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269" r:id="rId3"/>
    <p:sldId id="258" r:id="rId4"/>
    <p:sldId id="259" r:id="rId5"/>
    <p:sldId id="260" r:id="rId6"/>
    <p:sldId id="270" r:id="rId7"/>
    <p:sldId id="314" r:id="rId8"/>
    <p:sldId id="304" r:id="rId9"/>
    <p:sldId id="305" r:id="rId10"/>
    <p:sldId id="306" r:id="rId11"/>
    <p:sldId id="308" r:id="rId12"/>
    <p:sldId id="313" r:id="rId13"/>
    <p:sldId id="309" r:id="rId14"/>
    <p:sldId id="267" r:id="rId15"/>
    <p:sldId id="268" r:id="rId16"/>
    <p:sldId id="310" r:id="rId17"/>
    <p:sldId id="311" r:id="rId18"/>
    <p:sldId id="312" r:id="rId19"/>
    <p:sldId id="271" r:id="rId2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580"/>
  </p:normalViewPr>
  <p:slideViewPr>
    <p:cSldViewPr snapToGrid="0" snapToObjects="1">
      <p:cViewPr>
        <p:scale>
          <a:sx n="82" d="100"/>
          <a:sy n="82" d="100"/>
        </p:scale>
        <p:origin x="496" y="10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5" name="Shape 145"/>
          <p:cNvSpPr>
            <a:spLocks noGrp="1" noRot="1" noChangeAspect="1"/>
          </p:cNvSpPr>
          <p:nvPr>
            <p:ph type="sldImg"/>
          </p:nvPr>
        </p:nvSpPr>
        <p:spPr>
          <a:xfrm>
            <a:off x="1143000" y="685800"/>
            <a:ext cx="4572000" cy="3429000"/>
          </a:xfrm>
          <a:prstGeom prst="rect">
            <a:avLst/>
          </a:prstGeom>
        </p:spPr>
        <p:txBody>
          <a:bodyPr/>
          <a:lstStyle/>
          <a:p>
            <a:endParaRPr/>
          </a:p>
        </p:txBody>
      </p:sp>
      <p:sp>
        <p:nvSpPr>
          <p:cNvPr id="146" name="Shape 14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82532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94802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4"/>
          </a:xfrm>
          <a:prstGeom prst="rect">
            <a:avLst/>
          </a:prstGeom>
        </p:spPr>
        <p:txBody>
          <a:bodyPr/>
          <a:lstStyle>
            <a:lvl1pPr marL="0" indent="0" algn="ctr">
              <a:buSzTx/>
              <a:buFontTx/>
              <a:buNone/>
              <a:defRPr sz="2400"/>
            </a:lvl1pPr>
            <a:lvl2pPr marL="0" indent="0" algn="ctr">
              <a:buSzTx/>
              <a:buFontTx/>
              <a:buNone/>
              <a:defRPr sz="2400"/>
            </a:lvl2pPr>
            <a:lvl3pPr marL="0" indent="0" algn="ctr">
              <a:buSzTx/>
              <a:buFontTx/>
              <a:buNone/>
              <a:defRPr sz="2400"/>
            </a:lvl3pPr>
            <a:lvl4pPr marL="0" indent="0" algn="ctr">
              <a:buSzTx/>
              <a:buFontTx/>
              <a:buNone/>
              <a:defRPr sz="2400"/>
            </a:lvl4pPr>
            <a:lvl5pPr marL="0" indent="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Slide">
    <p:bg>
      <p:bgPr>
        <a:solidFill>
          <a:srgbClr val="1B192E"/>
        </a:solidFill>
        <a:effectLst/>
      </p:bgPr>
    </p:bg>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3359148" y="389838"/>
            <a:ext cx="8281989" cy="2954658"/>
          </a:xfrm>
          <a:prstGeom prst="rect">
            <a:avLst/>
          </a:prstGeom>
        </p:spPr>
        <p:txBody>
          <a:bodyPr lIns="0" tIns="0" rIns="0" bIns="0" anchor="t"/>
          <a:lstStyle>
            <a:lvl1pPr>
              <a:lnSpc>
                <a:spcPct val="100000"/>
              </a:lnSpc>
              <a:defRPr sz="6400">
                <a:solidFill>
                  <a:srgbClr val="FFFFFF"/>
                </a:solidFill>
                <a:latin typeface="Avenir Next LT Pro"/>
                <a:ea typeface="Avenir Next LT Pro"/>
                <a:cs typeface="Avenir Next LT Pro"/>
                <a:sym typeface="Avenir Next LT Pro"/>
              </a:defRPr>
            </a:lvl1pPr>
          </a:lstStyle>
          <a:p>
            <a:r>
              <a:t>Title Text</a:t>
            </a:r>
          </a:p>
        </p:txBody>
      </p:sp>
      <p:sp>
        <p:nvSpPr>
          <p:cNvPr id="102" name="Body Level One…"/>
          <p:cNvSpPr txBox="1">
            <a:spLocks noGrp="1"/>
          </p:cNvSpPr>
          <p:nvPr>
            <p:ph type="body" sz="half" idx="1"/>
          </p:nvPr>
        </p:nvSpPr>
        <p:spPr>
          <a:xfrm>
            <a:off x="3359148" y="3536951"/>
            <a:ext cx="8281990" cy="2555876"/>
          </a:xfrm>
          <a:prstGeom prst="rect">
            <a:avLst/>
          </a:prstGeom>
        </p:spPr>
        <p:txBody>
          <a:bodyPr lIns="0" tIns="0" rIns="0" bIns="0"/>
          <a:lstStyle>
            <a:lvl1pPr marL="0" indent="0">
              <a:lnSpc>
                <a:spcPct val="100000"/>
              </a:lnSpc>
              <a:buSzTx/>
              <a:buFontTx/>
              <a:buNone/>
              <a:defRPr sz="2400">
                <a:solidFill>
                  <a:srgbClr val="FFFFFF">
                    <a:alpha val="80000"/>
                  </a:srgbClr>
                </a:solidFill>
                <a:latin typeface="Avenir Next LT Pro"/>
                <a:ea typeface="Avenir Next LT Pro"/>
                <a:cs typeface="Avenir Next LT Pro"/>
                <a:sym typeface="Avenir Next LT Pro"/>
              </a:defRPr>
            </a:lvl1pPr>
            <a:lvl2pPr marL="0" indent="0">
              <a:lnSpc>
                <a:spcPct val="100000"/>
              </a:lnSpc>
              <a:buSzTx/>
              <a:buFontTx/>
              <a:buNone/>
              <a:defRPr sz="2400">
                <a:solidFill>
                  <a:srgbClr val="FFFFFF">
                    <a:alpha val="80000"/>
                  </a:srgbClr>
                </a:solidFill>
                <a:latin typeface="Avenir Next LT Pro"/>
                <a:ea typeface="Avenir Next LT Pro"/>
                <a:cs typeface="Avenir Next LT Pro"/>
                <a:sym typeface="Avenir Next LT Pro"/>
              </a:defRPr>
            </a:lvl2pPr>
            <a:lvl3pPr marL="0" indent="0">
              <a:lnSpc>
                <a:spcPct val="100000"/>
              </a:lnSpc>
              <a:buSzTx/>
              <a:buFontTx/>
              <a:buNone/>
              <a:defRPr sz="2400">
                <a:solidFill>
                  <a:srgbClr val="FFFFFF">
                    <a:alpha val="80000"/>
                  </a:srgbClr>
                </a:solidFill>
                <a:latin typeface="Avenir Next LT Pro"/>
                <a:ea typeface="Avenir Next LT Pro"/>
                <a:cs typeface="Avenir Next LT Pro"/>
                <a:sym typeface="Avenir Next LT Pro"/>
              </a:defRPr>
            </a:lvl3pPr>
            <a:lvl4pPr marL="0" indent="0">
              <a:lnSpc>
                <a:spcPct val="100000"/>
              </a:lnSpc>
              <a:buSzTx/>
              <a:buFontTx/>
              <a:buNone/>
              <a:defRPr sz="2400">
                <a:solidFill>
                  <a:srgbClr val="FFFFFF">
                    <a:alpha val="80000"/>
                  </a:srgbClr>
                </a:solidFill>
                <a:latin typeface="Avenir Next LT Pro"/>
                <a:ea typeface="Avenir Next LT Pro"/>
                <a:cs typeface="Avenir Next LT Pro"/>
                <a:sym typeface="Avenir Next LT Pro"/>
              </a:defRPr>
            </a:lvl4pPr>
            <a:lvl5pPr marL="0" indent="0">
              <a:lnSpc>
                <a:spcPct val="100000"/>
              </a:lnSpc>
              <a:buSzTx/>
              <a:buFontTx/>
              <a:buNone/>
              <a:defRPr sz="2400">
                <a:solidFill>
                  <a:srgbClr val="FFFFFF">
                    <a:alpha val="80000"/>
                  </a:srgbClr>
                </a:solidFill>
                <a:latin typeface="Avenir Next LT Pro"/>
                <a:ea typeface="Avenir Next LT Pro"/>
                <a:cs typeface="Avenir Next LT Pro"/>
                <a:sym typeface="Avenir Next LT Pro"/>
              </a:defRPr>
            </a:lvl5pPr>
          </a:lstStyle>
          <a:p>
            <a:r>
              <a:t>Body Level One</a:t>
            </a:r>
          </a:p>
          <a:p>
            <a:pPr lvl="1"/>
            <a:r>
              <a:t>Body Level Two</a:t>
            </a:r>
          </a:p>
          <a:p>
            <a:pPr lvl="2"/>
            <a:r>
              <a:t>Body Level Three</a:t>
            </a:r>
          </a:p>
          <a:p>
            <a:pPr lvl="3"/>
            <a:r>
              <a:t>Body Level Four</a:t>
            </a:r>
          </a:p>
          <a:p>
            <a:pPr lvl="4"/>
            <a:r>
              <a:t>Body Level Five</a:t>
            </a:r>
          </a:p>
        </p:txBody>
      </p:sp>
      <p:sp>
        <p:nvSpPr>
          <p:cNvPr id="103" name="Freeform: Shape 18"/>
          <p:cNvSpPr/>
          <p:nvPr/>
        </p:nvSpPr>
        <p:spPr>
          <a:xfrm rot="2700000">
            <a:off x="612444" y="481887"/>
            <a:ext cx="1080001" cy="126294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287" y="15923"/>
                </a:lnTo>
                <a:lnTo>
                  <a:pt x="21381" y="16052"/>
                </a:lnTo>
                <a:cubicBezTo>
                  <a:pt x="21524" y="16352"/>
                  <a:pt x="21600" y="16663"/>
                  <a:pt x="21600" y="16982"/>
                </a:cubicBezTo>
                <a:cubicBezTo>
                  <a:pt x="21600" y="19533"/>
                  <a:pt x="16765" y="21600"/>
                  <a:pt x="10800" y="21600"/>
                </a:cubicBezTo>
                <a:cubicBezTo>
                  <a:pt x="4835" y="21600"/>
                  <a:pt x="0" y="19533"/>
                  <a:pt x="0" y="16982"/>
                </a:cubicBezTo>
                <a:cubicBezTo>
                  <a:pt x="0" y="16663"/>
                  <a:pt x="76" y="16352"/>
                  <a:pt x="219" y="16052"/>
                </a:cubicBezTo>
                <a:lnTo>
                  <a:pt x="313" y="15923"/>
                </a:lnTo>
                <a:lnTo>
                  <a:pt x="10800" y="0"/>
                </a:lnTo>
                <a:close/>
              </a:path>
            </a:pathLst>
          </a:custGeom>
          <a:gradFill>
            <a:gsLst>
              <a:gs pos="30000">
                <a:srgbClr val="2C284A"/>
              </a:gs>
              <a:gs pos="40000">
                <a:srgbClr val="454075"/>
              </a:gs>
              <a:gs pos="60000">
                <a:srgbClr val="2C284A"/>
              </a:gs>
              <a:gs pos="100000">
                <a:srgbClr val="1B192E"/>
              </a:gs>
            </a:gsLst>
            <a:lin ang="599999"/>
          </a:gradFill>
          <a:ln w="12700">
            <a:miter lim="400000"/>
          </a:ln>
        </p:spPr>
        <p:txBody>
          <a:bodyPr lIns="45718" tIns="45718" rIns="45718" bIns="45718" anchor="ctr"/>
          <a:lstStyle/>
          <a:p>
            <a:pPr algn="ctr">
              <a:defRPr>
                <a:solidFill>
                  <a:srgbClr val="FFFFFF"/>
                </a:solidFill>
                <a:latin typeface="Avenir Next LT Pro"/>
                <a:ea typeface="Avenir Next LT Pro"/>
                <a:cs typeface="Avenir Next LT Pro"/>
                <a:sym typeface="Avenir Next LT Pro"/>
              </a:defRPr>
            </a:pPr>
            <a:endParaRPr/>
          </a:p>
        </p:txBody>
      </p:sp>
      <p:sp>
        <p:nvSpPr>
          <p:cNvPr id="104" name="Oval 19"/>
          <p:cNvSpPr/>
          <p:nvPr/>
        </p:nvSpPr>
        <p:spPr>
          <a:xfrm rot="8100000">
            <a:off x="626843" y="828960"/>
            <a:ext cx="540003" cy="1080003"/>
          </a:xfrm>
          <a:prstGeom prst="ellipse">
            <a:avLst/>
          </a:prstGeom>
          <a:gradFill>
            <a:gsLst>
              <a:gs pos="50000">
                <a:srgbClr val="23213C"/>
              </a:gs>
              <a:gs pos="100000">
                <a:srgbClr val="2C284A"/>
              </a:gs>
            </a:gsLst>
            <a:lin ang="5400000"/>
          </a:gradFill>
          <a:ln w="12700">
            <a:miter lim="400000"/>
          </a:ln>
        </p:spPr>
        <p:txBody>
          <a:bodyPr lIns="45718" tIns="45718" rIns="45718" bIns="45718" anchor="ctr"/>
          <a:lstStyle/>
          <a:p>
            <a:pPr algn="ctr">
              <a:defRPr>
                <a:solidFill>
                  <a:srgbClr val="FFFFFF"/>
                </a:solidFill>
                <a:latin typeface="Avenir Next LT Pro"/>
                <a:ea typeface="Avenir Next LT Pro"/>
                <a:cs typeface="Avenir Next LT Pro"/>
                <a:sym typeface="Avenir Next LT Pro"/>
              </a:defRPr>
            </a:pPr>
            <a:endParaRPr/>
          </a:p>
        </p:txBody>
      </p:sp>
      <p:sp>
        <p:nvSpPr>
          <p:cNvPr id="105" name="Oval 24"/>
          <p:cNvSpPr/>
          <p:nvPr/>
        </p:nvSpPr>
        <p:spPr>
          <a:xfrm>
            <a:off x="1800802" y="2472855"/>
            <a:ext cx="360003" cy="360003"/>
          </a:xfrm>
          <a:prstGeom prst="ellipse">
            <a:avLst/>
          </a:prstGeom>
          <a:gradFill>
            <a:gsLst>
              <a:gs pos="60000">
                <a:srgbClr val="1B192E"/>
              </a:gs>
              <a:gs pos="100000">
                <a:srgbClr val="7771B2"/>
              </a:gs>
            </a:gsLst>
            <a:path path="circle">
              <a:fillToRect l="119636" t="37721" r="-19636" b="62278"/>
            </a:path>
          </a:gradFill>
          <a:ln w="12700">
            <a:miter lim="400000"/>
          </a:ln>
        </p:spPr>
        <p:txBody>
          <a:bodyPr lIns="45718" tIns="45718" rIns="45718" bIns="45718" anchor="ctr"/>
          <a:lstStyle/>
          <a:p>
            <a:pPr algn="ctr">
              <a:defRPr>
                <a:solidFill>
                  <a:srgbClr val="FFFFFF"/>
                </a:solidFill>
                <a:latin typeface="Avenir Next LT Pro"/>
                <a:ea typeface="Avenir Next LT Pro"/>
                <a:cs typeface="Avenir Next LT Pro"/>
                <a:sym typeface="Avenir Next LT Pro"/>
              </a:defRPr>
            </a:pPr>
            <a:endParaRPr/>
          </a:p>
        </p:txBody>
      </p:sp>
      <p:grpSp>
        <p:nvGrpSpPr>
          <p:cNvPr id="110" name="Group 33"/>
          <p:cNvGrpSpPr/>
          <p:nvPr/>
        </p:nvGrpSpPr>
        <p:grpSpPr>
          <a:xfrm>
            <a:off x="1292491" y="4299805"/>
            <a:ext cx="2083890" cy="2083890"/>
            <a:chOff x="0" y="-1"/>
            <a:chExt cx="2083888" cy="2083888"/>
          </a:xfrm>
        </p:grpSpPr>
        <p:sp>
          <p:nvSpPr>
            <p:cNvPr id="106" name="Freeform: Shape 34"/>
            <p:cNvSpPr/>
            <p:nvPr/>
          </p:nvSpPr>
          <p:spPr>
            <a:xfrm rot="8100000" flipH="1">
              <a:off x="163491" y="634348"/>
              <a:ext cx="1853972" cy="92698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6765" y="0"/>
                    <a:pt x="21600" y="9671"/>
                    <a:pt x="21600" y="21600"/>
                  </a:cubicBezTo>
                  <a:lnTo>
                    <a:pt x="16200" y="21600"/>
                  </a:lnTo>
                  <a:cubicBezTo>
                    <a:pt x="16200" y="15635"/>
                    <a:pt x="13782" y="10800"/>
                    <a:pt x="10800" y="10800"/>
                  </a:cubicBezTo>
                  <a:cubicBezTo>
                    <a:pt x="7818" y="10800"/>
                    <a:pt x="5400" y="15635"/>
                    <a:pt x="5400" y="21600"/>
                  </a:cubicBezTo>
                  <a:lnTo>
                    <a:pt x="0" y="21600"/>
                  </a:lnTo>
                  <a:cubicBezTo>
                    <a:pt x="0" y="9671"/>
                    <a:pt x="4835" y="0"/>
                    <a:pt x="10800" y="0"/>
                  </a:cubicBezTo>
                  <a:close/>
                </a:path>
              </a:pathLst>
            </a:custGeom>
            <a:solidFill>
              <a:srgbClr val="1B192E"/>
            </a:solidFill>
            <a:ln w="12700" cap="flat">
              <a:noFill/>
              <a:miter lim="400000"/>
            </a:ln>
            <a:effectLst/>
          </p:spPr>
          <p:txBody>
            <a:bodyPr wrap="square" lIns="45718" tIns="45718" rIns="45718" bIns="45718" numCol="1" anchor="ctr">
              <a:noAutofit/>
            </a:bodyPr>
            <a:lstStyle/>
            <a:p>
              <a:pPr algn="ctr">
                <a:defRPr>
                  <a:solidFill>
                    <a:srgbClr val="FFFFFF"/>
                  </a:solidFill>
                  <a:latin typeface="Avenir Next LT Pro"/>
                  <a:ea typeface="Avenir Next LT Pro"/>
                  <a:cs typeface="Avenir Next LT Pro"/>
                  <a:sym typeface="Avenir Next LT Pro"/>
                </a:defRPr>
              </a:pPr>
              <a:endParaRPr/>
            </a:p>
          </p:txBody>
        </p:sp>
        <p:sp>
          <p:nvSpPr>
            <p:cNvPr id="107" name="Freeform: Shape 35"/>
            <p:cNvSpPr/>
            <p:nvPr/>
          </p:nvSpPr>
          <p:spPr>
            <a:xfrm rot="8100000" flipH="1">
              <a:off x="114958" y="495397"/>
              <a:ext cx="1853972" cy="109309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6765" y="0"/>
                    <a:pt x="21600" y="9671"/>
                    <a:pt x="21600" y="21600"/>
                  </a:cubicBezTo>
                  <a:lnTo>
                    <a:pt x="16200" y="21600"/>
                  </a:lnTo>
                  <a:cubicBezTo>
                    <a:pt x="16200" y="15635"/>
                    <a:pt x="13782" y="10800"/>
                    <a:pt x="10800" y="10800"/>
                  </a:cubicBezTo>
                  <a:cubicBezTo>
                    <a:pt x="7818" y="10800"/>
                    <a:pt x="5400" y="15635"/>
                    <a:pt x="5400" y="21600"/>
                  </a:cubicBezTo>
                  <a:lnTo>
                    <a:pt x="0" y="21600"/>
                  </a:lnTo>
                  <a:cubicBezTo>
                    <a:pt x="0" y="9671"/>
                    <a:pt x="4835" y="0"/>
                    <a:pt x="10800" y="0"/>
                  </a:cubicBezTo>
                  <a:close/>
                </a:path>
              </a:pathLst>
            </a:custGeom>
            <a:solidFill>
              <a:srgbClr val="7771B2">
                <a:alpha val="40000"/>
              </a:srgbClr>
            </a:solidFill>
            <a:ln w="12700" cap="flat">
              <a:noFill/>
              <a:miter lim="400000"/>
            </a:ln>
            <a:effectLst/>
          </p:spPr>
          <p:txBody>
            <a:bodyPr wrap="square" lIns="45718" tIns="45718" rIns="45718" bIns="45718" numCol="1" anchor="ctr">
              <a:noAutofit/>
            </a:bodyPr>
            <a:lstStyle/>
            <a:p>
              <a:pPr algn="ctr">
                <a:defRPr>
                  <a:solidFill>
                    <a:srgbClr val="FFFFFF"/>
                  </a:solidFill>
                  <a:latin typeface="Avenir Next LT Pro"/>
                  <a:ea typeface="Avenir Next LT Pro"/>
                  <a:cs typeface="Avenir Next LT Pro"/>
                  <a:sym typeface="Avenir Next LT Pro"/>
                </a:defRPr>
              </a:pPr>
              <a:endParaRPr/>
            </a:p>
          </p:txBody>
        </p:sp>
        <p:sp>
          <p:nvSpPr>
            <p:cNvPr id="108" name="Oval 36"/>
            <p:cNvSpPr/>
            <p:nvPr/>
          </p:nvSpPr>
          <p:spPr>
            <a:xfrm rot="2700000" flipH="1">
              <a:off x="1198230" y="44824"/>
              <a:ext cx="107101" cy="466593"/>
            </a:xfrm>
            <a:prstGeom prst="ellipse">
              <a:avLst/>
            </a:prstGeom>
            <a:solidFill>
              <a:srgbClr val="2C284A"/>
            </a:solidFill>
            <a:ln w="12700" cap="flat">
              <a:noFill/>
              <a:miter lim="400000"/>
            </a:ln>
            <a:effectLst/>
          </p:spPr>
          <p:txBody>
            <a:bodyPr wrap="square" lIns="45718" tIns="45718" rIns="45718" bIns="45718" numCol="1" anchor="ctr">
              <a:noAutofit/>
            </a:bodyPr>
            <a:lstStyle/>
            <a:p>
              <a:pPr algn="ctr">
                <a:defRPr>
                  <a:solidFill>
                    <a:srgbClr val="FFFFFF"/>
                  </a:solidFill>
                  <a:latin typeface="Avenir Next LT Pro"/>
                  <a:ea typeface="Avenir Next LT Pro"/>
                  <a:cs typeface="Avenir Next LT Pro"/>
                  <a:sym typeface="Avenir Next LT Pro"/>
                </a:defRPr>
              </a:pPr>
              <a:endParaRPr/>
            </a:p>
          </p:txBody>
        </p:sp>
        <p:sp>
          <p:nvSpPr>
            <p:cNvPr id="109" name="Oval 37"/>
            <p:cNvSpPr/>
            <p:nvPr/>
          </p:nvSpPr>
          <p:spPr>
            <a:xfrm rot="2700000" flipH="1">
              <a:off x="217203" y="1025851"/>
              <a:ext cx="107101" cy="466593"/>
            </a:xfrm>
            <a:prstGeom prst="ellipse">
              <a:avLst/>
            </a:prstGeom>
            <a:solidFill>
              <a:srgbClr val="2C284A"/>
            </a:solidFill>
            <a:ln w="12700" cap="flat">
              <a:noFill/>
              <a:miter lim="400000"/>
            </a:ln>
            <a:effectLst/>
          </p:spPr>
          <p:txBody>
            <a:bodyPr wrap="square" lIns="45718" tIns="45718" rIns="45718" bIns="45718" numCol="1" anchor="ctr">
              <a:noAutofit/>
            </a:bodyPr>
            <a:lstStyle/>
            <a:p>
              <a:pPr algn="ctr">
                <a:defRPr>
                  <a:solidFill>
                    <a:srgbClr val="FFFFFF"/>
                  </a:solidFill>
                  <a:latin typeface="Avenir Next LT Pro"/>
                  <a:ea typeface="Avenir Next LT Pro"/>
                  <a:cs typeface="Avenir Next LT Pro"/>
                  <a:sym typeface="Avenir Next LT Pro"/>
                </a:defRPr>
              </a:pPr>
              <a:endParaRPr/>
            </a:p>
          </p:txBody>
        </p:sp>
      </p:grpSp>
      <p:sp>
        <p:nvSpPr>
          <p:cNvPr id="111" name="Slide Number"/>
          <p:cNvSpPr txBox="1">
            <a:spLocks noGrp="1"/>
          </p:cNvSpPr>
          <p:nvPr>
            <p:ph type="sldNum" sz="quarter" idx="2"/>
          </p:nvPr>
        </p:nvSpPr>
        <p:spPr>
          <a:xfrm>
            <a:off x="11487175" y="6507957"/>
            <a:ext cx="153964" cy="152401"/>
          </a:xfrm>
          <a:prstGeom prst="rect">
            <a:avLst/>
          </a:prstGeom>
        </p:spPr>
        <p:txBody>
          <a:bodyPr lIns="0" tIns="0" rIns="0" bIns="0"/>
          <a:lstStyle>
            <a:lvl1pPr>
              <a:defRPr sz="1000">
                <a:solidFill>
                  <a:srgbClr val="FFFFFF">
                    <a:alpha val="80000"/>
                  </a:srgbClr>
                </a:solidFill>
                <a:latin typeface="Avenir Next LT Pro"/>
                <a:ea typeface="Avenir Next LT Pro"/>
                <a:cs typeface="Avenir Next LT Pro"/>
                <a:sym typeface="Avenir Next LT Pro"/>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Slide">
    <p:bg>
      <p:bgPr>
        <a:solidFill>
          <a:srgbClr val="301B27"/>
        </a:solidFill>
        <a:effectLst/>
      </p:bgPr>
    </p:bg>
    <p:spTree>
      <p:nvGrpSpPr>
        <p:cNvPr id="1" name=""/>
        <p:cNvGrpSpPr/>
        <p:nvPr/>
      </p:nvGrpSpPr>
      <p:grpSpPr>
        <a:xfrm>
          <a:off x="0" y="0"/>
          <a:ext cx="0" cy="0"/>
          <a:chOff x="0" y="0"/>
          <a:chExt cx="0" cy="0"/>
        </a:xfrm>
      </p:grpSpPr>
      <p:sp>
        <p:nvSpPr>
          <p:cNvPr id="118" name="Rectangle 9"/>
          <p:cNvSpPr/>
          <p:nvPr/>
        </p:nvSpPr>
        <p:spPr>
          <a:xfrm>
            <a:off x="0" y="0"/>
            <a:ext cx="12192000" cy="6858000"/>
          </a:xfrm>
          <a:prstGeom prst="rect">
            <a:avLst/>
          </a:prstGeom>
          <a:solidFill>
            <a:srgbClr val="4C2B3E"/>
          </a:solidFill>
          <a:ln w="12700">
            <a:miter lim="400000"/>
          </a:ln>
        </p:spPr>
        <p:txBody>
          <a:bodyPr lIns="45718" tIns="45718" rIns="45718" bIns="45718" anchor="ctr"/>
          <a:lstStyle/>
          <a:p>
            <a:pPr algn="ctr">
              <a:defRPr>
                <a:solidFill>
                  <a:srgbClr val="FFFFFF"/>
                </a:solidFill>
                <a:latin typeface="Avenir Next LT Pro"/>
                <a:ea typeface="Avenir Next LT Pro"/>
                <a:cs typeface="Avenir Next LT Pro"/>
                <a:sym typeface="Avenir Next LT Pro"/>
              </a:defRPr>
            </a:pPr>
            <a:endParaRPr/>
          </a:p>
        </p:txBody>
      </p:sp>
      <p:sp>
        <p:nvSpPr>
          <p:cNvPr id="119" name="Title Text"/>
          <p:cNvSpPr txBox="1">
            <a:spLocks noGrp="1"/>
          </p:cNvSpPr>
          <p:nvPr>
            <p:ph type="title"/>
          </p:nvPr>
        </p:nvSpPr>
        <p:spPr>
          <a:xfrm>
            <a:off x="2640013" y="484479"/>
            <a:ext cx="6911976" cy="2954655"/>
          </a:xfrm>
          <a:prstGeom prst="rect">
            <a:avLst/>
          </a:prstGeom>
        </p:spPr>
        <p:txBody>
          <a:bodyPr lIns="0" tIns="0" rIns="0" bIns="0" anchor="b"/>
          <a:lstStyle>
            <a:lvl1pPr algn="ctr">
              <a:lnSpc>
                <a:spcPct val="100000"/>
              </a:lnSpc>
              <a:defRPr sz="5600" spc="-100">
                <a:solidFill>
                  <a:srgbClr val="FFFFFF"/>
                </a:solidFill>
                <a:latin typeface="Rockwell Nova Light"/>
                <a:ea typeface="Rockwell Nova Light"/>
                <a:cs typeface="Rockwell Nova Light"/>
                <a:sym typeface="Rockwell Nova Light"/>
              </a:defRPr>
            </a:lvl1pPr>
          </a:lstStyle>
          <a:p>
            <a:r>
              <a:t>Title Text</a:t>
            </a:r>
          </a:p>
        </p:txBody>
      </p:sp>
      <p:sp>
        <p:nvSpPr>
          <p:cNvPr id="120" name="Body Level One…"/>
          <p:cNvSpPr txBox="1">
            <a:spLocks noGrp="1"/>
          </p:cNvSpPr>
          <p:nvPr>
            <p:ph type="body" sz="quarter" idx="1"/>
          </p:nvPr>
        </p:nvSpPr>
        <p:spPr>
          <a:xfrm>
            <a:off x="2640013" y="3799132"/>
            <a:ext cx="6911976" cy="1969843"/>
          </a:xfrm>
          <a:prstGeom prst="rect">
            <a:avLst/>
          </a:prstGeom>
        </p:spPr>
        <p:txBody>
          <a:bodyPr lIns="0" tIns="0" rIns="0" bIns="0"/>
          <a:lstStyle>
            <a:lvl1pPr marL="0" indent="0" algn="ctr">
              <a:lnSpc>
                <a:spcPct val="120000"/>
              </a:lnSpc>
              <a:buSzTx/>
              <a:buFontTx/>
              <a:buNone/>
              <a:defRPr spc="20">
                <a:solidFill>
                  <a:srgbClr val="FFFFFF">
                    <a:alpha val="58000"/>
                  </a:srgbClr>
                </a:solidFill>
                <a:latin typeface="Avenir Next LT Pro"/>
                <a:ea typeface="Avenir Next LT Pro"/>
                <a:cs typeface="Avenir Next LT Pro"/>
                <a:sym typeface="Avenir Next LT Pro"/>
              </a:defRPr>
            </a:lvl1pPr>
            <a:lvl2pPr marL="0" indent="0" algn="ctr">
              <a:lnSpc>
                <a:spcPct val="120000"/>
              </a:lnSpc>
              <a:buSzTx/>
              <a:buFontTx/>
              <a:buNone/>
              <a:defRPr spc="20">
                <a:solidFill>
                  <a:srgbClr val="FFFFFF">
                    <a:alpha val="58000"/>
                  </a:srgbClr>
                </a:solidFill>
                <a:latin typeface="Avenir Next LT Pro"/>
                <a:ea typeface="Avenir Next LT Pro"/>
                <a:cs typeface="Avenir Next LT Pro"/>
                <a:sym typeface="Avenir Next LT Pro"/>
              </a:defRPr>
            </a:lvl2pPr>
            <a:lvl3pPr marL="0" indent="0" algn="ctr">
              <a:lnSpc>
                <a:spcPct val="120000"/>
              </a:lnSpc>
              <a:buSzTx/>
              <a:buFontTx/>
              <a:buNone/>
              <a:defRPr spc="20">
                <a:solidFill>
                  <a:srgbClr val="FFFFFF">
                    <a:alpha val="58000"/>
                  </a:srgbClr>
                </a:solidFill>
                <a:latin typeface="Avenir Next LT Pro"/>
                <a:ea typeface="Avenir Next LT Pro"/>
                <a:cs typeface="Avenir Next LT Pro"/>
                <a:sym typeface="Avenir Next LT Pro"/>
              </a:defRPr>
            </a:lvl3pPr>
            <a:lvl4pPr marL="0" indent="0" algn="ctr">
              <a:lnSpc>
                <a:spcPct val="120000"/>
              </a:lnSpc>
              <a:buSzTx/>
              <a:buFontTx/>
              <a:buNone/>
              <a:defRPr spc="20">
                <a:solidFill>
                  <a:srgbClr val="FFFFFF">
                    <a:alpha val="58000"/>
                  </a:srgbClr>
                </a:solidFill>
                <a:latin typeface="Avenir Next LT Pro"/>
                <a:ea typeface="Avenir Next LT Pro"/>
                <a:cs typeface="Avenir Next LT Pro"/>
                <a:sym typeface="Avenir Next LT Pro"/>
              </a:defRPr>
            </a:lvl4pPr>
            <a:lvl5pPr marL="0" indent="0" algn="ctr">
              <a:lnSpc>
                <a:spcPct val="120000"/>
              </a:lnSpc>
              <a:buSzTx/>
              <a:buFontTx/>
              <a:buNone/>
              <a:defRPr spc="20">
                <a:solidFill>
                  <a:srgbClr val="FFFFFF">
                    <a:alpha val="58000"/>
                  </a:srgbClr>
                </a:solidFill>
                <a:latin typeface="Avenir Next LT Pro"/>
                <a:ea typeface="Avenir Next LT Pro"/>
                <a:cs typeface="Avenir Next LT Pro"/>
                <a:sym typeface="Avenir Next LT Pro"/>
              </a:defRPr>
            </a:lvl5p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xfrm>
            <a:off x="11272868" y="6409100"/>
            <a:ext cx="187296" cy="177801"/>
          </a:xfrm>
          <a:prstGeom prst="rect">
            <a:avLst/>
          </a:prstGeom>
        </p:spPr>
        <p:txBody>
          <a:bodyPr lIns="0" tIns="0" rIns="0" bIns="0"/>
          <a:lstStyle>
            <a:lvl1pPr>
              <a:lnSpc>
                <a:spcPct val="120000"/>
              </a:lnSpc>
              <a:defRPr spc="20">
                <a:solidFill>
                  <a:srgbClr val="FFFFFF"/>
                </a:solidFill>
                <a:latin typeface="Avenir Next LT Pro"/>
                <a:ea typeface="Avenir Next LT Pro"/>
                <a:cs typeface="Avenir Next LT Pro"/>
                <a:sym typeface="Avenir Next LT Pro"/>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28" name="Title Text"/>
          <p:cNvSpPr txBox="1">
            <a:spLocks noGrp="1"/>
          </p:cNvSpPr>
          <p:nvPr>
            <p:ph type="title"/>
          </p:nvPr>
        </p:nvSpPr>
        <p:spPr>
          <a:xfrm>
            <a:off x="1524000" y="1122362"/>
            <a:ext cx="9144000" cy="2387601"/>
          </a:xfrm>
          <a:prstGeom prst="rect">
            <a:avLst/>
          </a:prstGeom>
        </p:spPr>
        <p:txBody>
          <a:bodyPr lIns="45719" tIns="45719" rIns="45719" bIns="45719" anchor="b"/>
          <a:lstStyle>
            <a:lvl1pPr algn="ctr">
              <a:defRPr sz="6000"/>
            </a:lvl1pPr>
          </a:lstStyle>
          <a:p>
            <a:r>
              <a:t>Title Text</a:t>
            </a:r>
          </a:p>
        </p:txBody>
      </p:sp>
      <p:sp>
        <p:nvSpPr>
          <p:cNvPr id="129" name="Body Level One…"/>
          <p:cNvSpPr txBox="1">
            <a:spLocks noGrp="1"/>
          </p:cNvSpPr>
          <p:nvPr>
            <p:ph type="body" sz="quarter" idx="1"/>
          </p:nvPr>
        </p:nvSpPr>
        <p:spPr>
          <a:xfrm>
            <a:off x="1524000" y="3602037"/>
            <a:ext cx="9144000" cy="1655763"/>
          </a:xfrm>
          <a:prstGeom prst="rect">
            <a:avLst/>
          </a:prstGeom>
        </p:spPr>
        <p:txBody>
          <a:bodyPr lIns="45719" tIns="45719" rIns="45719" bIns="45719"/>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0" name="Slide Number"/>
          <p:cNvSpPr txBox="1">
            <a:spLocks noGrp="1"/>
          </p:cNvSpPr>
          <p:nvPr>
            <p:ph type="sldNum" sz="quarter" idx="2"/>
          </p:nvPr>
        </p:nvSpPr>
        <p:spPr>
          <a:xfrm>
            <a:off x="11095176" y="6414760"/>
            <a:ext cx="258624" cy="248305"/>
          </a:xfrm>
          <a:prstGeom prst="rect">
            <a:avLst/>
          </a:prstGeom>
        </p:spPr>
        <p:txBody>
          <a:bodyPr lIns="45719" tIns="45719" rIns="45719" bIns="45719"/>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37" name="Title Text"/>
          <p:cNvSpPr txBox="1">
            <a:spLocks noGrp="1"/>
          </p:cNvSpPr>
          <p:nvPr>
            <p:ph type="title"/>
          </p:nvPr>
        </p:nvSpPr>
        <p:spPr>
          <a:prstGeom prst="rect">
            <a:avLst/>
          </a:prstGeom>
        </p:spPr>
        <p:txBody>
          <a:bodyPr lIns="45719" tIns="45719" rIns="45719" bIns="45719"/>
          <a:lstStyle/>
          <a:p>
            <a:r>
              <a:t>Title Text</a:t>
            </a:r>
          </a:p>
        </p:txBody>
      </p:sp>
      <p:sp>
        <p:nvSpPr>
          <p:cNvPr id="138" name="Body Level One…"/>
          <p:cNvSpPr txBox="1">
            <a:spLocks noGrp="1"/>
          </p:cNvSpPr>
          <p:nvPr>
            <p:ph type="body" idx="1"/>
          </p:nvPr>
        </p:nvSpPr>
        <p:spPr>
          <a:prstGeom prst="rect">
            <a:avLst/>
          </a:prstGeom>
        </p:spPr>
        <p:txBody>
          <a:bodyPr lIns="45719" tIns="45719" rIns="45719" bIns="45719"/>
          <a:lstStyle>
            <a:lvl3pPr marL="1234439" indent="-320039"/>
          </a:lstStyle>
          <a:p>
            <a:r>
              <a:t>Body Level One</a:t>
            </a:r>
          </a:p>
          <a:p>
            <a:pPr lvl="1"/>
            <a:r>
              <a:t>Body Level Two</a:t>
            </a:r>
          </a:p>
          <a:p>
            <a:pPr lvl="2"/>
            <a:r>
              <a:t>Body Level Three</a:t>
            </a:r>
          </a:p>
          <a:p>
            <a:pPr lvl="3"/>
            <a:r>
              <a:t>Body Level Four</a:t>
            </a:r>
          </a:p>
          <a:p>
            <a:pPr lvl="4"/>
            <a:r>
              <a:t>Body Level Five</a:t>
            </a:r>
          </a:p>
        </p:txBody>
      </p:sp>
      <p:sp>
        <p:nvSpPr>
          <p:cNvPr id="139" name="Slide Number"/>
          <p:cNvSpPr txBox="1">
            <a:spLocks noGrp="1"/>
          </p:cNvSpPr>
          <p:nvPr>
            <p:ph type="sldNum" sz="quarter" idx="2"/>
          </p:nvPr>
        </p:nvSpPr>
        <p:spPr>
          <a:xfrm>
            <a:off x="11095176" y="6414760"/>
            <a:ext cx="258624" cy="248305"/>
          </a:xfrm>
          <a:prstGeom prst="rect">
            <a:avLst/>
          </a:prstGeom>
        </p:spPr>
        <p:txBody>
          <a:bodyPr lIns="45719" tIns="45719" rIns="45719" bIns="45719"/>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22/06/22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17051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38"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9" name="Body Level One…"/>
          <p:cNvSpPr txBox="1">
            <a:spLocks noGrp="1"/>
          </p:cNvSpPr>
          <p:nvPr>
            <p:ph type="body" sz="quarter" idx="1"/>
          </p:nvPr>
        </p:nvSpPr>
        <p:spPr>
          <a:xfrm>
            <a:off x="831850" y="4589462"/>
            <a:ext cx="10515600" cy="1500189"/>
          </a:xfrm>
          <a:prstGeom prst="rect">
            <a:avLst/>
          </a:prstGeom>
        </p:spPr>
        <p:txBody>
          <a:bodyPr/>
          <a:lstStyle>
            <a:lvl1pPr marL="0" indent="0">
              <a:buSzTx/>
              <a:buFontTx/>
              <a:buNone/>
              <a:defRPr sz="2400">
                <a:solidFill>
                  <a:srgbClr val="888888"/>
                </a:solidFill>
              </a:defRPr>
            </a:lvl1pPr>
            <a:lvl2pPr marL="0" indent="0">
              <a:buSzTx/>
              <a:buFontTx/>
              <a:buNone/>
              <a:defRPr sz="2400">
                <a:solidFill>
                  <a:srgbClr val="888888"/>
                </a:solidFill>
              </a:defRPr>
            </a:lvl2pPr>
            <a:lvl3pPr marL="0" indent="0">
              <a:buSzTx/>
              <a:buFontTx/>
              <a:buNone/>
              <a:defRPr sz="2400">
                <a:solidFill>
                  <a:srgbClr val="888888"/>
                </a:solidFill>
              </a:defRPr>
            </a:lvl3pPr>
            <a:lvl4pPr marL="0" indent="0">
              <a:buSzTx/>
              <a:buFontTx/>
              <a:buNone/>
              <a:defRPr sz="2400">
                <a:solidFill>
                  <a:srgbClr val="888888"/>
                </a:solidFill>
              </a:defRPr>
            </a:lvl4pPr>
            <a:lvl5pPr marL="0" indent="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6"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57" name="Body Level One…"/>
          <p:cNvSpPr txBox="1">
            <a:spLocks noGrp="1"/>
          </p:cNvSpPr>
          <p:nvPr>
            <p:ph type="body" sz="quarter" idx="1"/>
          </p:nvPr>
        </p:nvSpPr>
        <p:spPr>
          <a:xfrm>
            <a:off x="839787" y="1681163"/>
            <a:ext cx="5157790" cy="823914"/>
          </a:xfrm>
          <a:prstGeom prst="rect">
            <a:avLst/>
          </a:prstGeom>
        </p:spPr>
        <p:txBody>
          <a:bodyPr anchor="b"/>
          <a:lstStyle>
            <a:lvl1pPr marL="0" indent="0">
              <a:buSzTx/>
              <a:buFontTx/>
              <a:buNone/>
              <a:defRPr sz="2400" b="1"/>
            </a:lvl1pPr>
            <a:lvl2pPr marL="0" indent="0">
              <a:buSzTx/>
              <a:buFontTx/>
              <a:buNone/>
              <a:defRPr sz="2400" b="1"/>
            </a:lvl2pPr>
            <a:lvl3pPr marL="0" indent="0">
              <a:buSzTx/>
              <a:buFontTx/>
              <a:buNone/>
              <a:defRPr sz="2400" b="1"/>
            </a:lvl3pPr>
            <a:lvl4pPr marL="0" indent="0">
              <a:buSzTx/>
              <a:buFontTx/>
              <a:buNone/>
              <a:defRPr sz="2400" b="1"/>
            </a:lvl4pPr>
            <a:lvl5pPr marL="0" indent="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58" name="Text Placeholder 4"/>
          <p:cNvSpPr>
            <a:spLocks noGrp="1"/>
          </p:cNvSpPr>
          <p:nvPr>
            <p:ph type="body" sz="quarter" idx="21"/>
          </p:nvPr>
        </p:nvSpPr>
        <p:spPr>
          <a:xfrm>
            <a:off x="6172200" y="1681163"/>
            <a:ext cx="5183188" cy="823914"/>
          </a:xfrm>
          <a:prstGeom prst="rect">
            <a:avLst/>
          </a:prstGeom>
        </p:spPr>
        <p:txBody>
          <a:bodyPr anchor="b"/>
          <a:lstStyle/>
          <a:p>
            <a:endParaRPr/>
          </a:p>
        </p:txBody>
      </p:sp>
      <p:sp>
        <p:nvSpPr>
          <p:cNvPr id="5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6" name="Title Text"/>
          <p:cNvSpPr txBox="1">
            <a:spLocks noGrp="1"/>
          </p:cNvSpPr>
          <p:nvPr>
            <p:ph type="title"/>
          </p:nvPr>
        </p:nvSpPr>
        <p:spPr>
          <a:prstGeom prst="rect">
            <a:avLst/>
          </a:prstGeom>
        </p:spPr>
        <p:txBody>
          <a:bodyPr/>
          <a:lstStyle/>
          <a:p>
            <a:r>
              <a:t>Title Text</a:t>
            </a:r>
          </a:p>
        </p:txBody>
      </p:sp>
      <p:sp>
        <p:nvSpPr>
          <p:cNvPr id="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81" name="Title Text"/>
          <p:cNvSpPr txBox="1">
            <a:spLocks noGrp="1"/>
          </p:cNvSpPr>
          <p:nvPr>
            <p:ph type="title"/>
          </p:nvPr>
        </p:nvSpPr>
        <p:spPr>
          <a:xfrm>
            <a:off x="839787" y="457200"/>
            <a:ext cx="3932240" cy="1600200"/>
          </a:xfrm>
          <a:prstGeom prst="rect">
            <a:avLst/>
          </a:prstGeom>
        </p:spPr>
        <p:txBody>
          <a:bodyPr anchor="b"/>
          <a:lstStyle>
            <a:lvl1pPr>
              <a:defRPr sz="3200"/>
            </a:lvl1pPr>
          </a:lstStyle>
          <a:p>
            <a:r>
              <a:t>Title Text</a:t>
            </a:r>
          </a:p>
        </p:txBody>
      </p:sp>
      <p:sp>
        <p:nvSpPr>
          <p:cNvPr id="82" name="Body Level One…"/>
          <p:cNvSpPr txBox="1">
            <a:spLocks noGrp="1"/>
          </p:cNvSpPr>
          <p:nvPr>
            <p:ph type="body" sz="half" idx="1"/>
          </p:nvPr>
        </p:nvSpPr>
        <p:spPr>
          <a:xfrm>
            <a:off x="5183187" y="987425"/>
            <a:ext cx="6172202"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83" name="Text Placeholder 3"/>
          <p:cNvSpPr>
            <a:spLocks noGrp="1"/>
          </p:cNvSpPr>
          <p:nvPr>
            <p:ph type="body" sz="quarter" idx="21"/>
          </p:nvPr>
        </p:nvSpPr>
        <p:spPr>
          <a:xfrm>
            <a:off x="839787" y="2057400"/>
            <a:ext cx="3932238" cy="3811588"/>
          </a:xfrm>
          <a:prstGeom prst="rect">
            <a:avLst/>
          </a:prstGeom>
        </p:spPr>
        <p:txBody>
          <a:bodyPr/>
          <a:lstStyle/>
          <a:p>
            <a:endParaRPr/>
          </a:p>
        </p:txBody>
      </p:sp>
      <p:sp>
        <p:nvSpPr>
          <p:cNvPr id="8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91" name="Title Text"/>
          <p:cNvSpPr txBox="1">
            <a:spLocks noGrp="1"/>
          </p:cNvSpPr>
          <p:nvPr>
            <p:ph type="title"/>
          </p:nvPr>
        </p:nvSpPr>
        <p:spPr>
          <a:xfrm>
            <a:off x="839787" y="457200"/>
            <a:ext cx="3932240" cy="1600200"/>
          </a:xfrm>
          <a:prstGeom prst="rect">
            <a:avLst/>
          </a:prstGeom>
        </p:spPr>
        <p:txBody>
          <a:bodyPr anchor="b"/>
          <a:lstStyle>
            <a:lvl1pPr>
              <a:defRPr sz="3200"/>
            </a:lvl1pPr>
          </a:lstStyle>
          <a:p>
            <a:r>
              <a:t>Title Text</a:t>
            </a:r>
          </a:p>
        </p:txBody>
      </p:sp>
      <p:sp>
        <p:nvSpPr>
          <p:cNvPr id="92" name="Picture Placeholder 2"/>
          <p:cNvSpPr>
            <a:spLocks noGrp="1"/>
          </p:cNvSpPr>
          <p:nvPr>
            <p:ph type="pic" sz="half" idx="21"/>
          </p:nvPr>
        </p:nvSpPr>
        <p:spPr>
          <a:xfrm>
            <a:off x="5183187" y="987425"/>
            <a:ext cx="6172202" cy="4873625"/>
          </a:xfrm>
          <a:prstGeom prst="rect">
            <a:avLst/>
          </a:prstGeom>
        </p:spPr>
        <p:txBody>
          <a:bodyPr lIns="91439" tIns="45719" rIns="91439" bIns="45719">
            <a:noAutofit/>
          </a:bodyPr>
          <a:lstStyle/>
          <a:p>
            <a:endParaRPr/>
          </a:p>
        </p:txBody>
      </p:sp>
      <p:sp>
        <p:nvSpPr>
          <p:cNvPr id="93" name="Body Level One…"/>
          <p:cNvSpPr txBox="1">
            <a:spLocks noGrp="1"/>
          </p:cNvSpPr>
          <p:nvPr>
            <p:ph type="body" sz="quarter" idx="1"/>
          </p:nvPr>
        </p:nvSpPr>
        <p:spPr>
          <a:xfrm>
            <a:off x="839787" y="2057400"/>
            <a:ext cx="3932240" cy="3811588"/>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8" y="6414761"/>
            <a:ext cx="258623" cy="248303"/>
          </a:xfrm>
          <a:prstGeom prst="rect">
            <a:avLst/>
          </a:prstGeom>
          <a:ln w="12700">
            <a:miter lim="400000"/>
          </a:ln>
        </p:spPr>
        <p:txBody>
          <a:bodyPr wrap="none" lIns="45718" tIns="45718" rIns="45718" bIns="45718" anchor="ctr">
            <a:spAutoFit/>
          </a:bodyPr>
          <a:lstStyle>
            <a:lvl1pPr algn="r">
              <a:defRPr sz="1200">
                <a:solidFill>
                  <a:srgbClr val="888888"/>
                </a:solidFill>
                <a:latin typeface="+mn-lt"/>
                <a:ea typeface="+mn-ea"/>
                <a:cs typeface="+mn-cs"/>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transition spd="med"/>
  <p:hf hdr="0" ftr="0" dt="0"/>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2" name="Group 26"/>
          <p:cNvGrpSpPr/>
          <p:nvPr/>
        </p:nvGrpSpPr>
        <p:grpSpPr>
          <a:xfrm>
            <a:off x="363886" y="5322558"/>
            <a:ext cx="1030309" cy="1030309"/>
            <a:chOff x="-1" y="0"/>
            <a:chExt cx="1030307" cy="1030307"/>
          </a:xfrm>
        </p:grpSpPr>
        <p:sp>
          <p:nvSpPr>
            <p:cNvPr id="148" name="Freeform: Shape 27"/>
            <p:cNvSpPr/>
            <p:nvPr/>
          </p:nvSpPr>
          <p:spPr>
            <a:xfrm rot="13500000">
              <a:off x="28115" y="306949"/>
              <a:ext cx="926989" cy="46349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6765" y="0"/>
                    <a:pt x="21600" y="9671"/>
                    <a:pt x="21600" y="21600"/>
                  </a:cubicBezTo>
                  <a:lnTo>
                    <a:pt x="16200" y="21600"/>
                  </a:lnTo>
                  <a:cubicBezTo>
                    <a:pt x="16200" y="15635"/>
                    <a:pt x="13782" y="10800"/>
                    <a:pt x="10800" y="10800"/>
                  </a:cubicBezTo>
                  <a:cubicBezTo>
                    <a:pt x="7818" y="10800"/>
                    <a:pt x="5400" y="15635"/>
                    <a:pt x="5400" y="21600"/>
                  </a:cubicBezTo>
                  <a:lnTo>
                    <a:pt x="0" y="21600"/>
                  </a:lnTo>
                  <a:cubicBezTo>
                    <a:pt x="0" y="9671"/>
                    <a:pt x="4835" y="0"/>
                    <a:pt x="10800" y="0"/>
                  </a:cubicBezTo>
                  <a:close/>
                </a:path>
              </a:pathLst>
            </a:custGeom>
            <a:solidFill>
              <a:srgbClr val="1B192E"/>
            </a:solidFill>
            <a:ln w="12700" cap="flat">
              <a:noFill/>
              <a:miter lim="400000"/>
            </a:ln>
            <a:effectLst/>
          </p:spPr>
          <p:txBody>
            <a:bodyPr wrap="square" lIns="45718" tIns="45718" rIns="45718" bIns="45718" numCol="1" anchor="ctr">
              <a:noAutofit/>
            </a:bodyPr>
            <a:lstStyle/>
            <a:p>
              <a:pPr algn="ctr">
                <a:defRPr>
                  <a:solidFill>
                    <a:srgbClr val="FFFFFF"/>
                  </a:solidFill>
                  <a:latin typeface="Avenir Next LT Pro"/>
                  <a:ea typeface="Avenir Next LT Pro"/>
                  <a:cs typeface="Avenir Next LT Pro"/>
                  <a:sym typeface="Avenir Next LT Pro"/>
                </a:defRPr>
              </a:pPr>
              <a:endParaRPr/>
            </a:p>
          </p:txBody>
        </p:sp>
        <p:sp>
          <p:nvSpPr>
            <p:cNvPr id="149" name="Oval 28"/>
            <p:cNvSpPr/>
            <p:nvPr/>
          </p:nvSpPr>
          <p:spPr>
            <a:xfrm rot="18900000">
              <a:off x="874696" y="502700"/>
              <a:ext cx="53553" cy="233299"/>
            </a:xfrm>
            <a:prstGeom prst="ellipse">
              <a:avLst/>
            </a:prstGeom>
            <a:solidFill>
              <a:srgbClr val="2C284A"/>
            </a:solidFill>
            <a:ln w="12700" cap="flat">
              <a:noFill/>
              <a:miter lim="400000"/>
            </a:ln>
            <a:effectLst/>
          </p:spPr>
          <p:txBody>
            <a:bodyPr wrap="square" lIns="45718" tIns="45718" rIns="45718" bIns="45718" numCol="1" anchor="ctr">
              <a:noAutofit/>
            </a:bodyPr>
            <a:lstStyle/>
            <a:p>
              <a:pPr algn="ctr">
                <a:defRPr>
                  <a:solidFill>
                    <a:srgbClr val="FFFFFF"/>
                  </a:solidFill>
                  <a:latin typeface="Avenir Next LT Pro"/>
                  <a:ea typeface="Avenir Next LT Pro"/>
                  <a:cs typeface="Avenir Next LT Pro"/>
                  <a:sym typeface="Avenir Next LT Pro"/>
                </a:defRPr>
              </a:pPr>
              <a:endParaRPr/>
            </a:p>
          </p:txBody>
        </p:sp>
        <p:sp>
          <p:nvSpPr>
            <p:cNvPr id="150" name="Oval 29"/>
            <p:cNvSpPr/>
            <p:nvPr/>
          </p:nvSpPr>
          <p:spPr>
            <a:xfrm rot="18900000">
              <a:off x="384183" y="12186"/>
              <a:ext cx="53553" cy="233299"/>
            </a:xfrm>
            <a:prstGeom prst="ellipse">
              <a:avLst/>
            </a:prstGeom>
            <a:solidFill>
              <a:srgbClr val="2C284A"/>
            </a:solidFill>
            <a:ln w="12700" cap="flat">
              <a:noFill/>
              <a:miter lim="400000"/>
            </a:ln>
            <a:effectLst/>
          </p:spPr>
          <p:txBody>
            <a:bodyPr wrap="square" lIns="45718" tIns="45718" rIns="45718" bIns="45718" numCol="1" anchor="ctr">
              <a:noAutofit/>
            </a:bodyPr>
            <a:lstStyle/>
            <a:p>
              <a:pPr algn="ctr">
                <a:defRPr>
                  <a:solidFill>
                    <a:srgbClr val="FFFFFF"/>
                  </a:solidFill>
                  <a:latin typeface="Avenir Next LT Pro"/>
                  <a:ea typeface="Avenir Next LT Pro"/>
                  <a:cs typeface="Avenir Next LT Pro"/>
                  <a:sym typeface="Avenir Next LT Pro"/>
                </a:defRPr>
              </a:pPr>
              <a:endParaRPr/>
            </a:p>
          </p:txBody>
        </p:sp>
        <p:sp>
          <p:nvSpPr>
            <p:cNvPr id="151" name="Freeform: Shape 30"/>
            <p:cNvSpPr/>
            <p:nvPr/>
          </p:nvSpPr>
          <p:spPr>
            <a:xfrm rot="13500000">
              <a:off x="51658" y="250109"/>
              <a:ext cx="926989" cy="53008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6765" y="0"/>
                    <a:pt x="21600" y="9671"/>
                    <a:pt x="21600" y="21600"/>
                  </a:cubicBezTo>
                  <a:lnTo>
                    <a:pt x="16200" y="21600"/>
                  </a:lnTo>
                  <a:cubicBezTo>
                    <a:pt x="16200" y="15635"/>
                    <a:pt x="13782" y="10800"/>
                    <a:pt x="10800" y="10800"/>
                  </a:cubicBezTo>
                  <a:cubicBezTo>
                    <a:pt x="7818" y="10800"/>
                    <a:pt x="5400" y="15635"/>
                    <a:pt x="5400" y="21600"/>
                  </a:cubicBezTo>
                  <a:lnTo>
                    <a:pt x="0" y="21600"/>
                  </a:lnTo>
                  <a:cubicBezTo>
                    <a:pt x="0" y="9671"/>
                    <a:pt x="4835" y="0"/>
                    <a:pt x="10800" y="0"/>
                  </a:cubicBezTo>
                  <a:close/>
                </a:path>
              </a:pathLst>
            </a:custGeom>
            <a:solidFill>
              <a:srgbClr val="7771B2">
                <a:alpha val="20000"/>
              </a:srgbClr>
            </a:solidFill>
            <a:ln w="12700" cap="flat">
              <a:noFill/>
              <a:miter lim="400000"/>
            </a:ln>
            <a:effectLst/>
          </p:spPr>
          <p:txBody>
            <a:bodyPr wrap="square" lIns="45718" tIns="45718" rIns="45718" bIns="45718" numCol="1" anchor="ctr">
              <a:noAutofit/>
            </a:bodyPr>
            <a:lstStyle/>
            <a:p>
              <a:pPr algn="ctr">
                <a:defRPr>
                  <a:solidFill>
                    <a:srgbClr val="FFFFFF"/>
                  </a:solidFill>
                  <a:latin typeface="Avenir Next LT Pro"/>
                  <a:ea typeface="Avenir Next LT Pro"/>
                  <a:cs typeface="Avenir Next LT Pro"/>
                  <a:sym typeface="Avenir Next LT Pro"/>
                </a:defRPr>
              </a:pPr>
              <a:endParaRPr/>
            </a:p>
          </p:txBody>
        </p:sp>
      </p:grpSp>
      <p:sp>
        <p:nvSpPr>
          <p:cNvPr id="153" name="Rectangle 32"/>
          <p:cNvSpPr/>
          <p:nvPr/>
        </p:nvSpPr>
        <p:spPr>
          <a:xfrm>
            <a:off x="0" y="0"/>
            <a:ext cx="12192000" cy="6858000"/>
          </a:xfrm>
          <a:prstGeom prst="rect">
            <a:avLst/>
          </a:prstGeom>
          <a:solidFill>
            <a:srgbClr val="1B192E"/>
          </a:solidFill>
          <a:ln w="12700">
            <a:miter lim="400000"/>
          </a:ln>
        </p:spPr>
        <p:txBody>
          <a:bodyPr lIns="45718" tIns="45718" rIns="45718" bIns="45718" anchor="ctr"/>
          <a:lstStyle/>
          <a:p>
            <a:pPr algn="ctr">
              <a:defRPr>
                <a:solidFill>
                  <a:srgbClr val="FFFFFF"/>
                </a:solidFill>
                <a:latin typeface="Avenir Next LT Pro"/>
                <a:ea typeface="Avenir Next LT Pro"/>
                <a:cs typeface="Avenir Next LT Pro"/>
                <a:sym typeface="Avenir Next LT Pro"/>
              </a:defRPr>
            </a:pPr>
            <a:endParaRPr dirty="0"/>
          </a:p>
        </p:txBody>
      </p:sp>
      <p:sp>
        <p:nvSpPr>
          <p:cNvPr id="154" name="Title 1"/>
          <p:cNvSpPr txBox="1">
            <a:spLocks noGrp="1"/>
          </p:cNvSpPr>
          <p:nvPr>
            <p:ph type="title"/>
          </p:nvPr>
        </p:nvSpPr>
        <p:spPr>
          <a:xfrm>
            <a:off x="363884" y="1630454"/>
            <a:ext cx="11504161" cy="4392255"/>
          </a:xfrm>
          <a:prstGeom prst="rect">
            <a:avLst/>
          </a:prstGeom>
        </p:spPr>
        <p:txBody>
          <a:bodyPr>
            <a:normAutofit/>
          </a:bodyPr>
          <a:lstStyle>
            <a:lvl1pPr>
              <a:lnSpc>
                <a:spcPct val="90000"/>
              </a:lnSpc>
              <a:defRPr sz="5000"/>
            </a:lvl1pPr>
          </a:lstStyle>
          <a:p>
            <a:r>
              <a:rPr lang="en-US" sz="3600" dirty="0"/>
              <a:t>To Understand the effect of Covid-19 on Physical Health and associated complication of general population in India</a:t>
            </a:r>
            <a:endParaRPr sz="3600" dirty="0"/>
          </a:p>
        </p:txBody>
      </p:sp>
      <p:sp>
        <p:nvSpPr>
          <p:cNvPr id="155" name="Subtitle 2"/>
          <p:cNvSpPr txBox="1">
            <a:spLocks noGrp="1"/>
          </p:cNvSpPr>
          <p:nvPr>
            <p:ph type="body" sz="quarter" idx="1"/>
          </p:nvPr>
        </p:nvSpPr>
        <p:spPr>
          <a:xfrm>
            <a:off x="134109" y="3656586"/>
            <a:ext cx="4497092" cy="4570643"/>
          </a:xfrm>
          <a:prstGeom prst="rect">
            <a:avLst/>
          </a:prstGeom>
        </p:spPr>
        <p:txBody>
          <a:bodyPr/>
          <a:lstStyle/>
          <a:p>
            <a:pPr>
              <a:lnSpc>
                <a:spcPct val="110000"/>
              </a:lnSpc>
              <a:defRPr sz="2000">
                <a:solidFill>
                  <a:srgbClr val="FFFFFF">
                    <a:alpha val="60000"/>
                  </a:srgbClr>
                </a:solidFill>
              </a:defRPr>
            </a:pPr>
            <a:r>
              <a:rPr lang="en-US" dirty="0"/>
              <a:t>Organization :– BYJU’S</a:t>
            </a:r>
          </a:p>
          <a:p>
            <a:pPr>
              <a:lnSpc>
                <a:spcPct val="110000"/>
              </a:lnSpc>
              <a:defRPr sz="2000">
                <a:solidFill>
                  <a:srgbClr val="FFFFFF">
                    <a:alpha val="60000"/>
                  </a:srgbClr>
                </a:solidFill>
              </a:defRPr>
            </a:pPr>
            <a:r>
              <a:rPr lang="en-US" dirty="0"/>
              <a:t>Presented By :- Vaibhav Walia</a:t>
            </a:r>
          </a:p>
          <a:p>
            <a:pPr>
              <a:lnSpc>
                <a:spcPct val="110000"/>
              </a:lnSpc>
              <a:defRPr sz="2000">
                <a:solidFill>
                  <a:srgbClr val="FFFFFF">
                    <a:alpha val="60000"/>
                  </a:srgbClr>
                </a:solidFill>
              </a:defRPr>
            </a:pPr>
            <a:r>
              <a:rPr lang="en-US" dirty="0"/>
              <a:t>Faculty Member :- Dr. Vinay Tripathi</a:t>
            </a:r>
          </a:p>
          <a:p>
            <a:pPr>
              <a:lnSpc>
                <a:spcPct val="110000"/>
              </a:lnSpc>
              <a:defRPr sz="2000">
                <a:solidFill>
                  <a:srgbClr val="FFFFFF">
                    <a:alpha val="60000"/>
                  </a:srgbClr>
                </a:solidFill>
              </a:defRPr>
            </a:pPr>
            <a:endParaRPr lang="en-US" dirty="0"/>
          </a:p>
          <a:p>
            <a:pPr>
              <a:lnSpc>
                <a:spcPct val="110000"/>
              </a:lnSpc>
              <a:defRPr sz="2000">
                <a:solidFill>
                  <a:srgbClr val="FFFFFF">
                    <a:alpha val="60000"/>
                  </a:srgbClr>
                </a:solidFill>
              </a:defRPr>
            </a:pPr>
            <a:endParaRPr dirty="0"/>
          </a:p>
        </p:txBody>
      </p:sp>
      <p:sp>
        <p:nvSpPr>
          <p:cNvPr id="156" name="Freeform: Shape 34"/>
          <p:cNvSpPr/>
          <p:nvPr/>
        </p:nvSpPr>
        <p:spPr>
          <a:xfrm>
            <a:off x="10954653" y="4120355"/>
            <a:ext cx="1237347" cy="1972470"/>
          </a:xfrm>
          <a:custGeom>
            <a:avLst/>
            <a:gdLst/>
            <a:ahLst/>
            <a:cxnLst>
              <a:cxn ang="0">
                <a:pos x="wd2" y="hd2"/>
              </a:cxn>
              <a:cxn ang="5400000">
                <a:pos x="wd2" y="hd2"/>
              </a:cxn>
              <a:cxn ang="10800000">
                <a:pos x="wd2" y="hd2"/>
              </a:cxn>
              <a:cxn ang="16200000">
                <a:pos x="wd2" y="hd2"/>
              </a:cxn>
            </a:cxnLst>
            <a:rect l="0" t="0" r="r" b="b"/>
            <a:pathLst>
              <a:path w="21600" h="21600" extrusionOk="0">
                <a:moveTo>
                  <a:pt x="17216" y="0"/>
                </a:moveTo>
                <a:cubicBezTo>
                  <a:pt x="18405" y="0"/>
                  <a:pt x="19565" y="76"/>
                  <a:pt x="20686" y="219"/>
                </a:cubicBezTo>
                <a:lnTo>
                  <a:pt x="21600" y="367"/>
                </a:lnTo>
                <a:lnTo>
                  <a:pt x="21600" y="21233"/>
                </a:lnTo>
                <a:lnTo>
                  <a:pt x="20686" y="21381"/>
                </a:lnTo>
                <a:cubicBezTo>
                  <a:pt x="19565" y="21524"/>
                  <a:pt x="18405" y="21600"/>
                  <a:pt x="17216" y="21600"/>
                </a:cubicBezTo>
                <a:cubicBezTo>
                  <a:pt x="7708" y="21600"/>
                  <a:pt x="0" y="16765"/>
                  <a:pt x="0" y="10800"/>
                </a:cubicBezTo>
                <a:cubicBezTo>
                  <a:pt x="0" y="4835"/>
                  <a:pt x="7708" y="0"/>
                  <a:pt x="17216" y="0"/>
                </a:cubicBezTo>
                <a:close/>
              </a:path>
            </a:pathLst>
          </a:custGeom>
          <a:gradFill>
            <a:gsLst>
              <a:gs pos="60000">
                <a:srgbClr val="1B192E"/>
              </a:gs>
              <a:gs pos="100000">
                <a:srgbClr val="7771B2"/>
              </a:gs>
            </a:gsLst>
            <a:path path="circle">
              <a:fillToRect l="119636" t="37721" r="-19636" b="62278"/>
            </a:path>
          </a:gradFill>
          <a:ln w="12700">
            <a:miter lim="400000"/>
          </a:ln>
        </p:spPr>
        <p:txBody>
          <a:bodyPr lIns="45718" tIns="45718" rIns="45718" bIns="45718" anchor="ctr"/>
          <a:lstStyle/>
          <a:p>
            <a:pPr algn="ctr">
              <a:defRPr>
                <a:solidFill>
                  <a:srgbClr val="FFFFFF"/>
                </a:solidFill>
                <a:latin typeface="Avenir Next LT Pro"/>
                <a:ea typeface="Avenir Next LT Pro"/>
                <a:cs typeface="Avenir Next LT Pro"/>
                <a:sym typeface="Avenir Next LT Pro"/>
              </a:defRPr>
            </a:pPr>
            <a:endParaRPr/>
          </a:p>
        </p:txBody>
      </p:sp>
      <p:sp>
        <p:nvSpPr>
          <p:cNvPr id="158" name="Slide Number Placeholder 3"/>
          <p:cNvSpPr txBox="1">
            <a:spLocks noGrp="1"/>
          </p:cNvSpPr>
          <p:nvPr>
            <p:ph type="sldNum" sz="quarter" idx="2"/>
          </p:nvPr>
        </p:nvSpPr>
        <p:spPr>
          <a:xfrm>
            <a:off x="11514138" y="6507957"/>
            <a:ext cx="127001" cy="152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a:t>
            </a:fld>
            <a:endParaRPr/>
          </a:p>
        </p:txBody>
      </p:sp>
      <p:sp>
        <p:nvSpPr>
          <p:cNvPr id="13" name="Rectangle 195">
            <a:extLst>
              <a:ext uri="{FF2B5EF4-FFF2-40B4-BE49-F238E27FC236}">
                <a16:creationId xmlns:a16="http://schemas.microsoft.com/office/drawing/2014/main" id="{5C0A86E1-4726-6E41-9C66-573C8ECD1399}"/>
              </a:ext>
            </a:extLst>
          </p:cNvPr>
          <p:cNvSpPr/>
          <p:nvPr/>
        </p:nvSpPr>
        <p:spPr>
          <a:xfrm rot="5400000">
            <a:off x="1746245" y="4402814"/>
            <a:ext cx="356913" cy="3581182"/>
          </a:xfrm>
          <a:prstGeom prst="rect">
            <a:avLst/>
          </a:prstGeom>
          <a:solidFill>
            <a:schemeClr val="accent1">
              <a:alpha val="30000"/>
            </a:schemeClr>
          </a:solidFill>
          <a:ln w="12700">
            <a:miter lim="400000"/>
          </a:ln>
        </p:spPr>
        <p:txBody>
          <a:bodyPr lIns="45718" tIns="45718" rIns="45718" bIns="45718" anchor="ctr"/>
          <a:lstStyle/>
          <a:p>
            <a:pPr algn="ctr">
              <a:defRPr>
                <a:solidFill>
                  <a:srgbClr val="FFFFFF"/>
                </a:solidFill>
                <a:latin typeface="+mn-lt"/>
                <a:ea typeface="+mn-ea"/>
                <a:cs typeface="+mn-cs"/>
                <a:sym typeface="Calibri"/>
              </a:defRPr>
            </a:pPr>
            <a:endParaRPr/>
          </a:p>
        </p:txBody>
      </p:sp>
      <p:sp>
        <p:nvSpPr>
          <p:cNvPr id="14" name="Rectangle 195">
            <a:extLst>
              <a:ext uri="{FF2B5EF4-FFF2-40B4-BE49-F238E27FC236}">
                <a16:creationId xmlns:a16="http://schemas.microsoft.com/office/drawing/2014/main" id="{1CA44201-453D-2A4B-A789-973B7FAF51C0}"/>
              </a:ext>
            </a:extLst>
          </p:cNvPr>
          <p:cNvSpPr/>
          <p:nvPr/>
        </p:nvSpPr>
        <p:spPr>
          <a:xfrm rot="5400000">
            <a:off x="1746246" y="1118876"/>
            <a:ext cx="356912" cy="3581182"/>
          </a:xfrm>
          <a:prstGeom prst="rect">
            <a:avLst/>
          </a:prstGeom>
          <a:solidFill>
            <a:schemeClr val="accent1">
              <a:alpha val="30000"/>
            </a:schemeClr>
          </a:solidFill>
          <a:ln w="12700">
            <a:miter lim="400000"/>
          </a:ln>
        </p:spPr>
        <p:txBody>
          <a:bodyPr lIns="45718" tIns="45718" rIns="45718" bIns="45718" anchor="ctr"/>
          <a:lstStyle/>
          <a:p>
            <a:pPr algn="ctr">
              <a:defRPr>
                <a:solidFill>
                  <a:srgbClr val="FFFFFF"/>
                </a:solidFill>
                <a:latin typeface="+mn-lt"/>
                <a:ea typeface="+mn-ea"/>
                <a:cs typeface="+mn-cs"/>
                <a:sym typeface="Calibri"/>
              </a:defRPr>
            </a:pPr>
            <a:endParaRPr/>
          </a:p>
        </p:txBody>
      </p:sp>
      <p:pic>
        <p:nvPicPr>
          <p:cNvPr id="16" name="Picture 15">
            <a:extLst>
              <a:ext uri="{FF2B5EF4-FFF2-40B4-BE49-F238E27FC236}">
                <a16:creationId xmlns:a16="http://schemas.microsoft.com/office/drawing/2014/main" id="{7292E2BF-94AD-0FD6-4584-603840A364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pic>
        <p:nvPicPr>
          <p:cNvPr id="15" name="Picture 9">
            <a:extLst>
              <a:ext uri="{FF2B5EF4-FFF2-40B4-BE49-F238E27FC236}">
                <a16:creationId xmlns:a16="http://schemas.microsoft.com/office/drawing/2014/main" id="{BEBEA9C9-5EDB-5AC0-D55A-220D4D4D1174}"/>
              </a:ext>
            </a:extLst>
          </p:cNvPr>
          <p:cNvPicPr>
            <a:picLocks noChangeAspect="1"/>
          </p:cNvPicPr>
          <p:nvPr/>
        </p:nvPicPr>
        <p:blipFill>
          <a:blip r:embed="rId3"/>
          <a:stretch>
            <a:fillRect/>
          </a:stretch>
        </p:blipFill>
        <p:spPr>
          <a:xfrm>
            <a:off x="4631201" y="2867073"/>
            <a:ext cx="5690301" cy="3320716"/>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168ECE2-F8B8-D2D9-4D5E-7DB73C9F283A}"/>
              </a:ext>
            </a:extLst>
          </p:cNvPr>
          <p:cNvSpPr>
            <a:spLocks noGrp="1"/>
          </p:cNvSpPr>
          <p:nvPr>
            <p:ph type="sldNum" sz="quarter" idx="2"/>
          </p:nvPr>
        </p:nvSpPr>
        <p:spPr/>
        <p:txBody>
          <a:bodyPr/>
          <a:lstStyle/>
          <a:p>
            <a:fld id="{86CB4B4D-7CA3-9044-876B-883B54F8677D}" type="slidenum">
              <a:rPr lang="en-IN" smtClean="0"/>
              <a:t>10</a:t>
            </a:fld>
            <a:endParaRPr lang="en-IN"/>
          </a:p>
        </p:txBody>
      </p:sp>
      <p:pic>
        <p:nvPicPr>
          <p:cNvPr id="3080" name="Picture 8">
            <a:extLst>
              <a:ext uri="{FF2B5EF4-FFF2-40B4-BE49-F238E27FC236}">
                <a16:creationId xmlns:a16="http://schemas.microsoft.com/office/drawing/2014/main" id="{8F3C181F-50B9-562C-A90C-E03F5577C8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066674"/>
            <a:ext cx="5215255" cy="279132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676E55A8-4288-993B-9BAC-DDE3995A9F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9684" y="721142"/>
            <a:ext cx="6592316" cy="34895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D3746B5F-139A-7219-0D45-4663A961624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9716"/>
          <a:stretch/>
        </p:blipFill>
        <p:spPr bwMode="auto">
          <a:xfrm>
            <a:off x="5772568" y="4894218"/>
            <a:ext cx="6138545" cy="2243182"/>
          </a:xfrm>
          <a:prstGeom prst="rect">
            <a:avLst/>
          </a:prstGeom>
          <a:noFill/>
          <a:ln>
            <a:noFill/>
          </a:ln>
          <a:extLst>
            <a:ext uri="{53640926-AAD7-44D8-BBD7-CCE9431645EC}">
              <a14:shadowObscured xmlns:a14="http://schemas.microsoft.com/office/drawing/2010/main"/>
            </a:ext>
          </a:extLst>
        </p:spPr>
      </p:pic>
      <p:sp>
        <p:nvSpPr>
          <p:cNvPr id="12" name="Rectangle 11">
            <a:extLst>
              <a:ext uri="{FF2B5EF4-FFF2-40B4-BE49-F238E27FC236}">
                <a16:creationId xmlns:a16="http://schemas.microsoft.com/office/drawing/2014/main" id="{692E4846-2737-8E83-A2B0-3FA7D7A971C0}"/>
              </a:ext>
            </a:extLst>
          </p:cNvPr>
          <p:cNvSpPr/>
          <p:nvPr/>
        </p:nvSpPr>
        <p:spPr>
          <a:xfrm rot="5400000">
            <a:off x="1980666" y="3234590"/>
            <a:ext cx="6853607" cy="384428"/>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lumMod val="75000"/>
                  <a:lumOff val="25000"/>
                </a:schemeClr>
              </a:solidFill>
            </a:endParaRPr>
          </a:p>
        </p:txBody>
      </p:sp>
      <p:sp>
        <p:nvSpPr>
          <p:cNvPr id="13" name="Rectangle 12">
            <a:extLst>
              <a:ext uri="{FF2B5EF4-FFF2-40B4-BE49-F238E27FC236}">
                <a16:creationId xmlns:a16="http://schemas.microsoft.com/office/drawing/2014/main" id="{A9980A5F-0369-4D5E-6321-11CAE3ED90BB}"/>
              </a:ext>
            </a:extLst>
          </p:cNvPr>
          <p:cNvSpPr/>
          <p:nvPr/>
        </p:nvSpPr>
        <p:spPr>
          <a:xfrm>
            <a:off x="-10273" y="410177"/>
            <a:ext cx="5215252" cy="683531"/>
          </a:xfrm>
          <a:prstGeom prst="rect">
            <a:avLst/>
          </a:prstGeom>
          <a:solidFill>
            <a:schemeClr val="accent2"/>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Figure-6 Eating Habits during Covid-19 Pandemic </a:t>
            </a:r>
          </a:p>
        </p:txBody>
      </p:sp>
      <p:sp>
        <p:nvSpPr>
          <p:cNvPr id="14" name="Rectangle 13">
            <a:extLst>
              <a:ext uri="{FF2B5EF4-FFF2-40B4-BE49-F238E27FC236}">
                <a16:creationId xmlns:a16="http://schemas.microsoft.com/office/drawing/2014/main" id="{FBE446DF-7469-1191-91B7-AFD8C859BA2D}"/>
              </a:ext>
            </a:extLst>
          </p:cNvPr>
          <p:cNvSpPr/>
          <p:nvPr/>
        </p:nvSpPr>
        <p:spPr>
          <a:xfrm>
            <a:off x="0" y="3370195"/>
            <a:ext cx="5215253" cy="683531"/>
          </a:xfrm>
          <a:prstGeom prst="rect">
            <a:avLst/>
          </a:prstGeom>
          <a:solidFill>
            <a:schemeClr val="accent2"/>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Figure-7 Effect of Covid-19 on Diet</a:t>
            </a:r>
          </a:p>
        </p:txBody>
      </p:sp>
      <p:pic>
        <p:nvPicPr>
          <p:cNvPr id="3084" name="Picture 12">
            <a:extLst>
              <a:ext uri="{FF2B5EF4-FFF2-40B4-BE49-F238E27FC236}">
                <a16:creationId xmlns:a16="http://schemas.microsoft.com/office/drawing/2014/main" id="{F1B6A523-0A03-FAC3-D08B-B9C846B885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72" y="1060894"/>
            <a:ext cx="5215252" cy="2296353"/>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2A553BBC-8E5E-AD48-E71C-19CCDF2ECF1B}"/>
              </a:ext>
            </a:extLst>
          </p:cNvPr>
          <p:cNvSpPr/>
          <p:nvPr/>
        </p:nvSpPr>
        <p:spPr>
          <a:xfrm>
            <a:off x="-1" y="0"/>
            <a:ext cx="5204979" cy="410177"/>
          </a:xfrm>
          <a:prstGeom prst="rect">
            <a:avLst/>
          </a:prstGeom>
          <a:solidFill>
            <a:schemeClr val="accent6">
              <a:lumMod val="60000"/>
              <a:lumOff val="4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Section C- Diet Pattern</a:t>
            </a:r>
          </a:p>
        </p:txBody>
      </p:sp>
      <p:sp>
        <p:nvSpPr>
          <p:cNvPr id="17" name="Rectangle 16">
            <a:extLst>
              <a:ext uri="{FF2B5EF4-FFF2-40B4-BE49-F238E27FC236}">
                <a16:creationId xmlns:a16="http://schemas.microsoft.com/office/drawing/2014/main" id="{F94127A1-CC88-F104-2782-003D07F72BD3}"/>
              </a:ext>
            </a:extLst>
          </p:cNvPr>
          <p:cNvSpPr/>
          <p:nvPr/>
        </p:nvSpPr>
        <p:spPr>
          <a:xfrm>
            <a:off x="5599684" y="-12949"/>
            <a:ext cx="6592316" cy="410177"/>
          </a:xfrm>
          <a:prstGeom prst="rect">
            <a:avLst/>
          </a:prstGeom>
          <a:solidFill>
            <a:schemeClr val="accent6">
              <a:lumMod val="60000"/>
              <a:lumOff val="4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Section D- Associated Complications</a:t>
            </a:r>
          </a:p>
        </p:txBody>
      </p:sp>
      <p:sp>
        <p:nvSpPr>
          <p:cNvPr id="18" name="Rectangle 17">
            <a:extLst>
              <a:ext uri="{FF2B5EF4-FFF2-40B4-BE49-F238E27FC236}">
                <a16:creationId xmlns:a16="http://schemas.microsoft.com/office/drawing/2014/main" id="{A3F9BF3A-DCB9-D4FA-7725-75C9DB771F97}"/>
              </a:ext>
            </a:extLst>
          </p:cNvPr>
          <p:cNvSpPr/>
          <p:nvPr/>
        </p:nvSpPr>
        <p:spPr>
          <a:xfrm>
            <a:off x="6261100" y="4210687"/>
            <a:ext cx="5321300" cy="683531"/>
          </a:xfrm>
          <a:prstGeom prst="rect">
            <a:avLst/>
          </a:prstGeom>
          <a:solidFill>
            <a:schemeClr val="accent2"/>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Figure-9 Post Covid diagnosed, Complication</a:t>
            </a:r>
          </a:p>
        </p:txBody>
      </p:sp>
      <p:sp>
        <p:nvSpPr>
          <p:cNvPr id="19" name="Rectangle 18">
            <a:extLst>
              <a:ext uri="{FF2B5EF4-FFF2-40B4-BE49-F238E27FC236}">
                <a16:creationId xmlns:a16="http://schemas.microsoft.com/office/drawing/2014/main" id="{EFB17606-7B64-1AEC-175C-0430E6501DA9}"/>
              </a:ext>
            </a:extLst>
          </p:cNvPr>
          <p:cNvSpPr/>
          <p:nvPr/>
        </p:nvSpPr>
        <p:spPr>
          <a:xfrm>
            <a:off x="5609959" y="397228"/>
            <a:ext cx="6582041" cy="683531"/>
          </a:xfrm>
          <a:prstGeom prst="rect">
            <a:avLst/>
          </a:prstGeom>
          <a:solidFill>
            <a:schemeClr val="accent2"/>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Figure-8 Associated Complication during Covid-19 Pandemic</a:t>
            </a:r>
          </a:p>
        </p:txBody>
      </p:sp>
      <p:pic>
        <p:nvPicPr>
          <p:cNvPr id="20" name="Picture 19">
            <a:extLst>
              <a:ext uri="{FF2B5EF4-FFF2-40B4-BE49-F238E27FC236}">
                <a16:creationId xmlns:a16="http://schemas.microsoft.com/office/drawing/2014/main" id="{1E61FF61-BD06-8A6B-B755-C5CE29C4AA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3814"/>
            <a:ext cx="1181099" cy="534986"/>
          </a:xfrm>
          <a:prstGeom prst="rect">
            <a:avLst/>
          </a:prstGeom>
        </p:spPr>
      </p:pic>
    </p:spTree>
    <p:extLst>
      <p:ext uri="{BB962C8B-B14F-4D97-AF65-F5344CB8AC3E}">
        <p14:creationId xmlns:p14="http://schemas.microsoft.com/office/powerpoint/2010/main" val="351266346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pattFill prst="pct75">
          <a:fgClr>
            <a:schemeClr val="accent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F1C25E-8269-4997-8942-32EE2C893A07}"/>
              </a:ext>
            </a:extLst>
          </p:cNvPr>
          <p:cNvSpPr>
            <a:spLocks noGrp="1"/>
          </p:cNvSpPr>
          <p:nvPr>
            <p:ph idx="1"/>
          </p:nvPr>
        </p:nvSpPr>
        <p:spPr>
          <a:xfrm>
            <a:off x="1188980" y="1898281"/>
            <a:ext cx="10560787" cy="4175948"/>
          </a:xfrm>
        </p:spPr>
        <p:txBody>
          <a:bodyPr vert="horz" lIns="91440" tIns="45720" rIns="91440" bIns="45720" rtlCol="0" anchor="t">
            <a:noAutofit/>
          </a:bodyPr>
          <a:lstStyle/>
          <a:p>
            <a:r>
              <a:rPr lang="en-GB" dirty="0">
                <a:latin typeface="Times New Roman" panose="02020603050405020304" pitchFamily="18" charset="0"/>
                <a:cs typeface="Times New Roman" panose="02020603050405020304" pitchFamily="18" charset="0"/>
              </a:rPr>
              <a:t>​</a:t>
            </a:r>
            <a:r>
              <a:rPr lang="en-IN" dirty="0"/>
              <a:t>Majority of the participants (28%) have substantially decreased in their physical activity and only 9% of the respondent were not impacted by Covid-19 Pandemic restriction. </a:t>
            </a:r>
          </a:p>
          <a:p>
            <a:r>
              <a:rPr lang="en-IN" dirty="0"/>
              <a:t>The frequency of the participants in our study depicts that 39% of the participants exercises once a week and only 13% of the participants exercises more than 4 times. </a:t>
            </a:r>
          </a:p>
          <a:p>
            <a:r>
              <a:rPr lang="en-IN" dirty="0"/>
              <a:t>A change has been noticed in sleep time and wake time after lockdown. Covid-19 restriction also impacted sleep pattern. This study depicted that 42.5% of the participants had poor sleep during Covid-19 pandemic. </a:t>
            </a:r>
            <a:endParaRPr lang="en-US" dirty="0"/>
          </a:p>
          <a:p>
            <a:pPr marL="0" indent="0" fontAlgn="base">
              <a:buNone/>
            </a:pPr>
            <a:endParaRPr lang="en-GB" dirty="0">
              <a:latin typeface="Times New Roman" panose="02020603050405020304" pitchFamily="18" charset="0"/>
              <a:cs typeface="Times New Roman" panose="02020603050405020304" pitchFamily="18" charset="0"/>
            </a:endParaRPr>
          </a:p>
          <a:p>
            <a:pPr fontAlgn="base"/>
            <a:endParaRPr lang="en-GB" dirty="0">
              <a:latin typeface="Times New Roman" panose="02020603050405020304" pitchFamily="18" charset="0"/>
              <a:cs typeface="Times New Roman" panose="02020603050405020304" pitchFamily="18" charset="0"/>
            </a:endParaRPr>
          </a:p>
          <a:p>
            <a:pPr fontAlgn="base"/>
            <a:endParaRPr lang="en-US" dirty="0">
              <a:latin typeface="Times New Roman" panose="02020603050405020304" pitchFamily="18" charset="0"/>
              <a:cs typeface="Times New Roman" panose="02020603050405020304" pitchFamily="18" charset="0"/>
            </a:endParaRPr>
          </a:p>
          <a:p>
            <a:pPr marL="0" indent="0">
              <a:buNone/>
            </a:pPr>
            <a:endParaRPr lang="en-US"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B1A2D34-EE46-455B-96F5-4AE186355D43}"/>
              </a:ext>
            </a:extLst>
          </p:cNvPr>
          <p:cNvSpPr txBox="1"/>
          <p:nvPr/>
        </p:nvSpPr>
        <p:spPr>
          <a:xfrm>
            <a:off x="2408464" y="783771"/>
            <a:ext cx="7658100" cy="677108"/>
          </a:xfrm>
          <a:prstGeom prst="rect">
            <a:avLst/>
          </a:prstGeom>
          <a:noFill/>
        </p:spPr>
        <p:txBody>
          <a:bodyPr wrap="square" rtlCol="0">
            <a:spAutoFit/>
          </a:bodyPr>
          <a:lstStyle/>
          <a:p>
            <a:pPr algn="ctr"/>
            <a:r>
              <a:rPr lang="en-US" sz="3800" b="1" dirty="0">
                <a:latin typeface="Times New Roman" panose="02020603050405020304" pitchFamily="18" charset="0"/>
                <a:cs typeface="Times New Roman" panose="02020603050405020304" pitchFamily="18" charset="0"/>
              </a:rPr>
              <a:t>Discussion</a:t>
            </a:r>
            <a:endParaRPr lang="en-IN" sz="3800" b="1" dirty="0">
              <a:latin typeface="Times New Roman" panose="02020603050405020304" pitchFamily="18" charset="0"/>
              <a:cs typeface="Times New Roman" panose="02020603050405020304" pitchFamily="18" charset="0"/>
            </a:endParaRPr>
          </a:p>
        </p:txBody>
      </p:sp>
      <p:pic>
        <p:nvPicPr>
          <p:cNvPr id="11" name="Graphic 10" descr="Research">
            <a:extLst>
              <a:ext uri="{FF2B5EF4-FFF2-40B4-BE49-F238E27FC236}">
                <a16:creationId xmlns:a16="http://schemas.microsoft.com/office/drawing/2014/main" id="{B22A5503-66D4-428C-963E-47CA0E1AB9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88980" y="514350"/>
            <a:ext cx="1219484" cy="1086173"/>
          </a:xfrm>
          <a:prstGeom prst="rect">
            <a:avLst/>
          </a:prstGeom>
        </p:spPr>
      </p:pic>
      <p:sp>
        <p:nvSpPr>
          <p:cNvPr id="2" name="Rectangle 1">
            <a:extLst>
              <a:ext uri="{FF2B5EF4-FFF2-40B4-BE49-F238E27FC236}">
                <a16:creationId xmlns:a16="http://schemas.microsoft.com/office/drawing/2014/main" id="{357BD465-4481-074E-9066-1B126D7C952E}"/>
              </a:ext>
            </a:extLst>
          </p:cNvPr>
          <p:cNvSpPr/>
          <p:nvPr/>
        </p:nvSpPr>
        <p:spPr>
          <a:xfrm>
            <a:off x="1350219" y="2041815"/>
            <a:ext cx="10399548" cy="677108"/>
          </a:xfrm>
          <a:prstGeom prst="rect">
            <a:avLst/>
          </a:prstGeom>
        </p:spPr>
        <p:txBody>
          <a:bodyPr wrap="square">
            <a:spAutoFit/>
          </a:bodyPr>
          <a:lstStyle/>
          <a:p>
            <a:r>
              <a:rPr lang="en-IN" dirty="0"/>
              <a:t> </a:t>
            </a:r>
          </a:p>
          <a:p>
            <a:pPr fontAlgn="base"/>
            <a:endParaRPr lang="en-GB" sz="20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1DB8B4EB-B3B7-DB40-86B9-BCA0A0AA78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2" y="-15503"/>
            <a:ext cx="1180741" cy="799274"/>
          </a:xfrm>
          <a:prstGeom prst="rect">
            <a:avLst/>
          </a:prstGeom>
        </p:spPr>
      </p:pic>
      <p:pic>
        <p:nvPicPr>
          <p:cNvPr id="14" name="Picture 13">
            <a:extLst>
              <a:ext uri="{FF2B5EF4-FFF2-40B4-BE49-F238E27FC236}">
                <a16:creationId xmlns:a16="http://schemas.microsoft.com/office/drawing/2014/main" id="{EFF53544-7B00-C74C-8DA7-EED3F43A57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08504" y="-15503"/>
            <a:ext cx="2083496" cy="1384336"/>
          </a:xfrm>
          <a:prstGeom prst="rect">
            <a:avLst/>
          </a:prstGeom>
        </p:spPr>
      </p:pic>
    </p:spTree>
    <p:extLst>
      <p:ext uri="{BB962C8B-B14F-4D97-AF65-F5344CB8AC3E}">
        <p14:creationId xmlns:p14="http://schemas.microsoft.com/office/powerpoint/2010/main" val="412598116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pattFill prst="pct70">
          <a:fgClr>
            <a:schemeClr val="accent2">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14D9-558E-04C7-E2B5-7DD9F8C2122A}"/>
              </a:ext>
            </a:extLst>
          </p:cNvPr>
          <p:cNvSpPr>
            <a:spLocks noGrp="1"/>
          </p:cNvSpPr>
          <p:nvPr>
            <p:ph type="title"/>
          </p:nvPr>
        </p:nvSpPr>
        <p:spPr>
          <a:xfrm>
            <a:off x="3543300" y="465257"/>
            <a:ext cx="5715000" cy="1325563"/>
          </a:xfrm>
        </p:spPr>
        <p:txBody>
          <a:bodyPr/>
          <a:lstStyle/>
          <a:p>
            <a:r>
              <a:rPr lang="en-US" b="1" dirty="0"/>
              <a:t>Limitation Of the Study</a:t>
            </a:r>
          </a:p>
        </p:txBody>
      </p:sp>
      <p:sp>
        <p:nvSpPr>
          <p:cNvPr id="3" name="Text Placeholder 2">
            <a:extLst>
              <a:ext uri="{FF2B5EF4-FFF2-40B4-BE49-F238E27FC236}">
                <a16:creationId xmlns:a16="http://schemas.microsoft.com/office/drawing/2014/main" id="{94C56671-4294-5B95-BEC7-558F8B9CC706}"/>
              </a:ext>
            </a:extLst>
          </p:cNvPr>
          <p:cNvSpPr>
            <a:spLocks noGrp="1"/>
          </p:cNvSpPr>
          <p:nvPr>
            <p:ph type="body" idx="1"/>
          </p:nvPr>
        </p:nvSpPr>
        <p:spPr>
          <a:xfrm>
            <a:off x="838200" y="2895599"/>
            <a:ext cx="10515600" cy="3281363"/>
          </a:xfrm>
        </p:spPr>
        <p:txBody>
          <a:bodyPr/>
          <a:lstStyle/>
          <a:p>
            <a:r>
              <a:rPr lang="en-IN" dirty="0">
                <a:latin typeface="Times New Roman" panose="02020603050405020304" pitchFamily="18" charset="0"/>
                <a:ea typeface="Calibri" panose="020F0502020204030204" pitchFamily="34" charset="0"/>
                <a:cs typeface="Times New Roman" panose="02020603050405020304" pitchFamily="18" charset="0"/>
              </a:rPr>
              <a:t>The proposed sample size could not be completed due to limited span of time and chosen particular inclusion criteria for the population.</a:t>
            </a:r>
            <a:endParaRPr lang="en-IN"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8AB2DFA-619D-448D-5BC2-F0B164A709CF}"/>
              </a:ext>
            </a:extLst>
          </p:cNvPr>
          <p:cNvSpPr>
            <a:spLocks noGrp="1"/>
          </p:cNvSpPr>
          <p:nvPr>
            <p:ph type="sldNum" sz="quarter" idx="2"/>
          </p:nvPr>
        </p:nvSpPr>
        <p:spPr/>
        <p:txBody>
          <a:bodyPr/>
          <a:lstStyle/>
          <a:p>
            <a:fld id="{86CB4B4D-7CA3-9044-876B-883B54F8677D}" type="slidenum">
              <a:rPr lang="en-IN" smtClean="0"/>
              <a:t>12</a:t>
            </a:fld>
            <a:endParaRPr lang="en-IN"/>
          </a:p>
        </p:txBody>
      </p:sp>
      <p:pic>
        <p:nvPicPr>
          <p:cNvPr id="5" name="Picture 4">
            <a:extLst>
              <a:ext uri="{FF2B5EF4-FFF2-40B4-BE49-F238E27FC236}">
                <a16:creationId xmlns:a16="http://schemas.microsoft.com/office/drawing/2014/main" id="{5326DD6D-0F32-7F27-2067-55CD366F5F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spTree>
    <p:extLst>
      <p:ext uri="{BB962C8B-B14F-4D97-AF65-F5344CB8AC3E}">
        <p14:creationId xmlns:p14="http://schemas.microsoft.com/office/powerpoint/2010/main" val="113820608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pattFill prst="pct80">
          <a:fgClr>
            <a:schemeClr val="accent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411AB-DE22-53ED-742D-B717E1A66D49}"/>
              </a:ext>
            </a:extLst>
          </p:cNvPr>
          <p:cNvSpPr>
            <a:spLocks noGrp="1"/>
          </p:cNvSpPr>
          <p:nvPr>
            <p:ph type="title"/>
          </p:nvPr>
        </p:nvSpPr>
        <p:spPr>
          <a:xfrm>
            <a:off x="3340100" y="262264"/>
            <a:ext cx="10515600" cy="1325563"/>
          </a:xfrm>
        </p:spPr>
        <p:txBody>
          <a:bodyPr/>
          <a:lstStyle/>
          <a:p>
            <a:r>
              <a:rPr lang="en-US" b="1" dirty="0"/>
              <a:t>Conclusion</a:t>
            </a:r>
          </a:p>
        </p:txBody>
      </p:sp>
      <p:sp>
        <p:nvSpPr>
          <p:cNvPr id="3" name="Text Placeholder 2">
            <a:extLst>
              <a:ext uri="{FF2B5EF4-FFF2-40B4-BE49-F238E27FC236}">
                <a16:creationId xmlns:a16="http://schemas.microsoft.com/office/drawing/2014/main" id="{0284772D-1B2D-36BE-EE64-1BC212DE0957}"/>
              </a:ext>
            </a:extLst>
          </p:cNvPr>
          <p:cNvSpPr>
            <a:spLocks noGrp="1"/>
          </p:cNvSpPr>
          <p:nvPr>
            <p:ph type="body" idx="1"/>
          </p:nvPr>
        </p:nvSpPr>
        <p:spPr>
          <a:xfrm>
            <a:off x="838199" y="2705466"/>
            <a:ext cx="10515600" cy="2639129"/>
          </a:xfrm>
        </p:spPr>
        <p:txBody>
          <a:bodyPr/>
          <a:lstStyle/>
          <a:p>
            <a:r>
              <a:rPr lang="en-IN" dirty="0"/>
              <a:t>Overall, this research has showed that Covid-19 restriction was associated with physical health, poor sleep quality, disturbed sleep cycle, disturbed diet and also complication on some of the respondent. Results have shown negative effect on the respondent due to covid-19 pandemic restrictions.</a:t>
            </a:r>
          </a:p>
        </p:txBody>
      </p:sp>
      <p:sp>
        <p:nvSpPr>
          <p:cNvPr id="4" name="Slide Number Placeholder 3">
            <a:extLst>
              <a:ext uri="{FF2B5EF4-FFF2-40B4-BE49-F238E27FC236}">
                <a16:creationId xmlns:a16="http://schemas.microsoft.com/office/drawing/2014/main" id="{53BCC3B4-AD69-7F19-2432-6B4D8541A54B}"/>
              </a:ext>
            </a:extLst>
          </p:cNvPr>
          <p:cNvSpPr>
            <a:spLocks noGrp="1"/>
          </p:cNvSpPr>
          <p:nvPr>
            <p:ph type="sldNum" sz="quarter" idx="2"/>
          </p:nvPr>
        </p:nvSpPr>
        <p:spPr/>
        <p:txBody>
          <a:bodyPr/>
          <a:lstStyle/>
          <a:p>
            <a:fld id="{86CB4B4D-7CA3-9044-876B-883B54F8677D}" type="slidenum">
              <a:rPr lang="en-IN" smtClean="0"/>
              <a:t>13</a:t>
            </a:fld>
            <a:endParaRPr lang="en-IN"/>
          </a:p>
        </p:txBody>
      </p:sp>
      <p:pic>
        <p:nvPicPr>
          <p:cNvPr id="5" name="Picture 4">
            <a:extLst>
              <a:ext uri="{FF2B5EF4-FFF2-40B4-BE49-F238E27FC236}">
                <a16:creationId xmlns:a16="http://schemas.microsoft.com/office/drawing/2014/main" id="{BFD946B2-6771-342D-E2FD-3C0C0BD718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pic>
        <p:nvPicPr>
          <p:cNvPr id="6" name="Picture 6">
            <a:extLst>
              <a:ext uri="{FF2B5EF4-FFF2-40B4-BE49-F238E27FC236}">
                <a16:creationId xmlns:a16="http://schemas.microsoft.com/office/drawing/2014/main" id="{69D362B6-FB19-3FFF-54F2-28753F866B12}"/>
              </a:ext>
            </a:extLst>
          </p:cNvPr>
          <p:cNvPicPr>
            <a:picLocks noChangeAspect="1"/>
          </p:cNvPicPr>
          <p:nvPr/>
        </p:nvPicPr>
        <p:blipFill>
          <a:blip r:embed="rId3"/>
          <a:stretch>
            <a:fillRect/>
          </a:stretch>
        </p:blipFill>
        <p:spPr>
          <a:xfrm>
            <a:off x="9971899" y="23814"/>
            <a:ext cx="1953402" cy="1953052"/>
          </a:xfrm>
          <a:prstGeom prst="rect">
            <a:avLst/>
          </a:prstGeom>
        </p:spPr>
      </p:pic>
    </p:spTree>
    <p:extLst>
      <p:ext uri="{BB962C8B-B14F-4D97-AF65-F5344CB8AC3E}">
        <p14:creationId xmlns:p14="http://schemas.microsoft.com/office/powerpoint/2010/main" val="294233604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Rectangle 7"/>
          <p:cNvSpPr/>
          <p:nvPr/>
        </p:nvSpPr>
        <p:spPr>
          <a:xfrm>
            <a:off x="-1" y="0"/>
            <a:ext cx="12188954" cy="6858000"/>
          </a:xfrm>
          <a:prstGeom prst="rect">
            <a:avLst/>
          </a:prstGeom>
          <a:solidFill>
            <a:srgbClr val="404040"/>
          </a:solidFill>
          <a:ln w="12700">
            <a:miter lim="400000"/>
          </a:ln>
        </p:spPr>
        <p:txBody>
          <a:bodyPr lIns="45719" rIns="45719" anchor="ctr"/>
          <a:lstStyle/>
          <a:p>
            <a:pPr algn="ctr">
              <a:defRPr>
                <a:solidFill>
                  <a:srgbClr val="FFFFFF"/>
                </a:solidFill>
                <a:latin typeface="+mn-lt"/>
                <a:ea typeface="+mn-ea"/>
                <a:cs typeface="+mn-cs"/>
                <a:sym typeface="Calibri"/>
              </a:defRPr>
            </a:pPr>
            <a:endParaRPr/>
          </a:p>
        </p:txBody>
      </p:sp>
      <p:sp>
        <p:nvSpPr>
          <p:cNvPr id="425" name="Rectangle 9"/>
          <p:cNvSpPr/>
          <p:nvPr/>
        </p:nvSpPr>
        <p:spPr>
          <a:xfrm>
            <a:off x="321564" y="320039"/>
            <a:ext cx="11548872" cy="6217922"/>
          </a:xfrm>
          <a:prstGeom prst="rect">
            <a:avLst/>
          </a:prstGeom>
          <a:solidFill>
            <a:srgbClr val="FFFFFF"/>
          </a:solidFill>
          <a:ln w="127000" cap="sq">
            <a:solidFill>
              <a:srgbClr val="FFFFFF"/>
            </a:solidFill>
            <a:miter/>
          </a:ln>
        </p:spPr>
        <p:txBody>
          <a:bodyPr lIns="45719" rIns="45719" anchor="ctr"/>
          <a:lstStyle/>
          <a:p>
            <a:pPr algn="ctr">
              <a:defRPr>
                <a:solidFill>
                  <a:srgbClr val="FFFFFF"/>
                </a:solidFill>
                <a:latin typeface="+mn-lt"/>
                <a:ea typeface="+mn-ea"/>
                <a:cs typeface="+mn-cs"/>
                <a:sym typeface="Calibri"/>
              </a:defRPr>
            </a:pPr>
            <a:endParaRPr/>
          </a:p>
        </p:txBody>
      </p:sp>
      <p:sp>
        <p:nvSpPr>
          <p:cNvPr id="426" name="Title 1"/>
          <p:cNvSpPr txBox="1">
            <a:spLocks noGrp="1"/>
          </p:cNvSpPr>
          <p:nvPr>
            <p:ph type="title"/>
          </p:nvPr>
        </p:nvSpPr>
        <p:spPr>
          <a:xfrm>
            <a:off x="838200" y="631825"/>
            <a:ext cx="10515600" cy="1325563"/>
          </a:xfrm>
          <a:prstGeom prst="rect">
            <a:avLst/>
          </a:prstGeom>
        </p:spPr>
        <p:txBody>
          <a:bodyPr/>
          <a:lstStyle>
            <a:lvl1pPr>
              <a:defRPr u="sng"/>
            </a:lvl1pPr>
          </a:lstStyle>
          <a:p>
            <a:pPr algn="ctr"/>
            <a:r>
              <a:rPr dirty="0"/>
              <a:t>REFERENCES</a:t>
            </a:r>
          </a:p>
        </p:txBody>
      </p:sp>
      <p:sp>
        <p:nvSpPr>
          <p:cNvPr id="427" name="Content Placeholder 2"/>
          <p:cNvSpPr txBox="1">
            <a:spLocks noGrp="1"/>
          </p:cNvSpPr>
          <p:nvPr>
            <p:ph type="body" idx="1"/>
          </p:nvPr>
        </p:nvSpPr>
        <p:spPr>
          <a:xfrm>
            <a:off x="838200" y="2453933"/>
            <a:ext cx="10515600" cy="3871763"/>
          </a:xfrm>
          <a:prstGeom prst="rect">
            <a:avLst/>
          </a:prstGeom>
        </p:spPr>
        <p:txBody>
          <a:bodyPr>
            <a:normAutofit fontScale="70000" lnSpcReduction="20000"/>
          </a:bodyPr>
          <a:lstStyle/>
          <a:p>
            <a:pPr lvl="0"/>
            <a:r>
              <a:rPr lang="en-IN" dirty="0"/>
              <a:t>Theis N, Campbell N, De Leeuw J, Owen M, </a:t>
            </a:r>
            <a:r>
              <a:rPr lang="en-IN" dirty="0" err="1"/>
              <a:t>Schenke</a:t>
            </a:r>
            <a:r>
              <a:rPr lang="en-IN" dirty="0"/>
              <a:t> KC. The effects of COVID-19 restrictions on physical activity and mental health of children and young adults with physical and/or intellectual disabilities. </a:t>
            </a:r>
            <a:r>
              <a:rPr lang="en-IN" i="1" dirty="0" err="1"/>
              <a:t>Disabil</a:t>
            </a:r>
            <a:r>
              <a:rPr lang="en-IN" i="1" dirty="0"/>
              <a:t> Health J</a:t>
            </a:r>
            <a:r>
              <a:rPr lang="en-IN" dirty="0"/>
              <a:t>. 2021 [cited 2022 Jun 21];14(3):101064.</a:t>
            </a:r>
          </a:p>
          <a:p>
            <a:pPr lvl="0"/>
            <a:r>
              <a:rPr lang="en-IN" dirty="0" err="1"/>
              <a:t>Giuntella</a:t>
            </a:r>
            <a:r>
              <a:rPr lang="en-IN" dirty="0"/>
              <a:t> O, Hyde K, </a:t>
            </a:r>
            <a:r>
              <a:rPr lang="en-IN" dirty="0" err="1"/>
              <a:t>Saccardo</a:t>
            </a:r>
            <a:r>
              <a:rPr lang="en-IN" dirty="0"/>
              <a:t> S, </a:t>
            </a:r>
            <a:r>
              <a:rPr lang="en-IN" dirty="0" err="1"/>
              <a:t>Sadoff</a:t>
            </a:r>
            <a:r>
              <a:rPr lang="en-IN" dirty="0"/>
              <a:t> S. Lifestyle and mental health disruptions during COVID-19. </a:t>
            </a:r>
            <a:r>
              <a:rPr lang="en-IN" i="1" dirty="0"/>
              <a:t>Proc Natl </a:t>
            </a:r>
            <a:r>
              <a:rPr lang="en-IN" i="1" dirty="0" err="1"/>
              <a:t>Acad</a:t>
            </a:r>
            <a:r>
              <a:rPr lang="en-IN" i="1" dirty="0"/>
              <a:t> Sci U S A</a:t>
            </a:r>
            <a:r>
              <a:rPr lang="en-IN" dirty="0"/>
              <a:t>. 2021;118(9):e2016632118.</a:t>
            </a:r>
          </a:p>
          <a:p>
            <a:pPr lvl="0"/>
            <a:r>
              <a:rPr lang="en-IN" dirty="0" err="1"/>
              <a:t>Tison</a:t>
            </a:r>
            <a:r>
              <a:rPr lang="en-IN" dirty="0"/>
              <a:t> GH, Avram R, </a:t>
            </a:r>
            <a:r>
              <a:rPr lang="en-IN" dirty="0" err="1"/>
              <a:t>Kuhar</a:t>
            </a:r>
            <a:r>
              <a:rPr lang="en-IN" dirty="0"/>
              <a:t> P, </a:t>
            </a:r>
            <a:r>
              <a:rPr lang="en-IN" dirty="0" err="1"/>
              <a:t>Abreau</a:t>
            </a:r>
            <a:r>
              <a:rPr lang="en-IN" dirty="0"/>
              <a:t> S, Marcus GM, Pletcher MJ, et al. Worldwide effect of COVID-19 on physical activity: A descriptive study. </a:t>
            </a:r>
            <a:r>
              <a:rPr lang="en-IN" i="1" dirty="0"/>
              <a:t>Ann Intern Med</a:t>
            </a:r>
            <a:r>
              <a:rPr lang="en-IN" dirty="0"/>
              <a:t>. 2020;173(9):767–70.</a:t>
            </a:r>
          </a:p>
          <a:p>
            <a:pPr lvl="0"/>
            <a:r>
              <a:rPr lang="en-IN" dirty="0" err="1"/>
              <a:t>Sidor</a:t>
            </a:r>
            <a:r>
              <a:rPr lang="en-IN" dirty="0"/>
              <a:t> A, </a:t>
            </a:r>
            <a:r>
              <a:rPr lang="en-IN" dirty="0" err="1"/>
              <a:t>Rzymski</a:t>
            </a:r>
            <a:r>
              <a:rPr lang="en-IN" dirty="0"/>
              <a:t> P. Dietary Choices and Habits during COVID-19 Lockdown: Experience from Poland. </a:t>
            </a:r>
            <a:r>
              <a:rPr lang="en-IN" i="1" dirty="0"/>
              <a:t>Nutrients</a:t>
            </a:r>
            <a:r>
              <a:rPr lang="en-IN" dirty="0"/>
              <a:t>. 2020 [cited 2022 Jun 21];12(6):1657.</a:t>
            </a:r>
          </a:p>
          <a:p>
            <a:pPr lvl="0"/>
            <a:r>
              <a:rPr lang="en-IN" dirty="0" err="1"/>
              <a:t>Eime</a:t>
            </a:r>
            <a:r>
              <a:rPr lang="en-IN" dirty="0"/>
              <a:t> R, Harvey J, Charity M, Elliott S, Drummond M, </a:t>
            </a:r>
            <a:r>
              <a:rPr lang="en-IN" dirty="0" err="1"/>
              <a:t>Pankowiak</a:t>
            </a:r>
            <a:r>
              <a:rPr lang="en-IN" dirty="0"/>
              <a:t> A, et al. The impact of COVID-19 restrictions on perceived health and wellbeing of adult Australian sport and physical activity participants. </a:t>
            </a:r>
            <a:r>
              <a:rPr lang="en-IN" i="1" dirty="0"/>
              <a:t>BMC Public Health</a:t>
            </a:r>
            <a:r>
              <a:rPr lang="en-IN" dirty="0"/>
              <a:t>. 2022;22(1):848.</a:t>
            </a:r>
          </a:p>
          <a:p>
            <a:pPr marL="0" indent="0">
              <a:lnSpc>
                <a:spcPct val="81000"/>
              </a:lnSpc>
              <a:buNone/>
              <a:defRPr sz="2200"/>
            </a:pPr>
            <a:endParaRPr b="0" dirty="0"/>
          </a:p>
        </p:txBody>
      </p:sp>
      <p:pic>
        <p:nvPicPr>
          <p:cNvPr id="428" name="Picture 6" descr="Picture 6"/>
          <p:cNvPicPr>
            <a:picLocks noChangeAspect="1"/>
          </p:cNvPicPr>
          <p:nvPr/>
        </p:nvPicPr>
        <p:blipFill>
          <a:blip r:embed="rId2"/>
          <a:srcRect t="8304" r="373" b="14121"/>
          <a:stretch>
            <a:fillRect/>
          </a:stretch>
        </p:blipFill>
        <p:spPr>
          <a:xfrm>
            <a:off x="8914213" y="317728"/>
            <a:ext cx="2770703" cy="1781800"/>
          </a:xfrm>
          <a:prstGeom prst="rect">
            <a:avLst/>
          </a:prstGeom>
          <a:ln w="12700">
            <a:miter lim="400000"/>
          </a:ln>
        </p:spPr>
      </p:pic>
      <p:sp>
        <p:nvSpPr>
          <p:cNvPr id="2" name="Slide Number Placeholder 1">
            <a:extLst>
              <a:ext uri="{FF2B5EF4-FFF2-40B4-BE49-F238E27FC236}">
                <a16:creationId xmlns:a16="http://schemas.microsoft.com/office/drawing/2014/main" id="{C7434C3B-067E-DF4F-A0EA-69C20198CFB3}"/>
              </a:ext>
            </a:extLst>
          </p:cNvPr>
          <p:cNvSpPr>
            <a:spLocks noGrp="1"/>
          </p:cNvSpPr>
          <p:nvPr>
            <p:ph type="sldNum" sz="quarter" idx="2"/>
          </p:nvPr>
        </p:nvSpPr>
        <p:spPr/>
        <p:txBody>
          <a:bodyPr/>
          <a:lstStyle/>
          <a:p>
            <a:fld id="{86CB4B4D-7CA3-9044-876B-883B54F8677D}" type="slidenum">
              <a:rPr lang="en-IN" smtClean="0"/>
              <a:t>14</a:t>
            </a:fld>
            <a:endParaRPr lang="en-IN"/>
          </a:p>
        </p:txBody>
      </p:sp>
      <p:pic>
        <p:nvPicPr>
          <p:cNvPr id="8" name="Picture 7">
            <a:extLst>
              <a:ext uri="{FF2B5EF4-FFF2-40B4-BE49-F238E27FC236}">
                <a16:creationId xmlns:a16="http://schemas.microsoft.com/office/drawing/2014/main" id="{E5B18F32-611E-FFED-D0DD-C5F3D242F4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 name="Picture 6" descr="Picture 6"/>
          <p:cNvPicPr>
            <a:picLocks noChangeAspect="1"/>
          </p:cNvPicPr>
          <p:nvPr/>
        </p:nvPicPr>
        <p:blipFill>
          <a:blip r:embed="rId2"/>
          <a:srcRect t="9110" b="6001"/>
          <a:stretch>
            <a:fillRect/>
          </a:stretch>
        </p:blipFill>
        <p:spPr>
          <a:xfrm>
            <a:off x="19" y="1281"/>
            <a:ext cx="12191981" cy="6856719"/>
          </a:xfrm>
          <a:prstGeom prst="rect">
            <a:avLst/>
          </a:prstGeom>
          <a:ln w="12700">
            <a:miter lim="400000"/>
          </a:ln>
        </p:spPr>
      </p:pic>
      <p:sp>
        <p:nvSpPr>
          <p:cNvPr id="431" name="Slide Number Placeholder 1"/>
          <p:cNvSpPr txBox="1">
            <a:spLocks noGrp="1"/>
          </p:cNvSpPr>
          <p:nvPr>
            <p:ph type="sldNum" sz="quarter" idx="2"/>
          </p:nvPr>
        </p:nvSpPr>
        <p:spPr>
          <a:xfrm>
            <a:off x="11095176" y="6414760"/>
            <a:ext cx="258622" cy="2483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15</a:t>
            </a:fld>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pattFill prst="pct70">
          <a:fgClr>
            <a:schemeClr val="accent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1C846-AD62-0A2D-5BF9-363B9F2D4714}"/>
              </a:ext>
            </a:extLst>
          </p:cNvPr>
          <p:cNvSpPr>
            <a:spLocks noGrp="1"/>
          </p:cNvSpPr>
          <p:nvPr>
            <p:ph type="title"/>
          </p:nvPr>
        </p:nvSpPr>
        <p:spPr>
          <a:xfrm>
            <a:off x="1104900" y="1316638"/>
            <a:ext cx="10515600" cy="1325563"/>
          </a:xfrm>
        </p:spPr>
        <p:txBody>
          <a:bodyPr/>
          <a:lstStyle/>
          <a:p>
            <a:r>
              <a:rPr lang="en-IN" b="1" dirty="0"/>
              <a:t>Suggestions to the Organization where the Study was Conducted </a:t>
            </a:r>
            <a:endParaRPr lang="en-US" dirty="0"/>
          </a:p>
        </p:txBody>
      </p:sp>
      <p:sp>
        <p:nvSpPr>
          <p:cNvPr id="3" name="Text Placeholder 2">
            <a:extLst>
              <a:ext uri="{FF2B5EF4-FFF2-40B4-BE49-F238E27FC236}">
                <a16:creationId xmlns:a16="http://schemas.microsoft.com/office/drawing/2014/main" id="{840FA5C1-7FF9-C6B0-3E8B-3E65D8A6A4B5}"/>
              </a:ext>
            </a:extLst>
          </p:cNvPr>
          <p:cNvSpPr>
            <a:spLocks noGrp="1"/>
          </p:cNvSpPr>
          <p:nvPr>
            <p:ph type="body" idx="1"/>
          </p:nvPr>
        </p:nvSpPr>
        <p:spPr>
          <a:xfrm>
            <a:off x="838200" y="3534309"/>
            <a:ext cx="10515600" cy="1325563"/>
          </a:xfrm>
        </p:spPr>
        <p:txBody>
          <a:bodyPr/>
          <a:lstStyle/>
          <a:p>
            <a:r>
              <a:rPr lang="en-US" dirty="0"/>
              <a:t>BYJU’S provides a good level of support in conducting the study. I would suggest them to </a:t>
            </a:r>
            <a:r>
              <a:rPr lang="en-IN" dirty="0"/>
              <a:t>Create a Reward and Accountability Program.</a:t>
            </a:r>
          </a:p>
          <a:p>
            <a:pPr marL="0" indent="0">
              <a:buNone/>
            </a:pPr>
            <a:endParaRPr lang="en-US" dirty="0"/>
          </a:p>
        </p:txBody>
      </p:sp>
      <p:sp>
        <p:nvSpPr>
          <p:cNvPr id="4" name="Slide Number Placeholder 3">
            <a:extLst>
              <a:ext uri="{FF2B5EF4-FFF2-40B4-BE49-F238E27FC236}">
                <a16:creationId xmlns:a16="http://schemas.microsoft.com/office/drawing/2014/main" id="{EC0DA326-B9EC-908D-D98E-9C3F39311D65}"/>
              </a:ext>
            </a:extLst>
          </p:cNvPr>
          <p:cNvSpPr>
            <a:spLocks noGrp="1"/>
          </p:cNvSpPr>
          <p:nvPr>
            <p:ph type="sldNum" sz="quarter" idx="2"/>
          </p:nvPr>
        </p:nvSpPr>
        <p:spPr/>
        <p:txBody>
          <a:bodyPr/>
          <a:lstStyle/>
          <a:p>
            <a:fld id="{86CB4B4D-7CA3-9044-876B-883B54F8677D}" type="slidenum">
              <a:rPr lang="en-IN" smtClean="0"/>
              <a:t>16</a:t>
            </a:fld>
            <a:endParaRPr lang="en-IN"/>
          </a:p>
        </p:txBody>
      </p:sp>
      <p:pic>
        <p:nvPicPr>
          <p:cNvPr id="5" name="Picture 4">
            <a:extLst>
              <a:ext uri="{FF2B5EF4-FFF2-40B4-BE49-F238E27FC236}">
                <a16:creationId xmlns:a16="http://schemas.microsoft.com/office/drawing/2014/main" id="{8545E15A-0EB8-8453-CDAB-A4040DF617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spTree>
    <p:extLst>
      <p:ext uri="{BB962C8B-B14F-4D97-AF65-F5344CB8AC3E}">
        <p14:creationId xmlns:p14="http://schemas.microsoft.com/office/powerpoint/2010/main" val="157118055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pattFill prst="pct80">
          <a:fgClr>
            <a:schemeClr val="accent2">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r>
              <a:rPr lang="en-IN" dirty="0"/>
              <a:t>Learned all the parameters that are used in the report. Also learned about how to conduct a primary research.</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lstStyle/>
          <a:p>
            <a:r>
              <a:rPr lang="en-IN" dirty="0"/>
              <a:t>This project taught me about data analysis through excel especially Pivot table and how to add slicer in that.</a:t>
            </a:r>
          </a:p>
          <a:p>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endParaRPr lang="en-IN" dirty="0"/>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59" y="67508"/>
            <a:ext cx="1698044" cy="799268"/>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18</a:t>
            </a:fld>
            <a:endParaRPr lang="en-IN"/>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1024613B-0595-68A5-6F6B-2A0F7C7191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6476" y="1690688"/>
            <a:ext cx="8959066" cy="4176712"/>
          </a:xfrm>
          <a:prstGeom prst="rect">
            <a:avLst/>
          </a:prstGeom>
        </p:spPr>
      </p:pic>
      <p:pic>
        <p:nvPicPr>
          <p:cNvPr id="8" name="Picture 7">
            <a:extLst>
              <a:ext uri="{FF2B5EF4-FFF2-40B4-BE49-F238E27FC236}">
                <a16:creationId xmlns:a16="http://schemas.microsoft.com/office/drawing/2014/main" id="{2584DE78-5C07-2B24-4848-84F9CEFB6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spTree>
    <p:extLst>
      <p:ext uri="{BB962C8B-B14F-4D97-AF65-F5344CB8AC3E}">
        <p14:creationId xmlns:p14="http://schemas.microsoft.com/office/powerpoint/2010/main" val="233393457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19</a:t>
            </a:fld>
            <a:endParaRPr lang="en-IN"/>
          </a:p>
        </p:txBody>
      </p:sp>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BF7951CD-27CD-2A1E-1727-4C0C3C54B0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5871" y="1325366"/>
            <a:ext cx="9751316" cy="4542034"/>
          </a:xfrm>
          <a:prstGeom prst="rect">
            <a:avLst/>
          </a:prstGeom>
        </p:spPr>
      </p:pic>
      <p:pic>
        <p:nvPicPr>
          <p:cNvPr id="8" name="Picture 7">
            <a:extLst>
              <a:ext uri="{FF2B5EF4-FFF2-40B4-BE49-F238E27FC236}">
                <a16:creationId xmlns:a16="http://schemas.microsoft.com/office/drawing/2014/main" id="{20C2B617-5874-46BE-F1CC-ED5F8C8680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spTree>
    <p:extLst>
      <p:ext uri="{BB962C8B-B14F-4D97-AF65-F5344CB8AC3E}">
        <p14:creationId xmlns:p14="http://schemas.microsoft.com/office/powerpoint/2010/main" val="411228429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ECF99-2878-B2AE-1DB7-1FF02ACFAB28}"/>
              </a:ext>
            </a:extLst>
          </p:cNvPr>
          <p:cNvSpPr>
            <a:spLocks noGrp="1"/>
          </p:cNvSpPr>
          <p:nvPr>
            <p:ph type="title"/>
          </p:nvPr>
        </p:nvSpPr>
        <p:spPr>
          <a:xfrm>
            <a:off x="1681089" y="764896"/>
            <a:ext cx="8602420" cy="988960"/>
          </a:xfrm>
        </p:spPr>
        <p:txBody>
          <a:bodyPr/>
          <a:lstStyle/>
          <a:p>
            <a:r>
              <a:rPr lang="en-US" dirty="0"/>
              <a:t>Screenshot of Approval</a:t>
            </a:r>
          </a:p>
        </p:txBody>
      </p:sp>
      <p:sp>
        <p:nvSpPr>
          <p:cNvPr id="4" name="Slide Number Placeholder 3">
            <a:extLst>
              <a:ext uri="{FF2B5EF4-FFF2-40B4-BE49-F238E27FC236}">
                <a16:creationId xmlns:a16="http://schemas.microsoft.com/office/drawing/2014/main" id="{9BD1F209-0FC3-F907-266D-625965FF2732}"/>
              </a:ext>
            </a:extLst>
          </p:cNvPr>
          <p:cNvSpPr>
            <a:spLocks noGrp="1"/>
          </p:cNvSpPr>
          <p:nvPr>
            <p:ph type="sldNum" sz="quarter" idx="2"/>
          </p:nvPr>
        </p:nvSpPr>
        <p:spPr/>
        <p:txBody>
          <a:bodyPr/>
          <a:lstStyle/>
          <a:p>
            <a:fld id="{86CB4B4D-7CA3-9044-876B-883B54F8677D}" type="slidenum">
              <a:rPr lang="en-IN" smtClean="0"/>
              <a:t>2</a:t>
            </a:fld>
            <a:endParaRPr lang="en-IN"/>
          </a:p>
        </p:txBody>
      </p:sp>
      <p:pic>
        <p:nvPicPr>
          <p:cNvPr id="5" name="Picture 4">
            <a:extLst>
              <a:ext uri="{FF2B5EF4-FFF2-40B4-BE49-F238E27FC236}">
                <a16:creationId xmlns:a16="http://schemas.microsoft.com/office/drawing/2014/main" id="{6AF4761A-DE03-D384-BDCE-847E417697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pic>
        <p:nvPicPr>
          <p:cNvPr id="7" name="Picture 6">
            <a:extLst>
              <a:ext uri="{FF2B5EF4-FFF2-40B4-BE49-F238E27FC236}">
                <a16:creationId xmlns:a16="http://schemas.microsoft.com/office/drawing/2014/main" id="{E8256F22-2D6D-F547-7978-3BC2BCF3B1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8128" y="2353056"/>
            <a:ext cx="7735381" cy="4020464"/>
          </a:xfrm>
          <a:prstGeom prst="rect">
            <a:avLst/>
          </a:prstGeom>
        </p:spPr>
      </p:pic>
    </p:spTree>
    <p:extLst>
      <p:ext uri="{BB962C8B-B14F-4D97-AF65-F5344CB8AC3E}">
        <p14:creationId xmlns:p14="http://schemas.microsoft.com/office/powerpoint/2010/main" val="268939599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 name="Picture 52" descr="Picture 52"/>
          <p:cNvPicPr>
            <a:picLocks noChangeAspect="1"/>
          </p:cNvPicPr>
          <p:nvPr/>
        </p:nvPicPr>
        <p:blipFill>
          <a:blip r:embed="rId2"/>
          <a:srcRect l="3305" t="10567" r="5780"/>
          <a:stretch>
            <a:fillRect/>
          </a:stretch>
        </p:blipFill>
        <p:spPr>
          <a:xfrm>
            <a:off x="20" y="346502"/>
            <a:ext cx="12191980" cy="6857456"/>
          </a:xfrm>
          <a:prstGeom prst="rect">
            <a:avLst/>
          </a:prstGeom>
          <a:ln w="12700">
            <a:miter lim="400000"/>
          </a:ln>
        </p:spPr>
      </p:pic>
      <p:sp>
        <p:nvSpPr>
          <p:cNvPr id="197" name="Rectangle 56"/>
          <p:cNvSpPr/>
          <p:nvPr/>
        </p:nvSpPr>
        <p:spPr>
          <a:xfrm>
            <a:off x="0" y="356959"/>
            <a:ext cx="12192000" cy="6858000"/>
          </a:xfrm>
          <a:prstGeom prst="rect">
            <a:avLst/>
          </a:prstGeom>
          <a:noFill/>
          <a:ln w="12700">
            <a:miter lim="400000"/>
          </a:ln>
        </p:spPr>
        <p:txBody>
          <a:bodyPr lIns="45718" tIns="45718" rIns="45718" bIns="45718" anchor="ctr"/>
          <a:lstStyle/>
          <a:p>
            <a:pPr algn="ctr">
              <a:defRPr>
                <a:solidFill>
                  <a:srgbClr val="FFFFFF"/>
                </a:solidFill>
                <a:latin typeface="+mn-lt"/>
                <a:ea typeface="+mn-ea"/>
                <a:cs typeface="+mn-cs"/>
                <a:sym typeface="Calibri"/>
              </a:defRPr>
            </a:pPr>
            <a:endParaRPr dirty="0"/>
          </a:p>
        </p:txBody>
      </p:sp>
      <p:grpSp>
        <p:nvGrpSpPr>
          <p:cNvPr id="200" name="Rectangle 54"/>
          <p:cNvGrpSpPr/>
          <p:nvPr/>
        </p:nvGrpSpPr>
        <p:grpSpPr>
          <a:xfrm>
            <a:off x="4010930" y="356960"/>
            <a:ext cx="4325261" cy="899888"/>
            <a:chOff x="0" y="0"/>
            <a:chExt cx="4325259" cy="899886"/>
          </a:xfrm>
        </p:grpSpPr>
        <p:sp>
          <p:nvSpPr>
            <p:cNvPr id="198" name="Rectangle"/>
            <p:cNvSpPr/>
            <p:nvPr/>
          </p:nvSpPr>
          <p:spPr>
            <a:xfrm>
              <a:off x="-1" y="-1"/>
              <a:ext cx="4325261" cy="899888"/>
            </a:xfrm>
            <a:prstGeom prst="rect">
              <a:avLst/>
            </a:prstGeom>
            <a:solidFill>
              <a:srgbClr val="DAE3F3"/>
            </a:solidFill>
            <a:ln w="12700" cap="flat">
              <a:solidFill>
                <a:srgbClr val="767171"/>
              </a:solidFill>
              <a:prstDash val="solid"/>
              <a:miter lim="800000"/>
            </a:ln>
            <a:effectLst/>
          </p:spPr>
          <p:txBody>
            <a:bodyPr wrap="square" lIns="45718" tIns="45718" rIns="45718" bIns="45718" numCol="1" anchor="ctr">
              <a:noAutofit/>
            </a:bodyPr>
            <a:lstStyle/>
            <a:p>
              <a:pPr algn="ctr">
                <a:defRPr sz="4800">
                  <a:latin typeface="+mn-lt"/>
                  <a:ea typeface="+mn-ea"/>
                  <a:cs typeface="+mn-cs"/>
                  <a:sym typeface="Calibri"/>
                </a:defRPr>
              </a:pPr>
              <a:endParaRPr/>
            </a:p>
          </p:txBody>
        </p:sp>
        <p:sp>
          <p:nvSpPr>
            <p:cNvPr id="199" name="Introduction"/>
            <p:cNvSpPr txBox="1"/>
            <p:nvPr/>
          </p:nvSpPr>
          <p:spPr>
            <a:xfrm>
              <a:off x="52069" y="96842"/>
              <a:ext cx="4221121" cy="70619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4800">
                  <a:latin typeface="+mn-lt"/>
                  <a:ea typeface="+mn-ea"/>
                  <a:cs typeface="+mn-cs"/>
                  <a:sym typeface="Calibri"/>
                </a:defRPr>
              </a:lvl1pPr>
            </a:lstStyle>
            <a:p>
              <a:r>
                <a:t>Introduction</a:t>
              </a:r>
            </a:p>
          </p:txBody>
        </p:sp>
      </p:grpSp>
      <p:sp>
        <p:nvSpPr>
          <p:cNvPr id="212" name="Slide Number Placeholder 1"/>
          <p:cNvSpPr txBox="1">
            <a:spLocks noGrp="1"/>
          </p:cNvSpPr>
          <p:nvPr>
            <p:ph type="sldNum" sz="quarter" idx="2"/>
          </p:nvPr>
        </p:nvSpPr>
        <p:spPr>
          <a:xfrm>
            <a:off x="11172419" y="6414761"/>
            <a:ext cx="181381" cy="2483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a:t>
            </a:fld>
            <a:endParaRPr/>
          </a:p>
        </p:txBody>
      </p:sp>
      <p:pic>
        <p:nvPicPr>
          <p:cNvPr id="19" name="Picture 18">
            <a:extLst>
              <a:ext uri="{FF2B5EF4-FFF2-40B4-BE49-F238E27FC236}">
                <a16:creationId xmlns:a16="http://schemas.microsoft.com/office/drawing/2014/main" id="{8BA3E653-46AF-7F2B-2B8F-E9E58A85D7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sp>
        <p:nvSpPr>
          <p:cNvPr id="2" name="Rectangle 1">
            <a:extLst>
              <a:ext uri="{FF2B5EF4-FFF2-40B4-BE49-F238E27FC236}">
                <a16:creationId xmlns:a16="http://schemas.microsoft.com/office/drawing/2014/main" id="{9BC83992-DBB1-B579-35E1-7316371E89C5}"/>
              </a:ext>
            </a:extLst>
          </p:cNvPr>
          <p:cNvSpPr/>
          <p:nvPr/>
        </p:nvSpPr>
        <p:spPr>
          <a:xfrm>
            <a:off x="453189" y="3039668"/>
            <a:ext cx="11285621" cy="2031321"/>
          </a:xfrm>
          <a:prstGeom prst="rect">
            <a:avLst/>
          </a:prstGeom>
          <a:solidFill>
            <a:schemeClr val="accent5">
              <a:lumMod val="60000"/>
              <a:lumOff val="4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j-lt"/>
                <a:ea typeface="+mj-ea"/>
                <a:cs typeface="+mj-cs"/>
                <a:sym typeface="Helvetica"/>
              </a:rPr>
              <a:t>Need of the Study:</a:t>
            </a:r>
          </a:p>
          <a:p>
            <a:endParaRPr lang="en-US" dirty="0"/>
          </a:p>
          <a:p>
            <a:r>
              <a:rPr lang="en-US" dirty="0"/>
              <a:t>During Covid-19 Pandemic, restrictions happened and most of the people lost their jobs and others were working from home. Businesses were also shut down completely. Population faced restriction due to which people of all the ages had substantially decrease their level of physical activity during Covid-19. </a:t>
            </a:r>
            <a:r>
              <a:rPr lang="en-IN" dirty="0"/>
              <a:t>The decrease in physical activity has impacted health of the people and also started to form some associated complications.</a:t>
            </a:r>
            <a:endParaRPr lang="en-US" dirty="0"/>
          </a:p>
          <a:p>
            <a:pPr marL="0" marR="0" indent="0" defTabSz="914400" rtl="0" fontAlgn="auto" latinLnBrk="0" hangingPunct="0">
              <a:lnSpc>
                <a:spcPct val="100000"/>
              </a:lnSpc>
              <a:spcBef>
                <a:spcPts val="0"/>
              </a:spcBef>
              <a:spcAft>
                <a:spcPts val="0"/>
              </a:spcAft>
              <a:buClrTx/>
              <a:buSzTx/>
              <a:buFontTx/>
              <a:buNone/>
              <a:tabLst/>
            </a:pPr>
            <a:endParaRPr kumimoji="0" lang="en-US" sz="1800" i="0" u="none" strike="noStrike" cap="none" spc="0" normalizeH="0" baseline="0" dirty="0">
              <a:ln>
                <a:noFill/>
              </a:ln>
              <a:solidFill>
                <a:srgbClr val="000000"/>
              </a:solidFill>
              <a:effectLst/>
              <a:uFillTx/>
              <a:latin typeface="+mj-lt"/>
              <a:ea typeface="+mj-ea"/>
              <a:cs typeface="+mj-cs"/>
              <a:sym typeface="Helvetica"/>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Slide Background Fill"/>
          <p:cNvSpPr/>
          <p:nvPr/>
        </p:nvSpPr>
        <p:spPr>
          <a:xfrm>
            <a:off x="0" y="0"/>
            <a:ext cx="12188950" cy="6858000"/>
          </a:xfrm>
          <a:prstGeom prst="rect">
            <a:avLst/>
          </a:prstGeom>
          <a:solidFill>
            <a:srgbClr val="FFFFFF"/>
          </a:solidFill>
          <a:ln w="12700">
            <a:miter lim="400000"/>
          </a:ln>
        </p:spPr>
        <p:txBody>
          <a:bodyPr lIns="45718" tIns="45718" rIns="45718" bIns="45718" anchor="ctr"/>
          <a:lstStyle/>
          <a:p>
            <a:pPr algn="ctr">
              <a:defRPr>
                <a:solidFill>
                  <a:srgbClr val="FFFFFF"/>
                </a:solidFill>
                <a:latin typeface="+mn-lt"/>
                <a:ea typeface="+mn-ea"/>
                <a:cs typeface="+mn-cs"/>
                <a:sym typeface="Calibri"/>
              </a:defRPr>
            </a:pPr>
            <a:endParaRPr/>
          </a:p>
        </p:txBody>
      </p:sp>
      <p:grpSp>
        <p:nvGrpSpPr>
          <p:cNvPr id="217" name="Group 31"/>
          <p:cNvGrpSpPr/>
          <p:nvPr/>
        </p:nvGrpSpPr>
        <p:grpSpPr>
          <a:xfrm>
            <a:off x="-2852" y="0"/>
            <a:ext cx="12188958" cy="6858000"/>
            <a:chOff x="-2" y="0"/>
            <a:chExt cx="12188956" cy="6858000"/>
          </a:xfrm>
        </p:grpSpPr>
        <p:sp>
          <p:nvSpPr>
            <p:cNvPr id="215" name="Color Cover"/>
            <p:cNvSpPr/>
            <p:nvPr/>
          </p:nvSpPr>
          <p:spPr>
            <a:xfrm>
              <a:off x="-2" y="0"/>
              <a:ext cx="12188956" cy="6858000"/>
            </a:xfrm>
            <a:prstGeom prst="rect">
              <a:avLst/>
            </a:prstGeom>
            <a:solidFill>
              <a:schemeClr val="accent5">
                <a:alpha val="48000"/>
              </a:schemeClr>
            </a:solidFill>
            <a:ln w="12700" cap="flat">
              <a:noFill/>
              <a:miter lim="400000"/>
            </a:ln>
            <a:effectLst/>
          </p:spPr>
          <p:txBody>
            <a:bodyPr wrap="square" lIns="45718" tIns="45718" rIns="45718" bIns="45718" numCol="1" anchor="ctr">
              <a:noAutofit/>
            </a:bodyPr>
            <a:lstStyle/>
            <a:p>
              <a:pPr algn="ctr">
                <a:defRPr>
                  <a:solidFill>
                    <a:srgbClr val="FFFFFF"/>
                  </a:solidFill>
                  <a:latin typeface="+mn-lt"/>
                  <a:ea typeface="+mn-ea"/>
                  <a:cs typeface="+mn-cs"/>
                  <a:sym typeface="Calibri"/>
                </a:defRPr>
              </a:pPr>
              <a:endParaRPr/>
            </a:p>
          </p:txBody>
        </p:sp>
        <p:sp>
          <p:nvSpPr>
            <p:cNvPr id="216" name="Color Cover"/>
            <p:cNvSpPr/>
            <p:nvPr/>
          </p:nvSpPr>
          <p:spPr>
            <a:xfrm>
              <a:off x="-2" y="0"/>
              <a:ext cx="12188956" cy="6858000"/>
            </a:xfrm>
            <a:prstGeom prst="rect">
              <a:avLst/>
            </a:prstGeom>
            <a:solidFill>
              <a:schemeClr val="accent6">
                <a:alpha val="13000"/>
              </a:schemeClr>
            </a:solidFill>
            <a:ln w="12700" cap="flat">
              <a:noFill/>
              <a:miter lim="400000"/>
            </a:ln>
            <a:effectLst/>
          </p:spPr>
          <p:txBody>
            <a:bodyPr wrap="square" lIns="45718" tIns="45718" rIns="45718" bIns="45718" numCol="1" anchor="ctr">
              <a:noAutofit/>
            </a:bodyPr>
            <a:lstStyle/>
            <a:p>
              <a:pPr algn="ctr">
                <a:defRPr>
                  <a:solidFill>
                    <a:srgbClr val="FFFFFF"/>
                  </a:solidFill>
                  <a:latin typeface="+mn-lt"/>
                  <a:ea typeface="+mn-ea"/>
                  <a:cs typeface="+mn-cs"/>
                  <a:sym typeface="Calibri"/>
                </a:defRPr>
              </a:pPr>
              <a:endParaRPr dirty="0"/>
            </a:p>
          </p:txBody>
        </p:sp>
      </p:grpSp>
      <p:grpSp>
        <p:nvGrpSpPr>
          <p:cNvPr id="227" name="Group 39"/>
          <p:cNvGrpSpPr/>
          <p:nvPr/>
        </p:nvGrpSpPr>
        <p:grpSpPr>
          <a:xfrm>
            <a:off x="1522" y="-1"/>
            <a:ext cx="12188957" cy="6858003"/>
            <a:chOff x="-1" y="0"/>
            <a:chExt cx="12188955" cy="6858002"/>
          </a:xfrm>
        </p:grpSpPr>
        <p:sp>
          <p:nvSpPr>
            <p:cNvPr id="221" name="Freeform: Shape 40"/>
            <p:cNvSpPr/>
            <p:nvPr/>
          </p:nvSpPr>
          <p:spPr>
            <a:xfrm>
              <a:off x="26126" y="6015671"/>
              <a:ext cx="2605838" cy="842330"/>
            </a:xfrm>
            <a:custGeom>
              <a:avLst/>
              <a:gdLst/>
              <a:ahLst/>
              <a:cxnLst>
                <a:cxn ang="0">
                  <a:pos x="wd2" y="hd2"/>
                </a:cxn>
                <a:cxn ang="5400000">
                  <a:pos x="wd2" y="hd2"/>
                </a:cxn>
                <a:cxn ang="10800000">
                  <a:pos x="wd2" y="hd2"/>
                </a:cxn>
                <a:cxn ang="16200000">
                  <a:pos x="wd2" y="hd2"/>
                </a:cxn>
              </a:cxnLst>
              <a:rect l="0" t="0" r="r" b="b"/>
              <a:pathLst>
                <a:path w="21281" h="21404" extrusionOk="0">
                  <a:moveTo>
                    <a:pt x="7702" y="23"/>
                  </a:moveTo>
                  <a:cubicBezTo>
                    <a:pt x="9031" y="154"/>
                    <a:pt x="10367" y="832"/>
                    <a:pt x="11610" y="1614"/>
                  </a:cubicBezTo>
                  <a:cubicBezTo>
                    <a:pt x="12199" y="1978"/>
                    <a:pt x="12805" y="2291"/>
                    <a:pt x="13394" y="2551"/>
                  </a:cubicBezTo>
                  <a:cubicBezTo>
                    <a:pt x="14067" y="2811"/>
                    <a:pt x="14909" y="3176"/>
                    <a:pt x="15532" y="2655"/>
                  </a:cubicBezTo>
                  <a:cubicBezTo>
                    <a:pt x="16373" y="1926"/>
                    <a:pt x="16895" y="260"/>
                    <a:pt x="17871" y="1145"/>
                  </a:cubicBezTo>
                  <a:cubicBezTo>
                    <a:pt x="18780" y="1874"/>
                    <a:pt x="19470" y="4426"/>
                    <a:pt x="19958" y="6769"/>
                  </a:cubicBezTo>
                  <a:cubicBezTo>
                    <a:pt x="20842" y="10870"/>
                    <a:pt x="21416" y="16207"/>
                    <a:pt x="21253" y="21210"/>
                  </a:cubicBezTo>
                  <a:lnTo>
                    <a:pt x="21242" y="21404"/>
                  </a:lnTo>
                  <a:lnTo>
                    <a:pt x="158" y="21404"/>
                  </a:lnTo>
                  <a:lnTo>
                    <a:pt x="75" y="20373"/>
                  </a:lnTo>
                  <a:cubicBezTo>
                    <a:pt x="-184" y="15192"/>
                    <a:pt x="207" y="9919"/>
                    <a:pt x="1579" y="5988"/>
                  </a:cubicBezTo>
                  <a:cubicBezTo>
                    <a:pt x="3294" y="1106"/>
                    <a:pt x="5488" y="-196"/>
                    <a:pt x="7702" y="23"/>
                  </a:cubicBezTo>
                  <a:close/>
                </a:path>
              </a:pathLst>
            </a:custGeom>
            <a:solidFill>
              <a:srgbClr val="FFFFFF">
                <a:alpha val="10000"/>
              </a:srgbClr>
            </a:solidFill>
            <a:ln w="12700" cap="flat">
              <a:noFill/>
              <a:miter lim="400000"/>
            </a:ln>
            <a:effectLst/>
          </p:spPr>
          <p:txBody>
            <a:bodyPr wrap="square" lIns="45718" tIns="45718" rIns="45718" bIns="45718" numCol="1" anchor="ctr">
              <a:noAutofit/>
            </a:bodyPr>
            <a:lstStyle/>
            <a:p>
              <a:pPr algn="ctr" defTabSz="457200">
                <a:defRPr>
                  <a:solidFill>
                    <a:srgbClr val="FFFFFF"/>
                  </a:solidFill>
                  <a:latin typeface="+mn-lt"/>
                  <a:ea typeface="+mn-ea"/>
                  <a:cs typeface="+mn-cs"/>
                  <a:sym typeface="Calibri"/>
                </a:defRPr>
              </a:pPr>
              <a:endParaRPr/>
            </a:p>
          </p:txBody>
        </p:sp>
        <p:sp>
          <p:nvSpPr>
            <p:cNvPr id="222" name="Freeform: Shape 41"/>
            <p:cNvSpPr/>
            <p:nvPr/>
          </p:nvSpPr>
          <p:spPr>
            <a:xfrm>
              <a:off x="655182" y="5798001"/>
              <a:ext cx="2485657" cy="1060001"/>
            </a:xfrm>
            <a:custGeom>
              <a:avLst/>
              <a:gdLst/>
              <a:ahLst/>
              <a:cxnLst>
                <a:cxn ang="0">
                  <a:pos x="wd2" y="hd2"/>
                </a:cxn>
                <a:cxn ang="5400000">
                  <a:pos x="wd2" y="hd2"/>
                </a:cxn>
                <a:cxn ang="10800000">
                  <a:pos x="wd2" y="hd2"/>
                </a:cxn>
                <a:cxn ang="16200000">
                  <a:pos x="wd2" y="hd2"/>
                </a:cxn>
              </a:cxnLst>
              <a:rect l="0" t="0" r="r" b="b"/>
              <a:pathLst>
                <a:path w="21560" h="21587" extrusionOk="0">
                  <a:moveTo>
                    <a:pt x="13676" y="21484"/>
                  </a:moveTo>
                  <a:lnTo>
                    <a:pt x="13743" y="21587"/>
                  </a:lnTo>
                  <a:lnTo>
                    <a:pt x="13560" y="21587"/>
                  </a:lnTo>
                  <a:lnTo>
                    <a:pt x="13579" y="21538"/>
                  </a:lnTo>
                  <a:cubicBezTo>
                    <a:pt x="13606" y="21476"/>
                    <a:pt x="13639" y="21460"/>
                    <a:pt x="13676" y="21484"/>
                  </a:cubicBezTo>
                  <a:close/>
                  <a:moveTo>
                    <a:pt x="4318" y="21296"/>
                  </a:moveTo>
                  <a:cubicBezTo>
                    <a:pt x="4355" y="21320"/>
                    <a:pt x="4395" y="21382"/>
                    <a:pt x="4435" y="21476"/>
                  </a:cubicBezTo>
                  <a:lnTo>
                    <a:pt x="4449" y="21587"/>
                  </a:lnTo>
                  <a:lnTo>
                    <a:pt x="4142" y="21587"/>
                  </a:lnTo>
                  <a:lnTo>
                    <a:pt x="4134" y="21507"/>
                  </a:lnTo>
                  <a:cubicBezTo>
                    <a:pt x="4141" y="21429"/>
                    <a:pt x="4168" y="21382"/>
                    <a:pt x="4221" y="21351"/>
                  </a:cubicBezTo>
                  <a:cubicBezTo>
                    <a:pt x="4248" y="21289"/>
                    <a:pt x="4281" y="21273"/>
                    <a:pt x="4318" y="21296"/>
                  </a:cubicBezTo>
                  <a:close/>
                  <a:moveTo>
                    <a:pt x="2874" y="21172"/>
                  </a:moveTo>
                  <a:cubicBezTo>
                    <a:pt x="2911" y="21195"/>
                    <a:pt x="2951" y="21257"/>
                    <a:pt x="2991" y="21351"/>
                  </a:cubicBezTo>
                  <a:lnTo>
                    <a:pt x="3010" y="21587"/>
                  </a:lnTo>
                  <a:lnTo>
                    <a:pt x="2713" y="21587"/>
                  </a:lnTo>
                  <a:lnTo>
                    <a:pt x="2700" y="21429"/>
                  </a:lnTo>
                  <a:cubicBezTo>
                    <a:pt x="2710" y="21351"/>
                    <a:pt x="2737" y="21289"/>
                    <a:pt x="2777" y="21226"/>
                  </a:cubicBezTo>
                  <a:cubicBezTo>
                    <a:pt x="2804" y="21164"/>
                    <a:pt x="2837" y="21148"/>
                    <a:pt x="2874" y="21172"/>
                  </a:cubicBezTo>
                  <a:close/>
                  <a:moveTo>
                    <a:pt x="184" y="21086"/>
                  </a:moveTo>
                  <a:cubicBezTo>
                    <a:pt x="217" y="21101"/>
                    <a:pt x="251" y="21164"/>
                    <a:pt x="291" y="21289"/>
                  </a:cubicBezTo>
                  <a:cubicBezTo>
                    <a:pt x="331" y="21382"/>
                    <a:pt x="338" y="21476"/>
                    <a:pt x="324" y="21562"/>
                  </a:cubicBezTo>
                  <a:lnTo>
                    <a:pt x="314" y="21587"/>
                  </a:lnTo>
                  <a:lnTo>
                    <a:pt x="17" y="21587"/>
                  </a:lnTo>
                  <a:lnTo>
                    <a:pt x="0" y="21367"/>
                  </a:lnTo>
                  <a:cubicBezTo>
                    <a:pt x="10" y="21289"/>
                    <a:pt x="37" y="21226"/>
                    <a:pt x="77" y="21164"/>
                  </a:cubicBezTo>
                  <a:cubicBezTo>
                    <a:pt x="117" y="21101"/>
                    <a:pt x="150" y="21070"/>
                    <a:pt x="184" y="21086"/>
                  </a:cubicBezTo>
                  <a:close/>
                  <a:moveTo>
                    <a:pt x="18488" y="21047"/>
                  </a:moveTo>
                  <a:cubicBezTo>
                    <a:pt x="18525" y="21070"/>
                    <a:pt x="18565" y="21133"/>
                    <a:pt x="18605" y="21226"/>
                  </a:cubicBezTo>
                  <a:cubicBezTo>
                    <a:pt x="18646" y="21320"/>
                    <a:pt x="18652" y="21413"/>
                    <a:pt x="18639" y="21499"/>
                  </a:cubicBezTo>
                  <a:lnTo>
                    <a:pt x="18605" y="21587"/>
                  </a:lnTo>
                  <a:lnTo>
                    <a:pt x="18337" y="21587"/>
                  </a:lnTo>
                  <a:lnTo>
                    <a:pt x="18315" y="21281"/>
                  </a:lnTo>
                  <a:cubicBezTo>
                    <a:pt x="18325" y="21195"/>
                    <a:pt x="18351" y="21133"/>
                    <a:pt x="18392" y="21101"/>
                  </a:cubicBezTo>
                  <a:cubicBezTo>
                    <a:pt x="18418" y="21039"/>
                    <a:pt x="18452" y="21023"/>
                    <a:pt x="18488" y="21047"/>
                  </a:cubicBezTo>
                  <a:close/>
                  <a:moveTo>
                    <a:pt x="10494" y="21047"/>
                  </a:moveTo>
                  <a:cubicBezTo>
                    <a:pt x="10531" y="21070"/>
                    <a:pt x="10571" y="21133"/>
                    <a:pt x="10611" y="21226"/>
                  </a:cubicBezTo>
                  <a:cubicBezTo>
                    <a:pt x="10651" y="21320"/>
                    <a:pt x="10658" y="21413"/>
                    <a:pt x="10645" y="21499"/>
                  </a:cubicBezTo>
                  <a:lnTo>
                    <a:pt x="10611" y="21587"/>
                  </a:lnTo>
                  <a:lnTo>
                    <a:pt x="10343" y="21587"/>
                  </a:lnTo>
                  <a:lnTo>
                    <a:pt x="10320" y="21304"/>
                  </a:lnTo>
                  <a:cubicBezTo>
                    <a:pt x="10330" y="21226"/>
                    <a:pt x="10357" y="21164"/>
                    <a:pt x="10397" y="21101"/>
                  </a:cubicBezTo>
                  <a:cubicBezTo>
                    <a:pt x="10424" y="21039"/>
                    <a:pt x="10457" y="21023"/>
                    <a:pt x="10494" y="21047"/>
                  </a:cubicBezTo>
                  <a:close/>
                  <a:moveTo>
                    <a:pt x="6938" y="21047"/>
                  </a:moveTo>
                  <a:cubicBezTo>
                    <a:pt x="6975" y="21070"/>
                    <a:pt x="7015" y="21133"/>
                    <a:pt x="7055" y="21226"/>
                  </a:cubicBezTo>
                  <a:cubicBezTo>
                    <a:pt x="7095" y="21320"/>
                    <a:pt x="7102" y="21413"/>
                    <a:pt x="7089" y="21499"/>
                  </a:cubicBezTo>
                  <a:lnTo>
                    <a:pt x="7055" y="21587"/>
                  </a:lnTo>
                  <a:lnTo>
                    <a:pt x="6787" y="21587"/>
                  </a:lnTo>
                  <a:lnTo>
                    <a:pt x="6764" y="21257"/>
                  </a:lnTo>
                  <a:cubicBezTo>
                    <a:pt x="6774" y="21179"/>
                    <a:pt x="6801" y="21133"/>
                    <a:pt x="6841" y="21101"/>
                  </a:cubicBezTo>
                  <a:cubicBezTo>
                    <a:pt x="6868" y="21039"/>
                    <a:pt x="6901" y="21023"/>
                    <a:pt x="6938" y="21047"/>
                  </a:cubicBezTo>
                  <a:close/>
                  <a:moveTo>
                    <a:pt x="1217" y="21047"/>
                  </a:moveTo>
                  <a:cubicBezTo>
                    <a:pt x="1253" y="21070"/>
                    <a:pt x="1293" y="21133"/>
                    <a:pt x="1333" y="21226"/>
                  </a:cubicBezTo>
                  <a:cubicBezTo>
                    <a:pt x="1374" y="21320"/>
                    <a:pt x="1374" y="21429"/>
                    <a:pt x="1357" y="21523"/>
                  </a:cubicBezTo>
                  <a:lnTo>
                    <a:pt x="1333" y="21587"/>
                  </a:lnTo>
                  <a:lnTo>
                    <a:pt x="1065" y="21587"/>
                  </a:lnTo>
                  <a:lnTo>
                    <a:pt x="1043" y="21304"/>
                  </a:lnTo>
                  <a:cubicBezTo>
                    <a:pt x="1053" y="21226"/>
                    <a:pt x="1079" y="21164"/>
                    <a:pt x="1120" y="21101"/>
                  </a:cubicBezTo>
                  <a:cubicBezTo>
                    <a:pt x="1146" y="21039"/>
                    <a:pt x="1180" y="21023"/>
                    <a:pt x="1217" y="21047"/>
                  </a:cubicBezTo>
                  <a:close/>
                  <a:moveTo>
                    <a:pt x="7874" y="20984"/>
                  </a:moveTo>
                  <a:cubicBezTo>
                    <a:pt x="7911" y="21008"/>
                    <a:pt x="7951" y="21070"/>
                    <a:pt x="7991" y="21164"/>
                  </a:cubicBezTo>
                  <a:cubicBezTo>
                    <a:pt x="8031" y="21257"/>
                    <a:pt x="8038" y="21351"/>
                    <a:pt x="8024" y="21437"/>
                  </a:cubicBezTo>
                  <a:lnTo>
                    <a:pt x="7967" y="21587"/>
                  </a:lnTo>
                  <a:lnTo>
                    <a:pt x="7753" y="21587"/>
                  </a:lnTo>
                  <a:lnTo>
                    <a:pt x="7724" y="21538"/>
                  </a:lnTo>
                  <a:cubicBezTo>
                    <a:pt x="7670" y="21226"/>
                    <a:pt x="7670" y="21101"/>
                    <a:pt x="7777" y="21039"/>
                  </a:cubicBezTo>
                  <a:cubicBezTo>
                    <a:pt x="7804" y="20976"/>
                    <a:pt x="7837" y="20961"/>
                    <a:pt x="7874" y="20984"/>
                  </a:cubicBezTo>
                  <a:close/>
                  <a:moveTo>
                    <a:pt x="6109" y="20984"/>
                  </a:moveTo>
                  <a:cubicBezTo>
                    <a:pt x="6146" y="21008"/>
                    <a:pt x="6186" y="21070"/>
                    <a:pt x="6226" y="21164"/>
                  </a:cubicBezTo>
                  <a:cubicBezTo>
                    <a:pt x="6266" y="21257"/>
                    <a:pt x="6273" y="21351"/>
                    <a:pt x="6260" y="21437"/>
                  </a:cubicBezTo>
                  <a:lnTo>
                    <a:pt x="6202" y="21587"/>
                  </a:lnTo>
                  <a:lnTo>
                    <a:pt x="5988" y="21587"/>
                  </a:lnTo>
                  <a:lnTo>
                    <a:pt x="5959" y="21538"/>
                  </a:lnTo>
                  <a:cubicBezTo>
                    <a:pt x="5905" y="21289"/>
                    <a:pt x="5959" y="21164"/>
                    <a:pt x="6012" y="21039"/>
                  </a:cubicBezTo>
                  <a:cubicBezTo>
                    <a:pt x="6039" y="20976"/>
                    <a:pt x="6073" y="20961"/>
                    <a:pt x="6109" y="20984"/>
                  </a:cubicBezTo>
                  <a:close/>
                  <a:moveTo>
                    <a:pt x="5254" y="20984"/>
                  </a:moveTo>
                  <a:cubicBezTo>
                    <a:pt x="5291" y="21008"/>
                    <a:pt x="5331" y="21070"/>
                    <a:pt x="5371" y="21164"/>
                  </a:cubicBezTo>
                  <a:cubicBezTo>
                    <a:pt x="5411" y="21257"/>
                    <a:pt x="5418" y="21351"/>
                    <a:pt x="5404" y="21437"/>
                  </a:cubicBezTo>
                  <a:lnTo>
                    <a:pt x="5347" y="21587"/>
                  </a:lnTo>
                  <a:lnTo>
                    <a:pt x="5132" y="21587"/>
                  </a:lnTo>
                  <a:lnTo>
                    <a:pt x="5103" y="21538"/>
                  </a:lnTo>
                  <a:cubicBezTo>
                    <a:pt x="5050" y="21226"/>
                    <a:pt x="5077" y="21101"/>
                    <a:pt x="5157" y="21039"/>
                  </a:cubicBezTo>
                  <a:cubicBezTo>
                    <a:pt x="5184" y="20976"/>
                    <a:pt x="5217" y="20961"/>
                    <a:pt x="5254" y="20984"/>
                  </a:cubicBezTo>
                  <a:close/>
                  <a:moveTo>
                    <a:pt x="9558" y="20859"/>
                  </a:moveTo>
                  <a:cubicBezTo>
                    <a:pt x="9595" y="20883"/>
                    <a:pt x="9635" y="20945"/>
                    <a:pt x="9675" y="21039"/>
                  </a:cubicBezTo>
                  <a:cubicBezTo>
                    <a:pt x="9756" y="21226"/>
                    <a:pt x="9675" y="21476"/>
                    <a:pt x="9622" y="21538"/>
                  </a:cubicBezTo>
                  <a:lnTo>
                    <a:pt x="9526" y="21587"/>
                  </a:lnTo>
                  <a:lnTo>
                    <a:pt x="9511" y="21587"/>
                  </a:lnTo>
                  <a:lnTo>
                    <a:pt x="9408" y="21413"/>
                  </a:lnTo>
                  <a:cubicBezTo>
                    <a:pt x="9355" y="21164"/>
                    <a:pt x="9381" y="21039"/>
                    <a:pt x="9461" y="20914"/>
                  </a:cubicBezTo>
                  <a:cubicBezTo>
                    <a:pt x="9488" y="20852"/>
                    <a:pt x="9522" y="20836"/>
                    <a:pt x="9558" y="20859"/>
                  </a:cubicBezTo>
                  <a:close/>
                  <a:moveTo>
                    <a:pt x="11564" y="20735"/>
                  </a:moveTo>
                  <a:cubicBezTo>
                    <a:pt x="11600" y="20758"/>
                    <a:pt x="11641" y="20820"/>
                    <a:pt x="11681" y="20914"/>
                  </a:cubicBezTo>
                  <a:cubicBezTo>
                    <a:pt x="11761" y="21101"/>
                    <a:pt x="11681" y="21351"/>
                    <a:pt x="11627" y="21413"/>
                  </a:cubicBezTo>
                  <a:cubicBezTo>
                    <a:pt x="11574" y="21476"/>
                    <a:pt x="11467" y="21538"/>
                    <a:pt x="11413" y="21289"/>
                  </a:cubicBezTo>
                  <a:cubicBezTo>
                    <a:pt x="11360" y="21039"/>
                    <a:pt x="11387" y="20914"/>
                    <a:pt x="11467" y="20789"/>
                  </a:cubicBezTo>
                  <a:cubicBezTo>
                    <a:pt x="11493" y="20727"/>
                    <a:pt x="11527" y="20711"/>
                    <a:pt x="11564" y="20735"/>
                  </a:cubicBezTo>
                  <a:close/>
                  <a:moveTo>
                    <a:pt x="20574" y="20485"/>
                  </a:moveTo>
                  <a:cubicBezTo>
                    <a:pt x="20611" y="20508"/>
                    <a:pt x="20651" y="20571"/>
                    <a:pt x="20691" y="20664"/>
                  </a:cubicBezTo>
                  <a:cubicBezTo>
                    <a:pt x="20771" y="20852"/>
                    <a:pt x="20718" y="21039"/>
                    <a:pt x="20637" y="21164"/>
                  </a:cubicBezTo>
                  <a:cubicBezTo>
                    <a:pt x="20584" y="21226"/>
                    <a:pt x="20477" y="21289"/>
                    <a:pt x="20424" y="21039"/>
                  </a:cubicBezTo>
                  <a:cubicBezTo>
                    <a:pt x="20370" y="20727"/>
                    <a:pt x="20397" y="20602"/>
                    <a:pt x="20477" y="20540"/>
                  </a:cubicBezTo>
                  <a:cubicBezTo>
                    <a:pt x="20504" y="20477"/>
                    <a:pt x="20537" y="20461"/>
                    <a:pt x="20574" y="20485"/>
                  </a:cubicBezTo>
                  <a:close/>
                  <a:moveTo>
                    <a:pt x="12580" y="20360"/>
                  </a:moveTo>
                  <a:cubicBezTo>
                    <a:pt x="12616" y="20383"/>
                    <a:pt x="12657" y="20446"/>
                    <a:pt x="12697" y="20539"/>
                  </a:cubicBezTo>
                  <a:cubicBezTo>
                    <a:pt x="12777" y="20727"/>
                    <a:pt x="12723" y="20914"/>
                    <a:pt x="12643" y="21039"/>
                  </a:cubicBezTo>
                  <a:cubicBezTo>
                    <a:pt x="12590" y="21101"/>
                    <a:pt x="12483" y="21164"/>
                    <a:pt x="12429" y="20914"/>
                  </a:cubicBezTo>
                  <a:cubicBezTo>
                    <a:pt x="12376" y="20664"/>
                    <a:pt x="12403" y="20477"/>
                    <a:pt x="12483" y="20415"/>
                  </a:cubicBezTo>
                  <a:cubicBezTo>
                    <a:pt x="12509" y="20352"/>
                    <a:pt x="12543" y="20337"/>
                    <a:pt x="12580" y="20360"/>
                  </a:cubicBezTo>
                  <a:close/>
                  <a:moveTo>
                    <a:pt x="14719" y="20298"/>
                  </a:moveTo>
                  <a:cubicBezTo>
                    <a:pt x="14755" y="20321"/>
                    <a:pt x="14795" y="20383"/>
                    <a:pt x="14836" y="20477"/>
                  </a:cubicBezTo>
                  <a:cubicBezTo>
                    <a:pt x="14916" y="20664"/>
                    <a:pt x="14862" y="20852"/>
                    <a:pt x="14782" y="20976"/>
                  </a:cubicBezTo>
                  <a:cubicBezTo>
                    <a:pt x="14729" y="21039"/>
                    <a:pt x="14622" y="21101"/>
                    <a:pt x="14568" y="20852"/>
                  </a:cubicBezTo>
                  <a:cubicBezTo>
                    <a:pt x="14515" y="20602"/>
                    <a:pt x="14515" y="20415"/>
                    <a:pt x="14622" y="20352"/>
                  </a:cubicBezTo>
                  <a:cubicBezTo>
                    <a:pt x="14648" y="20290"/>
                    <a:pt x="14682" y="20274"/>
                    <a:pt x="14719" y="20298"/>
                  </a:cubicBezTo>
                  <a:close/>
                  <a:moveTo>
                    <a:pt x="15868" y="20048"/>
                  </a:moveTo>
                  <a:cubicBezTo>
                    <a:pt x="15905" y="20071"/>
                    <a:pt x="15945" y="20134"/>
                    <a:pt x="15985" y="20227"/>
                  </a:cubicBezTo>
                  <a:cubicBezTo>
                    <a:pt x="16065" y="20415"/>
                    <a:pt x="16012" y="20602"/>
                    <a:pt x="15932" y="20727"/>
                  </a:cubicBezTo>
                  <a:cubicBezTo>
                    <a:pt x="15878" y="20789"/>
                    <a:pt x="15771" y="20852"/>
                    <a:pt x="15718" y="20602"/>
                  </a:cubicBezTo>
                  <a:cubicBezTo>
                    <a:pt x="15664" y="20290"/>
                    <a:pt x="15691" y="20165"/>
                    <a:pt x="15771" y="20103"/>
                  </a:cubicBezTo>
                  <a:cubicBezTo>
                    <a:pt x="15798" y="20040"/>
                    <a:pt x="15832" y="20025"/>
                    <a:pt x="15868" y="20048"/>
                  </a:cubicBezTo>
                  <a:close/>
                  <a:moveTo>
                    <a:pt x="17874" y="19923"/>
                  </a:moveTo>
                  <a:cubicBezTo>
                    <a:pt x="17910" y="19946"/>
                    <a:pt x="17950" y="20009"/>
                    <a:pt x="17991" y="20103"/>
                  </a:cubicBezTo>
                  <a:cubicBezTo>
                    <a:pt x="18071" y="20290"/>
                    <a:pt x="18017" y="20477"/>
                    <a:pt x="17937" y="20602"/>
                  </a:cubicBezTo>
                  <a:cubicBezTo>
                    <a:pt x="17884" y="20664"/>
                    <a:pt x="17777" y="20727"/>
                    <a:pt x="17723" y="20477"/>
                  </a:cubicBezTo>
                  <a:cubicBezTo>
                    <a:pt x="17670" y="20165"/>
                    <a:pt x="17696" y="20040"/>
                    <a:pt x="17777" y="19978"/>
                  </a:cubicBezTo>
                  <a:cubicBezTo>
                    <a:pt x="17803" y="19915"/>
                    <a:pt x="17837" y="19900"/>
                    <a:pt x="17874" y="19923"/>
                  </a:cubicBezTo>
                  <a:close/>
                  <a:moveTo>
                    <a:pt x="3569" y="19861"/>
                  </a:moveTo>
                  <a:cubicBezTo>
                    <a:pt x="3606" y="19884"/>
                    <a:pt x="3646" y="19946"/>
                    <a:pt x="3686" y="20040"/>
                  </a:cubicBezTo>
                  <a:cubicBezTo>
                    <a:pt x="3767" y="20227"/>
                    <a:pt x="3686" y="20477"/>
                    <a:pt x="3633" y="20540"/>
                  </a:cubicBezTo>
                  <a:cubicBezTo>
                    <a:pt x="3579" y="20602"/>
                    <a:pt x="3472" y="20664"/>
                    <a:pt x="3419" y="20415"/>
                  </a:cubicBezTo>
                  <a:cubicBezTo>
                    <a:pt x="3365" y="20103"/>
                    <a:pt x="3392" y="19978"/>
                    <a:pt x="3472" y="19915"/>
                  </a:cubicBezTo>
                  <a:cubicBezTo>
                    <a:pt x="3499" y="19853"/>
                    <a:pt x="3533" y="19837"/>
                    <a:pt x="3569" y="19861"/>
                  </a:cubicBezTo>
                  <a:close/>
                  <a:moveTo>
                    <a:pt x="19585" y="19673"/>
                  </a:moveTo>
                  <a:cubicBezTo>
                    <a:pt x="19621" y="19697"/>
                    <a:pt x="19662" y="19759"/>
                    <a:pt x="19702" y="19853"/>
                  </a:cubicBezTo>
                  <a:cubicBezTo>
                    <a:pt x="19782" y="20040"/>
                    <a:pt x="19728" y="20227"/>
                    <a:pt x="19648" y="20352"/>
                  </a:cubicBezTo>
                  <a:cubicBezTo>
                    <a:pt x="19595" y="20415"/>
                    <a:pt x="19488" y="20477"/>
                    <a:pt x="19434" y="20227"/>
                  </a:cubicBezTo>
                  <a:cubicBezTo>
                    <a:pt x="19381" y="19915"/>
                    <a:pt x="19381" y="19790"/>
                    <a:pt x="19488" y="19728"/>
                  </a:cubicBezTo>
                  <a:cubicBezTo>
                    <a:pt x="19515" y="19666"/>
                    <a:pt x="19548" y="19650"/>
                    <a:pt x="19585" y="19673"/>
                  </a:cubicBezTo>
                  <a:close/>
                  <a:moveTo>
                    <a:pt x="16964" y="19611"/>
                  </a:moveTo>
                  <a:cubicBezTo>
                    <a:pt x="17001" y="19634"/>
                    <a:pt x="17041" y="19697"/>
                    <a:pt x="17081" y="19790"/>
                  </a:cubicBezTo>
                  <a:cubicBezTo>
                    <a:pt x="17162" y="19978"/>
                    <a:pt x="17081" y="20227"/>
                    <a:pt x="17028" y="20290"/>
                  </a:cubicBezTo>
                  <a:cubicBezTo>
                    <a:pt x="16975" y="20352"/>
                    <a:pt x="16868" y="20415"/>
                    <a:pt x="16814" y="20165"/>
                  </a:cubicBezTo>
                  <a:cubicBezTo>
                    <a:pt x="16761" y="19915"/>
                    <a:pt x="16787" y="19790"/>
                    <a:pt x="16868" y="19666"/>
                  </a:cubicBezTo>
                  <a:cubicBezTo>
                    <a:pt x="16894" y="19603"/>
                    <a:pt x="16928" y="19588"/>
                    <a:pt x="16964" y="19611"/>
                  </a:cubicBezTo>
                  <a:close/>
                  <a:moveTo>
                    <a:pt x="2152" y="19611"/>
                  </a:moveTo>
                  <a:cubicBezTo>
                    <a:pt x="2189" y="19634"/>
                    <a:pt x="2229" y="19697"/>
                    <a:pt x="2269" y="19790"/>
                  </a:cubicBezTo>
                  <a:cubicBezTo>
                    <a:pt x="2350" y="19978"/>
                    <a:pt x="2269" y="20227"/>
                    <a:pt x="2216" y="20290"/>
                  </a:cubicBezTo>
                  <a:cubicBezTo>
                    <a:pt x="2162" y="20352"/>
                    <a:pt x="2055" y="20415"/>
                    <a:pt x="2002" y="20165"/>
                  </a:cubicBezTo>
                  <a:cubicBezTo>
                    <a:pt x="1948" y="19915"/>
                    <a:pt x="1975" y="19790"/>
                    <a:pt x="2055" y="19666"/>
                  </a:cubicBezTo>
                  <a:cubicBezTo>
                    <a:pt x="2082" y="19603"/>
                    <a:pt x="2116" y="19588"/>
                    <a:pt x="2152" y="19611"/>
                  </a:cubicBezTo>
                  <a:close/>
                  <a:moveTo>
                    <a:pt x="21403" y="19549"/>
                  </a:moveTo>
                  <a:cubicBezTo>
                    <a:pt x="21440" y="19572"/>
                    <a:pt x="21480" y="19634"/>
                    <a:pt x="21520" y="19728"/>
                  </a:cubicBezTo>
                  <a:cubicBezTo>
                    <a:pt x="21600" y="19915"/>
                    <a:pt x="21547" y="20103"/>
                    <a:pt x="21466" y="20227"/>
                  </a:cubicBezTo>
                  <a:cubicBezTo>
                    <a:pt x="21413" y="20290"/>
                    <a:pt x="21306" y="20352"/>
                    <a:pt x="21252" y="20103"/>
                  </a:cubicBezTo>
                  <a:cubicBezTo>
                    <a:pt x="21199" y="19790"/>
                    <a:pt x="21226" y="19666"/>
                    <a:pt x="21306" y="19603"/>
                  </a:cubicBezTo>
                  <a:cubicBezTo>
                    <a:pt x="21333" y="19541"/>
                    <a:pt x="21366" y="19525"/>
                    <a:pt x="21403" y="19549"/>
                  </a:cubicBezTo>
                  <a:close/>
                  <a:moveTo>
                    <a:pt x="13676" y="19486"/>
                  </a:moveTo>
                  <a:cubicBezTo>
                    <a:pt x="13713" y="19510"/>
                    <a:pt x="13753" y="19572"/>
                    <a:pt x="13793" y="19666"/>
                  </a:cubicBezTo>
                  <a:cubicBezTo>
                    <a:pt x="13873" y="19853"/>
                    <a:pt x="13820" y="20040"/>
                    <a:pt x="13739" y="20165"/>
                  </a:cubicBezTo>
                  <a:cubicBezTo>
                    <a:pt x="13686" y="20227"/>
                    <a:pt x="13579" y="20290"/>
                    <a:pt x="13525" y="20040"/>
                  </a:cubicBezTo>
                  <a:cubicBezTo>
                    <a:pt x="13472" y="19790"/>
                    <a:pt x="13525" y="19666"/>
                    <a:pt x="13579" y="19541"/>
                  </a:cubicBezTo>
                  <a:cubicBezTo>
                    <a:pt x="13606" y="19478"/>
                    <a:pt x="13639" y="19463"/>
                    <a:pt x="13676" y="19486"/>
                  </a:cubicBezTo>
                  <a:close/>
                  <a:moveTo>
                    <a:pt x="10762" y="19174"/>
                  </a:moveTo>
                  <a:cubicBezTo>
                    <a:pt x="10798" y="19197"/>
                    <a:pt x="10838" y="19260"/>
                    <a:pt x="10879" y="19353"/>
                  </a:cubicBezTo>
                  <a:cubicBezTo>
                    <a:pt x="10959" y="19541"/>
                    <a:pt x="10905" y="19728"/>
                    <a:pt x="10825" y="19853"/>
                  </a:cubicBezTo>
                  <a:cubicBezTo>
                    <a:pt x="10772" y="19915"/>
                    <a:pt x="10665" y="19978"/>
                    <a:pt x="10611" y="19728"/>
                  </a:cubicBezTo>
                  <a:cubicBezTo>
                    <a:pt x="10558" y="19478"/>
                    <a:pt x="10584" y="19291"/>
                    <a:pt x="10665" y="19229"/>
                  </a:cubicBezTo>
                  <a:cubicBezTo>
                    <a:pt x="10691" y="19166"/>
                    <a:pt x="10725" y="19151"/>
                    <a:pt x="10762" y="19174"/>
                  </a:cubicBezTo>
                  <a:close/>
                  <a:moveTo>
                    <a:pt x="9077" y="19112"/>
                  </a:moveTo>
                  <a:cubicBezTo>
                    <a:pt x="9114" y="19135"/>
                    <a:pt x="9154" y="19197"/>
                    <a:pt x="9194" y="19291"/>
                  </a:cubicBezTo>
                  <a:cubicBezTo>
                    <a:pt x="9274" y="19478"/>
                    <a:pt x="9221" y="19666"/>
                    <a:pt x="9141" y="19790"/>
                  </a:cubicBezTo>
                  <a:cubicBezTo>
                    <a:pt x="9087" y="19853"/>
                    <a:pt x="8980" y="19915"/>
                    <a:pt x="8927" y="19666"/>
                  </a:cubicBezTo>
                  <a:cubicBezTo>
                    <a:pt x="8873" y="19353"/>
                    <a:pt x="8900" y="19229"/>
                    <a:pt x="8980" y="19166"/>
                  </a:cubicBezTo>
                  <a:cubicBezTo>
                    <a:pt x="9007" y="19104"/>
                    <a:pt x="9040" y="19088"/>
                    <a:pt x="9077" y="19112"/>
                  </a:cubicBezTo>
                  <a:close/>
                  <a:moveTo>
                    <a:pt x="8195" y="19112"/>
                  </a:moveTo>
                  <a:cubicBezTo>
                    <a:pt x="8232" y="19135"/>
                    <a:pt x="8272" y="19197"/>
                    <a:pt x="8312" y="19291"/>
                  </a:cubicBezTo>
                  <a:cubicBezTo>
                    <a:pt x="8392" y="19478"/>
                    <a:pt x="8339" y="19666"/>
                    <a:pt x="8258" y="19790"/>
                  </a:cubicBezTo>
                  <a:cubicBezTo>
                    <a:pt x="8205" y="19853"/>
                    <a:pt x="8098" y="19915"/>
                    <a:pt x="8044" y="19666"/>
                  </a:cubicBezTo>
                  <a:cubicBezTo>
                    <a:pt x="7991" y="19416"/>
                    <a:pt x="8018" y="19229"/>
                    <a:pt x="8098" y="19166"/>
                  </a:cubicBezTo>
                  <a:cubicBezTo>
                    <a:pt x="8125" y="19104"/>
                    <a:pt x="8158" y="19088"/>
                    <a:pt x="8195" y="19112"/>
                  </a:cubicBezTo>
                  <a:close/>
                  <a:moveTo>
                    <a:pt x="1083" y="19112"/>
                  </a:moveTo>
                  <a:cubicBezTo>
                    <a:pt x="1120" y="19135"/>
                    <a:pt x="1160" y="19197"/>
                    <a:pt x="1200" y="19291"/>
                  </a:cubicBezTo>
                  <a:cubicBezTo>
                    <a:pt x="1280" y="19478"/>
                    <a:pt x="1227" y="19666"/>
                    <a:pt x="1146" y="19790"/>
                  </a:cubicBezTo>
                  <a:cubicBezTo>
                    <a:pt x="1093" y="19853"/>
                    <a:pt x="986" y="19915"/>
                    <a:pt x="932" y="19666"/>
                  </a:cubicBezTo>
                  <a:cubicBezTo>
                    <a:pt x="879" y="19416"/>
                    <a:pt x="879" y="19229"/>
                    <a:pt x="986" y="19166"/>
                  </a:cubicBezTo>
                  <a:cubicBezTo>
                    <a:pt x="1013" y="19104"/>
                    <a:pt x="1046" y="19088"/>
                    <a:pt x="1083" y="19112"/>
                  </a:cubicBezTo>
                  <a:close/>
                  <a:moveTo>
                    <a:pt x="4612" y="18862"/>
                  </a:moveTo>
                  <a:cubicBezTo>
                    <a:pt x="4649" y="18885"/>
                    <a:pt x="4689" y="18948"/>
                    <a:pt x="4729" y="19041"/>
                  </a:cubicBezTo>
                  <a:cubicBezTo>
                    <a:pt x="4809" y="19229"/>
                    <a:pt x="4756" y="19416"/>
                    <a:pt x="4676" y="19541"/>
                  </a:cubicBezTo>
                  <a:cubicBezTo>
                    <a:pt x="4622" y="19603"/>
                    <a:pt x="4515" y="19666"/>
                    <a:pt x="4462" y="19416"/>
                  </a:cubicBezTo>
                  <a:cubicBezTo>
                    <a:pt x="4408" y="19166"/>
                    <a:pt x="4408" y="19041"/>
                    <a:pt x="4515" y="18917"/>
                  </a:cubicBezTo>
                  <a:cubicBezTo>
                    <a:pt x="4542" y="18854"/>
                    <a:pt x="4575" y="18838"/>
                    <a:pt x="4612" y="18862"/>
                  </a:cubicBezTo>
                  <a:close/>
                  <a:moveTo>
                    <a:pt x="7259" y="18737"/>
                  </a:moveTo>
                  <a:cubicBezTo>
                    <a:pt x="7296" y="18760"/>
                    <a:pt x="7336" y="18823"/>
                    <a:pt x="7376" y="18917"/>
                  </a:cubicBezTo>
                  <a:cubicBezTo>
                    <a:pt x="7456" y="19104"/>
                    <a:pt x="7403" y="19291"/>
                    <a:pt x="7323" y="19416"/>
                  </a:cubicBezTo>
                  <a:cubicBezTo>
                    <a:pt x="7269" y="19478"/>
                    <a:pt x="7162" y="19541"/>
                    <a:pt x="7109" y="19291"/>
                  </a:cubicBezTo>
                  <a:cubicBezTo>
                    <a:pt x="7055" y="19041"/>
                    <a:pt x="7055" y="18917"/>
                    <a:pt x="7162" y="18792"/>
                  </a:cubicBezTo>
                  <a:cubicBezTo>
                    <a:pt x="7189" y="18729"/>
                    <a:pt x="7222" y="18714"/>
                    <a:pt x="7259" y="18737"/>
                  </a:cubicBezTo>
                  <a:close/>
                  <a:moveTo>
                    <a:pt x="18809" y="18612"/>
                  </a:moveTo>
                  <a:cubicBezTo>
                    <a:pt x="18846" y="18636"/>
                    <a:pt x="18886" y="18698"/>
                    <a:pt x="18926" y="18792"/>
                  </a:cubicBezTo>
                  <a:cubicBezTo>
                    <a:pt x="19007" y="18979"/>
                    <a:pt x="18953" y="19166"/>
                    <a:pt x="18873" y="19291"/>
                  </a:cubicBezTo>
                  <a:cubicBezTo>
                    <a:pt x="18819" y="19353"/>
                    <a:pt x="18712" y="19416"/>
                    <a:pt x="18659" y="19166"/>
                  </a:cubicBezTo>
                  <a:cubicBezTo>
                    <a:pt x="18605" y="18854"/>
                    <a:pt x="18659" y="18792"/>
                    <a:pt x="18712" y="18667"/>
                  </a:cubicBezTo>
                  <a:cubicBezTo>
                    <a:pt x="18739" y="18604"/>
                    <a:pt x="18773" y="18589"/>
                    <a:pt x="18809" y="18612"/>
                  </a:cubicBezTo>
                  <a:close/>
                  <a:moveTo>
                    <a:pt x="5548" y="18612"/>
                  </a:moveTo>
                  <a:cubicBezTo>
                    <a:pt x="5585" y="18636"/>
                    <a:pt x="5625" y="18698"/>
                    <a:pt x="5665" y="18792"/>
                  </a:cubicBezTo>
                  <a:cubicBezTo>
                    <a:pt x="5745" y="18979"/>
                    <a:pt x="5692" y="19166"/>
                    <a:pt x="5611" y="19291"/>
                  </a:cubicBezTo>
                  <a:cubicBezTo>
                    <a:pt x="5558" y="19353"/>
                    <a:pt x="5451" y="19416"/>
                    <a:pt x="5397" y="19166"/>
                  </a:cubicBezTo>
                  <a:cubicBezTo>
                    <a:pt x="5344" y="18854"/>
                    <a:pt x="5371" y="18729"/>
                    <a:pt x="5451" y="18667"/>
                  </a:cubicBezTo>
                  <a:cubicBezTo>
                    <a:pt x="5478" y="18604"/>
                    <a:pt x="5511" y="18589"/>
                    <a:pt x="5548" y="18612"/>
                  </a:cubicBezTo>
                  <a:close/>
                  <a:moveTo>
                    <a:pt x="11724" y="18425"/>
                  </a:moveTo>
                  <a:cubicBezTo>
                    <a:pt x="11761" y="18448"/>
                    <a:pt x="11801" y="18511"/>
                    <a:pt x="11841" y="18604"/>
                  </a:cubicBezTo>
                  <a:cubicBezTo>
                    <a:pt x="11921" y="18792"/>
                    <a:pt x="11868" y="18979"/>
                    <a:pt x="11788" y="19104"/>
                  </a:cubicBezTo>
                  <a:cubicBezTo>
                    <a:pt x="11734" y="19166"/>
                    <a:pt x="11627" y="19229"/>
                    <a:pt x="11574" y="18979"/>
                  </a:cubicBezTo>
                  <a:cubicBezTo>
                    <a:pt x="11520" y="18729"/>
                    <a:pt x="11547" y="18542"/>
                    <a:pt x="11627" y="18480"/>
                  </a:cubicBezTo>
                  <a:cubicBezTo>
                    <a:pt x="11654" y="18417"/>
                    <a:pt x="11687" y="18402"/>
                    <a:pt x="11724" y="18425"/>
                  </a:cubicBezTo>
                  <a:close/>
                  <a:moveTo>
                    <a:pt x="6377" y="18300"/>
                  </a:moveTo>
                  <a:cubicBezTo>
                    <a:pt x="6413" y="18324"/>
                    <a:pt x="6454" y="18386"/>
                    <a:pt x="6494" y="18480"/>
                  </a:cubicBezTo>
                  <a:cubicBezTo>
                    <a:pt x="6574" y="18667"/>
                    <a:pt x="6520" y="18854"/>
                    <a:pt x="6440" y="18979"/>
                  </a:cubicBezTo>
                  <a:cubicBezTo>
                    <a:pt x="6387" y="19041"/>
                    <a:pt x="6280" y="19104"/>
                    <a:pt x="6226" y="18854"/>
                  </a:cubicBezTo>
                  <a:cubicBezTo>
                    <a:pt x="6173" y="18542"/>
                    <a:pt x="6200" y="18417"/>
                    <a:pt x="6280" y="18355"/>
                  </a:cubicBezTo>
                  <a:cubicBezTo>
                    <a:pt x="6307" y="18292"/>
                    <a:pt x="6340" y="18277"/>
                    <a:pt x="6377" y="18300"/>
                  </a:cubicBezTo>
                  <a:close/>
                  <a:moveTo>
                    <a:pt x="12633" y="18175"/>
                  </a:moveTo>
                  <a:cubicBezTo>
                    <a:pt x="12670" y="18199"/>
                    <a:pt x="12710" y="18261"/>
                    <a:pt x="12750" y="18355"/>
                  </a:cubicBezTo>
                  <a:cubicBezTo>
                    <a:pt x="12830" y="18542"/>
                    <a:pt x="12777" y="18729"/>
                    <a:pt x="12697" y="18854"/>
                  </a:cubicBezTo>
                  <a:cubicBezTo>
                    <a:pt x="12643" y="18917"/>
                    <a:pt x="12536" y="18979"/>
                    <a:pt x="12483" y="18729"/>
                  </a:cubicBezTo>
                  <a:cubicBezTo>
                    <a:pt x="12429" y="18480"/>
                    <a:pt x="12456" y="18292"/>
                    <a:pt x="12536" y="18230"/>
                  </a:cubicBezTo>
                  <a:cubicBezTo>
                    <a:pt x="12563" y="18167"/>
                    <a:pt x="12596" y="18152"/>
                    <a:pt x="12633" y="18175"/>
                  </a:cubicBezTo>
                  <a:close/>
                  <a:moveTo>
                    <a:pt x="9959" y="18175"/>
                  </a:moveTo>
                  <a:cubicBezTo>
                    <a:pt x="9996" y="18199"/>
                    <a:pt x="10036" y="18261"/>
                    <a:pt x="10076" y="18355"/>
                  </a:cubicBezTo>
                  <a:cubicBezTo>
                    <a:pt x="10157" y="18542"/>
                    <a:pt x="10076" y="18792"/>
                    <a:pt x="10023" y="18854"/>
                  </a:cubicBezTo>
                  <a:cubicBezTo>
                    <a:pt x="9969" y="18917"/>
                    <a:pt x="9863" y="18979"/>
                    <a:pt x="9809" y="18729"/>
                  </a:cubicBezTo>
                  <a:cubicBezTo>
                    <a:pt x="9756" y="18417"/>
                    <a:pt x="9782" y="18292"/>
                    <a:pt x="9863" y="18230"/>
                  </a:cubicBezTo>
                  <a:cubicBezTo>
                    <a:pt x="9889" y="18167"/>
                    <a:pt x="9923" y="18152"/>
                    <a:pt x="9959" y="18175"/>
                  </a:cubicBezTo>
                  <a:close/>
                  <a:moveTo>
                    <a:pt x="15467" y="18113"/>
                  </a:moveTo>
                  <a:cubicBezTo>
                    <a:pt x="15504" y="18136"/>
                    <a:pt x="15544" y="18199"/>
                    <a:pt x="15584" y="18292"/>
                  </a:cubicBezTo>
                  <a:cubicBezTo>
                    <a:pt x="15664" y="18480"/>
                    <a:pt x="15611" y="18667"/>
                    <a:pt x="15531" y="18792"/>
                  </a:cubicBezTo>
                  <a:cubicBezTo>
                    <a:pt x="15477" y="18854"/>
                    <a:pt x="15370" y="18917"/>
                    <a:pt x="15317" y="18667"/>
                  </a:cubicBezTo>
                  <a:cubicBezTo>
                    <a:pt x="15263" y="18417"/>
                    <a:pt x="15263" y="18292"/>
                    <a:pt x="15370" y="18167"/>
                  </a:cubicBezTo>
                  <a:cubicBezTo>
                    <a:pt x="15397" y="18105"/>
                    <a:pt x="15430" y="18089"/>
                    <a:pt x="15467" y="18113"/>
                  </a:cubicBezTo>
                  <a:close/>
                  <a:moveTo>
                    <a:pt x="14558" y="18113"/>
                  </a:moveTo>
                  <a:cubicBezTo>
                    <a:pt x="14595" y="18136"/>
                    <a:pt x="14635" y="18199"/>
                    <a:pt x="14675" y="18292"/>
                  </a:cubicBezTo>
                  <a:cubicBezTo>
                    <a:pt x="14755" y="18480"/>
                    <a:pt x="14702" y="18667"/>
                    <a:pt x="14622" y="18792"/>
                  </a:cubicBezTo>
                  <a:cubicBezTo>
                    <a:pt x="14568" y="18854"/>
                    <a:pt x="14461" y="18917"/>
                    <a:pt x="14408" y="18667"/>
                  </a:cubicBezTo>
                  <a:cubicBezTo>
                    <a:pt x="14354" y="18417"/>
                    <a:pt x="14381" y="18292"/>
                    <a:pt x="14461" y="18167"/>
                  </a:cubicBezTo>
                  <a:cubicBezTo>
                    <a:pt x="14488" y="18105"/>
                    <a:pt x="14521" y="18089"/>
                    <a:pt x="14558" y="18113"/>
                  </a:cubicBezTo>
                  <a:close/>
                  <a:moveTo>
                    <a:pt x="20654" y="18050"/>
                  </a:moveTo>
                  <a:cubicBezTo>
                    <a:pt x="20691" y="18074"/>
                    <a:pt x="20731" y="18136"/>
                    <a:pt x="20771" y="18230"/>
                  </a:cubicBezTo>
                  <a:cubicBezTo>
                    <a:pt x="20851" y="18417"/>
                    <a:pt x="20798" y="18604"/>
                    <a:pt x="20718" y="18729"/>
                  </a:cubicBezTo>
                  <a:cubicBezTo>
                    <a:pt x="20664" y="18792"/>
                    <a:pt x="20557" y="18854"/>
                    <a:pt x="20504" y="18604"/>
                  </a:cubicBezTo>
                  <a:cubicBezTo>
                    <a:pt x="20450" y="18355"/>
                    <a:pt x="20477" y="18230"/>
                    <a:pt x="20557" y="18105"/>
                  </a:cubicBezTo>
                  <a:cubicBezTo>
                    <a:pt x="20584" y="18043"/>
                    <a:pt x="20617" y="18027"/>
                    <a:pt x="20654" y="18050"/>
                  </a:cubicBezTo>
                  <a:close/>
                  <a:moveTo>
                    <a:pt x="2821" y="17926"/>
                  </a:moveTo>
                  <a:cubicBezTo>
                    <a:pt x="2857" y="17949"/>
                    <a:pt x="2898" y="18011"/>
                    <a:pt x="2938" y="18105"/>
                  </a:cubicBezTo>
                  <a:cubicBezTo>
                    <a:pt x="3018" y="18292"/>
                    <a:pt x="2964" y="18480"/>
                    <a:pt x="2884" y="18604"/>
                  </a:cubicBezTo>
                  <a:cubicBezTo>
                    <a:pt x="2831" y="18667"/>
                    <a:pt x="2724" y="18729"/>
                    <a:pt x="2670" y="18480"/>
                  </a:cubicBezTo>
                  <a:cubicBezTo>
                    <a:pt x="2617" y="18230"/>
                    <a:pt x="2644" y="18105"/>
                    <a:pt x="2724" y="17980"/>
                  </a:cubicBezTo>
                  <a:cubicBezTo>
                    <a:pt x="2751" y="17918"/>
                    <a:pt x="2784" y="17902"/>
                    <a:pt x="2821" y="17926"/>
                  </a:cubicBezTo>
                  <a:close/>
                  <a:moveTo>
                    <a:pt x="16510" y="17801"/>
                  </a:moveTo>
                  <a:cubicBezTo>
                    <a:pt x="16547" y="17824"/>
                    <a:pt x="16587" y="17887"/>
                    <a:pt x="16627" y="17980"/>
                  </a:cubicBezTo>
                  <a:cubicBezTo>
                    <a:pt x="16707" y="18167"/>
                    <a:pt x="16627" y="18417"/>
                    <a:pt x="16573" y="18480"/>
                  </a:cubicBezTo>
                  <a:cubicBezTo>
                    <a:pt x="16520" y="18542"/>
                    <a:pt x="16413" y="18604"/>
                    <a:pt x="16360" y="18355"/>
                  </a:cubicBezTo>
                  <a:cubicBezTo>
                    <a:pt x="16306" y="18043"/>
                    <a:pt x="16333" y="17918"/>
                    <a:pt x="16413" y="17855"/>
                  </a:cubicBezTo>
                  <a:cubicBezTo>
                    <a:pt x="16440" y="17793"/>
                    <a:pt x="16473" y="17777"/>
                    <a:pt x="16510" y="17801"/>
                  </a:cubicBezTo>
                  <a:close/>
                  <a:moveTo>
                    <a:pt x="17606" y="17613"/>
                  </a:moveTo>
                  <a:cubicBezTo>
                    <a:pt x="17643" y="17637"/>
                    <a:pt x="17683" y="17699"/>
                    <a:pt x="17723" y="17793"/>
                  </a:cubicBezTo>
                  <a:cubicBezTo>
                    <a:pt x="17803" y="17980"/>
                    <a:pt x="17723" y="18230"/>
                    <a:pt x="17670" y="18292"/>
                  </a:cubicBezTo>
                  <a:cubicBezTo>
                    <a:pt x="17616" y="18355"/>
                    <a:pt x="17509" y="18417"/>
                    <a:pt x="17456" y="18167"/>
                  </a:cubicBezTo>
                  <a:cubicBezTo>
                    <a:pt x="17402" y="17918"/>
                    <a:pt x="17429" y="17793"/>
                    <a:pt x="17509" y="17668"/>
                  </a:cubicBezTo>
                  <a:cubicBezTo>
                    <a:pt x="17536" y="17606"/>
                    <a:pt x="17569" y="17590"/>
                    <a:pt x="17606" y="17613"/>
                  </a:cubicBezTo>
                  <a:close/>
                  <a:moveTo>
                    <a:pt x="3703" y="17613"/>
                  </a:moveTo>
                  <a:cubicBezTo>
                    <a:pt x="3740" y="17637"/>
                    <a:pt x="3780" y="17699"/>
                    <a:pt x="3820" y="17793"/>
                  </a:cubicBezTo>
                  <a:cubicBezTo>
                    <a:pt x="3900" y="17980"/>
                    <a:pt x="3847" y="18167"/>
                    <a:pt x="3767" y="18292"/>
                  </a:cubicBezTo>
                  <a:cubicBezTo>
                    <a:pt x="3713" y="18355"/>
                    <a:pt x="3606" y="18417"/>
                    <a:pt x="3553" y="18167"/>
                  </a:cubicBezTo>
                  <a:cubicBezTo>
                    <a:pt x="3499" y="17918"/>
                    <a:pt x="3553" y="17793"/>
                    <a:pt x="3606" y="17668"/>
                  </a:cubicBezTo>
                  <a:cubicBezTo>
                    <a:pt x="3633" y="17606"/>
                    <a:pt x="3666" y="17590"/>
                    <a:pt x="3703" y="17613"/>
                  </a:cubicBezTo>
                  <a:close/>
                  <a:moveTo>
                    <a:pt x="19692" y="17426"/>
                  </a:moveTo>
                  <a:cubicBezTo>
                    <a:pt x="19728" y="17450"/>
                    <a:pt x="19769" y="17512"/>
                    <a:pt x="19809" y="17606"/>
                  </a:cubicBezTo>
                  <a:cubicBezTo>
                    <a:pt x="19889" y="17793"/>
                    <a:pt x="19809" y="18043"/>
                    <a:pt x="19755" y="18105"/>
                  </a:cubicBezTo>
                  <a:cubicBezTo>
                    <a:pt x="19702" y="18167"/>
                    <a:pt x="19595" y="18230"/>
                    <a:pt x="19541" y="17980"/>
                  </a:cubicBezTo>
                  <a:cubicBezTo>
                    <a:pt x="19488" y="17668"/>
                    <a:pt x="19515" y="17543"/>
                    <a:pt x="19595" y="17481"/>
                  </a:cubicBezTo>
                  <a:cubicBezTo>
                    <a:pt x="19621" y="17418"/>
                    <a:pt x="19655" y="17403"/>
                    <a:pt x="19692" y="17426"/>
                  </a:cubicBezTo>
                  <a:close/>
                  <a:moveTo>
                    <a:pt x="1858" y="17426"/>
                  </a:moveTo>
                  <a:cubicBezTo>
                    <a:pt x="1895" y="17450"/>
                    <a:pt x="1935" y="17512"/>
                    <a:pt x="1975" y="17606"/>
                  </a:cubicBezTo>
                  <a:cubicBezTo>
                    <a:pt x="2055" y="17793"/>
                    <a:pt x="2002" y="17980"/>
                    <a:pt x="1922" y="18105"/>
                  </a:cubicBezTo>
                  <a:cubicBezTo>
                    <a:pt x="1868" y="18167"/>
                    <a:pt x="1761" y="18230"/>
                    <a:pt x="1708" y="17980"/>
                  </a:cubicBezTo>
                  <a:cubicBezTo>
                    <a:pt x="1654" y="17668"/>
                    <a:pt x="1708" y="17606"/>
                    <a:pt x="1761" y="17481"/>
                  </a:cubicBezTo>
                  <a:cubicBezTo>
                    <a:pt x="1788" y="17418"/>
                    <a:pt x="1821" y="17403"/>
                    <a:pt x="1858" y="17426"/>
                  </a:cubicBezTo>
                  <a:close/>
                  <a:moveTo>
                    <a:pt x="13302" y="17239"/>
                  </a:moveTo>
                  <a:cubicBezTo>
                    <a:pt x="13338" y="17262"/>
                    <a:pt x="13378" y="17325"/>
                    <a:pt x="13419" y="17418"/>
                  </a:cubicBezTo>
                  <a:cubicBezTo>
                    <a:pt x="13499" y="17606"/>
                    <a:pt x="13445" y="17793"/>
                    <a:pt x="13365" y="17918"/>
                  </a:cubicBezTo>
                  <a:cubicBezTo>
                    <a:pt x="13312" y="17980"/>
                    <a:pt x="13205" y="18043"/>
                    <a:pt x="13151" y="17793"/>
                  </a:cubicBezTo>
                  <a:cubicBezTo>
                    <a:pt x="13098" y="17481"/>
                    <a:pt x="13124" y="17356"/>
                    <a:pt x="13205" y="17294"/>
                  </a:cubicBezTo>
                  <a:cubicBezTo>
                    <a:pt x="13231" y="17231"/>
                    <a:pt x="13265" y="17216"/>
                    <a:pt x="13302" y="17239"/>
                  </a:cubicBezTo>
                  <a:close/>
                  <a:moveTo>
                    <a:pt x="11029" y="16989"/>
                  </a:moveTo>
                  <a:cubicBezTo>
                    <a:pt x="11066" y="17013"/>
                    <a:pt x="11106" y="17075"/>
                    <a:pt x="11146" y="17169"/>
                  </a:cubicBezTo>
                  <a:cubicBezTo>
                    <a:pt x="11226" y="17356"/>
                    <a:pt x="11173" y="17543"/>
                    <a:pt x="11092" y="17668"/>
                  </a:cubicBezTo>
                  <a:cubicBezTo>
                    <a:pt x="11039" y="17731"/>
                    <a:pt x="10932" y="17793"/>
                    <a:pt x="10879" y="17543"/>
                  </a:cubicBezTo>
                  <a:cubicBezTo>
                    <a:pt x="10825" y="17294"/>
                    <a:pt x="10852" y="17106"/>
                    <a:pt x="10932" y="17044"/>
                  </a:cubicBezTo>
                  <a:cubicBezTo>
                    <a:pt x="10959" y="16981"/>
                    <a:pt x="10992" y="16966"/>
                    <a:pt x="11029" y="16989"/>
                  </a:cubicBezTo>
                  <a:close/>
                  <a:moveTo>
                    <a:pt x="21376" y="16740"/>
                  </a:moveTo>
                  <a:cubicBezTo>
                    <a:pt x="21413" y="16763"/>
                    <a:pt x="21453" y="16825"/>
                    <a:pt x="21493" y="16919"/>
                  </a:cubicBezTo>
                  <a:cubicBezTo>
                    <a:pt x="21573" y="17106"/>
                    <a:pt x="21520" y="17294"/>
                    <a:pt x="21440" y="17418"/>
                  </a:cubicBezTo>
                  <a:cubicBezTo>
                    <a:pt x="21386" y="17481"/>
                    <a:pt x="21279" y="17543"/>
                    <a:pt x="21226" y="17294"/>
                  </a:cubicBezTo>
                  <a:cubicBezTo>
                    <a:pt x="21172" y="17044"/>
                    <a:pt x="21226" y="16919"/>
                    <a:pt x="21279" y="16794"/>
                  </a:cubicBezTo>
                  <a:cubicBezTo>
                    <a:pt x="21306" y="16732"/>
                    <a:pt x="21339" y="16716"/>
                    <a:pt x="21376" y="16740"/>
                  </a:cubicBezTo>
                  <a:close/>
                  <a:moveTo>
                    <a:pt x="8730" y="16740"/>
                  </a:moveTo>
                  <a:cubicBezTo>
                    <a:pt x="8766" y="16763"/>
                    <a:pt x="8806" y="16825"/>
                    <a:pt x="8847" y="16919"/>
                  </a:cubicBezTo>
                  <a:cubicBezTo>
                    <a:pt x="8927" y="17106"/>
                    <a:pt x="8847" y="17356"/>
                    <a:pt x="8793" y="17418"/>
                  </a:cubicBezTo>
                  <a:cubicBezTo>
                    <a:pt x="8740" y="17481"/>
                    <a:pt x="8633" y="17543"/>
                    <a:pt x="8579" y="17294"/>
                  </a:cubicBezTo>
                  <a:cubicBezTo>
                    <a:pt x="8526" y="17044"/>
                    <a:pt x="8579" y="16919"/>
                    <a:pt x="8633" y="16794"/>
                  </a:cubicBezTo>
                  <a:cubicBezTo>
                    <a:pt x="8659" y="16732"/>
                    <a:pt x="8693" y="16716"/>
                    <a:pt x="8730" y="16740"/>
                  </a:cubicBezTo>
                  <a:close/>
                  <a:moveTo>
                    <a:pt x="7874" y="16740"/>
                  </a:moveTo>
                  <a:cubicBezTo>
                    <a:pt x="7911" y="16763"/>
                    <a:pt x="7951" y="16825"/>
                    <a:pt x="7991" y="16919"/>
                  </a:cubicBezTo>
                  <a:cubicBezTo>
                    <a:pt x="8071" y="17106"/>
                    <a:pt x="8018" y="17294"/>
                    <a:pt x="7937" y="17418"/>
                  </a:cubicBezTo>
                  <a:cubicBezTo>
                    <a:pt x="7884" y="17481"/>
                    <a:pt x="7777" y="17543"/>
                    <a:pt x="7724" y="17294"/>
                  </a:cubicBezTo>
                  <a:cubicBezTo>
                    <a:pt x="7670" y="17044"/>
                    <a:pt x="7697" y="16919"/>
                    <a:pt x="7777" y="16794"/>
                  </a:cubicBezTo>
                  <a:cubicBezTo>
                    <a:pt x="7804" y="16732"/>
                    <a:pt x="7837" y="16716"/>
                    <a:pt x="7874" y="16740"/>
                  </a:cubicBezTo>
                  <a:close/>
                  <a:moveTo>
                    <a:pt x="18382" y="16552"/>
                  </a:moveTo>
                  <a:cubicBezTo>
                    <a:pt x="18418" y="16576"/>
                    <a:pt x="18458" y="16638"/>
                    <a:pt x="18499" y="16732"/>
                  </a:cubicBezTo>
                  <a:cubicBezTo>
                    <a:pt x="18579" y="16919"/>
                    <a:pt x="18525" y="17106"/>
                    <a:pt x="18445" y="17231"/>
                  </a:cubicBezTo>
                  <a:cubicBezTo>
                    <a:pt x="18392" y="17294"/>
                    <a:pt x="18285" y="17356"/>
                    <a:pt x="18231" y="17106"/>
                  </a:cubicBezTo>
                  <a:cubicBezTo>
                    <a:pt x="18178" y="16794"/>
                    <a:pt x="18204" y="16669"/>
                    <a:pt x="18285" y="16607"/>
                  </a:cubicBezTo>
                  <a:cubicBezTo>
                    <a:pt x="18311" y="16544"/>
                    <a:pt x="18345" y="16529"/>
                    <a:pt x="18382" y="16552"/>
                  </a:cubicBezTo>
                  <a:close/>
                  <a:moveTo>
                    <a:pt x="5067" y="16490"/>
                  </a:moveTo>
                  <a:cubicBezTo>
                    <a:pt x="5103" y="16513"/>
                    <a:pt x="5143" y="16576"/>
                    <a:pt x="5184" y="16669"/>
                  </a:cubicBezTo>
                  <a:cubicBezTo>
                    <a:pt x="5264" y="16857"/>
                    <a:pt x="5184" y="17106"/>
                    <a:pt x="5130" y="17169"/>
                  </a:cubicBezTo>
                  <a:cubicBezTo>
                    <a:pt x="5077" y="17231"/>
                    <a:pt x="4970" y="17294"/>
                    <a:pt x="4916" y="17044"/>
                  </a:cubicBezTo>
                  <a:cubicBezTo>
                    <a:pt x="4863" y="16794"/>
                    <a:pt x="4889" y="16669"/>
                    <a:pt x="4970" y="16544"/>
                  </a:cubicBezTo>
                  <a:cubicBezTo>
                    <a:pt x="4996" y="16482"/>
                    <a:pt x="5030" y="16466"/>
                    <a:pt x="5067" y="16490"/>
                  </a:cubicBezTo>
                  <a:close/>
                  <a:moveTo>
                    <a:pt x="14104" y="16365"/>
                  </a:moveTo>
                  <a:cubicBezTo>
                    <a:pt x="14140" y="16388"/>
                    <a:pt x="14181" y="16451"/>
                    <a:pt x="14221" y="16544"/>
                  </a:cubicBezTo>
                  <a:cubicBezTo>
                    <a:pt x="14301" y="16732"/>
                    <a:pt x="14221" y="16981"/>
                    <a:pt x="14167" y="17044"/>
                  </a:cubicBezTo>
                  <a:cubicBezTo>
                    <a:pt x="14114" y="17106"/>
                    <a:pt x="14007" y="17169"/>
                    <a:pt x="13953" y="16919"/>
                  </a:cubicBezTo>
                  <a:cubicBezTo>
                    <a:pt x="13900" y="16669"/>
                    <a:pt x="13927" y="16544"/>
                    <a:pt x="14007" y="16420"/>
                  </a:cubicBezTo>
                  <a:cubicBezTo>
                    <a:pt x="14033" y="16357"/>
                    <a:pt x="14067" y="16342"/>
                    <a:pt x="14104" y="16365"/>
                  </a:cubicBezTo>
                  <a:close/>
                  <a:moveTo>
                    <a:pt x="9719" y="16303"/>
                  </a:moveTo>
                  <a:cubicBezTo>
                    <a:pt x="9756" y="16326"/>
                    <a:pt x="9796" y="16388"/>
                    <a:pt x="9836" y="16482"/>
                  </a:cubicBezTo>
                  <a:cubicBezTo>
                    <a:pt x="9916" y="16669"/>
                    <a:pt x="9836" y="16919"/>
                    <a:pt x="9782" y="16981"/>
                  </a:cubicBezTo>
                  <a:cubicBezTo>
                    <a:pt x="9729" y="17044"/>
                    <a:pt x="9622" y="17106"/>
                    <a:pt x="9568" y="16857"/>
                  </a:cubicBezTo>
                  <a:cubicBezTo>
                    <a:pt x="9515" y="16544"/>
                    <a:pt x="9542" y="16420"/>
                    <a:pt x="9622" y="16357"/>
                  </a:cubicBezTo>
                  <a:cubicBezTo>
                    <a:pt x="9649" y="16295"/>
                    <a:pt x="9682" y="16279"/>
                    <a:pt x="9719" y="16303"/>
                  </a:cubicBezTo>
                  <a:close/>
                  <a:moveTo>
                    <a:pt x="6965" y="16303"/>
                  </a:moveTo>
                  <a:cubicBezTo>
                    <a:pt x="7002" y="16326"/>
                    <a:pt x="7042" y="16388"/>
                    <a:pt x="7082" y="16482"/>
                  </a:cubicBezTo>
                  <a:cubicBezTo>
                    <a:pt x="7162" y="16669"/>
                    <a:pt x="7109" y="16857"/>
                    <a:pt x="7028" y="16981"/>
                  </a:cubicBezTo>
                  <a:cubicBezTo>
                    <a:pt x="6975" y="17044"/>
                    <a:pt x="6868" y="17106"/>
                    <a:pt x="6815" y="16857"/>
                  </a:cubicBezTo>
                  <a:cubicBezTo>
                    <a:pt x="6761" y="16544"/>
                    <a:pt x="6788" y="16420"/>
                    <a:pt x="6868" y="16357"/>
                  </a:cubicBezTo>
                  <a:cubicBezTo>
                    <a:pt x="6895" y="16295"/>
                    <a:pt x="6928" y="16279"/>
                    <a:pt x="6965" y="16303"/>
                  </a:cubicBezTo>
                  <a:close/>
                  <a:moveTo>
                    <a:pt x="12072" y="16115"/>
                  </a:moveTo>
                  <a:cubicBezTo>
                    <a:pt x="12108" y="16139"/>
                    <a:pt x="12149" y="16201"/>
                    <a:pt x="12189" y="16295"/>
                  </a:cubicBezTo>
                  <a:cubicBezTo>
                    <a:pt x="12269" y="16482"/>
                    <a:pt x="12189" y="16732"/>
                    <a:pt x="12135" y="16794"/>
                  </a:cubicBezTo>
                  <a:cubicBezTo>
                    <a:pt x="12082" y="16857"/>
                    <a:pt x="11975" y="16919"/>
                    <a:pt x="11921" y="16669"/>
                  </a:cubicBezTo>
                  <a:cubicBezTo>
                    <a:pt x="11868" y="16357"/>
                    <a:pt x="11895" y="16232"/>
                    <a:pt x="11975" y="16170"/>
                  </a:cubicBezTo>
                  <a:cubicBezTo>
                    <a:pt x="12001" y="16108"/>
                    <a:pt x="12035" y="16092"/>
                    <a:pt x="12072" y="16115"/>
                  </a:cubicBezTo>
                  <a:close/>
                  <a:moveTo>
                    <a:pt x="4158" y="16053"/>
                  </a:moveTo>
                  <a:cubicBezTo>
                    <a:pt x="4194" y="16076"/>
                    <a:pt x="4234" y="16139"/>
                    <a:pt x="4275" y="16232"/>
                  </a:cubicBezTo>
                  <a:cubicBezTo>
                    <a:pt x="4355" y="16420"/>
                    <a:pt x="4301" y="16607"/>
                    <a:pt x="4221" y="16732"/>
                  </a:cubicBezTo>
                  <a:cubicBezTo>
                    <a:pt x="4168" y="16794"/>
                    <a:pt x="4061" y="16857"/>
                    <a:pt x="4007" y="16607"/>
                  </a:cubicBezTo>
                  <a:cubicBezTo>
                    <a:pt x="3954" y="16357"/>
                    <a:pt x="3980" y="16232"/>
                    <a:pt x="4061" y="16108"/>
                  </a:cubicBezTo>
                  <a:cubicBezTo>
                    <a:pt x="4087" y="16045"/>
                    <a:pt x="4121" y="16029"/>
                    <a:pt x="4158" y="16053"/>
                  </a:cubicBezTo>
                  <a:close/>
                  <a:moveTo>
                    <a:pt x="15868" y="15990"/>
                  </a:moveTo>
                  <a:cubicBezTo>
                    <a:pt x="15905" y="16014"/>
                    <a:pt x="15945" y="16076"/>
                    <a:pt x="15985" y="16170"/>
                  </a:cubicBezTo>
                  <a:cubicBezTo>
                    <a:pt x="16065" y="16357"/>
                    <a:pt x="15985" y="16607"/>
                    <a:pt x="15932" y="16669"/>
                  </a:cubicBezTo>
                  <a:cubicBezTo>
                    <a:pt x="15878" y="16732"/>
                    <a:pt x="15771" y="16794"/>
                    <a:pt x="15718" y="16544"/>
                  </a:cubicBezTo>
                  <a:cubicBezTo>
                    <a:pt x="15664" y="16295"/>
                    <a:pt x="15664" y="16170"/>
                    <a:pt x="15771" y="16045"/>
                  </a:cubicBezTo>
                  <a:cubicBezTo>
                    <a:pt x="15798" y="15983"/>
                    <a:pt x="15832" y="15967"/>
                    <a:pt x="15868" y="15990"/>
                  </a:cubicBezTo>
                  <a:close/>
                  <a:moveTo>
                    <a:pt x="5949" y="15866"/>
                  </a:moveTo>
                  <a:cubicBezTo>
                    <a:pt x="5986" y="15889"/>
                    <a:pt x="6026" y="15951"/>
                    <a:pt x="6066" y="16045"/>
                  </a:cubicBezTo>
                  <a:cubicBezTo>
                    <a:pt x="6146" y="16232"/>
                    <a:pt x="6066" y="16482"/>
                    <a:pt x="6012" y="16544"/>
                  </a:cubicBezTo>
                  <a:cubicBezTo>
                    <a:pt x="5959" y="16607"/>
                    <a:pt x="5852" y="16669"/>
                    <a:pt x="5799" y="16420"/>
                  </a:cubicBezTo>
                  <a:cubicBezTo>
                    <a:pt x="5745" y="16170"/>
                    <a:pt x="5745" y="16045"/>
                    <a:pt x="5852" y="15920"/>
                  </a:cubicBezTo>
                  <a:cubicBezTo>
                    <a:pt x="5879" y="15858"/>
                    <a:pt x="5912" y="15842"/>
                    <a:pt x="5949" y="15866"/>
                  </a:cubicBezTo>
                  <a:close/>
                  <a:moveTo>
                    <a:pt x="2660" y="15803"/>
                  </a:moveTo>
                  <a:cubicBezTo>
                    <a:pt x="2697" y="15827"/>
                    <a:pt x="2737" y="15889"/>
                    <a:pt x="2777" y="15983"/>
                  </a:cubicBezTo>
                  <a:cubicBezTo>
                    <a:pt x="2857" y="16170"/>
                    <a:pt x="2804" y="16357"/>
                    <a:pt x="2724" y="16482"/>
                  </a:cubicBezTo>
                  <a:cubicBezTo>
                    <a:pt x="2670" y="16544"/>
                    <a:pt x="2563" y="16607"/>
                    <a:pt x="2510" y="16357"/>
                  </a:cubicBezTo>
                  <a:cubicBezTo>
                    <a:pt x="2456" y="16045"/>
                    <a:pt x="2483" y="15920"/>
                    <a:pt x="2563" y="15858"/>
                  </a:cubicBezTo>
                  <a:cubicBezTo>
                    <a:pt x="2590" y="15795"/>
                    <a:pt x="2624" y="15780"/>
                    <a:pt x="2660" y="15803"/>
                  </a:cubicBezTo>
                  <a:close/>
                  <a:moveTo>
                    <a:pt x="20360" y="15741"/>
                  </a:moveTo>
                  <a:cubicBezTo>
                    <a:pt x="20397" y="15764"/>
                    <a:pt x="20437" y="15827"/>
                    <a:pt x="20477" y="15920"/>
                  </a:cubicBezTo>
                  <a:cubicBezTo>
                    <a:pt x="20557" y="16108"/>
                    <a:pt x="20504" y="16295"/>
                    <a:pt x="20424" y="16420"/>
                  </a:cubicBezTo>
                  <a:cubicBezTo>
                    <a:pt x="20370" y="16482"/>
                    <a:pt x="20263" y="16544"/>
                    <a:pt x="20210" y="16295"/>
                  </a:cubicBezTo>
                  <a:cubicBezTo>
                    <a:pt x="20156" y="16045"/>
                    <a:pt x="20210" y="15920"/>
                    <a:pt x="20263" y="15795"/>
                  </a:cubicBezTo>
                  <a:cubicBezTo>
                    <a:pt x="20290" y="15733"/>
                    <a:pt x="20323" y="15717"/>
                    <a:pt x="20360" y="15741"/>
                  </a:cubicBezTo>
                  <a:close/>
                  <a:moveTo>
                    <a:pt x="16911" y="15741"/>
                  </a:moveTo>
                  <a:cubicBezTo>
                    <a:pt x="16948" y="15764"/>
                    <a:pt x="16988" y="15827"/>
                    <a:pt x="17028" y="15920"/>
                  </a:cubicBezTo>
                  <a:cubicBezTo>
                    <a:pt x="17108" y="16108"/>
                    <a:pt x="17028" y="16357"/>
                    <a:pt x="16975" y="16420"/>
                  </a:cubicBezTo>
                  <a:cubicBezTo>
                    <a:pt x="16921" y="16482"/>
                    <a:pt x="16814" y="16544"/>
                    <a:pt x="16761" y="16295"/>
                  </a:cubicBezTo>
                  <a:cubicBezTo>
                    <a:pt x="16707" y="16045"/>
                    <a:pt x="16761" y="15920"/>
                    <a:pt x="16814" y="15795"/>
                  </a:cubicBezTo>
                  <a:cubicBezTo>
                    <a:pt x="16841" y="15733"/>
                    <a:pt x="16874" y="15717"/>
                    <a:pt x="16911" y="15741"/>
                  </a:cubicBezTo>
                  <a:close/>
                  <a:moveTo>
                    <a:pt x="19157" y="15554"/>
                  </a:moveTo>
                  <a:cubicBezTo>
                    <a:pt x="19194" y="15577"/>
                    <a:pt x="19234" y="15639"/>
                    <a:pt x="19274" y="15733"/>
                  </a:cubicBezTo>
                  <a:cubicBezTo>
                    <a:pt x="19354" y="15920"/>
                    <a:pt x="19274" y="16170"/>
                    <a:pt x="19220" y="16232"/>
                  </a:cubicBezTo>
                  <a:cubicBezTo>
                    <a:pt x="19167" y="16295"/>
                    <a:pt x="19060" y="16357"/>
                    <a:pt x="19007" y="16108"/>
                  </a:cubicBezTo>
                  <a:cubicBezTo>
                    <a:pt x="18953" y="15858"/>
                    <a:pt x="19007" y="15733"/>
                    <a:pt x="19060" y="15608"/>
                  </a:cubicBezTo>
                  <a:cubicBezTo>
                    <a:pt x="19087" y="15546"/>
                    <a:pt x="19120" y="15530"/>
                    <a:pt x="19157" y="15554"/>
                  </a:cubicBezTo>
                  <a:close/>
                  <a:moveTo>
                    <a:pt x="14986" y="15429"/>
                  </a:moveTo>
                  <a:cubicBezTo>
                    <a:pt x="15023" y="15452"/>
                    <a:pt x="15063" y="15515"/>
                    <a:pt x="15103" y="15608"/>
                  </a:cubicBezTo>
                  <a:cubicBezTo>
                    <a:pt x="15183" y="15795"/>
                    <a:pt x="15103" y="16045"/>
                    <a:pt x="15049" y="16108"/>
                  </a:cubicBezTo>
                  <a:cubicBezTo>
                    <a:pt x="14996" y="16170"/>
                    <a:pt x="14889" y="16232"/>
                    <a:pt x="14836" y="15983"/>
                  </a:cubicBezTo>
                  <a:cubicBezTo>
                    <a:pt x="14782" y="15733"/>
                    <a:pt x="14809" y="15608"/>
                    <a:pt x="14889" y="15483"/>
                  </a:cubicBezTo>
                  <a:cubicBezTo>
                    <a:pt x="14916" y="15421"/>
                    <a:pt x="14949" y="15405"/>
                    <a:pt x="14986" y="15429"/>
                  </a:cubicBezTo>
                  <a:close/>
                  <a:moveTo>
                    <a:pt x="10655" y="15241"/>
                  </a:moveTo>
                  <a:cubicBezTo>
                    <a:pt x="10691" y="15265"/>
                    <a:pt x="10731" y="15327"/>
                    <a:pt x="10772" y="15421"/>
                  </a:cubicBezTo>
                  <a:cubicBezTo>
                    <a:pt x="10852" y="15608"/>
                    <a:pt x="10798" y="15795"/>
                    <a:pt x="10718" y="15920"/>
                  </a:cubicBezTo>
                  <a:cubicBezTo>
                    <a:pt x="10665" y="15983"/>
                    <a:pt x="10558" y="16045"/>
                    <a:pt x="10504" y="15795"/>
                  </a:cubicBezTo>
                  <a:cubicBezTo>
                    <a:pt x="10451" y="15483"/>
                    <a:pt x="10477" y="15358"/>
                    <a:pt x="10558" y="15296"/>
                  </a:cubicBezTo>
                  <a:cubicBezTo>
                    <a:pt x="10584" y="15234"/>
                    <a:pt x="10618" y="15218"/>
                    <a:pt x="10655" y="15241"/>
                  </a:cubicBezTo>
                  <a:close/>
                  <a:moveTo>
                    <a:pt x="12767" y="14867"/>
                  </a:moveTo>
                  <a:cubicBezTo>
                    <a:pt x="12804" y="14890"/>
                    <a:pt x="12844" y="14953"/>
                    <a:pt x="12884" y="15046"/>
                  </a:cubicBezTo>
                  <a:cubicBezTo>
                    <a:pt x="12964" y="15234"/>
                    <a:pt x="12884" y="15483"/>
                    <a:pt x="12830" y="15546"/>
                  </a:cubicBezTo>
                  <a:cubicBezTo>
                    <a:pt x="12777" y="15608"/>
                    <a:pt x="12670" y="15671"/>
                    <a:pt x="12616" y="15421"/>
                  </a:cubicBezTo>
                  <a:cubicBezTo>
                    <a:pt x="12563" y="15171"/>
                    <a:pt x="12590" y="15046"/>
                    <a:pt x="12670" y="14922"/>
                  </a:cubicBezTo>
                  <a:cubicBezTo>
                    <a:pt x="12697" y="14859"/>
                    <a:pt x="12730" y="14843"/>
                    <a:pt x="12767" y="14867"/>
                  </a:cubicBezTo>
                  <a:close/>
                  <a:moveTo>
                    <a:pt x="17793" y="14804"/>
                  </a:moveTo>
                  <a:cubicBezTo>
                    <a:pt x="17830" y="14828"/>
                    <a:pt x="17870" y="14890"/>
                    <a:pt x="17910" y="14984"/>
                  </a:cubicBezTo>
                  <a:cubicBezTo>
                    <a:pt x="17991" y="15171"/>
                    <a:pt x="17937" y="15358"/>
                    <a:pt x="17857" y="15483"/>
                  </a:cubicBezTo>
                  <a:cubicBezTo>
                    <a:pt x="17803" y="15546"/>
                    <a:pt x="17696" y="15608"/>
                    <a:pt x="17643" y="15358"/>
                  </a:cubicBezTo>
                  <a:cubicBezTo>
                    <a:pt x="17589" y="15109"/>
                    <a:pt x="17616" y="14922"/>
                    <a:pt x="17696" y="14859"/>
                  </a:cubicBezTo>
                  <a:cubicBezTo>
                    <a:pt x="17723" y="14797"/>
                    <a:pt x="17757" y="14781"/>
                    <a:pt x="17793" y="14804"/>
                  </a:cubicBezTo>
                  <a:close/>
                  <a:moveTo>
                    <a:pt x="3409" y="14804"/>
                  </a:moveTo>
                  <a:cubicBezTo>
                    <a:pt x="3446" y="14828"/>
                    <a:pt x="3486" y="14890"/>
                    <a:pt x="3526" y="14984"/>
                  </a:cubicBezTo>
                  <a:cubicBezTo>
                    <a:pt x="3606" y="15171"/>
                    <a:pt x="3553" y="15358"/>
                    <a:pt x="3472" y="15483"/>
                  </a:cubicBezTo>
                  <a:cubicBezTo>
                    <a:pt x="3419" y="15546"/>
                    <a:pt x="3312" y="15608"/>
                    <a:pt x="3259" y="15358"/>
                  </a:cubicBezTo>
                  <a:cubicBezTo>
                    <a:pt x="3205" y="15046"/>
                    <a:pt x="3232" y="14922"/>
                    <a:pt x="3312" y="14859"/>
                  </a:cubicBezTo>
                  <a:cubicBezTo>
                    <a:pt x="3339" y="14797"/>
                    <a:pt x="3372" y="14781"/>
                    <a:pt x="3409" y="14804"/>
                  </a:cubicBezTo>
                  <a:close/>
                  <a:moveTo>
                    <a:pt x="9238" y="14430"/>
                  </a:moveTo>
                  <a:cubicBezTo>
                    <a:pt x="9274" y="14453"/>
                    <a:pt x="9314" y="14516"/>
                    <a:pt x="9355" y="14609"/>
                  </a:cubicBezTo>
                  <a:cubicBezTo>
                    <a:pt x="9435" y="14797"/>
                    <a:pt x="9355" y="15046"/>
                    <a:pt x="9301" y="15109"/>
                  </a:cubicBezTo>
                  <a:cubicBezTo>
                    <a:pt x="9248" y="15171"/>
                    <a:pt x="9141" y="15234"/>
                    <a:pt x="9087" y="14984"/>
                  </a:cubicBezTo>
                  <a:cubicBezTo>
                    <a:pt x="9034" y="14734"/>
                    <a:pt x="9060" y="14547"/>
                    <a:pt x="9141" y="14485"/>
                  </a:cubicBezTo>
                  <a:cubicBezTo>
                    <a:pt x="9167" y="14422"/>
                    <a:pt x="9201" y="14407"/>
                    <a:pt x="9238" y="14430"/>
                  </a:cubicBezTo>
                  <a:close/>
                  <a:moveTo>
                    <a:pt x="8195" y="14430"/>
                  </a:moveTo>
                  <a:cubicBezTo>
                    <a:pt x="8232" y="14453"/>
                    <a:pt x="8272" y="14516"/>
                    <a:pt x="8312" y="14609"/>
                  </a:cubicBezTo>
                  <a:cubicBezTo>
                    <a:pt x="8392" y="14797"/>
                    <a:pt x="8339" y="14984"/>
                    <a:pt x="8258" y="15109"/>
                  </a:cubicBezTo>
                  <a:cubicBezTo>
                    <a:pt x="8205" y="15171"/>
                    <a:pt x="8098" y="15234"/>
                    <a:pt x="8044" y="14984"/>
                  </a:cubicBezTo>
                  <a:cubicBezTo>
                    <a:pt x="7991" y="14734"/>
                    <a:pt x="8018" y="14609"/>
                    <a:pt x="8098" y="14485"/>
                  </a:cubicBezTo>
                  <a:cubicBezTo>
                    <a:pt x="8125" y="14422"/>
                    <a:pt x="8158" y="14407"/>
                    <a:pt x="8195" y="14430"/>
                  </a:cubicBezTo>
                  <a:close/>
                  <a:moveTo>
                    <a:pt x="13622" y="14368"/>
                  </a:moveTo>
                  <a:cubicBezTo>
                    <a:pt x="13659" y="14391"/>
                    <a:pt x="13699" y="14453"/>
                    <a:pt x="13739" y="14547"/>
                  </a:cubicBezTo>
                  <a:cubicBezTo>
                    <a:pt x="13820" y="14734"/>
                    <a:pt x="13739" y="14984"/>
                    <a:pt x="13686" y="15046"/>
                  </a:cubicBezTo>
                  <a:cubicBezTo>
                    <a:pt x="13632" y="15109"/>
                    <a:pt x="13525" y="15171"/>
                    <a:pt x="13472" y="14922"/>
                  </a:cubicBezTo>
                  <a:cubicBezTo>
                    <a:pt x="13419" y="14609"/>
                    <a:pt x="13445" y="14485"/>
                    <a:pt x="13525" y="14422"/>
                  </a:cubicBezTo>
                  <a:cubicBezTo>
                    <a:pt x="13552" y="14360"/>
                    <a:pt x="13586" y="14344"/>
                    <a:pt x="13622" y="14368"/>
                  </a:cubicBezTo>
                  <a:close/>
                  <a:moveTo>
                    <a:pt x="11564" y="14368"/>
                  </a:moveTo>
                  <a:cubicBezTo>
                    <a:pt x="11600" y="14391"/>
                    <a:pt x="11641" y="14453"/>
                    <a:pt x="11681" y="14547"/>
                  </a:cubicBezTo>
                  <a:cubicBezTo>
                    <a:pt x="11761" y="14734"/>
                    <a:pt x="11707" y="14922"/>
                    <a:pt x="11627" y="15046"/>
                  </a:cubicBezTo>
                  <a:cubicBezTo>
                    <a:pt x="11574" y="15109"/>
                    <a:pt x="11467" y="15171"/>
                    <a:pt x="11413" y="14922"/>
                  </a:cubicBezTo>
                  <a:cubicBezTo>
                    <a:pt x="11360" y="14672"/>
                    <a:pt x="11387" y="14547"/>
                    <a:pt x="11467" y="14422"/>
                  </a:cubicBezTo>
                  <a:cubicBezTo>
                    <a:pt x="11493" y="14360"/>
                    <a:pt x="11527" y="14344"/>
                    <a:pt x="11564" y="14368"/>
                  </a:cubicBezTo>
                  <a:close/>
                  <a:moveTo>
                    <a:pt x="21242" y="14305"/>
                  </a:moveTo>
                  <a:cubicBezTo>
                    <a:pt x="21279" y="14328"/>
                    <a:pt x="21319" y="14391"/>
                    <a:pt x="21359" y="14485"/>
                  </a:cubicBezTo>
                  <a:cubicBezTo>
                    <a:pt x="21440" y="14672"/>
                    <a:pt x="21386" y="14859"/>
                    <a:pt x="21306" y="14984"/>
                  </a:cubicBezTo>
                  <a:cubicBezTo>
                    <a:pt x="21252" y="15046"/>
                    <a:pt x="21145" y="15109"/>
                    <a:pt x="21092" y="14859"/>
                  </a:cubicBezTo>
                  <a:cubicBezTo>
                    <a:pt x="21039" y="14609"/>
                    <a:pt x="21039" y="14422"/>
                    <a:pt x="21145" y="14360"/>
                  </a:cubicBezTo>
                  <a:cubicBezTo>
                    <a:pt x="21172" y="14297"/>
                    <a:pt x="21206" y="14282"/>
                    <a:pt x="21242" y="14305"/>
                  </a:cubicBezTo>
                  <a:close/>
                  <a:moveTo>
                    <a:pt x="4853" y="14180"/>
                  </a:moveTo>
                  <a:cubicBezTo>
                    <a:pt x="4889" y="14204"/>
                    <a:pt x="4930" y="14266"/>
                    <a:pt x="4970" y="14360"/>
                  </a:cubicBezTo>
                  <a:cubicBezTo>
                    <a:pt x="5050" y="14547"/>
                    <a:pt x="4996" y="14734"/>
                    <a:pt x="4916" y="14859"/>
                  </a:cubicBezTo>
                  <a:cubicBezTo>
                    <a:pt x="4863" y="14922"/>
                    <a:pt x="4756" y="14984"/>
                    <a:pt x="4702" y="14734"/>
                  </a:cubicBezTo>
                  <a:cubicBezTo>
                    <a:pt x="4649" y="14485"/>
                    <a:pt x="4702" y="14360"/>
                    <a:pt x="4756" y="14235"/>
                  </a:cubicBezTo>
                  <a:cubicBezTo>
                    <a:pt x="4783" y="14172"/>
                    <a:pt x="4816" y="14157"/>
                    <a:pt x="4853" y="14180"/>
                  </a:cubicBezTo>
                  <a:close/>
                  <a:moveTo>
                    <a:pt x="7313" y="14055"/>
                  </a:moveTo>
                  <a:cubicBezTo>
                    <a:pt x="7349" y="14079"/>
                    <a:pt x="7389" y="14141"/>
                    <a:pt x="7429" y="14235"/>
                  </a:cubicBezTo>
                  <a:cubicBezTo>
                    <a:pt x="7510" y="14422"/>
                    <a:pt x="7429" y="14672"/>
                    <a:pt x="7376" y="14734"/>
                  </a:cubicBezTo>
                  <a:cubicBezTo>
                    <a:pt x="7323" y="14797"/>
                    <a:pt x="7216" y="14859"/>
                    <a:pt x="7162" y="14609"/>
                  </a:cubicBezTo>
                  <a:cubicBezTo>
                    <a:pt x="7109" y="14360"/>
                    <a:pt x="7135" y="14235"/>
                    <a:pt x="7216" y="14110"/>
                  </a:cubicBezTo>
                  <a:cubicBezTo>
                    <a:pt x="7242" y="14048"/>
                    <a:pt x="7276" y="14032"/>
                    <a:pt x="7313" y="14055"/>
                  </a:cubicBezTo>
                  <a:close/>
                  <a:moveTo>
                    <a:pt x="6430" y="13931"/>
                  </a:moveTo>
                  <a:cubicBezTo>
                    <a:pt x="6467" y="13954"/>
                    <a:pt x="6507" y="14016"/>
                    <a:pt x="6547" y="14110"/>
                  </a:cubicBezTo>
                  <a:cubicBezTo>
                    <a:pt x="6627" y="14297"/>
                    <a:pt x="6547" y="14547"/>
                    <a:pt x="6494" y="14609"/>
                  </a:cubicBezTo>
                  <a:cubicBezTo>
                    <a:pt x="6440" y="14672"/>
                    <a:pt x="6333" y="14734"/>
                    <a:pt x="6280" y="14485"/>
                  </a:cubicBezTo>
                  <a:cubicBezTo>
                    <a:pt x="6226" y="14235"/>
                    <a:pt x="6253" y="14110"/>
                    <a:pt x="6333" y="13985"/>
                  </a:cubicBezTo>
                  <a:cubicBezTo>
                    <a:pt x="6360" y="13923"/>
                    <a:pt x="6393" y="13907"/>
                    <a:pt x="6430" y="13931"/>
                  </a:cubicBezTo>
                  <a:close/>
                  <a:moveTo>
                    <a:pt x="19611" y="13806"/>
                  </a:moveTo>
                  <a:cubicBezTo>
                    <a:pt x="19648" y="13829"/>
                    <a:pt x="19688" y="13892"/>
                    <a:pt x="19728" y="13985"/>
                  </a:cubicBezTo>
                  <a:cubicBezTo>
                    <a:pt x="19809" y="14172"/>
                    <a:pt x="19755" y="14360"/>
                    <a:pt x="19675" y="14485"/>
                  </a:cubicBezTo>
                  <a:cubicBezTo>
                    <a:pt x="19621" y="14547"/>
                    <a:pt x="19515" y="14609"/>
                    <a:pt x="19461" y="14360"/>
                  </a:cubicBezTo>
                  <a:cubicBezTo>
                    <a:pt x="19408" y="14110"/>
                    <a:pt x="19434" y="13985"/>
                    <a:pt x="19515" y="13860"/>
                  </a:cubicBezTo>
                  <a:cubicBezTo>
                    <a:pt x="19541" y="13798"/>
                    <a:pt x="19575" y="13782"/>
                    <a:pt x="19611" y="13806"/>
                  </a:cubicBezTo>
                  <a:close/>
                  <a:moveTo>
                    <a:pt x="16189" y="13806"/>
                  </a:moveTo>
                  <a:cubicBezTo>
                    <a:pt x="16226" y="13829"/>
                    <a:pt x="16266" y="13892"/>
                    <a:pt x="16306" y="13985"/>
                  </a:cubicBezTo>
                  <a:cubicBezTo>
                    <a:pt x="16386" y="14172"/>
                    <a:pt x="16333" y="14360"/>
                    <a:pt x="16253" y="14485"/>
                  </a:cubicBezTo>
                  <a:cubicBezTo>
                    <a:pt x="16199" y="14547"/>
                    <a:pt x="16092" y="14609"/>
                    <a:pt x="16039" y="14360"/>
                  </a:cubicBezTo>
                  <a:cubicBezTo>
                    <a:pt x="15985" y="14110"/>
                    <a:pt x="16012" y="13923"/>
                    <a:pt x="16092" y="13860"/>
                  </a:cubicBezTo>
                  <a:cubicBezTo>
                    <a:pt x="16119" y="13798"/>
                    <a:pt x="16152" y="13782"/>
                    <a:pt x="16189" y="13806"/>
                  </a:cubicBezTo>
                  <a:close/>
                  <a:moveTo>
                    <a:pt x="18569" y="13494"/>
                  </a:moveTo>
                  <a:cubicBezTo>
                    <a:pt x="18605" y="13517"/>
                    <a:pt x="18646" y="13579"/>
                    <a:pt x="18686" y="13673"/>
                  </a:cubicBezTo>
                  <a:cubicBezTo>
                    <a:pt x="18766" y="13860"/>
                    <a:pt x="18712" y="14048"/>
                    <a:pt x="18632" y="14172"/>
                  </a:cubicBezTo>
                  <a:cubicBezTo>
                    <a:pt x="18579" y="14235"/>
                    <a:pt x="18472" y="14297"/>
                    <a:pt x="18418" y="14048"/>
                  </a:cubicBezTo>
                  <a:cubicBezTo>
                    <a:pt x="18365" y="13798"/>
                    <a:pt x="18392" y="13673"/>
                    <a:pt x="18472" y="13548"/>
                  </a:cubicBezTo>
                  <a:cubicBezTo>
                    <a:pt x="18499" y="13486"/>
                    <a:pt x="18532" y="13470"/>
                    <a:pt x="18569" y="13494"/>
                  </a:cubicBezTo>
                  <a:close/>
                  <a:moveTo>
                    <a:pt x="14371" y="13494"/>
                  </a:moveTo>
                  <a:cubicBezTo>
                    <a:pt x="14408" y="13517"/>
                    <a:pt x="14448" y="13579"/>
                    <a:pt x="14488" y="13673"/>
                  </a:cubicBezTo>
                  <a:cubicBezTo>
                    <a:pt x="14568" y="13860"/>
                    <a:pt x="14515" y="14048"/>
                    <a:pt x="14435" y="14172"/>
                  </a:cubicBezTo>
                  <a:cubicBezTo>
                    <a:pt x="14381" y="14235"/>
                    <a:pt x="14274" y="14297"/>
                    <a:pt x="14221" y="14048"/>
                  </a:cubicBezTo>
                  <a:cubicBezTo>
                    <a:pt x="14167" y="13735"/>
                    <a:pt x="14194" y="13611"/>
                    <a:pt x="14274" y="13548"/>
                  </a:cubicBezTo>
                  <a:cubicBezTo>
                    <a:pt x="14301" y="13486"/>
                    <a:pt x="14334" y="13470"/>
                    <a:pt x="14371" y="13494"/>
                  </a:cubicBezTo>
                  <a:close/>
                  <a:moveTo>
                    <a:pt x="10254" y="13494"/>
                  </a:moveTo>
                  <a:cubicBezTo>
                    <a:pt x="10290" y="13517"/>
                    <a:pt x="10330" y="13579"/>
                    <a:pt x="10371" y="13673"/>
                  </a:cubicBezTo>
                  <a:cubicBezTo>
                    <a:pt x="10451" y="13860"/>
                    <a:pt x="10371" y="14110"/>
                    <a:pt x="10317" y="14172"/>
                  </a:cubicBezTo>
                  <a:cubicBezTo>
                    <a:pt x="10264" y="14235"/>
                    <a:pt x="10157" y="14297"/>
                    <a:pt x="10103" y="14048"/>
                  </a:cubicBezTo>
                  <a:cubicBezTo>
                    <a:pt x="10050" y="13798"/>
                    <a:pt x="10103" y="13673"/>
                    <a:pt x="10157" y="13548"/>
                  </a:cubicBezTo>
                  <a:cubicBezTo>
                    <a:pt x="10183" y="13486"/>
                    <a:pt x="10217" y="13470"/>
                    <a:pt x="10254" y="13494"/>
                  </a:cubicBezTo>
                  <a:close/>
                  <a:moveTo>
                    <a:pt x="17152" y="13431"/>
                  </a:moveTo>
                  <a:cubicBezTo>
                    <a:pt x="17188" y="13455"/>
                    <a:pt x="17229" y="13517"/>
                    <a:pt x="17269" y="13611"/>
                  </a:cubicBezTo>
                  <a:cubicBezTo>
                    <a:pt x="17349" y="13798"/>
                    <a:pt x="17295" y="13985"/>
                    <a:pt x="17215" y="14110"/>
                  </a:cubicBezTo>
                  <a:cubicBezTo>
                    <a:pt x="17162" y="14172"/>
                    <a:pt x="17055" y="14235"/>
                    <a:pt x="17001" y="13985"/>
                  </a:cubicBezTo>
                  <a:cubicBezTo>
                    <a:pt x="16948" y="13673"/>
                    <a:pt x="16975" y="13548"/>
                    <a:pt x="17055" y="13486"/>
                  </a:cubicBezTo>
                  <a:cubicBezTo>
                    <a:pt x="17081" y="13423"/>
                    <a:pt x="17115" y="13408"/>
                    <a:pt x="17152" y="13431"/>
                  </a:cubicBezTo>
                  <a:close/>
                  <a:moveTo>
                    <a:pt x="20494" y="13306"/>
                  </a:moveTo>
                  <a:cubicBezTo>
                    <a:pt x="20531" y="13330"/>
                    <a:pt x="20571" y="13392"/>
                    <a:pt x="20611" y="13486"/>
                  </a:cubicBezTo>
                  <a:cubicBezTo>
                    <a:pt x="20691" y="13673"/>
                    <a:pt x="20637" y="13860"/>
                    <a:pt x="20557" y="13985"/>
                  </a:cubicBezTo>
                  <a:cubicBezTo>
                    <a:pt x="20504" y="14048"/>
                    <a:pt x="20397" y="14110"/>
                    <a:pt x="20343" y="13860"/>
                  </a:cubicBezTo>
                  <a:cubicBezTo>
                    <a:pt x="20290" y="13611"/>
                    <a:pt x="20317" y="13486"/>
                    <a:pt x="20397" y="13361"/>
                  </a:cubicBezTo>
                  <a:cubicBezTo>
                    <a:pt x="20424" y="13299"/>
                    <a:pt x="20457" y="13283"/>
                    <a:pt x="20494" y="13306"/>
                  </a:cubicBezTo>
                  <a:close/>
                  <a:moveTo>
                    <a:pt x="5628" y="13181"/>
                  </a:moveTo>
                  <a:cubicBezTo>
                    <a:pt x="5665" y="13205"/>
                    <a:pt x="5705" y="13267"/>
                    <a:pt x="5745" y="13361"/>
                  </a:cubicBezTo>
                  <a:cubicBezTo>
                    <a:pt x="5825" y="13548"/>
                    <a:pt x="5772" y="13735"/>
                    <a:pt x="5692" y="13860"/>
                  </a:cubicBezTo>
                  <a:cubicBezTo>
                    <a:pt x="5638" y="13923"/>
                    <a:pt x="5531" y="13985"/>
                    <a:pt x="5478" y="13735"/>
                  </a:cubicBezTo>
                  <a:cubicBezTo>
                    <a:pt x="5424" y="13423"/>
                    <a:pt x="5451" y="13299"/>
                    <a:pt x="5531" y="13236"/>
                  </a:cubicBezTo>
                  <a:cubicBezTo>
                    <a:pt x="5558" y="13174"/>
                    <a:pt x="5591" y="13158"/>
                    <a:pt x="5628" y="13181"/>
                  </a:cubicBezTo>
                  <a:close/>
                  <a:moveTo>
                    <a:pt x="3970" y="13181"/>
                  </a:moveTo>
                  <a:cubicBezTo>
                    <a:pt x="4007" y="13205"/>
                    <a:pt x="4047" y="13267"/>
                    <a:pt x="4087" y="13361"/>
                  </a:cubicBezTo>
                  <a:cubicBezTo>
                    <a:pt x="4168" y="13548"/>
                    <a:pt x="4087" y="13798"/>
                    <a:pt x="4034" y="13860"/>
                  </a:cubicBezTo>
                  <a:cubicBezTo>
                    <a:pt x="3980" y="13923"/>
                    <a:pt x="3873" y="13985"/>
                    <a:pt x="3820" y="13735"/>
                  </a:cubicBezTo>
                  <a:cubicBezTo>
                    <a:pt x="3767" y="13486"/>
                    <a:pt x="3793" y="13299"/>
                    <a:pt x="3873" y="13236"/>
                  </a:cubicBezTo>
                  <a:cubicBezTo>
                    <a:pt x="3900" y="13174"/>
                    <a:pt x="3934" y="13158"/>
                    <a:pt x="3970" y="13181"/>
                  </a:cubicBezTo>
                  <a:close/>
                  <a:moveTo>
                    <a:pt x="15307" y="13119"/>
                  </a:moveTo>
                  <a:cubicBezTo>
                    <a:pt x="15344" y="13142"/>
                    <a:pt x="15384" y="13205"/>
                    <a:pt x="15424" y="13299"/>
                  </a:cubicBezTo>
                  <a:cubicBezTo>
                    <a:pt x="15504" y="13486"/>
                    <a:pt x="15451" y="13673"/>
                    <a:pt x="15370" y="13798"/>
                  </a:cubicBezTo>
                  <a:cubicBezTo>
                    <a:pt x="15317" y="13860"/>
                    <a:pt x="15210" y="13923"/>
                    <a:pt x="15156" y="13673"/>
                  </a:cubicBezTo>
                  <a:cubicBezTo>
                    <a:pt x="15103" y="13361"/>
                    <a:pt x="15130" y="13236"/>
                    <a:pt x="15210" y="13174"/>
                  </a:cubicBezTo>
                  <a:cubicBezTo>
                    <a:pt x="15237" y="13111"/>
                    <a:pt x="15270" y="13096"/>
                    <a:pt x="15307" y="13119"/>
                  </a:cubicBezTo>
                  <a:close/>
                  <a:moveTo>
                    <a:pt x="12580" y="12807"/>
                  </a:moveTo>
                  <a:cubicBezTo>
                    <a:pt x="12616" y="12830"/>
                    <a:pt x="12657" y="12893"/>
                    <a:pt x="12697" y="12986"/>
                  </a:cubicBezTo>
                  <a:cubicBezTo>
                    <a:pt x="12777" y="13174"/>
                    <a:pt x="12723" y="13361"/>
                    <a:pt x="12643" y="13486"/>
                  </a:cubicBezTo>
                  <a:cubicBezTo>
                    <a:pt x="12590" y="13548"/>
                    <a:pt x="12483" y="13611"/>
                    <a:pt x="12429" y="13361"/>
                  </a:cubicBezTo>
                  <a:cubicBezTo>
                    <a:pt x="12376" y="13111"/>
                    <a:pt x="12403" y="12924"/>
                    <a:pt x="12483" y="12862"/>
                  </a:cubicBezTo>
                  <a:cubicBezTo>
                    <a:pt x="12509" y="12799"/>
                    <a:pt x="12543" y="12784"/>
                    <a:pt x="12580" y="12807"/>
                  </a:cubicBezTo>
                  <a:close/>
                  <a:moveTo>
                    <a:pt x="8730" y="12620"/>
                  </a:moveTo>
                  <a:cubicBezTo>
                    <a:pt x="8766" y="12643"/>
                    <a:pt x="8806" y="12706"/>
                    <a:pt x="8847" y="12799"/>
                  </a:cubicBezTo>
                  <a:cubicBezTo>
                    <a:pt x="8927" y="12986"/>
                    <a:pt x="8873" y="13174"/>
                    <a:pt x="8793" y="13299"/>
                  </a:cubicBezTo>
                  <a:cubicBezTo>
                    <a:pt x="8740" y="13361"/>
                    <a:pt x="8633" y="13423"/>
                    <a:pt x="8579" y="13174"/>
                  </a:cubicBezTo>
                  <a:cubicBezTo>
                    <a:pt x="8526" y="12924"/>
                    <a:pt x="8552" y="12737"/>
                    <a:pt x="8633" y="12674"/>
                  </a:cubicBezTo>
                  <a:cubicBezTo>
                    <a:pt x="8659" y="12612"/>
                    <a:pt x="8693" y="12596"/>
                    <a:pt x="8730" y="12620"/>
                  </a:cubicBezTo>
                  <a:close/>
                  <a:moveTo>
                    <a:pt x="10949" y="12120"/>
                  </a:moveTo>
                  <a:cubicBezTo>
                    <a:pt x="10985" y="12144"/>
                    <a:pt x="11026" y="12206"/>
                    <a:pt x="11066" y="12300"/>
                  </a:cubicBezTo>
                  <a:cubicBezTo>
                    <a:pt x="11146" y="12487"/>
                    <a:pt x="11092" y="12674"/>
                    <a:pt x="11012" y="12799"/>
                  </a:cubicBezTo>
                  <a:cubicBezTo>
                    <a:pt x="10959" y="12862"/>
                    <a:pt x="10852" y="12924"/>
                    <a:pt x="10798" y="12674"/>
                  </a:cubicBezTo>
                  <a:cubicBezTo>
                    <a:pt x="10745" y="12362"/>
                    <a:pt x="10772" y="12237"/>
                    <a:pt x="10852" y="12175"/>
                  </a:cubicBezTo>
                  <a:cubicBezTo>
                    <a:pt x="10879" y="12113"/>
                    <a:pt x="10912" y="12097"/>
                    <a:pt x="10949" y="12120"/>
                  </a:cubicBezTo>
                  <a:close/>
                  <a:moveTo>
                    <a:pt x="11724" y="12058"/>
                  </a:moveTo>
                  <a:cubicBezTo>
                    <a:pt x="11761" y="12081"/>
                    <a:pt x="11801" y="12144"/>
                    <a:pt x="11841" y="12237"/>
                  </a:cubicBezTo>
                  <a:cubicBezTo>
                    <a:pt x="11921" y="12425"/>
                    <a:pt x="11841" y="12674"/>
                    <a:pt x="11788" y="12737"/>
                  </a:cubicBezTo>
                  <a:cubicBezTo>
                    <a:pt x="11734" y="12799"/>
                    <a:pt x="11627" y="12862"/>
                    <a:pt x="11574" y="12612"/>
                  </a:cubicBezTo>
                  <a:cubicBezTo>
                    <a:pt x="11520" y="12362"/>
                    <a:pt x="11547" y="12237"/>
                    <a:pt x="11627" y="12113"/>
                  </a:cubicBezTo>
                  <a:cubicBezTo>
                    <a:pt x="11654" y="12050"/>
                    <a:pt x="11687" y="12034"/>
                    <a:pt x="11724" y="12058"/>
                  </a:cubicBezTo>
                  <a:close/>
                  <a:moveTo>
                    <a:pt x="7633" y="11995"/>
                  </a:moveTo>
                  <a:cubicBezTo>
                    <a:pt x="7670" y="12019"/>
                    <a:pt x="7710" y="12081"/>
                    <a:pt x="7750" y="12175"/>
                  </a:cubicBezTo>
                  <a:cubicBezTo>
                    <a:pt x="7831" y="12362"/>
                    <a:pt x="7750" y="12612"/>
                    <a:pt x="7697" y="12674"/>
                  </a:cubicBezTo>
                  <a:cubicBezTo>
                    <a:pt x="7643" y="12737"/>
                    <a:pt x="7536" y="12799"/>
                    <a:pt x="7483" y="12549"/>
                  </a:cubicBezTo>
                  <a:cubicBezTo>
                    <a:pt x="7429" y="12237"/>
                    <a:pt x="7456" y="12113"/>
                    <a:pt x="7536" y="12050"/>
                  </a:cubicBezTo>
                  <a:cubicBezTo>
                    <a:pt x="7563" y="11988"/>
                    <a:pt x="7597" y="11972"/>
                    <a:pt x="7633" y="11995"/>
                  </a:cubicBezTo>
                  <a:close/>
                  <a:moveTo>
                    <a:pt x="19558" y="11839"/>
                  </a:moveTo>
                  <a:cubicBezTo>
                    <a:pt x="19595" y="11863"/>
                    <a:pt x="19635" y="11925"/>
                    <a:pt x="19675" y="12050"/>
                  </a:cubicBezTo>
                  <a:cubicBezTo>
                    <a:pt x="19755" y="12237"/>
                    <a:pt x="19702" y="12425"/>
                    <a:pt x="19621" y="12549"/>
                  </a:cubicBezTo>
                  <a:cubicBezTo>
                    <a:pt x="19568" y="12612"/>
                    <a:pt x="19461" y="12674"/>
                    <a:pt x="19408" y="12425"/>
                  </a:cubicBezTo>
                  <a:cubicBezTo>
                    <a:pt x="19354" y="12113"/>
                    <a:pt x="19408" y="11925"/>
                    <a:pt x="19461" y="11863"/>
                  </a:cubicBezTo>
                  <a:cubicBezTo>
                    <a:pt x="19488" y="11832"/>
                    <a:pt x="19521" y="11816"/>
                    <a:pt x="19558" y="11839"/>
                  </a:cubicBezTo>
                  <a:close/>
                  <a:moveTo>
                    <a:pt x="9612" y="11746"/>
                  </a:moveTo>
                  <a:cubicBezTo>
                    <a:pt x="9649" y="11769"/>
                    <a:pt x="9689" y="11832"/>
                    <a:pt x="9729" y="11925"/>
                  </a:cubicBezTo>
                  <a:cubicBezTo>
                    <a:pt x="9809" y="12113"/>
                    <a:pt x="9756" y="12300"/>
                    <a:pt x="9675" y="12425"/>
                  </a:cubicBezTo>
                  <a:cubicBezTo>
                    <a:pt x="9622" y="12487"/>
                    <a:pt x="9515" y="12549"/>
                    <a:pt x="9461" y="12300"/>
                  </a:cubicBezTo>
                  <a:cubicBezTo>
                    <a:pt x="9408" y="12050"/>
                    <a:pt x="9408" y="11925"/>
                    <a:pt x="9515" y="11800"/>
                  </a:cubicBezTo>
                  <a:cubicBezTo>
                    <a:pt x="9542" y="11738"/>
                    <a:pt x="9575" y="11722"/>
                    <a:pt x="9612" y="11746"/>
                  </a:cubicBezTo>
                  <a:close/>
                  <a:moveTo>
                    <a:pt x="17606" y="11683"/>
                  </a:moveTo>
                  <a:cubicBezTo>
                    <a:pt x="17643" y="11707"/>
                    <a:pt x="17683" y="11769"/>
                    <a:pt x="17723" y="11863"/>
                  </a:cubicBezTo>
                  <a:cubicBezTo>
                    <a:pt x="17803" y="12050"/>
                    <a:pt x="17750" y="12237"/>
                    <a:pt x="17670" y="12362"/>
                  </a:cubicBezTo>
                  <a:cubicBezTo>
                    <a:pt x="17616" y="12425"/>
                    <a:pt x="17509" y="12487"/>
                    <a:pt x="17456" y="12237"/>
                  </a:cubicBezTo>
                  <a:cubicBezTo>
                    <a:pt x="17402" y="11988"/>
                    <a:pt x="17429" y="11863"/>
                    <a:pt x="17509" y="11738"/>
                  </a:cubicBezTo>
                  <a:cubicBezTo>
                    <a:pt x="17536" y="11676"/>
                    <a:pt x="17569" y="11660"/>
                    <a:pt x="17606" y="11683"/>
                  </a:cubicBezTo>
                  <a:close/>
                  <a:moveTo>
                    <a:pt x="6564" y="11683"/>
                  </a:moveTo>
                  <a:cubicBezTo>
                    <a:pt x="6601" y="11707"/>
                    <a:pt x="6641" y="11769"/>
                    <a:pt x="6681" y="11863"/>
                  </a:cubicBezTo>
                  <a:cubicBezTo>
                    <a:pt x="6761" y="12050"/>
                    <a:pt x="6681" y="12300"/>
                    <a:pt x="6627" y="12362"/>
                  </a:cubicBezTo>
                  <a:cubicBezTo>
                    <a:pt x="6574" y="12425"/>
                    <a:pt x="6467" y="12487"/>
                    <a:pt x="6413" y="12237"/>
                  </a:cubicBezTo>
                  <a:cubicBezTo>
                    <a:pt x="6360" y="11925"/>
                    <a:pt x="6387" y="11800"/>
                    <a:pt x="6467" y="11738"/>
                  </a:cubicBezTo>
                  <a:cubicBezTo>
                    <a:pt x="6494" y="11676"/>
                    <a:pt x="6527" y="11660"/>
                    <a:pt x="6564" y="11683"/>
                  </a:cubicBezTo>
                  <a:close/>
                  <a:moveTo>
                    <a:pt x="4692" y="11683"/>
                  </a:moveTo>
                  <a:cubicBezTo>
                    <a:pt x="4729" y="11707"/>
                    <a:pt x="4769" y="11769"/>
                    <a:pt x="4809" y="11863"/>
                  </a:cubicBezTo>
                  <a:cubicBezTo>
                    <a:pt x="4889" y="12050"/>
                    <a:pt x="4836" y="12237"/>
                    <a:pt x="4756" y="12362"/>
                  </a:cubicBezTo>
                  <a:cubicBezTo>
                    <a:pt x="4702" y="12425"/>
                    <a:pt x="4595" y="12487"/>
                    <a:pt x="4542" y="12237"/>
                  </a:cubicBezTo>
                  <a:cubicBezTo>
                    <a:pt x="4488" y="11925"/>
                    <a:pt x="4515" y="11800"/>
                    <a:pt x="4595" y="11738"/>
                  </a:cubicBezTo>
                  <a:cubicBezTo>
                    <a:pt x="4622" y="11676"/>
                    <a:pt x="4656" y="11660"/>
                    <a:pt x="4692" y="11683"/>
                  </a:cubicBezTo>
                  <a:close/>
                  <a:moveTo>
                    <a:pt x="16430" y="11621"/>
                  </a:moveTo>
                  <a:cubicBezTo>
                    <a:pt x="16467" y="11644"/>
                    <a:pt x="16507" y="11707"/>
                    <a:pt x="16547" y="11800"/>
                  </a:cubicBezTo>
                  <a:cubicBezTo>
                    <a:pt x="16627" y="11988"/>
                    <a:pt x="16573" y="12175"/>
                    <a:pt x="16493" y="12300"/>
                  </a:cubicBezTo>
                  <a:cubicBezTo>
                    <a:pt x="16440" y="12362"/>
                    <a:pt x="16333" y="12425"/>
                    <a:pt x="16279" y="12175"/>
                  </a:cubicBezTo>
                  <a:cubicBezTo>
                    <a:pt x="16226" y="11863"/>
                    <a:pt x="16279" y="11800"/>
                    <a:pt x="16333" y="11676"/>
                  </a:cubicBezTo>
                  <a:cubicBezTo>
                    <a:pt x="16360" y="11613"/>
                    <a:pt x="16393" y="11598"/>
                    <a:pt x="16430" y="11621"/>
                  </a:cubicBezTo>
                  <a:close/>
                  <a:moveTo>
                    <a:pt x="13275" y="11621"/>
                  </a:moveTo>
                  <a:cubicBezTo>
                    <a:pt x="13312" y="11644"/>
                    <a:pt x="13352" y="11707"/>
                    <a:pt x="13392" y="11800"/>
                  </a:cubicBezTo>
                  <a:cubicBezTo>
                    <a:pt x="13472" y="11988"/>
                    <a:pt x="13419" y="12175"/>
                    <a:pt x="13338" y="12300"/>
                  </a:cubicBezTo>
                  <a:cubicBezTo>
                    <a:pt x="13285" y="12362"/>
                    <a:pt x="13178" y="12425"/>
                    <a:pt x="13124" y="12175"/>
                  </a:cubicBezTo>
                  <a:cubicBezTo>
                    <a:pt x="13071" y="11863"/>
                    <a:pt x="13098" y="11738"/>
                    <a:pt x="13178" y="11676"/>
                  </a:cubicBezTo>
                  <a:cubicBezTo>
                    <a:pt x="13205" y="11613"/>
                    <a:pt x="13238" y="11598"/>
                    <a:pt x="13275" y="11621"/>
                  </a:cubicBezTo>
                  <a:close/>
                  <a:moveTo>
                    <a:pt x="20815" y="11434"/>
                  </a:moveTo>
                  <a:cubicBezTo>
                    <a:pt x="20851" y="11457"/>
                    <a:pt x="20891" y="11520"/>
                    <a:pt x="20932" y="11613"/>
                  </a:cubicBezTo>
                  <a:cubicBezTo>
                    <a:pt x="21012" y="11800"/>
                    <a:pt x="20958" y="11988"/>
                    <a:pt x="20878" y="12113"/>
                  </a:cubicBezTo>
                  <a:cubicBezTo>
                    <a:pt x="20825" y="12175"/>
                    <a:pt x="20718" y="12237"/>
                    <a:pt x="20664" y="11988"/>
                  </a:cubicBezTo>
                  <a:cubicBezTo>
                    <a:pt x="20611" y="11676"/>
                    <a:pt x="20637" y="11551"/>
                    <a:pt x="20718" y="11488"/>
                  </a:cubicBezTo>
                  <a:cubicBezTo>
                    <a:pt x="20744" y="11426"/>
                    <a:pt x="20778" y="11410"/>
                    <a:pt x="20815" y="11434"/>
                  </a:cubicBezTo>
                  <a:close/>
                  <a:moveTo>
                    <a:pt x="14264" y="11309"/>
                  </a:moveTo>
                  <a:cubicBezTo>
                    <a:pt x="14301" y="11332"/>
                    <a:pt x="14341" y="11395"/>
                    <a:pt x="14381" y="11488"/>
                  </a:cubicBezTo>
                  <a:cubicBezTo>
                    <a:pt x="14461" y="11676"/>
                    <a:pt x="14408" y="11863"/>
                    <a:pt x="14328" y="11988"/>
                  </a:cubicBezTo>
                  <a:cubicBezTo>
                    <a:pt x="14274" y="12050"/>
                    <a:pt x="14167" y="12113"/>
                    <a:pt x="14114" y="11863"/>
                  </a:cubicBezTo>
                  <a:cubicBezTo>
                    <a:pt x="14060" y="11551"/>
                    <a:pt x="14060" y="11426"/>
                    <a:pt x="14167" y="11363"/>
                  </a:cubicBezTo>
                  <a:cubicBezTo>
                    <a:pt x="14194" y="11301"/>
                    <a:pt x="14227" y="11285"/>
                    <a:pt x="14264" y="11309"/>
                  </a:cubicBezTo>
                  <a:close/>
                  <a:moveTo>
                    <a:pt x="18462" y="11184"/>
                  </a:moveTo>
                  <a:cubicBezTo>
                    <a:pt x="18499" y="11207"/>
                    <a:pt x="18539" y="11270"/>
                    <a:pt x="18579" y="11363"/>
                  </a:cubicBezTo>
                  <a:cubicBezTo>
                    <a:pt x="18659" y="11551"/>
                    <a:pt x="18605" y="11738"/>
                    <a:pt x="18525" y="11863"/>
                  </a:cubicBezTo>
                  <a:cubicBezTo>
                    <a:pt x="18472" y="11925"/>
                    <a:pt x="18365" y="11988"/>
                    <a:pt x="18311" y="11738"/>
                  </a:cubicBezTo>
                  <a:cubicBezTo>
                    <a:pt x="18258" y="11488"/>
                    <a:pt x="18258" y="11363"/>
                    <a:pt x="18365" y="11239"/>
                  </a:cubicBezTo>
                  <a:cubicBezTo>
                    <a:pt x="18392" y="11176"/>
                    <a:pt x="18425" y="11161"/>
                    <a:pt x="18462" y="11184"/>
                  </a:cubicBezTo>
                  <a:close/>
                  <a:moveTo>
                    <a:pt x="15360" y="11059"/>
                  </a:moveTo>
                  <a:cubicBezTo>
                    <a:pt x="15397" y="11083"/>
                    <a:pt x="15437" y="11145"/>
                    <a:pt x="15477" y="11239"/>
                  </a:cubicBezTo>
                  <a:cubicBezTo>
                    <a:pt x="15557" y="11426"/>
                    <a:pt x="15504" y="11613"/>
                    <a:pt x="15424" y="11738"/>
                  </a:cubicBezTo>
                  <a:cubicBezTo>
                    <a:pt x="15370" y="11800"/>
                    <a:pt x="15263" y="11863"/>
                    <a:pt x="15210" y="11613"/>
                  </a:cubicBezTo>
                  <a:cubicBezTo>
                    <a:pt x="15156" y="11363"/>
                    <a:pt x="15183" y="11239"/>
                    <a:pt x="15263" y="11114"/>
                  </a:cubicBezTo>
                  <a:cubicBezTo>
                    <a:pt x="15290" y="11051"/>
                    <a:pt x="15324" y="11036"/>
                    <a:pt x="15360" y="11059"/>
                  </a:cubicBezTo>
                  <a:close/>
                  <a:moveTo>
                    <a:pt x="5494" y="10872"/>
                  </a:moveTo>
                  <a:cubicBezTo>
                    <a:pt x="5531" y="10895"/>
                    <a:pt x="5571" y="10958"/>
                    <a:pt x="5611" y="11051"/>
                  </a:cubicBezTo>
                  <a:cubicBezTo>
                    <a:pt x="5692" y="11239"/>
                    <a:pt x="5638" y="11426"/>
                    <a:pt x="5558" y="11551"/>
                  </a:cubicBezTo>
                  <a:cubicBezTo>
                    <a:pt x="5504" y="11613"/>
                    <a:pt x="5397" y="11676"/>
                    <a:pt x="5344" y="11426"/>
                  </a:cubicBezTo>
                  <a:cubicBezTo>
                    <a:pt x="5291" y="11114"/>
                    <a:pt x="5344" y="11051"/>
                    <a:pt x="5397" y="10926"/>
                  </a:cubicBezTo>
                  <a:cubicBezTo>
                    <a:pt x="5424" y="10864"/>
                    <a:pt x="5458" y="10848"/>
                    <a:pt x="5494" y="10872"/>
                  </a:cubicBezTo>
                  <a:close/>
                  <a:moveTo>
                    <a:pt x="8435" y="10747"/>
                  </a:moveTo>
                  <a:cubicBezTo>
                    <a:pt x="8472" y="10770"/>
                    <a:pt x="8512" y="10833"/>
                    <a:pt x="8552" y="10926"/>
                  </a:cubicBezTo>
                  <a:cubicBezTo>
                    <a:pt x="8633" y="11114"/>
                    <a:pt x="8579" y="11301"/>
                    <a:pt x="8499" y="11426"/>
                  </a:cubicBezTo>
                  <a:cubicBezTo>
                    <a:pt x="8445" y="11488"/>
                    <a:pt x="8339" y="11551"/>
                    <a:pt x="8285" y="11301"/>
                  </a:cubicBezTo>
                  <a:cubicBezTo>
                    <a:pt x="8232" y="10989"/>
                    <a:pt x="8258" y="10864"/>
                    <a:pt x="8339" y="10802"/>
                  </a:cubicBezTo>
                  <a:cubicBezTo>
                    <a:pt x="8365" y="10739"/>
                    <a:pt x="8399" y="10724"/>
                    <a:pt x="8435" y="10747"/>
                  </a:cubicBezTo>
                  <a:close/>
                  <a:moveTo>
                    <a:pt x="10361" y="10435"/>
                  </a:moveTo>
                  <a:cubicBezTo>
                    <a:pt x="10397" y="10458"/>
                    <a:pt x="10437" y="10521"/>
                    <a:pt x="10477" y="10614"/>
                  </a:cubicBezTo>
                  <a:cubicBezTo>
                    <a:pt x="10558" y="10802"/>
                    <a:pt x="10477" y="11051"/>
                    <a:pt x="10424" y="11114"/>
                  </a:cubicBezTo>
                  <a:cubicBezTo>
                    <a:pt x="10371" y="11176"/>
                    <a:pt x="10264" y="11239"/>
                    <a:pt x="10210" y="10989"/>
                  </a:cubicBezTo>
                  <a:cubicBezTo>
                    <a:pt x="10157" y="10739"/>
                    <a:pt x="10183" y="10614"/>
                    <a:pt x="10264" y="10490"/>
                  </a:cubicBezTo>
                  <a:cubicBezTo>
                    <a:pt x="10290" y="10427"/>
                    <a:pt x="10324" y="10412"/>
                    <a:pt x="10361" y="10435"/>
                  </a:cubicBezTo>
                  <a:close/>
                  <a:moveTo>
                    <a:pt x="12312" y="10373"/>
                  </a:moveTo>
                  <a:cubicBezTo>
                    <a:pt x="12349" y="10396"/>
                    <a:pt x="12389" y="10458"/>
                    <a:pt x="12429" y="10552"/>
                  </a:cubicBezTo>
                  <a:cubicBezTo>
                    <a:pt x="12509" y="10739"/>
                    <a:pt x="12429" y="10989"/>
                    <a:pt x="12376" y="11051"/>
                  </a:cubicBezTo>
                  <a:cubicBezTo>
                    <a:pt x="12322" y="11114"/>
                    <a:pt x="12215" y="11176"/>
                    <a:pt x="12162" y="10927"/>
                  </a:cubicBezTo>
                  <a:cubicBezTo>
                    <a:pt x="12108" y="10614"/>
                    <a:pt x="12135" y="10490"/>
                    <a:pt x="12215" y="10427"/>
                  </a:cubicBezTo>
                  <a:cubicBezTo>
                    <a:pt x="12242" y="10365"/>
                    <a:pt x="12276" y="10349"/>
                    <a:pt x="12312" y="10373"/>
                  </a:cubicBezTo>
                  <a:close/>
                  <a:moveTo>
                    <a:pt x="19317" y="10123"/>
                  </a:moveTo>
                  <a:cubicBezTo>
                    <a:pt x="19354" y="10146"/>
                    <a:pt x="19394" y="10209"/>
                    <a:pt x="19434" y="10302"/>
                  </a:cubicBezTo>
                  <a:cubicBezTo>
                    <a:pt x="19515" y="10490"/>
                    <a:pt x="19434" y="10739"/>
                    <a:pt x="19381" y="10802"/>
                  </a:cubicBezTo>
                  <a:cubicBezTo>
                    <a:pt x="19327" y="10864"/>
                    <a:pt x="19220" y="10926"/>
                    <a:pt x="19167" y="10677"/>
                  </a:cubicBezTo>
                  <a:cubicBezTo>
                    <a:pt x="19140" y="10365"/>
                    <a:pt x="19140" y="10240"/>
                    <a:pt x="19220" y="10177"/>
                  </a:cubicBezTo>
                  <a:cubicBezTo>
                    <a:pt x="19247" y="10115"/>
                    <a:pt x="19281" y="10099"/>
                    <a:pt x="19317" y="10123"/>
                  </a:cubicBezTo>
                  <a:close/>
                  <a:moveTo>
                    <a:pt x="16831" y="9873"/>
                  </a:moveTo>
                  <a:cubicBezTo>
                    <a:pt x="16868" y="9897"/>
                    <a:pt x="16908" y="9959"/>
                    <a:pt x="16948" y="10053"/>
                  </a:cubicBezTo>
                  <a:cubicBezTo>
                    <a:pt x="17028" y="10240"/>
                    <a:pt x="16948" y="10490"/>
                    <a:pt x="16894" y="10552"/>
                  </a:cubicBezTo>
                  <a:cubicBezTo>
                    <a:pt x="16841" y="10614"/>
                    <a:pt x="16734" y="10677"/>
                    <a:pt x="16680" y="10427"/>
                  </a:cubicBezTo>
                  <a:cubicBezTo>
                    <a:pt x="16627" y="10177"/>
                    <a:pt x="16654" y="9990"/>
                    <a:pt x="16734" y="9928"/>
                  </a:cubicBezTo>
                  <a:cubicBezTo>
                    <a:pt x="16761" y="9865"/>
                    <a:pt x="16794" y="9850"/>
                    <a:pt x="16831" y="9873"/>
                  </a:cubicBezTo>
                  <a:close/>
                  <a:moveTo>
                    <a:pt x="7072" y="9873"/>
                  </a:moveTo>
                  <a:cubicBezTo>
                    <a:pt x="7109" y="9897"/>
                    <a:pt x="7149" y="9959"/>
                    <a:pt x="7189" y="10053"/>
                  </a:cubicBezTo>
                  <a:cubicBezTo>
                    <a:pt x="7269" y="10240"/>
                    <a:pt x="7189" y="10490"/>
                    <a:pt x="7135" y="10552"/>
                  </a:cubicBezTo>
                  <a:cubicBezTo>
                    <a:pt x="7082" y="10614"/>
                    <a:pt x="6975" y="10677"/>
                    <a:pt x="6921" y="10427"/>
                  </a:cubicBezTo>
                  <a:cubicBezTo>
                    <a:pt x="6868" y="10177"/>
                    <a:pt x="6868" y="10053"/>
                    <a:pt x="6975" y="9928"/>
                  </a:cubicBezTo>
                  <a:cubicBezTo>
                    <a:pt x="7002" y="9865"/>
                    <a:pt x="7035" y="9850"/>
                    <a:pt x="7072" y="9873"/>
                  </a:cubicBezTo>
                  <a:close/>
                  <a:moveTo>
                    <a:pt x="13649" y="9686"/>
                  </a:moveTo>
                  <a:cubicBezTo>
                    <a:pt x="13686" y="9709"/>
                    <a:pt x="13726" y="9772"/>
                    <a:pt x="13766" y="9865"/>
                  </a:cubicBezTo>
                  <a:cubicBezTo>
                    <a:pt x="13846" y="10053"/>
                    <a:pt x="13766" y="10302"/>
                    <a:pt x="13713" y="10365"/>
                  </a:cubicBezTo>
                  <a:cubicBezTo>
                    <a:pt x="13659" y="10427"/>
                    <a:pt x="13552" y="10490"/>
                    <a:pt x="13499" y="10240"/>
                  </a:cubicBezTo>
                  <a:cubicBezTo>
                    <a:pt x="13445" y="9990"/>
                    <a:pt x="13472" y="9865"/>
                    <a:pt x="13552" y="9740"/>
                  </a:cubicBezTo>
                  <a:cubicBezTo>
                    <a:pt x="13579" y="9678"/>
                    <a:pt x="13612" y="9662"/>
                    <a:pt x="13649" y="9686"/>
                  </a:cubicBezTo>
                  <a:close/>
                  <a:moveTo>
                    <a:pt x="20307" y="9561"/>
                  </a:moveTo>
                  <a:cubicBezTo>
                    <a:pt x="20343" y="9584"/>
                    <a:pt x="20383" y="9647"/>
                    <a:pt x="20424" y="9740"/>
                  </a:cubicBezTo>
                  <a:cubicBezTo>
                    <a:pt x="20504" y="9928"/>
                    <a:pt x="20450" y="10115"/>
                    <a:pt x="20370" y="10240"/>
                  </a:cubicBezTo>
                  <a:cubicBezTo>
                    <a:pt x="20317" y="10302"/>
                    <a:pt x="20210" y="10365"/>
                    <a:pt x="20156" y="10115"/>
                  </a:cubicBezTo>
                  <a:cubicBezTo>
                    <a:pt x="20103" y="9865"/>
                    <a:pt x="20156" y="9740"/>
                    <a:pt x="20210" y="9616"/>
                  </a:cubicBezTo>
                  <a:cubicBezTo>
                    <a:pt x="20236" y="9553"/>
                    <a:pt x="20270" y="9538"/>
                    <a:pt x="20307" y="9561"/>
                  </a:cubicBezTo>
                  <a:close/>
                  <a:moveTo>
                    <a:pt x="9478" y="9499"/>
                  </a:moveTo>
                  <a:cubicBezTo>
                    <a:pt x="9515" y="9522"/>
                    <a:pt x="9555" y="9584"/>
                    <a:pt x="9595" y="9678"/>
                  </a:cubicBezTo>
                  <a:cubicBezTo>
                    <a:pt x="9675" y="9865"/>
                    <a:pt x="9622" y="10053"/>
                    <a:pt x="9542" y="10177"/>
                  </a:cubicBezTo>
                  <a:cubicBezTo>
                    <a:pt x="9488" y="10240"/>
                    <a:pt x="9381" y="10302"/>
                    <a:pt x="9328" y="10053"/>
                  </a:cubicBezTo>
                  <a:cubicBezTo>
                    <a:pt x="9274" y="9740"/>
                    <a:pt x="9301" y="9616"/>
                    <a:pt x="9381" y="9553"/>
                  </a:cubicBezTo>
                  <a:cubicBezTo>
                    <a:pt x="9408" y="9491"/>
                    <a:pt x="9441" y="9475"/>
                    <a:pt x="9478" y="9499"/>
                  </a:cubicBezTo>
                  <a:close/>
                  <a:moveTo>
                    <a:pt x="17874" y="9374"/>
                  </a:moveTo>
                  <a:cubicBezTo>
                    <a:pt x="17910" y="9397"/>
                    <a:pt x="17950" y="9460"/>
                    <a:pt x="17991" y="9553"/>
                  </a:cubicBezTo>
                  <a:cubicBezTo>
                    <a:pt x="18071" y="9740"/>
                    <a:pt x="17991" y="9990"/>
                    <a:pt x="17937" y="10053"/>
                  </a:cubicBezTo>
                  <a:cubicBezTo>
                    <a:pt x="17884" y="10115"/>
                    <a:pt x="17777" y="10177"/>
                    <a:pt x="17723" y="9928"/>
                  </a:cubicBezTo>
                  <a:cubicBezTo>
                    <a:pt x="17670" y="9678"/>
                    <a:pt x="17670" y="9553"/>
                    <a:pt x="17777" y="9428"/>
                  </a:cubicBezTo>
                  <a:cubicBezTo>
                    <a:pt x="17803" y="9366"/>
                    <a:pt x="17837" y="9350"/>
                    <a:pt x="17874" y="9374"/>
                  </a:cubicBezTo>
                  <a:close/>
                  <a:moveTo>
                    <a:pt x="11270" y="9311"/>
                  </a:moveTo>
                  <a:cubicBezTo>
                    <a:pt x="11306" y="9335"/>
                    <a:pt x="11346" y="9397"/>
                    <a:pt x="11387" y="9491"/>
                  </a:cubicBezTo>
                  <a:cubicBezTo>
                    <a:pt x="11467" y="9678"/>
                    <a:pt x="11413" y="9865"/>
                    <a:pt x="11333" y="9990"/>
                  </a:cubicBezTo>
                  <a:cubicBezTo>
                    <a:pt x="11280" y="10053"/>
                    <a:pt x="11173" y="10115"/>
                    <a:pt x="11119" y="9865"/>
                  </a:cubicBezTo>
                  <a:cubicBezTo>
                    <a:pt x="11066" y="9616"/>
                    <a:pt x="11066" y="9491"/>
                    <a:pt x="11173" y="9366"/>
                  </a:cubicBezTo>
                  <a:cubicBezTo>
                    <a:pt x="11199" y="9304"/>
                    <a:pt x="11233" y="9288"/>
                    <a:pt x="11270" y="9311"/>
                  </a:cubicBezTo>
                  <a:close/>
                  <a:moveTo>
                    <a:pt x="5976" y="9249"/>
                  </a:moveTo>
                  <a:cubicBezTo>
                    <a:pt x="6012" y="9272"/>
                    <a:pt x="6053" y="9335"/>
                    <a:pt x="6093" y="9428"/>
                  </a:cubicBezTo>
                  <a:cubicBezTo>
                    <a:pt x="6173" y="9616"/>
                    <a:pt x="6119" y="9803"/>
                    <a:pt x="6039" y="9928"/>
                  </a:cubicBezTo>
                  <a:cubicBezTo>
                    <a:pt x="5986" y="9990"/>
                    <a:pt x="5879" y="10053"/>
                    <a:pt x="5825" y="9803"/>
                  </a:cubicBezTo>
                  <a:cubicBezTo>
                    <a:pt x="5772" y="9553"/>
                    <a:pt x="5799" y="9428"/>
                    <a:pt x="5879" y="9304"/>
                  </a:cubicBezTo>
                  <a:cubicBezTo>
                    <a:pt x="5905" y="9241"/>
                    <a:pt x="5939" y="9225"/>
                    <a:pt x="5976" y="9249"/>
                  </a:cubicBezTo>
                  <a:close/>
                  <a:moveTo>
                    <a:pt x="15975" y="9186"/>
                  </a:moveTo>
                  <a:cubicBezTo>
                    <a:pt x="16012" y="9210"/>
                    <a:pt x="16052" y="9272"/>
                    <a:pt x="16092" y="9366"/>
                  </a:cubicBezTo>
                  <a:cubicBezTo>
                    <a:pt x="16172" y="9553"/>
                    <a:pt x="16092" y="9803"/>
                    <a:pt x="16039" y="9865"/>
                  </a:cubicBezTo>
                  <a:cubicBezTo>
                    <a:pt x="15985" y="9928"/>
                    <a:pt x="15878" y="9990"/>
                    <a:pt x="15825" y="9740"/>
                  </a:cubicBezTo>
                  <a:cubicBezTo>
                    <a:pt x="15771" y="9428"/>
                    <a:pt x="15798" y="9304"/>
                    <a:pt x="15878" y="9241"/>
                  </a:cubicBezTo>
                  <a:cubicBezTo>
                    <a:pt x="15905" y="9179"/>
                    <a:pt x="15938" y="9163"/>
                    <a:pt x="15975" y="9186"/>
                  </a:cubicBezTo>
                  <a:close/>
                  <a:moveTo>
                    <a:pt x="14959" y="9124"/>
                  </a:moveTo>
                  <a:cubicBezTo>
                    <a:pt x="14996" y="9147"/>
                    <a:pt x="15036" y="9210"/>
                    <a:pt x="15076" y="9304"/>
                  </a:cubicBezTo>
                  <a:cubicBezTo>
                    <a:pt x="15156" y="9491"/>
                    <a:pt x="15103" y="9678"/>
                    <a:pt x="15023" y="9803"/>
                  </a:cubicBezTo>
                  <a:cubicBezTo>
                    <a:pt x="14969" y="9865"/>
                    <a:pt x="14862" y="9928"/>
                    <a:pt x="14809" y="9678"/>
                  </a:cubicBezTo>
                  <a:cubicBezTo>
                    <a:pt x="14755" y="9428"/>
                    <a:pt x="14782" y="9241"/>
                    <a:pt x="14862" y="9179"/>
                  </a:cubicBezTo>
                  <a:cubicBezTo>
                    <a:pt x="14889" y="9116"/>
                    <a:pt x="14922" y="9101"/>
                    <a:pt x="14959" y="9124"/>
                  </a:cubicBezTo>
                  <a:close/>
                  <a:moveTo>
                    <a:pt x="7821" y="8937"/>
                  </a:moveTo>
                  <a:cubicBezTo>
                    <a:pt x="7857" y="8960"/>
                    <a:pt x="7897" y="9023"/>
                    <a:pt x="7937" y="9116"/>
                  </a:cubicBezTo>
                  <a:cubicBezTo>
                    <a:pt x="8018" y="9304"/>
                    <a:pt x="7937" y="9553"/>
                    <a:pt x="7884" y="9616"/>
                  </a:cubicBezTo>
                  <a:cubicBezTo>
                    <a:pt x="7831" y="9678"/>
                    <a:pt x="7724" y="9740"/>
                    <a:pt x="7670" y="9491"/>
                  </a:cubicBezTo>
                  <a:cubicBezTo>
                    <a:pt x="7617" y="9179"/>
                    <a:pt x="7643" y="9054"/>
                    <a:pt x="7724" y="8991"/>
                  </a:cubicBezTo>
                  <a:cubicBezTo>
                    <a:pt x="7750" y="8929"/>
                    <a:pt x="7784" y="8913"/>
                    <a:pt x="7821" y="8937"/>
                  </a:cubicBezTo>
                  <a:close/>
                  <a:moveTo>
                    <a:pt x="18996" y="8375"/>
                  </a:moveTo>
                  <a:cubicBezTo>
                    <a:pt x="19033" y="8398"/>
                    <a:pt x="19073" y="8461"/>
                    <a:pt x="19113" y="8554"/>
                  </a:cubicBezTo>
                  <a:cubicBezTo>
                    <a:pt x="19194" y="8742"/>
                    <a:pt x="19140" y="8929"/>
                    <a:pt x="19060" y="9054"/>
                  </a:cubicBezTo>
                  <a:cubicBezTo>
                    <a:pt x="19007" y="9116"/>
                    <a:pt x="18900" y="9179"/>
                    <a:pt x="18846" y="8929"/>
                  </a:cubicBezTo>
                  <a:cubicBezTo>
                    <a:pt x="18793" y="8679"/>
                    <a:pt x="18846" y="8554"/>
                    <a:pt x="18900" y="8430"/>
                  </a:cubicBezTo>
                  <a:cubicBezTo>
                    <a:pt x="18926" y="8367"/>
                    <a:pt x="18960" y="8352"/>
                    <a:pt x="18996" y="8375"/>
                  </a:cubicBezTo>
                  <a:close/>
                  <a:moveTo>
                    <a:pt x="13061" y="8375"/>
                  </a:moveTo>
                  <a:cubicBezTo>
                    <a:pt x="13098" y="8398"/>
                    <a:pt x="13138" y="8461"/>
                    <a:pt x="13178" y="8554"/>
                  </a:cubicBezTo>
                  <a:cubicBezTo>
                    <a:pt x="13258" y="8742"/>
                    <a:pt x="13205" y="8929"/>
                    <a:pt x="13124" y="9054"/>
                  </a:cubicBezTo>
                  <a:cubicBezTo>
                    <a:pt x="13071" y="9116"/>
                    <a:pt x="12964" y="9179"/>
                    <a:pt x="12911" y="8929"/>
                  </a:cubicBezTo>
                  <a:cubicBezTo>
                    <a:pt x="12857" y="8679"/>
                    <a:pt x="12884" y="8492"/>
                    <a:pt x="12964" y="8430"/>
                  </a:cubicBezTo>
                  <a:cubicBezTo>
                    <a:pt x="12991" y="8367"/>
                    <a:pt x="13024" y="8352"/>
                    <a:pt x="13061" y="8375"/>
                  </a:cubicBezTo>
                  <a:close/>
                  <a:moveTo>
                    <a:pt x="12018" y="8313"/>
                  </a:moveTo>
                  <a:cubicBezTo>
                    <a:pt x="12055" y="8336"/>
                    <a:pt x="12095" y="8398"/>
                    <a:pt x="12135" y="8492"/>
                  </a:cubicBezTo>
                  <a:cubicBezTo>
                    <a:pt x="12215" y="8679"/>
                    <a:pt x="12162" y="8867"/>
                    <a:pt x="12082" y="8991"/>
                  </a:cubicBezTo>
                  <a:cubicBezTo>
                    <a:pt x="12028" y="9054"/>
                    <a:pt x="11921" y="9116"/>
                    <a:pt x="11868" y="8867"/>
                  </a:cubicBezTo>
                  <a:cubicBezTo>
                    <a:pt x="11814" y="8617"/>
                    <a:pt x="11841" y="8430"/>
                    <a:pt x="11921" y="8367"/>
                  </a:cubicBezTo>
                  <a:cubicBezTo>
                    <a:pt x="11948" y="8305"/>
                    <a:pt x="11981" y="8289"/>
                    <a:pt x="12018" y="8313"/>
                  </a:cubicBezTo>
                  <a:close/>
                  <a:moveTo>
                    <a:pt x="8703" y="8313"/>
                  </a:moveTo>
                  <a:cubicBezTo>
                    <a:pt x="8740" y="8336"/>
                    <a:pt x="8780" y="8398"/>
                    <a:pt x="8820" y="8492"/>
                  </a:cubicBezTo>
                  <a:cubicBezTo>
                    <a:pt x="8900" y="8679"/>
                    <a:pt x="8847" y="8867"/>
                    <a:pt x="8766" y="8991"/>
                  </a:cubicBezTo>
                  <a:cubicBezTo>
                    <a:pt x="8713" y="9054"/>
                    <a:pt x="8606" y="9116"/>
                    <a:pt x="8552" y="8867"/>
                  </a:cubicBezTo>
                  <a:cubicBezTo>
                    <a:pt x="8499" y="8617"/>
                    <a:pt x="8552" y="8492"/>
                    <a:pt x="8606" y="8367"/>
                  </a:cubicBezTo>
                  <a:cubicBezTo>
                    <a:pt x="8633" y="8305"/>
                    <a:pt x="8666" y="8289"/>
                    <a:pt x="8703" y="8313"/>
                  </a:cubicBezTo>
                  <a:close/>
                  <a:moveTo>
                    <a:pt x="10407" y="8102"/>
                  </a:moveTo>
                  <a:cubicBezTo>
                    <a:pt x="10444" y="8117"/>
                    <a:pt x="10477" y="8180"/>
                    <a:pt x="10504" y="8305"/>
                  </a:cubicBezTo>
                  <a:cubicBezTo>
                    <a:pt x="10584" y="8492"/>
                    <a:pt x="10531" y="8679"/>
                    <a:pt x="10451" y="8804"/>
                  </a:cubicBezTo>
                  <a:cubicBezTo>
                    <a:pt x="10397" y="8867"/>
                    <a:pt x="10290" y="8929"/>
                    <a:pt x="10237" y="8679"/>
                  </a:cubicBezTo>
                  <a:cubicBezTo>
                    <a:pt x="10183" y="8430"/>
                    <a:pt x="10210" y="8305"/>
                    <a:pt x="10290" y="8180"/>
                  </a:cubicBezTo>
                  <a:cubicBezTo>
                    <a:pt x="10330" y="8117"/>
                    <a:pt x="10371" y="8086"/>
                    <a:pt x="10407" y="8102"/>
                  </a:cubicBezTo>
                  <a:close/>
                  <a:moveTo>
                    <a:pt x="14264" y="8000"/>
                  </a:moveTo>
                  <a:cubicBezTo>
                    <a:pt x="14301" y="8024"/>
                    <a:pt x="14341" y="8086"/>
                    <a:pt x="14381" y="8180"/>
                  </a:cubicBezTo>
                  <a:cubicBezTo>
                    <a:pt x="14461" y="8367"/>
                    <a:pt x="14408" y="8554"/>
                    <a:pt x="14328" y="8679"/>
                  </a:cubicBezTo>
                  <a:cubicBezTo>
                    <a:pt x="14274" y="8742"/>
                    <a:pt x="14167" y="8804"/>
                    <a:pt x="14114" y="8554"/>
                  </a:cubicBezTo>
                  <a:cubicBezTo>
                    <a:pt x="14060" y="8242"/>
                    <a:pt x="14087" y="8117"/>
                    <a:pt x="14167" y="8055"/>
                  </a:cubicBezTo>
                  <a:cubicBezTo>
                    <a:pt x="14194" y="7993"/>
                    <a:pt x="14227" y="7977"/>
                    <a:pt x="14264" y="8000"/>
                  </a:cubicBezTo>
                  <a:close/>
                  <a:moveTo>
                    <a:pt x="17259" y="7813"/>
                  </a:moveTo>
                  <a:cubicBezTo>
                    <a:pt x="17295" y="7837"/>
                    <a:pt x="17335" y="7899"/>
                    <a:pt x="17376" y="7993"/>
                  </a:cubicBezTo>
                  <a:cubicBezTo>
                    <a:pt x="17456" y="8180"/>
                    <a:pt x="17376" y="8430"/>
                    <a:pt x="17322" y="8492"/>
                  </a:cubicBezTo>
                  <a:cubicBezTo>
                    <a:pt x="17269" y="8554"/>
                    <a:pt x="17162" y="8617"/>
                    <a:pt x="17108" y="8367"/>
                  </a:cubicBezTo>
                  <a:cubicBezTo>
                    <a:pt x="17055" y="8117"/>
                    <a:pt x="17081" y="7993"/>
                    <a:pt x="17162" y="7868"/>
                  </a:cubicBezTo>
                  <a:cubicBezTo>
                    <a:pt x="17188" y="7805"/>
                    <a:pt x="17222" y="7790"/>
                    <a:pt x="17259" y="7813"/>
                  </a:cubicBezTo>
                  <a:close/>
                  <a:moveTo>
                    <a:pt x="6778" y="7813"/>
                  </a:moveTo>
                  <a:cubicBezTo>
                    <a:pt x="6815" y="7837"/>
                    <a:pt x="6855" y="7899"/>
                    <a:pt x="6895" y="7993"/>
                  </a:cubicBezTo>
                  <a:cubicBezTo>
                    <a:pt x="6975" y="8180"/>
                    <a:pt x="6921" y="8367"/>
                    <a:pt x="6841" y="8492"/>
                  </a:cubicBezTo>
                  <a:cubicBezTo>
                    <a:pt x="6788" y="8554"/>
                    <a:pt x="6681" y="8617"/>
                    <a:pt x="6627" y="8367"/>
                  </a:cubicBezTo>
                  <a:cubicBezTo>
                    <a:pt x="6574" y="8117"/>
                    <a:pt x="6574" y="7930"/>
                    <a:pt x="6681" y="7868"/>
                  </a:cubicBezTo>
                  <a:cubicBezTo>
                    <a:pt x="6708" y="7805"/>
                    <a:pt x="6741" y="7790"/>
                    <a:pt x="6778" y="7813"/>
                  </a:cubicBezTo>
                  <a:close/>
                  <a:moveTo>
                    <a:pt x="19718" y="7251"/>
                  </a:moveTo>
                  <a:cubicBezTo>
                    <a:pt x="19755" y="7275"/>
                    <a:pt x="19795" y="7337"/>
                    <a:pt x="19835" y="7431"/>
                  </a:cubicBezTo>
                  <a:cubicBezTo>
                    <a:pt x="19916" y="7618"/>
                    <a:pt x="19862" y="7805"/>
                    <a:pt x="19782" y="7930"/>
                  </a:cubicBezTo>
                  <a:cubicBezTo>
                    <a:pt x="19728" y="7993"/>
                    <a:pt x="19621" y="8055"/>
                    <a:pt x="19568" y="7805"/>
                  </a:cubicBezTo>
                  <a:cubicBezTo>
                    <a:pt x="19515" y="7556"/>
                    <a:pt x="19541" y="7431"/>
                    <a:pt x="19621" y="7306"/>
                  </a:cubicBezTo>
                  <a:cubicBezTo>
                    <a:pt x="19648" y="7244"/>
                    <a:pt x="19682" y="7228"/>
                    <a:pt x="19718" y="7251"/>
                  </a:cubicBezTo>
                  <a:close/>
                  <a:moveTo>
                    <a:pt x="18328" y="7251"/>
                  </a:moveTo>
                  <a:cubicBezTo>
                    <a:pt x="18365" y="7275"/>
                    <a:pt x="18405" y="7337"/>
                    <a:pt x="18445" y="7431"/>
                  </a:cubicBezTo>
                  <a:cubicBezTo>
                    <a:pt x="18525" y="7618"/>
                    <a:pt x="18445" y="7868"/>
                    <a:pt x="18392" y="7930"/>
                  </a:cubicBezTo>
                  <a:cubicBezTo>
                    <a:pt x="18338" y="7993"/>
                    <a:pt x="18231" y="8055"/>
                    <a:pt x="18178" y="7805"/>
                  </a:cubicBezTo>
                  <a:cubicBezTo>
                    <a:pt x="18124" y="7556"/>
                    <a:pt x="18151" y="7431"/>
                    <a:pt x="18231" y="7306"/>
                  </a:cubicBezTo>
                  <a:cubicBezTo>
                    <a:pt x="18258" y="7244"/>
                    <a:pt x="18291" y="7228"/>
                    <a:pt x="18328" y="7251"/>
                  </a:cubicBezTo>
                  <a:close/>
                  <a:moveTo>
                    <a:pt x="9505" y="6939"/>
                  </a:moveTo>
                  <a:cubicBezTo>
                    <a:pt x="9542" y="6963"/>
                    <a:pt x="9582" y="7025"/>
                    <a:pt x="9622" y="7119"/>
                  </a:cubicBezTo>
                  <a:cubicBezTo>
                    <a:pt x="9702" y="7306"/>
                    <a:pt x="9622" y="7556"/>
                    <a:pt x="9568" y="7618"/>
                  </a:cubicBezTo>
                  <a:cubicBezTo>
                    <a:pt x="9515" y="7681"/>
                    <a:pt x="9408" y="7743"/>
                    <a:pt x="9355" y="7493"/>
                  </a:cubicBezTo>
                  <a:cubicBezTo>
                    <a:pt x="9301" y="7244"/>
                    <a:pt x="9328" y="7119"/>
                    <a:pt x="9408" y="6994"/>
                  </a:cubicBezTo>
                  <a:cubicBezTo>
                    <a:pt x="9435" y="6931"/>
                    <a:pt x="9468" y="6916"/>
                    <a:pt x="9505" y="6939"/>
                  </a:cubicBezTo>
                  <a:close/>
                  <a:moveTo>
                    <a:pt x="15735" y="6814"/>
                  </a:moveTo>
                  <a:cubicBezTo>
                    <a:pt x="15771" y="6838"/>
                    <a:pt x="15811" y="6900"/>
                    <a:pt x="15852" y="6994"/>
                  </a:cubicBezTo>
                  <a:cubicBezTo>
                    <a:pt x="15932" y="7181"/>
                    <a:pt x="15852" y="7431"/>
                    <a:pt x="15798" y="7493"/>
                  </a:cubicBezTo>
                  <a:cubicBezTo>
                    <a:pt x="15745" y="7556"/>
                    <a:pt x="15638" y="7618"/>
                    <a:pt x="15584" y="7368"/>
                  </a:cubicBezTo>
                  <a:cubicBezTo>
                    <a:pt x="15531" y="7119"/>
                    <a:pt x="15557" y="6994"/>
                    <a:pt x="15638" y="6869"/>
                  </a:cubicBezTo>
                  <a:cubicBezTo>
                    <a:pt x="15664" y="6807"/>
                    <a:pt x="15698" y="6791"/>
                    <a:pt x="15735" y="6814"/>
                  </a:cubicBezTo>
                  <a:close/>
                  <a:moveTo>
                    <a:pt x="16537" y="6752"/>
                  </a:moveTo>
                  <a:cubicBezTo>
                    <a:pt x="16573" y="6775"/>
                    <a:pt x="16614" y="6838"/>
                    <a:pt x="16654" y="6931"/>
                  </a:cubicBezTo>
                  <a:cubicBezTo>
                    <a:pt x="16734" y="7119"/>
                    <a:pt x="16680" y="7306"/>
                    <a:pt x="16600" y="7431"/>
                  </a:cubicBezTo>
                  <a:cubicBezTo>
                    <a:pt x="16547" y="7493"/>
                    <a:pt x="16440" y="7556"/>
                    <a:pt x="16386" y="7306"/>
                  </a:cubicBezTo>
                  <a:cubicBezTo>
                    <a:pt x="16333" y="7056"/>
                    <a:pt x="16360" y="6869"/>
                    <a:pt x="16440" y="6807"/>
                  </a:cubicBezTo>
                  <a:cubicBezTo>
                    <a:pt x="16467" y="6744"/>
                    <a:pt x="16500" y="6729"/>
                    <a:pt x="16537" y="6752"/>
                  </a:cubicBezTo>
                  <a:close/>
                  <a:moveTo>
                    <a:pt x="11136" y="6690"/>
                  </a:moveTo>
                  <a:cubicBezTo>
                    <a:pt x="11173" y="6713"/>
                    <a:pt x="11213" y="6775"/>
                    <a:pt x="11253" y="6869"/>
                  </a:cubicBezTo>
                  <a:cubicBezTo>
                    <a:pt x="11333" y="7056"/>
                    <a:pt x="11253" y="7306"/>
                    <a:pt x="11199" y="7368"/>
                  </a:cubicBezTo>
                  <a:cubicBezTo>
                    <a:pt x="11146" y="7431"/>
                    <a:pt x="11039" y="7493"/>
                    <a:pt x="10985" y="7244"/>
                  </a:cubicBezTo>
                  <a:cubicBezTo>
                    <a:pt x="10932" y="6931"/>
                    <a:pt x="10959" y="6807"/>
                    <a:pt x="11039" y="6744"/>
                  </a:cubicBezTo>
                  <a:cubicBezTo>
                    <a:pt x="11066" y="6682"/>
                    <a:pt x="11099" y="6666"/>
                    <a:pt x="11136" y="6690"/>
                  </a:cubicBezTo>
                  <a:close/>
                  <a:moveTo>
                    <a:pt x="7607" y="6565"/>
                  </a:moveTo>
                  <a:cubicBezTo>
                    <a:pt x="7643" y="6588"/>
                    <a:pt x="7683" y="6651"/>
                    <a:pt x="7724" y="6744"/>
                  </a:cubicBezTo>
                  <a:cubicBezTo>
                    <a:pt x="7804" y="6931"/>
                    <a:pt x="7724" y="7181"/>
                    <a:pt x="7670" y="7244"/>
                  </a:cubicBezTo>
                  <a:cubicBezTo>
                    <a:pt x="7617" y="7306"/>
                    <a:pt x="7510" y="7368"/>
                    <a:pt x="7456" y="7119"/>
                  </a:cubicBezTo>
                  <a:cubicBezTo>
                    <a:pt x="7403" y="6869"/>
                    <a:pt x="7429" y="6682"/>
                    <a:pt x="7510" y="6619"/>
                  </a:cubicBezTo>
                  <a:cubicBezTo>
                    <a:pt x="7536" y="6557"/>
                    <a:pt x="7570" y="6541"/>
                    <a:pt x="7607" y="6565"/>
                  </a:cubicBezTo>
                  <a:close/>
                  <a:moveTo>
                    <a:pt x="12847" y="6502"/>
                  </a:moveTo>
                  <a:cubicBezTo>
                    <a:pt x="12884" y="6526"/>
                    <a:pt x="12924" y="6588"/>
                    <a:pt x="12964" y="6682"/>
                  </a:cubicBezTo>
                  <a:cubicBezTo>
                    <a:pt x="13044" y="6869"/>
                    <a:pt x="12991" y="7056"/>
                    <a:pt x="12911" y="7181"/>
                  </a:cubicBezTo>
                  <a:cubicBezTo>
                    <a:pt x="12857" y="7244"/>
                    <a:pt x="12750" y="7306"/>
                    <a:pt x="12697" y="7056"/>
                  </a:cubicBezTo>
                  <a:cubicBezTo>
                    <a:pt x="12643" y="6744"/>
                    <a:pt x="12670" y="6619"/>
                    <a:pt x="12750" y="6557"/>
                  </a:cubicBezTo>
                  <a:cubicBezTo>
                    <a:pt x="12777" y="6495"/>
                    <a:pt x="12810" y="6479"/>
                    <a:pt x="12847" y="6502"/>
                  </a:cubicBezTo>
                  <a:close/>
                  <a:moveTo>
                    <a:pt x="14986" y="6377"/>
                  </a:moveTo>
                  <a:cubicBezTo>
                    <a:pt x="15023" y="6401"/>
                    <a:pt x="15063" y="6463"/>
                    <a:pt x="15103" y="6557"/>
                  </a:cubicBezTo>
                  <a:cubicBezTo>
                    <a:pt x="15183" y="6744"/>
                    <a:pt x="15103" y="6994"/>
                    <a:pt x="15049" y="7056"/>
                  </a:cubicBezTo>
                  <a:cubicBezTo>
                    <a:pt x="14996" y="7119"/>
                    <a:pt x="14889" y="7181"/>
                    <a:pt x="14836" y="6931"/>
                  </a:cubicBezTo>
                  <a:cubicBezTo>
                    <a:pt x="14782" y="6619"/>
                    <a:pt x="14809" y="6495"/>
                    <a:pt x="14889" y="6432"/>
                  </a:cubicBezTo>
                  <a:cubicBezTo>
                    <a:pt x="14916" y="6370"/>
                    <a:pt x="14949" y="6354"/>
                    <a:pt x="14986" y="6377"/>
                  </a:cubicBezTo>
                  <a:close/>
                  <a:moveTo>
                    <a:pt x="13886" y="6104"/>
                  </a:moveTo>
                  <a:cubicBezTo>
                    <a:pt x="13927" y="6120"/>
                    <a:pt x="13967" y="6182"/>
                    <a:pt x="14007" y="6307"/>
                  </a:cubicBezTo>
                  <a:cubicBezTo>
                    <a:pt x="14087" y="6495"/>
                    <a:pt x="14033" y="6682"/>
                    <a:pt x="13953" y="6807"/>
                  </a:cubicBezTo>
                  <a:cubicBezTo>
                    <a:pt x="13900" y="6869"/>
                    <a:pt x="13793" y="6931"/>
                    <a:pt x="13739" y="6682"/>
                  </a:cubicBezTo>
                  <a:cubicBezTo>
                    <a:pt x="13686" y="6432"/>
                    <a:pt x="13713" y="6245"/>
                    <a:pt x="13766" y="6182"/>
                  </a:cubicBezTo>
                  <a:cubicBezTo>
                    <a:pt x="13806" y="6120"/>
                    <a:pt x="13846" y="6089"/>
                    <a:pt x="13886" y="6104"/>
                  </a:cubicBezTo>
                  <a:close/>
                  <a:moveTo>
                    <a:pt x="8409" y="6065"/>
                  </a:moveTo>
                  <a:cubicBezTo>
                    <a:pt x="8445" y="6089"/>
                    <a:pt x="8486" y="6151"/>
                    <a:pt x="8526" y="6245"/>
                  </a:cubicBezTo>
                  <a:cubicBezTo>
                    <a:pt x="8606" y="6432"/>
                    <a:pt x="8552" y="6619"/>
                    <a:pt x="8472" y="6744"/>
                  </a:cubicBezTo>
                  <a:cubicBezTo>
                    <a:pt x="8419" y="6807"/>
                    <a:pt x="8312" y="6869"/>
                    <a:pt x="8258" y="6619"/>
                  </a:cubicBezTo>
                  <a:cubicBezTo>
                    <a:pt x="8205" y="6370"/>
                    <a:pt x="8232" y="6245"/>
                    <a:pt x="8312" y="6120"/>
                  </a:cubicBezTo>
                  <a:cubicBezTo>
                    <a:pt x="8339" y="6058"/>
                    <a:pt x="8372" y="6042"/>
                    <a:pt x="8409" y="6065"/>
                  </a:cubicBezTo>
                  <a:close/>
                  <a:moveTo>
                    <a:pt x="12018" y="5816"/>
                  </a:moveTo>
                  <a:cubicBezTo>
                    <a:pt x="12055" y="5839"/>
                    <a:pt x="12095" y="5902"/>
                    <a:pt x="12135" y="5995"/>
                  </a:cubicBezTo>
                  <a:cubicBezTo>
                    <a:pt x="12215" y="6182"/>
                    <a:pt x="12162" y="6370"/>
                    <a:pt x="12082" y="6495"/>
                  </a:cubicBezTo>
                  <a:cubicBezTo>
                    <a:pt x="12028" y="6557"/>
                    <a:pt x="11921" y="6619"/>
                    <a:pt x="11868" y="6370"/>
                  </a:cubicBezTo>
                  <a:cubicBezTo>
                    <a:pt x="11814" y="6120"/>
                    <a:pt x="11841" y="5995"/>
                    <a:pt x="11921" y="5870"/>
                  </a:cubicBezTo>
                  <a:cubicBezTo>
                    <a:pt x="11948" y="5808"/>
                    <a:pt x="11981" y="5792"/>
                    <a:pt x="12018" y="5816"/>
                  </a:cubicBezTo>
                  <a:close/>
                  <a:moveTo>
                    <a:pt x="17419" y="5504"/>
                  </a:moveTo>
                  <a:cubicBezTo>
                    <a:pt x="17456" y="5527"/>
                    <a:pt x="17496" y="5589"/>
                    <a:pt x="17536" y="5683"/>
                  </a:cubicBezTo>
                  <a:cubicBezTo>
                    <a:pt x="17616" y="5870"/>
                    <a:pt x="17563" y="6058"/>
                    <a:pt x="17483" y="6182"/>
                  </a:cubicBezTo>
                  <a:cubicBezTo>
                    <a:pt x="17429" y="6245"/>
                    <a:pt x="17322" y="6307"/>
                    <a:pt x="17269" y="6058"/>
                  </a:cubicBezTo>
                  <a:cubicBezTo>
                    <a:pt x="17215" y="5745"/>
                    <a:pt x="17242" y="5621"/>
                    <a:pt x="17322" y="5558"/>
                  </a:cubicBezTo>
                  <a:cubicBezTo>
                    <a:pt x="17349" y="5496"/>
                    <a:pt x="17382" y="5480"/>
                    <a:pt x="17419" y="5504"/>
                  </a:cubicBezTo>
                  <a:close/>
                  <a:moveTo>
                    <a:pt x="10330" y="5480"/>
                  </a:moveTo>
                  <a:cubicBezTo>
                    <a:pt x="10371" y="5496"/>
                    <a:pt x="10411" y="5558"/>
                    <a:pt x="10451" y="5683"/>
                  </a:cubicBezTo>
                  <a:cubicBezTo>
                    <a:pt x="10531" y="5870"/>
                    <a:pt x="10477" y="6058"/>
                    <a:pt x="10397" y="6182"/>
                  </a:cubicBezTo>
                  <a:cubicBezTo>
                    <a:pt x="10344" y="6245"/>
                    <a:pt x="10237" y="6307"/>
                    <a:pt x="10183" y="6058"/>
                  </a:cubicBezTo>
                  <a:cubicBezTo>
                    <a:pt x="10130" y="5808"/>
                    <a:pt x="10157" y="5621"/>
                    <a:pt x="10210" y="5558"/>
                  </a:cubicBezTo>
                  <a:cubicBezTo>
                    <a:pt x="10250" y="5496"/>
                    <a:pt x="10290" y="5465"/>
                    <a:pt x="10330" y="5480"/>
                  </a:cubicBezTo>
                  <a:close/>
                  <a:moveTo>
                    <a:pt x="19077" y="5067"/>
                  </a:moveTo>
                  <a:cubicBezTo>
                    <a:pt x="19113" y="5090"/>
                    <a:pt x="19154" y="5152"/>
                    <a:pt x="19194" y="5246"/>
                  </a:cubicBezTo>
                  <a:cubicBezTo>
                    <a:pt x="19274" y="5433"/>
                    <a:pt x="19220" y="5621"/>
                    <a:pt x="19140" y="5745"/>
                  </a:cubicBezTo>
                  <a:cubicBezTo>
                    <a:pt x="19087" y="5808"/>
                    <a:pt x="18980" y="5870"/>
                    <a:pt x="18926" y="5621"/>
                  </a:cubicBezTo>
                  <a:cubicBezTo>
                    <a:pt x="18873" y="5308"/>
                    <a:pt x="18900" y="5184"/>
                    <a:pt x="18980" y="5121"/>
                  </a:cubicBezTo>
                  <a:cubicBezTo>
                    <a:pt x="19007" y="5059"/>
                    <a:pt x="19040" y="5043"/>
                    <a:pt x="19077" y="5067"/>
                  </a:cubicBezTo>
                  <a:close/>
                  <a:moveTo>
                    <a:pt x="18248" y="4942"/>
                  </a:moveTo>
                  <a:cubicBezTo>
                    <a:pt x="18285" y="4965"/>
                    <a:pt x="18325" y="5028"/>
                    <a:pt x="18365" y="5121"/>
                  </a:cubicBezTo>
                  <a:cubicBezTo>
                    <a:pt x="18445" y="5308"/>
                    <a:pt x="18392" y="5496"/>
                    <a:pt x="18311" y="5621"/>
                  </a:cubicBezTo>
                  <a:cubicBezTo>
                    <a:pt x="18258" y="5683"/>
                    <a:pt x="18151" y="5745"/>
                    <a:pt x="18097" y="5496"/>
                  </a:cubicBezTo>
                  <a:cubicBezTo>
                    <a:pt x="18044" y="5184"/>
                    <a:pt x="18071" y="5059"/>
                    <a:pt x="18151" y="4996"/>
                  </a:cubicBezTo>
                  <a:cubicBezTo>
                    <a:pt x="18178" y="4934"/>
                    <a:pt x="18211" y="4918"/>
                    <a:pt x="18248" y="4942"/>
                  </a:cubicBezTo>
                  <a:close/>
                  <a:moveTo>
                    <a:pt x="13248" y="4567"/>
                  </a:moveTo>
                  <a:cubicBezTo>
                    <a:pt x="13285" y="4591"/>
                    <a:pt x="13325" y="4653"/>
                    <a:pt x="13365" y="4747"/>
                  </a:cubicBezTo>
                  <a:cubicBezTo>
                    <a:pt x="13445" y="4934"/>
                    <a:pt x="13392" y="5121"/>
                    <a:pt x="13312" y="5246"/>
                  </a:cubicBezTo>
                  <a:cubicBezTo>
                    <a:pt x="13258" y="5309"/>
                    <a:pt x="13151" y="5371"/>
                    <a:pt x="13098" y="5121"/>
                  </a:cubicBezTo>
                  <a:cubicBezTo>
                    <a:pt x="13044" y="4809"/>
                    <a:pt x="13071" y="4684"/>
                    <a:pt x="13151" y="4622"/>
                  </a:cubicBezTo>
                  <a:cubicBezTo>
                    <a:pt x="13178" y="4559"/>
                    <a:pt x="13211" y="4544"/>
                    <a:pt x="13248" y="4567"/>
                  </a:cubicBezTo>
                  <a:close/>
                  <a:moveTo>
                    <a:pt x="8863" y="4567"/>
                  </a:moveTo>
                  <a:cubicBezTo>
                    <a:pt x="8900" y="4591"/>
                    <a:pt x="8940" y="4653"/>
                    <a:pt x="8980" y="4747"/>
                  </a:cubicBezTo>
                  <a:cubicBezTo>
                    <a:pt x="9060" y="4934"/>
                    <a:pt x="8980" y="5184"/>
                    <a:pt x="8927" y="5246"/>
                  </a:cubicBezTo>
                  <a:cubicBezTo>
                    <a:pt x="8873" y="5309"/>
                    <a:pt x="8766" y="5371"/>
                    <a:pt x="8713" y="5121"/>
                  </a:cubicBezTo>
                  <a:cubicBezTo>
                    <a:pt x="8659" y="4872"/>
                    <a:pt x="8686" y="4747"/>
                    <a:pt x="8766" y="4622"/>
                  </a:cubicBezTo>
                  <a:cubicBezTo>
                    <a:pt x="8793" y="4559"/>
                    <a:pt x="8826" y="4544"/>
                    <a:pt x="8863" y="4567"/>
                  </a:cubicBezTo>
                  <a:close/>
                  <a:moveTo>
                    <a:pt x="11430" y="4318"/>
                  </a:moveTo>
                  <a:cubicBezTo>
                    <a:pt x="11467" y="4341"/>
                    <a:pt x="11507" y="4403"/>
                    <a:pt x="11547" y="4497"/>
                  </a:cubicBezTo>
                  <a:cubicBezTo>
                    <a:pt x="11627" y="4684"/>
                    <a:pt x="11547" y="4934"/>
                    <a:pt x="11493" y="4996"/>
                  </a:cubicBezTo>
                  <a:cubicBezTo>
                    <a:pt x="11440" y="5059"/>
                    <a:pt x="11333" y="5121"/>
                    <a:pt x="11280" y="4872"/>
                  </a:cubicBezTo>
                  <a:cubicBezTo>
                    <a:pt x="11226" y="4622"/>
                    <a:pt x="11226" y="4435"/>
                    <a:pt x="11333" y="4372"/>
                  </a:cubicBezTo>
                  <a:cubicBezTo>
                    <a:pt x="11360" y="4310"/>
                    <a:pt x="11393" y="4294"/>
                    <a:pt x="11430" y="4318"/>
                  </a:cubicBezTo>
                  <a:close/>
                  <a:moveTo>
                    <a:pt x="16560" y="4263"/>
                  </a:moveTo>
                  <a:cubicBezTo>
                    <a:pt x="16600" y="4294"/>
                    <a:pt x="16640" y="4372"/>
                    <a:pt x="16680" y="4497"/>
                  </a:cubicBezTo>
                  <a:cubicBezTo>
                    <a:pt x="16761" y="4684"/>
                    <a:pt x="16707" y="4872"/>
                    <a:pt x="16627" y="4996"/>
                  </a:cubicBezTo>
                  <a:cubicBezTo>
                    <a:pt x="16573" y="5059"/>
                    <a:pt x="16467" y="5121"/>
                    <a:pt x="16413" y="4872"/>
                  </a:cubicBezTo>
                  <a:cubicBezTo>
                    <a:pt x="16360" y="4559"/>
                    <a:pt x="16386" y="4435"/>
                    <a:pt x="16440" y="4310"/>
                  </a:cubicBezTo>
                  <a:cubicBezTo>
                    <a:pt x="16480" y="4247"/>
                    <a:pt x="16520" y="4232"/>
                    <a:pt x="16560" y="4263"/>
                  </a:cubicBezTo>
                  <a:close/>
                  <a:moveTo>
                    <a:pt x="14585" y="4255"/>
                  </a:moveTo>
                  <a:cubicBezTo>
                    <a:pt x="14622" y="4279"/>
                    <a:pt x="14662" y="4341"/>
                    <a:pt x="14702" y="4435"/>
                  </a:cubicBezTo>
                  <a:cubicBezTo>
                    <a:pt x="14782" y="4622"/>
                    <a:pt x="14729" y="4809"/>
                    <a:pt x="14648" y="4934"/>
                  </a:cubicBezTo>
                  <a:cubicBezTo>
                    <a:pt x="14568" y="5059"/>
                    <a:pt x="14461" y="5121"/>
                    <a:pt x="14408" y="4809"/>
                  </a:cubicBezTo>
                  <a:cubicBezTo>
                    <a:pt x="14354" y="4559"/>
                    <a:pt x="14381" y="4435"/>
                    <a:pt x="14488" y="4310"/>
                  </a:cubicBezTo>
                  <a:cubicBezTo>
                    <a:pt x="14515" y="4247"/>
                    <a:pt x="14548" y="4232"/>
                    <a:pt x="14585" y="4255"/>
                  </a:cubicBezTo>
                  <a:close/>
                  <a:moveTo>
                    <a:pt x="15574" y="4130"/>
                  </a:moveTo>
                  <a:cubicBezTo>
                    <a:pt x="15611" y="4154"/>
                    <a:pt x="15651" y="4216"/>
                    <a:pt x="15691" y="4310"/>
                  </a:cubicBezTo>
                  <a:cubicBezTo>
                    <a:pt x="15771" y="4497"/>
                    <a:pt x="15718" y="4684"/>
                    <a:pt x="15638" y="4809"/>
                  </a:cubicBezTo>
                  <a:cubicBezTo>
                    <a:pt x="15584" y="4934"/>
                    <a:pt x="15477" y="4934"/>
                    <a:pt x="15424" y="4684"/>
                  </a:cubicBezTo>
                  <a:cubicBezTo>
                    <a:pt x="15370" y="4435"/>
                    <a:pt x="15397" y="4310"/>
                    <a:pt x="15477" y="4185"/>
                  </a:cubicBezTo>
                  <a:cubicBezTo>
                    <a:pt x="15504" y="4122"/>
                    <a:pt x="15537" y="4107"/>
                    <a:pt x="15574" y="4130"/>
                  </a:cubicBezTo>
                  <a:close/>
                  <a:moveTo>
                    <a:pt x="9585" y="4068"/>
                  </a:moveTo>
                  <a:cubicBezTo>
                    <a:pt x="9622" y="4091"/>
                    <a:pt x="9662" y="4154"/>
                    <a:pt x="9702" y="4247"/>
                  </a:cubicBezTo>
                  <a:cubicBezTo>
                    <a:pt x="9782" y="4435"/>
                    <a:pt x="9729" y="4622"/>
                    <a:pt x="9649" y="4747"/>
                  </a:cubicBezTo>
                  <a:cubicBezTo>
                    <a:pt x="9595" y="4809"/>
                    <a:pt x="9488" y="4872"/>
                    <a:pt x="9435" y="4622"/>
                  </a:cubicBezTo>
                  <a:cubicBezTo>
                    <a:pt x="9381" y="4372"/>
                    <a:pt x="9408" y="4185"/>
                    <a:pt x="9488" y="4122"/>
                  </a:cubicBezTo>
                  <a:cubicBezTo>
                    <a:pt x="9515" y="4060"/>
                    <a:pt x="9548" y="4044"/>
                    <a:pt x="9585" y="4068"/>
                  </a:cubicBezTo>
                  <a:close/>
                  <a:moveTo>
                    <a:pt x="12286" y="3319"/>
                  </a:moveTo>
                  <a:cubicBezTo>
                    <a:pt x="12322" y="3342"/>
                    <a:pt x="12362" y="3405"/>
                    <a:pt x="12403" y="3498"/>
                  </a:cubicBezTo>
                  <a:cubicBezTo>
                    <a:pt x="12483" y="3686"/>
                    <a:pt x="12429" y="3873"/>
                    <a:pt x="12349" y="3998"/>
                  </a:cubicBezTo>
                  <a:cubicBezTo>
                    <a:pt x="12296" y="4060"/>
                    <a:pt x="12189" y="4122"/>
                    <a:pt x="12135" y="3873"/>
                  </a:cubicBezTo>
                  <a:cubicBezTo>
                    <a:pt x="12082" y="3623"/>
                    <a:pt x="12108" y="3498"/>
                    <a:pt x="12189" y="3373"/>
                  </a:cubicBezTo>
                  <a:cubicBezTo>
                    <a:pt x="12215" y="3311"/>
                    <a:pt x="12249" y="3295"/>
                    <a:pt x="12286" y="3319"/>
                  </a:cubicBezTo>
                  <a:close/>
                  <a:moveTo>
                    <a:pt x="17312" y="2882"/>
                  </a:moveTo>
                  <a:cubicBezTo>
                    <a:pt x="17349" y="2905"/>
                    <a:pt x="17389" y="2968"/>
                    <a:pt x="17429" y="3061"/>
                  </a:cubicBezTo>
                  <a:cubicBezTo>
                    <a:pt x="17509" y="3249"/>
                    <a:pt x="17456" y="3436"/>
                    <a:pt x="17376" y="3561"/>
                  </a:cubicBezTo>
                  <a:cubicBezTo>
                    <a:pt x="17322" y="3686"/>
                    <a:pt x="17215" y="3748"/>
                    <a:pt x="17162" y="3498"/>
                  </a:cubicBezTo>
                  <a:cubicBezTo>
                    <a:pt x="17108" y="3186"/>
                    <a:pt x="17135" y="3061"/>
                    <a:pt x="17215" y="2936"/>
                  </a:cubicBezTo>
                  <a:cubicBezTo>
                    <a:pt x="17242" y="2874"/>
                    <a:pt x="17275" y="2858"/>
                    <a:pt x="17312" y="2882"/>
                  </a:cubicBezTo>
                  <a:close/>
                  <a:moveTo>
                    <a:pt x="10869" y="2695"/>
                  </a:moveTo>
                  <a:cubicBezTo>
                    <a:pt x="10905" y="2718"/>
                    <a:pt x="10945" y="2780"/>
                    <a:pt x="10985" y="2874"/>
                  </a:cubicBezTo>
                  <a:cubicBezTo>
                    <a:pt x="11066" y="3061"/>
                    <a:pt x="11012" y="3249"/>
                    <a:pt x="10932" y="3373"/>
                  </a:cubicBezTo>
                  <a:cubicBezTo>
                    <a:pt x="10879" y="3436"/>
                    <a:pt x="10772" y="3498"/>
                    <a:pt x="10718" y="3249"/>
                  </a:cubicBezTo>
                  <a:cubicBezTo>
                    <a:pt x="10665" y="2936"/>
                    <a:pt x="10691" y="2812"/>
                    <a:pt x="10772" y="2749"/>
                  </a:cubicBezTo>
                  <a:cubicBezTo>
                    <a:pt x="10798" y="2687"/>
                    <a:pt x="10832" y="2671"/>
                    <a:pt x="10869" y="2695"/>
                  </a:cubicBezTo>
                  <a:close/>
                  <a:moveTo>
                    <a:pt x="10120" y="2695"/>
                  </a:moveTo>
                  <a:cubicBezTo>
                    <a:pt x="10157" y="2718"/>
                    <a:pt x="10197" y="2780"/>
                    <a:pt x="10237" y="2874"/>
                  </a:cubicBezTo>
                  <a:cubicBezTo>
                    <a:pt x="10317" y="3061"/>
                    <a:pt x="10264" y="3249"/>
                    <a:pt x="10183" y="3373"/>
                  </a:cubicBezTo>
                  <a:cubicBezTo>
                    <a:pt x="10130" y="3436"/>
                    <a:pt x="10023" y="3498"/>
                    <a:pt x="9969" y="3249"/>
                  </a:cubicBezTo>
                  <a:cubicBezTo>
                    <a:pt x="9916" y="2999"/>
                    <a:pt x="9943" y="2874"/>
                    <a:pt x="10023" y="2749"/>
                  </a:cubicBezTo>
                  <a:cubicBezTo>
                    <a:pt x="10050" y="2687"/>
                    <a:pt x="10083" y="2671"/>
                    <a:pt x="10120" y="2695"/>
                  </a:cubicBezTo>
                  <a:close/>
                  <a:moveTo>
                    <a:pt x="18168" y="2632"/>
                  </a:moveTo>
                  <a:cubicBezTo>
                    <a:pt x="18204" y="2656"/>
                    <a:pt x="18245" y="2718"/>
                    <a:pt x="18285" y="2812"/>
                  </a:cubicBezTo>
                  <a:cubicBezTo>
                    <a:pt x="18365" y="2999"/>
                    <a:pt x="18311" y="3186"/>
                    <a:pt x="18231" y="3311"/>
                  </a:cubicBezTo>
                  <a:cubicBezTo>
                    <a:pt x="18178" y="3373"/>
                    <a:pt x="18071" y="3436"/>
                    <a:pt x="18017" y="3186"/>
                  </a:cubicBezTo>
                  <a:cubicBezTo>
                    <a:pt x="17964" y="2874"/>
                    <a:pt x="17991" y="2749"/>
                    <a:pt x="18071" y="2687"/>
                  </a:cubicBezTo>
                  <a:cubicBezTo>
                    <a:pt x="18097" y="2624"/>
                    <a:pt x="18131" y="2609"/>
                    <a:pt x="18168" y="2632"/>
                  </a:cubicBezTo>
                  <a:close/>
                  <a:moveTo>
                    <a:pt x="13168" y="2484"/>
                  </a:moveTo>
                  <a:cubicBezTo>
                    <a:pt x="13205" y="2500"/>
                    <a:pt x="13245" y="2562"/>
                    <a:pt x="13285" y="2687"/>
                  </a:cubicBezTo>
                  <a:cubicBezTo>
                    <a:pt x="13365" y="2874"/>
                    <a:pt x="13312" y="3061"/>
                    <a:pt x="13231" y="3186"/>
                  </a:cubicBezTo>
                  <a:cubicBezTo>
                    <a:pt x="13178" y="3249"/>
                    <a:pt x="13071" y="3311"/>
                    <a:pt x="13017" y="3061"/>
                  </a:cubicBezTo>
                  <a:cubicBezTo>
                    <a:pt x="12964" y="2812"/>
                    <a:pt x="12991" y="2687"/>
                    <a:pt x="13071" y="2562"/>
                  </a:cubicBezTo>
                  <a:cubicBezTo>
                    <a:pt x="13098" y="2500"/>
                    <a:pt x="13131" y="2468"/>
                    <a:pt x="13168" y="2484"/>
                  </a:cubicBezTo>
                  <a:close/>
                  <a:moveTo>
                    <a:pt x="14077" y="2320"/>
                  </a:moveTo>
                  <a:cubicBezTo>
                    <a:pt x="14114" y="2343"/>
                    <a:pt x="14154" y="2406"/>
                    <a:pt x="14194" y="2500"/>
                  </a:cubicBezTo>
                  <a:cubicBezTo>
                    <a:pt x="14274" y="2687"/>
                    <a:pt x="14221" y="2874"/>
                    <a:pt x="14140" y="2999"/>
                  </a:cubicBezTo>
                  <a:cubicBezTo>
                    <a:pt x="14087" y="3061"/>
                    <a:pt x="13980" y="3124"/>
                    <a:pt x="13927" y="2874"/>
                  </a:cubicBezTo>
                  <a:cubicBezTo>
                    <a:pt x="13900" y="2624"/>
                    <a:pt x="13900" y="2500"/>
                    <a:pt x="13980" y="2375"/>
                  </a:cubicBezTo>
                  <a:cubicBezTo>
                    <a:pt x="14007" y="2312"/>
                    <a:pt x="14040" y="2297"/>
                    <a:pt x="14077" y="2320"/>
                  </a:cubicBezTo>
                  <a:close/>
                  <a:moveTo>
                    <a:pt x="16162" y="2258"/>
                  </a:moveTo>
                  <a:cubicBezTo>
                    <a:pt x="16199" y="2281"/>
                    <a:pt x="16239" y="2343"/>
                    <a:pt x="16279" y="2437"/>
                  </a:cubicBezTo>
                  <a:cubicBezTo>
                    <a:pt x="16360" y="2624"/>
                    <a:pt x="16306" y="2812"/>
                    <a:pt x="16226" y="2936"/>
                  </a:cubicBezTo>
                  <a:cubicBezTo>
                    <a:pt x="16172" y="2999"/>
                    <a:pt x="16065" y="3061"/>
                    <a:pt x="16012" y="2812"/>
                  </a:cubicBezTo>
                  <a:cubicBezTo>
                    <a:pt x="15959" y="2562"/>
                    <a:pt x="15985" y="2437"/>
                    <a:pt x="16065" y="2312"/>
                  </a:cubicBezTo>
                  <a:cubicBezTo>
                    <a:pt x="16092" y="2250"/>
                    <a:pt x="16126" y="2234"/>
                    <a:pt x="16162" y="2258"/>
                  </a:cubicBezTo>
                  <a:close/>
                  <a:moveTo>
                    <a:pt x="15036" y="2195"/>
                  </a:moveTo>
                  <a:cubicBezTo>
                    <a:pt x="15076" y="2219"/>
                    <a:pt x="15116" y="2281"/>
                    <a:pt x="15156" y="2375"/>
                  </a:cubicBezTo>
                  <a:cubicBezTo>
                    <a:pt x="15237" y="2562"/>
                    <a:pt x="15183" y="2749"/>
                    <a:pt x="15103" y="2874"/>
                  </a:cubicBezTo>
                  <a:cubicBezTo>
                    <a:pt x="15049" y="2936"/>
                    <a:pt x="14943" y="2999"/>
                    <a:pt x="14889" y="2749"/>
                  </a:cubicBezTo>
                  <a:cubicBezTo>
                    <a:pt x="14836" y="2500"/>
                    <a:pt x="14862" y="2312"/>
                    <a:pt x="14916" y="2250"/>
                  </a:cubicBezTo>
                  <a:cubicBezTo>
                    <a:pt x="14956" y="2187"/>
                    <a:pt x="14996" y="2172"/>
                    <a:pt x="15036" y="2195"/>
                  </a:cubicBezTo>
                  <a:close/>
                  <a:moveTo>
                    <a:pt x="11453" y="1235"/>
                  </a:moveTo>
                  <a:cubicBezTo>
                    <a:pt x="11493" y="1251"/>
                    <a:pt x="11534" y="1313"/>
                    <a:pt x="11574" y="1438"/>
                  </a:cubicBezTo>
                  <a:cubicBezTo>
                    <a:pt x="11654" y="1626"/>
                    <a:pt x="11600" y="1813"/>
                    <a:pt x="11520" y="1938"/>
                  </a:cubicBezTo>
                  <a:cubicBezTo>
                    <a:pt x="11467" y="2000"/>
                    <a:pt x="11360" y="2063"/>
                    <a:pt x="11306" y="1813"/>
                  </a:cubicBezTo>
                  <a:cubicBezTo>
                    <a:pt x="11253" y="1563"/>
                    <a:pt x="11280" y="1438"/>
                    <a:pt x="11333" y="1313"/>
                  </a:cubicBezTo>
                  <a:cubicBezTo>
                    <a:pt x="11373" y="1251"/>
                    <a:pt x="11413" y="1220"/>
                    <a:pt x="11453" y="1235"/>
                  </a:cubicBezTo>
                  <a:close/>
                  <a:moveTo>
                    <a:pt x="16991" y="1009"/>
                  </a:moveTo>
                  <a:cubicBezTo>
                    <a:pt x="17028" y="1033"/>
                    <a:pt x="17068" y="1095"/>
                    <a:pt x="17108" y="1189"/>
                  </a:cubicBezTo>
                  <a:cubicBezTo>
                    <a:pt x="17188" y="1376"/>
                    <a:pt x="17108" y="1626"/>
                    <a:pt x="17055" y="1688"/>
                  </a:cubicBezTo>
                  <a:cubicBezTo>
                    <a:pt x="17001" y="1750"/>
                    <a:pt x="16894" y="1813"/>
                    <a:pt x="16841" y="1563"/>
                  </a:cubicBezTo>
                  <a:cubicBezTo>
                    <a:pt x="16787" y="1251"/>
                    <a:pt x="16814" y="1126"/>
                    <a:pt x="16894" y="1064"/>
                  </a:cubicBezTo>
                  <a:cubicBezTo>
                    <a:pt x="16921" y="1001"/>
                    <a:pt x="16954" y="986"/>
                    <a:pt x="16991" y="1009"/>
                  </a:cubicBezTo>
                  <a:close/>
                  <a:moveTo>
                    <a:pt x="12339" y="884"/>
                  </a:moveTo>
                  <a:cubicBezTo>
                    <a:pt x="12376" y="908"/>
                    <a:pt x="12416" y="970"/>
                    <a:pt x="12456" y="1064"/>
                  </a:cubicBezTo>
                  <a:cubicBezTo>
                    <a:pt x="12536" y="1251"/>
                    <a:pt x="12483" y="1438"/>
                    <a:pt x="12403" y="1563"/>
                  </a:cubicBezTo>
                  <a:cubicBezTo>
                    <a:pt x="12349" y="1626"/>
                    <a:pt x="12242" y="1688"/>
                    <a:pt x="12189" y="1438"/>
                  </a:cubicBezTo>
                  <a:cubicBezTo>
                    <a:pt x="12135" y="1126"/>
                    <a:pt x="12162" y="1001"/>
                    <a:pt x="12242" y="939"/>
                  </a:cubicBezTo>
                  <a:cubicBezTo>
                    <a:pt x="12269" y="877"/>
                    <a:pt x="12302" y="861"/>
                    <a:pt x="12339" y="884"/>
                  </a:cubicBezTo>
                  <a:close/>
                  <a:moveTo>
                    <a:pt x="15895" y="323"/>
                  </a:moveTo>
                  <a:cubicBezTo>
                    <a:pt x="15932" y="346"/>
                    <a:pt x="15972" y="408"/>
                    <a:pt x="16012" y="502"/>
                  </a:cubicBezTo>
                  <a:cubicBezTo>
                    <a:pt x="16092" y="689"/>
                    <a:pt x="16012" y="939"/>
                    <a:pt x="15959" y="1001"/>
                  </a:cubicBezTo>
                  <a:cubicBezTo>
                    <a:pt x="15905" y="1064"/>
                    <a:pt x="15798" y="1126"/>
                    <a:pt x="15745" y="877"/>
                  </a:cubicBezTo>
                  <a:cubicBezTo>
                    <a:pt x="15691" y="627"/>
                    <a:pt x="15718" y="502"/>
                    <a:pt x="15798" y="377"/>
                  </a:cubicBezTo>
                  <a:cubicBezTo>
                    <a:pt x="15825" y="315"/>
                    <a:pt x="15858" y="299"/>
                    <a:pt x="15895" y="323"/>
                  </a:cubicBezTo>
                  <a:close/>
                  <a:moveTo>
                    <a:pt x="13195" y="198"/>
                  </a:moveTo>
                  <a:cubicBezTo>
                    <a:pt x="13231" y="221"/>
                    <a:pt x="13271" y="284"/>
                    <a:pt x="13312" y="377"/>
                  </a:cubicBezTo>
                  <a:cubicBezTo>
                    <a:pt x="13392" y="564"/>
                    <a:pt x="13312" y="877"/>
                    <a:pt x="13258" y="939"/>
                  </a:cubicBezTo>
                  <a:cubicBezTo>
                    <a:pt x="13205" y="1001"/>
                    <a:pt x="13098" y="1064"/>
                    <a:pt x="13044" y="814"/>
                  </a:cubicBezTo>
                  <a:cubicBezTo>
                    <a:pt x="12991" y="502"/>
                    <a:pt x="12991" y="377"/>
                    <a:pt x="13098" y="252"/>
                  </a:cubicBezTo>
                  <a:cubicBezTo>
                    <a:pt x="13124" y="190"/>
                    <a:pt x="13158" y="174"/>
                    <a:pt x="13195" y="198"/>
                  </a:cubicBezTo>
                  <a:close/>
                  <a:moveTo>
                    <a:pt x="14959" y="73"/>
                  </a:moveTo>
                  <a:cubicBezTo>
                    <a:pt x="14996" y="96"/>
                    <a:pt x="15036" y="159"/>
                    <a:pt x="15076" y="252"/>
                  </a:cubicBezTo>
                  <a:cubicBezTo>
                    <a:pt x="15156" y="440"/>
                    <a:pt x="15103" y="627"/>
                    <a:pt x="15023" y="752"/>
                  </a:cubicBezTo>
                  <a:cubicBezTo>
                    <a:pt x="14969" y="814"/>
                    <a:pt x="14862" y="877"/>
                    <a:pt x="14809" y="627"/>
                  </a:cubicBezTo>
                  <a:cubicBezTo>
                    <a:pt x="14755" y="315"/>
                    <a:pt x="14782" y="190"/>
                    <a:pt x="14862" y="127"/>
                  </a:cubicBezTo>
                  <a:cubicBezTo>
                    <a:pt x="14889" y="65"/>
                    <a:pt x="14922" y="49"/>
                    <a:pt x="14959" y="73"/>
                  </a:cubicBezTo>
                  <a:close/>
                  <a:moveTo>
                    <a:pt x="14077" y="10"/>
                  </a:moveTo>
                  <a:cubicBezTo>
                    <a:pt x="14114" y="34"/>
                    <a:pt x="14154" y="96"/>
                    <a:pt x="14194" y="190"/>
                  </a:cubicBezTo>
                  <a:cubicBezTo>
                    <a:pt x="14274" y="377"/>
                    <a:pt x="14221" y="564"/>
                    <a:pt x="14140" y="689"/>
                  </a:cubicBezTo>
                  <a:cubicBezTo>
                    <a:pt x="14087" y="752"/>
                    <a:pt x="13980" y="814"/>
                    <a:pt x="13927" y="564"/>
                  </a:cubicBezTo>
                  <a:cubicBezTo>
                    <a:pt x="13900" y="252"/>
                    <a:pt x="13900" y="127"/>
                    <a:pt x="13980" y="65"/>
                  </a:cubicBezTo>
                  <a:cubicBezTo>
                    <a:pt x="14007" y="3"/>
                    <a:pt x="14040" y="-13"/>
                    <a:pt x="14077" y="10"/>
                  </a:cubicBezTo>
                  <a:close/>
                </a:path>
              </a:pathLst>
            </a:custGeom>
            <a:solidFill>
              <a:srgbClr val="FFFFFF">
                <a:alpha val="30000"/>
              </a:srgbClr>
            </a:solidFill>
            <a:ln w="12700" cap="flat">
              <a:noFill/>
              <a:miter lim="400000"/>
            </a:ln>
            <a:effectLst/>
          </p:spPr>
          <p:txBody>
            <a:bodyPr wrap="square" lIns="45718" tIns="45718" rIns="45718" bIns="45718" numCol="1" anchor="ctr">
              <a:noAutofit/>
            </a:bodyPr>
            <a:lstStyle/>
            <a:p>
              <a:pPr algn="ctr" defTabSz="457200">
                <a:defRPr>
                  <a:solidFill>
                    <a:srgbClr val="FFFFFF"/>
                  </a:solidFill>
                  <a:latin typeface="+mn-lt"/>
                  <a:ea typeface="+mn-ea"/>
                  <a:cs typeface="+mn-cs"/>
                  <a:sym typeface="Calibri"/>
                </a:defRPr>
              </a:pPr>
              <a:endParaRPr/>
            </a:p>
          </p:txBody>
        </p:sp>
        <p:sp>
          <p:nvSpPr>
            <p:cNvPr id="223" name="Freeform: Shape 42"/>
            <p:cNvSpPr/>
            <p:nvPr/>
          </p:nvSpPr>
          <p:spPr>
            <a:xfrm>
              <a:off x="3474719" y="0"/>
              <a:ext cx="6177284" cy="1778751"/>
            </a:xfrm>
            <a:custGeom>
              <a:avLst/>
              <a:gdLst/>
              <a:ahLst/>
              <a:cxnLst>
                <a:cxn ang="0">
                  <a:pos x="wd2" y="hd2"/>
                </a:cxn>
                <a:cxn ang="5400000">
                  <a:pos x="wd2" y="hd2"/>
                </a:cxn>
                <a:cxn ang="10800000">
                  <a:pos x="wd2" y="hd2"/>
                </a:cxn>
                <a:cxn ang="16200000">
                  <a:pos x="wd2" y="hd2"/>
                </a:cxn>
              </a:cxnLst>
              <a:rect l="0" t="0" r="r" b="b"/>
              <a:pathLst>
                <a:path w="21600" h="21600" extrusionOk="0">
                  <a:moveTo>
                    <a:pt x="14955" y="21179"/>
                  </a:moveTo>
                  <a:cubicBezTo>
                    <a:pt x="14989" y="21179"/>
                    <a:pt x="15016" y="21273"/>
                    <a:pt x="15016" y="21389"/>
                  </a:cubicBezTo>
                  <a:cubicBezTo>
                    <a:pt x="15016" y="21506"/>
                    <a:pt x="14989" y="21600"/>
                    <a:pt x="14955" y="21600"/>
                  </a:cubicBezTo>
                  <a:cubicBezTo>
                    <a:pt x="14922" y="21600"/>
                    <a:pt x="14894" y="21506"/>
                    <a:pt x="14894" y="21389"/>
                  </a:cubicBezTo>
                  <a:cubicBezTo>
                    <a:pt x="14894" y="21273"/>
                    <a:pt x="14922" y="21179"/>
                    <a:pt x="14955" y="21179"/>
                  </a:cubicBezTo>
                  <a:close/>
                  <a:moveTo>
                    <a:pt x="14325" y="21109"/>
                  </a:moveTo>
                  <a:cubicBezTo>
                    <a:pt x="14359" y="21109"/>
                    <a:pt x="14386" y="21203"/>
                    <a:pt x="14386" y="21319"/>
                  </a:cubicBezTo>
                  <a:cubicBezTo>
                    <a:pt x="14386" y="21436"/>
                    <a:pt x="14359" y="21530"/>
                    <a:pt x="14325" y="21530"/>
                  </a:cubicBezTo>
                  <a:cubicBezTo>
                    <a:pt x="14292" y="21530"/>
                    <a:pt x="14265" y="21436"/>
                    <a:pt x="14265" y="21319"/>
                  </a:cubicBezTo>
                  <a:cubicBezTo>
                    <a:pt x="14265" y="21203"/>
                    <a:pt x="14292" y="21109"/>
                    <a:pt x="14325" y="21109"/>
                  </a:cubicBezTo>
                  <a:close/>
                  <a:moveTo>
                    <a:pt x="15443" y="20968"/>
                  </a:moveTo>
                  <a:cubicBezTo>
                    <a:pt x="15477" y="20968"/>
                    <a:pt x="15504" y="21063"/>
                    <a:pt x="15504" y="21179"/>
                  </a:cubicBezTo>
                  <a:cubicBezTo>
                    <a:pt x="15504" y="21295"/>
                    <a:pt x="15477" y="21389"/>
                    <a:pt x="15443" y="21389"/>
                  </a:cubicBezTo>
                  <a:cubicBezTo>
                    <a:pt x="15409" y="21389"/>
                    <a:pt x="15382" y="21295"/>
                    <a:pt x="15382" y="21179"/>
                  </a:cubicBezTo>
                  <a:cubicBezTo>
                    <a:pt x="15382" y="21063"/>
                    <a:pt x="15409" y="20968"/>
                    <a:pt x="15443" y="20968"/>
                  </a:cubicBezTo>
                  <a:close/>
                  <a:moveTo>
                    <a:pt x="15890" y="20758"/>
                  </a:moveTo>
                  <a:cubicBezTo>
                    <a:pt x="15924" y="20758"/>
                    <a:pt x="15951" y="20852"/>
                    <a:pt x="15951" y="20968"/>
                  </a:cubicBezTo>
                  <a:cubicBezTo>
                    <a:pt x="15951" y="21085"/>
                    <a:pt x="15924" y="21179"/>
                    <a:pt x="15890" y="21179"/>
                  </a:cubicBezTo>
                  <a:cubicBezTo>
                    <a:pt x="15856" y="21179"/>
                    <a:pt x="15829" y="21085"/>
                    <a:pt x="15829" y="20968"/>
                  </a:cubicBezTo>
                  <a:cubicBezTo>
                    <a:pt x="15829" y="20852"/>
                    <a:pt x="15856" y="20758"/>
                    <a:pt x="15890" y="20758"/>
                  </a:cubicBezTo>
                  <a:close/>
                  <a:moveTo>
                    <a:pt x="13817" y="20547"/>
                  </a:moveTo>
                  <a:cubicBezTo>
                    <a:pt x="13851" y="20547"/>
                    <a:pt x="13878" y="20642"/>
                    <a:pt x="13878" y="20758"/>
                  </a:cubicBezTo>
                  <a:cubicBezTo>
                    <a:pt x="13878" y="20874"/>
                    <a:pt x="13851" y="20968"/>
                    <a:pt x="13817" y="20968"/>
                  </a:cubicBezTo>
                  <a:cubicBezTo>
                    <a:pt x="13784" y="20968"/>
                    <a:pt x="13757" y="20874"/>
                    <a:pt x="13757" y="20758"/>
                  </a:cubicBezTo>
                  <a:cubicBezTo>
                    <a:pt x="13757" y="20642"/>
                    <a:pt x="13784" y="20547"/>
                    <a:pt x="13817" y="20547"/>
                  </a:cubicBezTo>
                  <a:close/>
                  <a:moveTo>
                    <a:pt x="14549" y="20126"/>
                  </a:moveTo>
                  <a:cubicBezTo>
                    <a:pt x="14583" y="20126"/>
                    <a:pt x="14610" y="20221"/>
                    <a:pt x="14610" y="20337"/>
                  </a:cubicBezTo>
                  <a:cubicBezTo>
                    <a:pt x="14610" y="20453"/>
                    <a:pt x="14583" y="20547"/>
                    <a:pt x="14549" y="20547"/>
                  </a:cubicBezTo>
                  <a:cubicBezTo>
                    <a:pt x="14515" y="20547"/>
                    <a:pt x="14488" y="20453"/>
                    <a:pt x="14488" y="20337"/>
                  </a:cubicBezTo>
                  <a:cubicBezTo>
                    <a:pt x="14488" y="20221"/>
                    <a:pt x="14515" y="20126"/>
                    <a:pt x="14549" y="20126"/>
                  </a:cubicBezTo>
                  <a:close/>
                  <a:moveTo>
                    <a:pt x="15016" y="20056"/>
                  </a:moveTo>
                  <a:cubicBezTo>
                    <a:pt x="15050" y="20056"/>
                    <a:pt x="15077" y="20150"/>
                    <a:pt x="15077" y="20267"/>
                  </a:cubicBezTo>
                  <a:cubicBezTo>
                    <a:pt x="15077" y="20383"/>
                    <a:pt x="15050" y="20477"/>
                    <a:pt x="15016" y="20477"/>
                  </a:cubicBezTo>
                  <a:cubicBezTo>
                    <a:pt x="14983" y="20477"/>
                    <a:pt x="14955" y="20383"/>
                    <a:pt x="14955" y="20267"/>
                  </a:cubicBezTo>
                  <a:cubicBezTo>
                    <a:pt x="14955" y="20150"/>
                    <a:pt x="14983" y="20056"/>
                    <a:pt x="15016" y="20056"/>
                  </a:cubicBezTo>
                  <a:close/>
                  <a:moveTo>
                    <a:pt x="13411" y="19986"/>
                  </a:moveTo>
                  <a:cubicBezTo>
                    <a:pt x="13445" y="19986"/>
                    <a:pt x="13472" y="20080"/>
                    <a:pt x="13472" y="20197"/>
                  </a:cubicBezTo>
                  <a:cubicBezTo>
                    <a:pt x="13472" y="20313"/>
                    <a:pt x="13445" y="20407"/>
                    <a:pt x="13411" y="20407"/>
                  </a:cubicBezTo>
                  <a:cubicBezTo>
                    <a:pt x="13377" y="20407"/>
                    <a:pt x="13350" y="20313"/>
                    <a:pt x="13350" y="20197"/>
                  </a:cubicBezTo>
                  <a:cubicBezTo>
                    <a:pt x="13350" y="20080"/>
                    <a:pt x="13377" y="19986"/>
                    <a:pt x="13411" y="19986"/>
                  </a:cubicBezTo>
                  <a:close/>
                  <a:moveTo>
                    <a:pt x="16357" y="19916"/>
                  </a:moveTo>
                  <a:cubicBezTo>
                    <a:pt x="16391" y="19916"/>
                    <a:pt x="16418" y="20010"/>
                    <a:pt x="16418" y="20126"/>
                  </a:cubicBezTo>
                  <a:cubicBezTo>
                    <a:pt x="16418" y="20243"/>
                    <a:pt x="16391" y="20337"/>
                    <a:pt x="16357" y="20337"/>
                  </a:cubicBezTo>
                  <a:cubicBezTo>
                    <a:pt x="16324" y="20337"/>
                    <a:pt x="16297" y="20243"/>
                    <a:pt x="16297" y="20126"/>
                  </a:cubicBezTo>
                  <a:cubicBezTo>
                    <a:pt x="16297" y="20010"/>
                    <a:pt x="16324" y="19916"/>
                    <a:pt x="16357" y="19916"/>
                  </a:cubicBezTo>
                  <a:close/>
                  <a:moveTo>
                    <a:pt x="14122" y="19635"/>
                  </a:moveTo>
                  <a:cubicBezTo>
                    <a:pt x="14156" y="19635"/>
                    <a:pt x="14183" y="19729"/>
                    <a:pt x="14183" y="19846"/>
                  </a:cubicBezTo>
                  <a:cubicBezTo>
                    <a:pt x="14183" y="19962"/>
                    <a:pt x="14156" y="20056"/>
                    <a:pt x="14122" y="20056"/>
                  </a:cubicBezTo>
                  <a:cubicBezTo>
                    <a:pt x="14089" y="20056"/>
                    <a:pt x="14061" y="19962"/>
                    <a:pt x="14061" y="19846"/>
                  </a:cubicBezTo>
                  <a:cubicBezTo>
                    <a:pt x="14061" y="19729"/>
                    <a:pt x="14089" y="19635"/>
                    <a:pt x="14122" y="19635"/>
                  </a:cubicBezTo>
                  <a:close/>
                  <a:moveTo>
                    <a:pt x="15565" y="19565"/>
                  </a:moveTo>
                  <a:cubicBezTo>
                    <a:pt x="15599" y="19565"/>
                    <a:pt x="15626" y="19659"/>
                    <a:pt x="15626" y="19776"/>
                  </a:cubicBezTo>
                  <a:cubicBezTo>
                    <a:pt x="15626" y="19892"/>
                    <a:pt x="15599" y="19986"/>
                    <a:pt x="15565" y="19986"/>
                  </a:cubicBezTo>
                  <a:cubicBezTo>
                    <a:pt x="15531" y="19986"/>
                    <a:pt x="15504" y="19892"/>
                    <a:pt x="15504" y="19776"/>
                  </a:cubicBezTo>
                  <a:cubicBezTo>
                    <a:pt x="15504" y="19659"/>
                    <a:pt x="15531" y="19565"/>
                    <a:pt x="15565" y="19565"/>
                  </a:cubicBezTo>
                  <a:close/>
                  <a:moveTo>
                    <a:pt x="16012" y="19425"/>
                  </a:moveTo>
                  <a:cubicBezTo>
                    <a:pt x="16046" y="19425"/>
                    <a:pt x="16073" y="19519"/>
                    <a:pt x="16073" y="19635"/>
                  </a:cubicBezTo>
                  <a:cubicBezTo>
                    <a:pt x="16073" y="19751"/>
                    <a:pt x="16046" y="19846"/>
                    <a:pt x="16012" y="19846"/>
                  </a:cubicBezTo>
                  <a:cubicBezTo>
                    <a:pt x="15978" y="19846"/>
                    <a:pt x="15951" y="19751"/>
                    <a:pt x="15951" y="19635"/>
                  </a:cubicBezTo>
                  <a:cubicBezTo>
                    <a:pt x="15951" y="19519"/>
                    <a:pt x="15978" y="19425"/>
                    <a:pt x="16012" y="19425"/>
                  </a:cubicBezTo>
                  <a:close/>
                  <a:moveTo>
                    <a:pt x="13025" y="19425"/>
                  </a:moveTo>
                  <a:cubicBezTo>
                    <a:pt x="13059" y="19425"/>
                    <a:pt x="13086" y="19519"/>
                    <a:pt x="13086" y="19635"/>
                  </a:cubicBezTo>
                  <a:cubicBezTo>
                    <a:pt x="13086" y="19751"/>
                    <a:pt x="13059" y="19846"/>
                    <a:pt x="13025" y="19846"/>
                  </a:cubicBezTo>
                  <a:cubicBezTo>
                    <a:pt x="12991" y="19846"/>
                    <a:pt x="12964" y="19751"/>
                    <a:pt x="12964" y="19635"/>
                  </a:cubicBezTo>
                  <a:cubicBezTo>
                    <a:pt x="12964" y="19519"/>
                    <a:pt x="12991" y="19425"/>
                    <a:pt x="13025" y="19425"/>
                  </a:cubicBezTo>
                  <a:close/>
                  <a:moveTo>
                    <a:pt x="13736" y="19004"/>
                  </a:moveTo>
                  <a:cubicBezTo>
                    <a:pt x="13770" y="19004"/>
                    <a:pt x="13797" y="19098"/>
                    <a:pt x="13797" y="19214"/>
                  </a:cubicBezTo>
                  <a:cubicBezTo>
                    <a:pt x="13797" y="19330"/>
                    <a:pt x="13770" y="19425"/>
                    <a:pt x="13736" y="19425"/>
                  </a:cubicBezTo>
                  <a:cubicBezTo>
                    <a:pt x="13703" y="19425"/>
                    <a:pt x="13675" y="19330"/>
                    <a:pt x="13675" y="19214"/>
                  </a:cubicBezTo>
                  <a:cubicBezTo>
                    <a:pt x="13675" y="19098"/>
                    <a:pt x="13703" y="19004"/>
                    <a:pt x="13736" y="19004"/>
                  </a:cubicBezTo>
                  <a:close/>
                  <a:moveTo>
                    <a:pt x="15159" y="18934"/>
                  </a:moveTo>
                  <a:cubicBezTo>
                    <a:pt x="15192" y="18934"/>
                    <a:pt x="15220" y="19028"/>
                    <a:pt x="15220" y="19144"/>
                  </a:cubicBezTo>
                  <a:cubicBezTo>
                    <a:pt x="15220" y="19260"/>
                    <a:pt x="15192" y="19355"/>
                    <a:pt x="15159" y="19355"/>
                  </a:cubicBezTo>
                  <a:cubicBezTo>
                    <a:pt x="15125" y="19355"/>
                    <a:pt x="15098" y="19260"/>
                    <a:pt x="15098" y="19144"/>
                  </a:cubicBezTo>
                  <a:cubicBezTo>
                    <a:pt x="15098" y="19028"/>
                    <a:pt x="15125" y="18934"/>
                    <a:pt x="15159" y="18934"/>
                  </a:cubicBezTo>
                  <a:close/>
                  <a:moveTo>
                    <a:pt x="16662" y="18863"/>
                  </a:moveTo>
                  <a:cubicBezTo>
                    <a:pt x="16696" y="18863"/>
                    <a:pt x="16723" y="18958"/>
                    <a:pt x="16723" y="19074"/>
                  </a:cubicBezTo>
                  <a:cubicBezTo>
                    <a:pt x="16723" y="19190"/>
                    <a:pt x="16696" y="19284"/>
                    <a:pt x="16662" y="19284"/>
                  </a:cubicBezTo>
                  <a:cubicBezTo>
                    <a:pt x="16629" y="19284"/>
                    <a:pt x="16601" y="19190"/>
                    <a:pt x="16601" y="19074"/>
                  </a:cubicBezTo>
                  <a:cubicBezTo>
                    <a:pt x="16601" y="18958"/>
                    <a:pt x="16629" y="18863"/>
                    <a:pt x="16662" y="18863"/>
                  </a:cubicBezTo>
                  <a:close/>
                  <a:moveTo>
                    <a:pt x="12578" y="18863"/>
                  </a:moveTo>
                  <a:cubicBezTo>
                    <a:pt x="12612" y="18863"/>
                    <a:pt x="12639" y="18958"/>
                    <a:pt x="12639" y="19074"/>
                  </a:cubicBezTo>
                  <a:cubicBezTo>
                    <a:pt x="12639" y="19190"/>
                    <a:pt x="12612" y="19284"/>
                    <a:pt x="12578" y="19284"/>
                  </a:cubicBezTo>
                  <a:cubicBezTo>
                    <a:pt x="12544" y="19284"/>
                    <a:pt x="12517" y="19190"/>
                    <a:pt x="12517" y="19074"/>
                  </a:cubicBezTo>
                  <a:cubicBezTo>
                    <a:pt x="12517" y="18958"/>
                    <a:pt x="12544" y="18863"/>
                    <a:pt x="12578" y="18863"/>
                  </a:cubicBezTo>
                  <a:close/>
                  <a:moveTo>
                    <a:pt x="14691" y="18723"/>
                  </a:moveTo>
                  <a:cubicBezTo>
                    <a:pt x="14725" y="18723"/>
                    <a:pt x="14752" y="18817"/>
                    <a:pt x="14752" y="18934"/>
                  </a:cubicBezTo>
                  <a:cubicBezTo>
                    <a:pt x="14752" y="19050"/>
                    <a:pt x="14725" y="19144"/>
                    <a:pt x="14691" y="19144"/>
                  </a:cubicBezTo>
                  <a:cubicBezTo>
                    <a:pt x="14658" y="19144"/>
                    <a:pt x="14630" y="19050"/>
                    <a:pt x="14630" y="18934"/>
                  </a:cubicBezTo>
                  <a:cubicBezTo>
                    <a:pt x="14630" y="18817"/>
                    <a:pt x="14658" y="18723"/>
                    <a:pt x="14691" y="18723"/>
                  </a:cubicBezTo>
                  <a:close/>
                  <a:moveTo>
                    <a:pt x="14325" y="18442"/>
                  </a:moveTo>
                  <a:cubicBezTo>
                    <a:pt x="14359" y="18442"/>
                    <a:pt x="14386" y="18537"/>
                    <a:pt x="14386" y="18653"/>
                  </a:cubicBezTo>
                  <a:cubicBezTo>
                    <a:pt x="14386" y="18769"/>
                    <a:pt x="14359" y="18863"/>
                    <a:pt x="14325" y="18863"/>
                  </a:cubicBezTo>
                  <a:cubicBezTo>
                    <a:pt x="14292" y="18863"/>
                    <a:pt x="14265" y="18769"/>
                    <a:pt x="14265" y="18653"/>
                  </a:cubicBezTo>
                  <a:cubicBezTo>
                    <a:pt x="14265" y="18537"/>
                    <a:pt x="14292" y="18442"/>
                    <a:pt x="14325" y="18442"/>
                  </a:cubicBezTo>
                  <a:close/>
                  <a:moveTo>
                    <a:pt x="13330" y="18372"/>
                  </a:moveTo>
                  <a:cubicBezTo>
                    <a:pt x="13363" y="18372"/>
                    <a:pt x="13391" y="18466"/>
                    <a:pt x="13391" y="18583"/>
                  </a:cubicBezTo>
                  <a:cubicBezTo>
                    <a:pt x="13391" y="18699"/>
                    <a:pt x="13363" y="18793"/>
                    <a:pt x="13330" y="18793"/>
                  </a:cubicBezTo>
                  <a:cubicBezTo>
                    <a:pt x="13296" y="18793"/>
                    <a:pt x="13269" y="18699"/>
                    <a:pt x="13269" y="18583"/>
                  </a:cubicBezTo>
                  <a:cubicBezTo>
                    <a:pt x="13269" y="18466"/>
                    <a:pt x="13296" y="18372"/>
                    <a:pt x="13330" y="18372"/>
                  </a:cubicBezTo>
                  <a:close/>
                  <a:moveTo>
                    <a:pt x="3576" y="18302"/>
                  </a:moveTo>
                  <a:cubicBezTo>
                    <a:pt x="3610" y="18302"/>
                    <a:pt x="3637" y="18396"/>
                    <a:pt x="3637" y="18512"/>
                  </a:cubicBezTo>
                  <a:cubicBezTo>
                    <a:pt x="3637" y="18629"/>
                    <a:pt x="3610" y="18723"/>
                    <a:pt x="3576" y="18723"/>
                  </a:cubicBezTo>
                  <a:cubicBezTo>
                    <a:pt x="3543" y="18723"/>
                    <a:pt x="3515" y="18629"/>
                    <a:pt x="3515" y="18512"/>
                  </a:cubicBezTo>
                  <a:cubicBezTo>
                    <a:pt x="3515" y="18396"/>
                    <a:pt x="3543" y="18302"/>
                    <a:pt x="3576" y="18302"/>
                  </a:cubicBezTo>
                  <a:close/>
                  <a:moveTo>
                    <a:pt x="4064" y="18232"/>
                  </a:moveTo>
                  <a:cubicBezTo>
                    <a:pt x="4098" y="18232"/>
                    <a:pt x="4125" y="18326"/>
                    <a:pt x="4125" y="18442"/>
                  </a:cubicBezTo>
                  <a:cubicBezTo>
                    <a:pt x="4125" y="18559"/>
                    <a:pt x="4098" y="18653"/>
                    <a:pt x="4064" y="18653"/>
                  </a:cubicBezTo>
                  <a:cubicBezTo>
                    <a:pt x="4030" y="18653"/>
                    <a:pt x="4003" y="18559"/>
                    <a:pt x="4003" y="18442"/>
                  </a:cubicBezTo>
                  <a:cubicBezTo>
                    <a:pt x="4003" y="18326"/>
                    <a:pt x="4030" y="18232"/>
                    <a:pt x="4064" y="18232"/>
                  </a:cubicBezTo>
                  <a:close/>
                  <a:moveTo>
                    <a:pt x="15951" y="18162"/>
                  </a:moveTo>
                  <a:cubicBezTo>
                    <a:pt x="15985" y="18162"/>
                    <a:pt x="16012" y="18256"/>
                    <a:pt x="16012" y="18372"/>
                  </a:cubicBezTo>
                  <a:cubicBezTo>
                    <a:pt x="16012" y="18488"/>
                    <a:pt x="15985" y="18583"/>
                    <a:pt x="15951" y="18583"/>
                  </a:cubicBezTo>
                  <a:cubicBezTo>
                    <a:pt x="15917" y="18583"/>
                    <a:pt x="15890" y="18488"/>
                    <a:pt x="15890" y="18372"/>
                  </a:cubicBezTo>
                  <a:cubicBezTo>
                    <a:pt x="15890" y="18256"/>
                    <a:pt x="15917" y="18162"/>
                    <a:pt x="15951" y="18162"/>
                  </a:cubicBezTo>
                  <a:close/>
                  <a:moveTo>
                    <a:pt x="15484" y="18162"/>
                  </a:moveTo>
                  <a:cubicBezTo>
                    <a:pt x="15517" y="18162"/>
                    <a:pt x="15545" y="18256"/>
                    <a:pt x="15545" y="18372"/>
                  </a:cubicBezTo>
                  <a:cubicBezTo>
                    <a:pt x="15545" y="18488"/>
                    <a:pt x="15517" y="18583"/>
                    <a:pt x="15484" y="18583"/>
                  </a:cubicBezTo>
                  <a:cubicBezTo>
                    <a:pt x="15450" y="18583"/>
                    <a:pt x="15423" y="18488"/>
                    <a:pt x="15423" y="18372"/>
                  </a:cubicBezTo>
                  <a:cubicBezTo>
                    <a:pt x="15423" y="18256"/>
                    <a:pt x="15450" y="18162"/>
                    <a:pt x="15484" y="18162"/>
                  </a:cubicBezTo>
                  <a:close/>
                  <a:moveTo>
                    <a:pt x="4511" y="18162"/>
                  </a:moveTo>
                  <a:cubicBezTo>
                    <a:pt x="4545" y="18162"/>
                    <a:pt x="4572" y="18256"/>
                    <a:pt x="4572" y="18372"/>
                  </a:cubicBezTo>
                  <a:cubicBezTo>
                    <a:pt x="4572" y="18488"/>
                    <a:pt x="4545" y="18583"/>
                    <a:pt x="4511" y="18583"/>
                  </a:cubicBezTo>
                  <a:cubicBezTo>
                    <a:pt x="4477" y="18583"/>
                    <a:pt x="4450" y="18488"/>
                    <a:pt x="4450" y="18372"/>
                  </a:cubicBezTo>
                  <a:cubicBezTo>
                    <a:pt x="4450" y="18256"/>
                    <a:pt x="4477" y="18162"/>
                    <a:pt x="4511" y="18162"/>
                  </a:cubicBezTo>
                  <a:close/>
                  <a:moveTo>
                    <a:pt x="16378" y="18021"/>
                  </a:moveTo>
                  <a:cubicBezTo>
                    <a:pt x="16411" y="18021"/>
                    <a:pt x="16439" y="18116"/>
                    <a:pt x="16439" y="18232"/>
                  </a:cubicBezTo>
                  <a:cubicBezTo>
                    <a:pt x="16439" y="18348"/>
                    <a:pt x="16411" y="18442"/>
                    <a:pt x="16378" y="18442"/>
                  </a:cubicBezTo>
                  <a:cubicBezTo>
                    <a:pt x="16344" y="18442"/>
                    <a:pt x="16317" y="18348"/>
                    <a:pt x="16317" y="18232"/>
                  </a:cubicBezTo>
                  <a:cubicBezTo>
                    <a:pt x="16317" y="18116"/>
                    <a:pt x="16344" y="18021"/>
                    <a:pt x="16378" y="18021"/>
                  </a:cubicBezTo>
                  <a:close/>
                  <a:moveTo>
                    <a:pt x="12862" y="17951"/>
                  </a:moveTo>
                  <a:cubicBezTo>
                    <a:pt x="12896" y="17951"/>
                    <a:pt x="12923" y="18045"/>
                    <a:pt x="12923" y="18162"/>
                  </a:cubicBezTo>
                  <a:cubicBezTo>
                    <a:pt x="12923" y="18278"/>
                    <a:pt x="12896" y="18372"/>
                    <a:pt x="12862" y="18372"/>
                  </a:cubicBezTo>
                  <a:cubicBezTo>
                    <a:pt x="12829" y="18372"/>
                    <a:pt x="12802" y="18278"/>
                    <a:pt x="12802" y="18162"/>
                  </a:cubicBezTo>
                  <a:cubicBezTo>
                    <a:pt x="12802" y="18045"/>
                    <a:pt x="12829" y="17951"/>
                    <a:pt x="12862" y="17951"/>
                  </a:cubicBezTo>
                  <a:close/>
                  <a:moveTo>
                    <a:pt x="13960" y="17881"/>
                  </a:moveTo>
                  <a:cubicBezTo>
                    <a:pt x="13993" y="17881"/>
                    <a:pt x="14021" y="17975"/>
                    <a:pt x="14021" y="18091"/>
                  </a:cubicBezTo>
                  <a:cubicBezTo>
                    <a:pt x="14021" y="18208"/>
                    <a:pt x="13993" y="18302"/>
                    <a:pt x="13960" y="18302"/>
                  </a:cubicBezTo>
                  <a:cubicBezTo>
                    <a:pt x="13926" y="18302"/>
                    <a:pt x="13899" y="18208"/>
                    <a:pt x="13899" y="18091"/>
                  </a:cubicBezTo>
                  <a:cubicBezTo>
                    <a:pt x="13899" y="17975"/>
                    <a:pt x="13926" y="17881"/>
                    <a:pt x="13960" y="17881"/>
                  </a:cubicBezTo>
                  <a:close/>
                  <a:moveTo>
                    <a:pt x="12294" y="17881"/>
                  </a:moveTo>
                  <a:cubicBezTo>
                    <a:pt x="12327" y="17881"/>
                    <a:pt x="12354" y="17975"/>
                    <a:pt x="12354" y="18091"/>
                  </a:cubicBezTo>
                  <a:cubicBezTo>
                    <a:pt x="12354" y="18208"/>
                    <a:pt x="12327" y="18302"/>
                    <a:pt x="12294" y="18302"/>
                  </a:cubicBezTo>
                  <a:cubicBezTo>
                    <a:pt x="12260" y="18302"/>
                    <a:pt x="12233" y="18208"/>
                    <a:pt x="12233" y="18091"/>
                  </a:cubicBezTo>
                  <a:cubicBezTo>
                    <a:pt x="12233" y="17975"/>
                    <a:pt x="12260" y="17881"/>
                    <a:pt x="12294" y="17881"/>
                  </a:cubicBezTo>
                  <a:close/>
                  <a:moveTo>
                    <a:pt x="11948" y="17881"/>
                  </a:moveTo>
                  <a:cubicBezTo>
                    <a:pt x="11982" y="17881"/>
                    <a:pt x="12009" y="17975"/>
                    <a:pt x="12009" y="18091"/>
                  </a:cubicBezTo>
                  <a:cubicBezTo>
                    <a:pt x="12009" y="18208"/>
                    <a:pt x="11982" y="18302"/>
                    <a:pt x="11948" y="18302"/>
                  </a:cubicBezTo>
                  <a:cubicBezTo>
                    <a:pt x="11914" y="18302"/>
                    <a:pt x="11887" y="18208"/>
                    <a:pt x="11887" y="18091"/>
                  </a:cubicBezTo>
                  <a:cubicBezTo>
                    <a:pt x="11887" y="17975"/>
                    <a:pt x="11914" y="17881"/>
                    <a:pt x="11948" y="17881"/>
                  </a:cubicBezTo>
                  <a:close/>
                  <a:moveTo>
                    <a:pt x="4999" y="17881"/>
                  </a:moveTo>
                  <a:cubicBezTo>
                    <a:pt x="5032" y="17881"/>
                    <a:pt x="5060" y="17975"/>
                    <a:pt x="5060" y="18091"/>
                  </a:cubicBezTo>
                  <a:cubicBezTo>
                    <a:pt x="5060" y="18208"/>
                    <a:pt x="5032" y="18302"/>
                    <a:pt x="4999" y="18302"/>
                  </a:cubicBezTo>
                  <a:cubicBezTo>
                    <a:pt x="4965" y="18302"/>
                    <a:pt x="4938" y="18208"/>
                    <a:pt x="4938" y="18091"/>
                  </a:cubicBezTo>
                  <a:cubicBezTo>
                    <a:pt x="4938" y="17975"/>
                    <a:pt x="4965" y="17881"/>
                    <a:pt x="4999" y="17881"/>
                  </a:cubicBezTo>
                  <a:close/>
                  <a:moveTo>
                    <a:pt x="14976" y="17741"/>
                  </a:moveTo>
                  <a:cubicBezTo>
                    <a:pt x="15009" y="17741"/>
                    <a:pt x="15037" y="17835"/>
                    <a:pt x="15037" y="17951"/>
                  </a:cubicBezTo>
                  <a:cubicBezTo>
                    <a:pt x="15037" y="18067"/>
                    <a:pt x="15009" y="18162"/>
                    <a:pt x="14976" y="18162"/>
                  </a:cubicBezTo>
                  <a:cubicBezTo>
                    <a:pt x="14942" y="18162"/>
                    <a:pt x="14915" y="18067"/>
                    <a:pt x="14915" y="17951"/>
                  </a:cubicBezTo>
                  <a:cubicBezTo>
                    <a:pt x="14915" y="17835"/>
                    <a:pt x="14942" y="17741"/>
                    <a:pt x="14976" y="17741"/>
                  </a:cubicBezTo>
                  <a:close/>
                  <a:moveTo>
                    <a:pt x="16845" y="17600"/>
                  </a:moveTo>
                  <a:cubicBezTo>
                    <a:pt x="16879" y="17600"/>
                    <a:pt x="16906" y="17695"/>
                    <a:pt x="16906" y="17811"/>
                  </a:cubicBezTo>
                  <a:cubicBezTo>
                    <a:pt x="16906" y="17927"/>
                    <a:pt x="16879" y="18021"/>
                    <a:pt x="16845" y="18021"/>
                  </a:cubicBezTo>
                  <a:cubicBezTo>
                    <a:pt x="16811" y="18021"/>
                    <a:pt x="16784" y="17927"/>
                    <a:pt x="16784" y="17811"/>
                  </a:cubicBezTo>
                  <a:cubicBezTo>
                    <a:pt x="16784" y="17695"/>
                    <a:pt x="16811" y="17600"/>
                    <a:pt x="16845" y="17600"/>
                  </a:cubicBezTo>
                  <a:close/>
                  <a:moveTo>
                    <a:pt x="3251" y="17600"/>
                  </a:moveTo>
                  <a:cubicBezTo>
                    <a:pt x="3285" y="17600"/>
                    <a:pt x="3312" y="17695"/>
                    <a:pt x="3312" y="17811"/>
                  </a:cubicBezTo>
                  <a:cubicBezTo>
                    <a:pt x="3312" y="17927"/>
                    <a:pt x="3285" y="18021"/>
                    <a:pt x="3251" y="18021"/>
                  </a:cubicBezTo>
                  <a:cubicBezTo>
                    <a:pt x="3218" y="18021"/>
                    <a:pt x="3190" y="17927"/>
                    <a:pt x="3190" y="17811"/>
                  </a:cubicBezTo>
                  <a:cubicBezTo>
                    <a:pt x="3190" y="17695"/>
                    <a:pt x="3218" y="17600"/>
                    <a:pt x="3251" y="17600"/>
                  </a:cubicBezTo>
                  <a:close/>
                  <a:moveTo>
                    <a:pt x="2906" y="17530"/>
                  </a:moveTo>
                  <a:cubicBezTo>
                    <a:pt x="2939" y="17530"/>
                    <a:pt x="2967" y="17624"/>
                    <a:pt x="2967" y="17741"/>
                  </a:cubicBezTo>
                  <a:cubicBezTo>
                    <a:pt x="2967" y="17857"/>
                    <a:pt x="2939" y="17951"/>
                    <a:pt x="2906" y="17951"/>
                  </a:cubicBezTo>
                  <a:cubicBezTo>
                    <a:pt x="2872" y="17951"/>
                    <a:pt x="2845" y="17857"/>
                    <a:pt x="2845" y="17741"/>
                  </a:cubicBezTo>
                  <a:cubicBezTo>
                    <a:pt x="2845" y="17624"/>
                    <a:pt x="2872" y="17530"/>
                    <a:pt x="2906" y="17530"/>
                  </a:cubicBezTo>
                  <a:close/>
                  <a:moveTo>
                    <a:pt x="13574" y="17320"/>
                  </a:moveTo>
                  <a:cubicBezTo>
                    <a:pt x="13607" y="17320"/>
                    <a:pt x="13635" y="17414"/>
                    <a:pt x="13635" y="17530"/>
                  </a:cubicBezTo>
                  <a:cubicBezTo>
                    <a:pt x="13635" y="17646"/>
                    <a:pt x="13607" y="17741"/>
                    <a:pt x="13574" y="17741"/>
                  </a:cubicBezTo>
                  <a:cubicBezTo>
                    <a:pt x="13540" y="17741"/>
                    <a:pt x="13513" y="17646"/>
                    <a:pt x="13513" y="17530"/>
                  </a:cubicBezTo>
                  <a:cubicBezTo>
                    <a:pt x="13513" y="17414"/>
                    <a:pt x="13540" y="17320"/>
                    <a:pt x="13574" y="17320"/>
                  </a:cubicBezTo>
                  <a:close/>
                  <a:moveTo>
                    <a:pt x="11542" y="17320"/>
                  </a:moveTo>
                  <a:cubicBezTo>
                    <a:pt x="11575" y="17320"/>
                    <a:pt x="11603" y="17414"/>
                    <a:pt x="11603" y="17530"/>
                  </a:cubicBezTo>
                  <a:cubicBezTo>
                    <a:pt x="11603" y="17646"/>
                    <a:pt x="11575" y="17741"/>
                    <a:pt x="11542" y="17741"/>
                  </a:cubicBezTo>
                  <a:cubicBezTo>
                    <a:pt x="11508" y="17741"/>
                    <a:pt x="11481" y="17646"/>
                    <a:pt x="11481" y="17530"/>
                  </a:cubicBezTo>
                  <a:cubicBezTo>
                    <a:pt x="11481" y="17414"/>
                    <a:pt x="11508" y="17320"/>
                    <a:pt x="11542" y="17320"/>
                  </a:cubicBezTo>
                  <a:close/>
                  <a:moveTo>
                    <a:pt x="5364" y="17249"/>
                  </a:moveTo>
                  <a:cubicBezTo>
                    <a:pt x="5398" y="17249"/>
                    <a:pt x="5425" y="17344"/>
                    <a:pt x="5425" y="17460"/>
                  </a:cubicBezTo>
                  <a:cubicBezTo>
                    <a:pt x="5425" y="17576"/>
                    <a:pt x="5398" y="17670"/>
                    <a:pt x="5364" y="17670"/>
                  </a:cubicBezTo>
                  <a:cubicBezTo>
                    <a:pt x="5331" y="17670"/>
                    <a:pt x="5303" y="17576"/>
                    <a:pt x="5303" y="17460"/>
                  </a:cubicBezTo>
                  <a:cubicBezTo>
                    <a:pt x="5303" y="17344"/>
                    <a:pt x="5331" y="17249"/>
                    <a:pt x="5364" y="17249"/>
                  </a:cubicBezTo>
                  <a:close/>
                  <a:moveTo>
                    <a:pt x="14447" y="17109"/>
                  </a:moveTo>
                  <a:cubicBezTo>
                    <a:pt x="14481" y="17109"/>
                    <a:pt x="14508" y="17203"/>
                    <a:pt x="14508" y="17320"/>
                  </a:cubicBezTo>
                  <a:cubicBezTo>
                    <a:pt x="14508" y="17436"/>
                    <a:pt x="14481" y="17530"/>
                    <a:pt x="14447" y="17530"/>
                  </a:cubicBezTo>
                  <a:cubicBezTo>
                    <a:pt x="14414" y="17530"/>
                    <a:pt x="14386" y="17436"/>
                    <a:pt x="14386" y="17320"/>
                  </a:cubicBezTo>
                  <a:cubicBezTo>
                    <a:pt x="14386" y="17203"/>
                    <a:pt x="14414" y="17109"/>
                    <a:pt x="14447" y="17109"/>
                  </a:cubicBezTo>
                  <a:close/>
                  <a:moveTo>
                    <a:pt x="3739" y="17109"/>
                  </a:moveTo>
                  <a:cubicBezTo>
                    <a:pt x="3773" y="17109"/>
                    <a:pt x="3800" y="17203"/>
                    <a:pt x="3800" y="17320"/>
                  </a:cubicBezTo>
                  <a:cubicBezTo>
                    <a:pt x="3800" y="17436"/>
                    <a:pt x="3773" y="17530"/>
                    <a:pt x="3739" y="17530"/>
                  </a:cubicBezTo>
                  <a:cubicBezTo>
                    <a:pt x="3705" y="17530"/>
                    <a:pt x="3678" y="17436"/>
                    <a:pt x="3678" y="17320"/>
                  </a:cubicBezTo>
                  <a:cubicBezTo>
                    <a:pt x="3678" y="17203"/>
                    <a:pt x="3705" y="17109"/>
                    <a:pt x="3739" y="17109"/>
                  </a:cubicBezTo>
                  <a:close/>
                  <a:moveTo>
                    <a:pt x="15565" y="16969"/>
                  </a:moveTo>
                  <a:cubicBezTo>
                    <a:pt x="15599" y="16969"/>
                    <a:pt x="15626" y="17063"/>
                    <a:pt x="15626" y="17179"/>
                  </a:cubicBezTo>
                  <a:cubicBezTo>
                    <a:pt x="15626" y="17296"/>
                    <a:pt x="15599" y="17390"/>
                    <a:pt x="15565" y="17390"/>
                  </a:cubicBezTo>
                  <a:cubicBezTo>
                    <a:pt x="15531" y="17390"/>
                    <a:pt x="15504" y="17296"/>
                    <a:pt x="15504" y="17179"/>
                  </a:cubicBezTo>
                  <a:cubicBezTo>
                    <a:pt x="15504" y="17063"/>
                    <a:pt x="15531" y="16969"/>
                    <a:pt x="15565" y="16969"/>
                  </a:cubicBezTo>
                  <a:close/>
                  <a:moveTo>
                    <a:pt x="13106" y="16969"/>
                  </a:moveTo>
                  <a:cubicBezTo>
                    <a:pt x="13140" y="16969"/>
                    <a:pt x="13167" y="17063"/>
                    <a:pt x="13167" y="17179"/>
                  </a:cubicBezTo>
                  <a:cubicBezTo>
                    <a:pt x="13167" y="17296"/>
                    <a:pt x="13140" y="17390"/>
                    <a:pt x="13106" y="17390"/>
                  </a:cubicBezTo>
                  <a:cubicBezTo>
                    <a:pt x="13073" y="17390"/>
                    <a:pt x="13045" y="17296"/>
                    <a:pt x="13045" y="17179"/>
                  </a:cubicBezTo>
                  <a:cubicBezTo>
                    <a:pt x="13045" y="17063"/>
                    <a:pt x="13073" y="16969"/>
                    <a:pt x="13106" y="16969"/>
                  </a:cubicBezTo>
                  <a:close/>
                  <a:moveTo>
                    <a:pt x="5771" y="16969"/>
                  </a:moveTo>
                  <a:cubicBezTo>
                    <a:pt x="5805" y="16969"/>
                    <a:pt x="5832" y="17063"/>
                    <a:pt x="5832" y="17179"/>
                  </a:cubicBezTo>
                  <a:cubicBezTo>
                    <a:pt x="5832" y="17296"/>
                    <a:pt x="5805" y="17390"/>
                    <a:pt x="5771" y="17390"/>
                  </a:cubicBezTo>
                  <a:cubicBezTo>
                    <a:pt x="5737" y="17390"/>
                    <a:pt x="5710" y="17296"/>
                    <a:pt x="5710" y="17179"/>
                  </a:cubicBezTo>
                  <a:cubicBezTo>
                    <a:pt x="5710" y="17063"/>
                    <a:pt x="5737" y="16969"/>
                    <a:pt x="5771" y="16969"/>
                  </a:cubicBezTo>
                  <a:close/>
                  <a:moveTo>
                    <a:pt x="4775" y="16969"/>
                  </a:moveTo>
                  <a:cubicBezTo>
                    <a:pt x="4809" y="16969"/>
                    <a:pt x="4836" y="17063"/>
                    <a:pt x="4836" y="17179"/>
                  </a:cubicBezTo>
                  <a:cubicBezTo>
                    <a:pt x="4836" y="17296"/>
                    <a:pt x="4809" y="17390"/>
                    <a:pt x="4775" y="17390"/>
                  </a:cubicBezTo>
                  <a:cubicBezTo>
                    <a:pt x="4741" y="17390"/>
                    <a:pt x="4714" y="17296"/>
                    <a:pt x="4714" y="17179"/>
                  </a:cubicBezTo>
                  <a:cubicBezTo>
                    <a:pt x="4714" y="17063"/>
                    <a:pt x="4741" y="16969"/>
                    <a:pt x="4775" y="16969"/>
                  </a:cubicBezTo>
                  <a:close/>
                  <a:moveTo>
                    <a:pt x="4227" y="16969"/>
                  </a:moveTo>
                  <a:cubicBezTo>
                    <a:pt x="4260" y="16969"/>
                    <a:pt x="4287" y="17063"/>
                    <a:pt x="4287" y="17179"/>
                  </a:cubicBezTo>
                  <a:cubicBezTo>
                    <a:pt x="4287" y="17296"/>
                    <a:pt x="4260" y="17390"/>
                    <a:pt x="4227" y="17390"/>
                  </a:cubicBezTo>
                  <a:cubicBezTo>
                    <a:pt x="4193" y="17390"/>
                    <a:pt x="4166" y="17296"/>
                    <a:pt x="4166" y="17179"/>
                  </a:cubicBezTo>
                  <a:cubicBezTo>
                    <a:pt x="4166" y="17063"/>
                    <a:pt x="4193" y="16969"/>
                    <a:pt x="4227" y="16969"/>
                  </a:cubicBezTo>
                  <a:close/>
                  <a:moveTo>
                    <a:pt x="16114" y="16899"/>
                  </a:moveTo>
                  <a:cubicBezTo>
                    <a:pt x="16147" y="16899"/>
                    <a:pt x="16175" y="16993"/>
                    <a:pt x="16175" y="17109"/>
                  </a:cubicBezTo>
                  <a:cubicBezTo>
                    <a:pt x="16175" y="17225"/>
                    <a:pt x="16147" y="17320"/>
                    <a:pt x="16114" y="17320"/>
                  </a:cubicBezTo>
                  <a:cubicBezTo>
                    <a:pt x="16080" y="17320"/>
                    <a:pt x="16053" y="17225"/>
                    <a:pt x="16053" y="17109"/>
                  </a:cubicBezTo>
                  <a:cubicBezTo>
                    <a:pt x="16053" y="16993"/>
                    <a:pt x="16080" y="16899"/>
                    <a:pt x="16114" y="16899"/>
                  </a:cubicBezTo>
                  <a:close/>
                  <a:moveTo>
                    <a:pt x="2581" y="16899"/>
                  </a:moveTo>
                  <a:cubicBezTo>
                    <a:pt x="2614" y="16899"/>
                    <a:pt x="2642" y="16993"/>
                    <a:pt x="2642" y="17109"/>
                  </a:cubicBezTo>
                  <a:cubicBezTo>
                    <a:pt x="2642" y="17225"/>
                    <a:pt x="2614" y="17320"/>
                    <a:pt x="2581" y="17320"/>
                  </a:cubicBezTo>
                  <a:cubicBezTo>
                    <a:pt x="2547" y="17320"/>
                    <a:pt x="2520" y="17225"/>
                    <a:pt x="2520" y="17109"/>
                  </a:cubicBezTo>
                  <a:cubicBezTo>
                    <a:pt x="2520" y="16993"/>
                    <a:pt x="2547" y="16899"/>
                    <a:pt x="2581" y="16899"/>
                  </a:cubicBezTo>
                  <a:close/>
                  <a:moveTo>
                    <a:pt x="12619" y="16758"/>
                  </a:moveTo>
                  <a:cubicBezTo>
                    <a:pt x="12652" y="16758"/>
                    <a:pt x="12680" y="16852"/>
                    <a:pt x="12680" y="16969"/>
                  </a:cubicBezTo>
                  <a:cubicBezTo>
                    <a:pt x="12680" y="17085"/>
                    <a:pt x="12652" y="17179"/>
                    <a:pt x="12619" y="17179"/>
                  </a:cubicBezTo>
                  <a:cubicBezTo>
                    <a:pt x="12585" y="17179"/>
                    <a:pt x="12558" y="17085"/>
                    <a:pt x="12558" y="16969"/>
                  </a:cubicBezTo>
                  <a:cubicBezTo>
                    <a:pt x="12558" y="16852"/>
                    <a:pt x="12585" y="16758"/>
                    <a:pt x="12619" y="16758"/>
                  </a:cubicBezTo>
                  <a:close/>
                  <a:moveTo>
                    <a:pt x="11176" y="16618"/>
                  </a:moveTo>
                  <a:cubicBezTo>
                    <a:pt x="11210" y="16618"/>
                    <a:pt x="11237" y="16712"/>
                    <a:pt x="11237" y="16828"/>
                  </a:cubicBezTo>
                  <a:cubicBezTo>
                    <a:pt x="11237" y="16945"/>
                    <a:pt x="11210" y="17039"/>
                    <a:pt x="11176" y="17039"/>
                  </a:cubicBezTo>
                  <a:cubicBezTo>
                    <a:pt x="11142" y="17039"/>
                    <a:pt x="11115" y="16945"/>
                    <a:pt x="11115" y="16828"/>
                  </a:cubicBezTo>
                  <a:cubicBezTo>
                    <a:pt x="11115" y="16712"/>
                    <a:pt x="11142" y="16618"/>
                    <a:pt x="11176" y="16618"/>
                  </a:cubicBezTo>
                  <a:close/>
                  <a:moveTo>
                    <a:pt x="16540" y="16548"/>
                  </a:moveTo>
                  <a:cubicBezTo>
                    <a:pt x="16574" y="16548"/>
                    <a:pt x="16601" y="16642"/>
                    <a:pt x="16601" y="16758"/>
                  </a:cubicBezTo>
                  <a:cubicBezTo>
                    <a:pt x="16601" y="16874"/>
                    <a:pt x="16574" y="16969"/>
                    <a:pt x="16540" y="16969"/>
                  </a:cubicBezTo>
                  <a:cubicBezTo>
                    <a:pt x="16507" y="16969"/>
                    <a:pt x="16479" y="16874"/>
                    <a:pt x="16479" y="16758"/>
                  </a:cubicBezTo>
                  <a:cubicBezTo>
                    <a:pt x="16479" y="16642"/>
                    <a:pt x="16507" y="16548"/>
                    <a:pt x="16540" y="16548"/>
                  </a:cubicBezTo>
                  <a:close/>
                  <a:moveTo>
                    <a:pt x="11989" y="16478"/>
                  </a:moveTo>
                  <a:cubicBezTo>
                    <a:pt x="12022" y="16478"/>
                    <a:pt x="12050" y="16572"/>
                    <a:pt x="12050" y="16688"/>
                  </a:cubicBezTo>
                  <a:cubicBezTo>
                    <a:pt x="12050" y="16804"/>
                    <a:pt x="12022" y="16899"/>
                    <a:pt x="11989" y="16899"/>
                  </a:cubicBezTo>
                  <a:cubicBezTo>
                    <a:pt x="11955" y="16899"/>
                    <a:pt x="11928" y="16804"/>
                    <a:pt x="11928" y="16688"/>
                  </a:cubicBezTo>
                  <a:cubicBezTo>
                    <a:pt x="11928" y="16572"/>
                    <a:pt x="11955" y="16478"/>
                    <a:pt x="11989" y="16478"/>
                  </a:cubicBezTo>
                  <a:close/>
                  <a:moveTo>
                    <a:pt x="15179" y="16407"/>
                  </a:moveTo>
                  <a:cubicBezTo>
                    <a:pt x="15213" y="16407"/>
                    <a:pt x="15240" y="16502"/>
                    <a:pt x="15240" y="16618"/>
                  </a:cubicBezTo>
                  <a:cubicBezTo>
                    <a:pt x="15240" y="16734"/>
                    <a:pt x="15213" y="16828"/>
                    <a:pt x="15179" y="16828"/>
                  </a:cubicBezTo>
                  <a:cubicBezTo>
                    <a:pt x="15145" y="16828"/>
                    <a:pt x="15118" y="16734"/>
                    <a:pt x="15118" y="16618"/>
                  </a:cubicBezTo>
                  <a:cubicBezTo>
                    <a:pt x="15118" y="16502"/>
                    <a:pt x="15145" y="16407"/>
                    <a:pt x="15179" y="16407"/>
                  </a:cubicBezTo>
                  <a:close/>
                  <a:moveTo>
                    <a:pt x="17008" y="16337"/>
                  </a:moveTo>
                  <a:cubicBezTo>
                    <a:pt x="17041" y="16337"/>
                    <a:pt x="17069" y="16431"/>
                    <a:pt x="17069" y="16548"/>
                  </a:cubicBezTo>
                  <a:cubicBezTo>
                    <a:pt x="17069" y="16664"/>
                    <a:pt x="17041" y="16758"/>
                    <a:pt x="17008" y="16758"/>
                  </a:cubicBezTo>
                  <a:cubicBezTo>
                    <a:pt x="16974" y="16758"/>
                    <a:pt x="16947" y="16664"/>
                    <a:pt x="16947" y="16548"/>
                  </a:cubicBezTo>
                  <a:cubicBezTo>
                    <a:pt x="16947" y="16431"/>
                    <a:pt x="16974" y="16337"/>
                    <a:pt x="17008" y="16337"/>
                  </a:cubicBezTo>
                  <a:close/>
                  <a:moveTo>
                    <a:pt x="14773" y="16337"/>
                  </a:moveTo>
                  <a:cubicBezTo>
                    <a:pt x="14806" y="16337"/>
                    <a:pt x="14833" y="16431"/>
                    <a:pt x="14833" y="16548"/>
                  </a:cubicBezTo>
                  <a:cubicBezTo>
                    <a:pt x="14833" y="16664"/>
                    <a:pt x="14806" y="16758"/>
                    <a:pt x="14773" y="16758"/>
                  </a:cubicBezTo>
                  <a:cubicBezTo>
                    <a:pt x="14739" y="16758"/>
                    <a:pt x="14712" y="16664"/>
                    <a:pt x="14712" y="16548"/>
                  </a:cubicBezTo>
                  <a:cubicBezTo>
                    <a:pt x="14712" y="16431"/>
                    <a:pt x="14739" y="16337"/>
                    <a:pt x="14773" y="16337"/>
                  </a:cubicBezTo>
                  <a:close/>
                  <a:moveTo>
                    <a:pt x="14082" y="16337"/>
                  </a:moveTo>
                  <a:cubicBezTo>
                    <a:pt x="14115" y="16337"/>
                    <a:pt x="14143" y="16431"/>
                    <a:pt x="14143" y="16548"/>
                  </a:cubicBezTo>
                  <a:cubicBezTo>
                    <a:pt x="14143" y="16664"/>
                    <a:pt x="14115" y="16758"/>
                    <a:pt x="14082" y="16758"/>
                  </a:cubicBezTo>
                  <a:cubicBezTo>
                    <a:pt x="14048" y="16758"/>
                    <a:pt x="14021" y="16664"/>
                    <a:pt x="14021" y="16548"/>
                  </a:cubicBezTo>
                  <a:cubicBezTo>
                    <a:pt x="14021" y="16431"/>
                    <a:pt x="14048" y="16337"/>
                    <a:pt x="14082" y="16337"/>
                  </a:cubicBezTo>
                  <a:close/>
                  <a:moveTo>
                    <a:pt x="2276" y="16337"/>
                  </a:moveTo>
                  <a:cubicBezTo>
                    <a:pt x="2309" y="16337"/>
                    <a:pt x="2337" y="16431"/>
                    <a:pt x="2337" y="16548"/>
                  </a:cubicBezTo>
                  <a:cubicBezTo>
                    <a:pt x="2337" y="16664"/>
                    <a:pt x="2309" y="16758"/>
                    <a:pt x="2276" y="16758"/>
                  </a:cubicBezTo>
                  <a:cubicBezTo>
                    <a:pt x="2242" y="16758"/>
                    <a:pt x="2215" y="16664"/>
                    <a:pt x="2215" y="16548"/>
                  </a:cubicBezTo>
                  <a:cubicBezTo>
                    <a:pt x="2215" y="16431"/>
                    <a:pt x="2242" y="16337"/>
                    <a:pt x="2276" y="16337"/>
                  </a:cubicBezTo>
                  <a:close/>
                  <a:moveTo>
                    <a:pt x="10790" y="16267"/>
                  </a:moveTo>
                  <a:cubicBezTo>
                    <a:pt x="10824" y="16267"/>
                    <a:pt x="10851" y="16361"/>
                    <a:pt x="10851" y="16478"/>
                  </a:cubicBezTo>
                  <a:cubicBezTo>
                    <a:pt x="10851" y="16594"/>
                    <a:pt x="10824" y="16688"/>
                    <a:pt x="10790" y="16688"/>
                  </a:cubicBezTo>
                  <a:cubicBezTo>
                    <a:pt x="10756" y="16688"/>
                    <a:pt x="10729" y="16594"/>
                    <a:pt x="10729" y="16478"/>
                  </a:cubicBezTo>
                  <a:cubicBezTo>
                    <a:pt x="10729" y="16361"/>
                    <a:pt x="10756" y="16267"/>
                    <a:pt x="10790" y="16267"/>
                  </a:cubicBezTo>
                  <a:close/>
                  <a:moveTo>
                    <a:pt x="6137" y="16267"/>
                  </a:moveTo>
                  <a:cubicBezTo>
                    <a:pt x="6170" y="16267"/>
                    <a:pt x="6198" y="16361"/>
                    <a:pt x="6198" y="16478"/>
                  </a:cubicBezTo>
                  <a:cubicBezTo>
                    <a:pt x="6198" y="16594"/>
                    <a:pt x="6170" y="16688"/>
                    <a:pt x="6137" y="16688"/>
                  </a:cubicBezTo>
                  <a:cubicBezTo>
                    <a:pt x="6103" y="16688"/>
                    <a:pt x="6076" y="16594"/>
                    <a:pt x="6076" y="16478"/>
                  </a:cubicBezTo>
                  <a:cubicBezTo>
                    <a:pt x="6076" y="16361"/>
                    <a:pt x="6103" y="16267"/>
                    <a:pt x="6137" y="16267"/>
                  </a:cubicBezTo>
                  <a:close/>
                  <a:moveTo>
                    <a:pt x="3271" y="16197"/>
                  </a:moveTo>
                  <a:cubicBezTo>
                    <a:pt x="3305" y="16197"/>
                    <a:pt x="3332" y="16291"/>
                    <a:pt x="3332" y="16407"/>
                  </a:cubicBezTo>
                  <a:cubicBezTo>
                    <a:pt x="3332" y="16524"/>
                    <a:pt x="3305" y="16618"/>
                    <a:pt x="3271" y="16618"/>
                  </a:cubicBezTo>
                  <a:cubicBezTo>
                    <a:pt x="3238" y="16618"/>
                    <a:pt x="3211" y="16524"/>
                    <a:pt x="3211" y="16407"/>
                  </a:cubicBezTo>
                  <a:cubicBezTo>
                    <a:pt x="3211" y="16291"/>
                    <a:pt x="3238" y="16197"/>
                    <a:pt x="3271" y="16197"/>
                  </a:cubicBezTo>
                  <a:close/>
                  <a:moveTo>
                    <a:pt x="13696" y="16057"/>
                  </a:moveTo>
                  <a:cubicBezTo>
                    <a:pt x="13729" y="16057"/>
                    <a:pt x="13757" y="16151"/>
                    <a:pt x="13757" y="16267"/>
                  </a:cubicBezTo>
                  <a:cubicBezTo>
                    <a:pt x="13757" y="16383"/>
                    <a:pt x="13729" y="16478"/>
                    <a:pt x="13696" y="16478"/>
                  </a:cubicBezTo>
                  <a:cubicBezTo>
                    <a:pt x="13662" y="16478"/>
                    <a:pt x="13635" y="16383"/>
                    <a:pt x="13635" y="16267"/>
                  </a:cubicBezTo>
                  <a:cubicBezTo>
                    <a:pt x="13635" y="16151"/>
                    <a:pt x="13662" y="16057"/>
                    <a:pt x="13696" y="16057"/>
                  </a:cubicBezTo>
                  <a:close/>
                  <a:moveTo>
                    <a:pt x="15809" y="15986"/>
                  </a:moveTo>
                  <a:cubicBezTo>
                    <a:pt x="15843" y="15986"/>
                    <a:pt x="15870" y="16081"/>
                    <a:pt x="15870" y="16197"/>
                  </a:cubicBezTo>
                  <a:cubicBezTo>
                    <a:pt x="15870" y="16313"/>
                    <a:pt x="15843" y="16407"/>
                    <a:pt x="15809" y="16407"/>
                  </a:cubicBezTo>
                  <a:cubicBezTo>
                    <a:pt x="15775" y="16407"/>
                    <a:pt x="15748" y="16313"/>
                    <a:pt x="15748" y="16197"/>
                  </a:cubicBezTo>
                  <a:cubicBezTo>
                    <a:pt x="15748" y="16081"/>
                    <a:pt x="15775" y="15986"/>
                    <a:pt x="15809" y="15986"/>
                  </a:cubicBezTo>
                  <a:close/>
                  <a:moveTo>
                    <a:pt x="5161" y="15986"/>
                  </a:moveTo>
                  <a:cubicBezTo>
                    <a:pt x="5195" y="15986"/>
                    <a:pt x="5222" y="16081"/>
                    <a:pt x="5222" y="16197"/>
                  </a:cubicBezTo>
                  <a:cubicBezTo>
                    <a:pt x="5222" y="16313"/>
                    <a:pt x="5195" y="16407"/>
                    <a:pt x="5161" y="16407"/>
                  </a:cubicBezTo>
                  <a:cubicBezTo>
                    <a:pt x="5128" y="16407"/>
                    <a:pt x="5100" y="16313"/>
                    <a:pt x="5100" y="16197"/>
                  </a:cubicBezTo>
                  <a:cubicBezTo>
                    <a:pt x="5100" y="16081"/>
                    <a:pt x="5128" y="15986"/>
                    <a:pt x="5161" y="15986"/>
                  </a:cubicBezTo>
                  <a:close/>
                  <a:moveTo>
                    <a:pt x="4633" y="15986"/>
                  </a:moveTo>
                  <a:cubicBezTo>
                    <a:pt x="4667" y="15986"/>
                    <a:pt x="4694" y="16081"/>
                    <a:pt x="4694" y="16197"/>
                  </a:cubicBezTo>
                  <a:cubicBezTo>
                    <a:pt x="4694" y="16313"/>
                    <a:pt x="4667" y="16407"/>
                    <a:pt x="4633" y="16407"/>
                  </a:cubicBezTo>
                  <a:cubicBezTo>
                    <a:pt x="4599" y="16407"/>
                    <a:pt x="4572" y="16313"/>
                    <a:pt x="4572" y="16197"/>
                  </a:cubicBezTo>
                  <a:cubicBezTo>
                    <a:pt x="4572" y="16081"/>
                    <a:pt x="4599" y="15986"/>
                    <a:pt x="4633" y="15986"/>
                  </a:cubicBezTo>
                  <a:close/>
                  <a:moveTo>
                    <a:pt x="11562" y="15916"/>
                  </a:moveTo>
                  <a:cubicBezTo>
                    <a:pt x="11596" y="15916"/>
                    <a:pt x="11623" y="16010"/>
                    <a:pt x="11623" y="16127"/>
                  </a:cubicBezTo>
                  <a:cubicBezTo>
                    <a:pt x="11623" y="16243"/>
                    <a:pt x="11596" y="16337"/>
                    <a:pt x="11562" y="16337"/>
                  </a:cubicBezTo>
                  <a:cubicBezTo>
                    <a:pt x="11528" y="16337"/>
                    <a:pt x="11501" y="16243"/>
                    <a:pt x="11501" y="16127"/>
                  </a:cubicBezTo>
                  <a:cubicBezTo>
                    <a:pt x="11501" y="16010"/>
                    <a:pt x="11528" y="15916"/>
                    <a:pt x="11562" y="15916"/>
                  </a:cubicBezTo>
                  <a:close/>
                  <a:moveTo>
                    <a:pt x="3881" y="15916"/>
                  </a:moveTo>
                  <a:cubicBezTo>
                    <a:pt x="3915" y="15916"/>
                    <a:pt x="3942" y="16010"/>
                    <a:pt x="3942" y="16127"/>
                  </a:cubicBezTo>
                  <a:cubicBezTo>
                    <a:pt x="3942" y="16243"/>
                    <a:pt x="3915" y="16337"/>
                    <a:pt x="3881" y="16337"/>
                  </a:cubicBezTo>
                  <a:cubicBezTo>
                    <a:pt x="3847" y="16337"/>
                    <a:pt x="3820" y="16243"/>
                    <a:pt x="3820" y="16127"/>
                  </a:cubicBezTo>
                  <a:cubicBezTo>
                    <a:pt x="3820" y="16010"/>
                    <a:pt x="3847" y="15916"/>
                    <a:pt x="3881" y="15916"/>
                  </a:cubicBezTo>
                  <a:close/>
                  <a:moveTo>
                    <a:pt x="12334" y="15846"/>
                  </a:moveTo>
                  <a:cubicBezTo>
                    <a:pt x="12368" y="15846"/>
                    <a:pt x="12395" y="15940"/>
                    <a:pt x="12395" y="16057"/>
                  </a:cubicBezTo>
                  <a:cubicBezTo>
                    <a:pt x="12395" y="16173"/>
                    <a:pt x="12368" y="16267"/>
                    <a:pt x="12334" y="16267"/>
                  </a:cubicBezTo>
                  <a:cubicBezTo>
                    <a:pt x="12300" y="16267"/>
                    <a:pt x="12273" y="16173"/>
                    <a:pt x="12273" y="16057"/>
                  </a:cubicBezTo>
                  <a:cubicBezTo>
                    <a:pt x="12273" y="15940"/>
                    <a:pt x="12300" y="15846"/>
                    <a:pt x="12334" y="15846"/>
                  </a:cubicBezTo>
                  <a:close/>
                  <a:moveTo>
                    <a:pt x="6584" y="15846"/>
                  </a:moveTo>
                  <a:cubicBezTo>
                    <a:pt x="6617" y="15846"/>
                    <a:pt x="6645" y="15940"/>
                    <a:pt x="6645" y="16057"/>
                  </a:cubicBezTo>
                  <a:cubicBezTo>
                    <a:pt x="6645" y="16173"/>
                    <a:pt x="6617" y="16267"/>
                    <a:pt x="6584" y="16267"/>
                  </a:cubicBezTo>
                  <a:cubicBezTo>
                    <a:pt x="6550" y="16267"/>
                    <a:pt x="6523" y="16173"/>
                    <a:pt x="6523" y="16057"/>
                  </a:cubicBezTo>
                  <a:cubicBezTo>
                    <a:pt x="6523" y="15940"/>
                    <a:pt x="6550" y="15846"/>
                    <a:pt x="6584" y="15846"/>
                  </a:cubicBezTo>
                  <a:close/>
                  <a:moveTo>
                    <a:pt x="5608" y="15776"/>
                  </a:moveTo>
                  <a:cubicBezTo>
                    <a:pt x="5642" y="15776"/>
                    <a:pt x="5669" y="15870"/>
                    <a:pt x="5669" y="15986"/>
                  </a:cubicBezTo>
                  <a:cubicBezTo>
                    <a:pt x="5669" y="16103"/>
                    <a:pt x="5642" y="16197"/>
                    <a:pt x="5608" y="16197"/>
                  </a:cubicBezTo>
                  <a:cubicBezTo>
                    <a:pt x="5575" y="16197"/>
                    <a:pt x="5547" y="16103"/>
                    <a:pt x="5547" y="15986"/>
                  </a:cubicBezTo>
                  <a:cubicBezTo>
                    <a:pt x="5547" y="15870"/>
                    <a:pt x="5575" y="15776"/>
                    <a:pt x="5608" y="15776"/>
                  </a:cubicBezTo>
                  <a:close/>
                  <a:moveTo>
                    <a:pt x="13289" y="15706"/>
                  </a:moveTo>
                  <a:cubicBezTo>
                    <a:pt x="13323" y="15706"/>
                    <a:pt x="13350" y="15800"/>
                    <a:pt x="13350" y="15916"/>
                  </a:cubicBezTo>
                  <a:cubicBezTo>
                    <a:pt x="13350" y="16032"/>
                    <a:pt x="13323" y="16127"/>
                    <a:pt x="13289" y="16127"/>
                  </a:cubicBezTo>
                  <a:cubicBezTo>
                    <a:pt x="13256" y="16127"/>
                    <a:pt x="13228" y="16032"/>
                    <a:pt x="13228" y="15916"/>
                  </a:cubicBezTo>
                  <a:cubicBezTo>
                    <a:pt x="13228" y="15800"/>
                    <a:pt x="13256" y="15706"/>
                    <a:pt x="13289" y="15706"/>
                  </a:cubicBezTo>
                  <a:close/>
                  <a:moveTo>
                    <a:pt x="10444" y="15706"/>
                  </a:moveTo>
                  <a:cubicBezTo>
                    <a:pt x="10478" y="15706"/>
                    <a:pt x="10505" y="15800"/>
                    <a:pt x="10505" y="15916"/>
                  </a:cubicBezTo>
                  <a:cubicBezTo>
                    <a:pt x="10505" y="16032"/>
                    <a:pt x="10478" y="16127"/>
                    <a:pt x="10444" y="16127"/>
                  </a:cubicBezTo>
                  <a:cubicBezTo>
                    <a:pt x="10411" y="16127"/>
                    <a:pt x="10383" y="16032"/>
                    <a:pt x="10383" y="15916"/>
                  </a:cubicBezTo>
                  <a:cubicBezTo>
                    <a:pt x="10383" y="15800"/>
                    <a:pt x="10411" y="15706"/>
                    <a:pt x="10444" y="15706"/>
                  </a:cubicBezTo>
                  <a:close/>
                  <a:moveTo>
                    <a:pt x="2885" y="15706"/>
                  </a:moveTo>
                  <a:cubicBezTo>
                    <a:pt x="2919" y="15706"/>
                    <a:pt x="2946" y="15800"/>
                    <a:pt x="2946" y="15916"/>
                  </a:cubicBezTo>
                  <a:cubicBezTo>
                    <a:pt x="2946" y="16032"/>
                    <a:pt x="2919" y="16127"/>
                    <a:pt x="2885" y="16127"/>
                  </a:cubicBezTo>
                  <a:cubicBezTo>
                    <a:pt x="2852" y="16127"/>
                    <a:pt x="2824" y="16032"/>
                    <a:pt x="2824" y="15916"/>
                  </a:cubicBezTo>
                  <a:cubicBezTo>
                    <a:pt x="2824" y="15800"/>
                    <a:pt x="2852" y="15706"/>
                    <a:pt x="2885" y="15706"/>
                  </a:cubicBezTo>
                  <a:close/>
                  <a:moveTo>
                    <a:pt x="14488" y="15495"/>
                  </a:moveTo>
                  <a:cubicBezTo>
                    <a:pt x="14522" y="15495"/>
                    <a:pt x="14549" y="15589"/>
                    <a:pt x="14549" y="15706"/>
                  </a:cubicBezTo>
                  <a:cubicBezTo>
                    <a:pt x="14549" y="15822"/>
                    <a:pt x="14522" y="15916"/>
                    <a:pt x="14488" y="15916"/>
                  </a:cubicBezTo>
                  <a:cubicBezTo>
                    <a:pt x="14454" y="15916"/>
                    <a:pt x="14427" y="15822"/>
                    <a:pt x="14427" y="15706"/>
                  </a:cubicBezTo>
                  <a:cubicBezTo>
                    <a:pt x="14427" y="15589"/>
                    <a:pt x="14454" y="15495"/>
                    <a:pt x="14488" y="15495"/>
                  </a:cubicBezTo>
                  <a:close/>
                  <a:moveTo>
                    <a:pt x="12903" y="15495"/>
                  </a:moveTo>
                  <a:cubicBezTo>
                    <a:pt x="12937" y="15495"/>
                    <a:pt x="12964" y="15589"/>
                    <a:pt x="12964" y="15706"/>
                  </a:cubicBezTo>
                  <a:cubicBezTo>
                    <a:pt x="12964" y="15822"/>
                    <a:pt x="12937" y="15916"/>
                    <a:pt x="12903" y="15916"/>
                  </a:cubicBezTo>
                  <a:cubicBezTo>
                    <a:pt x="12869" y="15916"/>
                    <a:pt x="12842" y="15822"/>
                    <a:pt x="12842" y="15706"/>
                  </a:cubicBezTo>
                  <a:cubicBezTo>
                    <a:pt x="12842" y="15589"/>
                    <a:pt x="12869" y="15495"/>
                    <a:pt x="12903" y="15495"/>
                  </a:cubicBezTo>
                  <a:close/>
                  <a:moveTo>
                    <a:pt x="10079" y="15495"/>
                  </a:moveTo>
                  <a:cubicBezTo>
                    <a:pt x="10112" y="15495"/>
                    <a:pt x="10140" y="15589"/>
                    <a:pt x="10140" y="15706"/>
                  </a:cubicBezTo>
                  <a:cubicBezTo>
                    <a:pt x="10140" y="15822"/>
                    <a:pt x="10112" y="15916"/>
                    <a:pt x="10079" y="15916"/>
                  </a:cubicBezTo>
                  <a:cubicBezTo>
                    <a:pt x="10045" y="15916"/>
                    <a:pt x="10018" y="15822"/>
                    <a:pt x="10018" y="15706"/>
                  </a:cubicBezTo>
                  <a:cubicBezTo>
                    <a:pt x="10018" y="15589"/>
                    <a:pt x="10045" y="15495"/>
                    <a:pt x="10079" y="15495"/>
                  </a:cubicBezTo>
                  <a:close/>
                  <a:moveTo>
                    <a:pt x="2012" y="15495"/>
                  </a:moveTo>
                  <a:cubicBezTo>
                    <a:pt x="2045" y="15495"/>
                    <a:pt x="2073" y="15589"/>
                    <a:pt x="2073" y="15706"/>
                  </a:cubicBezTo>
                  <a:cubicBezTo>
                    <a:pt x="2073" y="15822"/>
                    <a:pt x="2045" y="15916"/>
                    <a:pt x="2012" y="15916"/>
                  </a:cubicBezTo>
                  <a:cubicBezTo>
                    <a:pt x="1978" y="15916"/>
                    <a:pt x="1951" y="15822"/>
                    <a:pt x="1951" y="15706"/>
                  </a:cubicBezTo>
                  <a:cubicBezTo>
                    <a:pt x="1951" y="15589"/>
                    <a:pt x="1978" y="15495"/>
                    <a:pt x="2012" y="15495"/>
                  </a:cubicBezTo>
                  <a:close/>
                  <a:moveTo>
                    <a:pt x="16357" y="15355"/>
                  </a:moveTo>
                  <a:cubicBezTo>
                    <a:pt x="16391" y="15355"/>
                    <a:pt x="16418" y="15449"/>
                    <a:pt x="16418" y="15565"/>
                  </a:cubicBezTo>
                  <a:cubicBezTo>
                    <a:pt x="16418" y="15682"/>
                    <a:pt x="16391" y="15776"/>
                    <a:pt x="16357" y="15776"/>
                  </a:cubicBezTo>
                  <a:cubicBezTo>
                    <a:pt x="16324" y="15776"/>
                    <a:pt x="16297" y="15682"/>
                    <a:pt x="16297" y="15565"/>
                  </a:cubicBezTo>
                  <a:cubicBezTo>
                    <a:pt x="16297" y="15449"/>
                    <a:pt x="16324" y="15355"/>
                    <a:pt x="16357" y="15355"/>
                  </a:cubicBezTo>
                  <a:close/>
                  <a:moveTo>
                    <a:pt x="16845" y="15285"/>
                  </a:moveTo>
                  <a:cubicBezTo>
                    <a:pt x="16879" y="15285"/>
                    <a:pt x="16906" y="15379"/>
                    <a:pt x="16906" y="15495"/>
                  </a:cubicBezTo>
                  <a:cubicBezTo>
                    <a:pt x="16906" y="15611"/>
                    <a:pt x="16879" y="15706"/>
                    <a:pt x="16845" y="15706"/>
                  </a:cubicBezTo>
                  <a:cubicBezTo>
                    <a:pt x="16811" y="15706"/>
                    <a:pt x="16784" y="15611"/>
                    <a:pt x="16784" y="15495"/>
                  </a:cubicBezTo>
                  <a:cubicBezTo>
                    <a:pt x="16784" y="15379"/>
                    <a:pt x="16811" y="15285"/>
                    <a:pt x="16845" y="15285"/>
                  </a:cubicBezTo>
                  <a:close/>
                  <a:moveTo>
                    <a:pt x="9713" y="15214"/>
                  </a:moveTo>
                  <a:cubicBezTo>
                    <a:pt x="9747" y="15214"/>
                    <a:pt x="9774" y="15309"/>
                    <a:pt x="9774" y="15425"/>
                  </a:cubicBezTo>
                  <a:cubicBezTo>
                    <a:pt x="9774" y="15541"/>
                    <a:pt x="9747" y="15635"/>
                    <a:pt x="9713" y="15635"/>
                  </a:cubicBezTo>
                  <a:cubicBezTo>
                    <a:pt x="9679" y="15635"/>
                    <a:pt x="9652" y="15541"/>
                    <a:pt x="9652" y="15425"/>
                  </a:cubicBezTo>
                  <a:cubicBezTo>
                    <a:pt x="9652" y="15309"/>
                    <a:pt x="9679" y="15214"/>
                    <a:pt x="9713" y="15214"/>
                  </a:cubicBezTo>
                  <a:close/>
                  <a:moveTo>
                    <a:pt x="7112" y="15214"/>
                  </a:moveTo>
                  <a:cubicBezTo>
                    <a:pt x="7146" y="15214"/>
                    <a:pt x="7173" y="15309"/>
                    <a:pt x="7173" y="15425"/>
                  </a:cubicBezTo>
                  <a:cubicBezTo>
                    <a:pt x="7173" y="15541"/>
                    <a:pt x="7146" y="15635"/>
                    <a:pt x="7112" y="15635"/>
                  </a:cubicBezTo>
                  <a:cubicBezTo>
                    <a:pt x="7078" y="15635"/>
                    <a:pt x="7051" y="15541"/>
                    <a:pt x="7051" y="15425"/>
                  </a:cubicBezTo>
                  <a:cubicBezTo>
                    <a:pt x="7051" y="15309"/>
                    <a:pt x="7078" y="15214"/>
                    <a:pt x="7112" y="15214"/>
                  </a:cubicBezTo>
                  <a:close/>
                  <a:moveTo>
                    <a:pt x="4308" y="15214"/>
                  </a:moveTo>
                  <a:cubicBezTo>
                    <a:pt x="4341" y="15214"/>
                    <a:pt x="4369" y="15309"/>
                    <a:pt x="4369" y="15425"/>
                  </a:cubicBezTo>
                  <a:cubicBezTo>
                    <a:pt x="4369" y="15541"/>
                    <a:pt x="4341" y="15635"/>
                    <a:pt x="4308" y="15635"/>
                  </a:cubicBezTo>
                  <a:cubicBezTo>
                    <a:pt x="4274" y="15635"/>
                    <a:pt x="4247" y="15541"/>
                    <a:pt x="4247" y="15425"/>
                  </a:cubicBezTo>
                  <a:cubicBezTo>
                    <a:pt x="4247" y="15309"/>
                    <a:pt x="4274" y="15214"/>
                    <a:pt x="4308" y="15214"/>
                  </a:cubicBezTo>
                  <a:close/>
                  <a:moveTo>
                    <a:pt x="3495" y="15214"/>
                  </a:moveTo>
                  <a:cubicBezTo>
                    <a:pt x="3529" y="15214"/>
                    <a:pt x="3556" y="15309"/>
                    <a:pt x="3556" y="15425"/>
                  </a:cubicBezTo>
                  <a:cubicBezTo>
                    <a:pt x="3556" y="15541"/>
                    <a:pt x="3529" y="15635"/>
                    <a:pt x="3495" y="15635"/>
                  </a:cubicBezTo>
                  <a:cubicBezTo>
                    <a:pt x="3461" y="15635"/>
                    <a:pt x="3434" y="15541"/>
                    <a:pt x="3434" y="15425"/>
                  </a:cubicBezTo>
                  <a:cubicBezTo>
                    <a:pt x="3434" y="15309"/>
                    <a:pt x="3461" y="15214"/>
                    <a:pt x="3495" y="15214"/>
                  </a:cubicBezTo>
                  <a:close/>
                  <a:moveTo>
                    <a:pt x="15382" y="15144"/>
                  </a:moveTo>
                  <a:cubicBezTo>
                    <a:pt x="15416" y="15144"/>
                    <a:pt x="15443" y="15239"/>
                    <a:pt x="15443" y="15355"/>
                  </a:cubicBezTo>
                  <a:cubicBezTo>
                    <a:pt x="15443" y="15471"/>
                    <a:pt x="15416" y="15565"/>
                    <a:pt x="15382" y="15565"/>
                  </a:cubicBezTo>
                  <a:cubicBezTo>
                    <a:pt x="15348" y="15565"/>
                    <a:pt x="15321" y="15471"/>
                    <a:pt x="15321" y="15355"/>
                  </a:cubicBezTo>
                  <a:cubicBezTo>
                    <a:pt x="15321" y="15239"/>
                    <a:pt x="15348" y="15144"/>
                    <a:pt x="15382" y="15144"/>
                  </a:cubicBezTo>
                  <a:close/>
                  <a:moveTo>
                    <a:pt x="11907" y="15074"/>
                  </a:moveTo>
                  <a:cubicBezTo>
                    <a:pt x="11941" y="15074"/>
                    <a:pt x="11968" y="15168"/>
                    <a:pt x="11968" y="15285"/>
                  </a:cubicBezTo>
                  <a:cubicBezTo>
                    <a:pt x="11968" y="15401"/>
                    <a:pt x="11941" y="15495"/>
                    <a:pt x="11907" y="15495"/>
                  </a:cubicBezTo>
                  <a:cubicBezTo>
                    <a:pt x="11874" y="15495"/>
                    <a:pt x="11846" y="15401"/>
                    <a:pt x="11846" y="15285"/>
                  </a:cubicBezTo>
                  <a:cubicBezTo>
                    <a:pt x="11846" y="15168"/>
                    <a:pt x="11874" y="15074"/>
                    <a:pt x="11907" y="15074"/>
                  </a:cubicBezTo>
                  <a:close/>
                  <a:moveTo>
                    <a:pt x="10973" y="15074"/>
                  </a:moveTo>
                  <a:cubicBezTo>
                    <a:pt x="11006" y="15074"/>
                    <a:pt x="11034" y="15168"/>
                    <a:pt x="11034" y="15285"/>
                  </a:cubicBezTo>
                  <a:cubicBezTo>
                    <a:pt x="11034" y="15401"/>
                    <a:pt x="11006" y="15495"/>
                    <a:pt x="10973" y="15495"/>
                  </a:cubicBezTo>
                  <a:cubicBezTo>
                    <a:pt x="10939" y="15495"/>
                    <a:pt x="10912" y="15401"/>
                    <a:pt x="10912" y="15285"/>
                  </a:cubicBezTo>
                  <a:cubicBezTo>
                    <a:pt x="10912" y="15168"/>
                    <a:pt x="10939" y="15074"/>
                    <a:pt x="10973" y="15074"/>
                  </a:cubicBezTo>
                  <a:close/>
                  <a:moveTo>
                    <a:pt x="2560" y="15074"/>
                  </a:moveTo>
                  <a:cubicBezTo>
                    <a:pt x="2594" y="15074"/>
                    <a:pt x="2621" y="15168"/>
                    <a:pt x="2621" y="15285"/>
                  </a:cubicBezTo>
                  <a:cubicBezTo>
                    <a:pt x="2621" y="15401"/>
                    <a:pt x="2594" y="15495"/>
                    <a:pt x="2560" y="15495"/>
                  </a:cubicBezTo>
                  <a:cubicBezTo>
                    <a:pt x="2527" y="15495"/>
                    <a:pt x="2499" y="15401"/>
                    <a:pt x="2499" y="15285"/>
                  </a:cubicBezTo>
                  <a:cubicBezTo>
                    <a:pt x="2499" y="15168"/>
                    <a:pt x="2527" y="15074"/>
                    <a:pt x="2560" y="15074"/>
                  </a:cubicBezTo>
                  <a:close/>
                  <a:moveTo>
                    <a:pt x="14976" y="15004"/>
                  </a:moveTo>
                  <a:cubicBezTo>
                    <a:pt x="15009" y="15004"/>
                    <a:pt x="15037" y="15098"/>
                    <a:pt x="15037" y="15214"/>
                  </a:cubicBezTo>
                  <a:cubicBezTo>
                    <a:pt x="15037" y="15331"/>
                    <a:pt x="15009" y="15425"/>
                    <a:pt x="14976" y="15425"/>
                  </a:cubicBezTo>
                  <a:cubicBezTo>
                    <a:pt x="14942" y="15425"/>
                    <a:pt x="14915" y="15331"/>
                    <a:pt x="14915" y="15214"/>
                  </a:cubicBezTo>
                  <a:cubicBezTo>
                    <a:pt x="14915" y="15098"/>
                    <a:pt x="14942" y="15004"/>
                    <a:pt x="14976" y="15004"/>
                  </a:cubicBezTo>
                  <a:close/>
                  <a:moveTo>
                    <a:pt x="9347" y="14934"/>
                  </a:moveTo>
                  <a:cubicBezTo>
                    <a:pt x="9381" y="14934"/>
                    <a:pt x="9408" y="15028"/>
                    <a:pt x="9408" y="15144"/>
                  </a:cubicBezTo>
                  <a:cubicBezTo>
                    <a:pt x="9408" y="15261"/>
                    <a:pt x="9381" y="15355"/>
                    <a:pt x="9347" y="15355"/>
                  </a:cubicBezTo>
                  <a:cubicBezTo>
                    <a:pt x="9313" y="15355"/>
                    <a:pt x="9286" y="15261"/>
                    <a:pt x="9286" y="15144"/>
                  </a:cubicBezTo>
                  <a:cubicBezTo>
                    <a:pt x="9286" y="15028"/>
                    <a:pt x="9313" y="14934"/>
                    <a:pt x="9347" y="14934"/>
                  </a:cubicBezTo>
                  <a:close/>
                  <a:moveTo>
                    <a:pt x="7498" y="14864"/>
                  </a:moveTo>
                  <a:cubicBezTo>
                    <a:pt x="7532" y="14864"/>
                    <a:pt x="7559" y="14958"/>
                    <a:pt x="7559" y="15074"/>
                  </a:cubicBezTo>
                  <a:cubicBezTo>
                    <a:pt x="7559" y="15190"/>
                    <a:pt x="7532" y="15285"/>
                    <a:pt x="7498" y="15285"/>
                  </a:cubicBezTo>
                  <a:cubicBezTo>
                    <a:pt x="7464" y="15285"/>
                    <a:pt x="7437" y="15190"/>
                    <a:pt x="7437" y="15074"/>
                  </a:cubicBezTo>
                  <a:cubicBezTo>
                    <a:pt x="7437" y="14958"/>
                    <a:pt x="7464" y="14864"/>
                    <a:pt x="7498" y="14864"/>
                  </a:cubicBezTo>
                  <a:close/>
                  <a:moveTo>
                    <a:pt x="6340" y="14864"/>
                  </a:moveTo>
                  <a:cubicBezTo>
                    <a:pt x="6373" y="14864"/>
                    <a:pt x="6401" y="14958"/>
                    <a:pt x="6401" y="15074"/>
                  </a:cubicBezTo>
                  <a:cubicBezTo>
                    <a:pt x="6401" y="15190"/>
                    <a:pt x="6373" y="15285"/>
                    <a:pt x="6340" y="15285"/>
                  </a:cubicBezTo>
                  <a:cubicBezTo>
                    <a:pt x="6306" y="15285"/>
                    <a:pt x="6279" y="15190"/>
                    <a:pt x="6279" y="15074"/>
                  </a:cubicBezTo>
                  <a:cubicBezTo>
                    <a:pt x="6279" y="14958"/>
                    <a:pt x="6306" y="14864"/>
                    <a:pt x="6340" y="14864"/>
                  </a:cubicBezTo>
                  <a:close/>
                  <a:moveTo>
                    <a:pt x="11420" y="14793"/>
                  </a:moveTo>
                  <a:cubicBezTo>
                    <a:pt x="11453" y="14793"/>
                    <a:pt x="11481" y="14888"/>
                    <a:pt x="11481" y="15004"/>
                  </a:cubicBezTo>
                  <a:cubicBezTo>
                    <a:pt x="11481" y="15120"/>
                    <a:pt x="11453" y="15214"/>
                    <a:pt x="11420" y="15214"/>
                  </a:cubicBezTo>
                  <a:cubicBezTo>
                    <a:pt x="11386" y="15214"/>
                    <a:pt x="11359" y="15120"/>
                    <a:pt x="11359" y="15004"/>
                  </a:cubicBezTo>
                  <a:cubicBezTo>
                    <a:pt x="11359" y="14888"/>
                    <a:pt x="11386" y="14793"/>
                    <a:pt x="11420" y="14793"/>
                  </a:cubicBezTo>
                  <a:close/>
                  <a:moveTo>
                    <a:pt x="8941" y="14793"/>
                  </a:moveTo>
                  <a:cubicBezTo>
                    <a:pt x="8974" y="14793"/>
                    <a:pt x="9002" y="14888"/>
                    <a:pt x="9002" y="15004"/>
                  </a:cubicBezTo>
                  <a:cubicBezTo>
                    <a:pt x="9002" y="15120"/>
                    <a:pt x="8974" y="15214"/>
                    <a:pt x="8941" y="15214"/>
                  </a:cubicBezTo>
                  <a:cubicBezTo>
                    <a:pt x="8907" y="15214"/>
                    <a:pt x="8880" y="15120"/>
                    <a:pt x="8880" y="15004"/>
                  </a:cubicBezTo>
                  <a:cubicBezTo>
                    <a:pt x="8880" y="14888"/>
                    <a:pt x="8907" y="14793"/>
                    <a:pt x="8941" y="14793"/>
                  </a:cubicBezTo>
                  <a:close/>
                  <a:moveTo>
                    <a:pt x="5933" y="14793"/>
                  </a:moveTo>
                  <a:cubicBezTo>
                    <a:pt x="5967" y="14793"/>
                    <a:pt x="5994" y="14888"/>
                    <a:pt x="5994" y="15004"/>
                  </a:cubicBezTo>
                  <a:cubicBezTo>
                    <a:pt x="5994" y="15120"/>
                    <a:pt x="5967" y="15214"/>
                    <a:pt x="5933" y="15214"/>
                  </a:cubicBezTo>
                  <a:cubicBezTo>
                    <a:pt x="5900" y="15214"/>
                    <a:pt x="5872" y="15120"/>
                    <a:pt x="5872" y="15004"/>
                  </a:cubicBezTo>
                  <a:cubicBezTo>
                    <a:pt x="5872" y="14888"/>
                    <a:pt x="5900" y="14793"/>
                    <a:pt x="5933" y="14793"/>
                  </a:cubicBezTo>
                  <a:close/>
                  <a:moveTo>
                    <a:pt x="16032" y="14723"/>
                  </a:moveTo>
                  <a:cubicBezTo>
                    <a:pt x="16066" y="14723"/>
                    <a:pt x="16093" y="14818"/>
                    <a:pt x="16093" y="14934"/>
                  </a:cubicBezTo>
                  <a:cubicBezTo>
                    <a:pt x="16093" y="15050"/>
                    <a:pt x="16066" y="15144"/>
                    <a:pt x="16032" y="15144"/>
                  </a:cubicBezTo>
                  <a:cubicBezTo>
                    <a:pt x="15999" y="15144"/>
                    <a:pt x="15971" y="15050"/>
                    <a:pt x="15971" y="14934"/>
                  </a:cubicBezTo>
                  <a:cubicBezTo>
                    <a:pt x="15971" y="14818"/>
                    <a:pt x="15999" y="14723"/>
                    <a:pt x="16032" y="14723"/>
                  </a:cubicBezTo>
                  <a:close/>
                  <a:moveTo>
                    <a:pt x="13878" y="14723"/>
                  </a:moveTo>
                  <a:cubicBezTo>
                    <a:pt x="13912" y="14723"/>
                    <a:pt x="13939" y="14818"/>
                    <a:pt x="13939" y="14934"/>
                  </a:cubicBezTo>
                  <a:cubicBezTo>
                    <a:pt x="13939" y="15050"/>
                    <a:pt x="13912" y="15144"/>
                    <a:pt x="13878" y="15144"/>
                  </a:cubicBezTo>
                  <a:cubicBezTo>
                    <a:pt x="13845" y="15144"/>
                    <a:pt x="13817" y="15050"/>
                    <a:pt x="13817" y="14934"/>
                  </a:cubicBezTo>
                  <a:cubicBezTo>
                    <a:pt x="13817" y="14818"/>
                    <a:pt x="13845" y="14723"/>
                    <a:pt x="13878" y="14723"/>
                  </a:cubicBezTo>
                  <a:close/>
                  <a:moveTo>
                    <a:pt x="12598" y="14723"/>
                  </a:moveTo>
                  <a:cubicBezTo>
                    <a:pt x="12632" y="14723"/>
                    <a:pt x="12659" y="14818"/>
                    <a:pt x="12659" y="14934"/>
                  </a:cubicBezTo>
                  <a:cubicBezTo>
                    <a:pt x="12659" y="15050"/>
                    <a:pt x="12632" y="15144"/>
                    <a:pt x="12598" y="15144"/>
                  </a:cubicBezTo>
                  <a:cubicBezTo>
                    <a:pt x="12565" y="15144"/>
                    <a:pt x="12537" y="15050"/>
                    <a:pt x="12537" y="14934"/>
                  </a:cubicBezTo>
                  <a:cubicBezTo>
                    <a:pt x="12537" y="14818"/>
                    <a:pt x="12565" y="14723"/>
                    <a:pt x="12598" y="14723"/>
                  </a:cubicBezTo>
                  <a:close/>
                  <a:moveTo>
                    <a:pt x="4755" y="14723"/>
                  </a:moveTo>
                  <a:cubicBezTo>
                    <a:pt x="4789" y="14723"/>
                    <a:pt x="4816" y="14818"/>
                    <a:pt x="4816" y="14934"/>
                  </a:cubicBezTo>
                  <a:cubicBezTo>
                    <a:pt x="4816" y="15050"/>
                    <a:pt x="4789" y="15144"/>
                    <a:pt x="4755" y="15144"/>
                  </a:cubicBezTo>
                  <a:cubicBezTo>
                    <a:pt x="4721" y="15144"/>
                    <a:pt x="4694" y="15050"/>
                    <a:pt x="4694" y="14934"/>
                  </a:cubicBezTo>
                  <a:cubicBezTo>
                    <a:pt x="4694" y="14818"/>
                    <a:pt x="4721" y="14723"/>
                    <a:pt x="4755" y="14723"/>
                  </a:cubicBezTo>
                  <a:close/>
                  <a:moveTo>
                    <a:pt x="1666" y="14723"/>
                  </a:moveTo>
                  <a:cubicBezTo>
                    <a:pt x="1700" y="14723"/>
                    <a:pt x="1727" y="14818"/>
                    <a:pt x="1727" y="14934"/>
                  </a:cubicBezTo>
                  <a:cubicBezTo>
                    <a:pt x="1727" y="15050"/>
                    <a:pt x="1700" y="15144"/>
                    <a:pt x="1666" y="15144"/>
                  </a:cubicBezTo>
                  <a:cubicBezTo>
                    <a:pt x="1633" y="15144"/>
                    <a:pt x="1605" y="15050"/>
                    <a:pt x="1605" y="14934"/>
                  </a:cubicBezTo>
                  <a:cubicBezTo>
                    <a:pt x="1605" y="14818"/>
                    <a:pt x="1633" y="14723"/>
                    <a:pt x="1666" y="14723"/>
                  </a:cubicBezTo>
                  <a:close/>
                  <a:moveTo>
                    <a:pt x="14305" y="14583"/>
                  </a:moveTo>
                  <a:cubicBezTo>
                    <a:pt x="14339" y="14583"/>
                    <a:pt x="14366" y="14677"/>
                    <a:pt x="14366" y="14793"/>
                  </a:cubicBezTo>
                  <a:cubicBezTo>
                    <a:pt x="14366" y="14910"/>
                    <a:pt x="14339" y="15004"/>
                    <a:pt x="14305" y="15004"/>
                  </a:cubicBezTo>
                  <a:cubicBezTo>
                    <a:pt x="14272" y="15004"/>
                    <a:pt x="14244" y="14910"/>
                    <a:pt x="14244" y="14793"/>
                  </a:cubicBezTo>
                  <a:cubicBezTo>
                    <a:pt x="14244" y="14677"/>
                    <a:pt x="14272" y="14583"/>
                    <a:pt x="14305" y="14583"/>
                  </a:cubicBezTo>
                  <a:close/>
                  <a:moveTo>
                    <a:pt x="8250" y="14583"/>
                  </a:moveTo>
                  <a:cubicBezTo>
                    <a:pt x="8284" y="14583"/>
                    <a:pt x="8311" y="14677"/>
                    <a:pt x="8311" y="14793"/>
                  </a:cubicBezTo>
                  <a:cubicBezTo>
                    <a:pt x="8311" y="14910"/>
                    <a:pt x="8284" y="15004"/>
                    <a:pt x="8250" y="15004"/>
                  </a:cubicBezTo>
                  <a:cubicBezTo>
                    <a:pt x="8216" y="15004"/>
                    <a:pt x="8189" y="14910"/>
                    <a:pt x="8189" y="14793"/>
                  </a:cubicBezTo>
                  <a:cubicBezTo>
                    <a:pt x="8189" y="14677"/>
                    <a:pt x="8216" y="14583"/>
                    <a:pt x="8250" y="14583"/>
                  </a:cubicBezTo>
                  <a:close/>
                  <a:moveTo>
                    <a:pt x="7904" y="14583"/>
                  </a:moveTo>
                  <a:cubicBezTo>
                    <a:pt x="7938" y="14583"/>
                    <a:pt x="7965" y="14677"/>
                    <a:pt x="7965" y="14793"/>
                  </a:cubicBezTo>
                  <a:cubicBezTo>
                    <a:pt x="7965" y="14910"/>
                    <a:pt x="7938" y="15004"/>
                    <a:pt x="7904" y="15004"/>
                  </a:cubicBezTo>
                  <a:cubicBezTo>
                    <a:pt x="7871" y="15004"/>
                    <a:pt x="7843" y="14910"/>
                    <a:pt x="7843" y="14793"/>
                  </a:cubicBezTo>
                  <a:cubicBezTo>
                    <a:pt x="7843" y="14677"/>
                    <a:pt x="7871" y="14583"/>
                    <a:pt x="7904" y="14583"/>
                  </a:cubicBezTo>
                  <a:close/>
                  <a:moveTo>
                    <a:pt x="6807" y="14583"/>
                  </a:moveTo>
                  <a:cubicBezTo>
                    <a:pt x="6841" y="14583"/>
                    <a:pt x="6868" y="14677"/>
                    <a:pt x="6868" y="14793"/>
                  </a:cubicBezTo>
                  <a:cubicBezTo>
                    <a:pt x="6868" y="14910"/>
                    <a:pt x="6841" y="15004"/>
                    <a:pt x="6807" y="15004"/>
                  </a:cubicBezTo>
                  <a:cubicBezTo>
                    <a:pt x="6773" y="15004"/>
                    <a:pt x="6746" y="14910"/>
                    <a:pt x="6746" y="14793"/>
                  </a:cubicBezTo>
                  <a:cubicBezTo>
                    <a:pt x="6746" y="14677"/>
                    <a:pt x="6773" y="14583"/>
                    <a:pt x="6807" y="14583"/>
                  </a:cubicBezTo>
                  <a:close/>
                  <a:moveTo>
                    <a:pt x="3942" y="14583"/>
                  </a:moveTo>
                  <a:cubicBezTo>
                    <a:pt x="3976" y="14583"/>
                    <a:pt x="4003" y="14677"/>
                    <a:pt x="4003" y="14793"/>
                  </a:cubicBezTo>
                  <a:cubicBezTo>
                    <a:pt x="4003" y="14910"/>
                    <a:pt x="3976" y="15004"/>
                    <a:pt x="3942" y="15004"/>
                  </a:cubicBezTo>
                  <a:cubicBezTo>
                    <a:pt x="3908" y="15004"/>
                    <a:pt x="3881" y="14910"/>
                    <a:pt x="3881" y="14793"/>
                  </a:cubicBezTo>
                  <a:cubicBezTo>
                    <a:pt x="3881" y="14677"/>
                    <a:pt x="3908" y="14583"/>
                    <a:pt x="3942" y="14583"/>
                  </a:cubicBezTo>
                  <a:close/>
                  <a:moveTo>
                    <a:pt x="13492" y="14513"/>
                  </a:moveTo>
                  <a:cubicBezTo>
                    <a:pt x="13526" y="14513"/>
                    <a:pt x="13553" y="14607"/>
                    <a:pt x="13553" y="14723"/>
                  </a:cubicBezTo>
                  <a:cubicBezTo>
                    <a:pt x="13553" y="14840"/>
                    <a:pt x="13526" y="14934"/>
                    <a:pt x="13492" y="14934"/>
                  </a:cubicBezTo>
                  <a:cubicBezTo>
                    <a:pt x="13459" y="14934"/>
                    <a:pt x="13431" y="14840"/>
                    <a:pt x="13431" y="14723"/>
                  </a:cubicBezTo>
                  <a:cubicBezTo>
                    <a:pt x="13431" y="14607"/>
                    <a:pt x="13459" y="14513"/>
                    <a:pt x="13492" y="14513"/>
                  </a:cubicBezTo>
                  <a:close/>
                  <a:moveTo>
                    <a:pt x="5121" y="14513"/>
                  </a:moveTo>
                  <a:cubicBezTo>
                    <a:pt x="5154" y="14513"/>
                    <a:pt x="5182" y="14607"/>
                    <a:pt x="5182" y="14723"/>
                  </a:cubicBezTo>
                  <a:cubicBezTo>
                    <a:pt x="5182" y="14840"/>
                    <a:pt x="5154" y="14934"/>
                    <a:pt x="5121" y="14934"/>
                  </a:cubicBezTo>
                  <a:cubicBezTo>
                    <a:pt x="5087" y="14934"/>
                    <a:pt x="5060" y="14840"/>
                    <a:pt x="5060" y="14723"/>
                  </a:cubicBezTo>
                  <a:cubicBezTo>
                    <a:pt x="5060" y="14607"/>
                    <a:pt x="5087" y="14513"/>
                    <a:pt x="5121" y="14513"/>
                  </a:cubicBezTo>
                  <a:close/>
                  <a:moveTo>
                    <a:pt x="10444" y="14372"/>
                  </a:moveTo>
                  <a:cubicBezTo>
                    <a:pt x="10478" y="14372"/>
                    <a:pt x="10505" y="14467"/>
                    <a:pt x="10505" y="14583"/>
                  </a:cubicBezTo>
                  <a:cubicBezTo>
                    <a:pt x="10505" y="14699"/>
                    <a:pt x="10478" y="14793"/>
                    <a:pt x="10444" y="14793"/>
                  </a:cubicBezTo>
                  <a:cubicBezTo>
                    <a:pt x="10411" y="14793"/>
                    <a:pt x="10383" y="14699"/>
                    <a:pt x="10383" y="14583"/>
                  </a:cubicBezTo>
                  <a:cubicBezTo>
                    <a:pt x="10383" y="14467"/>
                    <a:pt x="10411" y="14372"/>
                    <a:pt x="10444" y="14372"/>
                  </a:cubicBezTo>
                  <a:close/>
                  <a:moveTo>
                    <a:pt x="3028" y="14372"/>
                  </a:moveTo>
                  <a:cubicBezTo>
                    <a:pt x="3061" y="14372"/>
                    <a:pt x="3089" y="14467"/>
                    <a:pt x="3089" y="14583"/>
                  </a:cubicBezTo>
                  <a:cubicBezTo>
                    <a:pt x="3089" y="14699"/>
                    <a:pt x="3061" y="14793"/>
                    <a:pt x="3028" y="14793"/>
                  </a:cubicBezTo>
                  <a:cubicBezTo>
                    <a:pt x="2994" y="14793"/>
                    <a:pt x="2967" y="14699"/>
                    <a:pt x="2967" y="14583"/>
                  </a:cubicBezTo>
                  <a:cubicBezTo>
                    <a:pt x="2967" y="14467"/>
                    <a:pt x="2994" y="14372"/>
                    <a:pt x="3028" y="14372"/>
                  </a:cubicBezTo>
                  <a:close/>
                  <a:moveTo>
                    <a:pt x="15646" y="14302"/>
                  </a:moveTo>
                  <a:cubicBezTo>
                    <a:pt x="15680" y="14302"/>
                    <a:pt x="15707" y="14396"/>
                    <a:pt x="15707" y="14513"/>
                  </a:cubicBezTo>
                  <a:cubicBezTo>
                    <a:pt x="15707" y="14629"/>
                    <a:pt x="15680" y="14723"/>
                    <a:pt x="15646" y="14723"/>
                  </a:cubicBezTo>
                  <a:cubicBezTo>
                    <a:pt x="15613" y="14723"/>
                    <a:pt x="15585" y="14629"/>
                    <a:pt x="15585" y="14513"/>
                  </a:cubicBezTo>
                  <a:cubicBezTo>
                    <a:pt x="15585" y="14396"/>
                    <a:pt x="15613" y="14302"/>
                    <a:pt x="15646" y="14302"/>
                  </a:cubicBezTo>
                  <a:close/>
                  <a:moveTo>
                    <a:pt x="8616" y="14302"/>
                  </a:moveTo>
                  <a:cubicBezTo>
                    <a:pt x="8649" y="14302"/>
                    <a:pt x="8677" y="14396"/>
                    <a:pt x="8677" y="14513"/>
                  </a:cubicBezTo>
                  <a:cubicBezTo>
                    <a:pt x="8677" y="14629"/>
                    <a:pt x="8649" y="14723"/>
                    <a:pt x="8616" y="14723"/>
                  </a:cubicBezTo>
                  <a:cubicBezTo>
                    <a:pt x="8582" y="14723"/>
                    <a:pt x="8555" y="14629"/>
                    <a:pt x="8555" y="14513"/>
                  </a:cubicBezTo>
                  <a:cubicBezTo>
                    <a:pt x="8555" y="14396"/>
                    <a:pt x="8582" y="14302"/>
                    <a:pt x="8616" y="14302"/>
                  </a:cubicBezTo>
                  <a:close/>
                  <a:moveTo>
                    <a:pt x="5507" y="14302"/>
                  </a:moveTo>
                  <a:cubicBezTo>
                    <a:pt x="5540" y="14302"/>
                    <a:pt x="5568" y="14396"/>
                    <a:pt x="5568" y="14513"/>
                  </a:cubicBezTo>
                  <a:cubicBezTo>
                    <a:pt x="5568" y="14629"/>
                    <a:pt x="5540" y="14723"/>
                    <a:pt x="5507" y="14723"/>
                  </a:cubicBezTo>
                  <a:cubicBezTo>
                    <a:pt x="5473" y="14723"/>
                    <a:pt x="5446" y="14629"/>
                    <a:pt x="5446" y="14513"/>
                  </a:cubicBezTo>
                  <a:cubicBezTo>
                    <a:pt x="5446" y="14396"/>
                    <a:pt x="5473" y="14302"/>
                    <a:pt x="5507" y="14302"/>
                  </a:cubicBezTo>
                  <a:close/>
                  <a:moveTo>
                    <a:pt x="17089" y="14162"/>
                  </a:moveTo>
                  <a:cubicBezTo>
                    <a:pt x="17123" y="14162"/>
                    <a:pt x="17150" y="14256"/>
                    <a:pt x="17150" y="14372"/>
                  </a:cubicBezTo>
                  <a:cubicBezTo>
                    <a:pt x="17150" y="14489"/>
                    <a:pt x="17123" y="14583"/>
                    <a:pt x="17089" y="14583"/>
                  </a:cubicBezTo>
                  <a:cubicBezTo>
                    <a:pt x="17055" y="14583"/>
                    <a:pt x="17028" y="14489"/>
                    <a:pt x="17028" y="14372"/>
                  </a:cubicBezTo>
                  <a:cubicBezTo>
                    <a:pt x="17028" y="14256"/>
                    <a:pt x="17055" y="14162"/>
                    <a:pt x="17089" y="14162"/>
                  </a:cubicBezTo>
                  <a:close/>
                  <a:moveTo>
                    <a:pt x="13005" y="14092"/>
                  </a:moveTo>
                  <a:cubicBezTo>
                    <a:pt x="13038" y="14092"/>
                    <a:pt x="13066" y="14186"/>
                    <a:pt x="13066" y="14302"/>
                  </a:cubicBezTo>
                  <a:cubicBezTo>
                    <a:pt x="13066" y="14419"/>
                    <a:pt x="13038" y="14513"/>
                    <a:pt x="13005" y="14513"/>
                  </a:cubicBezTo>
                  <a:cubicBezTo>
                    <a:pt x="12971" y="14513"/>
                    <a:pt x="12944" y="14419"/>
                    <a:pt x="12944" y="14302"/>
                  </a:cubicBezTo>
                  <a:cubicBezTo>
                    <a:pt x="12944" y="14186"/>
                    <a:pt x="12971" y="14092"/>
                    <a:pt x="13005" y="14092"/>
                  </a:cubicBezTo>
                  <a:close/>
                  <a:moveTo>
                    <a:pt x="12192" y="14092"/>
                  </a:moveTo>
                  <a:cubicBezTo>
                    <a:pt x="12226" y="14092"/>
                    <a:pt x="12253" y="14186"/>
                    <a:pt x="12253" y="14302"/>
                  </a:cubicBezTo>
                  <a:cubicBezTo>
                    <a:pt x="12253" y="14419"/>
                    <a:pt x="12226" y="14513"/>
                    <a:pt x="12192" y="14513"/>
                  </a:cubicBezTo>
                  <a:cubicBezTo>
                    <a:pt x="12158" y="14513"/>
                    <a:pt x="12131" y="14419"/>
                    <a:pt x="12131" y="14302"/>
                  </a:cubicBezTo>
                  <a:cubicBezTo>
                    <a:pt x="12131" y="14186"/>
                    <a:pt x="12158" y="14092"/>
                    <a:pt x="12192" y="14092"/>
                  </a:cubicBezTo>
                  <a:close/>
                  <a:moveTo>
                    <a:pt x="2032" y="14022"/>
                  </a:moveTo>
                  <a:cubicBezTo>
                    <a:pt x="2066" y="14022"/>
                    <a:pt x="2093" y="14116"/>
                    <a:pt x="2093" y="14232"/>
                  </a:cubicBezTo>
                  <a:cubicBezTo>
                    <a:pt x="2093" y="14348"/>
                    <a:pt x="2066" y="14443"/>
                    <a:pt x="2032" y="14443"/>
                  </a:cubicBezTo>
                  <a:cubicBezTo>
                    <a:pt x="1998" y="14443"/>
                    <a:pt x="1971" y="14348"/>
                    <a:pt x="1971" y="14232"/>
                  </a:cubicBezTo>
                  <a:cubicBezTo>
                    <a:pt x="1971" y="14116"/>
                    <a:pt x="1998" y="14022"/>
                    <a:pt x="2032" y="14022"/>
                  </a:cubicBezTo>
                  <a:close/>
                  <a:moveTo>
                    <a:pt x="9977" y="13951"/>
                  </a:moveTo>
                  <a:cubicBezTo>
                    <a:pt x="10011" y="13951"/>
                    <a:pt x="10038" y="14046"/>
                    <a:pt x="10038" y="14162"/>
                  </a:cubicBezTo>
                  <a:cubicBezTo>
                    <a:pt x="10038" y="14278"/>
                    <a:pt x="10011" y="14372"/>
                    <a:pt x="9977" y="14372"/>
                  </a:cubicBezTo>
                  <a:cubicBezTo>
                    <a:pt x="9943" y="14372"/>
                    <a:pt x="9916" y="14278"/>
                    <a:pt x="9916" y="14162"/>
                  </a:cubicBezTo>
                  <a:cubicBezTo>
                    <a:pt x="9916" y="14046"/>
                    <a:pt x="9943" y="13951"/>
                    <a:pt x="9977" y="13951"/>
                  </a:cubicBezTo>
                  <a:close/>
                  <a:moveTo>
                    <a:pt x="3414" y="13951"/>
                  </a:moveTo>
                  <a:cubicBezTo>
                    <a:pt x="3447" y="13951"/>
                    <a:pt x="3475" y="14046"/>
                    <a:pt x="3475" y="14162"/>
                  </a:cubicBezTo>
                  <a:cubicBezTo>
                    <a:pt x="3475" y="14278"/>
                    <a:pt x="3447" y="14372"/>
                    <a:pt x="3414" y="14372"/>
                  </a:cubicBezTo>
                  <a:cubicBezTo>
                    <a:pt x="3380" y="14372"/>
                    <a:pt x="3353" y="14278"/>
                    <a:pt x="3353" y="14162"/>
                  </a:cubicBezTo>
                  <a:cubicBezTo>
                    <a:pt x="3353" y="14046"/>
                    <a:pt x="3380" y="13951"/>
                    <a:pt x="3414" y="13951"/>
                  </a:cubicBezTo>
                  <a:close/>
                  <a:moveTo>
                    <a:pt x="16683" y="13881"/>
                  </a:moveTo>
                  <a:cubicBezTo>
                    <a:pt x="16716" y="13881"/>
                    <a:pt x="16744" y="13975"/>
                    <a:pt x="16744" y="14092"/>
                  </a:cubicBezTo>
                  <a:cubicBezTo>
                    <a:pt x="16744" y="14208"/>
                    <a:pt x="16716" y="14302"/>
                    <a:pt x="16683" y="14302"/>
                  </a:cubicBezTo>
                  <a:cubicBezTo>
                    <a:pt x="16649" y="14302"/>
                    <a:pt x="16622" y="14208"/>
                    <a:pt x="16622" y="14092"/>
                  </a:cubicBezTo>
                  <a:cubicBezTo>
                    <a:pt x="16622" y="13975"/>
                    <a:pt x="16649" y="13881"/>
                    <a:pt x="16683" y="13881"/>
                  </a:cubicBezTo>
                  <a:close/>
                  <a:moveTo>
                    <a:pt x="14752" y="13881"/>
                  </a:moveTo>
                  <a:cubicBezTo>
                    <a:pt x="14786" y="13881"/>
                    <a:pt x="14813" y="13975"/>
                    <a:pt x="14813" y="14092"/>
                  </a:cubicBezTo>
                  <a:cubicBezTo>
                    <a:pt x="14813" y="14208"/>
                    <a:pt x="14786" y="14302"/>
                    <a:pt x="14752" y="14302"/>
                  </a:cubicBezTo>
                  <a:cubicBezTo>
                    <a:pt x="14719" y="14302"/>
                    <a:pt x="14691" y="14208"/>
                    <a:pt x="14691" y="14092"/>
                  </a:cubicBezTo>
                  <a:cubicBezTo>
                    <a:pt x="14691" y="13975"/>
                    <a:pt x="14719" y="13881"/>
                    <a:pt x="14752" y="13881"/>
                  </a:cubicBezTo>
                  <a:close/>
                  <a:moveTo>
                    <a:pt x="10891" y="13881"/>
                  </a:moveTo>
                  <a:cubicBezTo>
                    <a:pt x="10925" y="13881"/>
                    <a:pt x="10952" y="13975"/>
                    <a:pt x="10952" y="14092"/>
                  </a:cubicBezTo>
                  <a:cubicBezTo>
                    <a:pt x="10952" y="14208"/>
                    <a:pt x="10925" y="14302"/>
                    <a:pt x="10891" y="14302"/>
                  </a:cubicBezTo>
                  <a:cubicBezTo>
                    <a:pt x="10858" y="14302"/>
                    <a:pt x="10830" y="14208"/>
                    <a:pt x="10830" y="14092"/>
                  </a:cubicBezTo>
                  <a:cubicBezTo>
                    <a:pt x="10830" y="13975"/>
                    <a:pt x="10858" y="13881"/>
                    <a:pt x="10891" y="13881"/>
                  </a:cubicBezTo>
                  <a:close/>
                  <a:moveTo>
                    <a:pt x="2398" y="13881"/>
                  </a:moveTo>
                  <a:cubicBezTo>
                    <a:pt x="2431" y="13881"/>
                    <a:pt x="2459" y="13975"/>
                    <a:pt x="2459" y="14092"/>
                  </a:cubicBezTo>
                  <a:cubicBezTo>
                    <a:pt x="2459" y="14208"/>
                    <a:pt x="2431" y="14302"/>
                    <a:pt x="2398" y="14302"/>
                  </a:cubicBezTo>
                  <a:cubicBezTo>
                    <a:pt x="2364" y="14302"/>
                    <a:pt x="2337" y="14208"/>
                    <a:pt x="2337" y="14092"/>
                  </a:cubicBezTo>
                  <a:cubicBezTo>
                    <a:pt x="2337" y="13975"/>
                    <a:pt x="2364" y="13881"/>
                    <a:pt x="2398" y="13881"/>
                  </a:cubicBezTo>
                  <a:close/>
                  <a:moveTo>
                    <a:pt x="16317" y="13811"/>
                  </a:moveTo>
                  <a:cubicBezTo>
                    <a:pt x="16351" y="13811"/>
                    <a:pt x="16378" y="13905"/>
                    <a:pt x="16378" y="14022"/>
                  </a:cubicBezTo>
                  <a:cubicBezTo>
                    <a:pt x="16378" y="14138"/>
                    <a:pt x="16351" y="14232"/>
                    <a:pt x="16317" y="14232"/>
                  </a:cubicBezTo>
                  <a:cubicBezTo>
                    <a:pt x="16283" y="14232"/>
                    <a:pt x="16256" y="14138"/>
                    <a:pt x="16256" y="14022"/>
                  </a:cubicBezTo>
                  <a:cubicBezTo>
                    <a:pt x="16256" y="13905"/>
                    <a:pt x="16283" y="13811"/>
                    <a:pt x="16317" y="13811"/>
                  </a:cubicBezTo>
                  <a:close/>
                  <a:moveTo>
                    <a:pt x="4328" y="13671"/>
                  </a:moveTo>
                  <a:cubicBezTo>
                    <a:pt x="4362" y="13671"/>
                    <a:pt x="4389" y="13765"/>
                    <a:pt x="4389" y="13881"/>
                  </a:cubicBezTo>
                  <a:cubicBezTo>
                    <a:pt x="4389" y="13997"/>
                    <a:pt x="4362" y="14092"/>
                    <a:pt x="4328" y="14092"/>
                  </a:cubicBezTo>
                  <a:cubicBezTo>
                    <a:pt x="4294" y="14092"/>
                    <a:pt x="4267" y="13997"/>
                    <a:pt x="4267" y="13881"/>
                  </a:cubicBezTo>
                  <a:cubicBezTo>
                    <a:pt x="4267" y="13765"/>
                    <a:pt x="4294" y="13671"/>
                    <a:pt x="4328" y="13671"/>
                  </a:cubicBezTo>
                  <a:close/>
                  <a:moveTo>
                    <a:pt x="11765" y="13601"/>
                  </a:moveTo>
                  <a:cubicBezTo>
                    <a:pt x="11799" y="13601"/>
                    <a:pt x="11826" y="13695"/>
                    <a:pt x="11826" y="13811"/>
                  </a:cubicBezTo>
                  <a:cubicBezTo>
                    <a:pt x="11826" y="13927"/>
                    <a:pt x="11799" y="14022"/>
                    <a:pt x="11765" y="14022"/>
                  </a:cubicBezTo>
                  <a:cubicBezTo>
                    <a:pt x="11732" y="14022"/>
                    <a:pt x="11704" y="13927"/>
                    <a:pt x="11704" y="13811"/>
                  </a:cubicBezTo>
                  <a:cubicBezTo>
                    <a:pt x="11704" y="13695"/>
                    <a:pt x="11732" y="13601"/>
                    <a:pt x="11765" y="13601"/>
                  </a:cubicBezTo>
                  <a:close/>
                  <a:moveTo>
                    <a:pt x="9144" y="13601"/>
                  </a:moveTo>
                  <a:cubicBezTo>
                    <a:pt x="9178" y="13601"/>
                    <a:pt x="9205" y="13695"/>
                    <a:pt x="9205" y="13811"/>
                  </a:cubicBezTo>
                  <a:cubicBezTo>
                    <a:pt x="9205" y="13927"/>
                    <a:pt x="9178" y="14022"/>
                    <a:pt x="9144" y="14022"/>
                  </a:cubicBezTo>
                  <a:cubicBezTo>
                    <a:pt x="9110" y="14022"/>
                    <a:pt x="9083" y="13927"/>
                    <a:pt x="9083" y="13811"/>
                  </a:cubicBezTo>
                  <a:cubicBezTo>
                    <a:pt x="9083" y="13695"/>
                    <a:pt x="9110" y="13601"/>
                    <a:pt x="9144" y="13601"/>
                  </a:cubicBezTo>
                  <a:close/>
                  <a:moveTo>
                    <a:pt x="15220" y="13530"/>
                  </a:moveTo>
                  <a:cubicBezTo>
                    <a:pt x="15253" y="13530"/>
                    <a:pt x="15281" y="13625"/>
                    <a:pt x="15281" y="13741"/>
                  </a:cubicBezTo>
                  <a:cubicBezTo>
                    <a:pt x="15281" y="13857"/>
                    <a:pt x="15253" y="13951"/>
                    <a:pt x="15220" y="13951"/>
                  </a:cubicBezTo>
                  <a:cubicBezTo>
                    <a:pt x="15186" y="13951"/>
                    <a:pt x="15159" y="13857"/>
                    <a:pt x="15159" y="13741"/>
                  </a:cubicBezTo>
                  <a:cubicBezTo>
                    <a:pt x="15159" y="13625"/>
                    <a:pt x="15186" y="13530"/>
                    <a:pt x="15220" y="13530"/>
                  </a:cubicBezTo>
                  <a:close/>
                  <a:moveTo>
                    <a:pt x="14204" y="13530"/>
                  </a:moveTo>
                  <a:cubicBezTo>
                    <a:pt x="14237" y="13530"/>
                    <a:pt x="14265" y="13625"/>
                    <a:pt x="14265" y="13741"/>
                  </a:cubicBezTo>
                  <a:cubicBezTo>
                    <a:pt x="14265" y="13857"/>
                    <a:pt x="14237" y="13951"/>
                    <a:pt x="14204" y="13951"/>
                  </a:cubicBezTo>
                  <a:cubicBezTo>
                    <a:pt x="14170" y="13951"/>
                    <a:pt x="14143" y="13857"/>
                    <a:pt x="14143" y="13741"/>
                  </a:cubicBezTo>
                  <a:cubicBezTo>
                    <a:pt x="14143" y="13625"/>
                    <a:pt x="14170" y="13530"/>
                    <a:pt x="14204" y="13530"/>
                  </a:cubicBezTo>
                  <a:close/>
                  <a:moveTo>
                    <a:pt x="7214" y="13530"/>
                  </a:moveTo>
                  <a:cubicBezTo>
                    <a:pt x="7247" y="13530"/>
                    <a:pt x="7275" y="13625"/>
                    <a:pt x="7275" y="13741"/>
                  </a:cubicBezTo>
                  <a:cubicBezTo>
                    <a:pt x="7275" y="13857"/>
                    <a:pt x="7247" y="13951"/>
                    <a:pt x="7214" y="13951"/>
                  </a:cubicBezTo>
                  <a:cubicBezTo>
                    <a:pt x="7180" y="13951"/>
                    <a:pt x="7153" y="13857"/>
                    <a:pt x="7153" y="13741"/>
                  </a:cubicBezTo>
                  <a:cubicBezTo>
                    <a:pt x="7153" y="13625"/>
                    <a:pt x="7180" y="13530"/>
                    <a:pt x="7214" y="13530"/>
                  </a:cubicBezTo>
                  <a:close/>
                  <a:moveTo>
                    <a:pt x="6259" y="13530"/>
                  </a:moveTo>
                  <a:cubicBezTo>
                    <a:pt x="6292" y="13530"/>
                    <a:pt x="6319" y="13625"/>
                    <a:pt x="6319" y="13741"/>
                  </a:cubicBezTo>
                  <a:cubicBezTo>
                    <a:pt x="6319" y="13857"/>
                    <a:pt x="6292" y="13951"/>
                    <a:pt x="6259" y="13951"/>
                  </a:cubicBezTo>
                  <a:cubicBezTo>
                    <a:pt x="6225" y="13951"/>
                    <a:pt x="6198" y="13857"/>
                    <a:pt x="6198" y="13741"/>
                  </a:cubicBezTo>
                  <a:cubicBezTo>
                    <a:pt x="6198" y="13625"/>
                    <a:pt x="6225" y="13530"/>
                    <a:pt x="6259" y="13530"/>
                  </a:cubicBezTo>
                  <a:close/>
                  <a:moveTo>
                    <a:pt x="11298" y="13460"/>
                  </a:moveTo>
                  <a:cubicBezTo>
                    <a:pt x="11332" y="13460"/>
                    <a:pt x="11359" y="13554"/>
                    <a:pt x="11359" y="13671"/>
                  </a:cubicBezTo>
                  <a:cubicBezTo>
                    <a:pt x="11359" y="13787"/>
                    <a:pt x="11332" y="13881"/>
                    <a:pt x="11298" y="13881"/>
                  </a:cubicBezTo>
                  <a:cubicBezTo>
                    <a:pt x="11264" y="13881"/>
                    <a:pt x="11237" y="13787"/>
                    <a:pt x="11237" y="13671"/>
                  </a:cubicBezTo>
                  <a:cubicBezTo>
                    <a:pt x="11237" y="13554"/>
                    <a:pt x="11264" y="13460"/>
                    <a:pt x="11298" y="13460"/>
                  </a:cubicBezTo>
                  <a:close/>
                  <a:moveTo>
                    <a:pt x="9571" y="13460"/>
                  </a:moveTo>
                  <a:cubicBezTo>
                    <a:pt x="9604" y="13460"/>
                    <a:pt x="9632" y="13554"/>
                    <a:pt x="9632" y="13671"/>
                  </a:cubicBezTo>
                  <a:cubicBezTo>
                    <a:pt x="9632" y="13787"/>
                    <a:pt x="9604" y="13881"/>
                    <a:pt x="9571" y="13881"/>
                  </a:cubicBezTo>
                  <a:cubicBezTo>
                    <a:pt x="9537" y="13881"/>
                    <a:pt x="9510" y="13787"/>
                    <a:pt x="9510" y="13671"/>
                  </a:cubicBezTo>
                  <a:cubicBezTo>
                    <a:pt x="9510" y="13554"/>
                    <a:pt x="9537" y="13460"/>
                    <a:pt x="9571" y="13460"/>
                  </a:cubicBezTo>
                  <a:close/>
                  <a:moveTo>
                    <a:pt x="7620" y="13460"/>
                  </a:moveTo>
                  <a:cubicBezTo>
                    <a:pt x="7654" y="13460"/>
                    <a:pt x="7681" y="13554"/>
                    <a:pt x="7681" y="13671"/>
                  </a:cubicBezTo>
                  <a:cubicBezTo>
                    <a:pt x="7681" y="13787"/>
                    <a:pt x="7654" y="13881"/>
                    <a:pt x="7620" y="13881"/>
                  </a:cubicBezTo>
                  <a:cubicBezTo>
                    <a:pt x="7586" y="13881"/>
                    <a:pt x="7559" y="13787"/>
                    <a:pt x="7559" y="13671"/>
                  </a:cubicBezTo>
                  <a:cubicBezTo>
                    <a:pt x="7559" y="13554"/>
                    <a:pt x="7586" y="13460"/>
                    <a:pt x="7620" y="13460"/>
                  </a:cubicBezTo>
                  <a:close/>
                  <a:moveTo>
                    <a:pt x="6746" y="13390"/>
                  </a:moveTo>
                  <a:cubicBezTo>
                    <a:pt x="6780" y="13390"/>
                    <a:pt x="6807" y="13484"/>
                    <a:pt x="6807" y="13601"/>
                  </a:cubicBezTo>
                  <a:cubicBezTo>
                    <a:pt x="6807" y="13717"/>
                    <a:pt x="6780" y="13811"/>
                    <a:pt x="6746" y="13811"/>
                  </a:cubicBezTo>
                  <a:cubicBezTo>
                    <a:pt x="6713" y="13811"/>
                    <a:pt x="6685" y="13717"/>
                    <a:pt x="6685" y="13601"/>
                  </a:cubicBezTo>
                  <a:cubicBezTo>
                    <a:pt x="6685" y="13484"/>
                    <a:pt x="6713" y="13390"/>
                    <a:pt x="6746" y="13390"/>
                  </a:cubicBezTo>
                  <a:close/>
                  <a:moveTo>
                    <a:pt x="5811" y="13390"/>
                  </a:moveTo>
                  <a:cubicBezTo>
                    <a:pt x="5845" y="13390"/>
                    <a:pt x="5872" y="13484"/>
                    <a:pt x="5872" y="13601"/>
                  </a:cubicBezTo>
                  <a:cubicBezTo>
                    <a:pt x="5872" y="13717"/>
                    <a:pt x="5845" y="13811"/>
                    <a:pt x="5811" y="13811"/>
                  </a:cubicBezTo>
                  <a:cubicBezTo>
                    <a:pt x="5778" y="13811"/>
                    <a:pt x="5751" y="13717"/>
                    <a:pt x="5751" y="13601"/>
                  </a:cubicBezTo>
                  <a:cubicBezTo>
                    <a:pt x="5751" y="13484"/>
                    <a:pt x="5778" y="13390"/>
                    <a:pt x="5811" y="13390"/>
                  </a:cubicBezTo>
                  <a:close/>
                  <a:moveTo>
                    <a:pt x="3820" y="13390"/>
                  </a:moveTo>
                  <a:cubicBezTo>
                    <a:pt x="3854" y="13390"/>
                    <a:pt x="3881" y="13484"/>
                    <a:pt x="3881" y="13601"/>
                  </a:cubicBezTo>
                  <a:cubicBezTo>
                    <a:pt x="3881" y="13717"/>
                    <a:pt x="3854" y="13811"/>
                    <a:pt x="3820" y="13811"/>
                  </a:cubicBezTo>
                  <a:cubicBezTo>
                    <a:pt x="3786" y="13811"/>
                    <a:pt x="3759" y="13717"/>
                    <a:pt x="3759" y="13601"/>
                  </a:cubicBezTo>
                  <a:cubicBezTo>
                    <a:pt x="3759" y="13484"/>
                    <a:pt x="3786" y="13390"/>
                    <a:pt x="3820" y="13390"/>
                  </a:cubicBezTo>
                  <a:close/>
                  <a:moveTo>
                    <a:pt x="1687" y="13320"/>
                  </a:moveTo>
                  <a:cubicBezTo>
                    <a:pt x="1720" y="13320"/>
                    <a:pt x="1748" y="13414"/>
                    <a:pt x="1748" y="13530"/>
                  </a:cubicBezTo>
                  <a:cubicBezTo>
                    <a:pt x="1748" y="13647"/>
                    <a:pt x="1720" y="13741"/>
                    <a:pt x="1687" y="13741"/>
                  </a:cubicBezTo>
                  <a:cubicBezTo>
                    <a:pt x="1653" y="13741"/>
                    <a:pt x="1626" y="13647"/>
                    <a:pt x="1626" y="13530"/>
                  </a:cubicBezTo>
                  <a:cubicBezTo>
                    <a:pt x="1626" y="13414"/>
                    <a:pt x="1653" y="13320"/>
                    <a:pt x="1687" y="13320"/>
                  </a:cubicBezTo>
                  <a:close/>
                  <a:moveTo>
                    <a:pt x="12537" y="13250"/>
                  </a:moveTo>
                  <a:cubicBezTo>
                    <a:pt x="12571" y="13250"/>
                    <a:pt x="12598" y="13344"/>
                    <a:pt x="12598" y="13460"/>
                  </a:cubicBezTo>
                  <a:cubicBezTo>
                    <a:pt x="12598" y="13576"/>
                    <a:pt x="12571" y="13671"/>
                    <a:pt x="12537" y="13671"/>
                  </a:cubicBezTo>
                  <a:cubicBezTo>
                    <a:pt x="12504" y="13671"/>
                    <a:pt x="12476" y="13576"/>
                    <a:pt x="12476" y="13460"/>
                  </a:cubicBezTo>
                  <a:cubicBezTo>
                    <a:pt x="12476" y="13344"/>
                    <a:pt x="12504" y="13250"/>
                    <a:pt x="12537" y="13250"/>
                  </a:cubicBezTo>
                  <a:close/>
                  <a:moveTo>
                    <a:pt x="2703" y="13250"/>
                  </a:moveTo>
                  <a:cubicBezTo>
                    <a:pt x="2736" y="13250"/>
                    <a:pt x="2763" y="13344"/>
                    <a:pt x="2763" y="13460"/>
                  </a:cubicBezTo>
                  <a:cubicBezTo>
                    <a:pt x="2763" y="13576"/>
                    <a:pt x="2736" y="13671"/>
                    <a:pt x="2703" y="13671"/>
                  </a:cubicBezTo>
                  <a:cubicBezTo>
                    <a:pt x="2669" y="13671"/>
                    <a:pt x="2642" y="13576"/>
                    <a:pt x="2642" y="13460"/>
                  </a:cubicBezTo>
                  <a:cubicBezTo>
                    <a:pt x="2642" y="13344"/>
                    <a:pt x="2669" y="13250"/>
                    <a:pt x="2703" y="13250"/>
                  </a:cubicBezTo>
                  <a:close/>
                  <a:moveTo>
                    <a:pt x="1300" y="13250"/>
                  </a:moveTo>
                  <a:cubicBezTo>
                    <a:pt x="1334" y="13250"/>
                    <a:pt x="1361" y="13344"/>
                    <a:pt x="1361" y="13460"/>
                  </a:cubicBezTo>
                  <a:cubicBezTo>
                    <a:pt x="1361" y="13576"/>
                    <a:pt x="1334" y="13671"/>
                    <a:pt x="1300" y="13671"/>
                  </a:cubicBezTo>
                  <a:cubicBezTo>
                    <a:pt x="1267" y="13671"/>
                    <a:pt x="1240" y="13576"/>
                    <a:pt x="1240" y="13460"/>
                  </a:cubicBezTo>
                  <a:cubicBezTo>
                    <a:pt x="1240" y="13344"/>
                    <a:pt x="1267" y="13250"/>
                    <a:pt x="1300" y="13250"/>
                  </a:cubicBezTo>
                  <a:close/>
                  <a:moveTo>
                    <a:pt x="13309" y="13180"/>
                  </a:moveTo>
                  <a:cubicBezTo>
                    <a:pt x="13343" y="13180"/>
                    <a:pt x="13370" y="13274"/>
                    <a:pt x="13370" y="13390"/>
                  </a:cubicBezTo>
                  <a:cubicBezTo>
                    <a:pt x="13370" y="13506"/>
                    <a:pt x="13343" y="13601"/>
                    <a:pt x="13309" y="13601"/>
                  </a:cubicBezTo>
                  <a:cubicBezTo>
                    <a:pt x="13276" y="13601"/>
                    <a:pt x="13249" y="13506"/>
                    <a:pt x="13249" y="13390"/>
                  </a:cubicBezTo>
                  <a:cubicBezTo>
                    <a:pt x="13249" y="13274"/>
                    <a:pt x="13276" y="13180"/>
                    <a:pt x="13309" y="13180"/>
                  </a:cubicBezTo>
                  <a:close/>
                  <a:moveTo>
                    <a:pt x="5121" y="13180"/>
                  </a:moveTo>
                  <a:cubicBezTo>
                    <a:pt x="5154" y="13180"/>
                    <a:pt x="5182" y="13274"/>
                    <a:pt x="5182" y="13390"/>
                  </a:cubicBezTo>
                  <a:cubicBezTo>
                    <a:pt x="5182" y="13506"/>
                    <a:pt x="5154" y="13601"/>
                    <a:pt x="5121" y="13601"/>
                  </a:cubicBezTo>
                  <a:cubicBezTo>
                    <a:pt x="5087" y="13601"/>
                    <a:pt x="5060" y="13506"/>
                    <a:pt x="5060" y="13390"/>
                  </a:cubicBezTo>
                  <a:cubicBezTo>
                    <a:pt x="5060" y="13274"/>
                    <a:pt x="5087" y="13180"/>
                    <a:pt x="5121" y="13180"/>
                  </a:cubicBezTo>
                  <a:close/>
                  <a:moveTo>
                    <a:pt x="15728" y="13109"/>
                  </a:moveTo>
                  <a:cubicBezTo>
                    <a:pt x="15761" y="13109"/>
                    <a:pt x="15789" y="13204"/>
                    <a:pt x="15789" y="13320"/>
                  </a:cubicBezTo>
                  <a:cubicBezTo>
                    <a:pt x="15789" y="13436"/>
                    <a:pt x="15761" y="13530"/>
                    <a:pt x="15728" y="13530"/>
                  </a:cubicBezTo>
                  <a:cubicBezTo>
                    <a:pt x="15694" y="13530"/>
                    <a:pt x="15667" y="13436"/>
                    <a:pt x="15667" y="13320"/>
                  </a:cubicBezTo>
                  <a:cubicBezTo>
                    <a:pt x="15667" y="13204"/>
                    <a:pt x="15694" y="13109"/>
                    <a:pt x="15728" y="13109"/>
                  </a:cubicBezTo>
                  <a:close/>
                  <a:moveTo>
                    <a:pt x="13777" y="13109"/>
                  </a:moveTo>
                  <a:cubicBezTo>
                    <a:pt x="13811" y="13109"/>
                    <a:pt x="13838" y="13204"/>
                    <a:pt x="13838" y="13320"/>
                  </a:cubicBezTo>
                  <a:cubicBezTo>
                    <a:pt x="13838" y="13436"/>
                    <a:pt x="13811" y="13530"/>
                    <a:pt x="13777" y="13530"/>
                  </a:cubicBezTo>
                  <a:cubicBezTo>
                    <a:pt x="13743" y="13530"/>
                    <a:pt x="13716" y="13436"/>
                    <a:pt x="13716" y="13320"/>
                  </a:cubicBezTo>
                  <a:cubicBezTo>
                    <a:pt x="13716" y="13204"/>
                    <a:pt x="13743" y="13109"/>
                    <a:pt x="13777" y="13109"/>
                  </a:cubicBezTo>
                  <a:close/>
                  <a:moveTo>
                    <a:pt x="8372" y="13109"/>
                  </a:moveTo>
                  <a:cubicBezTo>
                    <a:pt x="8405" y="13109"/>
                    <a:pt x="8433" y="13204"/>
                    <a:pt x="8433" y="13320"/>
                  </a:cubicBezTo>
                  <a:cubicBezTo>
                    <a:pt x="8433" y="13436"/>
                    <a:pt x="8405" y="13530"/>
                    <a:pt x="8372" y="13530"/>
                  </a:cubicBezTo>
                  <a:cubicBezTo>
                    <a:pt x="8338" y="13530"/>
                    <a:pt x="8311" y="13436"/>
                    <a:pt x="8311" y="13320"/>
                  </a:cubicBezTo>
                  <a:cubicBezTo>
                    <a:pt x="8311" y="13204"/>
                    <a:pt x="8338" y="13109"/>
                    <a:pt x="8372" y="13109"/>
                  </a:cubicBezTo>
                  <a:close/>
                  <a:moveTo>
                    <a:pt x="4714" y="13109"/>
                  </a:moveTo>
                  <a:cubicBezTo>
                    <a:pt x="4748" y="13109"/>
                    <a:pt x="4775" y="13204"/>
                    <a:pt x="4775" y="13320"/>
                  </a:cubicBezTo>
                  <a:cubicBezTo>
                    <a:pt x="4775" y="13436"/>
                    <a:pt x="4748" y="13530"/>
                    <a:pt x="4714" y="13530"/>
                  </a:cubicBezTo>
                  <a:cubicBezTo>
                    <a:pt x="4681" y="13530"/>
                    <a:pt x="4653" y="13436"/>
                    <a:pt x="4653" y="13320"/>
                  </a:cubicBezTo>
                  <a:cubicBezTo>
                    <a:pt x="4653" y="13204"/>
                    <a:pt x="4681" y="13109"/>
                    <a:pt x="4714" y="13109"/>
                  </a:cubicBezTo>
                  <a:close/>
                  <a:moveTo>
                    <a:pt x="10343" y="13039"/>
                  </a:moveTo>
                  <a:cubicBezTo>
                    <a:pt x="10376" y="13039"/>
                    <a:pt x="10404" y="13133"/>
                    <a:pt x="10404" y="13250"/>
                  </a:cubicBezTo>
                  <a:cubicBezTo>
                    <a:pt x="10404" y="13366"/>
                    <a:pt x="10376" y="13460"/>
                    <a:pt x="10343" y="13460"/>
                  </a:cubicBezTo>
                  <a:cubicBezTo>
                    <a:pt x="10309" y="13460"/>
                    <a:pt x="10282" y="13366"/>
                    <a:pt x="10282" y="13250"/>
                  </a:cubicBezTo>
                  <a:cubicBezTo>
                    <a:pt x="10282" y="13133"/>
                    <a:pt x="10309" y="13039"/>
                    <a:pt x="10343" y="13039"/>
                  </a:cubicBezTo>
                  <a:close/>
                  <a:moveTo>
                    <a:pt x="16236" y="12758"/>
                  </a:moveTo>
                  <a:cubicBezTo>
                    <a:pt x="16269" y="12758"/>
                    <a:pt x="16297" y="12853"/>
                    <a:pt x="16297" y="12969"/>
                  </a:cubicBezTo>
                  <a:cubicBezTo>
                    <a:pt x="16297" y="13085"/>
                    <a:pt x="16269" y="13180"/>
                    <a:pt x="16236" y="13180"/>
                  </a:cubicBezTo>
                  <a:cubicBezTo>
                    <a:pt x="16202" y="13180"/>
                    <a:pt x="16175" y="13085"/>
                    <a:pt x="16175" y="12969"/>
                  </a:cubicBezTo>
                  <a:cubicBezTo>
                    <a:pt x="16175" y="12853"/>
                    <a:pt x="16202" y="12758"/>
                    <a:pt x="16236" y="12758"/>
                  </a:cubicBezTo>
                  <a:close/>
                  <a:moveTo>
                    <a:pt x="7945" y="12758"/>
                  </a:moveTo>
                  <a:cubicBezTo>
                    <a:pt x="7979" y="12758"/>
                    <a:pt x="8006" y="12853"/>
                    <a:pt x="8006" y="12969"/>
                  </a:cubicBezTo>
                  <a:cubicBezTo>
                    <a:pt x="8006" y="13085"/>
                    <a:pt x="7979" y="13180"/>
                    <a:pt x="7945" y="13180"/>
                  </a:cubicBezTo>
                  <a:cubicBezTo>
                    <a:pt x="7911" y="13180"/>
                    <a:pt x="7884" y="13085"/>
                    <a:pt x="7884" y="12969"/>
                  </a:cubicBezTo>
                  <a:cubicBezTo>
                    <a:pt x="7884" y="12853"/>
                    <a:pt x="7911" y="12758"/>
                    <a:pt x="7945" y="12758"/>
                  </a:cubicBezTo>
                  <a:close/>
                  <a:moveTo>
                    <a:pt x="3150" y="12758"/>
                  </a:moveTo>
                  <a:cubicBezTo>
                    <a:pt x="3183" y="12758"/>
                    <a:pt x="3211" y="12853"/>
                    <a:pt x="3211" y="12969"/>
                  </a:cubicBezTo>
                  <a:cubicBezTo>
                    <a:pt x="3211" y="13085"/>
                    <a:pt x="3183" y="13180"/>
                    <a:pt x="3150" y="13180"/>
                  </a:cubicBezTo>
                  <a:cubicBezTo>
                    <a:pt x="3116" y="13180"/>
                    <a:pt x="3089" y="13085"/>
                    <a:pt x="3089" y="12969"/>
                  </a:cubicBezTo>
                  <a:cubicBezTo>
                    <a:pt x="3089" y="12853"/>
                    <a:pt x="3116" y="12758"/>
                    <a:pt x="3150" y="12758"/>
                  </a:cubicBezTo>
                  <a:close/>
                  <a:moveTo>
                    <a:pt x="16865" y="12688"/>
                  </a:moveTo>
                  <a:cubicBezTo>
                    <a:pt x="16899" y="12688"/>
                    <a:pt x="16926" y="12783"/>
                    <a:pt x="16926" y="12899"/>
                  </a:cubicBezTo>
                  <a:cubicBezTo>
                    <a:pt x="16926" y="13015"/>
                    <a:pt x="16899" y="13109"/>
                    <a:pt x="16865" y="13109"/>
                  </a:cubicBezTo>
                  <a:cubicBezTo>
                    <a:pt x="16832" y="13109"/>
                    <a:pt x="16805" y="13015"/>
                    <a:pt x="16805" y="12899"/>
                  </a:cubicBezTo>
                  <a:cubicBezTo>
                    <a:pt x="16805" y="12783"/>
                    <a:pt x="16832" y="12688"/>
                    <a:pt x="16865" y="12688"/>
                  </a:cubicBezTo>
                  <a:close/>
                  <a:moveTo>
                    <a:pt x="12903" y="12688"/>
                  </a:moveTo>
                  <a:cubicBezTo>
                    <a:pt x="12937" y="12688"/>
                    <a:pt x="12964" y="12783"/>
                    <a:pt x="12964" y="12899"/>
                  </a:cubicBezTo>
                  <a:cubicBezTo>
                    <a:pt x="12964" y="13015"/>
                    <a:pt x="12937" y="13109"/>
                    <a:pt x="12903" y="13109"/>
                  </a:cubicBezTo>
                  <a:cubicBezTo>
                    <a:pt x="12869" y="13109"/>
                    <a:pt x="12842" y="13015"/>
                    <a:pt x="12842" y="12899"/>
                  </a:cubicBezTo>
                  <a:cubicBezTo>
                    <a:pt x="12842" y="12783"/>
                    <a:pt x="12869" y="12688"/>
                    <a:pt x="12903" y="12688"/>
                  </a:cubicBezTo>
                  <a:close/>
                  <a:moveTo>
                    <a:pt x="12131" y="12688"/>
                  </a:moveTo>
                  <a:cubicBezTo>
                    <a:pt x="12165" y="12688"/>
                    <a:pt x="12192" y="12783"/>
                    <a:pt x="12192" y="12899"/>
                  </a:cubicBezTo>
                  <a:cubicBezTo>
                    <a:pt x="12192" y="13015"/>
                    <a:pt x="12165" y="13109"/>
                    <a:pt x="12131" y="13109"/>
                  </a:cubicBezTo>
                  <a:cubicBezTo>
                    <a:pt x="12097" y="13109"/>
                    <a:pt x="12070" y="13015"/>
                    <a:pt x="12070" y="12899"/>
                  </a:cubicBezTo>
                  <a:cubicBezTo>
                    <a:pt x="12070" y="12783"/>
                    <a:pt x="12097" y="12688"/>
                    <a:pt x="12131" y="12688"/>
                  </a:cubicBezTo>
                  <a:close/>
                  <a:moveTo>
                    <a:pt x="10709" y="12688"/>
                  </a:moveTo>
                  <a:cubicBezTo>
                    <a:pt x="10742" y="12688"/>
                    <a:pt x="10770" y="12783"/>
                    <a:pt x="10770" y="12899"/>
                  </a:cubicBezTo>
                  <a:cubicBezTo>
                    <a:pt x="10770" y="13015"/>
                    <a:pt x="10742" y="13109"/>
                    <a:pt x="10709" y="13109"/>
                  </a:cubicBezTo>
                  <a:cubicBezTo>
                    <a:pt x="10675" y="13109"/>
                    <a:pt x="10648" y="13015"/>
                    <a:pt x="10648" y="12899"/>
                  </a:cubicBezTo>
                  <a:cubicBezTo>
                    <a:pt x="10648" y="12783"/>
                    <a:pt x="10675" y="12688"/>
                    <a:pt x="10709" y="12688"/>
                  </a:cubicBezTo>
                  <a:close/>
                  <a:moveTo>
                    <a:pt x="8778" y="12688"/>
                  </a:moveTo>
                  <a:cubicBezTo>
                    <a:pt x="8812" y="12688"/>
                    <a:pt x="8839" y="12783"/>
                    <a:pt x="8839" y="12899"/>
                  </a:cubicBezTo>
                  <a:cubicBezTo>
                    <a:pt x="8839" y="13015"/>
                    <a:pt x="8812" y="13109"/>
                    <a:pt x="8778" y="13109"/>
                  </a:cubicBezTo>
                  <a:cubicBezTo>
                    <a:pt x="8745" y="13109"/>
                    <a:pt x="8717" y="13015"/>
                    <a:pt x="8717" y="12899"/>
                  </a:cubicBezTo>
                  <a:cubicBezTo>
                    <a:pt x="8717" y="12783"/>
                    <a:pt x="8745" y="12688"/>
                    <a:pt x="8778" y="12688"/>
                  </a:cubicBezTo>
                  <a:close/>
                  <a:moveTo>
                    <a:pt x="5507" y="12548"/>
                  </a:moveTo>
                  <a:cubicBezTo>
                    <a:pt x="5540" y="12548"/>
                    <a:pt x="5568" y="12642"/>
                    <a:pt x="5568" y="12758"/>
                  </a:cubicBezTo>
                  <a:cubicBezTo>
                    <a:pt x="5568" y="12875"/>
                    <a:pt x="5540" y="12969"/>
                    <a:pt x="5507" y="12969"/>
                  </a:cubicBezTo>
                  <a:cubicBezTo>
                    <a:pt x="5473" y="12969"/>
                    <a:pt x="5446" y="12875"/>
                    <a:pt x="5446" y="12758"/>
                  </a:cubicBezTo>
                  <a:cubicBezTo>
                    <a:pt x="5446" y="12642"/>
                    <a:pt x="5473" y="12548"/>
                    <a:pt x="5507" y="12548"/>
                  </a:cubicBezTo>
                  <a:close/>
                  <a:moveTo>
                    <a:pt x="2174" y="12548"/>
                  </a:moveTo>
                  <a:cubicBezTo>
                    <a:pt x="2208" y="12548"/>
                    <a:pt x="2235" y="12642"/>
                    <a:pt x="2235" y="12758"/>
                  </a:cubicBezTo>
                  <a:cubicBezTo>
                    <a:pt x="2235" y="12875"/>
                    <a:pt x="2208" y="12969"/>
                    <a:pt x="2174" y="12969"/>
                  </a:cubicBezTo>
                  <a:cubicBezTo>
                    <a:pt x="2141" y="12969"/>
                    <a:pt x="2113" y="12875"/>
                    <a:pt x="2113" y="12758"/>
                  </a:cubicBezTo>
                  <a:cubicBezTo>
                    <a:pt x="2113" y="12642"/>
                    <a:pt x="2141" y="12548"/>
                    <a:pt x="2174" y="12548"/>
                  </a:cubicBezTo>
                  <a:close/>
                  <a:moveTo>
                    <a:pt x="9896" y="12478"/>
                  </a:moveTo>
                  <a:cubicBezTo>
                    <a:pt x="9929" y="12478"/>
                    <a:pt x="9957" y="12572"/>
                    <a:pt x="9957" y="12688"/>
                  </a:cubicBezTo>
                  <a:cubicBezTo>
                    <a:pt x="9957" y="12805"/>
                    <a:pt x="9929" y="12899"/>
                    <a:pt x="9896" y="12899"/>
                  </a:cubicBezTo>
                  <a:cubicBezTo>
                    <a:pt x="9862" y="12899"/>
                    <a:pt x="9835" y="12805"/>
                    <a:pt x="9835" y="12688"/>
                  </a:cubicBezTo>
                  <a:cubicBezTo>
                    <a:pt x="9835" y="12572"/>
                    <a:pt x="9862" y="12478"/>
                    <a:pt x="9896" y="12478"/>
                  </a:cubicBezTo>
                  <a:close/>
                  <a:moveTo>
                    <a:pt x="11582" y="12408"/>
                  </a:moveTo>
                  <a:cubicBezTo>
                    <a:pt x="11616" y="12408"/>
                    <a:pt x="11643" y="12502"/>
                    <a:pt x="11643" y="12618"/>
                  </a:cubicBezTo>
                  <a:cubicBezTo>
                    <a:pt x="11643" y="12734"/>
                    <a:pt x="11616" y="12829"/>
                    <a:pt x="11582" y="12829"/>
                  </a:cubicBezTo>
                  <a:cubicBezTo>
                    <a:pt x="11549" y="12829"/>
                    <a:pt x="11521" y="12734"/>
                    <a:pt x="11521" y="12618"/>
                  </a:cubicBezTo>
                  <a:cubicBezTo>
                    <a:pt x="11521" y="12502"/>
                    <a:pt x="11549" y="12408"/>
                    <a:pt x="11582" y="12408"/>
                  </a:cubicBezTo>
                  <a:close/>
                  <a:moveTo>
                    <a:pt x="4227" y="12408"/>
                  </a:moveTo>
                  <a:cubicBezTo>
                    <a:pt x="4260" y="12408"/>
                    <a:pt x="4287" y="12502"/>
                    <a:pt x="4287" y="12618"/>
                  </a:cubicBezTo>
                  <a:cubicBezTo>
                    <a:pt x="4287" y="12734"/>
                    <a:pt x="4260" y="12829"/>
                    <a:pt x="4227" y="12829"/>
                  </a:cubicBezTo>
                  <a:cubicBezTo>
                    <a:pt x="4193" y="12829"/>
                    <a:pt x="4166" y="12734"/>
                    <a:pt x="4166" y="12618"/>
                  </a:cubicBezTo>
                  <a:cubicBezTo>
                    <a:pt x="4166" y="12502"/>
                    <a:pt x="4193" y="12408"/>
                    <a:pt x="4227" y="12408"/>
                  </a:cubicBezTo>
                  <a:close/>
                  <a:moveTo>
                    <a:pt x="3637" y="12408"/>
                  </a:moveTo>
                  <a:cubicBezTo>
                    <a:pt x="3671" y="12408"/>
                    <a:pt x="3698" y="12502"/>
                    <a:pt x="3698" y="12618"/>
                  </a:cubicBezTo>
                  <a:cubicBezTo>
                    <a:pt x="3698" y="12734"/>
                    <a:pt x="3671" y="12829"/>
                    <a:pt x="3637" y="12829"/>
                  </a:cubicBezTo>
                  <a:cubicBezTo>
                    <a:pt x="3604" y="12829"/>
                    <a:pt x="3576" y="12734"/>
                    <a:pt x="3576" y="12618"/>
                  </a:cubicBezTo>
                  <a:cubicBezTo>
                    <a:pt x="3576" y="12502"/>
                    <a:pt x="3604" y="12408"/>
                    <a:pt x="3637" y="12408"/>
                  </a:cubicBezTo>
                  <a:close/>
                  <a:moveTo>
                    <a:pt x="6523" y="12337"/>
                  </a:moveTo>
                  <a:cubicBezTo>
                    <a:pt x="6556" y="12337"/>
                    <a:pt x="6584" y="12432"/>
                    <a:pt x="6584" y="12548"/>
                  </a:cubicBezTo>
                  <a:cubicBezTo>
                    <a:pt x="6584" y="12664"/>
                    <a:pt x="6556" y="12758"/>
                    <a:pt x="6523" y="12758"/>
                  </a:cubicBezTo>
                  <a:cubicBezTo>
                    <a:pt x="6489" y="12758"/>
                    <a:pt x="6462" y="12664"/>
                    <a:pt x="6462" y="12548"/>
                  </a:cubicBezTo>
                  <a:cubicBezTo>
                    <a:pt x="6462" y="12432"/>
                    <a:pt x="6489" y="12337"/>
                    <a:pt x="6523" y="12337"/>
                  </a:cubicBezTo>
                  <a:close/>
                  <a:moveTo>
                    <a:pt x="9164" y="12197"/>
                  </a:moveTo>
                  <a:cubicBezTo>
                    <a:pt x="9198" y="12197"/>
                    <a:pt x="9225" y="12291"/>
                    <a:pt x="9225" y="12408"/>
                  </a:cubicBezTo>
                  <a:cubicBezTo>
                    <a:pt x="9225" y="12524"/>
                    <a:pt x="9198" y="12618"/>
                    <a:pt x="9164" y="12618"/>
                  </a:cubicBezTo>
                  <a:cubicBezTo>
                    <a:pt x="9131" y="12618"/>
                    <a:pt x="9103" y="12524"/>
                    <a:pt x="9103" y="12408"/>
                  </a:cubicBezTo>
                  <a:cubicBezTo>
                    <a:pt x="9103" y="12291"/>
                    <a:pt x="9131" y="12197"/>
                    <a:pt x="9164" y="12197"/>
                  </a:cubicBezTo>
                  <a:close/>
                  <a:moveTo>
                    <a:pt x="6035" y="12197"/>
                  </a:moveTo>
                  <a:cubicBezTo>
                    <a:pt x="6069" y="12197"/>
                    <a:pt x="6096" y="12291"/>
                    <a:pt x="6096" y="12408"/>
                  </a:cubicBezTo>
                  <a:cubicBezTo>
                    <a:pt x="6096" y="12524"/>
                    <a:pt x="6069" y="12618"/>
                    <a:pt x="6035" y="12618"/>
                  </a:cubicBezTo>
                  <a:cubicBezTo>
                    <a:pt x="6001" y="12618"/>
                    <a:pt x="5974" y="12524"/>
                    <a:pt x="5974" y="12408"/>
                  </a:cubicBezTo>
                  <a:cubicBezTo>
                    <a:pt x="5974" y="12291"/>
                    <a:pt x="6001" y="12197"/>
                    <a:pt x="6035" y="12197"/>
                  </a:cubicBezTo>
                  <a:close/>
                  <a:moveTo>
                    <a:pt x="11135" y="12127"/>
                  </a:moveTo>
                  <a:cubicBezTo>
                    <a:pt x="11169" y="12127"/>
                    <a:pt x="11196" y="12221"/>
                    <a:pt x="11196" y="12337"/>
                  </a:cubicBezTo>
                  <a:cubicBezTo>
                    <a:pt x="11196" y="12454"/>
                    <a:pt x="11169" y="12548"/>
                    <a:pt x="11135" y="12548"/>
                  </a:cubicBezTo>
                  <a:cubicBezTo>
                    <a:pt x="11102" y="12548"/>
                    <a:pt x="11074" y="12454"/>
                    <a:pt x="11074" y="12337"/>
                  </a:cubicBezTo>
                  <a:cubicBezTo>
                    <a:pt x="11074" y="12221"/>
                    <a:pt x="11102" y="12127"/>
                    <a:pt x="11135" y="12127"/>
                  </a:cubicBezTo>
                  <a:close/>
                  <a:moveTo>
                    <a:pt x="7437" y="12127"/>
                  </a:moveTo>
                  <a:cubicBezTo>
                    <a:pt x="7471" y="12127"/>
                    <a:pt x="7498" y="12221"/>
                    <a:pt x="7498" y="12337"/>
                  </a:cubicBezTo>
                  <a:cubicBezTo>
                    <a:pt x="7498" y="12454"/>
                    <a:pt x="7471" y="12548"/>
                    <a:pt x="7437" y="12548"/>
                  </a:cubicBezTo>
                  <a:cubicBezTo>
                    <a:pt x="7403" y="12548"/>
                    <a:pt x="7376" y="12454"/>
                    <a:pt x="7376" y="12337"/>
                  </a:cubicBezTo>
                  <a:cubicBezTo>
                    <a:pt x="7376" y="12221"/>
                    <a:pt x="7403" y="12127"/>
                    <a:pt x="7437" y="12127"/>
                  </a:cubicBezTo>
                  <a:close/>
                  <a:moveTo>
                    <a:pt x="7031" y="12057"/>
                  </a:moveTo>
                  <a:cubicBezTo>
                    <a:pt x="7064" y="12057"/>
                    <a:pt x="7092" y="12151"/>
                    <a:pt x="7092" y="12267"/>
                  </a:cubicBezTo>
                  <a:cubicBezTo>
                    <a:pt x="7092" y="12384"/>
                    <a:pt x="7064" y="12478"/>
                    <a:pt x="7031" y="12478"/>
                  </a:cubicBezTo>
                  <a:cubicBezTo>
                    <a:pt x="6997" y="12478"/>
                    <a:pt x="6970" y="12384"/>
                    <a:pt x="6970" y="12267"/>
                  </a:cubicBezTo>
                  <a:cubicBezTo>
                    <a:pt x="6970" y="12151"/>
                    <a:pt x="6997" y="12057"/>
                    <a:pt x="7031" y="12057"/>
                  </a:cubicBezTo>
                  <a:close/>
                  <a:moveTo>
                    <a:pt x="13472" y="11987"/>
                  </a:moveTo>
                  <a:cubicBezTo>
                    <a:pt x="13506" y="11987"/>
                    <a:pt x="13533" y="12081"/>
                    <a:pt x="13533" y="12197"/>
                  </a:cubicBezTo>
                  <a:cubicBezTo>
                    <a:pt x="13533" y="12313"/>
                    <a:pt x="13506" y="12408"/>
                    <a:pt x="13472" y="12408"/>
                  </a:cubicBezTo>
                  <a:cubicBezTo>
                    <a:pt x="13438" y="12408"/>
                    <a:pt x="13411" y="12313"/>
                    <a:pt x="13411" y="12197"/>
                  </a:cubicBezTo>
                  <a:cubicBezTo>
                    <a:pt x="13411" y="12081"/>
                    <a:pt x="13438" y="11987"/>
                    <a:pt x="13472" y="11987"/>
                  </a:cubicBezTo>
                  <a:close/>
                  <a:moveTo>
                    <a:pt x="2763" y="11916"/>
                  </a:moveTo>
                  <a:cubicBezTo>
                    <a:pt x="2786" y="11916"/>
                    <a:pt x="2804" y="11979"/>
                    <a:pt x="2804" y="12057"/>
                  </a:cubicBezTo>
                  <a:cubicBezTo>
                    <a:pt x="2804" y="12134"/>
                    <a:pt x="2786" y="12197"/>
                    <a:pt x="2763" y="12197"/>
                  </a:cubicBezTo>
                  <a:cubicBezTo>
                    <a:pt x="2741" y="12197"/>
                    <a:pt x="2723" y="12134"/>
                    <a:pt x="2723" y="12057"/>
                  </a:cubicBezTo>
                  <a:cubicBezTo>
                    <a:pt x="2723" y="11979"/>
                    <a:pt x="2741" y="11916"/>
                    <a:pt x="2763" y="11916"/>
                  </a:cubicBezTo>
                  <a:close/>
                  <a:moveTo>
                    <a:pt x="9530" y="11846"/>
                  </a:moveTo>
                  <a:cubicBezTo>
                    <a:pt x="9564" y="11846"/>
                    <a:pt x="9591" y="11941"/>
                    <a:pt x="9591" y="12057"/>
                  </a:cubicBezTo>
                  <a:cubicBezTo>
                    <a:pt x="9591" y="12173"/>
                    <a:pt x="9564" y="12267"/>
                    <a:pt x="9530" y="12267"/>
                  </a:cubicBezTo>
                  <a:cubicBezTo>
                    <a:pt x="9496" y="12267"/>
                    <a:pt x="9469" y="12173"/>
                    <a:pt x="9469" y="12057"/>
                  </a:cubicBezTo>
                  <a:cubicBezTo>
                    <a:pt x="9469" y="11941"/>
                    <a:pt x="9496" y="11846"/>
                    <a:pt x="9530" y="11846"/>
                  </a:cubicBezTo>
                  <a:close/>
                  <a:moveTo>
                    <a:pt x="8270" y="11846"/>
                  </a:moveTo>
                  <a:cubicBezTo>
                    <a:pt x="8304" y="11846"/>
                    <a:pt x="8331" y="11941"/>
                    <a:pt x="8331" y="12057"/>
                  </a:cubicBezTo>
                  <a:cubicBezTo>
                    <a:pt x="8331" y="12173"/>
                    <a:pt x="8304" y="12267"/>
                    <a:pt x="8270" y="12267"/>
                  </a:cubicBezTo>
                  <a:cubicBezTo>
                    <a:pt x="8237" y="12267"/>
                    <a:pt x="8209" y="12173"/>
                    <a:pt x="8209" y="12057"/>
                  </a:cubicBezTo>
                  <a:cubicBezTo>
                    <a:pt x="8209" y="11941"/>
                    <a:pt x="8237" y="11846"/>
                    <a:pt x="8270" y="11846"/>
                  </a:cubicBezTo>
                  <a:close/>
                  <a:moveTo>
                    <a:pt x="1422" y="11846"/>
                  </a:moveTo>
                  <a:cubicBezTo>
                    <a:pt x="1456" y="11846"/>
                    <a:pt x="1483" y="11941"/>
                    <a:pt x="1483" y="12057"/>
                  </a:cubicBezTo>
                  <a:cubicBezTo>
                    <a:pt x="1483" y="12173"/>
                    <a:pt x="1456" y="12267"/>
                    <a:pt x="1422" y="12267"/>
                  </a:cubicBezTo>
                  <a:cubicBezTo>
                    <a:pt x="1389" y="12267"/>
                    <a:pt x="1361" y="12173"/>
                    <a:pt x="1361" y="12057"/>
                  </a:cubicBezTo>
                  <a:cubicBezTo>
                    <a:pt x="1361" y="11941"/>
                    <a:pt x="1389" y="11846"/>
                    <a:pt x="1422" y="11846"/>
                  </a:cubicBezTo>
                  <a:close/>
                  <a:moveTo>
                    <a:pt x="5141" y="11776"/>
                  </a:moveTo>
                  <a:cubicBezTo>
                    <a:pt x="5175" y="11776"/>
                    <a:pt x="5202" y="11870"/>
                    <a:pt x="5202" y="11987"/>
                  </a:cubicBezTo>
                  <a:cubicBezTo>
                    <a:pt x="5202" y="12103"/>
                    <a:pt x="5175" y="12197"/>
                    <a:pt x="5141" y="12197"/>
                  </a:cubicBezTo>
                  <a:cubicBezTo>
                    <a:pt x="5107" y="12197"/>
                    <a:pt x="5080" y="12103"/>
                    <a:pt x="5080" y="11987"/>
                  </a:cubicBezTo>
                  <a:cubicBezTo>
                    <a:pt x="5080" y="11870"/>
                    <a:pt x="5107" y="11776"/>
                    <a:pt x="5141" y="11776"/>
                  </a:cubicBezTo>
                  <a:close/>
                  <a:moveTo>
                    <a:pt x="4694" y="11776"/>
                  </a:moveTo>
                  <a:cubicBezTo>
                    <a:pt x="4728" y="11776"/>
                    <a:pt x="4755" y="11870"/>
                    <a:pt x="4755" y="11987"/>
                  </a:cubicBezTo>
                  <a:cubicBezTo>
                    <a:pt x="4755" y="12103"/>
                    <a:pt x="4728" y="12197"/>
                    <a:pt x="4694" y="12197"/>
                  </a:cubicBezTo>
                  <a:cubicBezTo>
                    <a:pt x="4660" y="12197"/>
                    <a:pt x="4633" y="12103"/>
                    <a:pt x="4633" y="11987"/>
                  </a:cubicBezTo>
                  <a:cubicBezTo>
                    <a:pt x="4633" y="11870"/>
                    <a:pt x="4660" y="11776"/>
                    <a:pt x="4694" y="11776"/>
                  </a:cubicBezTo>
                  <a:close/>
                  <a:moveTo>
                    <a:pt x="1808" y="11776"/>
                  </a:moveTo>
                  <a:cubicBezTo>
                    <a:pt x="1842" y="11776"/>
                    <a:pt x="1869" y="11870"/>
                    <a:pt x="1869" y="11987"/>
                  </a:cubicBezTo>
                  <a:cubicBezTo>
                    <a:pt x="1869" y="12103"/>
                    <a:pt x="1842" y="12197"/>
                    <a:pt x="1808" y="12197"/>
                  </a:cubicBezTo>
                  <a:cubicBezTo>
                    <a:pt x="1775" y="12197"/>
                    <a:pt x="1748" y="12103"/>
                    <a:pt x="1748" y="11987"/>
                  </a:cubicBezTo>
                  <a:cubicBezTo>
                    <a:pt x="1748" y="11870"/>
                    <a:pt x="1775" y="11776"/>
                    <a:pt x="1808" y="11776"/>
                  </a:cubicBezTo>
                  <a:close/>
                  <a:moveTo>
                    <a:pt x="10201" y="11706"/>
                  </a:moveTo>
                  <a:cubicBezTo>
                    <a:pt x="10234" y="11706"/>
                    <a:pt x="10262" y="11800"/>
                    <a:pt x="10262" y="11916"/>
                  </a:cubicBezTo>
                  <a:cubicBezTo>
                    <a:pt x="10262" y="12033"/>
                    <a:pt x="10234" y="12127"/>
                    <a:pt x="10201" y="12127"/>
                  </a:cubicBezTo>
                  <a:cubicBezTo>
                    <a:pt x="10167" y="12127"/>
                    <a:pt x="10140" y="12033"/>
                    <a:pt x="10140" y="11916"/>
                  </a:cubicBezTo>
                  <a:cubicBezTo>
                    <a:pt x="10140" y="11800"/>
                    <a:pt x="10167" y="11706"/>
                    <a:pt x="10201" y="11706"/>
                  </a:cubicBezTo>
                  <a:close/>
                  <a:moveTo>
                    <a:pt x="996" y="11636"/>
                  </a:moveTo>
                  <a:cubicBezTo>
                    <a:pt x="1029" y="11636"/>
                    <a:pt x="1057" y="11730"/>
                    <a:pt x="1057" y="11846"/>
                  </a:cubicBezTo>
                  <a:cubicBezTo>
                    <a:pt x="1057" y="11963"/>
                    <a:pt x="1029" y="12057"/>
                    <a:pt x="996" y="12057"/>
                  </a:cubicBezTo>
                  <a:cubicBezTo>
                    <a:pt x="962" y="12057"/>
                    <a:pt x="935" y="11963"/>
                    <a:pt x="935" y="11846"/>
                  </a:cubicBezTo>
                  <a:cubicBezTo>
                    <a:pt x="935" y="11730"/>
                    <a:pt x="962" y="11636"/>
                    <a:pt x="996" y="11636"/>
                  </a:cubicBezTo>
                  <a:close/>
                  <a:moveTo>
                    <a:pt x="12436" y="11566"/>
                  </a:moveTo>
                  <a:cubicBezTo>
                    <a:pt x="12469" y="11566"/>
                    <a:pt x="12497" y="11660"/>
                    <a:pt x="12497" y="11776"/>
                  </a:cubicBezTo>
                  <a:cubicBezTo>
                    <a:pt x="12497" y="11892"/>
                    <a:pt x="12469" y="11987"/>
                    <a:pt x="12436" y="11987"/>
                  </a:cubicBezTo>
                  <a:cubicBezTo>
                    <a:pt x="12402" y="11987"/>
                    <a:pt x="12375" y="11892"/>
                    <a:pt x="12375" y="11776"/>
                  </a:cubicBezTo>
                  <a:cubicBezTo>
                    <a:pt x="12375" y="11660"/>
                    <a:pt x="12402" y="11566"/>
                    <a:pt x="12436" y="11566"/>
                  </a:cubicBezTo>
                  <a:close/>
                  <a:moveTo>
                    <a:pt x="11989" y="11495"/>
                  </a:moveTo>
                  <a:cubicBezTo>
                    <a:pt x="12022" y="11495"/>
                    <a:pt x="12050" y="11590"/>
                    <a:pt x="12050" y="11706"/>
                  </a:cubicBezTo>
                  <a:cubicBezTo>
                    <a:pt x="12050" y="11822"/>
                    <a:pt x="12022" y="11916"/>
                    <a:pt x="11989" y="11916"/>
                  </a:cubicBezTo>
                  <a:cubicBezTo>
                    <a:pt x="11955" y="11916"/>
                    <a:pt x="11928" y="11822"/>
                    <a:pt x="11928" y="11706"/>
                  </a:cubicBezTo>
                  <a:cubicBezTo>
                    <a:pt x="11928" y="11590"/>
                    <a:pt x="11955" y="11495"/>
                    <a:pt x="11989" y="11495"/>
                  </a:cubicBezTo>
                  <a:close/>
                  <a:moveTo>
                    <a:pt x="2398" y="11495"/>
                  </a:moveTo>
                  <a:cubicBezTo>
                    <a:pt x="2431" y="11495"/>
                    <a:pt x="2459" y="11590"/>
                    <a:pt x="2459" y="11706"/>
                  </a:cubicBezTo>
                  <a:cubicBezTo>
                    <a:pt x="2459" y="11822"/>
                    <a:pt x="2431" y="11916"/>
                    <a:pt x="2398" y="11916"/>
                  </a:cubicBezTo>
                  <a:cubicBezTo>
                    <a:pt x="2364" y="11916"/>
                    <a:pt x="2337" y="11822"/>
                    <a:pt x="2337" y="11706"/>
                  </a:cubicBezTo>
                  <a:cubicBezTo>
                    <a:pt x="2337" y="11590"/>
                    <a:pt x="2364" y="11495"/>
                    <a:pt x="2398" y="11495"/>
                  </a:cubicBezTo>
                  <a:close/>
                  <a:moveTo>
                    <a:pt x="12862" y="11425"/>
                  </a:moveTo>
                  <a:cubicBezTo>
                    <a:pt x="12896" y="11425"/>
                    <a:pt x="12923" y="11519"/>
                    <a:pt x="12923" y="11636"/>
                  </a:cubicBezTo>
                  <a:cubicBezTo>
                    <a:pt x="12923" y="11752"/>
                    <a:pt x="12896" y="11846"/>
                    <a:pt x="12862" y="11846"/>
                  </a:cubicBezTo>
                  <a:cubicBezTo>
                    <a:pt x="12829" y="11846"/>
                    <a:pt x="12802" y="11752"/>
                    <a:pt x="12802" y="11636"/>
                  </a:cubicBezTo>
                  <a:cubicBezTo>
                    <a:pt x="12802" y="11519"/>
                    <a:pt x="12829" y="11425"/>
                    <a:pt x="12862" y="11425"/>
                  </a:cubicBezTo>
                  <a:close/>
                  <a:moveTo>
                    <a:pt x="3393" y="11425"/>
                  </a:moveTo>
                  <a:cubicBezTo>
                    <a:pt x="3427" y="11425"/>
                    <a:pt x="3454" y="11519"/>
                    <a:pt x="3454" y="11636"/>
                  </a:cubicBezTo>
                  <a:cubicBezTo>
                    <a:pt x="3454" y="11752"/>
                    <a:pt x="3427" y="11846"/>
                    <a:pt x="3393" y="11846"/>
                  </a:cubicBezTo>
                  <a:cubicBezTo>
                    <a:pt x="3360" y="11846"/>
                    <a:pt x="3332" y="11752"/>
                    <a:pt x="3332" y="11636"/>
                  </a:cubicBezTo>
                  <a:cubicBezTo>
                    <a:pt x="3332" y="11519"/>
                    <a:pt x="3360" y="11425"/>
                    <a:pt x="3393" y="11425"/>
                  </a:cubicBezTo>
                  <a:close/>
                  <a:moveTo>
                    <a:pt x="10810" y="11355"/>
                  </a:moveTo>
                  <a:cubicBezTo>
                    <a:pt x="10844" y="11355"/>
                    <a:pt x="10871" y="11449"/>
                    <a:pt x="10871" y="11566"/>
                  </a:cubicBezTo>
                  <a:cubicBezTo>
                    <a:pt x="10871" y="11682"/>
                    <a:pt x="10844" y="11776"/>
                    <a:pt x="10810" y="11776"/>
                  </a:cubicBezTo>
                  <a:cubicBezTo>
                    <a:pt x="10776" y="11776"/>
                    <a:pt x="10749" y="11682"/>
                    <a:pt x="10749" y="11566"/>
                  </a:cubicBezTo>
                  <a:cubicBezTo>
                    <a:pt x="10749" y="11449"/>
                    <a:pt x="10776" y="11355"/>
                    <a:pt x="10810" y="11355"/>
                  </a:cubicBezTo>
                  <a:close/>
                  <a:moveTo>
                    <a:pt x="4003" y="11355"/>
                  </a:moveTo>
                  <a:cubicBezTo>
                    <a:pt x="4037" y="11355"/>
                    <a:pt x="4064" y="11449"/>
                    <a:pt x="4064" y="11566"/>
                  </a:cubicBezTo>
                  <a:cubicBezTo>
                    <a:pt x="4064" y="11682"/>
                    <a:pt x="4037" y="11776"/>
                    <a:pt x="4003" y="11776"/>
                  </a:cubicBezTo>
                  <a:cubicBezTo>
                    <a:pt x="3969" y="11776"/>
                    <a:pt x="3942" y="11682"/>
                    <a:pt x="3942" y="11566"/>
                  </a:cubicBezTo>
                  <a:cubicBezTo>
                    <a:pt x="3942" y="11449"/>
                    <a:pt x="3969" y="11355"/>
                    <a:pt x="4003" y="11355"/>
                  </a:cubicBezTo>
                  <a:close/>
                  <a:moveTo>
                    <a:pt x="7681" y="11215"/>
                  </a:moveTo>
                  <a:cubicBezTo>
                    <a:pt x="7715" y="11215"/>
                    <a:pt x="7742" y="11309"/>
                    <a:pt x="7742" y="11425"/>
                  </a:cubicBezTo>
                  <a:cubicBezTo>
                    <a:pt x="7742" y="11541"/>
                    <a:pt x="7715" y="11636"/>
                    <a:pt x="7681" y="11636"/>
                  </a:cubicBezTo>
                  <a:cubicBezTo>
                    <a:pt x="7647" y="11636"/>
                    <a:pt x="7620" y="11541"/>
                    <a:pt x="7620" y="11425"/>
                  </a:cubicBezTo>
                  <a:cubicBezTo>
                    <a:pt x="7620" y="11309"/>
                    <a:pt x="7647" y="11215"/>
                    <a:pt x="7681" y="11215"/>
                  </a:cubicBezTo>
                  <a:close/>
                  <a:moveTo>
                    <a:pt x="5608" y="11215"/>
                  </a:moveTo>
                  <a:cubicBezTo>
                    <a:pt x="5642" y="11215"/>
                    <a:pt x="5669" y="11309"/>
                    <a:pt x="5669" y="11425"/>
                  </a:cubicBezTo>
                  <a:cubicBezTo>
                    <a:pt x="5669" y="11541"/>
                    <a:pt x="5642" y="11636"/>
                    <a:pt x="5608" y="11636"/>
                  </a:cubicBezTo>
                  <a:cubicBezTo>
                    <a:pt x="5575" y="11636"/>
                    <a:pt x="5547" y="11541"/>
                    <a:pt x="5547" y="11425"/>
                  </a:cubicBezTo>
                  <a:cubicBezTo>
                    <a:pt x="5547" y="11309"/>
                    <a:pt x="5575" y="11215"/>
                    <a:pt x="5608" y="11215"/>
                  </a:cubicBezTo>
                  <a:close/>
                  <a:moveTo>
                    <a:pt x="6624" y="11145"/>
                  </a:moveTo>
                  <a:cubicBezTo>
                    <a:pt x="6658" y="11145"/>
                    <a:pt x="6685" y="11239"/>
                    <a:pt x="6685" y="11355"/>
                  </a:cubicBezTo>
                  <a:cubicBezTo>
                    <a:pt x="6685" y="11471"/>
                    <a:pt x="6658" y="11566"/>
                    <a:pt x="6624" y="11566"/>
                  </a:cubicBezTo>
                  <a:cubicBezTo>
                    <a:pt x="6591" y="11566"/>
                    <a:pt x="6563" y="11471"/>
                    <a:pt x="6563" y="11355"/>
                  </a:cubicBezTo>
                  <a:cubicBezTo>
                    <a:pt x="6563" y="11239"/>
                    <a:pt x="6591" y="11145"/>
                    <a:pt x="6624" y="11145"/>
                  </a:cubicBezTo>
                  <a:close/>
                  <a:moveTo>
                    <a:pt x="8900" y="11074"/>
                  </a:moveTo>
                  <a:cubicBezTo>
                    <a:pt x="8934" y="11074"/>
                    <a:pt x="8961" y="11169"/>
                    <a:pt x="8961" y="11285"/>
                  </a:cubicBezTo>
                  <a:cubicBezTo>
                    <a:pt x="8961" y="11401"/>
                    <a:pt x="8934" y="11495"/>
                    <a:pt x="8900" y="11495"/>
                  </a:cubicBezTo>
                  <a:cubicBezTo>
                    <a:pt x="8866" y="11495"/>
                    <a:pt x="8839" y="11401"/>
                    <a:pt x="8839" y="11285"/>
                  </a:cubicBezTo>
                  <a:cubicBezTo>
                    <a:pt x="8839" y="11169"/>
                    <a:pt x="8866" y="11074"/>
                    <a:pt x="8900" y="11074"/>
                  </a:cubicBezTo>
                  <a:close/>
                  <a:moveTo>
                    <a:pt x="6218" y="11074"/>
                  </a:moveTo>
                  <a:cubicBezTo>
                    <a:pt x="6252" y="11074"/>
                    <a:pt x="6279" y="11169"/>
                    <a:pt x="6279" y="11285"/>
                  </a:cubicBezTo>
                  <a:cubicBezTo>
                    <a:pt x="6279" y="11401"/>
                    <a:pt x="6252" y="11495"/>
                    <a:pt x="6218" y="11495"/>
                  </a:cubicBezTo>
                  <a:cubicBezTo>
                    <a:pt x="6184" y="11495"/>
                    <a:pt x="6157" y="11401"/>
                    <a:pt x="6157" y="11285"/>
                  </a:cubicBezTo>
                  <a:cubicBezTo>
                    <a:pt x="6157" y="11169"/>
                    <a:pt x="6184" y="11074"/>
                    <a:pt x="6218" y="11074"/>
                  </a:cubicBezTo>
                  <a:close/>
                  <a:moveTo>
                    <a:pt x="11603" y="11004"/>
                  </a:moveTo>
                  <a:cubicBezTo>
                    <a:pt x="11636" y="11004"/>
                    <a:pt x="11664" y="11098"/>
                    <a:pt x="11664" y="11215"/>
                  </a:cubicBezTo>
                  <a:cubicBezTo>
                    <a:pt x="11664" y="11331"/>
                    <a:pt x="11636" y="11425"/>
                    <a:pt x="11603" y="11425"/>
                  </a:cubicBezTo>
                  <a:cubicBezTo>
                    <a:pt x="11569" y="11425"/>
                    <a:pt x="11542" y="11331"/>
                    <a:pt x="11542" y="11215"/>
                  </a:cubicBezTo>
                  <a:cubicBezTo>
                    <a:pt x="11542" y="11098"/>
                    <a:pt x="11569" y="11004"/>
                    <a:pt x="11603" y="11004"/>
                  </a:cubicBezTo>
                  <a:close/>
                  <a:moveTo>
                    <a:pt x="8555" y="11004"/>
                  </a:moveTo>
                  <a:cubicBezTo>
                    <a:pt x="8588" y="11004"/>
                    <a:pt x="8616" y="11098"/>
                    <a:pt x="8616" y="11215"/>
                  </a:cubicBezTo>
                  <a:cubicBezTo>
                    <a:pt x="8616" y="11331"/>
                    <a:pt x="8588" y="11425"/>
                    <a:pt x="8555" y="11425"/>
                  </a:cubicBezTo>
                  <a:cubicBezTo>
                    <a:pt x="8521" y="11425"/>
                    <a:pt x="8494" y="11331"/>
                    <a:pt x="8494" y="11215"/>
                  </a:cubicBezTo>
                  <a:cubicBezTo>
                    <a:pt x="8494" y="11098"/>
                    <a:pt x="8521" y="11004"/>
                    <a:pt x="8555" y="11004"/>
                  </a:cubicBezTo>
                  <a:close/>
                  <a:moveTo>
                    <a:pt x="3007" y="11004"/>
                  </a:moveTo>
                  <a:cubicBezTo>
                    <a:pt x="3041" y="11004"/>
                    <a:pt x="3068" y="11098"/>
                    <a:pt x="3068" y="11215"/>
                  </a:cubicBezTo>
                  <a:cubicBezTo>
                    <a:pt x="3068" y="11331"/>
                    <a:pt x="3041" y="11425"/>
                    <a:pt x="3007" y="11425"/>
                  </a:cubicBezTo>
                  <a:cubicBezTo>
                    <a:pt x="2974" y="11425"/>
                    <a:pt x="2946" y="11331"/>
                    <a:pt x="2946" y="11215"/>
                  </a:cubicBezTo>
                  <a:cubicBezTo>
                    <a:pt x="2946" y="11098"/>
                    <a:pt x="2974" y="11004"/>
                    <a:pt x="3007" y="11004"/>
                  </a:cubicBezTo>
                  <a:close/>
                  <a:moveTo>
                    <a:pt x="13309" y="10934"/>
                  </a:moveTo>
                  <a:cubicBezTo>
                    <a:pt x="13343" y="10934"/>
                    <a:pt x="13370" y="11028"/>
                    <a:pt x="13370" y="11145"/>
                  </a:cubicBezTo>
                  <a:cubicBezTo>
                    <a:pt x="13370" y="11261"/>
                    <a:pt x="13343" y="11355"/>
                    <a:pt x="13309" y="11355"/>
                  </a:cubicBezTo>
                  <a:cubicBezTo>
                    <a:pt x="13276" y="11355"/>
                    <a:pt x="13249" y="11261"/>
                    <a:pt x="13249" y="11145"/>
                  </a:cubicBezTo>
                  <a:cubicBezTo>
                    <a:pt x="13249" y="11028"/>
                    <a:pt x="13276" y="10934"/>
                    <a:pt x="13309" y="10934"/>
                  </a:cubicBezTo>
                  <a:close/>
                  <a:moveTo>
                    <a:pt x="4409" y="10934"/>
                  </a:moveTo>
                  <a:cubicBezTo>
                    <a:pt x="4443" y="10934"/>
                    <a:pt x="4470" y="11028"/>
                    <a:pt x="4470" y="11145"/>
                  </a:cubicBezTo>
                  <a:cubicBezTo>
                    <a:pt x="4470" y="11261"/>
                    <a:pt x="4443" y="11355"/>
                    <a:pt x="4409" y="11355"/>
                  </a:cubicBezTo>
                  <a:cubicBezTo>
                    <a:pt x="4376" y="11355"/>
                    <a:pt x="4348" y="11261"/>
                    <a:pt x="4348" y="11145"/>
                  </a:cubicBezTo>
                  <a:cubicBezTo>
                    <a:pt x="4348" y="11028"/>
                    <a:pt x="4376" y="10934"/>
                    <a:pt x="4409" y="10934"/>
                  </a:cubicBezTo>
                  <a:close/>
                  <a:moveTo>
                    <a:pt x="2032" y="10794"/>
                  </a:moveTo>
                  <a:cubicBezTo>
                    <a:pt x="2066" y="10794"/>
                    <a:pt x="2093" y="10888"/>
                    <a:pt x="2093" y="11004"/>
                  </a:cubicBezTo>
                  <a:cubicBezTo>
                    <a:pt x="2093" y="11120"/>
                    <a:pt x="2066" y="11215"/>
                    <a:pt x="2032" y="11215"/>
                  </a:cubicBezTo>
                  <a:cubicBezTo>
                    <a:pt x="1998" y="11215"/>
                    <a:pt x="1971" y="11120"/>
                    <a:pt x="1971" y="11004"/>
                  </a:cubicBezTo>
                  <a:cubicBezTo>
                    <a:pt x="1971" y="10888"/>
                    <a:pt x="1998" y="10794"/>
                    <a:pt x="2032" y="10794"/>
                  </a:cubicBezTo>
                  <a:close/>
                  <a:moveTo>
                    <a:pt x="10444" y="10724"/>
                  </a:moveTo>
                  <a:cubicBezTo>
                    <a:pt x="10478" y="10724"/>
                    <a:pt x="10505" y="10818"/>
                    <a:pt x="10505" y="10934"/>
                  </a:cubicBezTo>
                  <a:cubicBezTo>
                    <a:pt x="10505" y="11050"/>
                    <a:pt x="10478" y="11145"/>
                    <a:pt x="10444" y="11145"/>
                  </a:cubicBezTo>
                  <a:cubicBezTo>
                    <a:pt x="10411" y="11145"/>
                    <a:pt x="10383" y="11050"/>
                    <a:pt x="10383" y="10934"/>
                  </a:cubicBezTo>
                  <a:cubicBezTo>
                    <a:pt x="10383" y="10818"/>
                    <a:pt x="10411" y="10724"/>
                    <a:pt x="10444" y="10724"/>
                  </a:cubicBezTo>
                  <a:close/>
                  <a:moveTo>
                    <a:pt x="9754" y="10724"/>
                  </a:moveTo>
                  <a:cubicBezTo>
                    <a:pt x="9787" y="10724"/>
                    <a:pt x="9814" y="10818"/>
                    <a:pt x="9814" y="10934"/>
                  </a:cubicBezTo>
                  <a:cubicBezTo>
                    <a:pt x="9814" y="11050"/>
                    <a:pt x="9787" y="11145"/>
                    <a:pt x="9754" y="11145"/>
                  </a:cubicBezTo>
                  <a:cubicBezTo>
                    <a:pt x="9720" y="11145"/>
                    <a:pt x="9693" y="11050"/>
                    <a:pt x="9693" y="10934"/>
                  </a:cubicBezTo>
                  <a:cubicBezTo>
                    <a:pt x="9693" y="10818"/>
                    <a:pt x="9720" y="10724"/>
                    <a:pt x="9754" y="10724"/>
                  </a:cubicBezTo>
                  <a:close/>
                  <a:moveTo>
                    <a:pt x="8047" y="10724"/>
                  </a:moveTo>
                  <a:cubicBezTo>
                    <a:pt x="8080" y="10724"/>
                    <a:pt x="8108" y="10818"/>
                    <a:pt x="8108" y="10934"/>
                  </a:cubicBezTo>
                  <a:cubicBezTo>
                    <a:pt x="8108" y="11050"/>
                    <a:pt x="8080" y="11145"/>
                    <a:pt x="8047" y="11145"/>
                  </a:cubicBezTo>
                  <a:cubicBezTo>
                    <a:pt x="8013" y="11145"/>
                    <a:pt x="7986" y="11050"/>
                    <a:pt x="7986" y="10934"/>
                  </a:cubicBezTo>
                  <a:cubicBezTo>
                    <a:pt x="7986" y="10818"/>
                    <a:pt x="8013" y="10724"/>
                    <a:pt x="8047" y="10724"/>
                  </a:cubicBezTo>
                  <a:close/>
                  <a:moveTo>
                    <a:pt x="7173" y="10724"/>
                  </a:moveTo>
                  <a:cubicBezTo>
                    <a:pt x="7207" y="10724"/>
                    <a:pt x="7234" y="10818"/>
                    <a:pt x="7234" y="10934"/>
                  </a:cubicBezTo>
                  <a:cubicBezTo>
                    <a:pt x="7234" y="11050"/>
                    <a:pt x="7207" y="11145"/>
                    <a:pt x="7173" y="11145"/>
                  </a:cubicBezTo>
                  <a:cubicBezTo>
                    <a:pt x="7139" y="11145"/>
                    <a:pt x="7112" y="11050"/>
                    <a:pt x="7112" y="10934"/>
                  </a:cubicBezTo>
                  <a:cubicBezTo>
                    <a:pt x="7112" y="10818"/>
                    <a:pt x="7139" y="10724"/>
                    <a:pt x="7173" y="10724"/>
                  </a:cubicBezTo>
                  <a:close/>
                  <a:moveTo>
                    <a:pt x="11257" y="10583"/>
                  </a:moveTo>
                  <a:cubicBezTo>
                    <a:pt x="11291" y="10583"/>
                    <a:pt x="11318" y="10677"/>
                    <a:pt x="11318" y="10794"/>
                  </a:cubicBezTo>
                  <a:cubicBezTo>
                    <a:pt x="11318" y="10910"/>
                    <a:pt x="11291" y="11004"/>
                    <a:pt x="11257" y="11004"/>
                  </a:cubicBezTo>
                  <a:cubicBezTo>
                    <a:pt x="11224" y="11004"/>
                    <a:pt x="11196" y="10910"/>
                    <a:pt x="11196" y="10794"/>
                  </a:cubicBezTo>
                  <a:cubicBezTo>
                    <a:pt x="11196" y="10677"/>
                    <a:pt x="11224" y="10583"/>
                    <a:pt x="11257" y="10583"/>
                  </a:cubicBezTo>
                  <a:close/>
                  <a:moveTo>
                    <a:pt x="5100" y="10513"/>
                  </a:moveTo>
                  <a:cubicBezTo>
                    <a:pt x="5134" y="10513"/>
                    <a:pt x="5161" y="10607"/>
                    <a:pt x="5161" y="10724"/>
                  </a:cubicBezTo>
                  <a:cubicBezTo>
                    <a:pt x="5161" y="10840"/>
                    <a:pt x="5134" y="10934"/>
                    <a:pt x="5100" y="10934"/>
                  </a:cubicBezTo>
                  <a:cubicBezTo>
                    <a:pt x="5067" y="10934"/>
                    <a:pt x="5039" y="10840"/>
                    <a:pt x="5039" y="10724"/>
                  </a:cubicBezTo>
                  <a:cubicBezTo>
                    <a:pt x="5039" y="10607"/>
                    <a:pt x="5067" y="10513"/>
                    <a:pt x="5100" y="10513"/>
                  </a:cubicBezTo>
                  <a:close/>
                  <a:moveTo>
                    <a:pt x="9266" y="10443"/>
                  </a:moveTo>
                  <a:cubicBezTo>
                    <a:pt x="9300" y="10443"/>
                    <a:pt x="9327" y="10537"/>
                    <a:pt x="9327" y="10653"/>
                  </a:cubicBezTo>
                  <a:cubicBezTo>
                    <a:pt x="9327" y="10770"/>
                    <a:pt x="9300" y="10864"/>
                    <a:pt x="9266" y="10864"/>
                  </a:cubicBezTo>
                  <a:cubicBezTo>
                    <a:pt x="9232" y="10864"/>
                    <a:pt x="9205" y="10770"/>
                    <a:pt x="9205" y="10653"/>
                  </a:cubicBezTo>
                  <a:cubicBezTo>
                    <a:pt x="9205" y="10537"/>
                    <a:pt x="9232" y="10443"/>
                    <a:pt x="9266" y="10443"/>
                  </a:cubicBezTo>
                  <a:close/>
                  <a:moveTo>
                    <a:pt x="1219" y="10443"/>
                  </a:moveTo>
                  <a:cubicBezTo>
                    <a:pt x="1253" y="10443"/>
                    <a:pt x="1280" y="10537"/>
                    <a:pt x="1280" y="10653"/>
                  </a:cubicBezTo>
                  <a:cubicBezTo>
                    <a:pt x="1280" y="10770"/>
                    <a:pt x="1253" y="10864"/>
                    <a:pt x="1219" y="10864"/>
                  </a:cubicBezTo>
                  <a:cubicBezTo>
                    <a:pt x="1186" y="10864"/>
                    <a:pt x="1158" y="10770"/>
                    <a:pt x="1158" y="10653"/>
                  </a:cubicBezTo>
                  <a:cubicBezTo>
                    <a:pt x="1158" y="10537"/>
                    <a:pt x="1186" y="10443"/>
                    <a:pt x="1219" y="10443"/>
                  </a:cubicBezTo>
                  <a:close/>
                  <a:moveTo>
                    <a:pt x="3698" y="10373"/>
                  </a:moveTo>
                  <a:cubicBezTo>
                    <a:pt x="3732" y="10373"/>
                    <a:pt x="3759" y="10467"/>
                    <a:pt x="3759" y="10583"/>
                  </a:cubicBezTo>
                  <a:cubicBezTo>
                    <a:pt x="3759" y="10699"/>
                    <a:pt x="3732" y="10794"/>
                    <a:pt x="3698" y="10794"/>
                  </a:cubicBezTo>
                  <a:cubicBezTo>
                    <a:pt x="3665" y="10794"/>
                    <a:pt x="3637" y="10699"/>
                    <a:pt x="3637" y="10583"/>
                  </a:cubicBezTo>
                  <a:cubicBezTo>
                    <a:pt x="3637" y="10467"/>
                    <a:pt x="3665" y="10373"/>
                    <a:pt x="3698" y="10373"/>
                  </a:cubicBezTo>
                  <a:close/>
                  <a:moveTo>
                    <a:pt x="12537" y="10302"/>
                  </a:moveTo>
                  <a:cubicBezTo>
                    <a:pt x="12571" y="10302"/>
                    <a:pt x="12598" y="10397"/>
                    <a:pt x="12598" y="10513"/>
                  </a:cubicBezTo>
                  <a:cubicBezTo>
                    <a:pt x="12598" y="10629"/>
                    <a:pt x="12571" y="10724"/>
                    <a:pt x="12537" y="10724"/>
                  </a:cubicBezTo>
                  <a:cubicBezTo>
                    <a:pt x="12504" y="10724"/>
                    <a:pt x="12476" y="10629"/>
                    <a:pt x="12476" y="10513"/>
                  </a:cubicBezTo>
                  <a:cubicBezTo>
                    <a:pt x="12476" y="10397"/>
                    <a:pt x="12504" y="10302"/>
                    <a:pt x="12537" y="10302"/>
                  </a:cubicBezTo>
                  <a:close/>
                  <a:moveTo>
                    <a:pt x="5893" y="10302"/>
                  </a:moveTo>
                  <a:cubicBezTo>
                    <a:pt x="5926" y="10302"/>
                    <a:pt x="5954" y="10397"/>
                    <a:pt x="5954" y="10513"/>
                  </a:cubicBezTo>
                  <a:cubicBezTo>
                    <a:pt x="5954" y="10629"/>
                    <a:pt x="5926" y="10724"/>
                    <a:pt x="5893" y="10724"/>
                  </a:cubicBezTo>
                  <a:cubicBezTo>
                    <a:pt x="5859" y="10724"/>
                    <a:pt x="5832" y="10629"/>
                    <a:pt x="5832" y="10513"/>
                  </a:cubicBezTo>
                  <a:cubicBezTo>
                    <a:pt x="5832" y="10397"/>
                    <a:pt x="5859" y="10302"/>
                    <a:pt x="5893" y="10302"/>
                  </a:cubicBezTo>
                  <a:close/>
                  <a:moveTo>
                    <a:pt x="2560" y="10232"/>
                  </a:moveTo>
                  <a:cubicBezTo>
                    <a:pt x="2594" y="10232"/>
                    <a:pt x="2621" y="10327"/>
                    <a:pt x="2621" y="10443"/>
                  </a:cubicBezTo>
                  <a:cubicBezTo>
                    <a:pt x="2621" y="10559"/>
                    <a:pt x="2594" y="10653"/>
                    <a:pt x="2560" y="10653"/>
                  </a:cubicBezTo>
                  <a:cubicBezTo>
                    <a:pt x="2527" y="10653"/>
                    <a:pt x="2499" y="10559"/>
                    <a:pt x="2499" y="10443"/>
                  </a:cubicBezTo>
                  <a:cubicBezTo>
                    <a:pt x="2499" y="10327"/>
                    <a:pt x="2527" y="10232"/>
                    <a:pt x="2560" y="10232"/>
                  </a:cubicBezTo>
                  <a:close/>
                  <a:moveTo>
                    <a:pt x="20645" y="10162"/>
                  </a:moveTo>
                  <a:cubicBezTo>
                    <a:pt x="20679" y="10162"/>
                    <a:pt x="20706" y="10256"/>
                    <a:pt x="20706" y="10373"/>
                  </a:cubicBezTo>
                  <a:cubicBezTo>
                    <a:pt x="20706" y="10489"/>
                    <a:pt x="20679" y="10583"/>
                    <a:pt x="20645" y="10583"/>
                  </a:cubicBezTo>
                  <a:cubicBezTo>
                    <a:pt x="20611" y="10583"/>
                    <a:pt x="20584" y="10489"/>
                    <a:pt x="20584" y="10373"/>
                  </a:cubicBezTo>
                  <a:cubicBezTo>
                    <a:pt x="20584" y="10256"/>
                    <a:pt x="20611" y="10162"/>
                    <a:pt x="20645" y="10162"/>
                  </a:cubicBezTo>
                  <a:close/>
                  <a:moveTo>
                    <a:pt x="1605" y="10162"/>
                  </a:moveTo>
                  <a:cubicBezTo>
                    <a:pt x="1639" y="10162"/>
                    <a:pt x="1666" y="10256"/>
                    <a:pt x="1666" y="10373"/>
                  </a:cubicBezTo>
                  <a:cubicBezTo>
                    <a:pt x="1666" y="10489"/>
                    <a:pt x="1639" y="10583"/>
                    <a:pt x="1605" y="10583"/>
                  </a:cubicBezTo>
                  <a:cubicBezTo>
                    <a:pt x="1572" y="10583"/>
                    <a:pt x="1544" y="10489"/>
                    <a:pt x="1544" y="10373"/>
                  </a:cubicBezTo>
                  <a:cubicBezTo>
                    <a:pt x="1544" y="10256"/>
                    <a:pt x="1572" y="10162"/>
                    <a:pt x="1605" y="10162"/>
                  </a:cubicBezTo>
                  <a:close/>
                  <a:moveTo>
                    <a:pt x="12070" y="10092"/>
                  </a:moveTo>
                  <a:cubicBezTo>
                    <a:pt x="12104" y="10092"/>
                    <a:pt x="12131" y="10186"/>
                    <a:pt x="12131" y="10302"/>
                  </a:cubicBezTo>
                  <a:cubicBezTo>
                    <a:pt x="12131" y="10419"/>
                    <a:pt x="12104" y="10513"/>
                    <a:pt x="12070" y="10513"/>
                  </a:cubicBezTo>
                  <a:cubicBezTo>
                    <a:pt x="12036" y="10513"/>
                    <a:pt x="12009" y="10419"/>
                    <a:pt x="12009" y="10302"/>
                  </a:cubicBezTo>
                  <a:cubicBezTo>
                    <a:pt x="12009" y="10186"/>
                    <a:pt x="12036" y="10092"/>
                    <a:pt x="12070" y="10092"/>
                  </a:cubicBezTo>
                  <a:close/>
                  <a:moveTo>
                    <a:pt x="10079" y="10092"/>
                  </a:moveTo>
                  <a:cubicBezTo>
                    <a:pt x="10112" y="10092"/>
                    <a:pt x="10140" y="10186"/>
                    <a:pt x="10140" y="10302"/>
                  </a:cubicBezTo>
                  <a:cubicBezTo>
                    <a:pt x="10140" y="10419"/>
                    <a:pt x="10112" y="10513"/>
                    <a:pt x="10079" y="10513"/>
                  </a:cubicBezTo>
                  <a:cubicBezTo>
                    <a:pt x="10045" y="10513"/>
                    <a:pt x="10018" y="10419"/>
                    <a:pt x="10018" y="10302"/>
                  </a:cubicBezTo>
                  <a:cubicBezTo>
                    <a:pt x="10018" y="10186"/>
                    <a:pt x="10045" y="10092"/>
                    <a:pt x="10079" y="10092"/>
                  </a:cubicBezTo>
                  <a:close/>
                  <a:moveTo>
                    <a:pt x="6807" y="10092"/>
                  </a:moveTo>
                  <a:cubicBezTo>
                    <a:pt x="6841" y="10092"/>
                    <a:pt x="6868" y="10186"/>
                    <a:pt x="6868" y="10302"/>
                  </a:cubicBezTo>
                  <a:cubicBezTo>
                    <a:pt x="6868" y="10419"/>
                    <a:pt x="6841" y="10513"/>
                    <a:pt x="6807" y="10513"/>
                  </a:cubicBezTo>
                  <a:cubicBezTo>
                    <a:pt x="6773" y="10513"/>
                    <a:pt x="6746" y="10419"/>
                    <a:pt x="6746" y="10302"/>
                  </a:cubicBezTo>
                  <a:cubicBezTo>
                    <a:pt x="6746" y="10186"/>
                    <a:pt x="6773" y="10092"/>
                    <a:pt x="6807" y="10092"/>
                  </a:cubicBezTo>
                  <a:close/>
                  <a:moveTo>
                    <a:pt x="13045" y="10022"/>
                  </a:moveTo>
                  <a:cubicBezTo>
                    <a:pt x="13079" y="10022"/>
                    <a:pt x="13106" y="10116"/>
                    <a:pt x="13106" y="10232"/>
                  </a:cubicBezTo>
                  <a:cubicBezTo>
                    <a:pt x="13106" y="10349"/>
                    <a:pt x="13079" y="10443"/>
                    <a:pt x="13045" y="10443"/>
                  </a:cubicBezTo>
                  <a:cubicBezTo>
                    <a:pt x="13012" y="10443"/>
                    <a:pt x="12984" y="10349"/>
                    <a:pt x="12984" y="10232"/>
                  </a:cubicBezTo>
                  <a:cubicBezTo>
                    <a:pt x="12984" y="10116"/>
                    <a:pt x="13012" y="10022"/>
                    <a:pt x="13045" y="10022"/>
                  </a:cubicBezTo>
                  <a:close/>
                  <a:moveTo>
                    <a:pt x="4694" y="10022"/>
                  </a:moveTo>
                  <a:cubicBezTo>
                    <a:pt x="4728" y="10022"/>
                    <a:pt x="4755" y="10116"/>
                    <a:pt x="4755" y="10232"/>
                  </a:cubicBezTo>
                  <a:cubicBezTo>
                    <a:pt x="4755" y="10349"/>
                    <a:pt x="4728" y="10443"/>
                    <a:pt x="4694" y="10443"/>
                  </a:cubicBezTo>
                  <a:cubicBezTo>
                    <a:pt x="4660" y="10443"/>
                    <a:pt x="4633" y="10349"/>
                    <a:pt x="4633" y="10232"/>
                  </a:cubicBezTo>
                  <a:cubicBezTo>
                    <a:pt x="4633" y="10116"/>
                    <a:pt x="4660" y="10022"/>
                    <a:pt x="4694" y="10022"/>
                  </a:cubicBezTo>
                  <a:close/>
                  <a:moveTo>
                    <a:pt x="3292" y="9952"/>
                  </a:moveTo>
                  <a:cubicBezTo>
                    <a:pt x="3325" y="9952"/>
                    <a:pt x="3353" y="10046"/>
                    <a:pt x="3353" y="10162"/>
                  </a:cubicBezTo>
                  <a:cubicBezTo>
                    <a:pt x="3353" y="10278"/>
                    <a:pt x="3325" y="10373"/>
                    <a:pt x="3292" y="10373"/>
                  </a:cubicBezTo>
                  <a:cubicBezTo>
                    <a:pt x="3258" y="10373"/>
                    <a:pt x="3231" y="10278"/>
                    <a:pt x="3231" y="10162"/>
                  </a:cubicBezTo>
                  <a:cubicBezTo>
                    <a:pt x="3231" y="10046"/>
                    <a:pt x="3258" y="9952"/>
                    <a:pt x="3292" y="9952"/>
                  </a:cubicBezTo>
                  <a:close/>
                  <a:moveTo>
                    <a:pt x="772" y="9952"/>
                  </a:moveTo>
                  <a:cubicBezTo>
                    <a:pt x="806" y="9952"/>
                    <a:pt x="833" y="10046"/>
                    <a:pt x="833" y="10162"/>
                  </a:cubicBezTo>
                  <a:cubicBezTo>
                    <a:pt x="833" y="10278"/>
                    <a:pt x="806" y="10373"/>
                    <a:pt x="772" y="10373"/>
                  </a:cubicBezTo>
                  <a:cubicBezTo>
                    <a:pt x="738" y="10373"/>
                    <a:pt x="711" y="10278"/>
                    <a:pt x="711" y="10162"/>
                  </a:cubicBezTo>
                  <a:cubicBezTo>
                    <a:pt x="711" y="10046"/>
                    <a:pt x="738" y="9952"/>
                    <a:pt x="772" y="9952"/>
                  </a:cubicBezTo>
                  <a:close/>
                  <a:moveTo>
                    <a:pt x="10810" y="9881"/>
                  </a:moveTo>
                  <a:cubicBezTo>
                    <a:pt x="10844" y="9881"/>
                    <a:pt x="10871" y="9976"/>
                    <a:pt x="10871" y="10092"/>
                  </a:cubicBezTo>
                  <a:cubicBezTo>
                    <a:pt x="10871" y="10208"/>
                    <a:pt x="10844" y="10303"/>
                    <a:pt x="10810" y="10303"/>
                  </a:cubicBezTo>
                  <a:cubicBezTo>
                    <a:pt x="10776" y="10303"/>
                    <a:pt x="10749" y="10208"/>
                    <a:pt x="10749" y="10092"/>
                  </a:cubicBezTo>
                  <a:cubicBezTo>
                    <a:pt x="10749" y="9976"/>
                    <a:pt x="10776" y="9881"/>
                    <a:pt x="10810" y="9881"/>
                  </a:cubicBezTo>
                  <a:close/>
                  <a:moveTo>
                    <a:pt x="21031" y="9811"/>
                  </a:moveTo>
                  <a:cubicBezTo>
                    <a:pt x="21065" y="9811"/>
                    <a:pt x="21092" y="9906"/>
                    <a:pt x="21092" y="10022"/>
                  </a:cubicBezTo>
                  <a:cubicBezTo>
                    <a:pt x="21092" y="10138"/>
                    <a:pt x="21065" y="10232"/>
                    <a:pt x="21031" y="10232"/>
                  </a:cubicBezTo>
                  <a:cubicBezTo>
                    <a:pt x="20997" y="10232"/>
                    <a:pt x="20970" y="10138"/>
                    <a:pt x="20970" y="10022"/>
                  </a:cubicBezTo>
                  <a:cubicBezTo>
                    <a:pt x="20970" y="9906"/>
                    <a:pt x="20997" y="9811"/>
                    <a:pt x="21031" y="9811"/>
                  </a:cubicBezTo>
                  <a:close/>
                  <a:moveTo>
                    <a:pt x="20218" y="9741"/>
                  </a:moveTo>
                  <a:cubicBezTo>
                    <a:pt x="20252" y="9741"/>
                    <a:pt x="20279" y="9835"/>
                    <a:pt x="20279" y="9952"/>
                  </a:cubicBezTo>
                  <a:cubicBezTo>
                    <a:pt x="20279" y="10068"/>
                    <a:pt x="20252" y="10162"/>
                    <a:pt x="20218" y="10162"/>
                  </a:cubicBezTo>
                  <a:cubicBezTo>
                    <a:pt x="20185" y="10162"/>
                    <a:pt x="20157" y="10068"/>
                    <a:pt x="20157" y="9952"/>
                  </a:cubicBezTo>
                  <a:cubicBezTo>
                    <a:pt x="20157" y="9835"/>
                    <a:pt x="20185" y="9741"/>
                    <a:pt x="20218" y="9741"/>
                  </a:cubicBezTo>
                  <a:close/>
                  <a:moveTo>
                    <a:pt x="7437" y="9741"/>
                  </a:moveTo>
                  <a:cubicBezTo>
                    <a:pt x="7471" y="9741"/>
                    <a:pt x="7498" y="9835"/>
                    <a:pt x="7498" y="9952"/>
                  </a:cubicBezTo>
                  <a:cubicBezTo>
                    <a:pt x="7498" y="10068"/>
                    <a:pt x="7471" y="10162"/>
                    <a:pt x="7437" y="10162"/>
                  </a:cubicBezTo>
                  <a:cubicBezTo>
                    <a:pt x="7403" y="10162"/>
                    <a:pt x="7376" y="10068"/>
                    <a:pt x="7376" y="9952"/>
                  </a:cubicBezTo>
                  <a:cubicBezTo>
                    <a:pt x="7376" y="9835"/>
                    <a:pt x="7403" y="9741"/>
                    <a:pt x="7437" y="9741"/>
                  </a:cubicBezTo>
                  <a:close/>
                  <a:moveTo>
                    <a:pt x="5486" y="9741"/>
                  </a:moveTo>
                  <a:cubicBezTo>
                    <a:pt x="5520" y="9741"/>
                    <a:pt x="5547" y="9835"/>
                    <a:pt x="5547" y="9952"/>
                  </a:cubicBezTo>
                  <a:cubicBezTo>
                    <a:pt x="5547" y="10068"/>
                    <a:pt x="5520" y="10162"/>
                    <a:pt x="5486" y="10162"/>
                  </a:cubicBezTo>
                  <a:cubicBezTo>
                    <a:pt x="5453" y="10162"/>
                    <a:pt x="5425" y="10068"/>
                    <a:pt x="5425" y="9952"/>
                  </a:cubicBezTo>
                  <a:cubicBezTo>
                    <a:pt x="5425" y="9835"/>
                    <a:pt x="5453" y="9741"/>
                    <a:pt x="5486" y="9741"/>
                  </a:cubicBezTo>
                  <a:close/>
                  <a:moveTo>
                    <a:pt x="4064" y="9741"/>
                  </a:moveTo>
                  <a:cubicBezTo>
                    <a:pt x="4098" y="9741"/>
                    <a:pt x="4125" y="9835"/>
                    <a:pt x="4125" y="9952"/>
                  </a:cubicBezTo>
                  <a:cubicBezTo>
                    <a:pt x="4125" y="10068"/>
                    <a:pt x="4098" y="10162"/>
                    <a:pt x="4064" y="10162"/>
                  </a:cubicBezTo>
                  <a:cubicBezTo>
                    <a:pt x="4030" y="10162"/>
                    <a:pt x="4003" y="10068"/>
                    <a:pt x="4003" y="9952"/>
                  </a:cubicBezTo>
                  <a:cubicBezTo>
                    <a:pt x="4003" y="9835"/>
                    <a:pt x="4030" y="9741"/>
                    <a:pt x="4064" y="9741"/>
                  </a:cubicBezTo>
                  <a:close/>
                  <a:moveTo>
                    <a:pt x="8351" y="9671"/>
                  </a:moveTo>
                  <a:cubicBezTo>
                    <a:pt x="8385" y="9671"/>
                    <a:pt x="8412" y="9765"/>
                    <a:pt x="8412" y="9881"/>
                  </a:cubicBezTo>
                  <a:cubicBezTo>
                    <a:pt x="8412" y="9998"/>
                    <a:pt x="8385" y="10092"/>
                    <a:pt x="8351" y="10092"/>
                  </a:cubicBezTo>
                  <a:cubicBezTo>
                    <a:pt x="8318" y="10092"/>
                    <a:pt x="8290" y="9998"/>
                    <a:pt x="8290" y="9881"/>
                  </a:cubicBezTo>
                  <a:cubicBezTo>
                    <a:pt x="8290" y="9765"/>
                    <a:pt x="8318" y="9671"/>
                    <a:pt x="8351" y="9671"/>
                  </a:cubicBezTo>
                  <a:close/>
                  <a:moveTo>
                    <a:pt x="11664" y="9601"/>
                  </a:moveTo>
                  <a:cubicBezTo>
                    <a:pt x="11697" y="9601"/>
                    <a:pt x="11725" y="9695"/>
                    <a:pt x="11725" y="9811"/>
                  </a:cubicBezTo>
                  <a:cubicBezTo>
                    <a:pt x="11725" y="9928"/>
                    <a:pt x="11697" y="10022"/>
                    <a:pt x="11664" y="10022"/>
                  </a:cubicBezTo>
                  <a:cubicBezTo>
                    <a:pt x="11630" y="10022"/>
                    <a:pt x="11603" y="9928"/>
                    <a:pt x="11603" y="9811"/>
                  </a:cubicBezTo>
                  <a:cubicBezTo>
                    <a:pt x="11603" y="9695"/>
                    <a:pt x="11630" y="9601"/>
                    <a:pt x="11664" y="9601"/>
                  </a:cubicBezTo>
                  <a:close/>
                  <a:moveTo>
                    <a:pt x="6340" y="9601"/>
                  </a:moveTo>
                  <a:cubicBezTo>
                    <a:pt x="6373" y="9601"/>
                    <a:pt x="6401" y="9695"/>
                    <a:pt x="6401" y="9811"/>
                  </a:cubicBezTo>
                  <a:cubicBezTo>
                    <a:pt x="6401" y="9928"/>
                    <a:pt x="6373" y="10022"/>
                    <a:pt x="6340" y="10022"/>
                  </a:cubicBezTo>
                  <a:cubicBezTo>
                    <a:pt x="6306" y="10022"/>
                    <a:pt x="6279" y="9928"/>
                    <a:pt x="6279" y="9811"/>
                  </a:cubicBezTo>
                  <a:cubicBezTo>
                    <a:pt x="6279" y="9695"/>
                    <a:pt x="6306" y="9601"/>
                    <a:pt x="6340" y="9601"/>
                  </a:cubicBezTo>
                  <a:close/>
                  <a:moveTo>
                    <a:pt x="9550" y="9531"/>
                  </a:moveTo>
                  <a:cubicBezTo>
                    <a:pt x="9584" y="9531"/>
                    <a:pt x="9611" y="9625"/>
                    <a:pt x="9611" y="9741"/>
                  </a:cubicBezTo>
                  <a:cubicBezTo>
                    <a:pt x="9611" y="9857"/>
                    <a:pt x="9584" y="9952"/>
                    <a:pt x="9550" y="9952"/>
                  </a:cubicBezTo>
                  <a:cubicBezTo>
                    <a:pt x="9517" y="9952"/>
                    <a:pt x="9489" y="9857"/>
                    <a:pt x="9489" y="9741"/>
                  </a:cubicBezTo>
                  <a:cubicBezTo>
                    <a:pt x="9489" y="9625"/>
                    <a:pt x="9517" y="9531"/>
                    <a:pt x="9550" y="9531"/>
                  </a:cubicBezTo>
                  <a:close/>
                  <a:moveTo>
                    <a:pt x="8778" y="9531"/>
                  </a:moveTo>
                  <a:cubicBezTo>
                    <a:pt x="8812" y="9531"/>
                    <a:pt x="8839" y="9625"/>
                    <a:pt x="8839" y="9741"/>
                  </a:cubicBezTo>
                  <a:cubicBezTo>
                    <a:pt x="8839" y="9857"/>
                    <a:pt x="8812" y="9952"/>
                    <a:pt x="8778" y="9952"/>
                  </a:cubicBezTo>
                  <a:cubicBezTo>
                    <a:pt x="8745" y="9952"/>
                    <a:pt x="8717" y="9857"/>
                    <a:pt x="8717" y="9741"/>
                  </a:cubicBezTo>
                  <a:cubicBezTo>
                    <a:pt x="8717" y="9625"/>
                    <a:pt x="8745" y="9531"/>
                    <a:pt x="8778" y="9531"/>
                  </a:cubicBezTo>
                  <a:close/>
                  <a:moveTo>
                    <a:pt x="7803" y="9531"/>
                  </a:moveTo>
                  <a:cubicBezTo>
                    <a:pt x="7836" y="9531"/>
                    <a:pt x="7864" y="9625"/>
                    <a:pt x="7864" y="9741"/>
                  </a:cubicBezTo>
                  <a:cubicBezTo>
                    <a:pt x="7864" y="9857"/>
                    <a:pt x="7836" y="9952"/>
                    <a:pt x="7803" y="9952"/>
                  </a:cubicBezTo>
                  <a:cubicBezTo>
                    <a:pt x="7769" y="9952"/>
                    <a:pt x="7742" y="9857"/>
                    <a:pt x="7742" y="9741"/>
                  </a:cubicBezTo>
                  <a:cubicBezTo>
                    <a:pt x="7742" y="9625"/>
                    <a:pt x="7769" y="9531"/>
                    <a:pt x="7803" y="9531"/>
                  </a:cubicBezTo>
                  <a:close/>
                  <a:moveTo>
                    <a:pt x="2052" y="9531"/>
                  </a:moveTo>
                  <a:cubicBezTo>
                    <a:pt x="2086" y="9531"/>
                    <a:pt x="2113" y="9625"/>
                    <a:pt x="2113" y="9741"/>
                  </a:cubicBezTo>
                  <a:cubicBezTo>
                    <a:pt x="2113" y="9857"/>
                    <a:pt x="2086" y="9952"/>
                    <a:pt x="2052" y="9952"/>
                  </a:cubicBezTo>
                  <a:cubicBezTo>
                    <a:pt x="2019" y="9952"/>
                    <a:pt x="1991" y="9857"/>
                    <a:pt x="1991" y="9741"/>
                  </a:cubicBezTo>
                  <a:cubicBezTo>
                    <a:pt x="1991" y="9625"/>
                    <a:pt x="2019" y="9531"/>
                    <a:pt x="2052" y="9531"/>
                  </a:cubicBezTo>
                  <a:close/>
                  <a:moveTo>
                    <a:pt x="11135" y="9250"/>
                  </a:moveTo>
                  <a:cubicBezTo>
                    <a:pt x="11169" y="9250"/>
                    <a:pt x="11196" y="9344"/>
                    <a:pt x="11196" y="9460"/>
                  </a:cubicBezTo>
                  <a:cubicBezTo>
                    <a:pt x="11196" y="9577"/>
                    <a:pt x="11169" y="9671"/>
                    <a:pt x="11135" y="9671"/>
                  </a:cubicBezTo>
                  <a:cubicBezTo>
                    <a:pt x="11102" y="9671"/>
                    <a:pt x="11074" y="9577"/>
                    <a:pt x="11074" y="9460"/>
                  </a:cubicBezTo>
                  <a:cubicBezTo>
                    <a:pt x="11074" y="9344"/>
                    <a:pt x="11102" y="9250"/>
                    <a:pt x="11135" y="9250"/>
                  </a:cubicBezTo>
                  <a:close/>
                  <a:moveTo>
                    <a:pt x="2906" y="9250"/>
                  </a:moveTo>
                  <a:cubicBezTo>
                    <a:pt x="2939" y="9250"/>
                    <a:pt x="2967" y="9344"/>
                    <a:pt x="2967" y="9460"/>
                  </a:cubicBezTo>
                  <a:cubicBezTo>
                    <a:pt x="2967" y="9577"/>
                    <a:pt x="2939" y="9671"/>
                    <a:pt x="2906" y="9671"/>
                  </a:cubicBezTo>
                  <a:cubicBezTo>
                    <a:pt x="2872" y="9671"/>
                    <a:pt x="2845" y="9577"/>
                    <a:pt x="2845" y="9460"/>
                  </a:cubicBezTo>
                  <a:cubicBezTo>
                    <a:pt x="2845" y="9344"/>
                    <a:pt x="2872" y="9250"/>
                    <a:pt x="2906" y="9250"/>
                  </a:cubicBezTo>
                  <a:close/>
                  <a:moveTo>
                    <a:pt x="4389" y="9180"/>
                  </a:moveTo>
                  <a:cubicBezTo>
                    <a:pt x="4423" y="9180"/>
                    <a:pt x="4450" y="9274"/>
                    <a:pt x="4450" y="9390"/>
                  </a:cubicBezTo>
                  <a:cubicBezTo>
                    <a:pt x="4450" y="9507"/>
                    <a:pt x="4423" y="9601"/>
                    <a:pt x="4389" y="9601"/>
                  </a:cubicBezTo>
                  <a:cubicBezTo>
                    <a:pt x="4355" y="9601"/>
                    <a:pt x="4328" y="9507"/>
                    <a:pt x="4328" y="9390"/>
                  </a:cubicBezTo>
                  <a:cubicBezTo>
                    <a:pt x="4328" y="9274"/>
                    <a:pt x="4355" y="9180"/>
                    <a:pt x="4389" y="9180"/>
                  </a:cubicBezTo>
                  <a:close/>
                  <a:moveTo>
                    <a:pt x="1097" y="9180"/>
                  </a:moveTo>
                  <a:cubicBezTo>
                    <a:pt x="1131" y="9180"/>
                    <a:pt x="1158" y="9274"/>
                    <a:pt x="1158" y="9390"/>
                  </a:cubicBezTo>
                  <a:cubicBezTo>
                    <a:pt x="1158" y="9507"/>
                    <a:pt x="1131" y="9601"/>
                    <a:pt x="1097" y="9601"/>
                  </a:cubicBezTo>
                  <a:cubicBezTo>
                    <a:pt x="1064" y="9601"/>
                    <a:pt x="1036" y="9507"/>
                    <a:pt x="1036" y="9390"/>
                  </a:cubicBezTo>
                  <a:cubicBezTo>
                    <a:pt x="1036" y="9274"/>
                    <a:pt x="1064" y="9180"/>
                    <a:pt x="1097" y="9180"/>
                  </a:cubicBezTo>
                  <a:close/>
                  <a:moveTo>
                    <a:pt x="12700" y="9110"/>
                  </a:moveTo>
                  <a:cubicBezTo>
                    <a:pt x="12734" y="9110"/>
                    <a:pt x="12761" y="9204"/>
                    <a:pt x="12761" y="9320"/>
                  </a:cubicBezTo>
                  <a:cubicBezTo>
                    <a:pt x="12761" y="9436"/>
                    <a:pt x="12734" y="9531"/>
                    <a:pt x="12700" y="9531"/>
                  </a:cubicBezTo>
                  <a:cubicBezTo>
                    <a:pt x="12666" y="9531"/>
                    <a:pt x="12639" y="9436"/>
                    <a:pt x="12639" y="9320"/>
                  </a:cubicBezTo>
                  <a:cubicBezTo>
                    <a:pt x="12639" y="9204"/>
                    <a:pt x="12666" y="9110"/>
                    <a:pt x="12700" y="9110"/>
                  </a:cubicBezTo>
                  <a:close/>
                  <a:moveTo>
                    <a:pt x="5060" y="9110"/>
                  </a:moveTo>
                  <a:cubicBezTo>
                    <a:pt x="5093" y="9110"/>
                    <a:pt x="5121" y="9204"/>
                    <a:pt x="5121" y="9320"/>
                  </a:cubicBezTo>
                  <a:cubicBezTo>
                    <a:pt x="5121" y="9436"/>
                    <a:pt x="5093" y="9531"/>
                    <a:pt x="5060" y="9531"/>
                  </a:cubicBezTo>
                  <a:cubicBezTo>
                    <a:pt x="5026" y="9531"/>
                    <a:pt x="4999" y="9436"/>
                    <a:pt x="4999" y="9320"/>
                  </a:cubicBezTo>
                  <a:cubicBezTo>
                    <a:pt x="4999" y="9204"/>
                    <a:pt x="5026" y="9110"/>
                    <a:pt x="5060" y="9110"/>
                  </a:cubicBezTo>
                  <a:close/>
                  <a:moveTo>
                    <a:pt x="12253" y="8969"/>
                  </a:moveTo>
                  <a:cubicBezTo>
                    <a:pt x="12287" y="8969"/>
                    <a:pt x="12314" y="9064"/>
                    <a:pt x="12314" y="9180"/>
                  </a:cubicBezTo>
                  <a:cubicBezTo>
                    <a:pt x="12314" y="9296"/>
                    <a:pt x="12287" y="9390"/>
                    <a:pt x="12253" y="9390"/>
                  </a:cubicBezTo>
                  <a:cubicBezTo>
                    <a:pt x="12219" y="9390"/>
                    <a:pt x="12192" y="9296"/>
                    <a:pt x="12192" y="9180"/>
                  </a:cubicBezTo>
                  <a:cubicBezTo>
                    <a:pt x="12192" y="9064"/>
                    <a:pt x="12219" y="8969"/>
                    <a:pt x="12253" y="8969"/>
                  </a:cubicBezTo>
                  <a:close/>
                  <a:moveTo>
                    <a:pt x="10526" y="8969"/>
                  </a:moveTo>
                  <a:cubicBezTo>
                    <a:pt x="10559" y="8969"/>
                    <a:pt x="10587" y="9064"/>
                    <a:pt x="10587" y="9180"/>
                  </a:cubicBezTo>
                  <a:cubicBezTo>
                    <a:pt x="10587" y="9296"/>
                    <a:pt x="10559" y="9390"/>
                    <a:pt x="10526" y="9390"/>
                  </a:cubicBezTo>
                  <a:cubicBezTo>
                    <a:pt x="10492" y="9390"/>
                    <a:pt x="10465" y="9296"/>
                    <a:pt x="10465" y="9180"/>
                  </a:cubicBezTo>
                  <a:cubicBezTo>
                    <a:pt x="10465" y="9064"/>
                    <a:pt x="10492" y="8969"/>
                    <a:pt x="10526" y="8969"/>
                  </a:cubicBezTo>
                  <a:close/>
                  <a:moveTo>
                    <a:pt x="2418" y="8969"/>
                  </a:moveTo>
                  <a:cubicBezTo>
                    <a:pt x="2452" y="8969"/>
                    <a:pt x="2479" y="9064"/>
                    <a:pt x="2479" y="9180"/>
                  </a:cubicBezTo>
                  <a:cubicBezTo>
                    <a:pt x="2479" y="9296"/>
                    <a:pt x="2452" y="9390"/>
                    <a:pt x="2418" y="9390"/>
                  </a:cubicBezTo>
                  <a:cubicBezTo>
                    <a:pt x="2384" y="9390"/>
                    <a:pt x="2357" y="9296"/>
                    <a:pt x="2357" y="9180"/>
                  </a:cubicBezTo>
                  <a:cubicBezTo>
                    <a:pt x="2357" y="9064"/>
                    <a:pt x="2384" y="8969"/>
                    <a:pt x="2418" y="8969"/>
                  </a:cubicBezTo>
                  <a:close/>
                  <a:moveTo>
                    <a:pt x="10099" y="8899"/>
                  </a:moveTo>
                  <a:cubicBezTo>
                    <a:pt x="10133" y="8899"/>
                    <a:pt x="10160" y="8993"/>
                    <a:pt x="10160" y="9110"/>
                  </a:cubicBezTo>
                  <a:cubicBezTo>
                    <a:pt x="10160" y="9226"/>
                    <a:pt x="10133" y="9320"/>
                    <a:pt x="10099" y="9320"/>
                  </a:cubicBezTo>
                  <a:cubicBezTo>
                    <a:pt x="10065" y="9320"/>
                    <a:pt x="10038" y="9226"/>
                    <a:pt x="10038" y="9110"/>
                  </a:cubicBezTo>
                  <a:cubicBezTo>
                    <a:pt x="10038" y="8993"/>
                    <a:pt x="10065" y="8899"/>
                    <a:pt x="10099" y="8899"/>
                  </a:cubicBezTo>
                  <a:close/>
                  <a:moveTo>
                    <a:pt x="5872" y="8899"/>
                  </a:moveTo>
                  <a:cubicBezTo>
                    <a:pt x="5906" y="8899"/>
                    <a:pt x="5933" y="8993"/>
                    <a:pt x="5933" y="9110"/>
                  </a:cubicBezTo>
                  <a:cubicBezTo>
                    <a:pt x="5933" y="9226"/>
                    <a:pt x="5906" y="9320"/>
                    <a:pt x="5872" y="9320"/>
                  </a:cubicBezTo>
                  <a:cubicBezTo>
                    <a:pt x="5839" y="9320"/>
                    <a:pt x="5811" y="9226"/>
                    <a:pt x="5811" y="9110"/>
                  </a:cubicBezTo>
                  <a:cubicBezTo>
                    <a:pt x="5811" y="8993"/>
                    <a:pt x="5839" y="8899"/>
                    <a:pt x="5872" y="8899"/>
                  </a:cubicBezTo>
                  <a:close/>
                  <a:moveTo>
                    <a:pt x="19832" y="8829"/>
                  </a:moveTo>
                  <a:cubicBezTo>
                    <a:pt x="19866" y="8829"/>
                    <a:pt x="19893" y="8923"/>
                    <a:pt x="19893" y="9039"/>
                  </a:cubicBezTo>
                  <a:cubicBezTo>
                    <a:pt x="19893" y="9156"/>
                    <a:pt x="19866" y="9250"/>
                    <a:pt x="19832" y="9250"/>
                  </a:cubicBezTo>
                  <a:cubicBezTo>
                    <a:pt x="19799" y="9250"/>
                    <a:pt x="19771" y="9156"/>
                    <a:pt x="19771" y="9039"/>
                  </a:cubicBezTo>
                  <a:cubicBezTo>
                    <a:pt x="19771" y="8923"/>
                    <a:pt x="19799" y="8829"/>
                    <a:pt x="19832" y="8829"/>
                  </a:cubicBezTo>
                  <a:close/>
                  <a:moveTo>
                    <a:pt x="9083" y="8829"/>
                  </a:moveTo>
                  <a:cubicBezTo>
                    <a:pt x="9117" y="8829"/>
                    <a:pt x="9144" y="8923"/>
                    <a:pt x="9144" y="9039"/>
                  </a:cubicBezTo>
                  <a:cubicBezTo>
                    <a:pt x="9144" y="9156"/>
                    <a:pt x="9117" y="9250"/>
                    <a:pt x="9083" y="9250"/>
                  </a:cubicBezTo>
                  <a:cubicBezTo>
                    <a:pt x="9049" y="9250"/>
                    <a:pt x="9022" y="9156"/>
                    <a:pt x="9022" y="9039"/>
                  </a:cubicBezTo>
                  <a:cubicBezTo>
                    <a:pt x="9022" y="8923"/>
                    <a:pt x="9049" y="8829"/>
                    <a:pt x="9083" y="8829"/>
                  </a:cubicBezTo>
                  <a:close/>
                  <a:moveTo>
                    <a:pt x="3617" y="8829"/>
                  </a:moveTo>
                  <a:cubicBezTo>
                    <a:pt x="3651" y="8829"/>
                    <a:pt x="3678" y="8923"/>
                    <a:pt x="3678" y="9039"/>
                  </a:cubicBezTo>
                  <a:cubicBezTo>
                    <a:pt x="3678" y="9156"/>
                    <a:pt x="3651" y="9250"/>
                    <a:pt x="3617" y="9250"/>
                  </a:cubicBezTo>
                  <a:cubicBezTo>
                    <a:pt x="3583" y="9250"/>
                    <a:pt x="3556" y="9156"/>
                    <a:pt x="3556" y="9039"/>
                  </a:cubicBezTo>
                  <a:cubicBezTo>
                    <a:pt x="3556" y="8923"/>
                    <a:pt x="3583" y="8829"/>
                    <a:pt x="3617" y="8829"/>
                  </a:cubicBezTo>
                  <a:close/>
                  <a:moveTo>
                    <a:pt x="13309" y="8759"/>
                  </a:moveTo>
                  <a:cubicBezTo>
                    <a:pt x="13343" y="8759"/>
                    <a:pt x="13370" y="8853"/>
                    <a:pt x="13370" y="8969"/>
                  </a:cubicBezTo>
                  <a:cubicBezTo>
                    <a:pt x="13370" y="9086"/>
                    <a:pt x="13343" y="9180"/>
                    <a:pt x="13309" y="9180"/>
                  </a:cubicBezTo>
                  <a:cubicBezTo>
                    <a:pt x="13276" y="9180"/>
                    <a:pt x="13249" y="9086"/>
                    <a:pt x="13249" y="8969"/>
                  </a:cubicBezTo>
                  <a:cubicBezTo>
                    <a:pt x="13249" y="8853"/>
                    <a:pt x="13276" y="8759"/>
                    <a:pt x="13309" y="8759"/>
                  </a:cubicBezTo>
                  <a:close/>
                  <a:moveTo>
                    <a:pt x="7153" y="8759"/>
                  </a:moveTo>
                  <a:cubicBezTo>
                    <a:pt x="7186" y="8759"/>
                    <a:pt x="7214" y="8853"/>
                    <a:pt x="7214" y="8969"/>
                  </a:cubicBezTo>
                  <a:cubicBezTo>
                    <a:pt x="7214" y="9086"/>
                    <a:pt x="7186" y="9180"/>
                    <a:pt x="7153" y="9180"/>
                  </a:cubicBezTo>
                  <a:cubicBezTo>
                    <a:pt x="7119" y="9180"/>
                    <a:pt x="7092" y="9086"/>
                    <a:pt x="7092" y="8969"/>
                  </a:cubicBezTo>
                  <a:cubicBezTo>
                    <a:pt x="7092" y="8853"/>
                    <a:pt x="7119" y="8759"/>
                    <a:pt x="7153" y="8759"/>
                  </a:cubicBezTo>
                  <a:close/>
                  <a:moveTo>
                    <a:pt x="6787" y="8759"/>
                  </a:moveTo>
                  <a:cubicBezTo>
                    <a:pt x="6820" y="8759"/>
                    <a:pt x="6848" y="8853"/>
                    <a:pt x="6848" y="8969"/>
                  </a:cubicBezTo>
                  <a:cubicBezTo>
                    <a:pt x="6848" y="9086"/>
                    <a:pt x="6820" y="9180"/>
                    <a:pt x="6787" y="9180"/>
                  </a:cubicBezTo>
                  <a:cubicBezTo>
                    <a:pt x="6753" y="9180"/>
                    <a:pt x="6726" y="9086"/>
                    <a:pt x="6726" y="8969"/>
                  </a:cubicBezTo>
                  <a:cubicBezTo>
                    <a:pt x="6726" y="8853"/>
                    <a:pt x="6753" y="8759"/>
                    <a:pt x="6787" y="8759"/>
                  </a:cubicBezTo>
                  <a:close/>
                  <a:moveTo>
                    <a:pt x="20686" y="8618"/>
                  </a:moveTo>
                  <a:cubicBezTo>
                    <a:pt x="20719" y="8618"/>
                    <a:pt x="20747" y="8713"/>
                    <a:pt x="20747" y="8829"/>
                  </a:cubicBezTo>
                  <a:cubicBezTo>
                    <a:pt x="20747" y="8945"/>
                    <a:pt x="20719" y="9039"/>
                    <a:pt x="20686" y="9039"/>
                  </a:cubicBezTo>
                  <a:cubicBezTo>
                    <a:pt x="20652" y="9039"/>
                    <a:pt x="20625" y="8945"/>
                    <a:pt x="20625" y="8829"/>
                  </a:cubicBezTo>
                  <a:cubicBezTo>
                    <a:pt x="20625" y="8713"/>
                    <a:pt x="20652" y="8618"/>
                    <a:pt x="20686" y="8618"/>
                  </a:cubicBezTo>
                  <a:close/>
                  <a:moveTo>
                    <a:pt x="8108" y="8618"/>
                  </a:moveTo>
                  <a:cubicBezTo>
                    <a:pt x="8141" y="8618"/>
                    <a:pt x="8169" y="8713"/>
                    <a:pt x="8169" y="8829"/>
                  </a:cubicBezTo>
                  <a:cubicBezTo>
                    <a:pt x="8169" y="8945"/>
                    <a:pt x="8141" y="9039"/>
                    <a:pt x="8108" y="9039"/>
                  </a:cubicBezTo>
                  <a:cubicBezTo>
                    <a:pt x="8074" y="9039"/>
                    <a:pt x="8047" y="8945"/>
                    <a:pt x="8047" y="8829"/>
                  </a:cubicBezTo>
                  <a:cubicBezTo>
                    <a:pt x="8047" y="8713"/>
                    <a:pt x="8074" y="8618"/>
                    <a:pt x="8108" y="8618"/>
                  </a:cubicBezTo>
                  <a:close/>
                  <a:moveTo>
                    <a:pt x="1768" y="8548"/>
                  </a:moveTo>
                  <a:cubicBezTo>
                    <a:pt x="1801" y="8548"/>
                    <a:pt x="1829" y="8642"/>
                    <a:pt x="1829" y="8759"/>
                  </a:cubicBezTo>
                  <a:cubicBezTo>
                    <a:pt x="1829" y="8875"/>
                    <a:pt x="1801" y="8969"/>
                    <a:pt x="1768" y="8969"/>
                  </a:cubicBezTo>
                  <a:cubicBezTo>
                    <a:pt x="1734" y="8969"/>
                    <a:pt x="1707" y="8875"/>
                    <a:pt x="1707" y="8759"/>
                  </a:cubicBezTo>
                  <a:cubicBezTo>
                    <a:pt x="1707" y="8642"/>
                    <a:pt x="1734" y="8548"/>
                    <a:pt x="1768" y="8548"/>
                  </a:cubicBezTo>
                  <a:close/>
                  <a:moveTo>
                    <a:pt x="1402" y="8548"/>
                  </a:moveTo>
                  <a:cubicBezTo>
                    <a:pt x="1436" y="8548"/>
                    <a:pt x="1463" y="8642"/>
                    <a:pt x="1463" y="8759"/>
                  </a:cubicBezTo>
                  <a:cubicBezTo>
                    <a:pt x="1463" y="8875"/>
                    <a:pt x="1436" y="8969"/>
                    <a:pt x="1402" y="8969"/>
                  </a:cubicBezTo>
                  <a:cubicBezTo>
                    <a:pt x="1368" y="8969"/>
                    <a:pt x="1341" y="8875"/>
                    <a:pt x="1341" y="8759"/>
                  </a:cubicBezTo>
                  <a:cubicBezTo>
                    <a:pt x="1341" y="8642"/>
                    <a:pt x="1368" y="8548"/>
                    <a:pt x="1402" y="8548"/>
                  </a:cubicBezTo>
                  <a:close/>
                  <a:moveTo>
                    <a:pt x="21092" y="8478"/>
                  </a:moveTo>
                  <a:cubicBezTo>
                    <a:pt x="21126" y="8478"/>
                    <a:pt x="21153" y="8572"/>
                    <a:pt x="21153" y="8689"/>
                  </a:cubicBezTo>
                  <a:cubicBezTo>
                    <a:pt x="21153" y="8805"/>
                    <a:pt x="21126" y="8899"/>
                    <a:pt x="21092" y="8899"/>
                  </a:cubicBezTo>
                  <a:cubicBezTo>
                    <a:pt x="21058" y="8899"/>
                    <a:pt x="21031" y="8805"/>
                    <a:pt x="21031" y="8689"/>
                  </a:cubicBezTo>
                  <a:cubicBezTo>
                    <a:pt x="21031" y="8572"/>
                    <a:pt x="21058" y="8478"/>
                    <a:pt x="21092" y="8478"/>
                  </a:cubicBezTo>
                  <a:close/>
                  <a:moveTo>
                    <a:pt x="3251" y="8478"/>
                  </a:moveTo>
                  <a:cubicBezTo>
                    <a:pt x="3285" y="8478"/>
                    <a:pt x="3312" y="8572"/>
                    <a:pt x="3312" y="8689"/>
                  </a:cubicBezTo>
                  <a:cubicBezTo>
                    <a:pt x="3312" y="8805"/>
                    <a:pt x="3285" y="8899"/>
                    <a:pt x="3251" y="8899"/>
                  </a:cubicBezTo>
                  <a:cubicBezTo>
                    <a:pt x="3218" y="8899"/>
                    <a:pt x="3190" y="8805"/>
                    <a:pt x="3190" y="8689"/>
                  </a:cubicBezTo>
                  <a:cubicBezTo>
                    <a:pt x="3190" y="8572"/>
                    <a:pt x="3218" y="8478"/>
                    <a:pt x="3251" y="8478"/>
                  </a:cubicBezTo>
                  <a:close/>
                  <a:moveTo>
                    <a:pt x="11501" y="8408"/>
                  </a:moveTo>
                  <a:cubicBezTo>
                    <a:pt x="11535" y="8408"/>
                    <a:pt x="11562" y="8502"/>
                    <a:pt x="11562" y="8618"/>
                  </a:cubicBezTo>
                  <a:cubicBezTo>
                    <a:pt x="11562" y="8735"/>
                    <a:pt x="11535" y="8829"/>
                    <a:pt x="11501" y="8829"/>
                  </a:cubicBezTo>
                  <a:cubicBezTo>
                    <a:pt x="11467" y="8829"/>
                    <a:pt x="11440" y="8735"/>
                    <a:pt x="11440" y="8618"/>
                  </a:cubicBezTo>
                  <a:cubicBezTo>
                    <a:pt x="11440" y="8502"/>
                    <a:pt x="11467" y="8408"/>
                    <a:pt x="11501" y="8408"/>
                  </a:cubicBezTo>
                  <a:close/>
                  <a:moveTo>
                    <a:pt x="20300" y="8338"/>
                  </a:moveTo>
                  <a:cubicBezTo>
                    <a:pt x="20333" y="8338"/>
                    <a:pt x="20360" y="8432"/>
                    <a:pt x="20360" y="8548"/>
                  </a:cubicBezTo>
                  <a:cubicBezTo>
                    <a:pt x="20360" y="8664"/>
                    <a:pt x="20333" y="8759"/>
                    <a:pt x="20300" y="8759"/>
                  </a:cubicBezTo>
                  <a:cubicBezTo>
                    <a:pt x="20266" y="8759"/>
                    <a:pt x="20239" y="8664"/>
                    <a:pt x="20239" y="8548"/>
                  </a:cubicBezTo>
                  <a:cubicBezTo>
                    <a:pt x="20239" y="8432"/>
                    <a:pt x="20266" y="8338"/>
                    <a:pt x="20300" y="8338"/>
                  </a:cubicBezTo>
                  <a:close/>
                  <a:moveTo>
                    <a:pt x="5446" y="8338"/>
                  </a:moveTo>
                  <a:cubicBezTo>
                    <a:pt x="5479" y="8338"/>
                    <a:pt x="5507" y="8432"/>
                    <a:pt x="5507" y="8548"/>
                  </a:cubicBezTo>
                  <a:cubicBezTo>
                    <a:pt x="5507" y="8664"/>
                    <a:pt x="5479" y="8759"/>
                    <a:pt x="5446" y="8759"/>
                  </a:cubicBezTo>
                  <a:cubicBezTo>
                    <a:pt x="5412" y="8759"/>
                    <a:pt x="5385" y="8664"/>
                    <a:pt x="5385" y="8548"/>
                  </a:cubicBezTo>
                  <a:cubicBezTo>
                    <a:pt x="5385" y="8432"/>
                    <a:pt x="5412" y="8338"/>
                    <a:pt x="5446" y="8338"/>
                  </a:cubicBezTo>
                  <a:close/>
                  <a:moveTo>
                    <a:pt x="11907" y="8268"/>
                  </a:moveTo>
                  <a:cubicBezTo>
                    <a:pt x="11941" y="8268"/>
                    <a:pt x="11968" y="8362"/>
                    <a:pt x="11968" y="8478"/>
                  </a:cubicBezTo>
                  <a:cubicBezTo>
                    <a:pt x="11968" y="8594"/>
                    <a:pt x="11941" y="8689"/>
                    <a:pt x="11907" y="8689"/>
                  </a:cubicBezTo>
                  <a:cubicBezTo>
                    <a:pt x="11874" y="8689"/>
                    <a:pt x="11846" y="8594"/>
                    <a:pt x="11846" y="8478"/>
                  </a:cubicBezTo>
                  <a:cubicBezTo>
                    <a:pt x="11846" y="8362"/>
                    <a:pt x="11874" y="8268"/>
                    <a:pt x="11907" y="8268"/>
                  </a:cubicBezTo>
                  <a:close/>
                  <a:moveTo>
                    <a:pt x="9794" y="8197"/>
                  </a:moveTo>
                  <a:cubicBezTo>
                    <a:pt x="9828" y="8197"/>
                    <a:pt x="9855" y="8292"/>
                    <a:pt x="9855" y="8408"/>
                  </a:cubicBezTo>
                  <a:cubicBezTo>
                    <a:pt x="9855" y="8524"/>
                    <a:pt x="9828" y="8618"/>
                    <a:pt x="9794" y="8618"/>
                  </a:cubicBezTo>
                  <a:cubicBezTo>
                    <a:pt x="9760" y="8618"/>
                    <a:pt x="9733" y="8524"/>
                    <a:pt x="9733" y="8408"/>
                  </a:cubicBezTo>
                  <a:cubicBezTo>
                    <a:pt x="9733" y="8292"/>
                    <a:pt x="9760" y="8197"/>
                    <a:pt x="9794" y="8197"/>
                  </a:cubicBezTo>
                  <a:close/>
                  <a:moveTo>
                    <a:pt x="8616" y="8197"/>
                  </a:moveTo>
                  <a:cubicBezTo>
                    <a:pt x="8649" y="8197"/>
                    <a:pt x="8677" y="8292"/>
                    <a:pt x="8677" y="8408"/>
                  </a:cubicBezTo>
                  <a:cubicBezTo>
                    <a:pt x="8677" y="8524"/>
                    <a:pt x="8649" y="8618"/>
                    <a:pt x="8616" y="8618"/>
                  </a:cubicBezTo>
                  <a:cubicBezTo>
                    <a:pt x="8582" y="8618"/>
                    <a:pt x="8555" y="8524"/>
                    <a:pt x="8555" y="8408"/>
                  </a:cubicBezTo>
                  <a:cubicBezTo>
                    <a:pt x="8555" y="8292"/>
                    <a:pt x="8582" y="8197"/>
                    <a:pt x="8616" y="8197"/>
                  </a:cubicBezTo>
                  <a:close/>
                  <a:moveTo>
                    <a:pt x="7579" y="8197"/>
                  </a:moveTo>
                  <a:cubicBezTo>
                    <a:pt x="7613" y="8197"/>
                    <a:pt x="7640" y="8292"/>
                    <a:pt x="7640" y="8408"/>
                  </a:cubicBezTo>
                  <a:cubicBezTo>
                    <a:pt x="7640" y="8524"/>
                    <a:pt x="7613" y="8618"/>
                    <a:pt x="7579" y="8618"/>
                  </a:cubicBezTo>
                  <a:cubicBezTo>
                    <a:pt x="7546" y="8618"/>
                    <a:pt x="7518" y="8524"/>
                    <a:pt x="7518" y="8408"/>
                  </a:cubicBezTo>
                  <a:cubicBezTo>
                    <a:pt x="7518" y="8292"/>
                    <a:pt x="7546" y="8197"/>
                    <a:pt x="7579" y="8197"/>
                  </a:cubicBezTo>
                  <a:close/>
                  <a:moveTo>
                    <a:pt x="4775" y="8197"/>
                  </a:moveTo>
                  <a:cubicBezTo>
                    <a:pt x="4809" y="8197"/>
                    <a:pt x="4836" y="8292"/>
                    <a:pt x="4836" y="8408"/>
                  </a:cubicBezTo>
                  <a:cubicBezTo>
                    <a:pt x="4836" y="8524"/>
                    <a:pt x="4809" y="8618"/>
                    <a:pt x="4775" y="8618"/>
                  </a:cubicBezTo>
                  <a:cubicBezTo>
                    <a:pt x="4741" y="8618"/>
                    <a:pt x="4714" y="8524"/>
                    <a:pt x="4714" y="8408"/>
                  </a:cubicBezTo>
                  <a:cubicBezTo>
                    <a:pt x="4714" y="8292"/>
                    <a:pt x="4741" y="8197"/>
                    <a:pt x="4775" y="8197"/>
                  </a:cubicBezTo>
                  <a:close/>
                  <a:moveTo>
                    <a:pt x="3942" y="8197"/>
                  </a:moveTo>
                  <a:cubicBezTo>
                    <a:pt x="3976" y="8197"/>
                    <a:pt x="4003" y="8292"/>
                    <a:pt x="4003" y="8408"/>
                  </a:cubicBezTo>
                  <a:cubicBezTo>
                    <a:pt x="4003" y="8524"/>
                    <a:pt x="3976" y="8618"/>
                    <a:pt x="3942" y="8618"/>
                  </a:cubicBezTo>
                  <a:cubicBezTo>
                    <a:pt x="3908" y="8618"/>
                    <a:pt x="3881" y="8524"/>
                    <a:pt x="3881" y="8408"/>
                  </a:cubicBezTo>
                  <a:cubicBezTo>
                    <a:pt x="3881" y="8292"/>
                    <a:pt x="3908" y="8197"/>
                    <a:pt x="3942" y="8197"/>
                  </a:cubicBezTo>
                  <a:close/>
                  <a:moveTo>
                    <a:pt x="569" y="8197"/>
                  </a:moveTo>
                  <a:cubicBezTo>
                    <a:pt x="603" y="8197"/>
                    <a:pt x="630" y="8292"/>
                    <a:pt x="630" y="8408"/>
                  </a:cubicBezTo>
                  <a:cubicBezTo>
                    <a:pt x="630" y="8524"/>
                    <a:pt x="603" y="8618"/>
                    <a:pt x="569" y="8618"/>
                  </a:cubicBezTo>
                  <a:cubicBezTo>
                    <a:pt x="535" y="8618"/>
                    <a:pt x="508" y="8524"/>
                    <a:pt x="508" y="8408"/>
                  </a:cubicBezTo>
                  <a:cubicBezTo>
                    <a:pt x="508" y="8292"/>
                    <a:pt x="535" y="8197"/>
                    <a:pt x="569" y="8197"/>
                  </a:cubicBezTo>
                  <a:close/>
                  <a:moveTo>
                    <a:pt x="6462" y="8127"/>
                  </a:moveTo>
                  <a:cubicBezTo>
                    <a:pt x="6495" y="8127"/>
                    <a:pt x="6523" y="8221"/>
                    <a:pt x="6523" y="8338"/>
                  </a:cubicBezTo>
                  <a:cubicBezTo>
                    <a:pt x="6523" y="8454"/>
                    <a:pt x="6495" y="8548"/>
                    <a:pt x="6462" y="8548"/>
                  </a:cubicBezTo>
                  <a:cubicBezTo>
                    <a:pt x="6428" y="8548"/>
                    <a:pt x="6401" y="8454"/>
                    <a:pt x="6401" y="8338"/>
                  </a:cubicBezTo>
                  <a:cubicBezTo>
                    <a:pt x="6401" y="8221"/>
                    <a:pt x="6428" y="8127"/>
                    <a:pt x="6462" y="8127"/>
                  </a:cubicBezTo>
                  <a:close/>
                  <a:moveTo>
                    <a:pt x="12964" y="8057"/>
                  </a:moveTo>
                  <a:cubicBezTo>
                    <a:pt x="12998" y="8057"/>
                    <a:pt x="13025" y="8151"/>
                    <a:pt x="13025" y="8268"/>
                  </a:cubicBezTo>
                  <a:cubicBezTo>
                    <a:pt x="13025" y="8384"/>
                    <a:pt x="12998" y="8478"/>
                    <a:pt x="12964" y="8478"/>
                  </a:cubicBezTo>
                  <a:cubicBezTo>
                    <a:pt x="12930" y="8478"/>
                    <a:pt x="12903" y="8384"/>
                    <a:pt x="12903" y="8268"/>
                  </a:cubicBezTo>
                  <a:cubicBezTo>
                    <a:pt x="12903" y="8151"/>
                    <a:pt x="12930" y="8057"/>
                    <a:pt x="12964" y="8057"/>
                  </a:cubicBezTo>
                  <a:close/>
                  <a:moveTo>
                    <a:pt x="9428" y="8057"/>
                  </a:moveTo>
                  <a:cubicBezTo>
                    <a:pt x="9462" y="8057"/>
                    <a:pt x="9489" y="8151"/>
                    <a:pt x="9489" y="8268"/>
                  </a:cubicBezTo>
                  <a:cubicBezTo>
                    <a:pt x="9489" y="8384"/>
                    <a:pt x="9462" y="8478"/>
                    <a:pt x="9428" y="8478"/>
                  </a:cubicBezTo>
                  <a:cubicBezTo>
                    <a:pt x="9395" y="8478"/>
                    <a:pt x="9367" y="8384"/>
                    <a:pt x="9367" y="8268"/>
                  </a:cubicBezTo>
                  <a:cubicBezTo>
                    <a:pt x="9367" y="8151"/>
                    <a:pt x="9395" y="8057"/>
                    <a:pt x="9428" y="8057"/>
                  </a:cubicBezTo>
                  <a:close/>
                  <a:moveTo>
                    <a:pt x="19405" y="7917"/>
                  </a:moveTo>
                  <a:cubicBezTo>
                    <a:pt x="19439" y="7917"/>
                    <a:pt x="19466" y="8011"/>
                    <a:pt x="19466" y="8127"/>
                  </a:cubicBezTo>
                  <a:cubicBezTo>
                    <a:pt x="19466" y="8243"/>
                    <a:pt x="19439" y="8338"/>
                    <a:pt x="19405" y="8338"/>
                  </a:cubicBezTo>
                  <a:cubicBezTo>
                    <a:pt x="19372" y="8338"/>
                    <a:pt x="19344" y="8243"/>
                    <a:pt x="19344" y="8127"/>
                  </a:cubicBezTo>
                  <a:cubicBezTo>
                    <a:pt x="19344" y="8011"/>
                    <a:pt x="19372" y="7917"/>
                    <a:pt x="19405" y="7917"/>
                  </a:cubicBezTo>
                  <a:close/>
                  <a:moveTo>
                    <a:pt x="2642" y="7917"/>
                  </a:moveTo>
                  <a:cubicBezTo>
                    <a:pt x="2675" y="7917"/>
                    <a:pt x="2703" y="8011"/>
                    <a:pt x="2703" y="8127"/>
                  </a:cubicBezTo>
                  <a:cubicBezTo>
                    <a:pt x="2703" y="8243"/>
                    <a:pt x="2675" y="8338"/>
                    <a:pt x="2642" y="8338"/>
                  </a:cubicBezTo>
                  <a:cubicBezTo>
                    <a:pt x="2608" y="8338"/>
                    <a:pt x="2581" y="8243"/>
                    <a:pt x="2581" y="8127"/>
                  </a:cubicBezTo>
                  <a:cubicBezTo>
                    <a:pt x="2581" y="8011"/>
                    <a:pt x="2608" y="7917"/>
                    <a:pt x="2642" y="7917"/>
                  </a:cubicBezTo>
                  <a:close/>
                  <a:moveTo>
                    <a:pt x="935" y="7917"/>
                  </a:moveTo>
                  <a:cubicBezTo>
                    <a:pt x="968" y="7917"/>
                    <a:pt x="996" y="8011"/>
                    <a:pt x="996" y="8127"/>
                  </a:cubicBezTo>
                  <a:cubicBezTo>
                    <a:pt x="996" y="8243"/>
                    <a:pt x="968" y="8338"/>
                    <a:pt x="935" y="8338"/>
                  </a:cubicBezTo>
                  <a:cubicBezTo>
                    <a:pt x="901" y="8338"/>
                    <a:pt x="874" y="8243"/>
                    <a:pt x="874" y="8127"/>
                  </a:cubicBezTo>
                  <a:cubicBezTo>
                    <a:pt x="874" y="8011"/>
                    <a:pt x="901" y="7917"/>
                    <a:pt x="935" y="7917"/>
                  </a:cubicBezTo>
                  <a:close/>
                  <a:moveTo>
                    <a:pt x="6035" y="7847"/>
                  </a:moveTo>
                  <a:cubicBezTo>
                    <a:pt x="6069" y="7847"/>
                    <a:pt x="6096" y="7941"/>
                    <a:pt x="6096" y="8057"/>
                  </a:cubicBezTo>
                  <a:cubicBezTo>
                    <a:pt x="6096" y="8173"/>
                    <a:pt x="6069" y="8268"/>
                    <a:pt x="6035" y="8268"/>
                  </a:cubicBezTo>
                  <a:cubicBezTo>
                    <a:pt x="6001" y="8268"/>
                    <a:pt x="5974" y="8173"/>
                    <a:pt x="5974" y="8057"/>
                  </a:cubicBezTo>
                  <a:cubicBezTo>
                    <a:pt x="5974" y="7941"/>
                    <a:pt x="6001" y="7847"/>
                    <a:pt x="6035" y="7847"/>
                  </a:cubicBezTo>
                  <a:close/>
                  <a:moveTo>
                    <a:pt x="12558" y="7776"/>
                  </a:moveTo>
                  <a:cubicBezTo>
                    <a:pt x="12591" y="7776"/>
                    <a:pt x="12619" y="7871"/>
                    <a:pt x="12619" y="7987"/>
                  </a:cubicBezTo>
                  <a:cubicBezTo>
                    <a:pt x="12619" y="8103"/>
                    <a:pt x="12591" y="8197"/>
                    <a:pt x="12558" y="8197"/>
                  </a:cubicBezTo>
                  <a:cubicBezTo>
                    <a:pt x="12524" y="8197"/>
                    <a:pt x="12497" y="8103"/>
                    <a:pt x="12497" y="7987"/>
                  </a:cubicBezTo>
                  <a:cubicBezTo>
                    <a:pt x="12497" y="7871"/>
                    <a:pt x="12524" y="7776"/>
                    <a:pt x="12558" y="7776"/>
                  </a:cubicBezTo>
                  <a:close/>
                  <a:moveTo>
                    <a:pt x="11074" y="7776"/>
                  </a:moveTo>
                  <a:cubicBezTo>
                    <a:pt x="11108" y="7776"/>
                    <a:pt x="11135" y="7871"/>
                    <a:pt x="11135" y="7987"/>
                  </a:cubicBezTo>
                  <a:cubicBezTo>
                    <a:pt x="11135" y="8103"/>
                    <a:pt x="11108" y="8197"/>
                    <a:pt x="11074" y="8197"/>
                  </a:cubicBezTo>
                  <a:cubicBezTo>
                    <a:pt x="11041" y="8197"/>
                    <a:pt x="11013" y="8103"/>
                    <a:pt x="11013" y="7987"/>
                  </a:cubicBezTo>
                  <a:cubicBezTo>
                    <a:pt x="11013" y="7871"/>
                    <a:pt x="11041" y="7776"/>
                    <a:pt x="11074" y="7776"/>
                  </a:cubicBezTo>
                  <a:close/>
                  <a:moveTo>
                    <a:pt x="4369" y="7776"/>
                  </a:moveTo>
                  <a:cubicBezTo>
                    <a:pt x="4402" y="7776"/>
                    <a:pt x="4430" y="7871"/>
                    <a:pt x="4430" y="7987"/>
                  </a:cubicBezTo>
                  <a:cubicBezTo>
                    <a:pt x="4430" y="8103"/>
                    <a:pt x="4402" y="8197"/>
                    <a:pt x="4369" y="8197"/>
                  </a:cubicBezTo>
                  <a:cubicBezTo>
                    <a:pt x="4335" y="8197"/>
                    <a:pt x="4308" y="8103"/>
                    <a:pt x="4308" y="7987"/>
                  </a:cubicBezTo>
                  <a:cubicBezTo>
                    <a:pt x="4308" y="7871"/>
                    <a:pt x="4335" y="7776"/>
                    <a:pt x="4369" y="7776"/>
                  </a:cubicBezTo>
                  <a:close/>
                  <a:moveTo>
                    <a:pt x="2154" y="7776"/>
                  </a:moveTo>
                  <a:cubicBezTo>
                    <a:pt x="2188" y="7776"/>
                    <a:pt x="2215" y="7871"/>
                    <a:pt x="2215" y="7987"/>
                  </a:cubicBezTo>
                  <a:cubicBezTo>
                    <a:pt x="2215" y="8103"/>
                    <a:pt x="2188" y="8197"/>
                    <a:pt x="2154" y="8197"/>
                  </a:cubicBezTo>
                  <a:cubicBezTo>
                    <a:pt x="2120" y="8197"/>
                    <a:pt x="2093" y="8103"/>
                    <a:pt x="2093" y="7987"/>
                  </a:cubicBezTo>
                  <a:cubicBezTo>
                    <a:pt x="2093" y="7871"/>
                    <a:pt x="2120" y="7776"/>
                    <a:pt x="2154" y="7776"/>
                  </a:cubicBezTo>
                  <a:close/>
                  <a:moveTo>
                    <a:pt x="10729" y="7706"/>
                  </a:moveTo>
                  <a:cubicBezTo>
                    <a:pt x="10763" y="7706"/>
                    <a:pt x="10790" y="7800"/>
                    <a:pt x="10790" y="7917"/>
                  </a:cubicBezTo>
                  <a:cubicBezTo>
                    <a:pt x="10790" y="8033"/>
                    <a:pt x="10763" y="8127"/>
                    <a:pt x="10729" y="8127"/>
                  </a:cubicBezTo>
                  <a:cubicBezTo>
                    <a:pt x="10695" y="8127"/>
                    <a:pt x="10668" y="8033"/>
                    <a:pt x="10668" y="7917"/>
                  </a:cubicBezTo>
                  <a:cubicBezTo>
                    <a:pt x="10668" y="7800"/>
                    <a:pt x="10695" y="7706"/>
                    <a:pt x="10729" y="7706"/>
                  </a:cubicBezTo>
                  <a:close/>
                  <a:moveTo>
                    <a:pt x="21356" y="7566"/>
                  </a:moveTo>
                  <a:cubicBezTo>
                    <a:pt x="21390" y="7566"/>
                    <a:pt x="21417" y="7660"/>
                    <a:pt x="21417" y="7776"/>
                  </a:cubicBezTo>
                  <a:cubicBezTo>
                    <a:pt x="21417" y="7893"/>
                    <a:pt x="21390" y="7987"/>
                    <a:pt x="21356" y="7987"/>
                  </a:cubicBezTo>
                  <a:cubicBezTo>
                    <a:pt x="21322" y="7987"/>
                    <a:pt x="21295" y="7893"/>
                    <a:pt x="21295" y="7776"/>
                  </a:cubicBezTo>
                  <a:cubicBezTo>
                    <a:pt x="21295" y="7660"/>
                    <a:pt x="21322" y="7566"/>
                    <a:pt x="21356" y="7566"/>
                  </a:cubicBezTo>
                  <a:close/>
                  <a:moveTo>
                    <a:pt x="10282" y="7566"/>
                  </a:moveTo>
                  <a:cubicBezTo>
                    <a:pt x="10316" y="7566"/>
                    <a:pt x="10343" y="7660"/>
                    <a:pt x="10343" y="7776"/>
                  </a:cubicBezTo>
                  <a:cubicBezTo>
                    <a:pt x="10343" y="7893"/>
                    <a:pt x="10316" y="7987"/>
                    <a:pt x="10282" y="7987"/>
                  </a:cubicBezTo>
                  <a:cubicBezTo>
                    <a:pt x="10248" y="7987"/>
                    <a:pt x="10221" y="7893"/>
                    <a:pt x="10221" y="7776"/>
                  </a:cubicBezTo>
                  <a:cubicBezTo>
                    <a:pt x="10221" y="7660"/>
                    <a:pt x="10248" y="7566"/>
                    <a:pt x="10282" y="7566"/>
                  </a:cubicBezTo>
                  <a:close/>
                  <a:moveTo>
                    <a:pt x="13614" y="7496"/>
                  </a:moveTo>
                  <a:cubicBezTo>
                    <a:pt x="13648" y="7496"/>
                    <a:pt x="13675" y="7590"/>
                    <a:pt x="13675" y="7706"/>
                  </a:cubicBezTo>
                  <a:cubicBezTo>
                    <a:pt x="13675" y="7822"/>
                    <a:pt x="13648" y="7917"/>
                    <a:pt x="13614" y="7917"/>
                  </a:cubicBezTo>
                  <a:cubicBezTo>
                    <a:pt x="13581" y="7917"/>
                    <a:pt x="13553" y="7822"/>
                    <a:pt x="13553" y="7706"/>
                  </a:cubicBezTo>
                  <a:cubicBezTo>
                    <a:pt x="13553" y="7590"/>
                    <a:pt x="13581" y="7496"/>
                    <a:pt x="13614" y="7496"/>
                  </a:cubicBezTo>
                  <a:close/>
                  <a:moveTo>
                    <a:pt x="20117" y="7355"/>
                  </a:moveTo>
                  <a:cubicBezTo>
                    <a:pt x="20150" y="7355"/>
                    <a:pt x="20178" y="7450"/>
                    <a:pt x="20178" y="7566"/>
                  </a:cubicBezTo>
                  <a:cubicBezTo>
                    <a:pt x="20178" y="7682"/>
                    <a:pt x="20150" y="7776"/>
                    <a:pt x="20117" y="7776"/>
                  </a:cubicBezTo>
                  <a:cubicBezTo>
                    <a:pt x="20083" y="7776"/>
                    <a:pt x="20056" y="7682"/>
                    <a:pt x="20056" y="7566"/>
                  </a:cubicBezTo>
                  <a:cubicBezTo>
                    <a:pt x="20056" y="7450"/>
                    <a:pt x="20083" y="7355"/>
                    <a:pt x="20117" y="7355"/>
                  </a:cubicBezTo>
                  <a:close/>
                  <a:moveTo>
                    <a:pt x="9042" y="7355"/>
                  </a:moveTo>
                  <a:cubicBezTo>
                    <a:pt x="9076" y="7355"/>
                    <a:pt x="9103" y="7450"/>
                    <a:pt x="9103" y="7566"/>
                  </a:cubicBezTo>
                  <a:cubicBezTo>
                    <a:pt x="9103" y="7682"/>
                    <a:pt x="9076" y="7776"/>
                    <a:pt x="9042" y="7776"/>
                  </a:cubicBezTo>
                  <a:cubicBezTo>
                    <a:pt x="9009" y="7776"/>
                    <a:pt x="8981" y="7682"/>
                    <a:pt x="8981" y="7566"/>
                  </a:cubicBezTo>
                  <a:cubicBezTo>
                    <a:pt x="8981" y="7450"/>
                    <a:pt x="9009" y="7355"/>
                    <a:pt x="9042" y="7355"/>
                  </a:cubicBezTo>
                  <a:close/>
                  <a:moveTo>
                    <a:pt x="7884" y="7355"/>
                  </a:moveTo>
                  <a:cubicBezTo>
                    <a:pt x="7918" y="7355"/>
                    <a:pt x="7945" y="7450"/>
                    <a:pt x="7945" y="7566"/>
                  </a:cubicBezTo>
                  <a:cubicBezTo>
                    <a:pt x="7945" y="7682"/>
                    <a:pt x="7918" y="7776"/>
                    <a:pt x="7884" y="7776"/>
                  </a:cubicBezTo>
                  <a:cubicBezTo>
                    <a:pt x="7850" y="7776"/>
                    <a:pt x="7823" y="7682"/>
                    <a:pt x="7823" y="7566"/>
                  </a:cubicBezTo>
                  <a:cubicBezTo>
                    <a:pt x="7823" y="7450"/>
                    <a:pt x="7850" y="7355"/>
                    <a:pt x="7884" y="7355"/>
                  </a:cubicBezTo>
                  <a:close/>
                  <a:moveTo>
                    <a:pt x="5121" y="7355"/>
                  </a:moveTo>
                  <a:cubicBezTo>
                    <a:pt x="5154" y="7355"/>
                    <a:pt x="5182" y="7450"/>
                    <a:pt x="5182" y="7566"/>
                  </a:cubicBezTo>
                  <a:cubicBezTo>
                    <a:pt x="5182" y="7682"/>
                    <a:pt x="5154" y="7776"/>
                    <a:pt x="5121" y="7776"/>
                  </a:cubicBezTo>
                  <a:cubicBezTo>
                    <a:pt x="5087" y="7776"/>
                    <a:pt x="5060" y="7682"/>
                    <a:pt x="5060" y="7566"/>
                  </a:cubicBezTo>
                  <a:cubicBezTo>
                    <a:pt x="5060" y="7450"/>
                    <a:pt x="5087" y="7355"/>
                    <a:pt x="5121" y="7355"/>
                  </a:cubicBezTo>
                  <a:close/>
                  <a:moveTo>
                    <a:pt x="3048" y="7355"/>
                  </a:moveTo>
                  <a:cubicBezTo>
                    <a:pt x="3082" y="7355"/>
                    <a:pt x="3109" y="7450"/>
                    <a:pt x="3109" y="7566"/>
                  </a:cubicBezTo>
                  <a:cubicBezTo>
                    <a:pt x="3109" y="7682"/>
                    <a:pt x="3082" y="7776"/>
                    <a:pt x="3048" y="7776"/>
                  </a:cubicBezTo>
                  <a:cubicBezTo>
                    <a:pt x="3014" y="7776"/>
                    <a:pt x="2987" y="7682"/>
                    <a:pt x="2987" y="7566"/>
                  </a:cubicBezTo>
                  <a:cubicBezTo>
                    <a:pt x="2987" y="7450"/>
                    <a:pt x="3014" y="7355"/>
                    <a:pt x="3048" y="7355"/>
                  </a:cubicBezTo>
                  <a:close/>
                  <a:moveTo>
                    <a:pt x="19710" y="7215"/>
                  </a:moveTo>
                  <a:cubicBezTo>
                    <a:pt x="19744" y="7215"/>
                    <a:pt x="19771" y="7309"/>
                    <a:pt x="19771" y="7426"/>
                  </a:cubicBezTo>
                  <a:cubicBezTo>
                    <a:pt x="19771" y="7542"/>
                    <a:pt x="19744" y="7636"/>
                    <a:pt x="19710" y="7636"/>
                  </a:cubicBezTo>
                  <a:cubicBezTo>
                    <a:pt x="19677" y="7636"/>
                    <a:pt x="19649" y="7542"/>
                    <a:pt x="19649" y="7426"/>
                  </a:cubicBezTo>
                  <a:cubicBezTo>
                    <a:pt x="19649" y="7309"/>
                    <a:pt x="19677" y="7215"/>
                    <a:pt x="19710" y="7215"/>
                  </a:cubicBezTo>
                  <a:close/>
                  <a:moveTo>
                    <a:pt x="8351" y="7215"/>
                  </a:moveTo>
                  <a:cubicBezTo>
                    <a:pt x="8385" y="7215"/>
                    <a:pt x="8412" y="7309"/>
                    <a:pt x="8412" y="7426"/>
                  </a:cubicBezTo>
                  <a:cubicBezTo>
                    <a:pt x="8412" y="7542"/>
                    <a:pt x="8385" y="7636"/>
                    <a:pt x="8351" y="7636"/>
                  </a:cubicBezTo>
                  <a:cubicBezTo>
                    <a:pt x="8318" y="7636"/>
                    <a:pt x="8290" y="7542"/>
                    <a:pt x="8290" y="7426"/>
                  </a:cubicBezTo>
                  <a:cubicBezTo>
                    <a:pt x="8290" y="7309"/>
                    <a:pt x="8318" y="7215"/>
                    <a:pt x="8351" y="7215"/>
                  </a:cubicBezTo>
                  <a:close/>
                  <a:moveTo>
                    <a:pt x="20665" y="7145"/>
                  </a:moveTo>
                  <a:cubicBezTo>
                    <a:pt x="20699" y="7145"/>
                    <a:pt x="20726" y="7239"/>
                    <a:pt x="20726" y="7355"/>
                  </a:cubicBezTo>
                  <a:cubicBezTo>
                    <a:pt x="20726" y="7472"/>
                    <a:pt x="20699" y="7566"/>
                    <a:pt x="20665" y="7566"/>
                  </a:cubicBezTo>
                  <a:cubicBezTo>
                    <a:pt x="20632" y="7566"/>
                    <a:pt x="20604" y="7472"/>
                    <a:pt x="20604" y="7355"/>
                  </a:cubicBezTo>
                  <a:cubicBezTo>
                    <a:pt x="20604" y="7239"/>
                    <a:pt x="20632" y="7145"/>
                    <a:pt x="20665" y="7145"/>
                  </a:cubicBezTo>
                  <a:close/>
                  <a:moveTo>
                    <a:pt x="12172" y="7145"/>
                  </a:moveTo>
                  <a:cubicBezTo>
                    <a:pt x="12205" y="7145"/>
                    <a:pt x="12233" y="7239"/>
                    <a:pt x="12233" y="7355"/>
                  </a:cubicBezTo>
                  <a:cubicBezTo>
                    <a:pt x="12233" y="7472"/>
                    <a:pt x="12205" y="7566"/>
                    <a:pt x="12172" y="7566"/>
                  </a:cubicBezTo>
                  <a:cubicBezTo>
                    <a:pt x="12138" y="7566"/>
                    <a:pt x="12111" y="7472"/>
                    <a:pt x="12111" y="7355"/>
                  </a:cubicBezTo>
                  <a:cubicBezTo>
                    <a:pt x="12111" y="7239"/>
                    <a:pt x="12138" y="7145"/>
                    <a:pt x="12172" y="7145"/>
                  </a:cubicBezTo>
                  <a:close/>
                  <a:moveTo>
                    <a:pt x="7275" y="7145"/>
                  </a:moveTo>
                  <a:cubicBezTo>
                    <a:pt x="7308" y="7145"/>
                    <a:pt x="7335" y="7239"/>
                    <a:pt x="7335" y="7355"/>
                  </a:cubicBezTo>
                  <a:cubicBezTo>
                    <a:pt x="7335" y="7472"/>
                    <a:pt x="7308" y="7566"/>
                    <a:pt x="7275" y="7566"/>
                  </a:cubicBezTo>
                  <a:cubicBezTo>
                    <a:pt x="7241" y="7566"/>
                    <a:pt x="7214" y="7472"/>
                    <a:pt x="7214" y="7355"/>
                  </a:cubicBezTo>
                  <a:cubicBezTo>
                    <a:pt x="7214" y="7239"/>
                    <a:pt x="7241" y="7145"/>
                    <a:pt x="7275" y="7145"/>
                  </a:cubicBezTo>
                  <a:close/>
                  <a:moveTo>
                    <a:pt x="6888" y="7075"/>
                  </a:moveTo>
                  <a:cubicBezTo>
                    <a:pt x="6922" y="7075"/>
                    <a:pt x="6949" y="7169"/>
                    <a:pt x="6949" y="7285"/>
                  </a:cubicBezTo>
                  <a:cubicBezTo>
                    <a:pt x="6949" y="7401"/>
                    <a:pt x="6922" y="7496"/>
                    <a:pt x="6888" y="7496"/>
                  </a:cubicBezTo>
                  <a:cubicBezTo>
                    <a:pt x="6855" y="7496"/>
                    <a:pt x="6827" y="7401"/>
                    <a:pt x="6827" y="7285"/>
                  </a:cubicBezTo>
                  <a:cubicBezTo>
                    <a:pt x="6827" y="7169"/>
                    <a:pt x="6855" y="7075"/>
                    <a:pt x="6888" y="7075"/>
                  </a:cubicBezTo>
                  <a:close/>
                  <a:moveTo>
                    <a:pt x="5588" y="7075"/>
                  </a:moveTo>
                  <a:cubicBezTo>
                    <a:pt x="5622" y="7075"/>
                    <a:pt x="5649" y="7169"/>
                    <a:pt x="5649" y="7285"/>
                  </a:cubicBezTo>
                  <a:cubicBezTo>
                    <a:pt x="5649" y="7401"/>
                    <a:pt x="5622" y="7496"/>
                    <a:pt x="5588" y="7496"/>
                  </a:cubicBezTo>
                  <a:cubicBezTo>
                    <a:pt x="5554" y="7496"/>
                    <a:pt x="5527" y="7401"/>
                    <a:pt x="5527" y="7285"/>
                  </a:cubicBezTo>
                  <a:cubicBezTo>
                    <a:pt x="5527" y="7169"/>
                    <a:pt x="5554" y="7075"/>
                    <a:pt x="5588" y="7075"/>
                  </a:cubicBezTo>
                  <a:close/>
                  <a:moveTo>
                    <a:pt x="3475" y="7075"/>
                  </a:moveTo>
                  <a:cubicBezTo>
                    <a:pt x="3508" y="7075"/>
                    <a:pt x="3536" y="7169"/>
                    <a:pt x="3536" y="7285"/>
                  </a:cubicBezTo>
                  <a:cubicBezTo>
                    <a:pt x="3536" y="7401"/>
                    <a:pt x="3508" y="7496"/>
                    <a:pt x="3475" y="7496"/>
                  </a:cubicBezTo>
                  <a:cubicBezTo>
                    <a:pt x="3441" y="7496"/>
                    <a:pt x="3414" y="7401"/>
                    <a:pt x="3414" y="7285"/>
                  </a:cubicBezTo>
                  <a:cubicBezTo>
                    <a:pt x="3414" y="7169"/>
                    <a:pt x="3441" y="7075"/>
                    <a:pt x="3475" y="7075"/>
                  </a:cubicBezTo>
                  <a:close/>
                  <a:moveTo>
                    <a:pt x="1707" y="7075"/>
                  </a:moveTo>
                  <a:cubicBezTo>
                    <a:pt x="1741" y="7075"/>
                    <a:pt x="1768" y="7169"/>
                    <a:pt x="1768" y="7285"/>
                  </a:cubicBezTo>
                  <a:cubicBezTo>
                    <a:pt x="1768" y="7401"/>
                    <a:pt x="1741" y="7496"/>
                    <a:pt x="1707" y="7496"/>
                  </a:cubicBezTo>
                  <a:cubicBezTo>
                    <a:pt x="1673" y="7496"/>
                    <a:pt x="1646" y="7401"/>
                    <a:pt x="1646" y="7285"/>
                  </a:cubicBezTo>
                  <a:cubicBezTo>
                    <a:pt x="1646" y="7169"/>
                    <a:pt x="1673" y="7075"/>
                    <a:pt x="1707" y="7075"/>
                  </a:cubicBezTo>
                  <a:close/>
                  <a:moveTo>
                    <a:pt x="1280" y="7075"/>
                  </a:moveTo>
                  <a:cubicBezTo>
                    <a:pt x="1314" y="7075"/>
                    <a:pt x="1341" y="7169"/>
                    <a:pt x="1341" y="7285"/>
                  </a:cubicBezTo>
                  <a:cubicBezTo>
                    <a:pt x="1341" y="7401"/>
                    <a:pt x="1314" y="7496"/>
                    <a:pt x="1280" y="7496"/>
                  </a:cubicBezTo>
                  <a:cubicBezTo>
                    <a:pt x="1246" y="7496"/>
                    <a:pt x="1219" y="7401"/>
                    <a:pt x="1219" y="7285"/>
                  </a:cubicBezTo>
                  <a:cubicBezTo>
                    <a:pt x="1219" y="7169"/>
                    <a:pt x="1246" y="7075"/>
                    <a:pt x="1280" y="7075"/>
                  </a:cubicBezTo>
                  <a:close/>
                  <a:moveTo>
                    <a:pt x="11359" y="7004"/>
                  </a:moveTo>
                  <a:cubicBezTo>
                    <a:pt x="11392" y="7004"/>
                    <a:pt x="11420" y="7099"/>
                    <a:pt x="11420" y="7215"/>
                  </a:cubicBezTo>
                  <a:cubicBezTo>
                    <a:pt x="11420" y="7331"/>
                    <a:pt x="11392" y="7426"/>
                    <a:pt x="11359" y="7426"/>
                  </a:cubicBezTo>
                  <a:cubicBezTo>
                    <a:pt x="11325" y="7426"/>
                    <a:pt x="11298" y="7331"/>
                    <a:pt x="11298" y="7215"/>
                  </a:cubicBezTo>
                  <a:cubicBezTo>
                    <a:pt x="11298" y="7099"/>
                    <a:pt x="11325" y="7004"/>
                    <a:pt x="11359" y="7004"/>
                  </a:cubicBezTo>
                  <a:close/>
                  <a:moveTo>
                    <a:pt x="13147" y="6934"/>
                  </a:moveTo>
                  <a:cubicBezTo>
                    <a:pt x="13181" y="6934"/>
                    <a:pt x="13208" y="7029"/>
                    <a:pt x="13208" y="7145"/>
                  </a:cubicBezTo>
                  <a:cubicBezTo>
                    <a:pt x="13208" y="7261"/>
                    <a:pt x="13181" y="7355"/>
                    <a:pt x="13147" y="7355"/>
                  </a:cubicBezTo>
                  <a:cubicBezTo>
                    <a:pt x="13113" y="7355"/>
                    <a:pt x="13086" y="7261"/>
                    <a:pt x="13086" y="7145"/>
                  </a:cubicBezTo>
                  <a:cubicBezTo>
                    <a:pt x="13086" y="7029"/>
                    <a:pt x="13113" y="6934"/>
                    <a:pt x="13147" y="6934"/>
                  </a:cubicBezTo>
                  <a:close/>
                  <a:moveTo>
                    <a:pt x="19019" y="6864"/>
                  </a:moveTo>
                  <a:cubicBezTo>
                    <a:pt x="19053" y="6864"/>
                    <a:pt x="19080" y="6958"/>
                    <a:pt x="19080" y="7075"/>
                  </a:cubicBezTo>
                  <a:cubicBezTo>
                    <a:pt x="19080" y="7191"/>
                    <a:pt x="19053" y="7285"/>
                    <a:pt x="19019" y="7285"/>
                  </a:cubicBezTo>
                  <a:cubicBezTo>
                    <a:pt x="18986" y="7285"/>
                    <a:pt x="18958" y="7191"/>
                    <a:pt x="18958" y="7075"/>
                  </a:cubicBezTo>
                  <a:cubicBezTo>
                    <a:pt x="18958" y="6958"/>
                    <a:pt x="18986" y="6864"/>
                    <a:pt x="19019" y="6864"/>
                  </a:cubicBezTo>
                  <a:close/>
                  <a:moveTo>
                    <a:pt x="14061" y="6864"/>
                  </a:moveTo>
                  <a:cubicBezTo>
                    <a:pt x="14095" y="6864"/>
                    <a:pt x="14122" y="6958"/>
                    <a:pt x="14122" y="7075"/>
                  </a:cubicBezTo>
                  <a:cubicBezTo>
                    <a:pt x="14122" y="7191"/>
                    <a:pt x="14095" y="7285"/>
                    <a:pt x="14061" y="7285"/>
                  </a:cubicBezTo>
                  <a:cubicBezTo>
                    <a:pt x="14028" y="7285"/>
                    <a:pt x="14000" y="7191"/>
                    <a:pt x="14000" y="7075"/>
                  </a:cubicBezTo>
                  <a:cubicBezTo>
                    <a:pt x="14000" y="6958"/>
                    <a:pt x="14028" y="6864"/>
                    <a:pt x="14061" y="6864"/>
                  </a:cubicBezTo>
                  <a:close/>
                  <a:moveTo>
                    <a:pt x="6380" y="6864"/>
                  </a:moveTo>
                  <a:cubicBezTo>
                    <a:pt x="6414" y="6864"/>
                    <a:pt x="6441" y="6958"/>
                    <a:pt x="6441" y="7075"/>
                  </a:cubicBezTo>
                  <a:cubicBezTo>
                    <a:pt x="6441" y="7191"/>
                    <a:pt x="6414" y="7285"/>
                    <a:pt x="6380" y="7285"/>
                  </a:cubicBezTo>
                  <a:cubicBezTo>
                    <a:pt x="6347" y="7285"/>
                    <a:pt x="6319" y="7191"/>
                    <a:pt x="6319" y="7075"/>
                  </a:cubicBezTo>
                  <a:cubicBezTo>
                    <a:pt x="6319" y="6958"/>
                    <a:pt x="6347" y="6864"/>
                    <a:pt x="6380" y="6864"/>
                  </a:cubicBezTo>
                  <a:close/>
                  <a:moveTo>
                    <a:pt x="3881" y="6864"/>
                  </a:moveTo>
                  <a:cubicBezTo>
                    <a:pt x="3915" y="6864"/>
                    <a:pt x="3942" y="6958"/>
                    <a:pt x="3942" y="7075"/>
                  </a:cubicBezTo>
                  <a:cubicBezTo>
                    <a:pt x="3942" y="7191"/>
                    <a:pt x="3915" y="7285"/>
                    <a:pt x="3881" y="7285"/>
                  </a:cubicBezTo>
                  <a:cubicBezTo>
                    <a:pt x="3847" y="7285"/>
                    <a:pt x="3820" y="7191"/>
                    <a:pt x="3820" y="7075"/>
                  </a:cubicBezTo>
                  <a:cubicBezTo>
                    <a:pt x="3820" y="6958"/>
                    <a:pt x="3847" y="6864"/>
                    <a:pt x="3881" y="6864"/>
                  </a:cubicBezTo>
                  <a:close/>
                  <a:moveTo>
                    <a:pt x="21011" y="6794"/>
                  </a:moveTo>
                  <a:cubicBezTo>
                    <a:pt x="21044" y="6794"/>
                    <a:pt x="21072" y="6888"/>
                    <a:pt x="21072" y="7004"/>
                  </a:cubicBezTo>
                  <a:cubicBezTo>
                    <a:pt x="21072" y="7121"/>
                    <a:pt x="21044" y="7215"/>
                    <a:pt x="21011" y="7215"/>
                  </a:cubicBezTo>
                  <a:cubicBezTo>
                    <a:pt x="20977" y="7215"/>
                    <a:pt x="20950" y="7121"/>
                    <a:pt x="20950" y="7004"/>
                  </a:cubicBezTo>
                  <a:cubicBezTo>
                    <a:pt x="20950" y="6888"/>
                    <a:pt x="20977" y="6794"/>
                    <a:pt x="21011" y="6794"/>
                  </a:cubicBezTo>
                  <a:close/>
                  <a:moveTo>
                    <a:pt x="11765" y="6794"/>
                  </a:moveTo>
                  <a:cubicBezTo>
                    <a:pt x="11799" y="6794"/>
                    <a:pt x="11826" y="6888"/>
                    <a:pt x="11826" y="7004"/>
                  </a:cubicBezTo>
                  <a:cubicBezTo>
                    <a:pt x="11826" y="7121"/>
                    <a:pt x="11799" y="7215"/>
                    <a:pt x="11765" y="7215"/>
                  </a:cubicBezTo>
                  <a:cubicBezTo>
                    <a:pt x="11732" y="7215"/>
                    <a:pt x="11704" y="7121"/>
                    <a:pt x="11704" y="7004"/>
                  </a:cubicBezTo>
                  <a:cubicBezTo>
                    <a:pt x="11704" y="6888"/>
                    <a:pt x="11732" y="6794"/>
                    <a:pt x="11765" y="6794"/>
                  </a:cubicBezTo>
                  <a:close/>
                  <a:moveTo>
                    <a:pt x="9754" y="6794"/>
                  </a:moveTo>
                  <a:cubicBezTo>
                    <a:pt x="9787" y="6794"/>
                    <a:pt x="9814" y="6888"/>
                    <a:pt x="9814" y="7004"/>
                  </a:cubicBezTo>
                  <a:cubicBezTo>
                    <a:pt x="9814" y="7121"/>
                    <a:pt x="9787" y="7215"/>
                    <a:pt x="9754" y="7215"/>
                  </a:cubicBezTo>
                  <a:cubicBezTo>
                    <a:pt x="9720" y="7215"/>
                    <a:pt x="9693" y="7121"/>
                    <a:pt x="9693" y="7004"/>
                  </a:cubicBezTo>
                  <a:cubicBezTo>
                    <a:pt x="9693" y="6888"/>
                    <a:pt x="9720" y="6794"/>
                    <a:pt x="9754" y="6794"/>
                  </a:cubicBezTo>
                  <a:close/>
                  <a:moveTo>
                    <a:pt x="15179" y="6724"/>
                  </a:moveTo>
                  <a:cubicBezTo>
                    <a:pt x="15213" y="6724"/>
                    <a:pt x="15240" y="6818"/>
                    <a:pt x="15240" y="6934"/>
                  </a:cubicBezTo>
                  <a:cubicBezTo>
                    <a:pt x="15240" y="7051"/>
                    <a:pt x="15213" y="7145"/>
                    <a:pt x="15179" y="7145"/>
                  </a:cubicBezTo>
                  <a:cubicBezTo>
                    <a:pt x="15145" y="7145"/>
                    <a:pt x="15118" y="7051"/>
                    <a:pt x="15118" y="6934"/>
                  </a:cubicBezTo>
                  <a:cubicBezTo>
                    <a:pt x="15118" y="6818"/>
                    <a:pt x="15145" y="6724"/>
                    <a:pt x="15179" y="6724"/>
                  </a:cubicBezTo>
                  <a:close/>
                  <a:moveTo>
                    <a:pt x="14590" y="6724"/>
                  </a:moveTo>
                  <a:cubicBezTo>
                    <a:pt x="14623" y="6724"/>
                    <a:pt x="14651" y="6818"/>
                    <a:pt x="14651" y="6934"/>
                  </a:cubicBezTo>
                  <a:cubicBezTo>
                    <a:pt x="14651" y="7051"/>
                    <a:pt x="14623" y="7145"/>
                    <a:pt x="14590" y="7145"/>
                  </a:cubicBezTo>
                  <a:cubicBezTo>
                    <a:pt x="14556" y="7145"/>
                    <a:pt x="14529" y="7051"/>
                    <a:pt x="14529" y="6934"/>
                  </a:cubicBezTo>
                  <a:cubicBezTo>
                    <a:pt x="14529" y="6818"/>
                    <a:pt x="14556" y="6724"/>
                    <a:pt x="14590" y="6724"/>
                  </a:cubicBezTo>
                  <a:close/>
                  <a:moveTo>
                    <a:pt x="4674" y="6654"/>
                  </a:moveTo>
                  <a:cubicBezTo>
                    <a:pt x="4707" y="6654"/>
                    <a:pt x="4735" y="6748"/>
                    <a:pt x="4735" y="6864"/>
                  </a:cubicBezTo>
                  <a:cubicBezTo>
                    <a:pt x="4735" y="6980"/>
                    <a:pt x="4707" y="7075"/>
                    <a:pt x="4674" y="7075"/>
                  </a:cubicBezTo>
                  <a:cubicBezTo>
                    <a:pt x="4640" y="7075"/>
                    <a:pt x="4613" y="6980"/>
                    <a:pt x="4613" y="6864"/>
                  </a:cubicBezTo>
                  <a:cubicBezTo>
                    <a:pt x="4613" y="6748"/>
                    <a:pt x="4640" y="6654"/>
                    <a:pt x="4674" y="6654"/>
                  </a:cubicBezTo>
                  <a:close/>
                  <a:moveTo>
                    <a:pt x="427" y="6583"/>
                  </a:moveTo>
                  <a:cubicBezTo>
                    <a:pt x="460" y="6583"/>
                    <a:pt x="488" y="6678"/>
                    <a:pt x="488" y="6794"/>
                  </a:cubicBezTo>
                  <a:cubicBezTo>
                    <a:pt x="488" y="6910"/>
                    <a:pt x="460" y="7004"/>
                    <a:pt x="427" y="7004"/>
                  </a:cubicBezTo>
                  <a:cubicBezTo>
                    <a:pt x="393" y="7004"/>
                    <a:pt x="366" y="6910"/>
                    <a:pt x="366" y="6794"/>
                  </a:cubicBezTo>
                  <a:cubicBezTo>
                    <a:pt x="366" y="6678"/>
                    <a:pt x="393" y="6583"/>
                    <a:pt x="427" y="6583"/>
                  </a:cubicBezTo>
                  <a:close/>
                  <a:moveTo>
                    <a:pt x="8738" y="6513"/>
                  </a:moveTo>
                  <a:cubicBezTo>
                    <a:pt x="8771" y="6513"/>
                    <a:pt x="8798" y="6608"/>
                    <a:pt x="8798" y="6724"/>
                  </a:cubicBezTo>
                  <a:cubicBezTo>
                    <a:pt x="8798" y="6840"/>
                    <a:pt x="8771" y="6934"/>
                    <a:pt x="8738" y="6934"/>
                  </a:cubicBezTo>
                  <a:cubicBezTo>
                    <a:pt x="8704" y="6934"/>
                    <a:pt x="8677" y="6840"/>
                    <a:pt x="8677" y="6724"/>
                  </a:cubicBezTo>
                  <a:cubicBezTo>
                    <a:pt x="8677" y="6608"/>
                    <a:pt x="8704" y="6513"/>
                    <a:pt x="8738" y="6513"/>
                  </a:cubicBezTo>
                  <a:close/>
                  <a:moveTo>
                    <a:pt x="833" y="6513"/>
                  </a:moveTo>
                  <a:cubicBezTo>
                    <a:pt x="867" y="6513"/>
                    <a:pt x="894" y="6608"/>
                    <a:pt x="894" y="6724"/>
                  </a:cubicBezTo>
                  <a:cubicBezTo>
                    <a:pt x="894" y="6840"/>
                    <a:pt x="867" y="6934"/>
                    <a:pt x="833" y="6934"/>
                  </a:cubicBezTo>
                  <a:cubicBezTo>
                    <a:pt x="799" y="6934"/>
                    <a:pt x="772" y="6840"/>
                    <a:pt x="772" y="6724"/>
                  </a:cubicBezTo>
                  <a:cubicBezTo>
                    <a:pt x="772" y="6608"/>
                    <a:pt x="799" y="6513"/>
                    <a:pt x="833" y="6513"/>
                  </a:cubicBezTo>
                  <a:close/>
                  <a:moveTo>
                    <a:pt x="5872" y="6443"/>
                  </a:moveTo>
                  <a:cubicBezTo>
                    <a:pt x="5906" y="6443"/>
                    <a:pt x="5933" y="6537"/>
                    <a:pt x="5933" y="6654"/>
                  </a:cubicBezTo>
                  <a:cubicBezTo>
                    <a:pt x="5933" y="6770"/>
                    <a:pt x="5906" y="6864"/>
                    <a:pt x="5872" y="6864"/>
                  </a:cubicBezTo>
                  <a:cubicBezTo>
                    <a:pt x="5839" y="6864"/>
                    <a:pt x="5811" y="6770"/>
                    <a:pt x="5811" y="6654"/>
                  </a:cubicBezTo>
                  <a:cubicBezTo>
                    <a:pt x="5811" y="6537"/>
                    <a:pt x="5839" y="6443"/>
                    <a:pt x="5872" y="6443"/>
                  </a:cubicBezTo>
                  <a:close/>
                  <a:moveTo>
                    <a:pt x="12619" y="6373"/>
                  </a:moveTo>
                  <a:cubicBezTo>
                    <a:pt x="12652" y="6373"/>
                    <a:pt x="12680" y="6467"/>
                    <a:pt x="12680" y="6583"/>
                  </a:cubicBezTo>
                  <a:cubicBezTo>
                    <a:pt x="12680" y="6700"/>
                    <a:pt x="12652" y="6794"/>
                    <a:pt x="12619" y="6794"/>
                  </a:cubicBezTo>
                  <a:cubicBezTo>
                    <a:pt x="12585" y="6794"/>
                    <a:pt x="12558" y="6700"/>
                    <a:pt x="12558" y="6583"/>
                  </a:cubicBezTo>
                  <a:cubicBezTo>
                    <a:pt x="12558" y="6467"/>
                    <a:pt x="12585" y="6373"/>
                    <a:pt x="12619" y="6373"/>
                  </a:cubicBezTo>
                  <a:close/>
                  <a:moveTo>
                    <a:pt x="9347" y="6373"/>
                  </a:moveTo>
                  <a:cubicBezTo>
                    <a:pt x="9381" y="6373"/>
                    <a:pt x="9408" y="6467"/>
                    <a:pt x="9408" y="6583"/>
                  </a:cubicBezTo>
                  <a:cubicBezTo>
                    <a:pt x="9408" y="6700"/>
                    <a:pt x="9381" y="6794"/>
                    <a:pt x="9347" y="6794"/>
                  </a:cubicBezTo>
                  <a:cubicBezTo>
                    <a:pt x="9313" y="6794"/>
                    <a:pt x="9286" y="6700"/>
                    <a:pt x="9286" y="6583"/>
                  </a:cubicBezTo>
                  <a:cubicBezTo>
                    <a:pt x="9286" y="6467"/>
                    <a:pt x="9313" y="6373"/>
                    <a:pt x="9347" y="6373"/>
                  </a:cubicBezTo>
                  <a:close/>
                  <a:moveTo>
                    <a:pt x="2459" y="6373"/>
                  </a:moveTo>
                  <a:cubicBezTo>
                    <a:pt x="2492" y="6373"/>
                    <a:pt x="2520" y="6467"/>
                    <a:pt x="2520" y="6583"/>
                  </a:cubicBezTo>
                  <a:cubicBezTo>
                    <a:pt x="2520" y="6700"/>
                    <a:pt x="2492" y="6794"/>
                    <a:pt x="2459" y="6794"/>
                  </a:cubicBezTo>
                  <a:cubicBezTo>
                    <a:pt x="2425" y="6794"/>
                    <a:pt x="2398" y="6700"/>
                    <a:pt x="2398" y="6583"/>
                  </a:cubicBezTo>
                  <a:cubicBezTo>
                    <a:pt x="2398" y="6467"/>
                    <a:pt x="2425" y="6373"/>
                    <a:pt x="2459" y="6373"/>
                  </a:cubicBezTo>
                  <a:close/>
                  <a:moveTo>
                    <a:pt x="10607" y="6303"/>
                  </a:moveTo>
                  <a:cubicBezTo>
                    <a:pt x="10641" y="6303"/>
                    <a:pt x="10668" y="6397"/>
                    <a:pt x="10668" y="6513"/>
                  </a:cubicBezTo>
                  <a:cubicBezTo>
                    <a:pt x="10668" y="6630"/>
                    <a:pt x="10641" y="6724"/>
                    <a:pt x="10607" y="6724"/>
                  </a:cubicBezTo>
                  <a:cubicBezTo>
                    <a:pt x="10573" y="6724"/>
                    <a:pt x="10546" y="6630"/>
                    <a:pt x="10546" y="6513"/>
                  </a:cubicBezTo>
                  <a:cubicBezTo>
                    <a:pt x="10546" y="6397"/>
                    <a:pt x="10573" y="6303"/>
                    <a:pt x="10607" y="6303"/>
                  </a:cubicBezTo>
                  <a:close/>
                  <a:moveTo>
                    <a:pt x="10160" y="6303"/>
                  </a:moveTo>
                  <a:cubicBezTo>
                    <a:pt x="10194" y="6303"/>
                    <a:pt x="10221" y="6397"/>
                    <a:pt x="10221" y="6513"/>
                  </a:cubicBezTo>
                  <a:cubicBezTo>
                    <a:pt x="10221" y="6630"/>
                    <a:pt x="10194" y="6724"/>
                    <a:pt x="10160" y="6724"/>
                  </a:cubicBezTo>
                  <a:cubicBezTo>
                    <a:pt x="10126" y="6724"/>
                    <a:pt x="10099" y="6630"/>
                    <a:pt x="10099" y="6513"/>
                  </a:cubicBezTo>
                  <a:cubicBezTo>
                    <a:pt x="10099" y="6397"/>
                    <a:pt x="10126" y="6303"/>
                    <a:pt x="10160" y="6303"/>
                  </a:cubicBezTo>
                  <a:close/>
                  <a:moveTo>
                    <a:pt x="2824" y="6303"/>
                  </a:moveTo>
                  <a:cubicBezTo>
                    <a:pt x="2847" y="6303"/>
                    <a:pt x="2865" y="6366"/>
                    <a:pt x="2865" y="6443"/>
                  </a:cubicBezTo>
                  <a:cubicBezTo>
                    <a:pt x="2865" y="6521"/>
                    <a:pt x="2847" y="6583"/>
                    <a:pt x="2824" y="6583"/>
                  </a:cubicBezTo>
                  <a:cubicBezTo>
                    <a:pt x="2802" y="6583"/>
                    <a:pt x="2784" y="6521"/>
                    <a:pt x="2784" y="6443"/>
                  </a:cubicBezTo>
                  <a:cubicBezTo>
                    <a:pt x="2784" y="6366"/>
                    <a:pt x="2802" y="6303"/>
                    <a:pt x="2824" y="6303"/>
                  </a:cubicBezTo>
                  <a:close/>
                  <a:moveTo>
                    <a:pt x="2073" y="6303"/>
                  </a:moveTo>
                  <a:cubicBezTo>
                    <a:pt x="2106" y="6303"/>
                    <a:pt x="2134" y="6397"/>
                    <a:pt x="2134" y="6513"/>
                  </a:cubicBezTo>
                  <a:cubicBezTo>
                    <a:pt x="2134" y="6630"/>
                    <a:pt x="2106" y="6724"/>
                    <a:pt x="2073" y="6724"/>
                  </a:cubicBezTo>
                  <a:cubicBezTo>
                    <a:pt x="2039" y="6724"/>
                    <a:pt x="2012" y="6630"/>
                    <a:pt x="2012" y="6513"/>
                  </a:cubicBezTo>
                  <a:cubicBezTo>
                    <a:pt x="2012" y="6397"/>
                    <a:pt x="2039" y="6303"/>
                    <a:pt x="2073" y="6303"/>
                  </a:cubicBezTo>
                  <a:close/>
                  <a:moveTo>
                    <a:pt x="20340" y="6233"/>
                  </a:moveTo>
                  <a:cubicBezTo>
                    <a:pt x="20374" y="6233"/>
                    <a:pt x="20401" y="6327"/>
                    <a:pt x="20401" y="6443"/>
                  </a:cubicBezTo>
                  <a:cubicBezTo>
                    <a:pt x="20401" y="6559"/>
                    <a:pt x="20374" y="6654"/>
                    <a:pt x="20340" y="6654"/>
                  </a:cubicBezTo>
                  <a:cubicBezTo>
                    <a:pt x="20306" y="6654"/>
                    <a:pt x="20279" y="6559"/>
                    <a:pt x="20279" y="6443"/>
                  </a:cubicBezTo>
                  <a:cubicBezTo>
                    <a:pt x="20279" y="6327"/>
                    <a:pt x="20306" y="6233"/>
                    <a:pt x="20340" y="6233"/>
                  </a:cubicBezTo>
                  <a:close/>
                  <a:moveTo>
                    <a:pt x="19365" y="6233"/>
                  </a:moveTo>
                  <a:cubicBezTo>
                    <a:pt x="19398" y="6233"/>
                    <a:pt x="19426" y="6327"/>
                    <a:pt x="19426" y="6443"/>
                  </a:cubicBezTo>
                  <a:cubicBezTo>
                    <a:pt x="19426" y="6559"/>
                    <a:pt x="19398" y="6654"/>
                    <a:pt x="19365" y="6654"/>
                  </a:cubicBezTo>
                  <a:cubicBezTo>
                    <a:pt x="19331" y="6654"/>
                    <a:pt x="19304" y="6559"/>
                    <a:pt x="19304" y="6443"/>
                  </a:cubicBezTo>
                  <a:cubicBezTo>
                    <a:pt x="19304" y="6327"/>
                    <a:pt x="19331" y="6233"/>
                    <a:pt x="19365" y="6233"/>
                  </a:cubicBezTo>
                  <a:close/>
                  <a:moveTo>
                    <a:pt x="13574" y="6233"/>
                  </a:moveTo>
                  <a:cubicBezTo>
                    <a:pt x="13607" y="6233"/>
                    <a:pt x="13635" y="6327"/>
                    <a:pt x="13635" y="6443"/>
                  </a:cubicBezTo>
                  <a:cubicBezTo>
                    <a:pt x="13635" y="6559"/>
                    <a:pt x="13607" y="6654"/>
                    <a:pt x="13574" y="6654"/>
                  </a:cubicBezTo>
                  <a:cubicBezTo>
                    <a:pt x="13540" y="6654"/>
                    <a:pt x="13513" y="6559"/>
                    <a:pt x="13513" y="6443"/>
                  </a:cubicBezTo>
                  <a:cubicBezTo>
                    <a:pt x="13513" y="6327"/>
                    <a:pt x="13540" y="6233"/>
                    <a:pt x="13574" y="6233"/>
                  </a:cubicBezTo>
                  <a:close/>
                  <a:moveTo>
                    <a:pt x="7518" y="6233"/>
                  </a:moveTo>
                  <a:cubicBezTo>
                    <a:pt x="7552" y="6233"/>
                    <a:pt x="7579" y="6327"/>
                    <a:pt x="7579" y="6443"/>
                  </a:cubicBezTo>
                  <a:cubicBezTo>
                    <a:pt x="7579" y="6559"/>
                    <a:pt x="7552" y="6654"/>
                    <a:pt x="7518" y="6654"/>
                  </a:cubicBezTo>
                  <a:cubicBezTo>
                    <a:pt x="7485" y="6654"/>
                    <a:pt x="7457" y="6559"/>
                    <a:pt x="7457" y="6443"/>
                  </a:cubicBezTo>
                  <a:cubicBezTo>
                    <a:pt x="7457" y="6327"/>
                    <a:pt x="7485" y="6233"/>
                    <a:pt x="7518" y="6233"/>
                  </a:cubicBezTo>
                  <a:close/>
                  <a:moveTo>
                    <a:pt x="4227" y="6233"/>
                  </a:moveTo>
                  <a:cubicBezTo>
                    <a:pt x="4260" y="6233"/>
                    <a:pt x="4287" y="6327"/>
                    <a:pt x="4287" y="6443"/>
                  </a:cubicBezTo>
                  <a:cubicBezTo>
                    <a:pt x="4287" y="6559"/>
                    <a:pt x="4260" y="6654"/>
                    <a:pt x="4227" y="6654"/>
                  </a:cubicBezTo>
                  <a:cubicBezTo>
                    <a:pt x="4193" y="6654"/>
                    <a:pt x="4166" y="6559"/>
                    <a:pt x="4166" y="6443"/>
                  </a:cubicBezTo>
                  <a:cubicBezTo>
                    <a:pt x="4166" y="6327"/>
                    <a:pt x="4193" y="6233"/>
                    <a:pt x="4227" y="6233"/>
                  </a:cubicBezTo>
                  <a:close/>
                  <a:moveTo>
                    <a:pt x="8148" y="6162"/>
                  </a:moveTo>
                  <a:cubicBezTo>
                    <a:pt x="8182" y="6162"/>
                    <a:pt x="8209" y="6257"/>
                    <a:pt x="8209" y="6373"/>
                  </a:cubicBezTo>
                  <a:cubicBezTo>
                    <a:pt x="8209" y="6489"/>
                    <a:pt x="8182" y="6583"/>
                    <a:pt x="8148" y="6583"/>
                  </a:cubicBezTo>
                  <a:cubicBezTo>
                    <a:pt x="8115" y="6583"/>
                    <a:pt x="8087" y="6489"/>
                    <a:pt x="8087" y="6373"/>
                  </a:cubicBezTo>
                  <a:cubicBezTo>
                    <a:pt x="8087" y="6257"/>
                    <a:pt x="8115" y="6162"/>
                    <a:pt x="8148" y="6162"/>
                  </a:cubicBezTo>
                  <a:close/>
                  <a:moveTo>
                    <a:pt x="18694" y="6092"/>
                  </a:moveTo>
                  <a:cubicBezTo>
                    <a:pt x="18728" y="6092"/>
                    <a:pt x="18755" y="6186"/>
                    <a:pt x="18755" y="6303"/>
                  </a:cubicBezTo>
                  <a:cubicBezTo>
                    <a:pt x="18755" y="6419"/>
                    <a:pt x="18728" y="6513"/>
                    <a:pt x="18694" y="6513"/>
                  </a:cubicBezTo>
                  <a:cubicBezTo>
                    <a:pt x="18661" y="6513"/>
                    <a:pt x="18633" y="6419"/>
                    <a:pt x="18633" y="6303"/>
                  </a:cubicBezTo>
                  <a:cubicBezTo>
                    <a:pt x="18633" y="6186"/>
                    <a:pt x="18661" y="6092"/>
                    <a:pt x="18694" y="6092"/>
                  </a:cubicBezTo>
                  <a:close/>
                  <a:moveTo>
                    <a:pt x="16337" y="6092"/>
                  </a:moveTo>
                  <a:cubicBezTo>
                    <a:pt x="16371" y="6092"/>
                    <a:pt x="16398" y="6186"/>
                    <a:pt x="16398" y="6303"/>
                  </a:cubicBezTo>
                  <a:cubicBezTo>
                    <a:pt x="16398" y="6419"/>
                    <a:pt x="16371" y="6513"/>
                    <a:pt x="16337" y="6513"/>
                  </a:cubicBezTo>
                  <a:cubicBezTo>
                    <a:pt x="16303" y="6513"/>
                    <a:pt x="16276" y="6419"/>
                    <a:pt x="16276" y="6303"/>
                  </a:cubicBezTo>
                  <a:cubicBezTo>
                    <a:pt x="16276" y="6186"/>
                    <a:pt x="16303" y="6092"/>
                    <a:pt x="16337" y="6092"/>
                  </a:cubicBezTo>
                  <a:close/>
                  <a:moveTo>
                    <a:pt x="5121" y="6092"/>
                  </a:moveTo>
                  <a:cubicBezTo>
                    <a:pt x="5154" y="6092"/>
                    <a:pt x="5182" y="6186"/>
                    <a:pt x="5182" y="6303"/>
                  </a:cubicBezTo>
                  <a:cubicBezTo>
                    <a:pt x="5182" y="6419"/>
                    <a:pt x="5154" y="6513"/>
                    <a:pt x="5121" y="6513"/>
                  </a:cubicBezTo>
                  <a:cubicBezTo>
                    <a:pt x="5087" y="6513"/>
                    <a:pt x="5060" y="6419"/>
                    <a:pt x="5060" y="6303"/>
                  </a:cubicBezTo>
                  <a:cubicBezTo>
                    <a:pt x="5060" y="6186"/>
                    <a:pt x="5087" y="6092"/>
                    <a:pt x="5121" y="6092"/>
                  </a:cubicBezTo>
                  <a:close/>
                  <a:moveTo>
                    <a:pt x="21417" y="6022"/>
                  </a:moveTo>
                  <a:cubicBezTo>
                    <a:pt x="21451" y="6022"/>
                    <a:pt x="21478" y="6116"/>
                    <a:pt x="21478" y="6233"/>
                  </a:cubicBezTo>
                  <a:cubicBezTo>
                    <a:pt x="21478" y="6349"/>
                    <a:pt x="21451" y="6443"/>
                    <a:pt x="21417" y="6443"/>
                  </a:cubicBezTo>
                  <a:cubicBezTo>
                    <a:pt x="21383" y="6443"/>
                    <a:pt x="21356" y="6349"/>
                    <a:pt x="21356" y="6233"/>
                  </a:cubicBezTo>
                  <a:cubicBezTo>
                    <a:pt x="21356" y="6116"/>
                    <a:pt x="21383" y="6022"/>
                    <a:pt x="21417" y="6022"/>
                  </a:cubicBezTo>
                  <a:close/>
                  <a:moveTo>
                    <a:pt x="19934" y="5952"/>
                  </a:moveTo>
                  <a:cubicBezTo>
                    <a:pt x="19967" y="5952"/>
                    <a:pt x="19995" y="6046"/>
                    <a:pt x="19995" y="6162"/>
                  </a:cubicBezTo>
                  <a:cubicBezTo>
                    <a:pt x="19995" y="6279"/>
                    <a:pt x="19967" y="6373"/>
                    <a:pt x="19934" y="6373"/>
                  </a:cubicBezTo>
                  <a:cubicBezTo>
                    <a:pt x="19900" y="6373"/>
                    <a:pt x="19873" y="6279"/>
                    <a:pt x="19873" y="6162"/>
                  </a:cubicBezTo>
                  <a:cubicBezTo>
                    <a:pt x="19873" y="6046"/>
                    <a:pt x="19900" y="5952"/>
                    <a:pt x="19934" y="5952"/>
                  </a:cubicBezTo>
                  <a:close/>
                  <a:moveTo>
                    <a:pt x="10973" y="5952"/>
                  </a:moveTo>
                  <a:cubicBezTo>
                    <a:pt x="11006" y="5952"/>
                    <a:pt x="11034" y="6046"/>
                    <a:pt x="11034" y="6162"/>
                  </a:cubicBezTo>
                  <a:cubicBezTo>
                    <a:pt x="11034" y="6279"/>
                    <a:pt x="11006" y="6373"/>
                    <a:pt x="10973" y="6373"/>
                  </a:cubicBezTo>
                  <a:cubicBezTo>
                    <a:pt x="10939" y="6373"/>
                    <a:pt x="10912" y="6279"/>
                    <a:pt x="10912" y="6162"/>
                  </a:cubicBezTo>
                  <a:cubicBezTo>
                    <a:pt x="10912" y="6046"/>
                    <a:pt x="10939" y="5952"/>
                    <a:pt x="10973" y="5952"/>
                  </a:cubicBezTo>
                  <a:close/>
                  <a:moveTo>
                    <a:pt x="6706" y="5952"/>
                  </a:moveTo>
                  <a:cubicBezTo>
                    <a:pt x="6739" y="5952"/>
                    <a:pt x="6767" y="6046"/>
                    <a:pt x="6767" y="6162"/>
                  </a:cubicBezTo>
                  <a:cubicBezTo>
                    <a:pt x="6767" y="6279"/>
                    <a:pt x="6739" y="6373"/>
                    <a:pt x="6706" y="6373"/>
                  </a:cubicBezTo>
                  <a:cubicBezTo>
                    <a:pt x="6672" y="6373"/>
                    <a:pt x="6645" y="6279"/>
                    <a:pt x="6645" y="6162"/>
                  </a:cubicBezTo>
                  <a:cubicBezTo>
                    <a:pt x="6645" y="6046"/>
                    <a:pt x="6672" y="5952"/>
                    <a:pt x="6706" y="5952"/>
                  </a:cubicBezTo>
                  <a:close/>
                  <a:moveTo>
                    <a:pt x="17048" y="5882"/>
                  </a:moveTo>
                  <a:cubicBezTo>
                    <a:pt x="17082" y="5882"/>
                    <a:pt x="17109" y="5976"/>
                    <a:pt x="17109" y="6092"/>
                  </a:cubicBezTo>
                  <a:cubicBezTo>
                    <a:pt x="17109" y="6209"/>
                    <a:pt x="17082" y="6303"/>
                    <a:pt x="17048" y="6303"/>
                  </a:cubicBezTo>
                  <a:cubicBezTo>
                    <a:pt x="17015" y="6303"/>
                    <a:pt x="16987" y="6209"/>
                    <a:pt x="16987" y="6092"/>
                  </a:cubicBezTo>
                  <a:cubicBezTo>
                    <a:pt x="16987" y="5976"/>
                    <a:pt x="17015" y="5882"/>
                    <a:pt x="17048" y="5882"/>
                  </a:cubicBezTo>
                  <a:close/>
                  <a:moveTo>
                    <a:pt x="16662" y="5882"/>
                  </a:moveTo>
                  <a:cubicBezTo>
                    <a:pt x="16696" y="5882"/>
                    <a:pt x="16723" y="5976"/>
                    <a:pt x="16723" y="6092"/>
                  </a:cubicBezTo>
                  <a:cubicBezTo>
                    <a:pt x="16723" y="6209"/>
                    <a:pt x="16696" y="6303"/>
                    <a:pt x="16662" y="6303"/>
                  </a:cubicBezTo>
                  <a:cubicBezTo>
                    <a:pt x="16629" y="6303"/>
                    <a:pt x="16601" y="6209"/>
                    <a:pt x="16601" y="6092"/>
                  </a:cubicBezTo>
                  <a:cubicBezTo>
                    <a:pt x="16601" y="5976"/>
                    <a:pt x="16629" y="5882"/>
                    <a:pt x="16662" y="5882"/>
                  </a:cubicBezTo>
                  <a:close/>
                  <a:moveTo>
                    <a:pt x="18329" y="5812"/>
                  </a:moveTo>
                  <a:cubicBezTo>
                    <a:pt x="18362" y="5812"/>
                    <a:pt x="18389" y="5906"/>
                    <a:pt x="18389" y="6022"/>
                  </a:cubicBezTo>
                  <a:cubicBezTo>
                    <a:pt x="18389" y="6138"/>
                    <a:pt x="18362" y="6233"/>
                    <a:pt x="18329" y="6233"/>
                  </a:cubicBezTo>
                  <a:cubicBezTo>
                    <a:pt x="18295" y="6233"/>
                    <a:pt x="18268" y="6138"/>
                    <a:pt x="18268" y="6022"/>
                  </a:cubicBezTo>
                  <a:cubicBezTo>
                    <a:pt x="18268" y="5906"/>
                    <a:pt x="18295" y="5812"/>
                    <a:pt x="18329" y="5812"/>
                  </a:cubicBezTo>
                  <a:close/>
                  <a:moveTo>
                    <a:pt x="12212" y="5812"/>
                  </a:moveTo>
                  <a:cubicBezTo>
                    <a:pt x="12246" y="5812"/>
                    <a:pt x="12273" y="5906"/>
                    <a:pt x="12273" y="6022"/>
                  </a:cubicBezTo>
                  <a:cubicBezTo>
                    <a:pt x="12273" y="6138"/>
                    <a:pt x="12246" y="6233"/>
                    <a:pt x="12212" y="6233"/>
                  </a:cubicBezTo>
                  <a:cubicBezTo>
                    <a:pt x="12179" y="6233"/>
                    <a:pt x="12151" y="6138"/>
                    <a:pt x="12151" y="6022"/>
                  </a:cubicBezTo>
                  <a:cubicBezTo>
                    <a:pt x="12151" y="5906"/>
                    <a:pt x="12179" y="5812"/>
                    <a:pt x="12212" y="5812"/>
                  </a:cubicBezTo>
                  <a:close/>
                  <a:moveTo>
                    <a:pt x="3271" y="5812"/>
                  </a:moveTo>
                  <a:cubicBezTo>
                    <a:pt x="3305" y="5812"/>
                    <a:pt x="3332" y="5906"/>
                    <a:pt x="3332" y="6022"/>
                  </a:cubicBezTo>
                  <a:cubicBezTo>
                    <a:pt x="3332" y="6138"/>
                    <a:pt x="3305" y="6233"/>
                    <a:pt x="3271" y="6233"/>
                  </a:cubicBezTo>
                  <a:cubicBezTo>
                    <a:pt x="3238" y="6233"/>
                    <a:pt x="3211" y="6138"/>
                    <a:pt x="3211" y="6022"/>
                  </a:cubicBezTo>
                  <a:cubicBezTo>
                    <a:pt x="3211" y="5906"/>
                    <a:pt x="3238" y="5812"/>
                    <a:pt x="3271" y="5812"/>
                  </a:cubicBezTo>
                  <a:close/>
                  <a:moveTo>
                    <a:pt x="1524" y="5812"/>
                  </a:moveTo>
                  <a:cubicBezTo>
                    <a:pt x="1558" y="5812"/>
                    <a:pt x="1585" y="5906"/>
                    <a:pt x="1585" y="6022"/>
                  </a:cubicBezTo>
                  <a:cubicBezTo>
                    <a:pt x="1585" y="6138"/>
                    <a:pt x="1558" y="6233"/>
                    <a:pt x="1524" y="6233"/>
                  </a:cubicBezTo>
                  <a:cubicBezTo>
                    <a:pt x="1490" y="6233"/>
                    <a:pt x="1463" y="6138"/>
                    <a:pt x="1463" y="6022"/>
                  </a:cubicBezTo>
                  <a:cubicBezTo>
                    <a:pt x="1463" y="5906"/>
                    <a:pt x="1490" y="5812"/>
                    <a:pt x="1524" y="5812"/>
                  </a:cubicBezTo>
                  <a:close/>
                  <a:moveTo>
                    <a:pt x="15667" y="5671"/>
                  </a:moveTo>
                  <a:cubicBezTo>
                    <a:pt x="15700" y="5671"/>
                    <a:pt x="15728" y="5765"/>
                    <a:pt x="15728" y="5882"/>
                  </a:cubicBezTo>
                  <a:cubicBezTo>
                    <a:pt x="15728" y="5998"/>
                    <a:pt x="15700" y="6092"/>
                    <a:pt x="15667" y="6092"/>
                  </a:cubicBezTo>
                  <a:cubicBezTo>
                    <a:pt x="15633" y="6092"/>
                    <a:pt x="15606" y="5998"/>
                    <a:pt x="15606" y="5882"/>
                  </a:cubicBezTo>
                  <a:cubicBezTo>
                    <a:pt x="15606" y="5765"/>
                    <a:pt x="15633" y="5671"/>
                    <a:pt x="15667" y="5671"/>
                  </a:cubicBezTo>
                  <a:close/>
                  <a:moveTo>
                    <a:pt x="14813" y="5671"/>
                  </a:moveTo>
                  <a:cubicBezTo>
                    <a:pt x="14847" y="5671"/>
                    <a:pt x="14874" y="5765"/>
                    <a:pt x="14874" y="5882"/>
                  </a:cubicBezTo>
                  <a:cubicBezTo>
                    <a:pt x="14874" y="5998"/>
                    <a:pt x="14847" y="6092"/>
                    <a:pt x="14813" y="6092"/>
                  </a:cubicBezTo>
                  <a:cubicBezTo>
                    <a:pt x="14780" y="6092"/>
                    <a:pt x="14752" y="5998"/>
                    <a:pt x="14752" y="5882"/>
                  </a:cubicBezTo>
                  <a:cubicBezTo>
                    <a:pt x="14752" y="5765"/>
                    <a:pt x="14780" y="5671"/>
                    <a:pt x="14813" y="5671"/>
                  </a:cubicBezTo>
                  <a:close/>
                  <a:moveTo>
                    <a:pt x="17455" y="5601"/>
                  </a:moveTo>
                  <a:cubicBezTo>
                    <a:pt x="17488" y="5601"/>
                    <a:pt x="17516" y="5695"/>
                    <a:pt x="17516" y="5812"/>
                  </a:cubicBezTo>
                  <a:cubicBezTo>
                    <a:pt x="17516" y="5928"/>
                    <a:pt x="17488" y="6022"/>
                    <a:pt x="17455" y="6022"/>
                  </a:cubicBezTo>
                  <a:cubicBezTo>
                    <a:pt x="17421" y="6022"/>
                    <a:pt x="17394" y="5928"/>
                    <a:pt x="17394" y="5812"/>
                  </a:cubicBezTo>
                  <a:cubicBezTo>
                    <a:pt x="17394" y="5695"/>
                    <a:pt x="17421" y="5601"/>
                    <a:pt x="17455" y="5601"/>
                  </a:cubicBezTo>
                  <a:close/>
                  <a:moveTo>
                    <a:pt x="14346" y="5601"/>
                  </a:moveTo>
                  <a:cubicBezTo>
                    <a:pt x="14379" y="5601"/>
                    <a:pt x="14407" y="5695"/>
                    <a:pt x="14407" y="5812"/>
                  </a:cubicBezTo>
                  <a:cubicBezTo>
                    <a:pt x="14407" y="5928"/>
                    <a:pt x="14379" y="6022"/>
                    <a:pt x="14346" y="6022"/>
                  </a:cubicBezTo>
                  <a:cubicBezTo>
                    <a:pt x="14312" y="6022"/>
                    <a:pt x="14285" y="5928"/>
                    <a:pt x="14285" y="5812"/>
                  </a:cubicBezTo>
                  <a:cubicBezTo>
                    <a:pt x="14285" y="5695"/>
                    <a:pt x="14312" y="5601"/>
                    <a:pt x="14346" y="5601"/>
                  </a:cubicBezTo>
                  <a:close/>
                  <a:moveTo>
                    <a:pt x="12923" y="5601"/>
                  </a:moveTo>
                  <a:cubicBezTo>
                    <a:pt x="12957" y="5601"/>
                    <a:pt x="12984" y="5695"/>
                    <a:pt x="12984" y="5812"/>
                  </a:cubicBezTo>
                  <a:cubicBezTo>
                    <a:pt x="12984" y="5928"/>
                    <a:pt x="12957" y="6022"/>
                    <a:pt x="12923" y="6022"/>
                  </a:cubicBezTo>
                  <a:cubicBezTo>
                    <a:pt x="12890" y="6022"/>
                    <a:pt x="12862" y="5928"/>
                    <a:pt x="12862" y="5812"/>
                  </a:cubicBezTo>
                  <a:cubicBezTo>
                    <a:pt x="12862" y="5695"/>
                    <a:pt x="12890" y="5601"/>
                    <a:pt x="12923" y="5601"/>
                  </a:cubicBezTo>
                  <a:close/>
                  <a:moveTo>
                    <a:pt x="11379" y="5601"/>
                  </a:moveTo>
                  <a:cubicBezTo>
                    <a:pt x="11413" y="5601"/>
                    <a:pt x="11440" y="5695"/>
                    <a:pt x="11440" y="5812"/>
                  </a:cubicBezTo>
                  <a:cubicBezTo>
                    <a:pt x="11440" y="5928"/>
                    <a:pt x="11413" y="6022"/>
                    <a:pt x="11379" y="6022"/>
                  </a:cubicBezTo>
                  <a:cubicBezTo>
                    <a:pt x="11345" y="6022"/>
                    <a:pt x="11318" y="5928"/>
                    <a:pt x="11318" y="5812"/>
                  </a:cubicBezTo>
                  <a:cubicBezTo>
                    <a:pt x="11318" y="5695"/>
                    <a:pt x="11345" y="5601"/>
                    <a:pt x="11379" y="5601"/>
                  </a:cubicBezTo>
                  <a:close/>
                  <a:moveTo>
                    <a:pt x="3698" y="5601"/>
                  </a:moveTo>
                  <a:cubicBezTo>
                    <a:pt x="3732" y="5601"/>
                    <a:pt x="3759" y="5695"/>
                    <a:pt x="3759" y="5812"/>
                  </a:cubicBezTo>
                  <a:cubicBezTo>
                    <a:pt x="3759" y="5928"/>
                    <a:pt x="3732" y="6022"/>
                    <a:pt x="3698" y="6022"/>
                  </a:cubicBezTo>
                  <a:cubicBezTo>
                    <a:pt x="3665" y="6022"/>
                    <a:pt x="3637" y="5928"/>
                    <a:pt x="3637" y="5812"/>
                  </a:cubicBezTo>
                  <a:cubicBezTo>
                    <a:pt x="3637" y="5695"/>
                    <a:pt x="3665" y="5601"/>
                    <a:pt x="3698" y="5601"/>
                  </a:cubicBezTo>
                  <a:close/>
                  <a:moveTo>
                    <a:pt x="17922" y="5531"/>
                  </a:moveTo>
                  <a:cubicBezTo>
                    <a:pt x="17956" y="5531"/>
                    <a:pt x="17983" y="5625"/>
                    <a:pt x="17983" y="5741"/>
                  </a:cubicBezTo>
                  <a:cubicBezTo>
                    <a:pt x="17983" y="5858"/>
                    <a:pt x="17956" y="5952"/>
                    <a:pt x="17922" y="5952"/>
                  </a:cubicBezTo>
                  <a:cubicBezTo>
                    <a:pt x="17888" y="5952"/>
                    <a:pt x="17861" y="5858"/>
                    <a:pt x="17861" y="5741"/>
                  </a:cubicBezTo>
                  <a:cubicBezTo>
                    <a:pt x="17861" y="5625"/>
                    <a:pt x="17888" y="5531"/>
                    <a:pt x="17922" y="5531"/>
                  </a:cubicBezTo>
                  <a:close/>
                  <a:moveTo>
                    <a:pt x="15240" y="5531"/>
                  </a:moveTo>
                  <a:cubicBezTo>
                    <a:pt x="15274" y="5531"/>
                    <a:pt x="15301" y="5625"/>
                    <a:pt x="15301" y="5741"/>
                  </a:cubicBezTo>
                  <a:cubicBezTo>
                    <a:pt x="15301" y="5858"/>
                    <a:pt x="15274" y="5952"/>
                    <a:pt x="15240" y="5952"/>
                  </a:cubicBezTo>
                  <a:cubicBezTo>
                    <a:pt x="15206" y="5952"/>
                    <a:pt x="15179" y="5858"/>
                    <a:pt x="15179" y="5741"/>
                  </a:cubicBezTo>
                  <a:cubicBezTo>
                    <a:pt x="15179" y="5625"/>
                    <a:pt x="15206" y="5531"/>
                    <a:pt x="15240" y="5531"/>
                  </a:cubicBezTo>
                  <a:close/>
                  <a:moveTo>
                    <a:pt x="13919" y="5531"/>
                  </a:moveTo>
                  <a:cubicBezTo>
                    <a:pt x="13953" y="5531"/>
                    <a:pt x="13980" y="5625"/>
                    <a:pt x="13980" y="5741"/>
                  </a:cubicBezTo>
                  <a:cubicBezTo>
                    <a:pt x="13980" y="5858"/>
                    <a:pt x="13953" y="5952"/>
                    <a:pt x="13919" y="5952"/>
                  </a:cubicBezTo>
                  <a:cubicBezTo>
                    <a:pt x="13885" y="5952"/>
                    <a:pt x="13858" y="5858"/>
                    <a:pt x="13858" y="5741"/>
                  </a:cubicBezTo>
                  <a:cubicBezTo>
                    <a:pt x="13858" y="5625"/>
                    <a:pt x="13885" y="5531"/>
                    <a:pt x="13919" y="5531"/>
                  </a:cubicBezTo>
                  <a:close/>
                  <a:moveTo>
                    <a:pt x="7762" y="5531"/>
                  </a:moveTo>
                  <a:cubicBezTo>
                    <a:pt x="7796" y="5531"/>
                    <a:pt x="7823" y="5625"/>
                    <a:pt x="7823" y="5741"/>
                  </a:cubicBezTo>
                  <a:cubicBezTo>
                    <a:pt x="7823" y="5858"/>
                    <a:pt x="7796" y="5952"/>
                    <a:pt x="7762" y="5952"/>
                  </a:cubicBezTo>
                  <a:cubicBezTo>
                    <a:pt x="7729" y="5952"/>
                    <a:pt x="7701" y="5858"/>
                    <a:pt x="7701" y="5741"/>
                  </a:cubicBezTo>
                  <a:cubicBezTo>
                    <a:pt x="7701" y="5625"/>
                    <a:pt x="7729" y="5531"/>
                    <a:pt x="7762" y="5531"/>
                  </a:cubicBezTo>
                  <a:close/>
                  <a:moveTo>
                    <a:pt x="6218" y="5531"/>
                  </a:moveTo>
                  <a:cubicBezTo>
                    <a:pt x="6252" y="5531"/>
                    <a:pt x="6279" y="5625"/>
                    <a:pt x="6279" y="5741"/>
                  </a:cubicBezTo>
                  <a:cubicBezTo>
                    <a:pt x="6279" y="5858"/>
                    <a:pt x="6252" y="5952"/>
                    <a:pt x="6218" y="5952"/>
                  </a:cubicBezTo>
                  <a:cubicBezTo>
                    <a:pt x="6184" y="5952"/>
                    <a:pt x="6157" y="5858"/>
                    <a:pt x="6157" y="5741"/>
                  </a:cubicBezTo>
                  <a:cubicBezTo>
                    <a:pt x="6157" y="5625"/>
                    <a:pt x="6184" y="5531"/>
                    <a:pt x="6218" y="5531"/>
                  </a:cubicBezTo>
                  <a:close/>
                  <a:moveTo>
                    <a:pt x="9774" y="5461"/>
                  </a:moveTo>
                  <a:cubicBezTo>
                    <a:pt x="9808" y="5461"/>
                    <a:pt x="9835" y="5555"/>
                    <a:pt x="9835" y="5671"/>
                  </a:cubicBezTo>
                  <a:cubicBezTo>
                    <a:pt x="9835" y="5787"/>
                    <a:pt x="9808" y="5882"/>
                    <a:pt x="9774" y="5882"/>
                  </a:cubicBezTo>
                  <a:cubicBezTo>
                    <a:pt x="9740" y="5882"/>
                    <a:pt x="9713" y="5787"/>
                    <a:pt x="9713" y="5671"/>
                  </a:cubicBezTo>
                  <a:cubicBezTo>
                    <a:pt x="9713" y="5555"/>
                    <a:pt x="9740" y="5461"/>
                    <a:pt x="9774" y="5461"/>
                  </a:cubicBezTo>
                  <a:close/>
                  <a:moveTo>
                    <a:pt x="7132" y="5461"/>
                  </a:moveTo>
                  <a:cubicBezTo>
                    <a:pt x="7166" y="5461"/>
                    <a:pt x="7193" y="5555"/>
                    <a:pt x="7193" y="5671"/>
                  </a:cubicBezTo>
                  <a:cubicBezTo>
                    <a:pt x="7193" y="5787"/>
                    <a:pt x="7166" y="5882"/>
                    <a:pt x="7132" y="5882"/>
                  </a:cubicBezTo>
                  <a:cubicBezTo>
                    <a:pt x="7099" y="5882"/>
                    <a:pt x="7071" y="5787"/>
                    <a:pt x="7071" y="5671"/>
                  </a:cubicBezTo>
                  <a:cubicBezTo>
                    <a:pt x="7071" y="5555"/>
                    <a:pt x="7099" y="5461"/>
                    <a:pt x="7132" y="5461"/>
                  </a:cubicBezTo>
                  <a:close/>
                  <a:moveTo>
                    <a:pt x="5466" y="5461"/>
                  </a:moveTo>
                  <a:cubicBezTo>
                    <a:pt x="5500" y="5461"/>
                    <a:pt x="5527" y="5555"/>
                    <a:pt x="5527" y="5671"/>
                  </a:cubicBezTo>
                  <a:cubicBezTo>
                    <a:pt x="5527" y="5787"/>
                    <a:pt x="5500" y="5882"/>
                    <a:pt x="5466" y="5882"/>
                  </a:cubicBezTo>
                  <a:cubicBezTo>
                    <a:pt x="5432" y="5882"/>
                    <a:pt x="5405" y="5787"/>
                    <a:pt x="5405" y="5671"/>
                  </a:cubicBezTo>
                  <a:cubicBezTo>
                    <a:pt x="5405" y="5555"/>
                    <a:pt x="5432" y="5461"/>
                    <a:pt x="5466" y="5461"/>
                  </a:cubicBezTo>
                  <a:close/>
                  <a:moveTo>
                    <a:pt x="1118" y="5461"/>
                  </a:moveTo>
                  <a:cubicBezTo>
                    <a:pt x="1151" y="5461"/>
                    <a:pt x="1179" y="5555"/>
                    <a:pt x="1179" y="5671"/>
                  </a:cubicBezTo>
                  <a:cubicBezTo>
                    <a:pt x="1179" y="5787"/>
                    <a:pt x="1151" y="5882"/>
                    <a:pt x="1118" y="5882"/>
                  </a:cubicBezTo>
                  <a:cubicBezTo>
                    <a:pt x="1084" y="5882"/>
                    <a:pt x="1057" y="5787"/>
                    <a:pt x="1057" y="5671"/>
                  </a:cubicBezTo>
                  <a:cubicBezTo>
                    <a:pt x="1057" y="5555"/>
                    <a:pt x="1084" y="5461"/>
                    <a:pt x="1118" y="5461"/>
                  </a:cubicBezTo>
                  <a:close/>
                  <a:moveTo>
                    <a:pt x="13309" y="5391"/>
                  </a:moveTo>
                  <a:cubicBezTo>
                    <a:pt x="13343" y="5391"/>
                    <a:pt x="13370" y="5485"/>
                    <a:pt x="13370" y="5601"/>
                  </a:cubicBezTo>
                  <a:cubicBezTo>
                    <a:pt x="13370" y="5717"/>
                    <a:pt x="13343" y="5812"/>
                    <a:pt x="13309" y="5812"/>
                  </a:cubicBezTo>
                  <a:cubicBezTo>
                    <a:pt x="13276" y="5812"/>
                    <a:pt x="13249" y="5717"/>
                    <a:pt x="13249" y="5601"/>
                  </a:cubicBezTo>
                  <a:cubicBezTo>
                    <a:pt x="13249" y="5485"/>
                    <a:pt x="13276" y="5391"/>
                    <a:pt x="13309" y="5391"/>
                  </a:cubicBezTo>
                  <a:close/>
                  <a:moveTo>
                    <a:pt x="21051" y="5320"/>
                  </a:moveTo>
                  <a:cubicBezTo>
                    <a:pt x="21085" y="5320"/>
                    <a:pt x="21112" y="5415"/>
                    <a:pt x="21112" y="5531"/>
                  </a:cubicBezTo>
                  <a:cubicBezTo>
                    <a:pt x="21112" y="5647"/>
                    <a:pt x="21085" y="5741"/>
                    <a:pt x="21051" y="5741"/>
                  </a:cubicBezTo>
                  <a:cubicBezTo>
                    <a:pt x="21018" y="5741"/>
                    <a:pt x="20990" y="5647"/>
                    <a:pt x="20990" y="5531"/>
                  </a:cubicBezTo>
                  <a:cubicBezTo>
                    <a:pt x="20990" y="5415"/>
                    <a:pt x="21018" y="5320"/>
                    <a:pt x="21051" y="5320"/>
                  </a:cubicBezTo>
                  <a:close/>
                  <a:moveTo>
                    <a:pt x="20665" y="5320"/>
                  </a:moveTo>
                  <a:cubicBezTo>
                    <a:pt x="20699" y="5320"/>
                    <a:pt x="20726" y="5415"/>
                    <a:pt x="20726" y="5531"/>
                  </a:cubicBezTo>
                  <a:cubicBezTo>
                    <a:pt x="20726" y="5647"/>
                    <a:pt x="20699" y="5741"/>
                    <a:pt x="20665" y="5741"/>
                  </a:cubicBezTo>
                  <a:cubicBezTo>
                    <a:pt x="20632" y="5741"/>
                    <a:pt x="20604" y="5647"/>
                    <a:pt x="20604" y="5531"/>
                  </a:cubicBezTo>
                  <a:cubicBezTo>
                    <a:pt x="20604" y="5415"/>
                    <a:pt x="20632" y="5320"/>
                    <a:pt x="20665" y="5320"/>
                  </a:cubicBezTo>
                  <a:close/>
                  <a:moveTo>
                    <a:pt x="11826" y="5320"/>
                  </a:moveTo>
                  <a:cubicBezTo>
                    <a:pt x="11860" y="5320"/>
                    <a:pt x="11887" y="5415"/>
                    <a:pt x="11887" y="5531"/>
                  </a:cubicBezTo>
                  <a:cubicBezTo>
                    <a:pt x="11887" y="5647"/>
                    <a:pt x="11860" y="5741"/>
                    <a:pt x="11826" y="5741"/>
                  </a:cubicBezTo>
                  <a:cubicBezTo>
                    <a:pt x="11792" y="5741"/>
                    <a:pt x="11765" y="5647"/>
                    <a:pt x="11765" y="5531"/>
                  </a:cubicBezTo>
                  <a:cubicBezTo>
                    <a:pt x="11765" y="5415"/>
                    <a:pt x="11792" y="5320"/>
                    <a:pt x="11826" y="5320"/>
                  </a:cubicBezTo>
                  <a:close/>
                  <a:moveTo>
                    <a:pt x="4511" y="5320"/>
                  </a:moveTo>
                  <a:cubicBezTo>
                    <a:pt x="4545" y="5320"/>
                    <a:pt x="4572" y="5415"/>
                    <a:pt x="4572" y="5531"/>
                  </a:cubicBezTo>
                  <a:cubicBezTo>
                    <a:pt x="4572" y="5647"/>
                    <a:pt x="4545" y="5741"/>
                    <a:pt x="4511" y="5741"/>
                  </a:cubicBezTo>
                  <a:cubicBezTo>
                    <a:pt x="4477" y="5741"/>
                    <a:pt x="4450" y="5647"/>
                    <a:pt x="4450" y="5531"/>
                  </a:cubicBezTo>
                  <a:cubicBezTo>
                    <a:pt x="4450" y="5415"/>
                    <a:pt x="4477" y="5320"/>
                    <a:pt x="4511" y="5320"/>
                  </a:cubicBezTo>
                  <a:close/>
                  <a:moveTo>
                    <a:pt x="9225" y="5250"/>
                  </a:moveTo>
                  <a:cubicBezTo>
                    <a:pt x="9259" y="5250"/>
                    <a:pt x="9286" y="5344"/>
                    <a:pt x="9286" y="5461"/>
                  </a:cubicBezTo>
                  <a:cubicBezTo>
                    <a:pt x="9286" y="5577"/>
                    <a:pt x="9259" y="5671"/>
                    <a:pt x="9225" y="5671"/>
                  </a:cubicBezTo>
                  <a:cubicBezTo>
                    <a:pt x="9192" y="5671"/>
                    <a:pt x="9164" y="5577"/>
                    <a:pt x="9164" y="5461"/>
                  </a:cubicBezTo>
                  <a:cubicBezTo>
                    <a:pt x="9164" y="5344"/>
                    <a:pt x="9192" y="5250"/>
                    <a:pt x="9225" y="5250"/>
                  </a:cubicBezTo>
                  <a:close/>
                  <a:moveTo>
                    <a:pt x="8819" y="5250"/>
                  </a:moveTo>
                  <a:cubicBezTo>
                    <a:pt x="8852" y="5250"/>
                    <a:pt x="8880" y="5344"/>
                    <a:pt x="8880" y="5461"/>
                  </a:cubicBezTo>
                  <a:cubicBezTo>
                    <a:pt x="8880" y="5577"/>
                    <a:pt x="8852" y="5671"/>
                    <a:pt x="8819" y="5671"/>
                  </a:cubicBezTo>
                  <a:cubicBezTo>
                    <a:pt x="8785" y="5671"/>
                    <a:pt x="8758" y="5577"/>
                    <a:pt x="8758" y="5461"/>
                  </a:cubicBezTo>
                  <a:cubicBezTo>
                    <a:pt x="8758" y="5344"/>
                    <a:pt x="8785" y="5250"/>
                    <a:pt x="8819" y="5250"/>
                  </a:cubicBezTo>
                  <a:close/>
                  <a:moveTo>
                    <a:pt x="19609" y="5180"/>
                  </a:moveTo>
                  <a:cubicBezTo>
                    <a:pt x="19642" y="5180"/>
                    <a:pt x="19670" y="5274"/>
                    <a:pt x="19670" y="5391"/>
                  </a:cubicBezTo>
                  <a:cubicBezTo>
                    <a:pt x="19670" y="5507"/>
                    <a:pt x="19642" y="5601"/>
                    <a:pt x="19609" y="5601"/>
                  </a:cubicBezTo>
                  <a:cubicBezTo>
                    <a:pt x="19575" y="5601"/>
                    <a:pt x="19548" y="5507"/>
                    <a:pt x="19548" y="5391"/>
                  </a:cubicBezTo>
                  <a:cubicBezTo>
                    <a:pt x="19548" y="5274"/>
                    <a:pt x="19575" y="5180"/>
                    <a:pt x="19609" y="5180"/>
                  </a:cubicBezTo>
                  <a:close/>
                  <a:moveTo>
                    <a:pt x="19121" y="5180"/>
                  </a:moveTo>
                  <a:cubicBezTo>
                    <a:pt x="19155" y="5180"/>
                    <a:pt x="19182" y="5274"/>
                    <a:pt x="19182" y="5391"/>
                  </a:cubicBezTo>
                  <a:cubicBezTo>
                    <a:pt x="19182" y="5507"/>
                    <a:pt x="19155" y="5601"/>
                    <a:pt x="19121" y="5601"/>
                  </a:cubicBezTo>
                  <a:cubicBezTo>
                    <a:pt x="19087" y="5601"/>
                    <a:pt x="19060" y="5507"/>
                    <a:pt x="19060" y="5391"/>
                  </a:cubicBezTo>
                  <a:cubicBezTo>
                    <a:pt x="19060" y="5274"/>
                    <a:pt x="19087" y="5180"/>
                    <a:pt x="19121" y="5180"/>
                  </a:cubicBezTo>
                  <a:close/>
                  <a:moveTo>
                    <a:pt x="325" y="5110"/>
                  </a:moveTo>
                  <a:cubicBezTo>
                    <a:pt x="359" y="5110"/>
                    <a:pt x="386" y="5204"/>
                    <a:pt x="386" y="5320"/>
                  </a:cubicBezTo>
                  <a:cubicBezTo>
                    <a:pt x="386" y="5437"/>
                    <a:pt x="359" y="5531"/>
                    <a:pt x="325" y="5531"/>
                  </a:cubicBezTo>
                  <a:cubicBezTo>
                    <a:pt x="291" y="5531"/>
                    <a:pt x="264" y="5437"/>
                    <a:pt x="264" y="5320"/>
                  </a:cubicBezTo>
                  <a:cubicBezTo>
                    <a:pt x="264" y="5204"/>
                    <a:pt x="291" y="5110"/>
                    <a:pt x="325" y="5110"/>
                  </a:cubicBezTo>
                  <a:close/>
                  <a:moveTo>
                    <a:pt x="10343" y="5040"/>
                  </a:moveTo>
                  <a:cubicBezTo>
                    <a:pt x="10376" y="5040"/>
                    <a:pt x="10404" y="5134"/>
                    <a:pt x="10404" y="5250"/>
                  </a:cubicBezTo>
                  <a:cubicBezTo>
                    <a:pt x="10404" y="5366"/>
                    <a:pt x="10376" y="5461"/>
                    <a:pt x="10343" y="5461"/>
                  </a:cubicBezTo>
                  <a:cubicBezTo>
                    <a:pt x="10309" y="5461"/>
                    <a:pt x="10282" y="5366"/>
                    <a:pt x="10282" y="5250"/>
                  </a:cubicBezTo>
                  <a:cubicBezTo>
                    <a:pt x="10282" y="5134"/>
                    <a:pt x="10309" y="5040"/>
                    <a:pt x="10343" y="5040"/>
                  </a:cubicBezTo>
                  <a:close/>
                  <a:moveTo>
                    <a:pt x="8433" y="5040"/>
                  </a:moveTo>
                  <a:cubicBezTo>
                    <a:pt x="8466" y="5040"/>
                    <a:pt x="8494" y="5134"/>
                    <a:pt x="8494" y="5250"/>
                  </a:cubicBezTo>
                  <a:cubicBezTo>
                    <a:pt x="8494" y="5366"/>
                    <a:pt x="8466" y="5461"/>
                    <a:pt x="8433" y="5461"/>
                  </a:cubicBezTo>
                  <a:cubicBezTo>
                    <a:pt x="8399" y="5461"/>
                    <a:pt x="8372" y="5366"/>
                    <a:pt x="8372" y="5250"/>
                  </a:cubicBezTo>
                  <a:cubicBezTo>
                    <a:pt x="8372" y="5134"/>
                    <a:pt x="8399" y="5040"/>
                    <a:pt x="8433" y="5040"/>
                  </a:cubicBezTo>
                  <a:close/>
                  <a:moveTo>
                    <a:pt x="732" y="5040"/>
                  </a:moveTo>
                  <a:cubicBezTo>
                    <a:pt x="765" y="5040"/>
                    <a:pt x="792" y="5134"/>
                    <a:pt x="792" y="5250"/>
                  </a:cubicBezTo>
                  <a:cubicBezTo>
                    <a:pt x="792" y="5366"/>
                    <a:pt x="765" y="5461"/>
                    <a:pt x="732" y="5461"/>
                  </a:cubicBezTo>
                  <a:cubicBezTo>
                    <a:pt x="698" y="5461"/>
                    <a:pt x="671" y="5366"/>
                    <a:pt x="671" y="5250"/>
                  </a:cubicBezTo>
                  <a:cubicBezTo>
                    <a:pt x="671" y="5134"/>
                    <a:pt x="698" y="5040"/>
                    <a:pt x="732" y="5040"/>
                  </a:cubicBezTo>
                  <a:close/>
                  <a:moveTo>
                    <a:pt x="16093" y="4970"/>
                  </a:moveTo>
                  <a:cubicBezTo>
                    <a:pt x="16127" y="4970"/>
                    <a:pt x="16154" y="5064"/>
                    <a:pt x="16154" y="5180"/>
                  </a:cubicBezTo>
                  <a:cubicBezTo>
                    <a:pt x="16154" y="5296"/>
                    <a:pt x="16127" y="5391"/>
                    <a:pt x="16093" y="5391"/>
                  </a:cubicBezTo>
                  <a:cubicBezTo>
                    <a:pt x="16060" y="5391"/>
                    <a:pt x="16032" y="5296"/>
                    <a:pt x="16032" y="5180"/>
                  </a:cubicBezTo>
                  <a:cubicBezTo>
                    <a:pt x="16032" y="5064"/>
                    <a:pt x="16060" y="4970"/>
                    <a:pt x="16093" y="4970"/>
                  </a:cubicBezTo>
                  <a:close/>
                  <a:moveTo>
                    <a:pt x="4917" y="4970"/>
                  </a:moveTo>
                  <a:cubicBezTo>
                    <a:pt x="4951" y="4970"/>
                    <a:pt x="4978" y="5064"/>
                    <a:pt x="4978" y="5180"/>
                  </a:cubicBezTo>
                  <a:cubicBezTo>
                    <a:pt x="4978" y="5296"/>
                    <a:pt x="4951" y="5391"/>
                    <a:pt x="4917" y="5391"/>
                  </a:cubicBezTo>
                  <a:cubicBezTo>
                    <a:pt x="4884" y="5391"/>
                    <a:pt x="4856" y="5296"/>
                    <a:pt x="4856" y="5180"/>
                  </a:cubicBezTo>
                  <a:cubicBezTo>
                    <a:pt x="4856" y="5064"/>
                    <a:pt x="4884" y="4970"/>
                    <a:pt x="4917" y="4970"/>
                  </a:cubicBezTo>
                  <a:close/>
                  <a:moveTo>
                    <a:pt x="1869" y="4970"/>
                  </a:moveTo>
                  <a:cubicBezTo>
                    <a:pt x="1903" y="4970"/>
                    <a:pt x="1930" y="5064"/>
                    <a:pt x="1930" y="5180"/>
                  </a:cubicBezTo>
                  <a:cubicBezTo>
                    <a:pt x="1930" y="5296"/>
                    <a:pt x="1903" y="5391"/>
                    <a:pt x="1869" y="5391"/>
                  </a:cubicBezTo>
                  <a:cubicBezTo>
                    <a:pt x="1836" y="5391"/>
                    <a:pt x="1808" y="5296"/>
                    <a:pt x="1808" y="5180"/>
                  </a:cubicBezTo>
                  <a:cubicBezTo>
                    <a:pt x="1808" y="5064"/>
                    <a:pt x="1836" y="4970"/>
                    <a:pt x="1869" y="4970"/>
                  </a:cubicBezTo>
                  <a:close/>
                  <a:moveTo>
                    <a:pt x="5893" y="4899"/>
                  </a:moveTo>
                  <a:cubicBezTo>
                    <a:pt x="5926" y="4899"/>
                    <a:pt x="5954" y="4994"/>
                    <a:pt x="5954" y="5110"/>
                  </a:cubicBezTo>
                  <a:cubicBezTo>
                    <a:pt x="5954" y="5226"/>
                    <a:pt x="5926" y="5320"/>
                    <a:pt x="5893" y="5320"/>
                  </a:cubicBezTo>
                  <a:cubicBezTo>
                    <a:pt x="5859" y="5320"/>
                    <a:pt x="5832" y="5226"/>
                    <a:pt x="5832" y="5110"/>
                  </a:cubicBezTo>
                  <a:cubicBezTo>
                    <a:pt x="5832" y="4994"/>
                    <a:pt x="5859" y="4899"/>
                    <a:pt x="5893" y="4899"/>
                  </a:cubicBezTo>
                  <a:close/>
                  <a:moveTo>
                    <a:pt x="4003" y="4829"/>
                  </a:moveTo>
                  <a:cubicBezTo>
                    <a:pt x="4037" y="4829"/>
                    <a:pt x="4064" y="4923"/>
                    <a:pt x="4064" y="5040"/>
                  </a:cubicBezTo>
                  <a:cubicBezTo>
                    <a:pt x="4064" y="5156"/>
                    <a:pt x="4037" y="5250"/>
                    <a:pt x="4003" y="5250"/>
                  </a:cubicBezTo>
                  <a:cubicBezTo>
                    <a:pt x="3969" y="5250"/>
                    <a:pt x="3942" y="5156"/>
                    <a:pt x="3942" y="5040"/>
                  </a:cubicBezTo>
                  <a:cubicBezTo>
                    <a:pt x="3942" y="4923"/>
                    <a:pt x="3969" y="4829"/>
                    <a:pt x="4003" y="4829"/>
                  </a:cubicBezTo>
                  <a:close/>
                  <a:moveTo>
                    <a:pt x="3028" y="4829"/>
                  </a:moveTo>
                  <a:cubicBezTo>
                    <a:pt x="3061" y="4829"/>
                    <a:pt x="3089" y="4923"/>
                    <a:pt x="3089" y="5040"/>
                  </a:cubicBezTo>
                  <a:cubicBezTo>
                    <a:pt x="3089" y="5156"/>
                    <a:pt x="3061" y="5250"/>
                    <a:pt x="3028" y="5250"/>
                  </a:cubicBezTo>
                  <a:cubicBezTo>
                    <a:pt x="2994" y="5250"/>
                    <a:pt x="2967" y="5156"/>
                    <a:pt x="2967" y="5040"/>
                  </a:cubicBezTo>
                  <a:cubicBezTo>
                    <a:pt x="2967" y="4923"/>
                    <a:pt x="2994" y="4829"/>
                    <a:pt x="3028" y="4829"/>
                  </a:cubicBezTo>
                  <a:close/>
                  <a:moveTo>
                    <a:pt x="2276" y="4829"/>
                  </a:moveTo>
                  <a:cubicBezTo>
                    <a:pt x="2309" y="4829"/>
                    <a:pt x="2337" y="4923"/>
                    <a:pt x="2337" y="5040"/>
                  </a:cubicBezTo>
                  <a:cubicBezTo>
                    <a:pt x="2337" y="5156"/>
                    <a:pt x="2309" y="5250"/>
                    <a:pt x="2276" y="5250"/>
                  </a:cubicBezTo>
                  <a:cubicBezTo>
                    <a:pt x="2242" y="5250"/>
                    <a:pt x="2215" y="5156"/>
                    <a:pt x="2215" y="5040"/>
                  </a:cubicBezTo>
                  <a:cubicBezTo>
                    <a:pt x="2215" y="4923"/>
                    <a:pt x="2242" y="4829"/>
                    <a:pt x="2276" y="4829"/>
                  </a:cubicBezTo>
                  <a:close/>
                  <a:moveTo>
                    <a:pt x="12578" y="4759"/>
                  </a:moveTo>
                  <a:cubicBezTo>
                    <a:pt x="12612" y="4759"/>
                    <a:pt x="12639" y="4853"/>
                    <a:pt x="12639" y="4970"/>
                  </a:cubicBezTo>
                  <a:cubicBezTo>
                    <a:pt x="12639" y="5086"/>
                    <a:pt x="12612" y="5180"/>
                    <a:pt x="12578" y="5180"/>
                  </a:cubicBezTo>
                  <a:cubicBezTo>
                    <a:pt x="12544" y="5180"/>
                    <a:pt x="12517" y="5086"/>
                    <a:pt x="12517" y="4970"/>
                  </a:cubicBezTo>
                  <a:cubicBezTo>
                    <a:pt x="12517" y="4853"/>
                    <a:pt x="12544" y="4759"/>
                    <a:pt x="12578" y="4759"/>
                  </a:cubicBezTo>
                  <a:close/>
                  <a:moveTo>
                    <a:pt x="20300" y="4689"/>
                  </a:moveTo>
                  <a:cubicBezTo>
                    <a:pt x="20333" y="4689"/>
                    <a:pt x="20360" y="4783"/>
                    <a:pt x="20360" y="4899"/>
                  </a:cubicBezTo>
                  <a:cubicBezTo>
                    <a:pt x="20360" y="5016"/>
                    <a:pt x="20333" y="5110"/>
                    <a:pt x="20300" y="5110"/>
                  </a:cubicBezTo>
                  <a:cubicBezTo>
                    <a:pt x="20266" y="5110"/>
                    <a:pt x="20239" y="5016"/>
                    <a:pt x="20239" y="4899"/>
                  </a:cubicBezTo>
                  <a:cubicBezTo>
                    <a:pt x="20239" y="4783"/>
                    <a:pt x="20266" y="4689"/>
                    <a:pt x="20300" y="4689"/>
                  </a:cubicBezTo>
                  <a:close/>
                  <a:moveTo>
                    <a:pt x="6665" y="4689"/>
                  </a:moveTo>
                  <a:cubicBezTo>
                    <a:pt x="6699" y="4689"/>
                    <a:pt x="6726" y="4783"/>
                    <a:pt x="6726" y="4899"/>
                  </a:cubicBezTo>
                  <a:cubicBezTo>
                    <a:pt x="6726" y="5016"/>
                    <a:pt x="6699" y="5110"/>
                    <a:pt x="6665" y="5110"/>
                  </a:cubicBezTo>
                  <a:cubicBezTo>
                    <a:pt x="6631" y="5110"/>
                    <a:pt x="6604" y="5016"/>
                    <a:pt x="6604" y="4899"/>
                  </a:cubicBezTo>
                  <a:cubicBezTo>
                    <a:pt x="6604" y="4783"/>
                    <a:pt x="6631" y="4689"/>
                    <a:pt x="6665" y="4689"/>
                  </a:cubicBezTo>
                  <a:close/>
                  <a:moveTo>
                    <a:pt x="18715" y="4619"/>
                  </a:moveTo>
                  <a:cubicBezTo>
                    <a:pt x="18748" y="4619"/>
                    <a:pt x="18776" y="4713"/>
                    <a:pt x="18776" y="4829"/>
                  </a:cubicBezTo>
                  <a:cubicBezTo>
                    <a:pt x="18776" y="4945"/>
                    <a:pt x="18748" y="5040"/>
                    <a:pt x="18715" y="5040"/>
                  </a:cubicBezTo>
                  <a:cubicBezTo>
                    <a:pt x="18681" y="5040"/>
                    <a:pt x="18654" y="4945"/>
                    <a:pt x="18654" y="4829"/>
                  </a:cubicBezTo>
                  <a:cubicBezTo>
                    <a:pt x="18654" y="4713"/>
                    <a:pt x="18681" y="4619"/>
                    <a:pt x="18715" y="4619"/>
                  </a:cubicBezTo>
                  <a:close/>
                  <a:moveTo>
                    <a:pt x="10709" y="4619"/>
                  </a:moveTo>
                  <a:cubicBezTo>
                    <a:pt x="10742" y="4619"/>
                    <a:pt x="10770" y="4713"/>
                    <a:pt x="10770" y="4829"/>
                  </a:cubicBezTo>
                  <a:cubicBezTo>
                    <a:pt x="10770" y="4945"/>
                    <a:pt x="10742" y="5040"/>
                    <a:pt x="10709" y="5040"/>
                  </a:cubicBezTo>
                  <a:cubicBezTo>
                    <a:pt x="10675" y="5040"/>
                    <a:pt x="10648" y="4945"/>
                    <a:pt x="10648" y="4829"/>
                  </a:cubicBezTo>
                  <a:cubicBezTo>
                    <a:pt x="10648" y="4713"/>
                    <a:pt x="10675" y="4619"/>
                    <a:pt x="10709" y="4619"/>
                  </a:cubicBezTo>
                  <a:close/>
                  <a:moveTo>
                    <a:pt x="8026" y="4619"/>
                  </a:moveTo>
                  <a:cubicBezTo>
                    <a:pt x="8060" y="4619"/>
                    <a:pt x="8087" y="4713"/>
                    <a:pt x="8087" y="4829"/>
                  </a:cubicBezTo>
                  <a:cubicBezTo>
                    <a:pt x="8087" y="4945"/>
                    <a:pt x="8060" y="5040"/>
                    <a:pt x="8026" y="5040"/>
                  </a:cubicBezTo>
                  <a:cubicBezTo>
                    <a:pt x="7993" y="5040"/>
                    <a:pt x="7965" y="4945"/>
                    <a:pt x="7965" y="4829"/>
                  </a:cubicBezTo>
                  <a:cubicBezTo>
                    <a:pt x="7965" y="4713"/>
                    <a:pt x="7993" y="4619"/>
                    <a:pt x="8026" y="4619"/>
                  </a:cubicBezTo>
                  <a:close/>
                  <a:moveTo>
                    <a:pt x="2662" y="4619"/>
                  </a:moveTo>
                  <a:cubicBezTo>
                    <a:pt x="2696" y="4619"/>
                    <a:pt x="2723" y="4713"/>
                    <a:pt x="2723" y="4829"/>
                  </a:cubicBezTo>
                  <a:cubicBezTo>
                    <a:pt x="2723" y="4945"/>
                    <a:pt x="2696" y="5040"/>
                    <a:pt x="2662" y="5040"/>
                  </a:cubicBezTo>
                  <a:cubicBezTo>
                    <a:pt x="2628" y="5040"/>
                    <a:pt x="2601" y="4945"/>
                    <a:pt x="2601" y="4829"/>
                  </a:cubicBezTo>
                  <a:cubicBezTo>
                    <a:pt x="2601" y="4713"/>
                    <a:pt x="2628" y="4619"/>
                    <a:pt x="2662" y="4619"/>
                  </a:cubicBezTo>
                  <a:close/>
                  <a:moveTo>
                    <a:pt x="21458" y="4548"/>
                  </a:moveTo>
                  <a:cubicBezTo>
                    <a:pt x="21491" y="4548"/>
                    <a:pt x="21519" y="4643"/>
                    <a:pt x="21519" y="4759"/>
                  </a:cubicBezTo>
                  <a:cubicBezTo>
                    <a:pt x="21519" y="4875"/>
                    <a:pt x="21491" y="4970"/>
                    <a:pt x="21458" y="4970"/>
                  </a:cubicBezTo>
                  <a:cubicBezTo>
                    <a:pt x="21424" y="4970"/>
                    <a:pt x="21397" y="4875"/>
                    <a:pt x="21397" y="4759"/>
                  </a:cubicBezTo>
                  <a:cubicBezTo>
                    <a:pt x="21397" y="4643"/>
                    <a:pt x="21424" y="4548"/>
                    <a:pt x="21458" y="4548"/>
                  </a:cubicBezTo>
                  <a:close/>
                  <a:moveTo>
                    <a:pt x="18288" y="4478"/>
                  </a:moveTo>
                  <a:cubicBezTo>
                    <a:pt x="18322" y="4478"/>
                    <a:pt x="18349" y="4573"/>
                    <a:pt x="18349" y="4689"/>
                  </a:cubicBezTo>
                  <a:cubicBezTo>
                    <a:pt x="18349" y="4805"/>
                    <a:pt x="18322" y="4899"/>
                    <a:pt x="18288" y="4899"/>
                  </a:cubicBezTo>
                  <a:cubicBezTo>
                    <a:pt x="18254" y="4899"/>
                    <a:pt x="18227" y="4805"/>
                    <a:pt x="18227" y="4689"/>
                  </a:cubicBezTo>
                  <a:cubicBezTo>
                    <a:pt x="18227" y="4573"/>
                    <a:pt x="18254" y="4478"/>
                    <a:pt x="18288" y="4478"/>
                  </a:cubicBezTo>
                  <a:close/>
                  <a:moveTo>
                    <a:pt x="17699" y="4478"/>
                  </a:moveTo>
                  <a:cubicBezTo>
                    <a:pt x="17732" y="4478"/>
                    <a:pt x="17760" y="4573"/>
                    <a:pt x="17760" y="4689"/>
                  </a:cubicBezTo>
                  <a:cubicBezTo>
                    <a:pt x="17760" y="4805"/>
                    <a:pt x="17732" y="4899"/>
                    <a:pt x="17699" y="4899"/>
                  </a:cubicBezTo>
                  <a:cubicBezTo>
                    <a:pt x="17665" y="4899"/>
                    <a:pt x="17638" y="4805"/>
                    <a:pt x="17638" y="4689"/>
                  </a:cubicBezTo>
                  <a:cubicBezTo>
                    <a:pt x="17638" y="4573"/>
                    <a:pt x="17665" y="4478"/>
                    <a:pt x="17699" y="4478"/>
                  </a:cubicBezTo>
                  <a:close/>
                  <a:moveTo>
                    <a:pt x="16764" y="4478"/>
                  </a:moveTo>
                  <a:cubicBezTo>
                    <a:pt x="16798" y="4478"/>
                    <a:pt x="16825" y="4573"/>
                    <a:pt x="16825" y="4689"/>
                  </a:cubicBezTo>
                  <a:cubicBezTo>
                    <a:pt x="16825" y="4805"/>
                    <a:pt x="16798" y="4899"/>
                    <a:pt x="16764" y="4899"/>
                  </a:cubicBezTo>
                  <a:cubicBezTo>
                    <a:pt x="16730" y="4899"/>
                    <a:pt x="16703" y="4805"/>
                    <a:pt x="16703" y="4689"/>
                  </a:cubicBezTo>
                  <a:cubicBezTo>
                    <a:pt x="16703" y="4573"/>
                    <a:pt x="16730" y="4478"/>
                    <a:pt x="16764" y="4478"/>
                  </a:cubicBezTo>
                  <a:close/>
                  <a:moveTo>
                    <a:pt x="12192" y="4408"/>
                  </a:moveTo>
                  <a:cubicBezTo>
                    <a:pt x="12226" y="4408"/>
                    <a:pt x="12253" y="4502"/>
                    <a:pt x="12253" y="4619"/>
                  </a:cubicBezTo>
                  <a:cubicBezTo>
                    <a:pt x="12253" y="4735"/>
                    <a:pt x="12226" y="4829"/>
                    <a:pt x="12192" y="4829"/>
                  </a:cubicBezTo>
                  <a:cubicBezTo>
                    <a:pt x="12158" y="4829"/>
                    <a:pt x="12131" y="4735"/>
                    <a:pt x="12131" y="4619"/>
                  </a:cubicBezTo>
                  <a:cubicBezTo>
                    <a:pt x="12131" y="4502"/>
                    <a:pt x="12158" y="4408"/>
                    <a:pt x="12192" y="4408"/>
                  </a:cubicBezTo>
                  <a:close/>
                  <a:moveTo>
                    <a:pt x="17191" y="4338"/>
                  </a:moveTo>
                  <a:cubicBezTo>
                    <a:pt x="17224" y="4338"/>
                    <a:pt x="17252" y="4432"/>
                    <a:pt x="17252" y="4548"/>
                  </a:cubicBezTo>
                  <a:cubicBezTo>
                    <a:pt x="17252" y="4665"/>
                    <a:pt x="17224" y="4759"/>
                    <a:pt x="17191" y="4759"/>
                  </a:cubicBezTo>
                  <a:cubicBezTo>
                    <a:pt x="17157" y="4759"/>
                    <a:pt x="17130" y="4665"/>
                    <a:pt x="17130" y="4548"/>
                  </a:cubicBezTo>
                  <a:cubicBezTo>
                    <a:pt x="17130" y="4432"/>
                    <a:pt x="17157" y="4338"/>
                    <a:pt x="17191" y="4338"/>
                  </a:cubicBezTo>
                  <a:close/>
                  <a:moveTo>
                    <a:pt x="15687" y="4338"/>
                  </a:moveTo>
                  <a:cubicBezTo>
                    <a:pt x="15721" y="4338"/>
                    <a:pt x="15748" y="4432"/>
                    <a:pt x="15748" y="4548"/>
                  </a:cubicBezTo>
                  <a:cubicBezTo>
                    <a:pt x="15748" y="4665"/>
                    <a:pt x="15721" y="4759"/>
                    <a:pt x="15687" y="4759"/>
                  </a:cubicBezTo>
                  <a:cubicBezTo>
                    <a:pt x="15653" y="4759"/>
                    <a:pt x="15626" y="4665"/>
                    <a:pt x="15626" y="4548"/>
                  </a:cubicBezTo>
                  <a:cubicBezTo>
                    <a:pt x="15626" y="4432"/>
                    <a:pt x="15653" y="4338"/>
                    <a:pt x="15687" y="4338"/>
                  </a:cubicBezTo>
                  <a:close/>
                  <a:moveTo>
                    <a:pt x="14508" y="4338"/>
                  </a:moveTo>
                  <a:cubicBezTo>
                    <a:pt x="14542" y="4338"/>
                    <a:pt x="14569" y="4432"/>
                    <a:pt x="14569" y="4548"/>
                  </a:cubicBezTo>
                  <a:cubicBezTo>
                    <a:pt x="14569" y="4665"/>
                    <a:pt x="14542" y="4759"/>
                    <a:pt x="14508" y="4759"/>
                  </a:cubicBezTo>
                  <a:cubicBezTo>
                    <a:pt x="14475" y="4759"/>
                    <a:pt x="14447" y="4665"/>
                    <a:pt x="14447" y="4548"/>
                  </a:cubicBezTo>
                  <a:cubicBezTo>
                    <a:pt x="14447" y="4432"/>
                    <a:pt x="14475" y="4338"/>
                    <a:pt x="14508" y="4338"/>
                  </a:cubicBezTo>
                  <a:close/>
                  <a:moveTo>
                    <a:pt x="11542" y="4338"/>
                  </a:moveTo>
                  <a:cubicBezTo>
                    <a:pt x="11575" y="4338"/>
                    <a:pt x="11603" y="4432"/>
                    <a:pt x="11603" y="4548"/>
                  </a:cubicBezTo>
                  <a:cubicBezTo>
                    <a:pt x="11603" y="4665"/>
                    <a:pt x="11575" y="4759"/>
                    <a:pt x="11542" y="4759"/>
                  </a:cubicBezTo>
                  <a:cubicBezTo>
                    <a:pt x="11508" y="4759"/>
                    <a:pt x="11481" y="4665"/>
                    <a:pt x="11481" y="4548"/>
                  </a:cubicBezTo>
                  <a:cubicBezTo>
                    <a:pt x="11481" y="4432"/>
                    <a:pt x="11508" y="4338"/>
                    <a:pt x="11542" y="4338"/>
                  </a:cubicBezTo>
                  <a:close/>
                  <a:moveTo>
                    <a:pt x="11115" y="4338"/>
                  </a:moveTo>
                  <a:cubicBezTo>
                    <a:pt x="11149" y="4338"/>
                    <a:pt x="11176" y="4432"/>
                    <a:pt x="11176" y="4548"/>
                  </a:cubicBezTo>
                  <a:cubicBezTo>
                    <a:pt x="11176" y="4665"/>
                    <a:pt x="11149" y="4759"/>
                    <a:pt x="11115" y="4759"/>
                  </a:cubicBezTo>
                  <a:cubicBezTo>
                    <a:pt x="11081" y="4759"/>
                    <a:pt x="11054" y="4665"/>
                    <a:pt x="11054" y="4548"/>
                  </a:cubicBezTo>
                  <a:cubicBezTo>
                    <a:pt x="11054" y="4432"/>
                    <a:pt x="11081" y="4338"/>
                    <a:pt x="11115" y="4338"/>
                  </a:cubicBezTo>
                  <a:close/>
                  <a:moveTo>
                    <a:pt x="7457" y="4338"/>
                  </a:moveTo>
                  <a:cubicBezTo>
                    <a:pt x="7491" y="4338"/>
                    <a:pt x="7518" y="4432"/>
                    <a:pt x="7518" y="4548"/>
                  </a:cubicBezTo>
                  <a:cubicBezTo>
                    <a:pt x="7518" y="4665"/>
                    <a:pt x="7491" y="4759"/>
                    <a:pt x="7457" y="4759"/>
                  </a:cubicBezTo>
                  <a:cubicBezTo>
                    <a:pt x="7424" y="4759"/>
                    <a:pt x="7396" y="4665"/>
                    <a:pt x="7396" y="4548"/>
                  </a:cubicBezTo>
                  <a:cubicBezTo>
                    <a:pt x="7396" y="4432"/>
                    <a:pt x="7424" y="4338"/>
                    <a:pt x="7457" y="4338"/>
                  </a:cubicBezTo>
                  <a:close/>
                  <a:moveTo>
                    <a:pt x="3495" y="4338"/>
                  </a:moveTo>
                  <a:cubicBezTo>
                    <a:pt x="3529" y="4338"/>
                    <a:pt x="3556" y="4432"/>
                    <a:pt x="3556" y="4548"/>
                  </a:cubicBezTo>
                  <a:cubicBezTo>
                    <a:pt x="3556" y="4665"/>
                    <a:pt x="3529" y="4759"/>
                    <a:pt x="3495" y="4759"/>
                  </a:cubicBezTo>
                  <a:cubicBezTo>
                    <a:pt x="3461" y="4759"/>
                    <a:pt x="3434" y="4665"/>
                    <a:pt x="3434" y="4548"/>
                  </a:cubicBezTo>
                  <a:cubicBezTo>
                    <a:pt x="3434" y="4432"/>
                    <a:pt x="3461" y="4338"/>
                    <a:pt x="3495" y="4338"/>
                  </a:cubicBezTo>
                  <a:close/>
                  <a:moveTo>
                    <a:pt x="1463" y="4338"/>
                  </a:moveTo>
                  <a:cubicBezTo>
                    <a:pt x="1497" y="4338"/>
                    <a:pt x="1524" y="4432"/>
                    <a:pt x="1524" y="4548"/>
                  </a:cubicBezTo>
                  <a:cubicBezTo>
                    <a:pt x="1524" y="4665"/>
                    <a:pt x="1497" y="4759"/>
                    <a:pt x="1463" y="4759"/>
                  </a:cubicBezTo>
                  <a:cubicBezTo>
                    <a:pt x="1429" y="4759"/>
                    <a:pt x="1402" y="4665"/>
                    <a:pt x="1402" y="4548"/>
                  </a:cubicBezTo>
                  <a:cubicBezTo>
                    <a:pt x="1402" y="4432"/>
                    <a:pt x="1429" y="4338"/>
                    <a:pt x="1463" y="4338"/>
                  </a:cubicBezTo>
                  <a:close/>
                  <a:moveTo>
                    <a:pt x="13655" y="4268"/>
                  </a:moveTo>
                  <a:cubicBezTo>
                    <a:pt x="13689" y="4268"/>
                    <a:pt x="13716" y="4362"/>
                    <a:pt x="13716" y="4478"/>
                  </a:cubicBezTo>
                  <a:cubicBezTo>
                    <a:pt x="13716" y="4595"/>
                    <a:pt x="13689" y="4689"/>
                    <a:pt x="13655" y="4689"/>
                  </a:cubicBezTo>
                  <a:cubicBezTo>
                    <a:pt x="13621" y="4689"/>
                    <a:pt x="13594" y="4595"/>
                    <a:pt x="13594" y="4478"/>
                  </a:cubicBezTo>
                  <a:cubicBezTo>
                    <a:pt x="13594" y="4362"/>
                    <a:pt x="13621" y="4268"/>
                    <a:pt x="13655" y="4268"/>
                  </a:cubicBezTo>
                  <a:close/>
                  <a:moveTo>
                    <a:pt x="9957" y="4268"/>
                  </a:moveTo>
                  <a:cubicBezTo>
                    <a:pt x="9990" y="4268"/>
                    <a:pt x="10018" y="4362"/>
                    <a:pt x="10018" y="4478"/>
                  </a:cubicBezTo>
                  <a:cubicBezTo>
                    <a:pt x="10018" y="4595"/>
                    <a:pt x="9990" y="4689"/>
                    <a:pt x="9957" y="4689"/>
                  </a:cubicBezTo>
                  <a:cubicBezTo>
                    <a:pt x="9923" y="4689"/>
                    <a:pt x="9896" y="4595"/>
                    <a:pt x="9896" y="4478"/>
                  </a:cubicBezTo>
                  <a:cubicBezTo>
                    <a:pt x="9896" y="4362"/>
                    <a:pt x="9923" y="4268"/>
                    <a:pt x="9957" y="4268"/>
                  </a:cubicBezTo>
                  <a:close/>
                  <a:moveTo>
                    <a:pt x="9510" y="4268"/>
                  </a:moveTo>
                  <a:cubicBezTo>
                    <a:pt x="9543" y="4268"/>
                    <a:pt x="9571" y="4362"/>
                    <a:pt x="9571" y="4478"/>
                  </a:cubicBezTo>
                  <a:cubicBezTo>
                    <a:pt x="9571" y="4595"/>
                    <a:pt x="9543" y="4689"/>
                    <a:pt x="9510" y="4689"/>
                  </a:cubicBezTo>
                  <a:cubicBezTo>
                    <a:pt x="9476" y="4689"/>
                    <a:pt x="9449" y="4595"/>
                    <a:pt x="9449" y="4478"/>
                  </a:cubicBezTo>
                  <a:cubicBezTo>
                    <a:pt x="9449" y="4362"/>
                    <a:pt x="9476" y="4268"/>
                    <a:pt x="9510" y="4268"/>
                  </a:cubicBezTo>
                  <a:close/>
                  <a:moveTo>
                    <a:pt x="19954" y="4127"/>
                  </a:moveTo>
                  <a:cubicBezTo>
                    <a:pt x="19988" y="4127"/>
                    <a:pt x="20015" y="4222"/>
                    <a:pt x="20015" y="4338"/>
                  </a:cubicBezTo>
                  <a:cubicBezTo>
                    <a:pt x="20015" y="4454"/>
                    <a:pt x="19988" y="4549"/>
                    <a:pt x="19954" y="4549"/>
                  </a:cubicBezTo>
                  <a:cubicBezTo>
                    <a:pt x="19920" y="4549"/>
                    <a:pt x="19893" y="4454"/>
                    <a:pt x="19893" y="4338"/>
                  </a:cubicBezTo>
                  <a:cubicBezTo>
                    <a:pt x="19893" y="4222"/>
                    <a:pt x="19920" y="4127"/>
                    <a:pt x="19954" y="4127"/>
                  </a:cubicBezTo>
                  <a:close/>
                  <a:moveTo>
                    <a:pt x="16378" y="4127"/>
                  </a:moveTo>
                  <a:cubicBezTo>
                    <a:pt x="16411" y="4127"/>
                    <a:pt x="16439" y="4222"/>
                    <a:pt x="16439" y="4338"/>
                  </a:cubicBezTo>
                  <a:cubicBezTo>
                    <a:pt x="16439" y="4454"/>
                    <a:pt x="16411" y="4549"/>
                    <a:pt x="16378" y="4549"/>
                  </a:cubicBezTo>
                  <a:cubicBezTo>
                    <a:pt x="16344" y="4549"/>
                    <a:pt x="16317" y="4454"/>
                    <a:pt x="16317" y="4338"/>
                  </a:cubicBezTo>
                  <a:cubicBezTo>
                    <a:pt x="16317" y="4222"/>
                    <a:pt x="16344" y="4127"/>
                    <a:pt x="16378" y="4127"/>
                  </a:cubicBezTo>
                  <a:close/>
                  <a:moveTo>
                    <a:pt x="15281" y="4127"/>
                  </a:moveTo>
                  <a:cubicBezTo>
                    <a:pt x="15314" y="4127"/>
                    <a:pt x="15341" y="4222"/>
                    <a:pt x="15341" y="4338"/>
                  </a:cubicBezTo>
                  <a:cubicBezTo>
                    <a:pt x="15341" y="4454"/>
                    <a:pt x="15314" y="4549"/>
                    <a:pt x="15281" y="4549"/>
                  </a:cubicBezTo>
                  <a:cubicBezTo>
                    <a:pt x="15247" y="4549"/>
                    <a:pt x="15220" y="4454"/>
                    <a:pt x="15220" y="4338"/>
                  </a:cubicBezTo>
                  <a:cubicBezTo>
                    <a:pt x="15220" y="4222"/>
                    <a:pt x="15247" y="4127"/>
                    <a:pt x="15281" y="4127"/>
                  </a:cubicBezTo>
                  <a:close/>
                  <a:moveTo>
                    <a:pt x="14894" y="4127"/>
                  </a:moveTo>
                  <a:cubicBezTo>
                    <a:pt x="14928" y="4127"/>
                    <a:pt x="14955" y="4222"/>
                    <a:pt x="14955" y="4338"/>
                  </a:cubicBezTo>
                  <a:cubicBezTo>
                    <a:pt x="14955" y="4454"/>
                    <a:pt x="14928" y="4549"/>
                    <a:pt x="14894" y="4549"/>
                  </a:cubicBezTo>
                  <a:cubicBezTo>
                    <a:pt x="14861" y="4549"/>
                    <a:pt x="14833" y="4454"/>
                    <a:pt x="14833" y="4338"/>
                  </a:cubicBezTo>
                  <a:cubicBezTo>
                    <a:pt x="14833" y="4222"/>
                    <a:pt x="14861" y="4127"/>
                    <a:pt x="14894" y="4127"/>
                  </a:cubicBezTo>
                  <a:close/>
                  <a:moveTo>
                    <a:pt x="14041" y="4127"/>
                  </a:moveTo>
                  <a:cubicBezTo>
                    <a:pt x="14075" y="4127"/>
                    <a:pt x="14102" y="4222"/>
                    <a:pt x="14102" y="4338"/>
                  </a:cubicBezTo>
                  <a:cubicBezTo>
                    <a:pt x="14102" y="4454"/>
                    <a:pt x="14075" y="4549"/>
                    <a:pt x="14041" y="4549"/>
                  </a:cubicBezTo>
                  <a:cubicBezTo>
                    <a:pt x="14007" y="4549"/>
                    <a:pt x="13980" y="4454"/>
                    <a:pt x="13980" y="4338"/>
                  </a:cubicBezTo>
                  <a:cubicBezTo>
                    <a:pt x="13980" y="4222"/>
                    <a:pt x="14007" y="4127"/>
                    <a:pt x="14041" y="4127"/>
                  </a:cubicBezTo>
                  <a:close/>
                  <a:moveTo>
                    <a:pt x="13228" y="4057"/>
                  </a:moveTo>
                  <a:cubicBezTo>
                    <a:pt x="13262" y="4057"/>
                    <a:pt x="13289" y="4152"/>
                    <a:pt x="13289" y="4268"/>
                  </a:cubicBezTo>
                  <a:cubicBezTo>
                    <a:pt x="13289" y="4384"/>
                    <a:pt x="13262" y="4478"/>
                    <a:pt x="13228" y="4478"/>
                  </a:cubicBezTo>
                  <a:cubicBezTo>
                    <a:pt x="13195" y="4478"/>
                    <a:pt x="13167" y="4384"/>
                    <a:pt x="13167" y="4268"/>
                  </a:cubicBezTo>
                  <a:cubicBezTo>
                    <a:pt x="13167" y="4152"/>
                    <a:pt x="13195" y="4057"/>
                    <a:pt x="13228" y="4057"/>
                  </a:cubicBezTo>
                  <a:close/>
                  <a:moveTo>
                    <a:pt x="7031" y="4057"/>
                  </a:moveTo>
                  <a:cubicBezTo>
                    <a:pt x="7064" y="4057"/>
                    <a:pt x="7092" y="4152"/>
                    <a:pt x="7092" y="4268"/>
                  </a:cubicBezTo>
                  <a:cubicBezTo>
                    <a:pt x="7092" y="4384"/>
                    <a:pt x="7064" y="4478"/>
                    <a:pt x="7031" y="4478"/>
                  </a:cubicBezTo>
                  <a:cubicBezTo>
                    <a:pt x="6997" y="4478"/>
                    <a:pt x="6970" y="4384"/>
                    <a:pt x="6970" y="4268"/>
                  </a:cubicBezTo>
                  <a:cubicBezTo>
                    <a:pt x="6970" y="4152"/>
                    <a:pt x="6997" y="4057"/>
                    <a:pt x="7031" y="4057"/>
                  </a:cubicBezTo>
                  <a:close/>
                  <a:moveTo>
                    <a:pt x="4552" y="4057"/>
                  </a:moveTo>
                  <a:cubicBezTo>
                    <a:pt x="4585" y="4057"/>
                    <a:pt x="4613" y="4152"/>
                    <a:pt x="4613" y="4268"/>
                  </a:cubicBezTo>
                  <a:cubicBezTo>
                    <a:pt x="4613" y="4384"/>
                    <a:pt x="4585" y="4478"/>
                    <a:pt x="4552" y="4478"/>
                  </a:cubicBezTo>
                  <a:cubicBezTo>
                    <a:pt x="4518" y="4478"/>
                    <a:pt x="4491" y="4384"/>
                    <a:pt x="4491" y="4268"/>
                  </a:cubicBezTo>
                  <a:cubicBezTo>
                    <a:pt x="4491" y="4152"/>
                    <a:pt x="4518" y="4057"/>
                    <a:pt x="4552" y="4057"/>
                  </a:cubicBezTo>
                  <a:close/>
                  <a:moveTo>
                    <a:pt x="5263" y="3987"/>
                  </a:moveTo>
                  <a:cubicBezTo>
                    <a:pt x="5297" y="3987"/>
                    <a:pt x="5324" y="4081"/>
                    <a:pt x="5324" y="4198"/>
                  </a:cubicBezTo>
                  <a:cubicBezTo>
                    <a:pt x="5324" y="4314"/>
                    <a:pt x="5297" y="4408"/>
                    <a:pt x="5263" y="4408"/>
                  </a:cubicBezTo>
                  <a:cubicBezTo>
                    <a:pt x="5229" y="4408"/>
                    <a:pt x="5202" y="4314"/>
                    <a:pt x="5202" y="4198"/>
                  </a:cubicBezTo>
                  <a:cubicBezTo>
                    <a:pt x="5202" y="4081"/>
                    <a:pt x="5229" y="3987"/>
                    <a:pt x="5263" y="3987"/>
                  </a:cubicBezTo>
                  <a:close/>
                  <a:moveTo>
                    <a:pt x="1036" y="3987"/>
                  </a:moveTo>
                  <a:cubicBezTo>
                    <a:pt x="1070" y="3987"/>
                    <a:pt x="1097" y="4081"/>
                    <a:pt x="1097" y="4198"/>
                  </a:cubicBezTo>
                  <a:cubicBezTo>
                    <a:pt x="1097" y="4314"/>
                    <a:pt x="1070" y="4408"/>
                    <a:pt x="1036" y="4408"/>
                  </a:cubicBezTo>
                  <a:cubicBezTo>
                    <a:pt x="1003" y="4408"/>
                    <a:pt x="975" y="4314"/>
                    <a:pt x="975" y="4198"/>
                  </a:cubicBezTo>
                  <a:cubicBezTo>
                    <a:pt x="975" y="4081"/>
                    <a:pt x="1003" y="3987"/>
                    <a:pt x="1036" y="3987"/>
                  </a:cubicBezTo>
                  <a:close/>
                  <a:moveTo>
                    <a:pt x="20990" y="3917"/>
                  </a:moveTo>
                  <a:cubicBezTo>
                    <a:pt x="21024" y="3917"/>
                    <a:pt x="21051" y="4011"/>
                    <a:pt x="21051" y="4127"/>
                  </a:cubicBezTo>
                  <a:cubicBezTo>
                    <a:pt x="21051" y="4244"/>
                    <a:pt x="21024" y="4338"/>
                    <a:pt x="20990" y="4338"/>
                  </a:cubicBezTo>
                  <a:cubicBezTo>
                    <a:pt x="20957" y="4338"/>
                    <a:pt x="20929" y="4244"/>
                    <a:pt x="20929" y="4127"/>
                  </a:cubicBezTo>
                  <a:cubicBezTo>
                    <a:pt x="20929" y="4011"/>
                    <a:pt x="20957" y="3917"/>
                    <a:pt x="20990" y="3917"/>
                  </a:cubicBezTo>
                  <a:close/>
                  <a:moveTo>
                    <a:pt x="5649" y="3917"/>
                  </a:moveTo>
                  <a:cubicBezTo>
                    <a:pt x="5683" y="3917"/>
                    <a:pt x="5710" y="4011"/>
                    <a:pt x="5710" y="4127"/>
                  </a:cubicBezTo>
                  <a:cubicBezTo>
                    <a:pt x="5710" y="4244"/>
                    <a:pt x="5683" y="4338"/>
                    <a:pt x="5649" y="4338"/>
                  </a:cubicBezTo>
                  <a:cubicBezTo>
                    <a:pt x="5615" y="4338"/>
                    <a:pt x="5588" y="4244"/>
                    <a:pt x="5588" y="4127"/>
                  </a:cubicBezTo>
                  <a:cubicBezTo>
                    <a:pt x="5588" y="4011"/>
                    <a:pt x="5615" y="3917"/>
                    <a:pt x="5649" y="3917"/>
                  </a:cubicBezTo>
                  <a:close/>
                  <a:moveTo>
                    <a:pt x="19507" y="3847"/>
                  </a:moveTo>
                  <a:cubicBezTo>
                    <a:pt x="19541" y="3847"/>
                    <a:pt x="19568" y="3941"/>
                    <a:pt x="19568" y="4057"/>
                  </a:cubicBezTo>
                  <a:cubicBezTo>
                    <a:pt x="19568" y="4174"/>
                    <a:pt x="19541" y="4268"/>
                    <a:pt x="19507" y="4268"/>
                  </a:cubicBezTo>
                  <a:cubicBezTo>
                    <a:pt x="19473" y="4268"/>
                    <a:pt x="19446" y="4174"/>
                    <a:pt x="19446" y="4057"/>
                  </a:cubicBezTo>
                  <a:cubicBezTo>
                    <a:pt x="19446" y="3941"/>
                    <a:pt x="19473" y="3847"/>
                    <a:pt x="19507" y="3847"/>
                  </a:cubicBezTo>
                  <a:close/>
                  <a:moveTo>
                    <a:pt x="12842" y="3847"/>
                  </a:moveTo>
                  <a:cubicBezTo>
                    <a:pt x="12876" y="3847"/>
                    <a:pt x="12903" y="3941"/>
                    <a:pt x="12903" y="4057"/>
                  </a:cubicBezTo>
                  <a:cubicBezTo>
                    <a:pt x="12903" y="4174"/>
                    <a:pt x="12876" y="4268"/>
                    <a:pt x="12842" y="4268"/>
                  </a:cubicBezTo>
                  <a:cubicBezTo>
                    <a:pt x="12808" y="4268"/>
                    <a:pt x="12781" y="4174"/>
                    <a:pt x="12781" y="4057"/>
                  </a:cubicBezTo>
                  <a:cubicBezTo>
                    <a:pt x="12781" y="3941"/>
                    <a:pt x="12808" y="3847"/>
                    <a:pt x="12842" y="3847"/>
                  </a:cubicBezTo>
                  <a:close/>
                  <a:moveTo>
                    <a:pt x="9042" y="3847"/>
                  </a:moveTo>
                  <a:cubicBezTo>
                    <a:pt x="9076" y="3847"/>
                    <a:pt x="9103" y="3941"/>
                    <a:pt x="9103" y="4057"/>
                  </a:cubicBezTo>
                  <a:cubicBezTo>
                    <a:pt x="9103" y="4174"/>
                    <a:pt x="9076" y="4268"/>
                    <a:pt x="9042" y="4268"/>
                  </a:cubicBezTo>
                  <a:cubicBezTo>
                    <a:pt x="9009" y="4268"/>
                    <a:pt x="8981" y="4174"/>
                    <a:pt x="8981" y="4057"/>
                  </a:cubicBezTo>
                  <a:cubicBezTo>
                    <a:pt x="8981" y="3941"/>
                    <a:pt x="9009" y="3847"/>
                    <a:pt x="9042" y="3847"/>
                  </a:cubicBezTo>
                  <a:close/>
                  <a:moveTo>
                    <a:pt x="6421" y="3847"/>
                  </a:moveTo>
                  <a:cubicBezTo>
                    <a:pt x="6455" y="3847"/>
                    <a:pt x="6482" y="3941"/>
                    <a:pt x="6482" y="4057"/>
                  </a:cubicBezTo>
                  <a:cubicBezTo>
                    <a:pt x="6482" y="4174"/>
                    <a:pt x="6455" y="4268"/>
                    <a:pt x="6421" y="4268"/>
                  </a:cubicBezTo>
                  <a:cubicBezTo>
                    <a:pt x="6387" y="4268"/>
                    <a:pt x="6360" y="4174"/>
                    <a:pt x="6360" y="4057"/>
                  </a:cubicBezTo>
                  <a:cubicBezTo>
                    <a:pt x="6360" y="3941"/>
                    <a:pt x="6387" y="3847"/>
                    <a:pt x="6421" y="3847"/>
                  </a:cubicBezTo>
                  <a:close/>
                  <a:moveTo>
                    <a:pt x="224" y="3777"/>
                  </a:moveTo>
                  <a:cubicBezTo>
                    <a:pt x="257" y="3777"/>
                    <a:pt x="284" y="3871"/>
                    <a:pt x="284" y="3987"/>
                  </a:cubicBezTo>
                  <a:cubicBezTo>
                    <a:pt x="284" y="4103"/>
                    <a:pt x="257" y="4198"/>
                    <a:pt x="224" y="4198"/>
                  </a:cubicBezTo>
                  <a:cubicBezTo>
                    <a:pt x="190" y="4198"/>
                    <a:pt x="163" y="4103"/>
                    <a:pt x="163" y="3987"/>
                  </a:cubicBezTo>
                  <a:cubicBezTo>
                    <a:pt x="163" y="3871"/>
                    <a:pt x="190" y="3777"/>
                    <a:pt x="224" y="3777"/>
                  </a:cubicBezTo>
                  <a:close/>
                  <a:moveTo>
                    <a:pt x="19101" y="3706"/>
                  </a:moveTo>
                  <a:cubicBezTo>
                    <a:pt x="19134" y="3706"/>
                    <a:pt x="19162" y="3801"/>
                    <a:pt x="19162" y="3917"/>
                  </a:cubicBezTo>
                  <a:cubicBezTo>
                    <a:pt x="19162" y="4033"/>
                    <a:pt x="19134" y="4127"/>
                    <a:pt x="19101" y="4127"/>
                  </a:cubicBezTo>
                  <a:cubicBezTo>
                    <a:pt x="19067" y="4127"/>
                    <a:pt x="19040" y="4033"/>
                    <a:pt x="19040" y="3917"/>
                  </a:cubicBezTo>
                  <a:cubicBezTo>
                    <a:pt x="19040" y="3801"/>
                    <a:pt x="19067" y="3706"/>
                    <a:pt x="19101" y="3706"/>
                  </a:cubicBezTo>
                  <a:close/>
                  <a:moveTo>
                    <a:pt x="10363" y="3636"/>
                  </a:moveTo>
                  <a:cubicBezTo>
                    <a:pt x="10397" y="3636"/>
                    <a:pt x="10424" y="3731"/>
                    <a:pt x="10424" y="3847"/>
                  </a:cubicBezTo>
                  <a:cubicBezTo>
                    <a:pt x="10424" y="3963"/>
                    <a:pt x="10397" y="4057"/>
                    <a:pt x="10363" y="4057"/>
                  </a:cubicBezTo>
                  <a:cubicBezTo>
                    <a:pt x="10329" y="4057"/>
                    <a:pt x="10302" y="3963"/>
                    <a:pt x="10302" y="3847"/>
                  </a:cubicBezTo>
                  <a:cubicBezTo>
                    <a:pt x="10302" y="3731"/>
                    <a:pt x="10329" y="3636"/>
                    <a:pt x="10363" y="3636"/>
                  </a:cubicBezTo>
                  <a:close/>
                  <a:moveTo>
                    <a:pt x="8636" y="3636"/>
                  </a:moveTo>
                  <a:cubicBezTo>
                    <a:pt x="8670" y="3636"/>
                    <a:pt x="8697" y="3731"/>
                    <a:pt x="8697" y="3847"/>
                  </a:cubicBezTo>
                  <a:cubicBezTo>
                    <a:pt x="8697" y="3963"/>
                    <a:pt x="8670" y="4057"/>
                    <a:pt x="8636" y="4057"/>
                  </a:cubicBezTo>
                  <a:cubicBezTo>
                    <a:pt x="8602" y="4057"/>
                    <a:pt x="8575" y="3963"/>
                    <a:pt x="8575" y="3847"/>
                  </a:cubicBezTo>
                  <a:cubicBezTo>
                    <a:pt x="8575" y="3731"/>
                    <a:pt x="8602" y="3636"/>
                    <a:pt x="8636" y="3636"/>
                  </a:cubicBezTo>
                  <a:close/>
                  <a:moveTo>
                    <a:pt x="20625" y="3566"/>
                  </a:moveTo>
                  <a:cubicBezTo>
                    <a:pt x="20658" y="3566"/>
                    <a:pt x="20686" y="3660"/>
                    <a:pt x="20686" y="3777"/>
                  </a:cubicBezTo>
                  <a:cubicBezTo>
                    <a:pt x="20686" y="3893"/>
                    <a:pt x="20658" y="3987"/>
                    <a:pt x="20625" y="3987"/>
                  </a:cubicBezTo>
                  <a:cubicBezTo>
                    <a:pt x="20591" y="3987"/>
                    <a:pt x="20564" y="3893"/>
                    <a:pt x="20564" y="3777"/>
                  </a:cubicBezTo>
                  <a:cubicBezTo>
                    <a:pt x="20564" y="3660"/>
                    <a:pt x="20591" y="3566"/>
                    <a:pt x="20625" y="3566"/>
                  </a:cubicBezTo>
                  <a:close/>
                  <a:moveTo>
                    <a:pt x="4166" y="3566"/>
                  </a:moveTo>
                  <a:cubicBezTo>
                    <a:pt x="4199" y="3566"/>
                    <a:pt x="4227" y="3660"/>
                    <a:pt x="4227" y="3777"/>
                  </a:cubicBezTo>
                  <a:cubicBezTo>
                    <a:pt x="4227" y="3893"/>
                    <a:pt x="4199" y="3987"/>
                    <a:pt x="4166" y="3987"/>
                  </a:cubicBezTo>
                  <a:cubicBezTo>
                    <a:pt x="4132" y="3987"/>
                    <a:pt x="4105" y="3893"/>
                    <a:pt x="4105" y="3777"/>
                  </a:cubicBezTo>
                  <a:cubicBezTo>
                    <a:pt x="4105" y="3660"/>
                    <a:pt x="4132" y="3566"/>
                    <a:pt x="4166" y="3566"/>
                  </a:cubicBezTo>
                  <a:close/>
                  <a:moveTo>
                    <a:pt x="589" y="3566"/>
                  </a:moveTo>
                  <a:cubicBezTo>
                    <a:pt x="623" y="3566"/>
                    <a:pt x="650" y="3660"/>
                    <a:pt x="650" y="3777"/>
                  </a:cubicBezTo>
                  <a:cubicBezTo>
                    <a:pt x="650" y="3893"/>
                    <a:pt x="623" y="3987"/>
                    <a:pt x="589" y="3987"/>
                  </a:cubicBezTo>
                  <a:cubicBezTo>
                    <a:pt x="556" y="3987"/>
                    <a:pt x="528" y="3893"/>
                    <a:pt x="528" y="3777"/>
                  </a:cubicBezTo>
                  <a:cubicBezTo>
                    <a:pt x="528" y="3660"/>
                    <a:pt x="556" y="3566"/>
                    <a:pt x="589" y="3566"/>
                  </a:cubicBezTo>
                  <a:close/>
                  <a:moveTo>
                    <a:pt x="11907" y="3496"/>
                  </a:moveTo>
                  <a:cubicBezTo>
                    <a:pt x="11941" y="3496"/>
                    <a:pt x="11968" y="3590"/>
                    <a:pt x="11968" y="3706"/>
                  </a:cubicBezTo>
                  <a:cubicBezTo>
                    <a:pt x="11968" y="3823"/>
                    <a:pt x="11941" y="3917"/>
                    <a:pt x="11907" y="3917"/>
                  </a:cubicBezTo>
                  <a:cubicBezTo>
                    <a:pt x="11874" y="3917"/>
                    <a:pt x="11846" y="3823"/>
                    <a:pt x="11846" y="3706"/>
                  </a:cubicBezTo>
                  <a:cubicBezTo>
                    <a:pt x="11846" y="3590"/>
                    <a:pt x="11874" y="3496"/>
                    <a:pt x="11907" y="3496"/>
                  </a:cubicBezTo>
                  <a:close/>
                  <a:moveTo>
                    <a:pt x="18085" y="3426"/>
                  </a:moveTo>
                  <a:cubicBezTo>
                    <a:pt x="18118" y="3426"/>
                    <a:pt x="18146" y="3520"/>
                    <a:pt x="18146" y="3636"/>
                  </a:cubicBezTo>
                  <a:cubicBezTo>
                    <a:pt x="18146" y="3753"/>
                    <a:pt x="18118" y="3847"/>
                    <a:pt x="18085" y="3847"/>
                  </a:cubicBezTo>
                  <a:cubicBezTo>
                    <a:pt x="18051" y="3847"/>
                    <a:pt x="18024" y="3753"/>
                    <a:pt x="18024" y="3636"/>
                  </a:cubicBezTo>
                  <a:cubicBezTo>
                    <a:pt x="18024" y="3520"/>
                    <a:pt x="18051" y="3426"/>
                    <a:pt x="18085" y="3426"/>
                  </a:cubicBezTo>
                  <a:close/>
                  <a:moveTo>
                    <a:pt x="8250" y="3426"/>
                  </a:moveTo>
                  <a:cubicBezTo>
                    <a:pt x="8284" y="3426"/>
                    <a:pt x="8311" y="3520"/>
                    <a:pt x="8311" y="3636"/>
                  </a:cubicBezTo>
                  <a:cubicBezTo>
                    <a:pt x="8311" y="3753"/>
                    <a:pt x="8284" y="3847"/>
                    <a:pt x="8250" y="3847"/>
                  </a:cubicBezTo>
                  <a:cubicBezTo>
                    <a:pt x="8216" y="3847"/>
                    <a:pt x="8189" y="3753"/>
                    <a:pt x="8189" y="3636"/>
                  </a:cubicBezTo>
                  <a:cubicBezTo>
                    <a:pt x="8189" y="3520"/>
                    <a:pt x="8216" y="3426"/>
                    <a:pt x="8250" y="3426"/>
                  </a:cubicBezTo>
                  <a:close/>
                  <a:moveTo>
                    <a:pt x="7782" y="3426"/>
                  </a:moveTo>
                  <a:cubicBezTo>
                    <a:pt x="7816" y="3426"/>
                    <a:pt x="7843" y="3520"/>
                    <a:pt x="7843" y="3636"/>
                  </a:cubicBezTo>
                  <a:cubicBezTo>
                    <a:pt x="7843" y="3753"/>
                    <a:pt x="7816" y="3847"/>
                    <a:pt x="7782" y="3847"/>
                  </a:cubicBezTo>
                  <a:cubicBezTo>
                    <a:pt x="7749" y="3847"/>
                    <a:pt x="7722" y="3753"/>
                    <a:pt x="7722" y="3636"/>
                  </a:cubicBezTo>
                  <a:cubicBezTo>
                    <a:pt x="7722" y="3520"/>
                    <a:pt x="7749" y="3426"/>
                    <a:pt x="7782" y="3426"/>
                  </a:cubicBezTo>
                  <a:close/>
                  <a:moveTo>
                    <a:pt x="4897" y="3426"/>
                  </a:moveTo>
                  <a:cubicBezTo>
                    <a:pt x="4931" y="3426"/>
                    <a:pt x="4958" y="3520"/>
                    <a:pt x="4958" y="3636"/>
                  </a:cubicBezTo>
                  <a:cubicBezTo>
                    <a:pt x="4958" y="3753"/>
                    <a:pt x="4931" y="3847"/>
                    <a:pt x="4897" y="3847"/>
                  </a:cubicBezTo>
                  <a:cubicBezTo>
                    <a:pt x="4863" y="3847"/>
                    <a:pt x="4836" y="3753"/>
                    <a:pt x="4836" y="3636"/>
                  </a:cubicBezTo>
                  <a:cubicBezTo>
                    <a:pt x="4836" y="3520"/>
                    <a:pt x="4863" y="3426"/>
                    <a:pt x="4897" y="3426"/>
                  </a:cubicBezTo>
                  <a:close/>
                  <a:moveTo>
                    <a:pt x="3048" y="3426"/>
                  </a:moveTo>
                  <a:cubicBezTo>
                    <a:pt x="3082" y="3426"/>
                    <a:pt x="3109" y="3520"/>
                    <a:pt x="3109" y="3636"/>
                  </a:cubicBezTo>
                  <a:cubicBezTo>
                    <a:pt x="3109" y="3753"/>
                    <a:pt x="3082" y="3847"/>
                    <a:pt x="3048" y="3847"/>
                  </a:cubicBezTo>
                  <a:cubicBezTo>
                    <a:pt x="3014" y="3847"/>
                    <a:pt x="2987" y="3753"/>
                    <a:pt x="2987" y="3636"/>
                  </a:cubicBezTo>
                  <a:cubicBezTo>
                    <a:pt x="2987" y="3520"/>
                    <a:pt x="3014" y="3426"/>
                    <a:pt x="3048" y="3426"/>
                  </a:cubicBezTo>
                  <a:close/>
                  <a:moveTo>
                    <a:pt x="1869" y="3426"/>
                  </a:moveTo>
                  <a:cubicBezTo>
                    <a:pt x="1903" y="3426"/>
                    <a:pt x="1930" y="3520"/>
                    <a:pt x="1930" y="3636"/>
                  </a:cubicBezTo>
                  <a:cubicBezTo>
                    <a:pt x="1930" y="3753"/>
                    <a:pt x="1903" y="3847"/>
                    <a:pt x="1869" y="3847"/>
                  </a:cubicBezTo>
                  <a:cubicBezTo>
                    <a:pt x="1836" y="3847"/>
                    <a:pt x="1808" y="3753"/>
                    <a:pt x="1808" y="3636"/>
                  </a:cubicBezTo>
                  <a:cubicBezTo>
                    <a:pt x="1808" y="3520"/>
                    <a:pt x="1836" y="3426"/>
                    <a:pt x="1869" y="3426"/>
                  </a:cubicBezTo>
                  <a:close/>
                  <a:moveTo>
                    <a:pt x="21397" y="3356"/>
                  </a:moveTo>
                  <a:cubicBezTo>
                    <a:pt x="21430" y="3356"/>
                    <a:pt x="21458" y="3450"/>
                    <a:pt x="21458" y="3566"/>
                  </a:cubicBezTo>
                  <a:cubicBezTo>
                    <a:pt x="21458" y="3682"/>
                    <a:pt x="21430" y="3777"/>
                    <a:pt x="21397" y="3777"/>
                  </a:cubicBezTo>
                  <a:cubicBezTo>
                    <a:pt x="21363" y="3777"/>
                    <a:pt x="21336" y="3682"/>
                    <a:pt x="21336" y="3566"/>
                  </a:cubicBezTo>
                  <a:cubicBezTo>
                    <a:pt x="21336" y="3450"/>
                    <a:pt x="21363" y="3356"/>
                    <a:pt x="21397" y="3356"/>
                  </a:cubicBezTo>
                  <a:close/>
                  <a:moveTo>
                    <a:pt x="18613" y="3356"/>
                  </a:moveTo>
                  <a:cubicBezTo>
                    <a:pt x="18647" y="3356"/>
                    <a:pt x="18674" y="3450"/>
                    <a:pt x="18674" y="3566"/>
                  </a:cubicBezTo>
                  <a:cubicBezTo>
                    <a:pt x="18674" y="3682"/>
                    <a:pt x="18647" y="3777"/>
                    <a:pt x="18613" y="3777"/>
                  </a:cubicBezTo>
                  <a:cubicBezTo>
                    <a:pt x="18579" y="3777"/>
                    <a:pt x="18552" y="3682"/>
                    <a:pt x="18552" y="3566"/>
                  </a:cubicBezTo>
                  <a:cubicBezTo>
                    <a:pt x="18552" y="3450"/>
                    <a:pt x="18579" y="3356"/>
                    <a:pt x="18613" y="3356"/>
                  </a:cubicBezTo>
                  <a:close/>
                  <a:moveTo>
                    <a:pt x="6116" y="3356"/>
                  </a:moveTo>
                  <a:cubicBezTo>
                    <a:pt x="6150" y="3356"/>
                    <a:pt x="6177" y="3450"/>
                    <a:pt x="6177" y="3566"/>
                  </a:cubicBezTo>
                  <a:cubicBezTo>
                    <a:pt x="6177" y="3682"/>
                    <a:pt x="6150" y="3777"/>
                    <a:pt x="6116" y="3777"/>
                  </a:cubicBezTo>
                  <a:cubicBezTo>
                    <a:pt x="6083" y="3777"/>
                    <a:pt x="6055" y="3682"/>
                    <a:pt x="6055" y="3566"/>
                  </a:cubicBezTo>
                  <a:cubicBezTo>
                    <a:pt x="6055" y="3450"/>
                    <a:pt x="6083" y="3356"/>
                    <a:pt x="6116" y="3356"/>
                  </a:cubicBezTo>
                  <a:close/>
                  <a:moveTo>
                    <a:pt x="2276" y="3356"/>
                  </a:moveTo>
                  <a:cubicBezTo>
                    <a:pt x="2309" y="3356"/>
                    <a:pt x="2337" y="3450"/>
                    <a:pt x="2337" y="3566"/>
                  </a:cubicBezTo>
                  <a:cubicBezTo>
                    <a:pt x="2337" y="3682"/>
                    <a:pt x="2309" y="3777"/>
                    <a:pt x="2276" y="3777"/>
                  </a:cubicBezTo>
                  <a:cubicBezTo>
                    <a:pt x="2242" y="3777"/>
                    <a:pt x="2215" y="3682"/>
                    <a:pt x="2215" y="3566"/>
                  </a:cubicBezTo>
                  <a:cubicBezTo>
                    <a:pt x="2215" y="3450"/>
                    <a:pt x="2242" y="3356"/>
                    <a:pt x="2276" y="3356"/>
                  </a:cubicBezTo>
                  <a:close/>
                  <a:moveTo>
                    <a:pt x="15931" y="3215"/>
                  </a:moveTo>
                  <a:cubicBezTo>
                    <a:pt x="15964" y="3215"/>
                    <a:pt x="15992" y="3310"/>
                    <a:pt x="15992" y="3426"/>
                  </a:cubicBezTo>
                  <a:cubicBezTo>
                    <a:pt x="15992" y="3542"/>
                    <a:pt x="15964" y="3636"/>
                    <a:pt x="15931" y="3636"/>
                  </a:cubicBezTo>
                  <a:cubicBezTo>
                    <a:pt x="15897" y="3636"/>
                    <a:pt x="15870" y="3542"/>
                    <a:pt x="15870" y="3426"/>
                  </a:cubicBezTo>
                  <a:cubicBezTo>
                    <a:pt x="15870" y="3310"/>
                    <a:pt x="15897" y="3215"/>
                    <a:pt x="15931" y="3215"/>
                  </a:cubicBezTo>
                  <a:close/>
                  <a:moveTo>
                    <a:pt x="16784" y="3145"/>
                  </a:moveTo>
                  <a:cubicBezTo>
                    <a:pt x="16818" y="3145"/>
                    <a:pt x="16845" y="3239"/>
                    <a:pt x="16845" y="3356"/>
                  </a:cubicBezTo>
                  <a:cubicBezTo>
                    <a:pt x="16845" y="3472"/>
                    <a:pt x="16818" y="3566"/>
                    <a:pt x="16784" y="3566"/>
                  </a:cubicBezTo>
                  <a:cubicBezTo>
                    <a:pt x="16751" y="3566"/>
                    <a:pt x="16723" y="3472"/>
                    <a:pt x="16723" y="3356"/>
                  </a:cubicBezTo>
                  <a:cubicBezTo>
                    <a:pt x="16723" y="3239"/>
                    <a:pt x="16751" y="3145"/>
                    <a:pt x="16784" y="3145"/>
                  </a:cubicBezTo>
                  <a:close/>
                  <a:moveTo>
                    <a:pt x="12354" y="3145"/>
                  </a:moveTo>
                  <a:cubicBezTo>
                    <a:pt x="12388" y="3145"/>
                    <a:pt x="12415" y="3239"/>
                    <a:pt x="12415" y="3356"/>
                  </a:cubicBezTo>
                  <a:cubicBezTo>
                    <a:pt x="12415" y="3472"/>
                    <a:pt x="12388" y="3566"/>
                    <a:pt x="12354" y="3566"/>
                  </a:cubicBezTo>
                  <a:cubicBezTo>
                    <a:pt x="12321" y="3566"/>
                    <a:pt x="12294" y="3472"/>
                    <a:pt x="12294" y="3356"/>
                  </a:cubicBezTo>
                  <a:cubicBezTo>
                    <a:pt x="12294" y="3239"/>
                    <a:pt x="12321" y="3145"/>
                    <a:pt x="12354" y="3145"/>
                  </a:cubicBezTo>
                  <a:close/>
                  <a:moveTo>
                    <a:pt x="3800" y="3145"/>
                  </a:moveTo>
                  <a:cubicBezTo>
                    <a:pt x="3833" y="3145"/>
                    <a:pt x="3861" y="3239"/>
                    <a:pt x="3861" y="3356"/>
                  </a:cubicBezTo>
                  <a:cubicBezTo>
                    <a:pt x="3861" y="3472"/>
                    <a:pt x="3833" y="3566"/>
                    <a:pt x="3800" y="3566"/>
                  </a:cubicBezTo>
                  <a:cubicBezTo>
                    <a:pt x="3766" y="3566"/>
                    <a:pt x="3739" y="3472"/>
                    <a:pt x="3739" y="3356"/>
                  </a:cubicBezTo>
                  <a:cubicBezTo>
                    <a:pt x="3739" y="3239"/>
                    <a:pt x="3766" y="3145"/>
                    <a:pt x="3800" y="3145"/>
                  </a:cubicBezTo>
                  <a:close/>
                  <a:moveTo>
                    <a:pt x="17292" y="3075"/>
                  </a:moveTo>
                  <a:cubicBezTo>
                    <a:pt x="17326" y="3075"/>
                    <a:pt x="17353" y="3169"/>
                    <a:pt x="17353" y="3285"/>
                  </a:cubicBezTo>
                  <a:cubicBezTo>
                    <a:pt x="17353" y="3402"/>
                    <a:pt x="17326" y="3496"/>
                    <a:pt x="17292" y="3496"/>
                  </a:cubicBezTo>
                  <a:cubicBezTo>
                    <a:pt x="17259" y="3496"/>
                    <a:pt x="17231" y="3402"/>
                    <a:pt x="17231" y="3285"/>
                  </a:cubicBezTo>
                  <a:cubicBezTo>
                    <a:pt x="17231" y="3169"/>
                    <a:pt x="17259" y="3075"/>
                    <a:pt x="17292" y="3075"/>
                  </a:cubicBezTo>
                  <a:close/>
                  <a:moveTo>
                    <a:pt x="14265" y="3075"/>
                  </a:moveTo>
                  <a:cubicBezTo>
                    <a:pt x="14298" y="3075"/>
                    <a:pt x="14325" y="3169"/>
                    <a:pt x="14325" y="3285"/>
                  </a:cubicBezTo>
                  <a:cubicBezTo>
                    <a:pt x="14325" y="3402"/>
                    <a:pt x="14298" y="3496"/>
                    <a:pt x="14265" y="3496"/>
                  </a:cubicBezTo>
                  <a:cubicBezTo>
                    <a:pt x="14231" y="3496"/>
                    <a:pt x="14204" y="3402"/>
                    <a:pt x="14204" y="3285"/>
                  </a:cubicBezTo>
                  <a:cubicBezTo>
                    <a:pt x="14204" y="3169"/>
                    <a:pt x="14231" y="3075"/>
                    <a:pt x="14265" y="3075"/>
                  </a:cubicBezTo>
                  <a:close/>
                  <a:moveTo>
                    <a:pt x="10790" y="3075"/>
                  </a:moveTo>
                  <a:cubicBezTo>
                    <a:pt x="10824" y="3075"/>
                    <a:pt x="10851" y="3169"/>
                    <a:pt x="10851" y="3285"/>
                  </a:cubicBezTo>
                  <a:cubicBezTo>
                    <a:pt x="10851" y="3402"/>
                    <a:pt x="10824" y="3496"/>
                    <a:pt x="10790" y="3496"/>
                  </a:cubicBezTo>
                  <a:cubicBezTo>
                    <a:pt x="10756" y="3496"/>
                    <a:pt x="10729" y="3402"/>
                    <a:pt x="10729" y="3285"/>
                  </a:cubicBezTo>
                  <a:cubicBezTo>
                    <a:pt x="10729" y="3169"/>
                    <a:pt x="10756" y="3075"/>
                    <a:pt x="10790" y="3075"/>
                  </a:cubicBezTo>
                  <a:close/>
                  <a:moveTo>
                    <a:pt x="20279" y="3005"/>
                  </a:moveTo>
                  <a:cubicBezTo>
                    <a:pt x="20313" y="3005"/>
                    <a:pt x="20340" y="3099"/>
                    <a:pt x="20340" y="3215"/>
                  </a:cubicBezTo>
                  <a:cubicBezTo>
                    <a:pt x="20340" y="3332"/>
                    <a:pt x="20313" y="3426"/>
                    <a:pt x="20279" y="3426"/>
                  </a:cubicBezTo>
                  <a:cubicBezTo>
                    <a:pt x="20246" y="3426"/>
                    <a:pt x="20218" y="3332"/>
                    <a:pt x="20218" y="3215"/>
                  </a:cubicBezTo>
                  <a:cubicBezTo>
                    <a:pt x="20218" y="3099"/>
                    <a:pt x="20246" y="3005"/>
                    <a:pt x="20279" y="3005"/>
                  </a:cubicBezTo>
                  <a:close/>
                  <a:moveTo>
                    <a:pt x="17699" y="3005"/>
                  </a:moveTo>
                  <a:cubicBezTo>
                    <a:pt x="17732" y="3005"/>
                    <a:pt x="17760" y="3099"/>
                    <a:pt x="17760" y="3215"/>
                  </a:cubicBezTo>
                  <a:cubicBezTo>
                    <a:pt x="17760" y="3332"/>
                    <a:pt x="17732" y="3426"/>
                    <a:pt x="17699" y="3426"/>
                  </a:cubicBezTo>
                  <a:cubicBezTo>
                    <a:pt x="17665" y="3426"/>
                    <a:pt x="17638" y="3332"/>
                    <a:pt x="17638" y="3215"/>
                  </a:cubicBezTo>
                  <a:cubicBezTo>
                    <a:pt x="17638" y="3099"/>
                    <a:pt x="17665" y="3005"/>
                    <a:pt x="17699" y="3005"/>
                  </a:cubicBezTo>
                  <a:close/>
                  <a:moveTo>
                    <a:pt x="15504" y="3005"/>
                  </a:moveTo>
                  <a:cubicBezTo>
                    <a:pt x="15538" y="3005"/>
                    <a:pt x="15565" y="3099"/>
                    <a:pt x="15565" y="3215"/>
                  </a:cubicBezTo>
                  <a:cubicBezTo>
                    <a:pt x="15565" y="3332"/>
                    <a:pt x="15538" y="3426"/>
                    <a:pt x="15504" y="3426"/>
                  </a:cubicBezTo>
                  <a:cubicBezTo>
                    <a:pt x="15470" y="3426"/>
                    <a:pt x="15443" y="3332"/>
                    <a:pt x="15443" y="3215"/>
                  </a:cubicBezTo>
                  <a:cubicBezTo>
                    <a:pt x="15443" y="3099"/>
                    <a:pt x="15470" y="3005"/>
                    <a:pt x="15504" y="3005"/>
                  </a:cubicBezTo>
                  <a:close/>
                  <a:moveTo>
                    <a:pt x="7295" y="3005"/>
                  </a:moveTo>
                  <a:cubicBezTo>
                    <a:pt x="7328" y="3005"/>
                    <a:pt x="7356" y="3099"/>
                    <a:pt x="7356" y="3215"/>
                  </a:cubicBezTo>
                  <a:cubicBezTo>
                    <a:pt x="7356" y="3332"/>
                    <a:pt x="7328" y="3426"/>
                    <a:pt x="7295" y="3426"/>
                  </a:cubicBezTo>
                  <a:cubicBezTo>
                    <a:pt x="7261" y="3426"/>
                    <a:pt x="7234" y="3332"/>
                    <a:pt x="7234" y="3215"/>
                  </a:cubicBezTo>
                  <a:cubicBezTo>
                    <a:pt x="7234" y="3099"/>
                    <a:pt x="7261" y="3005"/>
                    <a:pt x="7295" y="3005"/>
                  </a:cubicBezTo>
                  <a:close/>
                  <a:moveTo>
                    <a:pt x="2642" y="3005"/>
                  </a:moveTo>
                  <a:cubicBezTo>
                    <a:pt x="2675" y="3005"/>
                    <a:pt x="2703" y="3099"/>
                    <a:pt x="2703" y="3215"/>
                  </a:cubicBezTo>
                  <a:cubicBezTo>
                    <a:pt x="2703" y="3332"/>
                    <a:pt x="2675" y="3426"/>
                    <a:pt x="2642" y="3426"/>
                  </a:cubicBezTo>
                  <a:cubicBezTo>
                    <a:pt x="2608" y="3426"/>
                    <a:pt x="2581" y="3332"/>
                    <a:pt x="2581" y="3215"/>
                  </a:cubicBezTo>
                  <a:cubicBezTo>
                    <a:pt x="2581" y="3099"/>
                    <a:pt x="2608" y="3005"/>
                    <a:pt x="2642" y="3005"/>
                  </a:cubicBezTo>
                  <a:close/>
                  <a:moveTo>
                    <a:pt x="1422" y="3005"/>
                  </a:moveTo>
                  <a:cubicBezTo>
                    <a:pt x="1456" y="3005"/>
                    <a:pt x="1483" y="3099"/>
                    <a:pt x="1483" y="3215"/>
                  </a:cubicBezTo>
                  <a:cubicBezTo>
                    <a:pt x="1483" y="3332"/>
                    <a:pt x="1456" y="3426"/>
                    <a:pt x="1422" y="3426"/>
                  </a:cubicBezTo>
                  <a:cubicBezTo>
                    <a:pt x="1389" y="3426"/>
                    <a:pt x="1361" y="3332"/>
                    <a:pt x="1361" y="3215"/>
                  </a:cubicBezTo>
                  <a:cubicBezTo>
                    <a:pt x="1361" y="3099"/>
                    <a:pt x="1389" y="3005"/>
                    <a:pt x="1422" y="3005"/>
                  </a:cubicBezTo>
                  <a:close/>
                  <a:moveTo>
                    <a:pt x="19771" y="2864"/>
                  </a:moveTo>
                  <a:cubicBezTo>
                    <a:pt x="19805" y="2864"/>
                    <a:pt x="19832" y="2959"/>
                    <a:pt x="19832" y="3075"/>
                  </a:cubicBezTo>
                  <a:cubicBezTo>
                    <a:pt x="19832" y="3191"/>
                    <a:pt x="19805" y="3285"/>
                    <a:pt x="19771" y="3285"/>
                  </a:cubicBezTo>
                  <a:cubicBezTo>
                    <a:pt x="19738" y="3285"/>
                    <a:pt x="19710" y="3191"/>
                    <a:pt x="19710" y="3075"/>
                  </a:cubicBezTo>
                  <a:cubicBezTo>
                    <a:pt x="19710" y="2959"/>
                    <a:pt x="19738" y="2864"/>
                    <a:pt x="19771" y="2864"/>
                  </a:cubicBezTo>
                  <a:close/>
                  <a:moveTo>
                    <a:pt x="13574" y="2864"/>
                  </a:moveTo>
                  <a:cubicBezTo>
                    <a:pt x="13607" y="2864"/>
                    <a:pt x="13635" y="2959"/>
                    <a:pt x="13635" y="3075"/>
                  </a:cubicBezTo>
                  <a:cubicBezTo>
                    <a:pt x="13635" y="3191"/>
                    <a:pt x="13607" y="3285"/>
                    <a:pt x="13574" y="3285"/>
                  </a:cubicBezTo>
                  <a:cubicBezTo>
                    <a:pt x="13540" y="3285"/>
                    <a:pt x="13513" y="3191"/>
                    <a:pt x="13513" y="3075"/>
                  </a:cubicBezTo>
                  <a:cubicBezTo>
                    <a:pt x="13513" y="2959"/>
                    <a:pt x="13540" y="2864"/>
                    <a:pt x="13574" y="2864"/>
                  </a:cubicBezTo>
                  <a:close/>
                  <a:moveTo>
                    <a:pt x="9611" y="2864"/>
                  </a:moveTo>
                  <a:cubicBezTo>
                    <a:pt x="9645" y="2864"/>
                    <a:pt x="9672" y="2959"/>
                    <a:pt x="9672" y="3075"/>
                  </a:cubicBezTo>
                  <a:cubicBezTo>
                    <a:pt x="9672" y="3191"/>
                    <a:pt x="9645" y="3285"/>
                    <a:pt x="9611" y="3285"/>
                  </a:cubicBezTo>
                  <a:cubicBezTo>
                    <a:pt x="9578" y="3285"/>
                    <a:pt x="9550" y="3191"/>
                    <a:pt x="9550" y="3075"/>
                  </a:cubicBezTo>
                  <a:cubicBezTo>
                    <a:pt x="9550" y="2959"/>
                    <a:pt x="9578" y="2864"/>
                    <a:pt x="9611" y="2864"/>
                  </a:cubicBezTo>
                  <a:close/>
                  <a:moveTo>
                    <a:pt x="6787" y="2864"/>
                  </a:moveTo>
                  <a:cubicBezTo>
                    <a:pt x="6820" y="2864"/>
                    <a:pt x="6848" y="2959"/>
                    <a:pt x="6848" y="3075"/>
                  </a:cubicBezTo>
                  <a:cubicBezTo>
                    <a:pt x="6848" y="3191"/>
                    <a:pt x="6820" y="3285"/>
                    <a:pt x="6787" y="3285"/>
                  </a:cubicBezTo>
                  <a:cubicBezTo>
                    <a:pt x="6753" y="3285"/>
                    <a:pt x="6726" y="3191"/>
                    <a:pt x="6726" y="3075"/>
                  </a:cubicBezTo>
                  <a:cubicBezTo>
                    <a:pt x="6726" y="2959"/>
                    <a:pt x="6753" y="2864"/>
                    <a:pt x="6787" y="2864"/>
                  </a:cubicBezTo>
                  <a:close/>
                  <a:moveTo>
                    <a:pt x="3414" y="2864"/>
                  </a:moveTo>
                  <a:cubicBezTo>
                    <a:pt x="3447" y="2864"/>
                    <a:pt x="3475" y="2959"/>
                    <a:pt x="3475" y="3075"/>
                  </a:cubicBezTo>
                  <a:cubicBezTo>
                    <a:pt x="3475" y="3191"/>
                    <a:pt x="3447" y="3285"/>
                    <a:pt x="3414" y="3285"/>
                  </a:cubicBezTo>
                  <a:cubicBezTo>
                    <a:pt x="3380" y="3285"/>
                    <a:pt x="3353" y="3191"/>
                    <a:pt x="3353" y="3075"/>
                  </a:cubicBezTo>
                  <a:cubicBezTo>
                    <a:pt x="3353" y="2959"/>
                    <a:pt x="3380" y="2864"/>
                    <a:pt x="3414" y="2864"/>
                  </a:cubicBezTo>
                  <a:close/>
                  <a:moveTo>
                    <a:pt x="14671" y="2794"/>
                  </a:moveTo>
                  <a:cubicBezTo>
                    <a:pt x="14705" y="2794"/>
                    <a:pt x="14732" y="2888"/>
                    <a:pt x="14732" y="3005"/>
                  </a:cubicBezTo>
                  <a:cubicBezTo>
                    <a:pt x="14732" y="3121"/>
                    <a:pt x="14705" y="3215"/>
                    <a:pt x="14671" y="3215"/>
                  </a:cubicBezTo>
                  <a:cubicBezTo>
                    <a:pt x="14637" y="3215"/>
                    <a:pt x="14610" y="3121"/>
                    <a:pt x="14610" y="3005"/>
                  </a:cubicBezTo>
                  <a:cubicBezTo>
                    <a:pt x="14610" y="2888"/>
                    <a:pt x="14637" y="2794"/>
                    <a:pt x="14671" y="2794"/>
                  </a:cubicBezTo>
                  <a:close/>
                  <a:moveTo>
                    <a:pt x="11196" y="2794"/>
                  </a:moveTo>
                  <a:cubicBezTo>
                    <a:pt x="11230" y="2794"/>
                    <a:pt x="11257" y="2888"/>
                    <a:pt x="11257" y="3005"/>
                  </a:cubicBezTo>
                  <a:cubicBezTo>
                    <a:pt x="11257" y="3121"/>
                    <a:pt x="11230" y="3215"/>
                    <a:pt x="11196" y="3215"/>
                  </a:cubicBezTo>
                  <a:cubicBezTo>
                    <a:pt x="11163" y="3215"/>
                    <a:pt x="11135" y="3121"/>
                    <a:pt x="11135" y="3005"/>
                  </a:cubicBezTo>
                  <a:cubicBezTo>
                    <a:pt x="11135" y="2888"/>
                    <a:pt x="11163" y="2794"/>
                    <a:pt x="11196" y="2794"/>
                  </a:cubicBezTo>
                  <a:close/>
                  <a:moveTo>
                    <a:pt x="11562" y="2724"/>
                  </a:moveTo>
                  <a:cubicBezTo>
                    <a:pt x="11596" y="2724"/>
                    <a:pt x="11623" y="2818"/>
                    <a:pt x="11623" y="2935"/>
                  </a:cubicBezTo>
                  <a:cubicBezTo>
                    <a:pt x="11623" y="3051"/>
                    <a:pt x="11596" y="3145"/>
                    <a:pt x="11562" y="3145"/>
                  </a:cubicBezTo>
                  <a:cubicBezTo>
                    <a:pt x="11528" y="3145"/>
                    <a:pt x="11501" y="3051"/>
                    <a:pt x="11501" y="2935"/>
                  </a:cubicBezTo>
                  <a:cubicBezTo>
                    <a:pt x="11501" y="2818"/>
                    <a:pt x="11528" y="2724"/>
                    <a:pt x="11562" y="2724"/>
                  </a:cubicBezTo>
                  <a:close/>
                  <a:moveTo>
                    <a:pt x="16357" y="2654"/>
                  </a:moveTo>
                  <a:cubicBezTo>
                    <a:pt x="16391" y="2654"/>
                    <a:pt x="16418" y="2748"/>
                    <a:pt x="16418" y="2864"/>
                  </a:cubicBezTo>
                  <a:cubicBezTo>
                    <a:pt x="16418" y="2981"/>
                    <a:pt x="16391" y="3075"/>
                    <a:pt x="16357" y="3075"/>
                  </a:cubicBezTo>
                  <a:cubicBezTo>
                    <a:pt x="16324" y="3075"/>
                    <a:pt x="16297" y="2981"/>
                    <a:pt x="16297" y="2864"/>
                  </a:cubicBezTo>
                  <a:cubicBezTo>
                    <a:pt x="16297" y="2748"/>
                    <a:pt x="16324" y="2654"/>
                    <a:pt x="16357" y="2654"/>
                  </a:cubicBezTo>
                  <a:close/>
                  <a:moveTo>
                    <a:pt x="9977" y="2654"/>
                  </a:moveTo>
                  <a:cubicBezTo>
                    <a:pt x="10011" y="2654"/>
                    <a:pt x="10038" y="2748"/>
                    <a:pt x="10038" y="2864"/>
                  </a:cubicBezTo>
                  <a:cubicBezTo>
                    <a:pt x="10038" y="2981"/>
                    <a:pt x="10011" y="3075"/>
                    <a:pt x="9977" y="3075"/>
                  </a:cubicBezTo>
                  <a:cubicBezTo>
                    <a:pt x="9943" y="3075"/>
                    <a:pt x="9916" y="2981"/>
                    <a:pt x="9916" y="2864"/>
                  </a:cubicBezTo>
                  <a:cubicBezTo>
                    <a:pt x="9916" y="2748"/>
                    <a:pt x="9943" y="2654"/>
                    <a:pt x="9977" y="2654"/>
                  </a:cubicBezTo>
                  <a:close/>
                  <a:moveTo>
                    <a:pt x="9225" y="2654"/>
                  </a:moveTo>
                  <a:cubicBezTo>
                    <a:pt x="9259" y="2654"/>
                    <a:pt x="9286" y="2748"/>
                    <a:pt x="9286" y="2864"/>
                  </a:cubicBezTo>
                  <a:cubicBezTo>
                    <a:pt x="9286" y="2981"/>
                    <a:pt x="9259" y="3075"/>
                    <a:pt x="9225" y="3075"/>
                  </a:cubicBezTo>
                  <a:cubicBezTo>
                    <a:pt x="9192" y="3075"/>
                    <a:pt x="9164" y="2981"/>
                    <a:pt x="9164" y="2864"/>
                  </a:cubicBezTo>
                  <a:cubicBezTo>
                    <a:pt x="9164" y="2748"/>
                    <a:pt x="9192" y="2654"/>
                    <a:pt x="9225" y="2654"/>
                  </a:cubicBezTo>
                  <a:close/>
                  <a:moveTo>
                    <a:pt x="914" y="2654"/>
                  </a:moveTo>
                  <a:cubicBezTo>
                    <a:pt x="948" y="2654"/>
                    <a:pt x="975" y="2748"/>
                    <a:pt x="975" y="2864"/>
                  </a:cubicBezTo>
                  <a:cubicBezTo>
                    <a:pt x="975" y="2981"/>
                    <a:pt x="948" y="3075"/>
                    <a:pt x="914" y="3075"/>
                  </a:cubicBezTo>
                  <a:cubicBezTo>
                    <a:pt x="881" y="3075"/>
                    <a:pt x="853" y="2981"/>
                    <a:pt x="853" y="2864"/>
                  </a:cubicBezTo>
                  <a:cubicBezTo>
                    <a:pt x="853" y="2748"/>
                    <a:pt x="881" y="2654"/>
                    <a:pt x="914" y="2654"/>
                  </a:cubicBezTo>
                  <a:close/>
                  <a:moveTo>
                    <a:pt x="13167" y="2584"/>
                  </a:moveTo>
                  <a:cubicBezTo>
                    <a:pt x="13201" y="2584"/>
                    <a:pt x="13228" y="2678"/>
                    <a:pt x="13228" y="2794"/>
                  </a:cubicBezTo>
                  <a:cubicBezTo>
                    <a:pt x="13228" y="2910"/>
                    <a:pt x="13201" y="3005"/>
                    <a:pt x="13167" y="3005"/>
                  </a:cubicBezTo>
                  <a:cubicBezTo>
                    <a:pt x="13134" y="3005"/>
                    <a:pt x="13106" y="2910"/>
                    <a:pt x="13106" y="2794"/>
                  </a:cubicBezTo>
                  <a:cubicBezTo>
                    <a:pt x="13106" y="2678"/>
                    <a:pt x="13134" y="2584"/>
                    <a:pt x="13167" y="2584"/>
                  </a:cubicBezTo>
                  <a:close/>
                  <a:moveTo>
                    <a:pt x="5690" y="2584"/>
                  </a:moveTo>
                  <a:cubicBezTo>
                    <a:pt x="5723" y="2584"/>
                    <a:pt x="5751" y="2678"/>
                    <a:pt x="5751" y="2794"/>
                  </a:cubicBezTo>
                  <a:cubicBezTo>
                    <a:pt x="5751" y="2910"/>
                    <a:pt x="5723" y="3005"/>
                    <a:pt x="5690" y="3005"/>
                  </a:cubicBezTo>
                  <a:cubicBezTo>
                    <a:pt x="5656" y="3005"/>
                    <a:pt x="5629" y="2910"/>
                    <a:pt x="5629" y="2794"/>
                  </a:cubicBezTo>
                  <a:cubicBezTo>
                    <a:pt x="5629" y="2678"/>
                    <a:pt x="5656" y="2584"/>
                    <a:pt x="5690" y="2584"/>
                  </a:cubicBezTo>
                  <a:close/>
                  <a:moveTo>
                    <a:pt x="15077" y="2514"/>
                  </a:moveTo>
                  <a:cubicBezTo>
                    <a:pt x="15111" y="2514"/>
                    <a:pt x="15138" y="2608"/>
                    <a:pt x="15138" y="2724"/>
                  </a:cubicBezTo>
                  <a:cubicBezTo>
                    <a:pt x="15138" y="2840"/>
                    <a:pt x="15111" y="2935"/>
                    <a:pt x="15077" y="2935"/>
                  </a:cubicBezTo>
                  <a:cubicBezTo>
                    <a:pt x="15044" y="2935"/>
                    <a:pt x="15016" y="2840"/>
                    <a:pt x="15016" y="2724"/>
                  </a:cubicBezTo>
                  <a:cubicBezTo>
                    <a:pt x="15016" y="2608"/>
                    <a:pt x="15044" y="2514"/>
                    <a:pt x="15077" y="2514"/>
                  </a:cubicBezTo>
                  <a:close/>
                  <a:moveTo>
                    <a:pt x="12741" y="2514"/>
                  </a:moveTo>
                  <a:cubicBezTo>
                    <a:pt x="12774" y="2514"/>
                    <a:pt x="12802" y="2608"/>
                    <a:pt x="12802" y="2724"/>
                  </a:cubicBezTo>
                  <a:cubicBezTo>
                    <a:pt x="12802" y="2840"/>
                    <a:pt x="12774" y="2935"/>
                    <a:pt x="12741" y="2935"/>
                  </a:cubicBezTo>
                  <a:cubicBezTo>
                    <a:pt x="12707" y="2935"/>
                    <a:pt x="12680" y="2840"/>
                    <a:pt x="12680" y="2724"/>
                  </a:cubicBezTo>
                  <a:cubicBezTo>
                    <a:pt x="12680" y="2608"/>
                    <a:pt x="12707" y="2514"/>
                    <a:pt x="12741" y="2514"/>
                  </a:cubicBezTo>
                  <a:close/>
                  <a:moveTo>
                    <a:pt x="21051" y="2443"/>
                  </a:moveTo>
                  <a:cubicBezTo>
                    <a:pt x="21085" y="2443"/>
                    <a:pt x="21112" y="2538"/>
                    <a:pt x="21112" y="2654"/>
                  </a:cubicBezTo>
                  <a:cubicBezTo>
                    <a:pt x="21112" y="2770"/>
                    <a:pt x="21085" y="2864"/>
                    <a:pt x="21051" y="2864"/>
                  </a:cubicBezTo>
                  <a:cubicBezTo>
                    <a:pt x="21018" y="2864"/>
                    <a:pt x="20990" y="2770"/>
                    <a:pt x="20990" y="2654"/>
                  </a:cubicBezTo>
                  <a:cubicBezTo>
                    <a:pt x="20990" y="2538"/>
                    <a:pt x="21018" y="2443"/>
                    <a:pt x="21051" y="2443"/>
                  </a:cubicBezTo>
                  <a:close/>
                  <a:moveTo>
                    <a:pt x="4450" y="2443"/>
                  </a:moveTo>
                  <a:cubicBezTo>
                    <a:pt x="4484" y="2443"/>
                    <a:pt x="4511" y="2538"/>
                    <a:pt x="4511" y="2654"/>
                  </a:cubicBezTo>
                  <a:cubicBezTo>
                    <a:pt x="4511" y="2770"/>
                    <a:pt x="4484" y="2864"/>
                    <a:pt x="4450" y="2864"/>
                  </a:cubicBezTo>
                  <a:cubicBezTo>
                    <a:pt x="4416" y="2864"/>
                    <a:pt x="4389" y="2770"/>
                    <a:pt x="4389" y="2654"/>
                  </a:cubicBezTo>
                  <a:cubicBezTo>
                    <a:pt x="4389" y="2538"/>
                    <a:pt x="4416" y="2443"/>
                    <a:pt x="4450" y="2443"/>
                  </a:cubicBezTo>
                  <a:close/>
                  <a:moveTo>
                    <a:pt x="19324" y="2373"/>
                  </a:moveTo>
                  <a:cubicBezTo>
                    <a:pt x="19358" y="2373"/>
                    <a:pt x="19385" y="2467"/>
                    <a:pt x="19385" y="2584"/>
                  </a:cubicBezTo>
                  <a:cubicBezTo>
                    <a:pt x="19385" y="2700"/>
                    <a:pt x="19358" y="2794"/>
                    <a:pt x="19324" y="2794"/>
                  </a:cubicBezTo>
                  <a:cubicBezTo>
                    <a:pt x="19291" y="2794"/>
                    <a:pt x="19263" y="2700"/>
                    <a:pt x="19263" y="2584"/>
                  </a:cubicBezTo>
                  <a:cubicBezTo>
                    <a:pt x="19263" y="2467"/>
                    <a:pt x="19291" y="2373"/>
                    <a:pt x="19324" y="2373"/>
                  </a:cubicBezTo>
                  <a:close/>
                  <a:moveTo>
                    <a:pt x="5243" y="2373"/>
                  </a:moveTo>
                  <a:cubicBezTo>
                    <a:pt x="5276" y="2373"/>
                    <a:pt x="5303" y="2467"/>
                    <a:pt x="5303" y="2584"/>
                  </a:cubicBezTo>
                  <a:cubicBezTo>
                    <a:pt x="5303" y="2700"/>
                    <a:pt x="5276" y="2794"/>
                    <a:pt x="5243" y="2794"/>
                  </a:cubicBezTo>
                  <a:cubicBezTo>
                    <a:pt x="5209" y="2794"/>
                    <a:pt x="5182" y="2700"/>
                    <a:pt x="5182" y="2584"/>
                  </a:cubicBezTo>
                  <a:cubicBezTo>
                    <a:pt x="5182" y="2467"/>
                    <a:pt x="5209" y="2373"/>
                    <a:pt x="5243" y="2373"/>
                  </a:cubicBezTo>
                  <a:close/>
                  <a:moveTo>
                    <a:pt x="18897" y="2303"/>
                  </a:moveTo>
                  <a:cubicBezTo>
                    <a:pt x="18931" y="2303"/>
                    <a:pt x="18958" y="2397"/>
                    <a:pt x="18958" y="2514"/>
                  </a:cubicBezTo>
                  <a:cubicBezTo>
                    <a:pt x="18958" y="2630"/>
                    <a:pt x="18931" y="2724"/>
                    <a:pt x="18897" y="2724"/>
                  </a:cubicBezTo>
                  <a:cubicBezTo>
                    <a:pt x="18864" y="2724"/>
                    <a:pt x="18836" y="2630"/>
                    <a:pt x="18836" y="2514"/>
                  </a:cubicBezTo>
                  <a:cubicBezTo>
                    <a:pt x="18836" y="2397"/>
                    <a:pt x="18864" y="2303"/>
                    <a:pt x="18897" y="2303"/>
                  </a:cubicBezTo>
                  <a:close/>
                  <a:moveTo>
                    <a:pt x="13939" y="2303"/>
                  </a:moveTo>
                  <a:cubicBezTo>
                    <a:pt x="13973" y="2303"/>
                    <a:pt x="14000" y="2397"/>
                    <a:pt x="14000" y="2514"/>
                  </a:cubicBezTo>
                  <a:cubicBezTo>
                    <a:pt x="14000" y="2630"/>
                    <a:pt x="13973" y="2724"/>
                    <a:pt x="13939" y="2724"/>
                  </a:cubicBezTo>
                  <a:cubicBezTo>
                    <a:pt x="13906" y="2724"/>
                    <a:pt x="13878" y="2630"/>
                    <a:pt x="13878" y="2514"/>
                  </a:cubicBezTo>
                  <a:cubicBezTo>
                    <a:pt x="13878" y="2397"/>
                    <a:pt x="13906" y="2303"/>
                    <a:pt x="13939" y="2303"/>
                  </a:cubicBezTo>
                  <a:close/>
                  <a:moveTo>
                    <a:pt x="10404" y="2303"/>
                  </a:moveTo>
                  <a:cubicBezTo>
                    <a:pt x="10437" y="2303"/>
                    <a:pt x="10465" y="2397"/>
                    <a:pt x="10465" y="2514"/>
                  </a:cubicBezTo>
                  <a:cubicBezTo>
                    <a:pt x="10465" y="2630"/>
                    <a:pt x="10437" y="2724"/>
                    <a:pt x="10404" y="2724"/>
                  </a:cubicBezTo>
                  <a:cubicBezTo>
                    <a:pt x="10370" y="2724"/>
                    <a:pt x="10343" y="2630"/>
                    <a:pt x="10343" y="2514"/>
                  </a:cubicBezTo>
                  <a:cubicBezTo>
                    <a:pt x="10343" y="2397"/>
                    <a:pt x="10370" y="2303"/>
                    <a:pt x="10404" y="2303"/>
                  </a:cubicBezTo>
                  <a:close/>
                  <a:moveTo>
                    <a:pt x="18430" y="2233"/>
                  </a:moveTo>
                  <a:cubicBezTo>
                    <a:pt x="18464" y="2233"/>
                    <a:pt x="18491" y="2327"/>
                    <a:pt x="18491" y="2443"/>
                  </a:cubicBezTo>
                  <a:cubicBezTo>
                    <a:pt x="18491" y="2560"/>
                    <a:pt x="18464" y="2654"/>
                    <a:pt x="18430" y="2654"/>
                  </a:cubicBezTo>
                  <a:cubicBezTo>
                    <a:pt x="18396" y="2654"/>
                    <a:pt x="18369" y="2560"/>
                    <a:pt x="18369" y="2443"/>
                  </a:cubicBezTo>
                  <a:cubicBezTo>
                    <a:pt x="18369" y="2327"/>
                    <a:pt x="18396" y="2233"/>
                    <a:pt x="18430" y="2233"/>
                  </a:cubicBezTo>
                  <a:close/>
                  <a:moveTo>
                    <a:pt x="8819" y="2233"/>
                  </a:moveTo>
                  <a:cubicBezTo>
                    <a:pt x="8852" y="2233"/>
                    <a:pt x="8880" y="2327"/>
                    <a:pt x="8880" y="2443"/>
                  </a:cubicBezTo>
                  <a:cubicBezTo>
                    <a:pt x="8880" y="2560"/>
                    <a:pt x="8852" y="2654"/>
                    <a:pt x="8819" y="2654"/>
                  </a:cubicBezTo>
                  <a:cubicBezTo>
                    <a:pt x="8785" y="2654"/>
                    <a:pt x="8758" y="2560"/>
                    <a:pt x="8758" y="2443"/>
                  </a:cubicBezTo>
                  <a:cubicBezTo>
                    <a:pt x="8758" y="2327"/>
                    <a:pt x="8785" y="2233"/>
                    <a:pt x="8819" y="2233"/>
                  </a:cubicBezTo>
                  <a:close/>
                  <a:moveTo>
                    <a:pt x="102" y="2233"/>
                  </a:moveTo>
                  <a:cubicBezTo>
                    <a:pt x="135" y="2233"/>
                    <a:pt x="163" y="2327"/>
                    <a:pt x="163" y="2443"/>
                  </a:cubicBezTo>
                  <a:cubicBezTo>
                    <a:pt x="163" y="2560"/>
                    <a:pt x="135" y="2654"/>
                    <a:pt x="102" y="2654"/>
                  </a:cubicBezTo>
                  <a:cubicBezTo>
                    <a:pt x="68" y="2654"/>
                    <a:pt x="41" y="2560"/>
                    <a:pt x="41" y="2443"/>
                  </a:cubicBezTo>
                  <a:cubicBezTo>
                    <a:pt x="41" y="2327"/>
                    <a:pt x="68" y="2233"/>
                    <a:pt x="102" y="2233"/>
                  </a:cubicBezTo>
                  <a:close/>
                  <a:moveTo>
                    <a:pt x="21539" y="2163"/>
                  </a:moveTo>
                  <a:cubicBezTo>
                    <a:pt x="21573" y="2163"/>
                    <a:pt x="21600" y="2257"/>
                    <a:pt x="21600" y="2373"/>
                  </a:cubicBezTo>
                  <a:cubicBezTo>
                    <a:pt x="21600" y="2489"/>
                    <a:pt x="21573" y="2584"/>
                    <a:pt x="21539" y="2584"/>
                  </a:cubicBezTo>
                  <a:cubicBezTo>
                    <a:pt x="21505" y="2584"/>
                    <a:pt x="21478" y="2489"/>
                    <a:pt x="21478" y="2373"/>
                  </a:cubicBezTo>
                  <a:cubicBezTo>
                    <a:pt x="21478" y="2257"/>
                    <a:pt x="21505" y="2163"/>
                    <a:pt x="21539" y="2163"/>
                  </a:cubicBezTo>
                  <a:close/>
                  <a:moveTo>
                    <a:pt x="8047" y="2093"/>
                  </a:moveTo>
                  <a:cubicBezTo>
                    <a:pt x="8080" y="2093"/>
                    <a:pt x="8108" y="2187"/>
                    <a:pt x="8108" y="2303"/>
                  </a:cubicBezTo>
                  <a:cubicBezTo>
                    <a:pt x="8108" y="2419"/>
                    <a:pt x="8080" y="2514"/>
                    <a:pt x="8047" y="2514"/>
                  </a:cubicBezTo>
                  <a:cubicBezTo>
                    <a:pt x="8013" y="2514"/>
                    <a:pt x="7986" y="2419"/>
                    <a:pt x="7986" y="2303"/>
                  </a:cubicBezTo>
                  <a:cubicBezTo>
                    <a:pt x="7986" y="2187"/>
                    <a:pt x="8013" y="2093"/>
                    <a:pt x="8047" y="2093"/>
                  </a:cubicBezTo>
                  <a:close/>
                  <a:moveTo>
                    <a:pt x="7620" y="2093"/>
                  </a:moveTo>
                  <a:cubicBezTo>
                    <a:pt x="7654" y="2093"/>
                    <a:pt x="7681" y="2187"/>
                    <a:pt x="7681" y="2303"/>
                  </a:cubicBezTo>
                  <a:cubicBezTo>
                    <a:pt x="7681" y="2419"/>
                    <a:pt x="7654" y="2514"/>
                    <a:pt x="7620" y="2514"/>
                  </a:cubicBezTo>
                  <a:cubicBezTo>
                    <a:pt x="7586" y="2514"/>
                    <a:pt x="7559" y="2419"/>
                    <a:pt x="7559" y="2303"/>
                  </a:cubicBezTo>
                  <a:cubicBezTo>
                    <a:pt x="7559" y="2187"/>
                    <a:pt x="7586" y="2093"/>
                    <a:pt x="7620" y="2093"/>
                  </a:cubicBezTo>
                  <a:close/>
                  <a:moveTo>
                    <a:pt x="2113" y="2093"/>
                  </a:moveTo>
                  <a:cubicBezTo>
                    <a:pt x="2147" y="2093"/>
                    <a:pt x="2174" y="2187"/>
                    <a:pt x="2174" y="2303"/>
                  </a:cubicBezTo>
                  <a:cubicBezTo>
                    <a:pt x="2174" y="2419"/>
                    <a:pt x="2147" y="2514"/>
                    <a:pt x="2113" y="2514"/>
                  </a:cubicBezTo>
                  <a:cubicBezTo>
                    <a:pt x="2080" y="2514"/>
                    <a:pt x="2052" y="2419"/>
                    <a:pt x="2052" y="2303"/>
                  </a:cubicBezTo>
                  <a:cubicBezTo>
                    <a:pt x="2052" y="2187"/>
                    <a:pt x="2080" y="2093"/>
                    <a:pt x="2113" y="2093"/>
                  </a:cubicBezTo>
                  <a:close/>
                  <a:moveTo>
                    <a:pt x="20686" y="1952"/>
                  </a:moveTo>
                  <a:cubicBezTo>
                    <a:pt x="20719" y="1952"/>
                    <a:pt x="20747" y="2046"/>
                    <a:pt x="20747" y="2163"/>
                  </a:cubicBezTo>
                  <a:cubicBezTo>
                    <a:pt x="20747" y="2279"/>
                    <a:pt x="20719" y="2373"/>
                    <a:pt x="20686" y="2373"/>
                  </a:cubicBezTo>
                  <a:cubicBezTo>
                    <a:pt x="20652" y="2373"/>
                    <a:pt x="20625" y="2279"/>
                    <a:pt x="20625" y="2163"/>
                  </a:cubicBezTo>
                  <a:cubicBezTo>
                    <a:pt x="20625" y="2046"/>
                    <a:pt x="20652" y="1952"/>
                    <a:pt x="20686" y="1952"/>
                  </a:cubicBezTo>
                  <a:close/>
                  <a:moveTo>
                    <a:pt x="17963" y="1952"/>
                  </a:moveTo>
                  <a:cubicBezTo>
                    <a:pt x="17996" y="1952"/>
                    <a:pt x="18024" y="2046"/>
                    <a:pt x="18024" y="2163"/>
                  </a:cubicBezTo>
                  <a:cubicBezTo>
                    <a:pt x="18024" y="2279"/>
                    <a:pt x="17996" y="2373"/>
                    <a:pt x="17963" y="2373"/>
                  </a:cubicBezTo>
                  <a:cubicBezTo>
                    <a:pt x="17929" y="2373"/>
                    <a:pt x="17902" y="2279"/>
                    <a:pt x="17902" y="2163"/>
                  </a:cubicBezTo>
                  <a:cubicBezTo>
                    <a:pt x="17902" y="2046"/>
                    <a:pt x="17929" y="1952"/>
                    <a:pt x="17963" y="1952"/>
                  </a:cubicBezTo>
                  <a:close/>
                  <a:moveTo>
                    <a:pt x="11867" y="1952"/>
                  </a:moveTo>
                  <a:cubicBezTo>
                    <a:pt x="11900" y="1952"/>
                    <a:pt x="11928" y="2046"/>
                    <a:pt x="11928" y="2163"/>
                  </a:cubicBezTo>
                  <a:cubicBezTo>
                    <a:pt x="11928" y="2279"/>
                    <a:pt x="11900" y="2373"/>
                    <a:pt x="11867" y="2373"/>
                  </a:cubicBezTo>
                  <a:cubicBezTo>
                    <a:pt x="11833" y="2373"/>
                    <a:pt x="11806" y="2279"/>
                    <a:pt x="11806" y="2163"/>
                  </a:cubicBezTo>
                  <a:cubicBezTo>
                    <a:pt x="11806" y="2046"/>
                    <a:pt x="11833" y="1952"/>
                    <a:pt x="11867" y="1952"/>
                  </a:cubicBezTo>
                  <a:close/>
                  <a:moveTo>
                    <a:pt x="6157" y="1952"/>
                  </a:moveTo>
                  <a:cubicBezTo>
                    <a:pt x="6191" y="1952"/>
                    <a:pt x="6218" y="2046"/>
                    <a:pt x="6218" y="2163"/>
                  </a:cubicBezTo>
                  <a:cubicBezTo>
                    <a:pt x="6218" y="2279"/>
                    <a:pt x="6191" y="2373"/>
                    <a:pt x="6157" y="2373"/>
                  </a:cubicBezTo>
                  <a:cubicBezTo>
                    <a:pt x="6123" y="2373"/>
                    <a:pt x="6096" y="2279"/>
                    <a:pt x="6096" y="2163"/>
                  </a:cubicBezTo>
                  <a:cubicBezTo>
                    <a:pt x="6096" y="2046"/>
                    <a:pt x="6123" y="1952"/>
                    <a:pt x="6157" y="1952"/>
                  </a:cubicBezTo>
                  <a:close/>
                  <a:moveTo>
                    <a:pt x="4816" y="1952"/>
                  </a:moveTo>
                  <a:cubicBezTo>
                    <a:pt x="4849" y="1952"/>
                    <a:pt x="4877" y="2046"/>
                    <a:pt x="4877" y="2163"/>
                  </a:cubicBezTo>
                  <a:cubicBezTo>
                    <a:pt x="4877" y="2279"/>
                    <a:pt x="4849" y="2373"/>
                    <a:pt x="4816" y="2373"/>
                  </a:cubicBezTo>
                  <a:cubicBezTo>
                    <a:pt x="4782" y="2373"/>
                    <a:pt x="4755" y="2279"/>
                    <a:pt x="4755" y="2163"/>
                  </a:cubicBezTo>
                  <a:cubicBezTo>
                    <a:pt x="4755" y="2046"/>
                    <a:pt x="4782" y="1952"/>
                    <a:pt x="4816" y="1952"/>
                  </a:cubicBezTo>
                  <a:close/>
                  <a:moveTo>
                    <a:pt x="17252" y="1882"/>
                  </a:moveTo>
                  <a:cubicBezTo>
                    <a:pt x="17285" y="1882"/>
                    <a:pt x="17313" y="1976"/>
                    <a:pt x="17313" y="2093"/>
                  </a:cubicBezTo>
                  <a:cubicBezTo>
                    <a:pt x="17313" y="2209"/>
                    <a:pt x="17285" y="2303"/>
                    <a:pt x="17252" y="2303"/>
                  </a:cubicBezTo>
                  <a:cubicBezTo>
                    <a:pt x="17218" y="2303"/>
                    <a:pt x="17191" y="2209"/>
                    <a:pt x="17191" y="2093"/>
                  </a:cubicBezTo>
                  <a:cubicBezTo>
                    <a:pt x="17191" y="1976"/>
                    <a:pt x="17218" y="1882"/>
                    <a:pt x="17252" y="1882"/>
                  </a:cubicBezTo>
                  <a:close/>
                  <a:moveTo>
                    <a:pt x="4023" y="1882"/>
                  </a:moveTo>
                  <a:cubicBezTo>
                    <a:pt x="4057" y="1882"/>
                    <a:pt x="4084" y="1976"/>
                    <a:pt x="4084" y="2093"/>
                  </a:cubicBezTo>
                  <a:cubicBezTo>
                    <a:pt x="4084" y="2209"/>
                    <a:pt x="4057" y="2303"/>
                    <a:pt x="4023" y="2303"/>
                  </a:cubicBezTo>
                  <a:cubicBezTo>
                    <a:pt x="3990" y="2303"/>
                    <a:pt x="3962" y="2209"/>
                    <a:pt x="3962" y="2093"/>
                  </a:cubicBezTo>
                  <a:cubicBezTo>
                    <a:pt x="3962" y="1976"/>
                    <a:pt x="3990" y="1882"/>
                    <a:pt x="4023" y="1882"/>
                  </a:cubicBezTo>
                  <a:close/>
                  <a:moveTo>
                    <a:pt x="1666" y="1882"/>
                  </a:moveTo>
                  <a:cubicBezTo>
                    <a:pt x="1700" y="1882"/>
                    <a:pt x="1727" y="1976"/>
                    <a:pt x="1727" y="2093"/>
                  </a:cubicBezTo>
                  <a:cubicBezTo>
                    <a:pt x="1727" y="2209"/>
                    <a:pt x="1700" y="2303"/>
                    <a:pt x="1666" y="2303"/>
                  </a:cubicBezTo>
                  <a:cubicBezTo>
                    <a:pt x="1633" y="2303"/>
                    <a:pt x="1605" y="2209"/>
                    <a:pt x="1605" y="2093"/>
                  </a:cubicBezTo>
                  <a:cubicBezTo>
                    <a:pt x="1605" y="1976"/>
                    <a:pt x="1633" y="1882"/>
                    <a:pt x="1666" y="1882"/>
                  </a:cubicBezTo>
                  <a:close/>
                  <a:moveTo>
                    <a:pt x="447" y="1882"/>
                  </a:moveTo>
                  <a:cubicBezTo>
                    <a:pt x="481" y="1882"/>
                    <a:pt x="508" y="1976"/>
                    <a:pt x="508" y="2093"/>
                  </a:cubicBezTo>
                  <a:cubicBezTo>
                    <a:pt x="508" y="2209"/>
                    <a:pt x="481" y="2303"/>
                    <a:pt x="447" y="2303"/>
                  </a:cubicBezTo>
                  <a:cubicBezTo>
                    <a:pt x="413" y="2303"/>
                    <a:pt x="386" y="2209"/>
                    <a:pt x="386" y="2093"/>
                  </a:cubicBezTo>
                  <a:cubicBezTo>
                    <a:pt x="386" y="1976"/>
                    <a:pt x="413" y="1882"/>
                    <a:pt x="447" y="1882"/>
                  </a:cubicBezTo>
                  <a:close/>
                  <a:moveTo>
                    <a:pt x="16805" y="1812"/>
                  </a:moveTo>
                  <a:cubicBezTo>
                    <a:pt x="16838" y="1812"/>
                    <a:pt x="16865" y="1906"/>
                    <a:pt x="16865" y="2022"/>
                  </a:cubicBezTo>
                  <a:cubicBezTo>
                    <a:pt x="16865" y="2139"/>
                    <a:pt x="16838" y="2233"/>
                    <a:pt x="16805" y="2233"/>
                  </a:cubicBezTo>
                  <a:cubicBezTo>
                    <a:pt x="16771" y="2233"/>
                    <a:pt x="16744" y="2139"/>
                    <a:pt x="16744" y="2022"/>
                  </a:cubicBezTo>
                  <a:cubicBezTo>
                    <a:pt x="16744" y="1906"/>
                    <a:pt x="16771" y="1812"/>
                    <a:pt x="16805" y="1812"/>
                  </a:cubicBezTo>
                  <a:close/>
                  <a:moveTo>
                    <a:pt x="12294" y="1812"/>
                  </a:moveTo>
                  <a:cubicBezTo>
                    <a:pt x="12327" y="1812"/>
                    <a:pt x="12354" y="1906"/>
                    <a:pt x="12354" y="2022"/>
                  </a:cubicBezTo>
                  <a:cubicBezTo>
                    <a:pt x="12354" y="2139"/>
                    <a:pt x="12327" y="2233"/>
                    <a:pt x="12294" y="2233"/>
                  </a:cubicBezTo>
                  <a:cubicBezTo>
                    <a:pt x="12260" y="2233"/>
                    <a:pt x="12233" y="2139"/>
                    <a:pt x="12233" y="2022"/>
                  </a:cubicBezTo>
                  <a:cubicBezTo>
                    <a:pt x="12233" y="1906"/>
                    <a:pt x="12260" y="1812"/>
                    <a:pt x="12294" y="1812"/>
                  </a:cubicBezTo>
                  <a:close/>
                  <a:moveTo>
                    <a:pt x="8433" y="1812"/>
                  </a:moveTo>
                  <a:cubicBezTo>
                    <a:pt x="8466" y="1812"/>
                    <a:pt x="8494" y="1906"/>
                    <a:pt x="8494" y="2022"/>
                  </a:cubicBezTo>
                  <a:cubicBezTo>
                    <a:pt x="8494" y="2139"/>
                    <a:pt x="8466" y="2233"/>
                    <a:pt x="8433" y="2233"/>
                  </a:cubicBezTo>
                  <a:cubicBezTo>
                    <a:pt x="8399" y="2233"/>
                    <a:pt x="8372" y="2139"/>
                    <a:pt x="8372" y="2022"/>
                  </a:cubicBezTo>
                  <a:cubicBezTo>
                    <a:pt x="8372" y="1906"/>
                    <a:pt x="8399" y="1812"/>
                    <a:pt x="8433" y="1812"/>
                  </a:cubicBezTo>
                  <a:close/>
                  <a:moveTo>
                    <a:pt x="6502" y="1812"/>
                  </a:moveTo>
                  <a:cubicBezTo>
                    <a:pt x="6536" y="1812"/>
                    <a:pt x="6563" y="1906"/>
                    <a:pt x="6563" y="2022"/>
                  </a:cubicBezTo>
                  <a:cubicBezTo>
                    <a:pt x="6563" y="2139"/>
                    <a:pt x="6536" y="2233"/>
                    <a:pt x="6502" y="2233"/>
                  </a:cubicBezTo>
                  <a:cubicBezTo>
                    <a:pt x="6469" y="2233"/>
                    <a:pt x="6441" y="2139"/>
                    <a:pt x="6441" y="2022"/>
                  </a:cubicBezTo>
                  <a:cubicBezTo>
                    <a:pt x="6441" y="1906"/>
                    <a:pt x="6469" y="1812"/>
                    <a:pt x="6502" y="1812"/>
                  </a:cubicBezTo>
                  <a:close/>
                  <a:moveTo>
                    <a:pt x="3109" y="1812"/>
                  </a:moveTo>
                  <a:cubicBezTo>
                    <a:pt x="3143" y="1812"/>
                    <a:pt x="3170" y="1906"/>
                    <a:pt x="3170" y="2022"/>
                  </a:cubicBezTo>
                  <a:cubicBezTo>
                    <a:pt x="3170" y="2139"/>
                    <a:pt x="3143" y="2233"/>
                    <a:pt x="3109" y="2233"/>
                  </a:cubicBezTo>
                  <a:cubicBezTo>
                    <a:pt x="3075" y="2233"/>
                    <a:pt x="3048" y="2139"/>
                    <a:pt x="3048" y="2022"/>
                  </a:cubicBezTo>
                  <a:cubicBezTo>
                    <a:pt x="3048" y="1906"/>
                    <a:pt x="3075" y="1812"/>
                    <a:pt x="3109" y="1812"/>
                  </a:cubicBezTo>
                  <a:close/>
                  <a:moveTo>
                    <a:pt x="19974" y="1742"/>
                  </a:moveTo>
                  <a:cubicBezTo>
                    <a:pt x="20008" y="1742"/>
                    <a:pt x="20035" y="1836"/>
                    <a:pt x="20035" y="1952"/>
                  </a:cubicBezTo>
                  <a:cubicBezTo>
                    <a:pt x="20035" y="2068"/>
                    <a:pt x="20008" y="2163"/>
                    <a:pt x="19974" y="2163"/>
                  </a:cubicBezTo>
                  <a:cubicBezTo>
                    <a:pt x="19941" y="2163"/>
                    <a:pt x="19913" y="2068"/>
                    <a:pt x="19913" y="1952"/>
                  </a:cubicBezTo>
                  <a:cubicBezTo>
                    <a:pt x="19913" y="1836"/>
                    <a:pt x="19941" y="1742"/>
                    <a:pt x="19974" y="1742"/>
                  </a:cubicBezTo>
                  <a:close/>
                  <a:moveTo>
                    <a:pt x="15707" y="1742"/>
                  </a:moveTo>
                  <a:cubicBezTo>
                    <a:pt x="15741" y="1742"/>
                    <a:pt x="15768" y="1836"/>
                    <a:pt x="15768" y="1952"/>
                  </a:cubicBezTo>
                  <a:cubicBezTo>
                    <a:pt x="15768" y="2068"/>
                    <a:pt x="15741" y="2163"/>
                    <a:pt x="15707" y="2163"/>
                  </a:cubicBezTo>
                  <a:cubicBezTo>
                    <a:pt x="15674" y="2163"/>
                    <a:pt x="15646" y="2068"/>
                    <a:pt x="15646" y="1952"/>
                  </a:cubicBezTo>
                  <a:cubicBezTo>
                    <a:pt x="15646" y="1836"/>
                    <a:pt x="15674" y="1742"/>
                    <a:pt x="15707" y="1742"/>
                  </a:cubicBezTo>
                  <a:close/>
                  <a:moveTo>
                    <a:pt x="7193" y="1742"/>
                  </a:moveTo>
                  <a:cubicBezTo>
                    <a:pt x="7227" y="1742"/>
                    <a:pt x="7254" y="1836"/>
                    <a:pt x="7254" y="1952"/>
                  </a:cubicBezTo>
                  <a:cubicBezTo>
                    <a:pt x="7254" y="2068"/>
                    <a:pt x="7227" y="2163"/>
                    <a:pt x="7193" y="2163"/>
                  </a:cubicBezTo>
                  <a:cubicBezTo>
                    <a:pt x="7160" y="2163"/>
                    <a:pt x="7132" y="2068"/>
                    <a:pt x="7132" y="1952"/>
                  </a:cubicBezTo>
                  <a:cubicBezTo>
                    <a:pt x="7132" y="1836"/>
                    <a:pt x="7160" y="1742"/>
                    <a:pt x="7193" y="1742"/>
                  </a:cubicBezTo>
                  <a:close/>
                  <a:moveTo>
                    <a:pt x="2703" y="1742"/>
                  </a:moveTo>
                  <a:cubicBezTo>
                    <a:pt x="2736" y="1742"/>
                    <a:pt x="2763" y="1836"/>
                    <a:pt x="2763" y="1952"/>
                  </a:cubicBezTo>
                  <a:cubicBezTo>
                    <a:pt x="2763" y="2068"/>
                    <a:pt x="2736" y="2163"/>
                    <a:pt x="2703" y="2163"/>
                  </a:cubicBezTo>
                  <a:cubicBezTo>
                    <a:pt x="2669" y="2163"/>
                    <a:pt x="2642" y="2068"/>
                    <a:pt x="2642" y="1952"/>
                  </a:cubicBezTo>
                  <a:cubicBezTo>
                    <a:pt x="2642" y="1836"/>
                    <a:pt x="2669" y="1742"/>
                    <a:pt x="2703" y="1742"/>
                  </a:cubicBezTo>
                  <a:close/>
                  <a:moveTo>
                    <a:pt x="1240" y="1742"/>
                  </a:moveTo>
                  <a:cubicBezTo>
                    <a:pt x="1273" y="1742"/>
                    <a:pt x="1300" y="1836"/>
                    <a:pt x="1300" y="1952"/>
                  </a:cubicBezTo>
                  <a:cubicBezTo>
                    <a:pt x="1300" y="2068"/>
                    <a:pt x="1273" y="2163"/>
                    <a:pt x="1240" y="2163"/>
                  </a:cubicBezTo>
                  <a:cubicBezTo>
                    <a:pt x="1206" y="2163"/>
                    <a:pt x="1179" y="2068"/>
                    <a:pt x="1179" y="1952"/>
                  </a:cubicBezTo>
                  <a:cubicBezTo>
                    <a:pt x="1179" y="1836"/>
                    <a:pt x="1206" y="1742"/>
                    <a:pt x="1240" y="1742"/>
                  </a:cubicBezTo>
                  <a:close/>
                  <a:moveTo>
                    <a:pt x="16093" y="1671"/>
                  </a:moveTo>
                  <a:cubicBezTo>
                    <a:pt x="16127" y="1671"/>
                    <a:pt x="16154" y="1766"/>
                    <a:pt x="16154" y="1882"/>
                  </a:cubicBezTo>
                  <a:cubicBezTo>
                    <a:pt x="16154" y="1998"/>
                    <a:pt x="16127" y="2093"/>
                    <a:pt x="16093" y="2093"/>
                  </a:cubicBezTo>
                  <a:cubicBezTo>
                    <a:pt x="16060" y="2093"/>
                    <a:pt x="16032" y="1998"/>
                    <a:pt x="16032" y="1882"/>
                  </a:cubicBezTo>
                  <a:cubicBezTo>
                    <a:pt x="16032" y="1766"/>
                    <a:pt x="16060" y="1671"/>
                    <a:pt x="16093" y="1671"/>
                  </a:cubicBezTo>
                  <a:close/>
                  <a:moveTo>
                    <a:pt x="10912" y="1671"/>
                  </a:moveTo>
                  <a:cubicBezTo>
                    <a:pt x="10945" y="1671"/>
                    <a:pt x="10973" y="1766"/>
                    <a:pt x="10973" y="1882"/>
                  </a:cubicBezTo>
                  <a:cubicBezTo>
                    <a:pt x="10973" y="1998"/>
                    <a:pt x="10945" y="2093"/>
                    <a:pt x="10912" y="2093"/>
                  </a:cubicBezTo>
                  <a:cubicBezTo>
                    <a:pt x="10878" y="2093"/>
                    <a:pt x="10851" y="1998"/>
                    <a:pt x="10851" y="1882"/>
                  </a:cubicBezTo>
                  <a:cubicBezTo>
                    <a:pt x="10851" y="1766"/>
                    <a:pt x="10878" y="1671"/>
                    <a:pt x="10912" y="1671"/>
                  </a:cubicBezTo>
                  <a:close/>
                  <a:moveTo>
                    <a:pt x="14325" y="1531"/>
                  </a:moveTo>
                  <a:cubicBezTo>
                    <a:pt x="14359" y="1531"/>
                    <a:pt x="14386" y="1625"/>
                    <a:pt x="14386" y="1742"/>
                  </a:cubicBezTo>
                  <a:cubicBezTo>
                    <a:pt x="14386" y="1858"/>
                    <a:pt x="14359" y="1952"/>
                    <a:pt x="14325" y="1952"/>
                  </a:cubicBezTo>
                  <a:cubicBezTo>
                    <a:pt x="14292" y="1952"/>
                    <a:pt x="14265" y="1858"/>
                    <a:pt x="14265" y="1742"/>
                  </a:cubicBezTo>
                  <a:cubicBezTo>
                    <a:pt x="14265" y="1625"/>
                    <a:pt x="14292" y="1531"/>
                    <a:pt x="14325" y="1531"/>
                  </a:cubicBezTo>
                  <a:close/>
                  <a:moveTo>
                    <a:pt x="3576" y="1531"/>
                  </a:moveTo>
                  <a:cubicBezTo>
                    <a:pt x="3610" y="1531"/>
                    <a:pt x="3637" y="1625"/>
                    <a:pt x="3637" y="1742"/>
                  </a:cubicBezTo>
                  <a:cubicBezTo>
                    <a:pt x="3637" y="1858"/>
                    <a:pt x="3610" y="1952"/>
                    <a:pt x="3576" y="1952"/>
                  </a:cubicBezTo>
                  <a:cubicBezTo>
                    <a:pt x="3543" y="1952"/>
                    <a:pt x="3515" y="1858"/>
                    <a:pt x="3515" y="1742"/>
                  </a:cubicBezTo>
                  <a:cubicBezTo>
                    <a:pt x="3515" y="1625"/>
                    <a:pt x="3543" y="1531"/>
                    <a:pt x="3576" y="1531"/>
                  </a:cubicBezTo>
                  <a:close/>
                  <a:moveTo>
                    <a:pt x="15341" y="1391"/>
                  </a:moveTo>
                  <a:cubicBezTo>
                    <a:pt x="15375" y="1391"/>
                    <a:pt x="15402" y="1485"/>
                    <a:pt x="15402" y="1601"/>
                  </a:cubicBezTo>
                  <a:cubicBezTo>
                    <a:pt x="15402" y="1718"/>
                    <a:pt x="15375" y="1812"/>
                    <a:pt x="15341" y="1812"/>
                  </a:cubicBezTo>
                  <a:cubicBezTo>
                    <a:pt x="15308" y="1812"/>
                    <a:pt x="15281" y="1718"/>
                    <a:pt x="15281" y="1601"/>
                  </a:cubicBezTo>
                  <a:cubicBezTo>
                    <a:pt x="15281" y="1485"/>
                    <a:pt x="15308" y="1391"/>
                    <a:pt x="15341" y="1391"/>
                  </a:cubicBezTo>
                  <a:close/>
                  <a:moveTo>
                    <a:pt x="14752" y="1391"/>
                  </a:moveTo>
                  <a:cubicBezTo>
                    <a:pt x="14786" y="1391"/>
                    <a:pt x="14813" y="1485"/>
                    <a:pt x="14813" y="1601"/>
                  </a:cubicBezTo>
                  <a:cubicBezTo>
                    <a:pt x="14813" y="1718"/>
                    <a:pt x="14786" y="1812"/>
                    <a:pt x="14752" y="1812"/>
                  </a:cubicBezTo>
                  <a:cubicBezTo>
                    <a:pt x="14719" y="1812"/>
                    <a:pt x="14691" y="1718"/>
                    <a:pt x="14691" y="1601"/>
                  </a:cubicBezTo>
                  <a:cubicBezTo>
                    <a:pt x="14691" y="1485"/>
                    <a:pt x="14719" y="1391"/>
                    <a:pt x="14752" y="1391"/>
                  </a:cubicBezTo>
                  <a:close/>
                  <a:moveTo>
                    <a:pt x="20360" y="1321"/>
                  </a:moveTo>
                  <a:cubicBezTo>
                    <a:pt x="20394" y="1321"/>
                    <a:pt x="20421" y="1415"/>
                    <a:pt x="20421" y="1531"/>
                  </a:cubicBezTo>
                  <a:cubicBezTo>
                    <a:pt x="20421" y="1647"/>
                    <a:pt x="20394" y="1742"/>
                    <a:pt x="20360" y="1742"/>
                  </a:cubicBezTo>
                  <a:cubicBezTo>
                    <a:pt x="20327" y="1742"/>
                    <a:pt x="20300" y="1647"/>
                    <a:pt x="20300" y="1531"/>
                  </a:cubicBezTo>
                  <a:cubicBezTo>
                    <a:pt x="20300" y="1415"/>
                    <a:pt x="20327" y="1321"/>
                    <a:pt x="20360" y="1321"/>
                  </a:cubicBezTo>
                  <a:close/>
                  <a:moveTo>
                    <a:pt x="17617" y="1321"/>
                  </a:moveTo>
                  <a:cubicBezTo>
                    <a:pt x="17651" y="1321"/>
                    <a:pt x="17678" y="1415"/>
                    <a:pt x="17678" y="1531"/>
                  </a:cubicBezTo>
                  <a:cubicBezTo>
                    <a:pt x="17678" y="1647"/>
                    <a:pt x="17651" y="1742"/>
                    <a:pt x="17617" y="1742"/>
                  </a:cubicBezTo>
                  <a:cubicBezTo>
                    <a:pt x="17584" y="1742"/>
                    <a:pt x="17556" y="1647"/>
                    <a:pt x="17556" y="1531"/>
                  </a:cubicBezTo>
                  <a:cubicBezTo>
                    <a:pt x="17556" y="1415"/>
                    <a:pt x="17584" y="1321"/>
                    <a:pt x="17617" y="1321"/>
                  </a:cubicBezTo>
                  <a:close/>
                  <a:moveTo>
                    <a:pt x="9693" y="1321"/>
                  </a:moveTo>
                  <a:cubicBezTo>
                    <a:pt x="9726" y="1321"/>
                    <a:pt x="9754" y="1415"/>
                    <a:pt x="9754" y="1531"/>
                  </a:cubicBezTo>
                  <a:cubicBezTo>
                    <a:pt x="9754" y="1647"/>
                    <a:pt x="9726" y="1742"/>
                    <a:pt x="9693" y="1742"/>
                  </a:cubicBezTo>
                  <a:cubicBezTo>
                    <a:pt x="9659" y="1742"/>
                    <a:pt x="9632" y="1647"/>
                    <a:pt x="9632" y="1531"/>
                  </a:cubicBezTo>
                  <a:cubicBezTo>
                    <a:pt x="9632" y="1415"/>
                    <a:pt x="9659" y="1321"/>
                    <a:pt x="9693" y="1321"/>
                  </a:cubicBezTo>
                  <a:close/>
                  <a:moveTo>
                    <a:pt x="9306" y="1321"/>
                  </a:moveTo>
                  <a:cubicBezTo>
                    <a:pt x="9340" y="1321"/>
                    <a:pt x="9367" y="1415"/>
                    <a:pt x="9367" y="1531"/>
                  </a:cubicBezTo>
                  <a:cubicBezTo>
                    <a:pt x="9367" y="1647"/>
                    <a:pt x="9340" y="1742"/>
                    <a:pt x="9306" y="1742"/>
                  </a:cubicBezTo>
                  <a:cubicBezTo>
                    <a:pt x="9273" y="1742"/>
                    <a:pt x="9246" y="1647"/>
                    <a:pt x="9246" y="1531"/>
                  </a:cubicBezTo>
                  <a:cubicBezTo>
                    <a:pt x="9246" y="1415"/>
                    <a:pt x="9273" y="1321"/>
                    <a:pt x="9306" y="1321"/>
                  </a:cubicBezTo>
                  <a:close/>
                  <a:moveTo>
                    <a:pt x="19609" y="1250"/>
                  </a:moveTo>
                  <a:cubicBezTo>
                    <a:pt x="19642" y="1250"/>
                    <a:pt x="19670" y="1345"/>
                    <a:pt x="19670" y="1461"/>
                  </a:cubicBezTo>
                  <a:cubicBezTo>
                    <a:pt x="19670" y="1577"/>
                    <a:pt x="19642" y="1671"/>
                    <a:pt x="19609" y="1671"/>
                  </a:cubicBezTo>
                  <a:cubicBezTo>
                    <a:pt x="19575" y="1671"/>
                    <a:pt x="19548" y="1577"/>
                    <a:pt x="19548" y="1461"/>
                  </a:cubicBezTo>
                  <a:cubicBezTo>
                    <a:pt x="19548" y="1345"/>
                    <a:pt x="19575" y="1250"/>
                    <a:pt x="19609" y="1250"/>
                  </a:cubicBezTo>
                  <a:close/>
                  <a:moveTo>
                    <a:pt x="13716" y="1250"/>
                  </a:moveTo>
                  <a:cubicBezTo>
                    <a:pt x="13750" y="1250"/>
                    <a:pt x="13777" y="1345"/>
                    <a:pt x="13777" y="1461"/>
                  </a:cubicBezTo>
                  <a:cubicBezTo>
                    <a:pt x="13777" y="1577"/>
                    <a:pt x="13750" y="1671"/>
                    <a:pt x="13716" y="1671"/>
                  </a:cubicBezTo>
                  <a:cubicBezTo>
                    <a:pt x="13682" y="1671"/>
                    <a:pt x="13655" y="1577"/>
                    <a:pt x="13655" y="1461"/>
                  </a:cubicBezTo>
                  <a:cubicBezTo>
                    <a:pt x="13655" y="1345"/>
                    <a:pt x="13682" y="1250"/>
                    <a:pt x="13716" y="1250"/>
                  </a:cubicBezTo>
                  <a:close/>
                  <a:moveTo>
                    <a:pt x="13249" y="1250"/>
                  </a:moveTo>
                  <a:cubicBezTo>
                    <a:pt x="13282" y="1250"/>
                    <a:pt x="13309" y="1345"/>
                    <a:pt x="13309" y="1461"/>
                  </a:cubicBezTo>
                  <a:cubicBezTo>
                    <a:pt x="13309" y="1577"/>
                    <a:pt x="13282" y="1671"/>
                    <a:pt x="13249" y="1671"/>
                  </a:cubicBezTo>
                  <a:cubicBezTo>
                    <a:pt x="13215" y="1671"/>
                    <a:pt x="13188" y="1577"/>
                    <a:pt x="13188" y="1461"/>
                  </a:cubicBezTo>
                  <a:cubicBezTo>
                    <a:pt x="13188" y="1345"/>
                    <a:pt x="13215" y="1250"/>
                    <a:pt x="13249" y="1250"/>
                  </a:cubicBezTo>
                  <a:close/>
                  <a:moveTo>
                    <a:pt x="11318" y="1250"/>
                  </a:moveTo>
                  <a:cubicBezTo>
                    <a:pt x="11352" y="1250"/>
                    <a:pt x="11379" y="1345"/>
                    <a:pt x="11379" y="1461"/>
                  </a:cubicBezTo>
                  <a:cubicBezTo>
                    <a:pt x="11379" y="1577"/>
                    <a:pt x="11352" y="1671"/>
                    <a:pt x="11318" y="1671"/>
                  </a:cubicBezTo>
                  <a:cubicBezTo>
                    <a:pt x="11284" y="1671"/>
                    <a:pt x="11257" y="1577"/>
                    <a:pt x="11257" y="1461"/>
                  </a:cubicBezTo>
                  <a:cubicBezTo>
                    <a:pt x="11257" y="1345"/>
                    <a:pt x="11284" y="1250"/>
                    <a:pt x="11318" y="1250"/>
                  </a:cubicBezTo>
                  <a:close/>
                  <a:moveTo>
                    <a:pt x="6848" y="1250"/>
                  </a:moveTo>
                  <a:cubicBezTo>
                    <a:pt x="6881" y="1250"/>
                    <a:pt x="6909" y="1345"/>
                    <a:pt x="6909" y="1461"/>
                  </a:cubicBezTo>
                  <a:cubicBezTo>
                    <a:pt x="6909" y="1577"/>
                    <a:pt x="6881" y="1671"/>
                    <a:pt x="6848" y="1671"/>
                  </a:cubicBezTo>
                  <a:cubicBezTo>
                    <a:pt x="6814" y="1671"/>
                    <a:pt x="6787" y="1577"/>
                    <a:pt x="6787" y="1461"/>
                  </a:cubicBezTo>
                  <a:cubicBezTo>
                    <a:pt x="6787" y="1345"/>
                    <a:pt x="6814" y="1250"/>
                    <a:pt x="6848" y="1250"/>
                  </a:cubicBezTo>
                  <a:close/>
                  <a:moveTo>
                    <a:pt x="813" y="1250"/>
                  </a:moveTo>
                  <a:cubicBezTo>
                    <a:pt x="846" y="1250"/>
                    <a:pt x="874" y="1345"/>
                    <a:pt x="874" y="1461"/>
                  </a:cubicBezTo>
                  <a:cubicBezTo>
                    <a:pt x="874" y="1577"/>
                    <a:pt x="846" y="1671"/>
                    <a:pt x="813" y="1671"/>
                  </a:cubicBezTo>
                  <a:cubicBezTo>
                    <a:pt x="779" y="1671"/>
                    <a:pt x="752" y="1577"/>
                    <a:pt x="752" y="1461"/>
                  </a:cubicBezTo>
                  <a:cubicBezTo>
                    <a:pt x="752" y="1345"/>
                    <a:pt x="779" y="1250"/>
                    <a:pt x="813" y="1250"/>
                  </a:cubicBezTo>
                  <a:close/>
                  <a:moveTo>
                    <a:pt x="12720" y="1180"/>
                  </a:moveTo>
                  <a:cubicBezTo>
                    <a:pt x="12754" y="1180"/>
                    <a:pt x="12781" y="1275"/>
                    <a:pt x="12781" y="1391"/>
                  </a:cubicBezTo>
                  <a:cubicBezTo>
                    <a:pt x="12781" y="1507"/>
                    <a:pt x="12754" y="1601"/>
                    <a:pt x="12720" y="1601"/>
                  </a:cubicBezTo>
                  <a:cubicBezTo>
                    <a:pt x="12687" y="1601"/>
                    <a:pt x="12659" y="1507"/>
                    <a:pt x="12659" y="1391"/>
                  </a:cubicBezTo>
                  <a:cubicBezTo>
                    <a:pt x="12659" y="1275"/>
                    <a:pt x="12687" y="1180"/>
                    <a:pt x="12720" y="1180"/>
                  </a:cubicBezTo>
                  <a:close/>
                  <a:moveTo>
                    <a:pt x="5771" y="1180"/>
                  </a:moveTo>
                  <a:cubicBezTo>
                    <a:pt x="5805" y="1180"/>
                    <a:pt x="5832" y="1275"/>
                    <a:pt x="5832" y="1391"/>
                  </a:cubicBezTo>
                  <a:cubicBezTo>
                    <a:pt x="5832" y="1507"/>
                    <a:pt x="5805" y="1601"/>
                    <a:pt x="5771" y="1601"/>
                  </a:cubicBezTo>
                  <a:cubicBezTo>
                    <a:pt x="5737" y="1601"/>
                    <a:pt x="5710" y="1507"/>
                    <a:pt x="5710" y="1391"/>
                  </a:cubicBezTo>
                  <a:cubicBezTo>
                    <a:pt x="5710" y="1275"/>
                    <a:pt x="5737" y="1180"/>
                    <a:pt x="5771" y="1180"/>
                  </a:cubicBezTo>
                  <a:close/>
                  <a:moveTo>
                    <a:pt x="5324" y="1180"/>
                  </a:moveTo>
                  <a:cubicBezTo>
                    <a:pt x="5357" y="1180"/>
                    <a:pt x="5385" y="1275"/>
                    <a:pt x="5385" y="1391"/>
                  </a:cubicBezTo>
                  <a:cubicBezTo>
                    <a:pt x="5385" y="1507"/>
                    <a:pt x="5357" y="1601"/>
                    <a:pt x="5324" y="1601"/>
                  </a:cubicBezTo>
                  <a:cubicBezTo>
                    <a:pt x="5290" y="1601"/>
                    <a:pt x="5263" y="1507"/>
                    <a:pt x="5263" y="1391"/>
                  </a:cubicBezTo>
                  <a:cubicBezTo>
                    <a:pt x="5263" y="1275"/>
                    <a:pt x="5290" y="1180"/>
                    <a:pt x="5324" y="1180"/>
                  </a:cubicBezTo>
                  <a:close/>
                  <a:moveTo>
                    <a:pt x="18979" y="1040"/>
                  </a:moveTo>
                  <a:cubicBezTo>
                    <a:pt x="19012" y="1040"/>
                    <a:pt x="19040" y="1134"/>
                    <a:pt x="19040" y="1250"/>
                  </a:cubicBezTo>
                  <a:cubicBezTo>
                    <a:pt x="19040" y="1367"/>
                    <a:pt x="19012" y="1461"/>
                    <a:pt x="18979" y="1461"/>
                  </a:cubicBezTo>
                  <a:cubicBezTo>
                    <a:pt x="18945" y="1461"/>
                    <a:pt x="18918" y="1367"/>
                    <a:pt x="18918" y="1250"/>
                  </a:cubicBezTo>
                  <a:cubicBezTo>
                    <a:pt x="18918" y="1134"/>
                    <a:pt x="18945" y="1040"/>
                    <a:pt x="18979" y="1040"/>
                  </a:cubicBezTo>
                  <a:close/>
                  <a:moveTo>
                    <a:pt x="18329" y="1040"/>
                  </a:moveTo>
                  <a:cubicBezTo>
                    <a:pt x="18362" y="1040"/>
                    <a:pt x="18389" y="1134"/>
                    <a:pt x="18389" y="1250"/>
                  </a:cubicBezTo>
                  <a:cubicBezTo>
                    <a:pt x="18389" y="1367"/>
                    <a:pt x="18362" y="1461"/>
                    <a:pt x="18329" y="1461"/>
                  </a:cubicBezTo>
                  <a:cubicBezTo>
                    <a:pt x="18295" y="1461"/>
                    <a:pt x="18268" y="1367"/>
                    <a:pt x="18268" y="1250"/>
                  </a:cubicBezTo>
                  <a:cubicBezTo>
                    <a:pt x="18268" y="1134"/>
                    <a:pt x="18295" y="1040"/>
                    <a:pt x="18329" y="1040"/>
                  </a:cubicBezTo>
                  <a:close/>
                  <a:moveTo>
                    <a:pt x="10119" y="1040"/>
                  </a:moveTo>
                  <a:cubicBezTo>
                    <a:pt x="10153" y="1040"/>
                    <a:pt x="10180" y="1134"/>
                    <a:pt x="10180" y="1250"/>
                  </a:cubicBezTo>
                  <a:cubicBezTo>
                    <a:pt x="10180" y="1367"/>
                    <a:pt x="10153" y="1461"/>
                    <a:pt x="10119" y="1461"/>
                  </a:cubicBezTo>
                  <a:cubicBezTo>
                    <a:pt x="10086" y="1461"/>
                    <a:pt x="10058" y="1367"/>
                    <a:pt x="10058" y="1250"/>
                  </a:cubicBezTo>
                  <a:cubicBezTo>
                    <a:pt x="10058" y="1134"/>
                    <a:pt x="10086" y="1040"/>
                    <a:pt x="10119" y="1040"/>
                  </a:cubicBezTo>
                  <a:close/>
                  <a:moveTo>
                    <a:pt x="21539" y="970"/>
                  </a:moveTo>
                  <a:cubicBezTo>
                    <a:pt x="21573" y="970"/>
                    <a:pt x="21600" y="1064"/>
                    <a:pt x="21600" y="1180"/>
                  </a:cubicBezTo>
                  <a:cubicBezTo>
                    <a:pt x="21600" y="1297"/>
                    <a:pt x="21573" y="1391"/>
                    <a:pt x="21539" y="1391"/>
                  </a:cubicBezTo>
                  <a:cubicBezTo>
                    <a:pt x="21505" y="1391"/>
                    <a:pt x="21478" y="1297"/>
                    <a:pt x="21478" y="1180"/>
                  </a:cubicBezTo>
                  <a:cubicBezTo>
                    <a:pt x="21478" y="1064"/>
                    <a:pt x="21505" y="970"/>
                    <a:pt x="21539" y="970"/>
                  </a:cubicBezTo>
                  <a:close/>
                  <a:moveTo>
                    <a:pt x="21112" y="970"/>
                  </a:moveTo>
                  <a:cubicBezTo>
                    <a:pt x="21146" y="970"/>
                    <a:pt x="21173" y="1064"/>
                    <a:pt x="21173" y="1180"/>
                  </a:cubicBezTo>
                  <a:cubicBezTo>
                    <a:pt x="21173" y="1297"/>
                    <a:pt x="21146" y="1391"/>
                    <a:pt x="21112" y="1391"/>
                  </a:cubicBezTo>
                  <a:cubicBezTo>
                    <a:pt x="21079" y="1391"/>
                    <a:pt x="21051" y="1297"/>
                    <a:pt x="21051" y="1180"/>
                  </a:cubicBezTo>
                  <a:cubicBezTo>
                    <a:pt x="21051" y="1064"/>
                    <a:pt x="21079" y="970"/>
                    <a:pt x="21112" y="970"/>
                  </a:cubicBezTo>
                  <a:close/>
                  <a:moveTo>
                    <a:pt x="16520" y="970"/>
                  </a:moveTo>
                  <a:cubicBezTo>
                    <a:pt x="16554" y="970"/>
                    <a:pt x="16581" y="1064"/>
                    <a:pt x="16581" y="1180"/>
                  </a:cubicBezTo>
                  <a:cubicBezTo>
                    <a:pt x="16581" y="1297"/>
                    <a:pt x="16554" y="1391"/>
                    <a:pt x="16520" y="1391"/>
                  </a:cubicBezTo>
                  <a:cubicBezTo>
                    <a:pt x="16486" y="1391"/>
                    <a:pt x="16459" y="1297"/>
                    <a:pt x="16459" y="1180"/>
                  </a:cubicBezTo>
                  <a:cubicBezTo>
                    <a:pt x="16459" y="1064"/>
                    <a:pt x="16486" y="970"/>
                    <a:pt x="16520" y="970"/>
                  </a:cubicBezTo>
                  <a:close/>
                  <a:moveTo>
                    <a:pt x="10546" y="970"/>
                  </a:moveTo>
                  <a:cubicBezTo>
                    <a:pt x="10580" y="970"/>
                    <a:pt x="10607" y="1064"/>
                    <a:pt x="10607" y="1180"/>
                  </a:cubicBezTo>
                  <a:cubicBezTo>
                    <a:pt x="10607" y="1297"/>
                    <a:pt x="10580" y="1391"/>
                    <a:pt x="10546" y="1391"/>
                  </a:cubicBezTo>
                  <a:cubicBezTo>
                    <a:pt x="10512" y="1391"/>
                    <a:pt x="10485" y="1297"/>
                    <a:pt x="10485" y="1180"/>
                  </a:cubicBezTo>
                  <a:cubicBezTo>
                    <a:pt x="10485" y="1064"/>
                    <a:pt x="10512" y="970"/>
                    <a:pt x="10546" y="970"/>
                  </a:cubicBezTo>
                  <a:close/>
                  <a:moveTo>
                    <a:pt x="8859" y="970"/>
                  </a:moveTo>
                  <a:cubicBezTo>
                    <a:pt x="8893" y="970"/>
                    <a:pt x="8920" y="1064"/>
                    <a:pt x="8920" y="1180"/>
                  </a:cubicBezTo>
                  <a:cubicBezTo>
                    <a:pt x="8920" y="1297"/>
                    <a:pt x="8893" y="1391"/>
                    <a:pt x="8859" y="1391"/>
                  </a:cubicBezTo>
                  <a:cubicBezTo>
                    <a:pt x="8826" y="1391"/>
                    <a:pt x="8798" y="1297"/>
                    <a:pt x="8798" y="1180"/>
                  </a:cubicBezTo>
                  <a:cubicBezTo>
                    <a:pt x="8798" y="1064"/>
                    <a:pt x="8826" y="970"/>
                    <a:pt x="8859" y="970"/>
                  </a:cubicBezTo>
                  <a:close/>
                  <a:moveTo>
                    <a:pt x="4369" y="970"/>
                  </a:moveTo>
                  <a:cubicBezTo>
                    <a:pt x="4402" y="970"/>
                    <a:pt x="4430" y="1064"/>
                    <a:pt x="4430" y="1180"/>
                  </a:cubicBezTo>
                  <a:cubicBezTo>
                    <a:pt x="4430" y="1297"/>
                    <a:pt x="4402" y="1391"/>
                    <a:pt x="4369" y="1391"/>
                  </a:cubicBezTo>
                  <a:cubicBezTo>
                    <a:pt x="4335" y="1391"/>
                    <a:pt x="4308" y="1297"/>
                    <a:pt x="4308" y="1180"/>
                  </a:cubicBezTo>
                  <a:cubicBezTo>
                    <a:pt x="4308" y="1064"/>
                    <a:pt x="4335" y="970"/>
                    <a:pt x="4369" y="970"/>
                  </a:cubicBezTo>
                  <a:close/>
                  <a:moveTo>
                    <a:pt x="2377" y="970"/>
                  </a:moveTo>
                  <a:cubicBezTo>
                    <a:pt x="2411" y="970"/>
                    <a:pt x="2438" y="1064"/>
                    <a:pt x="2438" y="1180"/>
                  </a:cubicBezTo>
                  <a:cubicBezTo>
                    <a:pt x="2438" y="1297"/>
                    <a:pt x="2411" y="1391"/>
                    <a:pt x="2377" y="1391"/>
                  </a:cubicBezTo>
                  <a:cubicBezTo>
                    <a:pt x="2344" y="1391"/>
                    <a:pt x="2316" y="1297"/>
                    <a:pt x="2316" y="1180"/>
                  </a:cubicBezTo>
                  <a:cubicBezTo>
                    <a:pt x="2316" y="1064"/>
                    <a:pt x="2344" y="970"/>
                    <a:pt x="2377" y="970"/>
                  </a:cubicBezTo>
                  <a:close/>
                  <a:moveTo>
                    <a:pt x="7843" y="759"/>
                  </a:moveTo>
                  <a:cubicBezTo>
                    <a:pt x="7877" y="759"/>
                    <a:pt x="7904" y="854"/>
                    <a:pt x="7904" y="970"/>
                  </a:cubicBezTo>
                  <a:cubicBezTo>
                    <a:pt x="7904" y="1086"/>
                    <a:pt x="7877" y="1180"/>
                    <a:pt x="7843" y="1180"/>
                  </a:cubicBezTo>
                  <a:cubicBezTo>
                    <a:pt x="7810" y="1180"/>
                    <a:pt x="7782" y="1086"/>
                    <a:pt x="7782" y="970"/>
                  </a:cubicBezTo>
                  <a:cubicBezTo>
                    <a:pt x="7782" y="854"/>
                    <a:pt x="7810" y="759"/>
                    <a:pt x="7843" y="759"/>
                  </a:cubicBezTo>
                  <a:close/>
                  <a:moveTo>
                    <a:pt x="1910" y="759"/>
                  </a:moveTo>
                  <a:cubicBezTo>
                    <a:pt x="1944" y="759"/>
                    <a:pt x="1971" y="854"/>
                    <a:pt x="1971" y="970"/>
                  </a:cubicBezTo>
                  <a:cubicBezTo>
                    <a:pt x="1971" y="1086"/>
                    <a:pt x="1944" y="1180"/>
                    <a:pt x="1910" y="1180"/>
                  </a:cubicBezTo>
                  <a:cubicBezTo>
                    <a:pt x="1876" y="1180"/>
                    <a:pt x="1849" y="1086"/>
                    <a:pt x="1849" y="970"/>
                  </a:cubicBezTo>
                  <a:cubicBezTo>
                    <a:pt x="1849" y="854"/>
                    <a:pt x="1876" y="759"/>
                    <a:pt x="1910" y="759"/>
                  </a:cubicBezTo>
                  <a:close/>
                  <a:moveTo>
                    <a:pt x="61" y="759"/>
                  </a:moveTo>
                  <a:cubicBezTo>
                    <a:pt x="95" y="759"/>
                    <a:pt x="122" y="854"/>
                    <a:pt x="122" y="970"/>
                  </a:cubicBezTo>
                  <a:cubicBezTo>
                    <a:pt x="122" y="1086"/>
                    <a:pt x="95" y="1180"/>
                    <a:pt x="61" y="1180"/>
                  </a:cubicBezTo>
                  <a:cubicBezTo>
                    <a:pt x="27" y="1180"/>
                    <a:pt x="0" y="1086"/>
                    <a:pt x="0" y="970"/>
                  </a:cubicBezTo>
                  <a:cubicBezTo>
                    <a:pt x="0" y="854"/>
                    <a:pt x="27" y="759"/>
                    <a:pt x="61" y="759"/>
                  </a:cubicBezTo>
                  <a:close/>
                  <a:moveTo>
                    <a:pt x="17089" y="689"/>
                  </a:moveTo>
                  <a:cubicBezTo>
                    <a:pt x="17123" y="689"/>
                    <a:pt x="17150" y="783"/>
                    <a:pt x="17150" y="900"/>
                  </a:cubicBezTo>
                  <a:cubicBezTo>
                    <a:pt x="17150" y="1016"/>
                    <a:pt x="17123" y="1110"/>
                    <a:pt x="17089" y="1110"/>
                  </a:cubicBezTo>
                  <a:cubicBezTo>
                    <a:pt x="17055" y="1110"/>
                    <a:pt x="17028" y="1016"/>
                    <a:pt x="17028" y="900"/>
                  </a:cubicBezTo>
                  <a:cubicBezTo>
                    <a:pt x="17028" y="783"/>
                    <a:pt x="17055" y="689"/>
                    <a:pt x="17089" y="689"/>
                  </a:cubicBezTo>
                  <a:close/>
                  <a:moveTo>
                    <a:pt x="11806" y="689"/>
                  </a:moveTo>
                  <a:cubicBezTo>
                    <a:pt x="11839" y="689"/>
                    <a:pt x="11867" y="783"/>
                    <a:pt x="11867" y="900"/>
                  </a:cubicBezTo>
                  <a:cubicBezTo>
                    <a:pt x="11867" y="1016"/>
                    <a:pt x="11839" y="1110"/>
                    <a:pt x="11806" y="1110"/>
                  </a:cubicBezTo>
                  <a:cubicBezTo>
                    <a:pt x="11772" y="1110"/>
                    <a:pt x="11745" y="1016"/>
                    <a:pt x="11745" y="900"/>
                  </a:cubicBezTo>
                  <a:cubicBezTo>
                    <a:pt x="11745" y="783"/>
                    <a:pt x="11772" y="689"/>
                    <a:pt x="11806" y="689"/>
                  </a:cubicBezTo>
                  <a:close/>
                  <a:moveTo>
                    <a:pt x="4897" y="689"/>
                  </a:moveTo>
                  <a:cubicBezTo>
                    <a:pt x="4931" y="689"/>
                    <a:pt x="4958" y="783"/>
                    <a:pt x="4958" y="900"/>
                  </a:cubicBezTo>
                  <a:cubicBezTo>
                    <a:pt x="4958" y="1016"/>
                    <a:pt x="4931" y="1110"/>
                    <a:pt x="4897" y="1110"/>
                  </a:cubicBezTo>
                  <a:cubicBezTo>
                    <a:pt x="4863" y="1110"/>
                    <a:pt x="4836" y="1016"/>
                    <a:pt x="4836" y="900"/>
                  </a:cubicBezTo>
                  <a:cubicBezTo>
                    <a:pt x="4836" y="783"/>
                    <a:pt x="4863" y="689"/>
                    <a:pt x="4897" y="689"/>
                  </a:cubicBezTo>
                  <a:close/>
                  <a:moveTo>
                    <a:pt x="7417" y="549"/>
                  </a:moveTo>
                  <a:cubicBezTo>
                    <a:pt x="7450" y="549"/>
                    <a:pt x="7478" y="643"/>
                    <a:pt x="7478" y="759"/>
                  </a:cubicBezTo>
                  <a:cubicBezTo>
                    <a:pt x="7478" y="876"/>
                    <a:pt x="7450" y="970"/>
                    <a:pt x="7417" y="970"/>
                  </a:cubicBezTo>
                  <a:cubicBezTo>
                    <a:pt x="7383" y="970"/>
                    <a:pt x="7356" y="876"/>
                    <a:pt x="7356" y="759"/>
                  </a:cubicBezTo>
                  <a:cubicBezTo>
                    <a:pt x="7356" y="643"/>
                    <a:pt x="7383" y="549"/>
                    <a:pt x="7417" y="549"/>
                  </a:cubicBezTo>
                  <a:close/>
                  <a:moveTo>
                    <a:pt x="14996" y="479"/>
                  </a:moveTo>
                  <a:cubicBezTo>
                    <a:pt x="15030" y="479"/>
                    <a:pt x="15057" y="573"/>
                    <a:pt x="15057" y="689"/>
                  </a:cubicBezTo>
                  <a:cubicBezTo>
                    <a:pt x="15057" y="805"/>
                    <a:pt x="15030" y="900"/>
                    <a:pt x="14996" y="900"/>
                  </a:cubicBezTo>
                  <a:cubicBezTo>
                    <a:pt x="14962" y="900"/>
                    <a:pt x="14935" y="805"/>
                    <a:pt x="14935" y="689"/>
                  </a:cubicBezTo>
                  <a:cubicBezTo>
                    <a:pt x="14935" y="573"/>
                    <a:pt x="14962" y="479"/>
                    <a:pt x="14996" y="479"/>
                  </a:cubicBezTo>
                  <a:close/>
                  <a:moveTo>
                    <a:pt x="12233" y="479"/>
                  </a:moveTo>
                  <a:cubicBezTo>
                    <a:pt x="12266" y="479"/>
                    <a:pt x="12294" y="573"/>
                    <a:pt x="12294" y="689"/>
                  </a:cubicBezTo>
                  <a:cubicBezTo>
                    <a:pt x="12294" y="805"/>
                    <a:pt x="12266" y="900"/>
                    <a:pt x="12233" y="900"/>
                  </a:cubicBezTo>
                  <a:cubicBezTo>
                    <a:pt x="12199" y="900"/>
                    <a:pt x="12172" y="805"/>
                    <a:pt x="12172" y="689"/>
                  </a:cubicBezTo>
                  <a:cubicBezTo>
                    <a:pt x="12172" y="573"/>
                    <a:pt x="12199" y="479"/>
                    <a:pt x="12233" y="479"/>
                  </a:cubicBezTo>
                  <a:close/>
                  <a:moveTo>
                    <a:pt x="6177" y="479"/>
                  </a:moveTo>
                  <a:cubicBezTo>
                    <a:pt x="6211" y="479"/>
                    <a:pt x="6238" y="573"/>
                    <a:pt x="6238" y="689"/>
                  </a:cubicBezTo>
                  <a:cubicBezTo>
                    <a:pt x="6238" y="805"/>
                    <a:pt x="6211" y="900"/>
                    <a:pt x="6177" y="900"/>
                  </a:cubicBezTo>
                  <a:cubicBezTo>
                    <a:pt x="6144" y="900"/>
                    <a:pt x="6116" y="805"/>
                    <a:pt x="6116" y="689"/>
                  </a:cubicBezTo>
                  <a:cubicBezTo>
                    <a:pt x="6116" y="573"/>
                    <a:pt x="6144" y="479"/>
                    <a:pt x="6177" y="479"/>
                  </a:cubicBezTo>
                  <a:close/>
                  <a:moveTo>
                    <a:pt x="20096" y="408"/>
                  </a:moveTo>
                  <a:cubicBezTo>
                    <a:pt x="20130" y="408"/>
                    <a:pt x="20157" y="503"/>
                    <a:pt x="20157" y="619"/>
                  </a:cubicBezTo>
                  <a:cubicBezTo>
                    <a:pt x="20157" y="735"/>
                    <a:pt x="20130" y="829"/>
                    <a:pt x="20096" y="829"/>
                  </a:cubicBezTo>
                  <a:cubicBezTo>
                    <a:pt x="20063" y="829"/>
                    <a:pt x="20035" y="735"/>
                    <a:pt x="20035" y="619"/>
                  </a:cubicBezTo>
                  <a:cubicBezTo>
                    <a:pt x="20035" y="503"/>
                    <a:pt x="20063" y="408"/>
                    <a:pt x="20096" y="408"/>
                  </a:cubicBezTo>
                  <a:close/>
                  <a:moveTo>
                    <a:pt x="19344" y="408"/>
                  </a:moveTo>
                  <a:cubicBezTo>
                    <a:pt x="19378" y="408"/>
                    <a:pt x="19405" y="503"/>
                    <a:pt x="19405" y="619"/>
                  </a:cubicBezTo>
                  <a:cubicBezTo>
                    <a:pt x="19405" y="735"/>
                    <a:pt x="19378" y="829"/>
                    <a:pt x="19344" y="829"/>
                  </a:cubicBezTo>
                  <a:cubicBezTo>
                    <a:pt x="19311" y="829"/>
                    <a:pt x="19284" y="735"/>
                    <a:pt x="19284" y="619"/>
                  </a:cubicBezTo>
                  <a:cubicBezTo>
                    <a:pt x="19284" y="503"/>
                    <a:pt x="19311" y="408"/>
                    <a:pt x="19344" y="408"/>
                  </a:cubicBezTo>
                  <a:close/>
                  <a:moveTo>
                    <a:pt x="3962" y="408"/>
                  </a:moveTo>
                  <a:cubicBezTo>
                    <a:pt x="3996" y="408"/>
                    <a:pt x="4023" y="503"/>
                    <a:pt x="4023" y="619"/>
                  </a:cubicBezTo>
                  <a:cubicBezTo>
                    <a:pt x="4023" y="735"/>
                    <a:pt x="3996" y="829"/>
                    <a:pt x="3962" y="829"/>
                  </a:cubicBezTo>
                  <a:cubicBezTo>
                    <a:pt x="3929" y="829"/>
                    <a:pt x="3901" y="735"/>
                    <a:pt x="3901" y="619"/>
                  </a:cubicBezTo>
                  <a:cubicBezTo>
                    <a:pt x="3901" y="503"/>
                    <a:pt x="3929" y="408"/>
                    <a:pt x="3962" y="408"/>
                  </a:cubicBezTo>
                  <a:close/>
                  <a:moveTo>
                    <a:pt x="3170" y="408"/>
                  </a:moveTo>
                  <a:cubicBezTo>
                    <a:pt x="3204" y="408"/>
                    <a:pt x="3231" y="503"/>
                    <a:pt x="3231" y="619"/>
                  </a:cubicBezTo>
                  <a:cubicBezTo>
                    <a:pt x="3231" y="735"/>
                    <a:pt x="3204" y="829"/>
                    <a:pt x="3170" y="829"/>
                  </a:cubicBezTo>
                  <a:cubicBezTo>
                    <a:pt x="3136" y="829"/>
                    <a:pt x="3109" y="735"/>
                    <a:pt x="3109" y="619"/>
                  </a:cubicBezTo>
                  <a:cubicBezTo>
                    <a:pt x="3109" y="503"/>
                    <a:pt x="3136" y="408"/>
                    <a:pt x="3170" y="408"/>
                  </a:cubicBezTo>
                  <a:close/>
                  <a:moveTo>
                    <a:pt x="1443" y="408"/>
                  </a:moveTo>
                  <a:cubicBezTo>
                    <a:pt x="1476" y="408"/>
                    <a:pt x="1504" y="503"/>
                    <a:pt x="1504" y="619"/>
                  </a:cubicBezTo>
                  <a:cubicBezTo>
                    <a:pt x="1504" y="735"/>
                    <a:pt x="1476" y="829"/>
                    <a:pt x="1443" y="829"/>
                  </a:cubicBezTo>
                  <a:cubicBezTo>
                    <a:pt x="1409" y="829"/>
                    <a:pt x="1382" y="735"/>
                    <a:pt x="1382" y="619"/>
                  </a:cubicBezTo>
                  <a:cubicBezTo>
                    <a:pt x="1382" y="503"/>
                    <a:pt x="1409" y="408"/>
                    <a:pt x="1443" y="408"/>
                  </a:cubicBezTo>
                  <a:close/>
                  <a:moveTo>
                    <a:pt x="20787" y="338"/>
                  </a:moveTo>
                  <a:cubicBezTo>
                    <a:pt x="20821" y="338"/>
                    <a:pt x="20848" y="433"/>
                    <a:pt x="20848" y="549"/>
                  </a:cubicBezTo>
                  <a:cubicBezTo>
                    <a:pt x="20848" y="665"/>
                    <a:pt x="20821" y="759"/>
                    <a:pt x="20787" y="759"/>
                  </a:cubicBezTo>
                  <a:cubicBezTo>
                    <a:pt x="20754" y="759"/>
                    <a:pt x="20726" y="665"/>
                    <a:pt x="20726" y="549"/>
                  </a:cubicBezTo>
                  <a:cubicBezTo>
                    <a:pt x="20726" y="433"/>
                    <a:pt x="20754" y="338"/>
                    <a:pt x="20787" y="338"/>
                  </a:cubicBezTo>
                  <a:close/>
                  <a:moveTo>
                    <a:pt x="16154" y="338"/>
                  </a:moveTo>
                  <a:cubicBezTo>
                    <a:pt x="16188" y="338"/>
                    <a:pt x="16215" y="433"/>
                    <a:pt x="16215" y="549"/>
                  </a:cubicBezTo>
                  <a:cubicBezTo>
                    <a:pt x="16215" y="665"/>
                    <a:pt x="16188" y="759"/>
                    <a:pt x="16154" y="759"/>
                  </a:cubicBezTo>
                  <a:cubicBezTo>
                    <a:pt x="16121" y="759"/>
                    <a:pt x="16093" y="665"/>
                    <a:pt x="16093" y="549"/>
                  </a:cubicBezTo>
                  <a:cubicBezTo>
                    <a:pt x="16093" y="433"/>
                    <a:pt x="16121" y="338"/>
                    <a:pt x="16154" y="338"/>
                  </a:cubicBezTo>
                  <a:close/>
                  <a:moveTo>
                    <a:pt x="8290" y="338"/>
                  </a:moveTo>
                  <a:cubicBezTo>
                    <a:pt x="8324" y="338"/>
                    <a:pt x="8351" y="433"/>
                    <a:pt x="8351" y="549"/>
                  </a:cubicBezTo>
                  <a:cubicBezTo>
                    <a:pt x="8351" y="665"/>
                    <a:pt x="8324" y="759"/>
                    <a:pt x="8290" y="759"/>
                  </a:cubicBezTo>
                  <a:cubicBezTo>
                    <a:pt x="8257" y="759"/>
                    <a:pt x="8230" y="665"/>
                    <a:pt x="8230" y="549"/>
                  </a:cubicBezTo>
                  <a:cubicBezTo>
                    <a:pt x="8230" y="433"/>
                    <a:pt x="8257" y="338"/>
                    <a:pt x="8290" y="338"/>
                  </a:cubicBezTo>
                  <a:close/>
                  <a:moveTo>
                    <a:pt x="508" y="338"/>
                  </a:moveTo>
                  <a:cubicBezTo>
                    <a:pt x="542" y="338"/>
                    <a:pt x="569" y="433"/>
                    <a:pt x="569" y="549"/>
                  </a:cubicBezTo>
                  <a:cubicBezTo>
                    <a:pt x="569" y="665"/>
                    <a:pt x="542" y="759"/>
                    <a:pt x="508" y="759"/>
                  </a:cubicBezTo>
                  <a:cubicBezTo>
                    <a:pt x="474" y="759"/>
                    <a:pt x="447" y="665"/>
                    <a:pt x="447" y="549"/>
                  </a:cubicBezTo>
                  <a:cubicBezTo>
                    <a:pt x="447" y="433"/>
                    <a:pt x="474" y="338"/>
                    <a:pt x="508" y="338"/>
                  </a:cubicBezTo>
                  <a:close/>
                  <a:moveTo>
                    <a:pt x="14468" y="268"/>
                  </a:moveTo>
                  <a:cubicBezTo>
                    <a:pt x="14501" y="268"/>
                    <a:pt x="14529" y="362"/>
                    <a:pt x="14529" y="479"/>
                  </a:cubicBezTo>
                  <a:cubicBezTo>
                    <a:pt x="14529" y="595"/>
                    <a:pt x="14501" y="689"/>
                    <a:pt x="14468" y="689"/>
                  </a:cubicBezTo>
                  <a:cubicBezTo>
                    <a:pt x="14434" y="689"/>
                    <a:pt x="14407" y="595"/>
                    <a:pt x="14407" y="479"/>
                  </a:cubicBezTo>
                  <a:cubicBezTo>
                    <a:pt x="14407" y="362"/>
                    <a:pt x="14434" y="268"/>
                    <a:pt x="14468" y="268"/>
                  </a:cubicBezTo>
                  <a:close/>
                  <a:moveTo>
                    <a:pt x="14021" y="268"/>
                  </a:moveTo>
                  <a:cubicBezTo>
                    <a:pt x="14054" y="268"/>
                    <a:pt x="14082" y="362"/>
                    <a:pt x="14082" y="479"/>
                  </a:cubicBezTo>
                  <a:cubicBezTo>
                    <a:pt x="14082" y="595"/>
                    <a:pt x="14054" y="689"/>
                    <a:pt x="14021" y="689"/>
                  </a:cubicBezTo>
                  <a:cubicBezTo>
                    <a:pt x="13987" y="689"/>
                    <a:pt x="13960" y="595"/>
                    <a:pt x="13960" y="479"/>
                  </a:cubicBezTo>
                  <a:cubicBezTo>
                    <a:pt x="13960" y="362"/>
                    <a:pt x="13987" y="268"/>
                    <a:pt x="14021" y="268"/>
                  </a:cubicBezTo>
                  <a:close/>
                  <a:moveTo>
                    <a:pt x="2763" y="268"/>
                  </a:moveTo>
                  <a:cubicBezTo>
                    <a:pt x="2786" y="268"/>
                    <a:pt x="2804" y="331"/>
                    <a:pt x="2804" y="408"/>
                  </a:cubicBezTo>
                  <a:cubicBezTo>
                    <a:pt x="2804" y="486"/>
                    <a:pt x="2786" y="549"/>
                    <a:pt x="2763" y="549"/>
                  </a:cubicBezTo>
                  <a:cubicBezTo>
                    <a:pt x="2741" y="549"/>
                    <a:pt x="2723" y="486"/>
                    <a:pt x="2723" y="408"/>
                  </a:cubicBezTo>
                  <a:cubicBezTo>
                    <a:pt x="2723" y="331"/>
                    <a:pt x="2741" y="268"/>
                    <a:pt x="2763" y="268"/>
                  </a:cubicBezTo>
                  <a:close/>
                  <a:moveTo>
                    <a:pt x="18572" y="198"/>
                  </a:moveTo>
                  <a:cubicBezTo>
                    <a:pt x="18606" y="198"/>
                    <a:pt x="18633" y="292"/>
                    <a:pt x="18633" y="408"/>
                  </a:cubicBezTo>
                  <a:cubicBezTo>
                    <a:pt x="18633" y="525"/>
                    <a:pt x="18606" y="619"/>
                    <a:pt x="18572" y="619"/>
                  </a:cubicBezTo>
                  <a:cubicBezTo>
                    <a:pt x="18539" y="619"/>
                    <a:pt x="18511" y="525"/>
                    <a:pt x="18511" y="408"/>
                  </a:cubicBezTo>
                  <a:cubicBezTo>
                    <a:pt x="18511" y="292"/>
                    <a:pt x="18539" y="198"/>
                    <a:pt x="18572" y="198"/>
                  </a:cubicBezTo>
                  <a:close/>
                  <a:moveTo>
                    <a:pt x="18003" y="198"/>
                  </a:moveTo>
                  <a:cubicBezTo>
                    <a:pt x="18037" y="198"/>
                    <a:pt x="18064" y="292"/>
                    <a:pt x="18064" y="408"/>
                  </a:cubicBezTo>
                  <a:cubicBezTo>
                    <a:pt x="18064" y="525"/>
                    <a:pt x="18037" y="619"/>
                    <a:pt x="18003" y="619"/>
                  </a:cubicBezTo>
                  <a:cubicBezTo>
                    <a:pt x="17970" y="619"/>
                    <a:pt x="17942" y="525"/>
                    <a:pt x="17942" y="408"/>
                  </a:cubicBezTo>
                  <a:cubicBezTo>
                    <a:pt x="17942" y="292"/>
                    <a:pt x="17970" y="198"/>
                    <a:pt x="18003" y="198"/>
                  </a:cubicBezTo>
                  <a:close/>
                  <a:moveTo>
                    <a:pt x="15667" y="198"/>
                  </a:moveTo>
                  <a:cubicBezTo>
                    <a:pt x="15700" y="198"/>
                    <a:pt x="15728" y="292"/>
                    <a:pt x="15728" y="408"/>
                  </a:cubicBezTo>
                  <a:cubicBezTo>
                    <a:pt x="15728" y="525"/>
                    <a:pt x="15700" y="619"/>
                    <a:pt x="15667" y="619"/>
                  </a:cubicBezTo>
                  <a:cubicBezTo>
                    <a:pt x="15633" y="619"/>
                    <a:pt x="15606" y="525"/>
                    <a:pt x="15606" y="408"/>
                  </a:cubicBezTo>
                  <a:cubicBezTo>
                    <a:pt x="15606" y="292"/>
                    <a:pt x="15633" y="198"/>
                    <a:pt x="15667" y="198"/>
                  </a:cubicBezTo>
                  <a:close/>
                  <a:moveTo>
                    <a:pt x="10912" y="198"/>
                  </a:moveTo>
                  <a:cubicBezTo>
                    <a:pt x="10945" y="198"/>
                    <a:pt x="10973" y="292"/>
                    <a:pt x="10973" y="408"/>
                  </a:cubicBezTo>
                  <a:cubicBezTo>
                    <a:pt x="10973" y="525"/>
                    <a:pt x="10945" y="619"/>
                    <a:pt x="10912" y="619"/>
                  </a:cubicBezTo>
                  <a:cubicBezTo>
                    <a:pt x="10878" y="619"/>
                    <a:pt x="10851" y="525"/>
                    <a:pt x="10851" y="408"/>
                  </a:cubicBezTo>
                  <a:cubicBezTo>
                    <a:pt x="10851" y="292"/>
                    <a:pt x="10878" y="198"/>
                    <a:pt x="10912" y="198"/>
                  </a:cubicBezTo>
                  <a:close/>
                  <a:moveTo>
                    <a:pt x="13472" y="128"/>
                  </a:moveTo>
                  <a:cubicBezTo>
                    <a:pt x="13506" y="128"/>
                    <a:pt x="13533" y="222"/>
                    <a:pt x="13533" y="338"/>
                  </a:cubicBezTo>
                  <a:cubicBezTo>
                    <a:pt x="13533" y="455"/>
                    <a:pt x="13506" y="549"/>
                    <a:pt x="13472" y="549"/>
                  </a:cubicBezTo>
                  <a:cubicBezTo>
                    <a:pt x="13438" y="549"/>
                    <a:pt x="13411" y="455"/>
                    <a:pt x="13411" y="338"/>
                  </a:cubicBezTo>
                  <a:cubicBezTo>
                    <a:pt x="13411" y="222"/>
                    <a:pt x="13438" y="128"/>
                    <a:pt x="13472" y="128"/>
                  </a:cubicBezTo>
                  <a:close/>
                  <a:moveTo>
                    <a:pt x="3515" y="128"/>
                  </a:moveTo>
                  <a:cubicBezTo>
                    <a:pt x="3549" y="128"/>
                    <a:pt x="3576" y="222"/>
                    <a:pt x="3576" y="338"/>
                  </a:cubicBezTo>
                  <a:cubicBezTo>
                    <a:pt x="3576" y="455"/>
                    <a:pt x="3549" y="549"/>
                    <a:pt x="3515" y="549"/>
                  </a:cubicBezTo>
                  <a:cubicBezTo>
                    <a:pt x="3482" y="549"/>
                    <a:pt x="3454" y="455"/>
                    <a:pt x="3454" y="338"/>
                  </a:cubicBezTo>
                  <a:cubicBezTo>
                    <a:pt x="3454" y="222"/>
                    <a:pt x="3482" y="128"/>
                    <a:pt x="3515" y="128"/>
                  </a:cubicBezTo>
                  <a:close/>
                  <a:moveTo>
                    <a:pt x="1057" y="128"/>
                  </a:moveTo>
                  <a:cubicBezTo>
                    <a:pt x="1090" y="128"/>
                    <a:pt x="1118" y="222"/>
                    <a:pt x="1118" y="338"/>
                  </a:cubicBezTo>
                  <a:cubicBezTo>
                    <a:pt x="1118" y="455"/>
                    <a:pt x="1090" y="549"/>
                    <a:pt x="1057" y="549"/>
                  </a:cubicBezTo>
                  <a:cubicBezTo>
                    <a:pt x="1023" y="549"/>
                    <a:pt x="996" y="455"/>
                    <a:pt x="996" y="338"/>
                  </a:cubicBezTo>
                  <a:cubicBezTo>
                    <a:pt x="996" y="222"/>
                    <a:pt x="1023" y="128"/>
                    <a:pt x="1057" y="128"/>
                  </a:cubicBezTo>
                  <a:close/>
                  <a:moveTo>
                    <a:pt x="12984" y="58"/>
                  </a:moveTo>
                  <a:cubicBezTo>
                    <a:pt x="13018" y="58"/>
                    <a:pt x="13045" y="152"/>
                    <a:pt x="13045" y="268"/>
                  </a:cubicBezTo>
                  <a:cubicBezTo>
                    <a:pt x="13045" y="384"/>
                    <a:pt x="13018" y="479"/>
                    <a:pt x="12984" y="479"/>
                  </a:cubicBezTo>
                  <a:cubicBezTo>
                    <a:pt x="12951" y="479"/>
                    <a:pt x="12923" y="384"/>
                    <a:pt x="12923" y="268"/>
                  </a:cubicBezTo>
                  <a:cubicBezTo>
                    <a:pt x="12923" y="152"/>
                    <a:pt x="12951" y="58"/>
                    <a:pt x="12984" y="58"/>
                  </a:cubicBezTo>
                  <a:close/>
                  <a:moveTo>
                    <a:pt x="11460" y="58"/>
                  </a:moveTo>
                  <a:cubicBezTo>
                    <a:pt x="11494" y="58"/>
                    <a:pt x="11521" y="152"/>
                    <a:pt x="11521" y="268"/>
                  </a:cubicBezTo>
                  <a:cubicBezTo>
                    <a:pt x="11521" y="384"/>
                    <a:pt x="11494" y="479"/>
                    <a:pt x="11460" y="479"/>
                  </a:cubicBezTo>
                  <a:cubicBezTo>
                    <a:pt x="11427" y="479"/>
                    <a:pt x="11399" y="384"/>
                    <a:pt x="11399" y="268"/>
                  </a:cubicBezTo>
                  <a:cubicBezTo>
                    <a:pt x="11399" y="152"/>
                    <a:pt x="11427" y="58"/>
                    <a:pt x="11460" y="58"/>
                  </a:cubicBezTo>
                  <a:close/>
                  <a:moveTo>
                    <a:pt x="17490" y="0"/>
                  </a:moveTo>
                  <a:lnTo>
                    <a:pt x="17582" y="0"/>
                  </a:lnTo>
                  <a:lnTo>
                    <a:pt x="17597" y="128"/>
                  </a:lnTo>
                  <a:cubicBezTo>
                    <a:pt x="17597" y="244"/>
                    <a:pt x="17570" y="338"/>
                    <a:pt x="17536" y="338"/>
                  </a:cubicBezTo>
                  <a:cubicBezTo>
                    <a:pt x="17502" y="338"/>
                    <a:pt x="17475" y="244"/>
                    <a:pt x="17475" y="128"/>
                  </a:cubicBezTo>
                  <a:close/>
                  <a:moveTo>
                    <a:pt x="16602" y="0"/>
                  </a:moveTo>
                  <a:lnTo>
                    <a:pt x="16682" y="0"/>
                  </a:lnTo>
                  <a:lnTo>
                    <a:pt x="16642" y="58"/>
                  </a:lnTo>
                  <a:close/>
                  <a:moveTo>
                    <a:pt x="12519" y="0"/>
                  </a:moveTo>
                  <a:lnTo>
                    <a:pt x="12637" y="0"/>
                  </a:lnTo>
                  <a:lnTo>
                    <a:pt x="12621" y="136"/>
                  </a:lnTo>
                  <a:cubicBezTo>
                    <a:pt x="12610" y="174"/>
                    <a:pt x="12595" y="198"/>
                    <a:pt x="12578" y="198"/>
                  </a:cubicBezTo>
                  <a:cubicBezTo>
                    <a:pt x="12561" y="198"/>
                    <a:pt x="12546" y="174"/>
                    <a:pt x="12535" y="136"/>
                  </a:cubicBezTo>
                  <a:close/>
                  <a:moveTo>
                    <a:pt x="10343" y="0"/>
                  </a:moveTo>
                  <a:lnTo>
                    <a:pt x="10424" y="0"/>
                  </a:lnTo>
                  <a:lnTo>
                    <a:pt x="10383" y="58"/>
                  </a:lnTo>
                  <a:close/>
                  <a:moveTo>
                    <a:pt x="9836" y="0"/>
                  </a:moveTo>
                  <a:lnTo>
                    <a:pt x="9955" y="0"/>
                  </a:lnTo>
                  <a:lnTo>
                    <a:pt x="9939" y="136"/>
                  </a:lnTo>
                  <a:cubicBezTo>
                    <a:pt x="9928" y="174"/>
                    <a:pt x="9913" y="198"/>
                    <a:pt x="9896" y="198"/>
                  </a:cubicBezTo>
                  <a:cubicBezTo>
                    <a:pt x="9879" y="198"/>
                    <a:pt x="9864" y="174"/>
                    <a:pt x="9853" y="136"/>
                  </a:cubicBezTo>
                  <a:close/>
                  <a:moveTo>
                    <a:pt x="9450" y="0"/>
                  </a:moveTo>
                  <a:lnTo>
                    <a:pt x="9569" y="0"/>
                  </a:lnTo>
                  <a:lnTo>
                    <a:pt x="9553" y="136"/>
                  </a:lnTo>
                  <a:cubicBezTo>
                    <a:pt x="9542" y="174"/>
                    <a:pt x="9527" y="198"/>
                    <a:pt x="9510" y="198"/>
                  </a:cubicBezTo>
                  <a:cubicBezTo>
                    <a:pt x="9493" y="198"/>
                    <a:pt x="9478" y="174"/>
                    <a:pt x="9467" y="136"/>
                  </a:cubicBezTo>
                  <a:close/>
                  <a:moveTo>
                    <a:pt x="9049" y="0"/>
                  </a:moveTo>
                  <a:lnTo>
                    <a:pt x="9157" y="0"/>
                  </a:lnTo>
                  <a:lnTo>
                    <a:pt x="9164" y="58"/>
                  </a:lnTo>
                  <a:cubicBezTo>
                    <a:pt x="9164" y="174"/>
                    <a:pt x="9137" y="268"/>
                    <a:pt x="9103" y="268"/>
                  </a:cubicBezTo>
                  <a:cubicBezTo>
                    <a:pt x="9070" y="268"/>
                    <a:pt x="9042" y="174"/>
                    <a:pt x="9042" y="58"/>
                  </a:cubicBezTo>
                  <a:close/>
                  <a:moveTo>
                    <a:pt x="8602" y="0"/>
                  </a:moveTo>
                  <a:lnTo>
                    <a:pt x="8710" y="0"/>
                  </a:lnTo>
                  <a:lnTo>
                    <a:pt x="8717" y="58"/>
                  </a:lnTo>
                  <a:cubicBezTo>
                    <a:pt x="8717" y="174"/>
                    <a:pt x="8690" y="268"/>
                    <a:pt x="8656" y="268"/>
                  </a:cubicBezTo>
                  <a:cubicBezTo>
                    <a:pt x="8623" y="268"/>
                    <a:pt x="8595" y="174"/>
                    <a:pt x="8595" y="58"/>
                  </a:cubicBezTo>
                  <a:close/>
                  <a:moveTo>
                    <a:pt x="6924" y="0"/>
                  </a:moveTo>
                  <a:lnTo>
                    <a:pt x="7015" y="0"/>
                  </a:lnTo>
                  <a:lnTo>
                    <a:pt x="7031" y="128"/>
                  </a:lnTo>
                  <a:cubicBezTo>
                    <a:pt x="7031" y="244"/>
                    <a:pt x="7003" y="338"/>
                    <a:pt x="6970" y="338"/>
                  </a:cubicBezTo>
                  <a:cubicBezTo>
                    <a:pt x="6936" y="338"/>
                    <a:pt x="6909" y="244"/>
                    <a:pt x="6909" y="128"/>
                  </a:cubicBezTo>
                  <a:close/>
                  <a:moveTo>
                    <a:pt x="6534" y="0"/>
                  </a:moveTo>
                  <a:lnTo>
                    <a:pt x="6552" y="0"/>
                  </a:lnTo>
                  <a:lnTo>
                    <a:pt x="6586" y="49"/>
                  </a:lnTo>
                  <a:cubicBezTo>
                    <a:pt x="6597" y="87"/>
                    <a:pt x="6604" y="140"/>
                    <a:pt x="6604" y="198"/>
                  </a:cubicBezTo>
                  <a:cubicBezTo>
                    <a:pt x="6604" y="314"/>
                    <a:pt x="6577" y="408"/>
                    <a:pt x="6543" y="408"/>
                  </a:cubicBezTo>
                  <a:cubicBezTo>
                    <a:pt x="6509" y="408"/>
                    <a:pt x="6482" y="314"/>
                    <a:pt x="6482" y="198"/>
                  </a:cubicBezTo>
                  <a:cubicBezTo>
                    <a:pt x="6482" y="140"/>
                    <a:pt x="6489" y="87"/>
                    <a:pt x="6500" y="49"/>
                  </a:cubicBezTo>
                  <a:close/>
                  <a:moveTo>
                    <a:pt x="5732" y="0"/>
                  </a:moveTo>
                  <a:lnTo>
                    <a:pt x="5851" y="0"/>
                  </a:lnTo>
                  <a:lnTo>
                    <a:pt x="5834" y="136"/>
                  </a:lnTo>
                  <a:cubicBezTo>
                    <a:pt x="5823" y="174"/>
                    <a:pt x="5808" y="198"/>
                    <a:pt x="5791" y="198"/>
                  </a:cubicBezTo>
                  <a:cubicBezTo>
                    <a:pt x="5774" y="198"/>
                    <a:pt x="5759" y="174"/>
                    <a:pt x="5748" y="136"/>
                  </a:cubicBezTo>
                  <a:close/>
                  <a:moveTo>
                    <a:pt x="5366" y="0"/>
                  </a:moveTo>
                  <a:lnTo>
                    <a:pt x="5485" y="0"/>
                  </a:lnTo>
                  <a:lnTo>
                    <a:pt x="5469" y="136"/>
                  </a:lnTo>
                  <a:cubicBezTo>
                    <a:pt x="5457" y="174"/>
                    <a:pt x="5442" y="198"/>
                    <a:pt x="5425" y="198"/>
                  </a:cubicBezTo>
                  <a:cubicBezTo>
                    <a:pt x="5409" y="198"/>
                    <a:pt x="5393" y="174"/>
                    <a:pt x="5382" y="136"/>
                  </a:cubicBezTo>
                  <a:close/>
                  <a:moveTo>
                    <a:pt x="4492" y="0"/>
                  </a:moveTo>
                  <a:lnTo>
                    <a:pt x="4611" y="0"/>
                  </a:lnTo>
                  <a:lnTo>
                    <a:pt x="4595" y="136"/>
                  </a:lnTo>
                  <a:cubicBezTo>
                    <a:pt x="4584" y="174"/>
                    <a:pt x="4568" y="198"/>
                    <a:pt x="4552" y="198"/>
                  </a:cubicBezTo>
                  <a:cubicBezTo>
                    <a:pt x="4535" y="198"/>
                    <a:pt x="4520" y="174"/>
                    <a:pt x="4509" y="136"/>
                  </a:cubicBezTo>
                  <a:close/>
                  <a:moveTo>
                    <a:pt x="2154" y="0"/>
                  </a:moveTo>
                  <a:lnTo>
                    <a:pt x="2235" y="0"/>
                  </a:lnTo>
                  <a:lnTo>
                    <a:pt x="2195" y="58"/>
                  </a:lnTo>
                  <a:close/>
                </a:path>
              </a:pathLst>
            </a:custGeom>
            <a:solidFill>
              <a:srgbClr val="FFFFFF">
                <a:alpha val="40000"/>
              </a:srgbClr>
            </a:solidFill>
            <a:ln w="12700" cap="flat">
              <a:noFill/>
              <a:miter lim="400000"/>
            </a:ln>
            <a:effectLst/>
          </p:spPr>
          <p:txBody>
            <a:bodyPr wrap="square" lIns="45718" tIns="45718" rIns="45718" bIns="45718" numCol="1" anchor="ctr">
              <a:noAutofit/>
            </a:bodyPr>
            <a:lstStyle/>
            <a:p>
              <a:pPr algn="ctr" defTabSz="457200">
                <a:defRPr>
                  <a:solidFill>
                    <a:srgbClr val="FFFFFF"/>
                  </a:solidFill>
                  <a:latin typeface="+mn-lt"/>
                  <a:ea typeface="+mn-ea"/>
                  <a:cs typeface="+mn-cs"/>
                  <a:sym typeface="Calibri"/>
                </a:defRPr>
              </a:pPr>
              <a:endParaRPr/>
            </a:p>
          </p:txBody>
        </p:sp>
        <p:sp>
          <p:nvSpPr>
            <p:cNvPr id="224" name="Freeform: Shape 43"/>
            <p:cNvSpPr/>
            <p:nvPr/>
          </p:nvSpPr>
          <p:spPr>
            <a:xfrm>
              <a:off x="-2" y="2390523"/>
              <a:ext cx="611488" cy="1421484"/>
            </a:xfrm>
            <a:custGeom>
              <a:avLst/>
              <a:gdLst/>
              <a:ahLst/>
              <a:cxnLst>
                <a:cxn ang="0">
                  <a:pos x="wd2" y="hd2"/>
                </a:cxn>
                <a:cxn ang="5400000">
                  <a:pos x="wd2" y="hd2"/>
                </a:cxn>
                <a:cxn ang="10800000">
                  <a:pos x="wd2" y="hd2"/>
                </a:cxn>
                <a:cxn ang="16200000">
                  <a:pos x="wd2" y="hd2"/>
                </a:cxn>
              </a:cxnLst>
              <a:rect l="0" t="0" r="r" b="b"/>
              <a:pathLst>
                <a:path w="21315" h="21600" extrusionOk="0">
                  <a:moveTo>
                    <a:pt x="0" y="0"/>
                  </a:moveTo>
                  <a:lnTo>
                    <a:pt x="2179" y="340"/>
                  </a:lnTo>
                  <a:cubicBezTo>
                    <a:pt x="4652" y="865"/>
                    <a:pt x="6732" y="1724"/>
                    <a:pt x="8402" y="2672"/>
                  </a:cubicBezTo>
                  <a:cubicBezTo>
                    <a:pt x="11641" y="3093"/>
                    <a:pt x="14839" y="3497"/>
                    <a:pt x="17349" y="4532"/>
                  </a:cubicBezTo>
                  <a:cubicBezTo>
                    <a:pt x="19859" y="5585"/>
                    <a:pt x="21600" y="7199"/>
                    <a:pt x="21276" y="8726"/>
                  </a:cubicBezTo>
                  <a:cubicBezTo>
                    <a:pt x="20952" y="10218"/>
                    <a:pt x="17956" y="11604"/>
                    <a:pt x="15973" y="12780"/>
                  </a:cubicBezTo>
                  <a:cubicBezTo>
                    <a:pt x="15932" y="12798"/>
                    <a:pt x="15932" y="12815"/>
                    <a:pt x="15892" y="12815"/>
                  </a:cubicBezTo>
                  <a:cubicBezTo>
                    <a:pt x="15082" y="13307"/>
                    <a:pt x="14515" y="13851"/>
                    <a:pt x="14191" y="14447"/>
                  </a:cubicBezTo>
                  <a:cubicBezTo>
                    <a:pt x="14070" y="14640"/>
                    <a:pt x="13989" y="14816"/>
                    <a:pt x="13827" y="15009"/>
                  </a:cubicBezTo>
                  <a:cubicBezTo>
                    <a:pt x="12653" y="16641"/>
                    <a:pt x="10750" y="18150"/>
                    <a:pt x="8038" y="19396"/>
                  </a:cubicBezTo>
                  <a:cubicBezTo>
                    <a:pt x="5958" y="20357"/>
                    <a:pt x="3212" y="21130"/>
                    <a:pt x="269" y="21571"/>
                  </a:cubicBezTo>
                  <a:lnTo>
                    <a:pt x="0" y="21600"/>
                  </a:lnTo>
                  <a:close/>
                </a:path>
              </a:pathLst>
            </a:custGeom>
            <a:solidFill>
              <a:srgbClr val="FFFFFF">
                <a:alpha val="20000"/>
              </a:srgbClr>
            </a:solidFill>
            <a:ln w="12700" cap="flat">
              <a:noFill/>
              <a:miter lim="400000"/>
            </a:ln>
            <a:effectLst/>
          </p:spPr>
          <p:txBody>
            <a:bodyPr wrap="square" lIns="45718" tIns="45718" rIns="45718" bIns="45718" numCol="1" anchor="ctr">
              <a:noAutofit/>
            </a:bodyPr>
            <a:lstStyle/>
            <a:p>
              <a:pPr algn="ctr" defTabSz="457200">
                <a:defRPr>
                  <a:solidFill>
                    <a:srgbClr val="FFFFFF"/>
                  </a:solidFill>
                  <a:latin typeface="+mn-lt"/>
                  <a:ea typeface="+mn-ea"/>
                  <a:cs typeface="+mn-cs"/>
                  <a:sym typeface="Calibri"/>
                </a:defRPr>
              </a:pPr>
              <a:endParaRPr/>
            </a:p>
          </p:txBody>
        </p:sp>
        <p:sp>
          <p:nvSpPr>
            <p:cNvPr id="225" name="Freeform: Shape 45"/>
            <p:cNvSpPr/>
            <p:nvPr/>
          </p:nvSpPr>
          <p:spPr>
            <a:xfrm>
              <a:off x="10946855" y="-1"/>
              <a:ext cx="1242100" cy="2620883"/>
            </a:xfrm>
            <a:custGeom>
              <a:avLst/>
              <a:gdLst/>
              <a:ahLst/>
              <a:cxnLst>
                <a:cxn ang="0">
                  <a:pos x="wd2" y="hd2"/>
                </a:cxn>
                <a:cxn ang="5400000">
                  <a:pos x="wd2" y="hd2"/>
                </a:cxn>
                <a:cxn ang="10800000">
                  <a:pos x="wd2" y="hd2"/>
                </a:cxn>
                <a:cxn ang="16200000">
                  <a:pos x="wd2" y="hd2"/>
                </a:cxn>
              </a:cxnLst>
              <a:rect l="0" t="0" r="r" b="b"/>
              <a:pathLst>
                <a:path w="20170" h="21217" extrusionOk="0">
                  <a:moveTo>
                    <a:pt x="781" y="0"/>
                  </a:moveTo>
                  <a:lnTo>
                    <a:pt x="20170" y="0"/>
                  </a:lnTo>
                  <a:lnTo>
                    <a:pt x="20170" y="20497"/>
                  </a:lnTo>
                  <a:lnTo>
                    <a:pt x="18999" y="20753"/>
                  </a:lnTo>
                  <a:cubicBezTo>
                    <a:pt x="14051" y="21600"/>
                    <a:pt x="8552" y="21380"/>
                    <a:pt x="4697" y="19317"/>
                  </a:cubicBezTo>
                  <a:cubicBezTo>
                    <a:pt x="-1430" y="16016"/>
                    <a:pt x="-368" y="11238"/>
                    <a:pt x="1266" y="7248"/>
                  </a:cubicBezTo>
                  <a:cubicBezTo>
                    <a:pt x="1552" y="6540"/>
                    <a:pt x="1797" y="5811"/>
                    <a:pt x="2001" y="5102"/>
                  </a:cubicBezTo>
                  <a:cubicBezTo>
                    <a:pt x="2205" y="4292"/>
                    <a:pt x="2491" y="3280"/>
                    <a:pt x="2083" y="2530"/>
                  </a:cubicBezTo>
                  <a:cubicBezTo>
                    <a:pt x="1583" y="1644"/>
                    <a:pt x="519" y="1053"/>
                    <a:pt x="726" y="132"/>
                  </a:cubicBezTo>
                  <a:close/>
                </a:path>
              </a:pathLst>
            </a:custGeom>
            <a:solidFill>
              <a:srgbClr val="FFFFFF">
                <a:alpha val="10000"/>
              </a:srgbClr>
            </a:solidFill>
            <a:ln w="12700" cap="flat">
              <a:noFill/>
              <a:miter lim="400000"/>
            </a:ln>
            <a:effectLst/>
          </p:spPr>
          <p:txBody>
            <a:bodyPr wrap="square" lIns="45718" tIns="45718" rIns="45718" bIns="45718" numCol="1" anchor="ctr">
              <a:noAutofit/>
            </a:bodyPr>
            <a:lstStyle/>
            <a:p>
              <a:pPr algn="ctr" defTabSz="457200">
                <a:defRPr>
                  <a:solidFill>
                    <a:srgbClr val="FFFFFF"/>
                  </a:solidFill>
                  <a:latin typeface="+mn-lt"/>
                  <a:ea typeface="+mn-ea"/>
                  <a:cs typeface="+mn-cs"/>
                  <a:sym typeface="Calibri"/>
                </a:defRPr>
              </a:pPr>
              <a:endParaRPr/>
            </a:p>
          </p:txBody>
        </p:sp>
        <p:sp>
          <p:nvSpPr>
            <p:cNvPr id="226" name="Freeform: Shape 46"/>
            <p:cNvSpPr/>
            <p:nvPr/>
          </p:nvSpPr>
          <p:spPr>
            <a:xfrm>
              <a:off x="-2" y="-1"/>
              <a:ext cx="1577810" cy="980159"/>
            </a:xfrm>
            <a:custGeom>
              <a:avLst/>
              <a:gdLst/>
              <a:ahLst/>
              <a:cxnLst>
                <a:cxn ang="0">
                  <a:pos x="wd2" y="hd2"/>
                </a:cxn>
                <a:cxn ang="5400000">
                  <a:pos x="wd2" y="hd2"/>
                </a:cxn>
                <a:cxn ang="10800000">
                  <a:pos x="wd2" y="hd2"/>
                </a:cxn>
                <a:cxn ang="16200000">
                  <a:pos x="wd2" y="hd2"/>
                </a:cxn>
              </a:cxnLst>
              <a:rect l="0" t="0" r="r" b="b"/>
              <a:pathLst>
                <a:path w="21523" h="21509" extrusionOk="0">
                  <a:moveTo>
                    <a:pt x="1714" y="20543"/>
                  </a:moveTo>
                  <a:cubicBezTo>
                    <a:pt x="1775" y="20573"/>
                    <a:pt x="1842" y="20656"/>
                    <a:pt x="1908" y="20779"/>
                  </a:cubicBezTo>
                  <a:cubicBezTo>
                    <a:pt x="2042" y="21025"/>
                    <a:pt x="1953" y="21272"/>
                    <a:pt x="1819" y="21436"/>
                  </a:cubicBezTo>
                  <a:cubicBezTo>
                    <a:pt x="1731" y="21518"/>
                    <a:pt x="1553" y="21600"/>
                    <a:pt x="1464" y="21272"/>
                  </a:cubicBezTo>
                  <a:cubicBezTo>
                    <a:pt x="1375" y="20861"/>
                    <a:pt x="1419" y="20697"/>
                    <a:pt x="1553" y="20614"/>
                  </a:cubicBezTo>
                  <a:cubicBezTo>
                    <a:pt x="1597" y="20532"/>
                    <a:pt x="1653" y="20512"/>
                    <a:pt x="1714" y="20543"/>
                  </a:cubicBezTo>
                  <a:close/>
                  <a:moveTo>
                    <a:pt x="3225" y="20378"/>
                  </a:moveTo>
                  <a:cubicBezTo>
                    <a:pt x="3286" y="20409"/>
                    <a:pt x="3353" y="20491"/>
                    <a:pt x="3420" y="20614"/>
                  </a:cubicBezTo>
                  <a:cubicBezTo>
                    <a:pt x="3553" y="20861"/>
                    <a:pt x="3464" y="21107"/>
                    <a:pt x="3331" y="21272"/>
                  </a:cubicBezTo>
                  <a:cubicBezTo>
                    <a:pt x="3242" y="21354"/>
                    <a:pt x="3064" y="21436"/>
                    <a:pt x="2975" y="21107"/>
                  </a:cubicBezTo>
                  <a:cubicBezTo>
                    <a:pt x="2886" y="20779"/>
                    <a:pt x="2886" y="20614"/>
                    <a:pt x="3064" y="20450"/>
                  </a:cubicBezTo>
                  <a:cubicBezTo>
                    <a:pt x="3108" y="20368"/>
                    <a:pt x="3164" y="20348"/>
                    <a:pt x="3225" y="20378"/>
                  </a:cubicBezTo>
                  <a:close/>
                  <a:moveTo>
                    <a:pt x="380" y="20050"/>
                  </a:moveTo>
                  <a:cubicBezTo>
                    <a:pt x="442" y="20081"/>
                    <a:pt x="508" y="20163"/>
                    <a:pt x="575" y="20286"/>
                  </a:cubicBezTo>
                  <a:cubicBezTo>
                    <a:pt x="708" y="20532"/>
                    <a:pt x="619" y="20779"/>
                    <a:pt x="486" y="20943"/>
                  </a:cubicBezTo>
                  <a:cubicBezTo>
                    <a:pt x="397" y="21025"/>
                    <a:pt x="219" y="21107"/>
                    <a:pt x="130" y="20779"/>
                  </a:cubicBezTo>
                  <a:cubicBezTo>
                    <a:pt x="41" y="20450"/>
                    <a:pt x="86" y="20286"/>
                    <a:pt x="219" y="20122"/>
                  </a:cubicBezTo>
                  <a:cubicBezTo>
                    <a:pt x="264" y="20040"/>
                    <a:pt x="319" y="20019"/>
                    <a:pt x="380" y="20050"/>
                  </a:cubicBezTo>
                  <a:close/>
                  <a:moveTo>
                    <a:pt x="4825" y="19886"/>
                  </a:moveTo>
                  <a:cubicBezTo>
                    <a:pt x="4887" y="19916"/>
                    <a:pt x="4953" y="19999"/>
                    <a:pt x="5020" y="20122"/>
                  </a:cubicBezTo>
                  <a:cubicBezTo>
                    <a:pt x="5153" y="20368"/>
                    <a:pt x="5064" y="20614"/>
                    <a:pt x="4931" y="20779"/>
                  </a:cubicBezTo>
                  <a:cubicBezTo>
                    <a:pt x="4842" y="20861"/>
                    <a:pt x="4664" y="20943"/>
                    <a:pt x="4575" y="20614"/>
                  </a:cubicBezTo>
                  <a:cubicBezTo>
                    <a:pt x="4486" y="20204"/>
                    <a:pt x="4486" y="20040"/>
                    <a:pt x="4664" y="19957"/>
                  </a:cubicBezTo>
                  <a:cubicBezTo>
                    <a:pt x="4709" y="19875"/>
                    <a:pt x="4764" y="19855"/>
                    <a:pt x="4825" y="19886"/>
                  </a:cubicBezTo>
                  <a:close/>
                  <a:moveTo>
                    <a:pt x="6470" y="18982"/>
                  </a:moveTo>
                  <a:cubicBezTo>
                    <a:pt x="6531" y="19013"/>
                    <a:pt x="6598" y="19095"/>
                    <a:pt x="6664" y="19218"/>
                  </a:cubicBezTo>
                  <a:cubicBezTo>
                    <a:pt x="6798" y="19465"/>
                    <a:pt x="6709" y="19711"/>
                    <a:pt x="6576" y="19875"/>
                  </a:cubicBezTo>
                  <a:cubicBezTo>
                    <a:pt x="6487" y="19957"/>
                    <a:pt x="6309" y="20040"/>
                    <a:pt x="6220" y="19711"/>
                  </a:cubicBezTo>
                  <a:cubicBezTo>
                    <a:pt x="6131" y="19383"/>
                    <a:pt x="6176" y="19218"/>
                    <a:pt x="6309" y="19054"/>
                  </a:cubicBezTo>
                  <a:cubicBezTo>
                    <a:pt x="6353" y="18972"/>
                    <a:pt x="6409" y="18951"/>
                    <a:pt x="6470" y="18982"/>
                  </a:cubicBezTo>
                  <a:close/>
                  <a:moveTo>
                    <a:pt x="7937" y="18079"/>
                  </a:moveTo>
                  <a:cubicBezTo>
                    <a:pt x="7998" y="18110"/>
                    <a:pt x="8065" y="18192"/>
                    <a:pt x="8131" y="18315"/>
                  </a:cubicBezTo>
                  <a:cubicBezTo>
                    <a:pt x="8265" y="18561"/>
                    <a:pt x="8176" y="18808"/>
                    <a:pt x="8042" y="18972"/>
                  </a:cubicBezTo>
                  <a:cubicBezTo>
                    <a:pt x="7954" y="19054"/>
                    <a:pt x="7776" y="19136"/>
                    <a:pt x="7687" y="18808"/>
                  </a:cubicBezTo>
                  <a:cubicBezTo>
                    <a:pt x="7598" y="18479"/>
                    <a:pt x="7642" y="18315"/>
                    <a:pt x="7776" y="18151"/>
                  </a:cubicBezTo>
                  <a:cubicBezTo>
                    <a:pt x="7820" y="18069"/>
                    <a:pt x="7876" y="18048"/>
                    <a:pt x="7937" y="18079"/>
                  </a:cubicBezTo>
                  <a:close/>
                  <a:moveTo>
                    <a:pt x="1936" y="17586"/>
                  </a:moveTo>
                  <a:cubicBezTo>
                    <a:pt x="1997" y="17617"/>
                    <a:pt x="2064" y="17699"/>
                    <a:pt x="2131" y="17822"/>
                  </a:cubicBezTo>
                  <a:cubicBezTo>
                    <a:pt x="2264" y="18069"/>
                    <a:pt x="2175" y="18315"/>
                    <a:pt x="2042" y="18479"/>
                  </a:cubicBezTo>
                  <a:cubicBezTo>
                    <a:pt x="1953" y="18561"/>
                    <a:pt x="1775" y="18643"/>
                    <a:pt x="1686" y="18315"/>
                  </a:cubicBezTo>
                  <a:cubicBezTo>
                    <a:pt x="1597" y="17904"/>
                    <a:pt x="1642" y="17740"/>
                    <a:pt x="1775" y="17658"/>
                  </a:cubicBezTo>
                  <a:cubicBezTo>
                    <a:pt x="1819" y="17576"/>
                    <a:pt x="1875" y="17555"/>
                    <a:pt x="1936" y="17586"/>
                  </a:cubicBezTo>
                  <a:close/>
                  <a:moveTo>
                    <a:pt x="9404" y="17340"/>
                  </a:moveTo>
                  <a:cubicBezTo>
                    <a:pt x="9465" y="17370"/>
                    <a:pt x="9532" y="17453"/>
                    <a:pt x="9598" y="17576"/>
                  </a:cubicBezTo>
                  <a:cubicBezTo>
                    <a:pt x="9732" y="17822"/>
                    <a:pt x="9643" y="18069"/>
                    <a:pt x="9509" y="18233"/>
                  </a:cubicBezTo>
                  <a:cubicBezTo>
                    <a:pt x="9420" y="18315"/>
                    <a:pt x="9243" y="18397"/>
                    <a:pt x="9154" y="18069"/>
                  </a:cubicBezTo>
                  <a:cubicBezTo>
                    <a:pt x="9065" y="17658"/>
                    <a:pt x="9109" y="17494"/>
                    <a:pt x="9243" y="17412"/>
                  </a:cubicBezTo>
                  <a:cubicBezTo>
                    <a:pt x="9287" y="17329"/>
                    <a:pt x="9343" y="17309"/>
                    <a:pt x="9404" y="17340"/>
                  </a:cubicBezTo>
                  <a:close/>
                  <a:moveTo>
                    <a:pt x="3447" y="17340"/>
                  </a:moveTo>
                  <a:cubicBezTo>
                    <a:pt x="3509" y="17370"/>
                    <a:pt x="3575" y="17453"/>
                    <a:pt x="3642" y="17576"/>
                  </a:cubicBezTo>
                  <a:cubicBezTo>
                    <a:pt x="3775" y="17822"/>
                    <a:pt x="3686" y="18069"/>
                    <a:pt x="3553" y="18233"/>
                  </a:cubicBezTo>
                  <a:cubicBezTo>
                    <a:pt x="3464" y="18315"/>
                    <a:pt x="3286" y="18397"/>
                    <a:pt x="3197" y="18069"/>
                  </a:cubicBezTo>
                  <a:cubicBezTo>
                    <a:pt x="3153" y="17740"/>
                    <a:pt x="3153" y="17494"/>
                    <a:pt x="3286" y="17412"/>
                  </a:cubicBezTo>
                  <a:cubicBezTo>
                    <a:pt x="3331" y="17329"/>
                    <a:pt x="3386" y="17309"/>
                    <a:pt x="3447" y="17340"/>
                  </a:cubicBezTo>
                  <a:close/>
                  <a:moveTo>
                    <a:pt x="4959" y="17011"/>
                  </a:moveTo>
                  <a:cubicBezTo>
                    <a:pt x="5020" y="17042"/>
                    <a:pt x="5086" y="17124"/>
                    <a:pt x="5153" y="17247"/>
                  </a:cubicBezTo>
                  <a:cubicBezTo>
                    <a:pt x="5286" y="17494"/>
                    <a:pt x="5198" y="17740"/>
                    <a:pt x="5064" y="17904"/>
                  </a:cubicBezTo>
                  <a:cubicBezTo>
                    <a:pt x="4975" y="17986"/>
                    <a:pt x="4798" y="18069"/>
                    <a:pt x="4709" y="17740"/>
                  </a:cubicBezTo>
                  <a:cubicBezTo>
                    <a:pt x="4620" y="17329"/>
                    <a:pt x="4664" y="17165"/>
                    <a:pt x="4798" y="17083"/>
                  </a:cubicBezTo>
                  <a:cubicBezTo>
                    <a:pt x="4842" y="17001"/>
                    <a:pt x="4898" y="16980"/>
                    <a:pt x="4959" y="17011"/>
                  </a:cubicBezTo>
                  <a:close/>
                  <a:moveTo>
                    <a:pt x="469" y="16272"/>
                  </a:moveTo>
                  <a:cubicBezTo>
                    <a:pt x="530" y="16303"/>
                    <a:pt x="597" y="16385"/>
                    <a:pt x="664" y="16508"/>
                  </a:cubicBezTo>
                  <a:cubicBezTo>
                    <a:pt x="797" y="16754"/>
                    <a:pt x="708" y="17001"/>
                    <a:pt x="575" y="17165"/>
                  </a:cubicBezTo>
                  <a:cubicBezTo>
                    <a:pt x="486" y="17247"/>
                    <a:pt x="308" y="17329"/>
                    <a:pt x="219" y="17001"/>
                  </a:cubicBezTo>
                  <a:cubicBezTo>
                    <a:pt x="130" y="16672"/>
                    <a:pt x="175" y="16426"/>
                    <a:pt x="308" y="16344"/>
                  </a:cubicBezTo>
                  <a:cubicBezTo>
                    <a:pt x="353" y="16262"/>
                    <a:pt x="408" y="16241"/>
                    <a:pt x="469" y="16272"/>
                  </a:cubicBezTo>
                  <a:close/>
                  <a:moveTo>
                    <a:pt x="11004" y="15861"/>
                  </a:moveTo>
                  <a:cubicBezTo>
                    <a:pt x="11065" y="15892"/>
                    <a:pt x="11132" y="15974"/>
                    <a:pt x="11198" y="16097"/>
                  </a:cubicBezTo>
                  <a:cubicBezTo>
                    <a:pt x="11332" y="16344"/>
                    <a:pt x="11243" y="16590"/>
                    <a:pt x="11110" y="16755"/>
                  </a:cubicBezTo>
                  <a:cubicBezTo>
                    <a:pt x="11021" y="16837"/>
                    <a:pt x="10843" y="16919"/>
                    <a:pt x="10754" y="16590"/>
                  </a:cubicBezTo>
                  <a:cubicBezTo>
                    <a:pt x="10665" y="16262"/>
                    <a:pt x="10709" y="16097"/>
                    <a:pt x="10843" y="15933"/>
                  </a:cubicBezTo>
                  <a:cubicBezTo>
                    <a:pt x="10887" y="15851"/>
                    <a:pt x="10943" y="15831"/>
                    <a:pt x="11004" y="15861"/>
                  </a:cubicBezTo>
                  <a:close/>
                  <a:moveTo>
                    <a:pt x="6381" y="15779"/>
                  </a:moveTo>
                  <a:cubicBezTo>
                    <a:pt x="6442" y="15810"/>
                    <a:pt x="6509" y="15892"/>
                    <a:pt x="6576" y="16015"/>
                  </a:cubicBezTo>
                  <a:cubicBezTo>
                    <a:pt x="6709" y="16262"/>
                    <a:pt x="6620" y="16508"/>
                    <a:pt x="6487" y="16672"/>
                  </a:cubicBezTo>
                  <a:cubicBezTo>
                    <a:pt x="6398" y="16755"/>
                    <a:pt x="6220" y="16837"/>
                    <a:pt x="6131" y="16508"/>
                  </a:cubicBezTo>
                  <a:cubicBezTo>
                    <a:pt x="6087" y="16180"/>
                    <a:pt x="6087" y="16015"/>
                    <a:pt x="6220" y="15851"/>
                  </a:cubicBezTo>
                  <a:cubicBezTo>
                    <a:pt x="6264" y="15769"/>
                    <a:pt x="6320" y="15748"/>
                    <a:pt x="6381" y="15779"/>
                  </a:cubicBezTo>
                  <a:close/>
                  <a:moveTo>
                    <a:pt x="8026" y="15040"/>
                  </a:moveTo>
                  <a:cubicBezTo>
                    <a:pt x="8087" y="15071"/>
                    <a:pt x="8154" y="15153"/>
                    <a:pt x="8220" y="15276"/>
                  </a:cubicBezTo>
                  <a:cubicBezTo>
                    <a:pt x="8354" y="15523"/>
                    <a:pt x="8265" y="15769"/>
                    <a:pt x="8131" y="15933"/>
                  </a:cubicBezTo>
                  <a:cubicBezTo>
                    <a:pt x="8042" y="16015"/>
                    <a:pt x="7865" y="16098"/>
                    <a:pt x="7776" y="15769"/>
                  </a:cubicBezTo>
                  <a:cubicBezTo>
                    <a:pt x="7687" y="15440"/>
                    <a:pt x="7731" y="15276"/>
                    <a:pt x="7865" y="15112"/>
                  </a:cubicBezTo>
                  <a:cubicBezTo>
                    <a:pt x="7909" y="15030"/>
                    <a:pt x="7965" y="15009"/>
                    <a:pt x="8026" y="15040"/>
                  </a:cubicBezTo>
                  <a:close/>
                  <a:moveTo>
                    <a:pt x="12471" y="14876"/>
                  </a:moveTo>
                  <a:cubicBezTo>
                    <a:pt x="12532" y="14907"/>
                    <a:pt x="12599" y="14989"/>
                    <a:pt x="12665" y="15112"/>
                  </a:cubicBezTo>
                  <a:cubicBezTo>
                    <a:pt x="12799" y="15358"/>
                    <a:pt x="12710" y="15605"/>
                    <a:pt x="12576" y="15769"/>
                  </a:cubicBezTo>
                  <a:cubicBezTo>
                    <a:pt x="12488" y="15851"/>
                    <a:pt x="12310" y="15933"/>
                    <a:pt x="12221" y="15605"/>
                  </a:cubicBezTo>
                  <a:cubicBezTo>
                    <a:pt x="12132" y="15276"/>
                    <a:pt x="12176" y="15112"/>
                    <a:pt x="12310" y="14948"/>
                  </a:cubicBezTo>
                  <a:cubicBezTo>
                    <a:pt x="12354" y="14866"/>
                    <a:pt x="12410" y="14845"/>
                    <a:pt x="12471" y="14876"/>
                  </a:cubicBezTo>
                  <a:close/>
                  <a:moveTo>
                    <a:pt x="9759" y="14383"/>
                  </a:moveTo>
                  <a:cubicBezTo>
                    <a:pt x="9820" y="14414"/>
                    <a:pt x="9887" y="14496"/>
                    <a:pt x="9954" y="14619"/>
                  </a:cubicBezTo>
                  <a:cubicBezTo>
                    <a:pt x="10087" y="14866"/>
                    <a:pt x="9998" y="15112"/>
                    <a:pt x="9865" y="15276"/>
                  </a:cubicBezTo>
                  <a:cubicBezTo>
                    <a:pt x="9776" y="15358"/>
                    <a:pt x="9598" y="15440"/>
                    <a:pt x="9509" y="15112"/>
                  </a:cubicBezTo>
                  <a:cubicBezTo>
                    <a:pt x="9420" y="14783"/>
                    <a:pt x="9465" y="14619"/>
                    <a:pt x="9598" y="14455"/>
                  </a:cubicBezTo>
                  <a:cubicBezTo>
                    <a:pt x="9643" y="14373"/>
                    <a:pt x="9698" y="14352"/>
                    <a:pt x="9759" y="14383"/>
                  </a:cubicBezTo>
                  <a:close/>
                  <a:moveTo>
                    <a:pt x="1847" y="14383"/>
                  </a:moveTo>
                  <a:cubicBezTo>
                    <a:pt x="1908" y="14414"/>
                    <a:pt x="1975" y="14496"/>
                    <a:pt x="2042" y="14619"/>
                  </a:cubicBezTo>
                  <a:cubicBezTo>
                    <a:pt x="2175" y="14866"/>
                    <a:pt x="2086" y="15112"/>
                    <a:pt x="1953" y="15276"/>
                  </a:cubicBezTo>
                  <a:cubicBezTo>
                    <a:pt x="1864" y="15358"/>
                    <a:pt x="1686" y="15440"/>
                    <a:pt x="1597" y="15112"/>
                  </a:cubicBezTo>
                  <a:cubicBezTo>
                    <a:pt x="1508" y="14783"/>
                    <a:pt x="1508" y="14619"/>
                    <a:pt x="1686" y="14455"/>
                  </a:cubicBezTo>
                  <a:cubicBezTo>
                    <a:pt x="1731" y="14373"/>
                    <a:pt x="1786" y="14352"/>
                    <a:pt x="1847" y="14383"/>
                  </a:cubicBezTo>
                  <a:close/>
                  <a:moveTo>
                    <a:pt x="3314" y="14301"/>
                  </a:moveTo>
                  <a:cubicBezTo>
                    <a:pt x="3375" y="14332"/>
                    <a:pt x="3442" y="14414"/>
                    <a:pt x="3509" y="14537"/>
                  </a:cubicBezTo>
                  <a:cubicBezTo>
                    <a:pt x="3642" y="14783"/>
                    <a:pt x="3553" y="15030"/>
                    <a:pt x="3420" y="15194"/>
                  </a:cubicBezTo>
                  <a:cubicBezTo>
                    <a:pt x="3331" y="15276"/>
                    <a:pt x="3153" y="15358"/>
                    <a:pt x="3064" y="15030"/>
                  </a:cubicBezTo>
                  <a:cubicBezTo>
                    <a:pt x="2975" y="14619"/>
                    <a:pt x="2975" y="14455"/>
                    <a:pt x="3153" y="14373"/>
                  </a:cubicBezTo>
                  <a:cubicBezTo>
                    <a:pt x="3197" y="14291"/>
                    <a:pt x="3253" y="14270"/>
                    <a:pt x="3314" y="14301"/>
                  </a:cubicBezTo>
                  <a:close/>
                  <a:moveTo>
                    <a:pt x="4870" y="14055"/>
                  </a:moveTo>
                  <a:cubicBezTo>
                    <a:pt x="4931" y="14085"/>
                    <a:pt x="4998" y="14168"/>
                    <a:pt x="5064" y="14291"/>
                  </a:cubicBezTo>
                  <a:cubicBezTo>
                    <a:pt x="5198" y="14537"/>
                    <a:pt x="5109" y="14783"/>
                    <a:pt x="4975" y="14948"/>
                  </a:cubicBezTo>
                  <a:cubicBezTo>
                    <a:pt x="4887" y="15030"/>
                    <a:pt x="4709" y="15112"/>
                    <a:pt x="4620" y="14783"/>
                  </a:cubicBezTo>
                  <a:cubicBezTo>
                    <a:pt x="4531" y="14373"/>
                    <a:pt x="4575" y="14209"/>
                    <a:pt x="4709" y="14126"/>
                  </a:cubicBezTo>
                  <a:cubicBezTo>
                    <a:pt x="4753" y="14044"/>
                    <a:pt x="4809" y="14024"/>
                    <a:pt x="4870" y="14055"/>
                  </a:cubicBezTo>
                  <a:close/>
                  <a:moveTo>
                    <a:pt x="114" y="13726"/>
                  </a:moveTo>
                  <a:cubicBezTo>
                    <a:pt x="175" y="13757"/>
                    <a:pt x="241" y="13839"/>
                    <a:pt x="308" y="13962"/>
                  </a:cubicBezTo>
                  <a:cubicBezTo>
                    <a:pt x="441" y="14209"/>
                    <a:pt x="353" y="14455"/>
                    <a:pt x="219" y="14619"/>
                  </a:cubicBezTo>
                  <a:cubicBezTo>
                    <a:pt x="175" y="14660"/>
                    <a:pt x="108" y="14701"/>
                    <a:pt x="41" y="14691"/>
                  </a:cubicBezTo>
                  <a:lnTo>
                    <a:pt x="0" y="14636"/>
                  </a:lnTo>
                  <a:lnTo>
                    <a:pt x="0" y="13777"/>
                  </a:lnTo>
                  <a:close/>
                  <a:moveTo>
                    <a:pt x="13849" y="13151"/>
                  </a:moveTo>
                  <a:cubicBezTo>
                    <a:pt x="13910" y="13182"/>
                    <a:pt x="13977" y="13264"/>
                    <a:pt x="14043" y="13387"/>
                  </a:cubicBezTo>
                  <a:cubicBezTo>
                    <a:pt x="14177" y="13634"/>
                    <a:pt x="14088" y="13880"/>
                    <a:pt x="13954" y="14044"/>
                  </a:cubicBezTo>
                  <a:cubicBezTo>
                    <a:pt x="13866" y="14126"/>
                    <a:pt x="13688" y="14209"/>
                    <a:pt x="13599" y="13880"/>
                  </a:cubicBezTo>
                  <a:cubicBezTo>
                    <a:pt x="13510" y="13552"/>
                    <a:pt x="13554" y="13305"/>
                    <a:pt x="13688" y="13223"/>
                  </a:cubicBezTo>
                  <a:cubicBezTo>
                    <a:pt x="13732" y="13141"/>
                    <a:pt x="13788" y="13120"/>
                    <a:pt x="13849" y="13151"/>
                  </a:cubicBezTo>
                  <a:close/>
                  <a:moveTo>
                    <a:pt x="6692" y="13069"/>
                  </a:moveTo>
                  <a:cubicBezTo>
                    <a:pt x="6753" y="13100"/>
                    <a:pt x="6820" y="13182"/>
                    <a:pt x="6887" y="13305"/>
                  </a:cubicBezTo>
                  <a:cubicBezTo>
                    <a:pt x="7020" y="13552"/>
                    <a:pt x="6931" y="13798"/>
                    <a:pt x="6798" y="13962"/>
                  </a:cubicBezTo>
                  <a:cubicBezTo>
                    <a:pt x="6709" y="14044"/>
                    <a:pt x="6531" y="14126"/>
                    <a:pt x="6442" y="13798"/>
                  </a:cubicBezTo>
                  <a:cubicBezTo>
                    <a:pt x="6398" y="13387"/>
                    <a:pt x="6398" y="13223"/>
                    <a:pt x="6531" y="13141"/>
                  </a:cubicBezTo>
                  <a:cubicBezTo>
                    <a:pt x="6576" y="13059"/>
                    <a:pt x="6631" y="13038"/>
                    <a:pt x="6692" y="13069"/>
                  </a:cubicBezTo>
                  <a:close/>
                  <a:moveTo>
                    <a:pt x="12026" y="12330"/>
                  </a:moveTo>
                  <a:cubicBezTo>
                    <a:pt x="12087" y="12361"/>
                    <a:pt x="12154" y="12443"/>
                    <a:pt x="12221" y="12566"/>
                  </a:cubicBezTo>
                  <a:cubicBezTo>
                    <a:pt x="12354" y="12812"/>
                    <a:pt x="12265" y="13059"/>
                    <a:pt x="12132" y="13223"/>
                  </a:cubicBezTo>
                  <a:cubicBezTo>
                    <a:pt x="12043" y="13305"/>
                    <a:pt x="11865" y="13387"/>
                    <a:pt x="11776" y="13059"/>
                  </a:cubicBezTo>
                  <a:cubicBezTo>
                    <a:pt x="11687" y="12730"/>
                    <a:pt x="11732" y="12566"/>
                    <a:pt x="11865" y="12402"/>
                  </a:cubicBezTo>
                  <a:cubicBezTo>
                    <a:pt x="11910" y="12320"/>
                    <a:pt x="11965" y="12299"/>
                    <a:pt x="12026" y="12330"/>
                  </a:cubicBezTo>
                  <a:close/>
                  <a:moveTo>
                    <a:pt x="8559" y="12330"/>
                  </a:moveTo>
                  <a:cubicBezTo>
                    <a:pt x="8620" y="12361"/>
                    <a:pt x="8687" y="12443"/>
                    <a:pt x="8754" y="12566"/>
                  </a:cubicBezTo>
                  <a:cubicBezTo>
                    <a:pt x="8887" y="12812"/>
                    <a:pt x="8798" y="13059"/>
                    <a:pt x="8665" y="13223"/>
                  </a:cubicBezTo>
                  <a:cubicBezTo>
                    <a:pt x="8576" y="13305"/>
                    <a:pt x="8398" y="13387"/>
                    <a:pt x="8309" y="13059"/>
                  </a:cubicBezTo>
                  <a:cubicBezTo>
                    <a:pt x="8220" y="12648"/>
                    <a:pt x="8265" y="12484"/>
                    <a:pt x="8398" y="12402"/>
                  </a:cubicBezTo>
                  <a:cubicBezTo>
                    <a:pt x="8442" y="12320"/>
                    <a:pt x="8498" y="12299"/>
                    <a:pt x="8559" y="12330"/>
                  </a:cubicBezTo>
                  <a:close/>
                  <a:moveTo>
                    <a:pt x="10515" y="12001"/>
                  </a:moveTo>
                  <a:cubicBezTo>
                    <a:pt x="10576" y="12032"/>
                    <a:pt x="10643" y="12114"/>
                    <a:pt x="10709" y="12238"/>
                  </a:cubicBezTo>
                  <a:cubicBezTo>
                    <a:pt x="10843" y="12484"/>
                    <a:pt x="10754" y="12730"/>
                    <a:pt x="10621" y="12895"/>
                  </a:cubicBezTo>
                  <a:cubicBezTo>
                    <a:pt x="10532" y="12977"/>
                    <a:pt x="10354" y="13059"/>
                    <a:pt x="10265" y="12730"/>
                  </a:cubicBezTo>
                  <a:cubicBezTo>
                    <a:pt x="10176" y="12402"/>
                    <a:pt x="10221" y="12155"/>
                    <a:pt x="10354" y="12073"/>
                  </a:cubicBezTo>
                  <a:cubicBezTo>
                    <a:pt x="10398" y="11991"/>
                    <a:pt x="10454" y="11971"/>
                    <a:pt x="10515" y="12001"/>
                  </a:cubicBezTo>
                  <a:close/>
                  <a:moveTo>
                    <a:pt x="14871" y="11509"/>
                  </a:moveTo>
                  <a:cubicBezTo>
                    <a:pt x="14932" y="11539"/>
                    <a:pt x="14999" y="11622"/>
                    <a:pt x="15066" y="11745"/>
                  </a:cubicBezTo>
                  <a:cubicBezTo>
                    <a:pt x="15199" y="11991"/>
                    <a:pt x="15110" y="12238"/>
                    <a:pt x="14977" y="12402"/>
                  </a:cubicBezTo>
                  <a:cubicBezTo>
                    <a:pt x="14888" y="12484"/>
                    <a:pt x="14710" y="12566"/>
                    <a:pt x="14621" y="12238"/>
                  </a:cubicBezTo>
                  <a:cubicBezTo>
                    <a:pt x="14532" y="11827"/>
                    <a:pt x="14621" y="11745"/>
                    <a:pt x="14710" y="11581"/>
                  </a:cubicBezTo>
                  <a:cubicBezTo>
                    <a:pt x="14755" y="11498"/>
                    <a:pt x="14810" y="11478"/>
                    <a:pt x="14871" y="11509"/>
                  </a:cubicBezTo>
                  <a:close/>
                  <a:moveTo>
                    <a:pt x="3670" y="11262"/>
                  </a:moveTo>
                  <a:cubicBezTo>
                    <a:pt x="3731" y="11293"/>
                    <a:pt x="3797" y="11375"/>
                    <a:pt x="3864" y="11498"/>
                  </a:cubicBezTo>
                  <a:cubicBezTo>
                    <a:pt x="3997" y="11745"/>
                    <a:pt x="3909" y="11991"/>
                    <a:pt x="3775" y="12155"/>
                  </a:cubicBezTo>
                  <a:cubicBezTo>
                    <a:pt x="3686" y="12238"/>
                    <a:pt x="3509" y="12320"/>
                    <a:pt x="3420" y="11991"/>
                  </a:cubicBezTo>
                  <a:cubicBezTo>
                    <a:pt x="3331" y="11663"/>
                    <a:pt x="3375" y="11498"/>
                    <a:pt x="3509" y="11334"/>
                  </a:cubicBezTo>
                  <a:cubicBezTo>
                    <a:pt x="3553" y="11252"/>
                    <a:pt x="3609" y="11232"/>
                    <a:pt x="3670" y="11262"/>
                  </a:cubicBezTo>
                  <a:close/>
                  <a:moveTo>
                    <a:pt x="2114" y="11262"/>
                  </a:moveTo>
                  <a:cubicBezTo>
                    <a:pt x="2175" y="11293"/>
                    <a:pt x="2242" y="11375"/>
                    <a:pt x="2308" y="11498"/>
                  </a:cubicBezTo>
                  <a:cubicBezTo>
                    <a:pt x="2442" y="11745"/>
                    <a:pt x="2353" y="11991"/>
                    <a:pt x="2219" y="12155"/>
                  </a:cubicBezTo>
                  <a:cubicBezTo>
                    <a:pt x="2130" y="12238"/>
                    <a:pt x="1953" y="12320"/>
                    <a:pt x="1864" y="11991"/>
                  </a:cubicBezTo>
                  <a:cubicBezTo>
                    <a:pt x="1775" y="11663"/>
                    <a:pt x="1819" y="11498"/>
                    <a:pt x="1953" y="11334"/>
                  </a:cubicBezTo>
                  <a:cubicBezTo>
                    <a:pt x="1997" y="11252"/>
                    <a:pt x="2053" y="11232"/>
                    <a:pt x="2114" y="11262"/>
                  </a:cubicBezTo>
                  <a:close/>
                  <a:moveTo>
                    <a:pt x="425" y="11262"/>
                  </a:moveTo>
                  <a:cubicBezTo>
                    <a:pt x="486" y="11293"/>
                    <a:pt x="553" y="11375"/>
                    <a:pt x="619" y="11498"/>
                  </a:cubicBezTo>
                  <a:cubicBezTo>
                    <a:pt x="753" y="11745"/>
                    <a:pt x="664" y="11991"/>
                    <a:pt x="530" y="12155"/>
                  </a:cubicBezTo>
                  <a:cubicBezTo>
                    <a:pt x="441" y="12238"/>
                    <a:pt x="264" y="12320"/>
                    <a:pt x="175" y="11991"/>
                  </a:cubicBezTo>
                  <a:cubicBezTo>
                    <a:pt x="86" y="11663"/>
                    <a:pt x="130" y="11498"/>
                    <a:pt x="264" y="11334"/>
                  </a:cubicBezTo>
                  <a:cubicBezTo>
                    <a:pt x="308" y="11252"/>
                    <a:pt x="364" y="11232"/>
                    <a:pt x="425" y="11262"/>
                  </a:cubicBezTo>
                  <a:close/>
                  <a:moveTo>
                    <a:pt x="5270" y="11098"/>
                  </a:moveTo>
                  <a:cubicBezTo>
                    <a:pt x="5331" y="11129"/>
                    <a:pt x="5398" y="11211"/>
                    <a:pt x="5464" y="11334"/>
                  </a:cubicBezTo>
                  <a:cubicBezTo>
                    <a:pt x="5598" y="11581"/>
                    <a:pt x="5509" y="11827"/>
                    <a:pt x="5375" y="11991"/>
                  </a:cubicBezTo>
                  <a:cubicBezTo>
                    <a:pt x="5287" y="12073"/>
                    <a:pt x="5109" y="12155"/>
                    <a:pt x="5020" y="11827"/>
                  </a:cubicBezTo>
                  <a:cubicBezTo>
                    <a:pt x="4931" y="11498"/>
                    <a:pt x="4975" y="11334"/>
                    <a:pt x="5109" y="11170"/>
                  </a:cubicBezTo>
                  <a:cubicBezTo>
                    <a:pt x="5153" y="11088"/>
                    <a:pt x="5209" y="11067"/>
                    <a:pt x="5270" y="11098"/>
                  </a:cubicBezTo>
                  <a:close/>
                  <a:moveTo>
                    <a:pt x="16249" y="10523"/>
                  </a:moveTo>
                  <a:cubicBezTo>
                    <a:pt x="16310" y="10554"/>
                    <a:pt x="16377" y="10636"/>
                    <a:pt x="16444" y="10759"/>
                  </a:cubicBezTo>
                  <a:cubicBezTo>
                    <a:pt x="16577" y="11006"/>
                    <a:pt x="16488" y="11252"/>
                    <a:pt x="16355" y="11416"/>
                  </a:cubicBezTo>
                  <a:cubicBezTo>
                    <a:pt x="16266" y="11498"/>
                    <a:pt x="16088" y="11581"/>
                    <a:pt x="15999" y="11252"/>
                  </a:cubicBezTo>
                  <a:cubicBezTo>
                    <a:pt x="15910" y="10841"/>
                    <a:pt x="15955" y="10677"/>
                    <a:pt x="16088" y="10595"/>
                  </a:cubicBezTo>
                  <a:cubicBezTo>
                    <a:pt x="16133" y="10513"/>
                    <a:pt x="16188" y="10492"/>
                    <a:pt x="16249" y="10523"/>
                  </a:cubicBezTo>
                  <a:close/>
                  <a:moveTo>
                    <a:pt x="7181" y="10359"/>
                  </a:moveTo>
                  <a:cubicBezTo>
                    <a:pt x="7242" y="10390"/>
                    <a:pt x="7309" y="10472"/>
                    <a:pt x="7376" y="10595"/>
                  </a:cubicBezTo>
                  <a:cubicBezTo>
                    <a:pt x="7509" y="10841"/>
                    <a:pt x="7420" y="11088"/>
                    <a:pt x="7287" y="11252"/>
                  </a:cubicBezTo>
                  <a:cubicBezTo>
                    <a:pt x="7198" y="11334"/>
                    <a:pt x="7020" y="11416"/>
                    <a:pt x="6931" y="11088"/>
                  </a:cubicBezTo>
                  <a:cubicBezTo>
                    <a:pt x="6842" y="10677"/>
                    <a:pt x="6887" y="10513"/>
                    <a:pt x="7020" y="10431"/>
                  </a:cubicBezTo>
                  <a:cubicBezTo>
                    <a:pt x="7064" y="10349"/>
                    <a:pt x="7120" y="10328"/>
                    <a:pt x="7181" y="10359"/>
                  </a:cubicBezTo>
                  <a:close/>
                  <a:moveTo>
                    <a:pt x="13182" y="10277"/>
                  </a:moveTo>
                  <a:cubicBezTo>
                    <a:pt x="13243" y="10308"/>
                    <a:pt x="13310" y="10390"/>
                    <a:pt x="13377" y="10513"/>
                  </a:cubicBezTo>
                  <a:cubicBezTo>
                    <a:pt x="13510" y="10759"/>
                    <a:pt x="13421" y="11006"/>
                    <a:pt x="13288" y="11170"/>
                  </a:cubicBezTo>
                  <a:cubicBezTo>
                    <a:pt x="13199" y="11252"/>
                    <a:pt x="13021" y="11334"/>
                    <a:pt x="12932" y="11006"/>
                  </a:cubicBezTo>
                  <a:cubicBezTo>
                    <a:pt x="12843" y="10677"/>
                    <a:pt x="12888" y="10513"/>
                    <a:pt x="13021" y="10349"/>
                  </a:cubicBezTo>
                  <a:cubicBezTo>
                    <a:pt x="13065" y="10266"/>
                    <a:pt x="13121" y="10246"/>
                    <a:pt x="13182" y="10277"/>
                  </a:cubicBezTo>
                  <a:close/>
                  <a:moveTo>
                    <a:pt x="9048" y="9784"/>
                  </a:moveTo>
                  <a:cubicBezTo>
                    <a:pt x="9109" y="9815"/>
                    <a:pt x="9176" y="9897"/>
                    <a:pt x="9243" y="10020"/>
                  </a:cubicBezTo>
                  <a:cubicBezTo>
                    <a:pt x="9376" y="10267"/>
                    <a:pt x="9287" y="10513"/>
                    <a:pt x="9154" y="10677"/>
                  </a:cubicBezTo>
                  <a:cubicBezTo>
                    <a:pt x="9065" y="10759"/>
                    <a:pt x="8887" y="10841"/>
                    <a:pt x="8798" y="10513"/>
                  </a:cubicBezTo>
                  <a:cubicBezTo>
                    <a:pt x="8709" y="10184"/>
                    <a:pt x="8754" y="10020"/>
                    <a:pt x="8887" y="9856"/>
                  </a:cubicBezTo>
                  <a:cubicBezTo>
                    <a:pt x="8931" y="9774"/>
                    <a:pt x="8987" y="9753"/>
                    <a:pt x="9048" y="9784"/>
                  </a:cubicBezTo>
                  <a:close/>
                  <a:moveTo>
                    <a:pt x="10960" y="9620"/>
                  </a:moveTo>
                  <a:cubicBezTo>
                    <a:pt x="11021" y="9651"/>
                    <a:pt x="11087" y="9733"/>
                    <a:pt x="11154" y="9856"/>
                  </a:cubicBezTo>
                  <a:cubicBezTo>
                    <a:pt x="11287" y="10102"/>
                    <a:pt x="11198" y="10349"/>
                    <a:pt x="11065" y="10513"/>
                  </a:cubicBezTo>
                  <a:cubicBezTo>
                    <a:pt x="10976" y="10595"/>
                    <a:pt x="10798" y="10677"/>
                    <a:pt x="10709" y="10349"/>
                  </a:cubicBezTo>
                  <a:cubicBezTo>
                    <a:pt x="10621" y="9938"/>
                    <a:pt x="10665" y="9774"/>
                    <a:pt x="10798" y="9692"/>
                  </a:cubicBezTo>
                  <a:cubicBezTo>
                    <a:pt x="10843" y="9609"/>
                    <a:pt x="10898" y="9589"/>
                    <a:pt x="10960" y="9620"/>
                  </a:cubicBezTo>
                  <a:close/>
                  <a:moveTo>
                    <a:pt x="158" y="9045"/>
                  </a:moveTo>
                  <a:cubicBezTo>
                    <a:pt x="219" y="9076"/>
                    <a:pt x="286" y="9158"/>
                    <a:pt x="353" y="9281"/>
                  </a:cubicBezTo>
                  <a:cubicBezTo>
                    <a:pt x="486" y="9527"/>
                    <a:pt x="353" y="9856"/>
                    <a:pt x="264" y="9938"/>
                  </a:cubicBezTo>
                  <a:cubicBezTo>
                    <a:pt x="219" y="9979"/>
                    <a:pt x="152" y="10020"/>
                    <a:pt x="86" y="10010"/>
                  </a:cubicBezTo>
                  <a:lnTo>
                    <a:pt x="0" y="9896"/>
                  </a:lnTo>
                  <a:lnTo>
                    <a:pt x="0" y="9115"/>
                  </a:lnTo>
                  <a:close/>
                  <a:moveTo>
                    <a:pt x="17761" y="8470"/>
                  </a:moveTo>
                  <a:cubicBezTo>
                    <a:pt x="17822" y="8501"/>
                    <a:pt x="17888" y="8583"/>
                    <a:pt x="17955" y="8706"/>
                  </a:cubicBezTo>
                  <a:cubicBezTo>
                    <a:pt x="18088" y="8952"/>
                    <a:pt x="17999" y="9199"/>
                    <a:pt x="17866" y="9363"/>
                  </a:cubicBezTo>
                  <a:cubicBezTo>
                    <a:pt x="17777" y="9445"/>
                    <a:pt x="17599" y="9527"/>
                    <a:pt x="17510" y="9199"/>
                  </a:cubicBezTo>
                  <a:cubicBezTo>
                    <a:pt x="17422" y="8788"/>
                    <a:pt x="17466" y="8624"/>
                    <a:pt x="17599" y="8542"/>
                  </a:cubicBezTo>
                  <a:cubicBezTo>
                    <a:pt x="17644" y="8460"/>
                    <a:pt x="17699" y="8439"/>
                    <a:pt x="17761" y="8470"/>
                  </a:cubicBezTo>
                  <a:close/>
                  <a:moveTo>
                    <a:pt x="3092" y="8470"/>
                  </a:moveTo>
                  <a:cubicBezTo>
                    <a:pt x="3153" y="8501"/>
                    <a:pt x="3220" y="8583"/>
                    <a:pt x="3286" y="8706"/>
                  </a:cubicBezTo>
                  <a:cubicBezTo>
                    <a:pt x="3420" y="8952"/>
                    <a:pt x="3331" y="9199"/>
                    <a:pt x="3197" y="9363"/>
                  </a:cubicBezTo>
                  <a:cubicBezTo>
                    <a:pt x="3108" y="9445"/>
                    <a:pt x="2931" y="9527"/>
                    <a:pt x="2842" y="9199"/>
                  </a:cubicBezTo>
                  <a:cubicBezTo>
                    <a:pt x="2753" y="8870"/>
                    <a:pt x="2797" y="8706"/>
                    <a:pt x="2931" y="8542"/>
                  </a:cubicBezTo>
                  <a:cubicBezTo>
                    <a:pt x="2975" y="8460"/>
                    <a:pt x="3031" y="8439"/>
                    <a:pt x="3092" y="8470"/>
                  </a:cubicBezTo>
                  <a:close/>
                  <a:moveTo>
                    <a:pt x="4603" y="8141"/>
                  </a:moveTo>
                  <a:cubicBezTo>
                    <a:pt x="4664" y="8172"/>
                    <a:pt x="4731" y="8254"/>
                    <a:pt x="4798" y="8378"/>
                  </a:cubicBezTo>
                  <a:cubicBezTo>
                    <a:pt x="4931" y="8624"/>
                    <a:pt x="4842" y="8870"/>
                    <a:pt x="4709" y="9035"/>
                  </a:cubicBezTo>
                  <a:cubicBezTo>
                    <a:pt x="4620" y="9117"/>
                    <a:pt x="4442" y="9199"/>
                    <a:pt x="4353" y="8870"/>
                  </a:cubicBezTo>
                  <a:cubicBezTo>
                    <a:pt x="4264" y="8542"/>
                    <a:pt x="4309" y="8378"/>
                    <a:pt x="4442" y="8213"/>
                  </a:cubicBezTo>
                  <a:cubicBezTo>
                    <a:pt x="4486" y="8131"/>
                    <a:pt x="4542" y="8111"/>
                    <a:pt x="4603" y="8141"/>
                  </a:cubicBezTo>
                  <a:close/>
                  <a:moveTo>
                    <a:pt x="14382" y="8059"/>
                  </a:moveTo>
                  <a:cubicBezTo>
                    <a:pt x="14443" y="8090"/>
                    <a:pt x="14510" y="8172"/>
                    <a:pt x="14577" y="8295"/>
                  </a:cubicBezTo>
                  <a:cubicBezTo>
                    <a:pt x="14710" y="8542"/>
                    <a:pt x="14621" y="8788"/>
                    <a:pt x="14488" y="8952"/>
                  </a:cubicBezTo>
                  <a:cubicBezTo>
                    <a:pt x="14399" y="9035"/>
                    <a:pt x="14221" y="9117"/>
                    <a:pt x="14132" y="8788"/>
                  </a:cubicBezTo>
                  <a:cubicBezTo>
                    <a:pt x="14043" y="8460"/>
                    <a:pt x="14088" y="8295"/>
                    <a:pt x="14221" y="8131"/>
                  </a:cubicBezTo>
                  <a:cubicBezTo>
                    <a:pt x="14266" y="8049"/>
                    <a:pt x="14321" y="8029"/>
                    <a:pt x="14382" y="8059"/>
                  </a:cubicBezTo>
                  <a:close/>
                  <a:moveTo>
                    <a:pt x="6114" y="8059"/>
                  </a:moveTo>
                  <a:cubicBezTo>
                    <a:pt x="6176" y="8090"/>
                    <a:pt x="6242" y="8172"/>
                    <a:pt x="6309" y="8295"/>
                  </a:cubicBezTo>
                  <a:cubicBezTo>
                    <a:pt x="6442" y="8542"/>
                    <a:pt x="6353" y="8788"/>
                    <a:pt x="6220" y="8952"/>
                  </a:cubicBezTo>
                  <a:cubicBezTo>
                    <a:pt x="6131" y="9035"/>
                    <a:pt x="5953" y="9117"/>
                    <a:pt x="5864" y="8788"/>
                  </a:cubicBezTo>
                  <a:cubicBezTo>
                    <a:pt x="5775" y="8460"/>
                    <a:pt x="5775" y="8295"/>
                    <a:pt x="5953" y="8131"/>
                  </a:cubicBezTo>
                  <a:cubicBezTo>
                    <a:pt x="5998" y="8049"/>
                    <a:pt x="6053" y="8029"/>
                    <a:pt x="6114" y="8059"/>
                  </a:cubicBezTo>
                  <a:close/>
                  <a:moveTo>
                    <a:pt x="12560" y="7977"/>
                  </a:moveTo>
                  <a:cubicBezTo>
                    <a:pt x="12621" y="8008"/>
                    <a:pt x="12688" y="8090"/>
                    <a:pt x="12754" y="8213"/>
                  </a:cubicBezTo>
                  <a:cubicBezTo>
                    <a:pt x="12888" y="8460"/>
                    <a:pt x="12799" y="8706"/>
                    <a:pt x="12665" y="8870"/>
                  </a:cubicBezTo>
                  <a:cubicBezTo>
                    <a:pt x="12576" y="8952"/>
                    <a:pt x="12399" y="9035"/>
                    <a:pt x="12310" y="8706"/>
                  </a:cubicBezTo>
                  <a:cubicBezTo>
                    <a:pt x="12221" y="8378"/>
                    <a:pt x="12265" y="8213"/>
                    <a:pt x="12399" y="8049"/>
                  </a:cubicBezTo>
                  <a:cubicBezTo>
                    <a:pt x="12443" y="7967"/>
                    <a:pt x="12499" y="7946"/>
                    <a:pt x="12560" y="7977"/>
                  </a:cubicBezTo>
                  <a:close/>
                  <a:moveTo>
                    <a:pt x="16027" y="7895"/>
                  </a:moveTo>
                  <a:cubicBezTo>
                    <a:pt x="16088" y="7926"/>
                    <a:pt x="16155" y="8008"/>
                    <a:pt x="16221" y="8131"/>
                  </a:cubicBezTo>
                  <a:cubicBezTo>
                    <a:pt x="16355" y="8378"/>
                    <a:pt x="16266" y="8624"/>
                    <a:pt x="16133" y="8788"/>
                  </a:cubicBezTo>
                  <a:cubicBezTo>
                    <a:pt x="16044" y="8870"/>
                    <a:pt x="15866" y="8952"/>
                    <a:pt x="15777" y="8624"/>
                  </a:cubicBezTo>
                  <a:cubicBezTo>
                    <a:pt x="15688" y="8213"/>
                    <a:pt x="15732" y="8049"/>
                    <a:pt x="15866" y="7967"/>
                  </a:cubicBezTo>
                  <a:cubicBezTo>
                    <a:pt x="15910" y="7885"/>
                    <a:pt x="15966" y="7864"/>
                    <a:pt x="16027" y="7895"/>
                  </a:cubicBezTo>
                  <a:close/>
                  <a:moveTo>
                    <a:pt x="1581" y="7813"/>
                  </a:moveTo>
                  <a:cubicBezTo>
                    <a:pt x="1642" y="7844"/>
                    <a:pt x="1708" y="7926"/>
                    <a:pt x="1775" y="8049"/>
                  </a:cubicBezTo>
                  <a:cubicBezTo>
                    <a:pt x="1908" y="8295"/>
                    <a:pt x="1819" y="8542"/>
                    <a:pt x="1686" y="8706"/>
                  </a:cubicBezTo>
                  <a:cubicBezTo>
                    <a:pt x="1597" y="8788"/>
                    <a:pt x="1419" y="8870"/>
                    <a:pt x="1331" y="8542"/>
                  </a:cubicBezTo>
                  <a:cubicBezTo>
                    <a:pt x="1242" y="8131"/>
                    <a:pt x="1286" y="7967"/>
                    <a:pt x="1419" y="7885"/>
                  </a:cubicBezTo>
                  <a:cubicBezTo>
                    <a:pt x="1464" y="7803"/>
                    <a:pt x="1519" y="7782"/>
                    <a:pt x="1581" y="7813"/>
                  </a:cubicBezTo>
                  <a:close/>
                  <a:moveTo>
                    <a:pt x="7803" y="7320"/>
                  </a:moveTo>
                  <a:cubicBezTo>
                    <a:pt x="7865" y="7351"/>
                    <a:pt x="7931" y="7433"/>
                    <a:pt x="7998" y="7556"/>
                  </a:cubicBezTo>
                  <a:cubicBezTo>
                    <a:pt x="8131" y="7803"/>
                    <a:pt x="8042" y="8049"/>
                    <a:pt x="7909" y="8213"/>
                  </a:cubicBezTo>
                  <a:cubicBezTo>
                    <a:pt x="7820" y="8295"/>
                    <a:pt x="7642" y="8378"/>
                    <a:pt x="7553" y="8049"/>
                  </a:cubicBezTo>
                  <a:cubicBezTo>
                    <a:pt x="7465" y="7721"/>
                    <a:pt x="7509" y="7474"/>
                    <a:pt x="7642" y="7392"/>
                  </a:cubicBezTo>
                  <a:cubicBezTo>
                    <a:pt x="7687" y="7310"/>
                    <a:pt x="7742" y="7289"/>
                    <a:pt x="7803" y="7320"/>
                  </a:cubicBezTo>
                  <a:close/>
                  <a:moveTo>
                    <a:pt x="9270" y="7074"/>
                  </a:moveTo>
                  <a:cubicBezTo>
                    <a:pt x="9331" y="7105"/>
                    <a:pt x="9398" y="7187"/>
                    <a:pt x="9465" y="7310"/>
                  </a:cubicBezTo>
                  <a:cubicBezTo>
                    <a:pt x="9598" y="7556"/>
                    <a:pt x="9465" y="7885"/>
                    <a:pt x="9376" y="7967"/>
                  </a:cubicBezTo>
                  <a:cubicBezTo>
                    <a:pt x="9287" y="8049"/>
                    <a:pt x="9109" y="8131"/>
                    <a:pt x="9020" y="7803"/>
                  </a:cubicBezTo>
                  <a:cubicBezTo>
                    <a:pt x="8931" y="7474"/>
                    <a:pt x="8976" y="7228"/>
                    <a:pt x="9109" y="7146"/>
                  </a:cubicBezTo>
                  <a:cubicBezTo>
                    <a:pt x="9154" y="7064"/>
                    <a:pt x="9209" y="7043"/>
                    <a:pt x="9270" y="7074"/>
                  </a:cubicBezTo>
                  <a:close/>
                  <a:moveTo>
                    <a:pt x="10915" y="6992"/>
                  </a:moveTo>
                  <a:cubicBezTo>
                    <a:pt x="10976" y="7023"/>
                    <a:pt x="11043" y="7105"/>
                    <a:pt x="11110" y="7228"/>
                  </a:cubicBezTo>
                  <a:cubicBezTo>
                    <a:pt x="11243" y="7474"/>
                    <a:pt x="11110" y="7803"/>
                    <a:pt x="11021" y="7885"/>
                  </a:cubicBezTo>
                  <a:cubicBezTo>
                    <a:pt x="10932" y="7967"/>
                    <a:pt x="10754" y="8049"/>
                    <a:pt x="10665" y="7721"/>
                  </a:cubicBezTo>
                  <a:cubicBezTo>
                    <a:pt x="10576" y="7310"/>
                    <a:pt x="10621" y="7146"/>
                    <a:pt x="10754" y="7064"/>
                  </a:cubicBezTo>
                  <a:cubicBezTo>
                    <a:pt x="10798" y="6981"/>
                    <a:pt x="10854" y="6961"/>
                    <a:pt x="10915" y="6992"/>
                  </a:cubicBezTo>
                  <a:close/>
                  <a:moveTo>
                    <a:pt x="19050" y="6088"/>
                  </a:moveTo>
                  <a:cubicBezTo>
                    <a:pt x="19111" y="6119"/>
                    <a:pt x="19177" y="6201"/>
                    <a:pt x="19244" y="6324"/>
                  </a:cubicBezTo>
                  <a:cubicBezTo>
                    <a:pt x="19377" y="6571"/>
                    <a:pt x="19244" y="6899"/>
                    <a:pt x="19155" y="6981"/>
                  </a:cubicBezTo>
                  <a:cubicBezTo>
                    <a:pt x="19066" y="7064"/>
                    <a:pt x="18888" y="7146"/>
                    <a:pt x="18800" y="6817"/>
                  </a:cubicBezTo>
                  <a:cubicBezTo>
                    <a:pt x="18711" y="6489"/>
                    <a:pt x="18755" y="6324"/>
                    <a:pt x="18888" y="6160"/>
                  </a:cubicBezTo>
                  <a:cubicBezTo>
                    <a:pt x="18933" y="6078"/>
                    <a:pt x="18988" y="6057"/>
                    <a:pt x="19050" y="6088"/>
                  </a:cubicBezTo>
                  <a:close/>
                  <a:moveTo>
                    <a:pt x="113" y="6088"/>
                  </a:moveTo>
                  <a:cubicBezTo>
                    <a:pt x="175" y="6119"/>
                    <a:pt x="241" y="6201"/>
                    <a:pt x="308" y="6324"/>
                  </a:cubicBezTo>
                  <a:cubicBezTo>
                    <a:pt x="441" y="6571"/>
                    <a:pt x="308" y="6899"/>
                    <a:pt x="219" y="6981"/>
                  </a:cubicBezTo>
                  <a:cubicBezTo>
                    <a:pt x="175" y="7023"/>
                    <a:pt x="108" y="7064"/>
                    <a:pt x="41" y="7053"/>
                  </a:cubicBezTo>
                  <a:lnTo>
                    <a:pt x="0" y="6999"/>
                  </a:lnTo>
                  <a:lnTo>
                    <a:pt x="0" y="6139"/>
                  </a:lnTo>
                  <a:close/>
                  <a:moveTo>
                    <a:pt x="2647" y="5678"/>
                  </a:moveTo>
                  <a:cubicBezTo>
                    <a:pt x="2708" y="5708"/>
                    <a:pt x="2775" y="5791"/>
                    <a:pt x="2842" y="5914"/>
                  </a:cubicBezTo>
                  <a:cubicBezTo>
                    <a:pt x="2975" y="6160"/>
                    <a:pt x="2842" y="6489"/>
                    <a:pt x="2753" y="6571"/>
                  </a:cubicBezTo>
                  <a:cubicBezTo>
                    <a:pt x="2664" y="6653"/>
                    <a:pt x="2486" y="6735"/>
                    <a:pt x="2397" y="6407"/>
                  </a:cubicBezTo>
                  <a:cubicBezTo>
                    <a:pt x="2308" y="6078"/>
                    <a:pt x="2353" y="5832"/>
                    <a:pt x="2486" y="5750"/>
                  </a:cubicBezTo>
                  <a:cubicBezTo>
                    <a:pt x="2531" y="5667"/>
                    <a:pt x="2586" y="5647"/>
                    <a:pt x="2647" y="5678"/>
                  </a:cubicBezTo>
                  <a:close/>
                  <a:moveTo>
                    <a:pt x="17316" y="5513"/>
                  </a:moveTo>
                  <a:cubicBezTo>
                    <a:pt x="17377" y="5544"/>
                    <a:pt x="17444" y="5626"/>
                    <a:pt x="17511" y="5750"/>
                  </a:cubicBezTo>
                  <a:cubicBezTo>
                    <a:pt x="17644" y="5996"/>
                    <a:pt x="17555" y="6242"/>
                    <a:pt x="17422" y="6407"/>
                  </a:cubicBezTo>
                  <a:cubicBezTo>
                    <a:pt x="17333" y="6489"/>
                    <a:pt x="17155" y="6571"/>
                    <a:pt x="17066" y="6242"/>
                  </a:cubicBezTo>
                  <a:cubicBezTo>
                    <a:pt x="16977" y="5914"/>
                    <a:pt x="16977" y="5750"/>
                    <a:pt x="17155" y="5585"/>
                  </a:cubicBezTo>
                  <a:cubicBezTo>
                    <a:pt x="17199" y="5503"/>
                    <a:pt x="17255" y="5483"/>
                    <a:pt x="17316" y="5513"/>
                  </a:cubicBezTo>
                  <a:close/>
                  <a:moveTo>
                    <a:pt x="13849" y="5349"/>
                  </a:moveTo>
                  <a:cubicBezTo>
                    <a:pt x="13910" y="5380"/>
                    <a:pt x="13977" y="5462"/>
                    <a:pt x="14043" y="5585"/>
                  </a:cubicBezTo>
                  <a:cubicBezTo>
                    <a:pt x="14177" y="5832"/>
                    <a:pt x="14088" y="6078"/>
                    <a:pt x="13954" y="6242"/>
                  </a:cubicBezTo>
                  <a:cubicBezTo>
                    <a:pt x="13866" y="6324"/>
                    <a:pt x="13688" y="6407"/>
                    <a:pt x="13599" y="6078"/>
                  </a:cubicBezTo>
                  <a:cubicBezTo>
                    <a:pt x="13510" y="5667"/>
                    <a:pt x="13554" y="5503"/>
                    <a:pt x="13688" y="5421"/>
                  </a:cubicBezTo>
                  <a:cubicBezTo>
                    <a:pt x="13732" y="5339"/>
                    <a:pt x="13788" y="5318"/>
                    <a:pt x="13849" y="5349"/>
                  </a:cubicBezTo>
                  <a:close/>
                  <a:moveTo>
                    <a:pt x="6826" y="5349"/>
                  </a:moveTo>
                  <a:cubicBezTo>
                    <a:pt x="6887" y="5380"/>
                    <a:pt x="6953" y="5462"/>
                    <a:pt x="7020" y="5585"/>
                  </a:cubicBezTo>
                  <a:cubicBezTo>
                    <a:pt x="7153" y="5832"/>
                    <a:pt x="7020" y="6160"/>
                    <a:pt x="6931" y="6242"/>
                  </a:cubicBezTo>
                  <a:cubicBezTo>
                    <a:pt x="6842" y="6324"/>
                    <a:pt x="6664" y="6407"/>
                    <a:pt x="6576" y="6078"/>
                  </a:cubicBezTo>
                  <a:cubicBezTo>
                    <a:pt x="6487" y="5750"/>
                    <a:pt x="6531" y="5585"/>
                    <a:pt x="6664" y="5421"/>
                  </a:cubicBezTo>
                  <a:cubicBezTo>
                    <a:pt x="6709" y="5339"/>
                    <a:pt x="6764" y="5318"/>
                    <a:pt x="6826" y="5349"/>
                  </a:cubicBezTo>
                  <a:close/>
                  <a:moveTo>
                    <a:pt x="4736" y="5349"/>
                  </a:moveTo>
                  <a:cubicBezTo>
                    <a:pt x="4798" y="5380"/>
                    <a:pt x="4864" y="5462"/>
                    <a:pt x="4931" y="5585"/>
                  </a:cubicBezTo>
                  <a:cubicBezTo>
                    <a:pt x="5064" y="5832"/>
                    <a:pt x="4931" y="6160"/>
                    <a:pt x="4842" y="6242"/>
                  </a:cubicBezTo>
                  <a:cubicBezTo>
                    <a:pt x="4753" y="6324"/>
                    <a:pt x="4575" y="6407"/>
                    <a:pt x="4486" y="6078"/>
                  </a:cubicBezTo>
                  <a:cubicBezTo>
                    <a:pt x="4397" y="5667"/>
                    <a:pt x="4442" y="5503"/>
                    <a:pt x="4575" y="5421"/>
                  </a:cubicBezTo>
                  <a:cubicBezTo>
                    <a:pt x="4620" y="5339"/>
                    <a:pt x="4675" y="5318"/>
                    <a:pt x="4736" y="5349"/>
                  </a:cubicBezTo>
                  <a:close/>
                  <a:moveTo>
                    <a:pt x="15716" y="5103"/>
                  </a:moveTo>
                  <a:cubicBezTo>
                    <a:pt x="15777" y="5134"/>
                    <a:pt x="15844" y="5216"/>
                    <a:pt x="15910" y="5339"/>
                  </a:cubicBezTo>
                  <a:cubicBezTo>
                    <a:pt x="16044" y="5585"/>
                    <a:pt x="15910" y="5914"/>
                    <a:pt x="15821" y="5996"/>
                  </a:cubicBezTo>
                  <a:cubicBezTo>
                    <a:pt x="15732" y="6078"/>
                    <a:pt x="15555" y="6160"/>
                    <a:pt x="15466" y="5832"/>
                  </a:cubicBezTo>
                  <a:cubicBezTo>
                    <a:pt x="15377" y="5421"/>
                    <a:pt x="15421" y="5257"/>
                    <a:pt x="15555" y="5175"/>
                  </a:cubicBezTo>
                  <a:cubicBezTo>
                    <a:pt x="15599" y="5093"/>
                    <a:pt x="15655" y="5072"/>
                    <a:pt x="15716" y="5103"/>
                  </a:cubicBezTo>
                  <a:close/>
                  <a:moveTo>
                    <a:pt x="12382" y="5103"/>
                  </a:moveTo>
                  <a:cubicBezTo>
                    <a:pt x="12443" y="5134"/>
                    <a:pt x="12510" y="5216"/>
                    <a:pt x="12576" y="5339"/>
                  </a:cubicBezTo>
                  <a:cubicBezTo>
                    <a:pt x="12710" y="5585"/>
                    <a:pt x="12621" y="5832"/>
                    <a:pt x="12488" y="5996"/>
                  </a:cubicBezTo>
                  <a:cubicBezTo>
                    <a:pt x="12399" y="6078"/>
                    <a:pt x="12221" y="6160"/>
                    <a:pt x="12132" y="5832"/>
                  </a:cubicBezTo>
                  <a:cubicBezTo>
                    <a:pt x="12043" y="5503"/>
                    <a:pt x="12087" y="5257"/>
                    <a:pt x="12221" y="5175"/>
                  </a:cubicBezTo>
                  <a:cubicBezTo>
                    <a:pt x="12265" y="5093"/>
                    <a:pt x="12321" y="5072"/>
                    <a:pt x="12382" y="5103"/>
                  </a:cubicBezTo>
                  <a:close/>
                  <a:moveTo>
                    <a:pt x="10159" y="4446"/>
                  </a:moveTo>
                  <a:cubicBezTo>
                    <a:pt x="10221" y="4477"/>
                    <a:pt x="10287" y="4559"/>
                    <a:pt x="10354" y="4682"/>
                  </a:cubicBezTo>
                  <a:cubicBezTo>
                    <a:pt x="10487" y="4928"/>
                    <a:pt x="10398" y="5175"/>
                    <a:pt x="10265" y="5339"/>
                  </a:cubicBezTo>
                  <a:cubicBezTo>
                    <a:pt x="10176" y="5421"/>
                    <a:pt x="9998" y="5503"/>
                    <a:pt x="9909" y="5175"/>
                  </a:cubicBezTo>
                  <a:cubicBezTo>
                    <a:pt x="9820" y="4846"/>
                    <a:pt x="9865" y="4682"/>
                    <a:pt x="9998" y="4518"/>
                  </a:cubicBezTo>
                  <a:cubicBezTo>
                    <a:pt x="10043" y="4436"/>
                    <a:pt x="10098" y="4415"/>
                    <a:pt x="10159" y="4446"/>
                  </a:cubicBezTo>
                  <a:close/>
                  <a:moveTo>
                    <a:pt x="1136" y="4117"/>
                  </a:moveTo>
                  <a:cubicBezTo>
                    <a:pt x="1197" y="4148"/>
                    <a:pt x="1264" y="4230"/>
                    <a:pt x="1330" y="4353"/>
                  </a:cubicBezTo>
                  <a:cubicBezTo>
                    <a:pt x="1464" y="4600"/>
                    <a:pt x="1375" y="4846"/>
                    <a:pt x="1241" y="5010"/>
                  </a:cubicBezTo>
                  <a:cubicBezTo>
                    <a:pt x="1153" y="5093"/>
                    <a:pt x="975" y="5175"/>
                    <a:pt x="886" y="4846"/>
                  </a:cubicBezTo>
                  <a:cubicBezTo>
                    <a:pt x="797" y="4518"/>
                    <a:pt x="841" y="4271"/>
                    <a:pt x="975" y="4189"/>
                  </a:cubicBezTo>
                  <a:cubicBezTo>
                    <a:pt x="1019" y="4107"/>
                    <a:pt x="1075" y="4086"/>
                    <a:pt x="1136" y="4117"/>
                  </a:cubicBezTo>
                  <a:close/>
                  <a:moveTo>
                    <a:pt x="20161" y="3953"/>
                  </a:moveTo>
                  <a:cubicBezTo>
                    <a:pt x="20222" y="3984"/>
                    <a:pt x="20289" y="4066"/>
                    <a:pt x="20355" y="4189"/>
                  </a:cubicBezTo>
                  <a:cubicBezTo>
                    <a:pt x="20489" y="4435"/>
                    <a:pt x="20400" y="4682"/>
                    <a:pt x="20266" y="4846"/>
                  </a:cubicBezTo>
                  <a:cubicBezTo>
                    <a:pt x="20178" y="4928"/>
                    <a:pt x="20000" y="5010"/>
                    <a:pt x="19911" y="4682"/>
                  </a:cubicBezTo>
                  <a:cubicBezTo>
                    <a:pt x="19822" y="4353"/>
                    <a:pt x="19866" y="4189"/>
                    <a:pt x="20000" y="4025"/>
                  </a:cubicBezTo>
                  <a:cubicBezTo>
                    <a:pt x="20044" y="3943"/>
                    <a:pt x="20100" y="3922"/>
                    <a:pt x="20161" y="3953"/>
                  </a:cubicBezTo>
                  <a:close/>
                  <a:moveTo>
                    <a:pt x="8604" y="3871"/>
                  </a:moveTo>
                  <a:cubicBezTo>
                    <a:pt x="8665" y="3902"/>
                    <a:pt x="8731" y="3984"/>
                    <a:pt x="8798" y="4107"/>
                  </a:cubicBezTo>
                  <a:cubicBezTo>
                    <a:pt x="8931" y="4353"/>
                    <a:pt x="8843" y="4600"/>
                    <a:pt x="8709" y="4764"/>
                  </a:cubicBezTo>
                  <a:cubicBezTo>
                    <a:pt x="8620" y="4846"/>
                    <a:pt x="8442" y="4928"/>
                    <a:pt x="8354" y="4600"/>
                  </a:cubicBezTo>
                  <a:cubicBezTo>
                    <a:pt x="8265" y="4189"/>
                    <a:pt x="8309" y="4025"/>
                    <a:pt x="8442" y="3943"/>
                  </a:cubicBezTo>
                  <a:cubicBezTo>
                    <a:pt x="8487" y="3861"/>
                    <a:pt x="8542" y="3840"/>
                    <a:pt x="8604" y="3871"/>
                  </a:cubicBezTo>
                  <a:close/>
                  <a:moveTo>
                    <a:pt x="3536" y="3460"/>
                  </a:moveTo>
                  <a:cubicBezTo>
                    <a:pt x="3597" y="3491"/>
                    <a:pt x="3664" y="3573"/>
                    <a:pt x="3731" y="3696"/>
                  </a:cubicBezTo>
                  <a:cubicBezTo>
                    <a:pt x="3864" y="3943"/>
                    <a:pt x="3775" y="4189"/>
                    <a:pt x="3642" y="4353"/>
                  </a:cubicBezTo>
                  <a:cubicBezTo>
                    <a:pt x="3553" y="4436"/>
                    <a:pt x="3375" y="4518"/>
                    <a:pt x="3286" y="4189"/>
                  </a:cubicBezTo>
                  <a:cubicBezTo>
                    <a:pt x="3197" y="3778"/>
                    <a:pt x="3242" y="3614"/>
                    <a:pt x="3375" y="3532"/>
                  </a:cubicBezTo>
                  <a:cubicBezTo>
                    <a:pt x="3420" y="3450"/>
                    <a:pt x="3475" y="3429"/>
                    <a:pt x="3536" y="3460"/>
                  </a:cubicBezTo>
                  <a:close/>
                  <a:moveTo>
                    <a:pt x="18427" y="3378"/>
                  </a:moveTo>
                  <a:cubicBezTo>
                    <a:pt x="18488" y="3409"/>
                    <a:pt x="18555" y="3491"/>
                    <a:pt x="18622" y="3614"/>
                  </a:cubicBezTo>
                  <a:cubicBezTo>
                    <a:pt x="18755" y="3861"/>
                    <a:pt x="18622" y="4189"/>
                    <a:pt x="18533" y="4271"/>
                  </a:cubicBezTo>
                  <a:cubicBezTo>
                    <a:pt x="18444" y="4353"/>
                    <a:pt x="18266" y="4436"/>
                    <a:pt x="18177" y="4107"/>
                  </a:cubicBezTo>
                  <a:cubicBezTo>
                    <a:pt x="18088" y="3696"/>
                    <a:pt x="18133" y="3532"/>
                    <a:pt x="18266" y="3450"/>
                  </a:cubicBezTo>
                  <a:cubicBezTo>
                    <a:pt x="18311" y="3368"/>
                    <a:pt x="18366" y="3347"/>
                    <a:pt x="18427" y="3378"/>
                  </a:cubicBezTo>
                  <a:close/>
                  <a:moveTo>
                    <a:pt x="5848" y="3214"/>
                  </a:moveTo>
                  <a:cubicBezTo>
                    <a:pt x="5909" y="3245"/>
                    <a:pt x="5976" y="3327"/>
                    <a:pt x="6042" y="3450"/>
                  </a:cubicBezTo>
                  <a:cubicBezTo>
                    <a:pt x="6176" y="3696"/>
                    <a:pt x="6087" y="3943"/>
                    <a:pt x="5953" y="4107"/>
                  </a:cubicBezTo>
                  <a:cubicBezTo>
                    <a:pt x="5864" y="4189"/>
                    <a:pt x="5687" y="4271"/>
                    <a:pt x="5598" y="3943"/>
                  </a:cubicBezTo>
                  <a:cubicBezTo>
                    <a:pt x="5509" y="3614"/>
                    <a:pt x="5553" y="3450"/>
                    <a:pt x="5687" y="3286"/>
                  </a:cubicBezTo>
                  <a:cubicBezTo>
                    <a:pt x="5731" y="3204"/>
                    <a:pt x="5787" y="3183"/>
                    <a:pt x="5848" y="3214"/>
                  </a:cubicBezTo>
                  <a:close/>
                  <a:moveTo>
                    <a:pt x="14693" y="3050"/>
                  </a:moveTo>
                  <a:cubicBezTo>
                    <a:pt x="14755" y="3080"/>
                    <a:pt x="14821" y="3163"/>
                    <a:pt x="14888" y="3286"/>
                  </a:cubicBezTo>
                  <a:cubicBezTo>
                    <a:pt x="15021" y="3532"/>
                    <a:pt x="14932" y="3779"/>
                    <a:pt x="14799" y="3943"/>
                  </a:cubicBezTo>
                  <a:cubicBezTo>
                    <a:pt x="14710" y="4025"/>
                    <a:pt x="14532" y="4107"/>
                    <a:pt x="14443" y="3779"/>
                  </a:cubicBezTo>
                  <a:cubicBezTo>
                    <a:pt x="14354" y="3450"/>
                    <a:pt x="14399" y="3286"/>
                    <a:pt x="14532" y="3121"/>
                  </a:cubicBezTo>
                  <a:cubicBezTo>
                    <a:pt x="14577" y="3039"/>
                    <a:pt x="14632" y="3019"/>
                    <a:pt x="14693" y="3050"/>
                  </a:cubicBezTo>
                  <a:close/>
                  <a:moveTo>
                    <a:pt x="11715" y="2639"/>
                  </a:moveTo>
                  <a:cubicBezTo>
                    <a:pt x="11776" y="2670"/>
                    <a:pt x="11843" y="2752"/>
                    <a:pt x="11910" y="2875"/>
                  </a:cubicBezTo>
                  <a:cubicBezTo>
                    <a:pt x="12043" y="3121"/>
                    <a:pt x="11954" y="3368"/>
                    <a:pt x="11821" y="3532"/>
                  </a:cubicBezTo>
                  <a:cubicBezTo>
                    <a:pt x="11732" y="3614"/>
                    <a:pt x="11554" y="3696"/>
                    <a:pt x="11465" y="3368"/>
                  </a:cubicBezTo>
                  <a:cubicBezTo>
                    <a:pt x="11376" y="3039"/>
                    <a:pt x="11421" y="2875"/>
                    <a:pt x="11554" y="2711"/>
                  </a:cubicBezTo>
                  <a:cubicBezTo>
                    <a:pt x="11599" y="2629"/>
                    <a:pt x="11654" y="2608"/>
                    <a:pt x="11715" y="2639"/>
                  </a:cubicBezTo>
                  <a:close/>
                  <a:moveTo>
                    <a:pt x="16516" y="2310"/>
                  </a:moveTo>
                  <a:cubicBezTo>
                    <a:pt x="16577" y="2341"/>
                    <a:pt x="16644" y="2423"/>
                    <a:pt x="16710" y="2547"/>
                  </a:cubicBezTo>
                  <a:cubicBezTo>
                    <a:pt x="16844" y="2793"/>
                    <a:pt x="16710" y="3121"/>
                    <a:pt x="16621" y="3204"/>
                  </a:cubicBezTo>
                  <a:cubicBezTo>
                    <a:pt x="16533" y="3286"/>
                    <a:pt x="16355" y="3368"/>
                    <a:pt x="16266" y="3039"/>
                  </a:cubicBezTo>
                  <a:cubicBezTo>
                    <a:pt x="16177" y="2629"/>
                    <a:pt x="16221" y="2464"/>
                    <a:pt x="16355" y="2382"/>
                  </a:cubicBezTo>
                  <a:cubicBezTo>
                    <a:pt x="16399" y="2300"/>
                    <a:pt x="16455" y="2280"/>
                    <a:pt x="16516" y="2310"/>
                  </a:cubicBezTo>
                  <a:close/>
                  <a:moveTo>
                    <a:pt x="7537" y="2310"/>
                  </a:moveTo>
                  <a:cubicBezTo>
                    <a:pt x="7598" y="2341"/>
                    <a:pt x="7665" y="2423"/>
                    <a:pt x="7731" y="2547"/>
                  </a:cubicBezTo>
                  <a:cubicBezTo>
                    <a:pt x="7865" y="2793"/>
                    <a:pt x="7776" y="3039"/>
                    <a:pt x="7642" y="3204"/>
                  </a:cubicBezTo>
                  <a:cubicBezTo>
                    <a:pt x="7553" y="3286"/>
                    <a:pt x="7376" y="3368"/>
                    <a:pt x="7287" y="3039"/>
                  </a:cubicBezTo>
                  <a:cubicBezTo>
                    <a:pt x="7198" y="2711"/>
                    <a:pt x="7198" y="2547"/>
                    <a:pt x="7376" y="2382"/>
                  </a:cubicBezTo>
                  <a:cubicBezTo>
                    <a:pt x="7420" y="2300"/>
                    <a:pt x="7476" y="2280"/>
                    <a:pt x="7537" y="2310"/>
                  </a:cubicBezTo>
                  <a:close/>
                  <a:moveTo>
                    <a:pt x="9982" y="1982"/>
                  </a:moveTo>
                  <a:cubicBezTo>
                    <a:pt x="10043" y="2013"/>
                    <a:pt x="10109" y="2095"/>
                    <a:pt x="10176" y="2218"/>
                  </a:cubicBezTo>
                  <a:cubicBezTo>
                    <a:pt x="10309" y="2464"/>
                    <a:pt x="10221" y="2711"/>
                    <a:pt x="10087" y="2875"/>
                  </a:cubicBezTo>
                  <a:cubicBezTo>
                    <a:pt x="9998" y="2957"/>
                    <a:pt x="9820" y="3039"/>
                    <a:pt x="9732" y="2711"/>
                  </a:cubicBezTo>
                  <a:cubicBezTo>
                    <a:pt x="9643" y="2382"/>
                    <a:pt x="9687" y="2136"/>
                    <a:pt x="9820" y="2054"/>
                  </a:cubicBezTo>
                  <a:cubicBezTo>
                    <a:pt x="9865" y="1972"/>
                    <a:pt x="9920" y="1951"/>
                    <a:pt x="9982" y="1982"/>
                  </a:cubicBezTo>
                  <a:close/>
                  <a:moveTo>
                    <a:pt x="2336" y="1818"/>
                  </a:moveTo>
                  <a:cubicBezTo>
                    <a:pt x="2397" y="1849"/>
                    <a:pt x="2464" y="1931"/>
                    <a:pt x="2531" y="2054"/>
                  </a:cubicBezTo>
                  <a:cubicBezTo>
                    <a:pt x="2664" y="2300"/>
                    <a:pt x="2575" y="2547"/>
                    <a:pt x="2442" y="2711"/>
                  </a:cubicBezTo>
                  <a:cubicBezTo>
                    <a:pt x="2353" y="2793"/>
                    <a:pt x="2175" y="2875"/>
                    <a:pt x="2086" y="2547"/>
                  </a:cubicBezTo>
                  <a:cubicBezTo>
                    <a:pt x="1997" y="2218"/>
                    <a:pt x="2042" y="2054"/>
                    <a:pt x="2175" y="1890"/>
                  </a:cubicBezTo>
                  <a:cubicBezTo>
                    <a:pt x="2219" y="1807"/>
                    <a:pt x="2275" y="1787"/>
                    <a:pt x="2336" y="1818"/>
                  </a:cubicBezTo>
                  <a:close/>
                  <a:moveTo>
                    <a:pt x="21272" y="1571"/>
                  </a:moveTo>
                  <a:cubicBezTo>
                    <a:pt x="21333" y="1602"/>
                    <a:pt x="21400" y="1684"/>
                    <a:pt x="21467" y="1807"/>
                  </a:cubicBezTo>
                  <a:cubicBezTo>
                    <a:pt x="21600" y="2054"/>
                    <a:pt x="21467" y="2382"/>
                    <a:pt x="21378" y="2464"/>
                  </a:cubicBezTo>
                  <a:cubicBezTo>
                    <a:pt x="21289" y="2547"/>
                    <a:pt x="21111" y="2629"/>
                    <a:pt x="21022" y="2300"/>
                  </a:cubicBezTo>
                  <a:cubicBezTo>
                    <a:pt x="20933" y="1972"/>
                    <a:pt x="20933" y="1807"/>
                    <a:pt x="21111" y="1643"/>
                  </a:cubicBezTo>
                  <a:cubicBezTo>
                    <a:pt x="21155" y="1561"/>
                    <a:pt x="21211" y="1541"/>
                    <a:pt x="21272" y="1571"/>
                  </a:cubicBezTo>
                  <a:close/>
                  <a:moveTo>
                    <a:pt x="691" y="1571"/>
                  </a:moveTo>
                  <a:cubicBezTo>
                    <a:pt x="753" y="1602"/>
                    <a:pt x="819" y="1684"/>
                    <a:pt x="886" y="1807"/>
                  </a:cubicBezTo>
                  <a:cubicBezTo>
                    <a:pt x="1019" y="2054"/>
                    <a:pt x="930" y="2300"/>
                    <a:pt x="797" y="2464"/>
                  </a:cubicBezTo>
                  <a:cubicBezTo>
                    <a:pt x="708" y="2547"/>
                    <a:pt x="530" y="2629"/>
                    <a:pt x="441" y="2300"/>
                  </a:cubicBezTo>
                  <a:cubicBezTo>
                    <a:pt x="352" y="1972"/>
                    <a:pt x="352" y="1807"/>
                    <a:pt x="530" y="1643"/>
                  </a:cubicBezTo>
                  <a:cubicBezTo>
                    <a:pt x="575" y="1561"/>
                    <a:pt x="630" y="1541"/>
                    <a:pt x="691" y="1571"/>
                  </a:cubicBezTo>
                  <a:close/>
                  <a:moveTo>
                    <a:pt x="4603" y="1489"/>
                  </a:moveTo>
                  <a:cubicBezTo>
                    <a:pt x="4664" y="1520"/>
                    <a:pt x="4731" y="1602"/>
                    <a:pt x="4798" y="1725"/>
                  </a:cubicBezTo>
                  <a:cubicBezTo>
                    <a:pt x="4931" y="1972"/>
                    <a:pt x="4798" y="2300"/>
                    <a:pt x="4709" y="2382"/>
                  </a:cubicBezTo>
                  <a:cubicBezTo>
                    <a:pt x="4620" y="2464"/>
                    <a:pt x="4442" y="2547"/>
                    <a:pt x="4353" y="2218"/>
                  </a:cubicBezTo>
                  <a:cubicBezTo>
                    <a:pt x="4264" y="1890"/>
                    <a:pt x="4309" y="1643"/>
                    <a:pt x="4442" y="1561"/>
                  </a:cubicBezTo>
                  <a:cubicBezTo>
                    <a:pt x="4487" y="1479"/>
                    <a:pt x="4542" y="1458"/>
                    <a:pt x="4603" y="1489"/>
                  </a:cubicBezTo>
                  <a:close/>
                  <a:moveTo>
                    <a:pt x="12960" y="1407"/>
                  </a:moveTo>
                  <a:cubicBezTo>
                    <a:pt x="13021" y="1438"/>
                    <a:pt x="13088" y="1520"/>
                    <a:pt x="13154" y="1643"/>
                  </a:cubicBezTo>
                  <a:cubicBezTo>
                    <a:pt x="13288" y="1890"/>
                    <a:pt x="13199" y="2136"/>
                    <a:pt x="13065" y="2300"/>
                  </a:cubicBezTo>
                  <a:cubicBezTo>
                    <a:pt x="12977" y="2382"/>
                    <a:pt x="12799" y="2464"/>
                    <a:pt x="12710" y="2136"/>
                  </a:cubicBezTo>
                  <a:cubicBezTo>
                    <a:pt x="12621" y="1725"/>
                    <a:pt x="12665" y="1561"/>
                    <a:pt x="12799" y="1479"/>
                  </a:cubicBezTo>
                  <a:cubicBezTo>
                    <a:pt x="12843" y="1397"/>
                    <a:pt x="12899" y="1376"/>
                    <a:pt x="12960" y="1407"/>
                  </a:cubicBezTo>
                  <a:close/>
                  <a:moveTo>
                    <a:pt x="19627" y="1079"/>
                  </a:moveTo>
                  <a:cubicBezTo>
                    <a:pt x="19689" y="1109"/>
                    <a:pt x="19755" y="1191"/>
                    <a:pt x="19822" y="1315"/>
                  </a:cubicBezTo>
                  <a:cubicBezTo>
                    <a:pt x="19955" y="1561"/>
                    <a:pt x="19866" y="1807"/>
                    <a:pt x="19733" y="1972"/>
                  </a:cubicBezTo>
                  <a:cubicBezTo>
                    <a:pt x="19644" y="2054"/>
                    <a:pt x="19466" y="2136"/>
                    <a:pt x="19377" y="1807"/>
                  </a:cubicBezTo>
                  <a:cubicBezTo>
                    <a:pt x="19289" y="1397"/>
                    <a:pt x="19333" y="1233"/>
                    <a:pt x="19466" y="1150"/>
                  </a:cubicBezTo>
                  <a:cubicBezTo>
                    <a:pt x="19511" y="1068"/>
                    <a:pt x="19566" y="1048"/>
                    <a:pt x="19627" y="1079"/>
                  </a:cubicBezTo>
                  <a:close/>
                  <a:moveTo>
                    <a:pt x="17627" y="750"/>
                  </a:moveTo>
                  <a:cubicBezTo>
                    <a:pt x="17688" y="781"/>
                    <a:pt x="17755" y="863"/>
                    <a:pt x="17822" y="986"/>
                  </a:cubicBezTo>
                  <a:cubicBezTo>
                    <a:pt x="17955" y="1233"/>
                    <a:pt x="17822" y="1561"/>
                    <a:pt x="17733" y="1643"/>
                  </a:cubicBezTo>
                  <a:cubicBezTo>
                    <a:pt x="17644" y="1725"/>
                    <a:pt x="17466" y="1807"/>
                    <a:pt x="17377" y="1479"/>
                  </a:cubicBezTo>
                  <a:cubicBezTo>
                    <a:pt x="17288" y="1150"/>
                    <a:pt x="17333" y="904"/>
                    <a:pt x="17466" y="822"/>
                  </a:cubicBezTo>
                  <a:cubicBezTo>
                    <a:pt x="17511" y="740"/>
                    <a:pt x="17566" y="719"/>
                    <a:pt x="17627" y="750"/>
                  </a:cubicBezTo>
                  <a:close/>
                  <a:moveTo>
                    <a:pt x="14338" y="586"/>
                  </a:moveTo>
                  <a:cubicBezTo>
                    <a:pt x="14399" y="617"/>
                    <a:pt x="14466" y="699"/>
                    <a:pt x="14532" y="822"/>
                  </a:cubicBezTo>
                  <a:cubicBezTo>
                    <a:pt x="14666" y="1068"/>
                    <a:pt x="14532" y="1397"/>
                    <a:pt x="14443" y="1479"/>
                  </a:cubicBezTo>
                  <a:cubicBezTo>
                    <a:pt x="14354" y="1561"/>
                    <a:pt x="14177" y="1643"/>
                    <a:pt x="14088" y="1315"/>
                  </a:cubicBezTo>
                  <a:cubicBezTo>
                    <a:pt x="13999" y="986"/>
                    <a:pt x="13999" y="740"/>
                    <a:pt x="14177" y="658"/>
                  </a:cubicBezTo>
                  <a:cubicBezTo>
                    <a:pt x="14221" y="576"/>
                    <a:pt x="14277" y="555"/>
                    <a:pt x="14338" y="586"/>
                  </a:cubicBezTo>
                  <a:close/>
                  <a:moveTo>
                    <a:pt x="6603" y="237"/>
                  </a:moveTo>
                  <a:cubicBezTo>
                    <a:pt x="6664" y="268"/>
                    <a:pt x="6731" y="370"/>
                    <a:pt x="6798" y="576"/>
                  </a:cubicBezTo>
                  <a:cubicBezTo>
                    <a:pt x="6931" y="822"/>
                    <a:pt x="6798" y="1150"/>
                    <a:pt x="6709" y="1233"/>
                  </a:cubicBezTo>
                  <a:cubicBezTo>
                    <a:pt x="6620" y="1315"/>
                    <a:pt x="6442" y="1397"/>
                    <a:pt x="6353" y="1068"/>
                  </a:cubicBezTo>
                  <a:cubicBezTo>
                    <a:pt x="6264" y="658"/>
                    <a:pt x="6309" y="493"/>
                    <a:pt x="6442" y="329"/>
                  </a:cubicBezTo>
                  <a:cubicBezTo>
                    <a:pt x="6487" y="247"/>
                    <a:pt x="6542" y="206"/>
                    <a:pt x="6603" y="237"/>
                  </a:cubicBezTo>
                  <a:close/>
                  <a:moveTo>
                    <a:pt x="15360" y="0"/>
                  </a:moveTo>
                  <a:lnTo>
                    <a:pt x="15854" y="0"/>
                  </a:lnTo>
                  <a:lnTo>
                    <a:pt x="15860" y="62"/>
                  </a:lnTo>
                  <a:cubicBezTo>
                    <a:pt x="15832" y="185"/>
                    <a:pt x="15777" y="288"/>
                    <a:pt x="15732" y="329"/>
                  </a:cubicBezTo>
                  <a:cubicBezTo>
                    <a:pt x="15644" y="411"/>
                    <a:pt x="15466" y="493"/>
                    <a:pt x="15377" y="165"/>
                  </a:cubicBezTo>
                  <a:close/>
                  <a:moveTo>
                    <a:pt x="11324" y="0"/>
                  </a:moveTo>
                  <a:lnTo>
                    <a:pt x="11806" y="0"/>
                  </a:lnTo>
                  <a:lnTo>
                    <a:pt x="11687" y="247"/>
                  </a:lnTo>
                  <a:cubicBezTo>
                    <a:pt x="11599" y="329"/>
                    <a:pt x="11421" y="411"/>
                    <a:pt x="11332" y="83"/>
                  </a:cubicBezTo>
                  <a:close/>
                  <a:moveTo>
                    <a:pt x="9643" y="0"/>
                  </a:moveTo>
                  <a:lnTo>
                    <a:pt x="10077" y="0"/>
                  </a:lnTo>
                  <a:lnTo>
                    <a:pt x="9998" y="165"/>
                  </a:lnTo>
                  <a:cubicBezTo>
                    <a:pt x="9909" y="247"/>
                    <a:pt x="9732" y="329"/>
                    <a:pt x="9643" y="1"/>
                  </a:cubicBezTo>
                  <a:close/>
                  <a:moveTo>
                    <a:pt x="8176" y="0"/>
                  </a:moveTo>
                  <a:lnTo>
                    <a:pt x="8620" y="0"/>
                  </a:lnTo>
                  <a:lnTo>
                    <a:pt x="8620" y="1"/>
                  </a:lnTo>
                  <a:cubicBezTo>
                    <a:pt x="8754" y="247"/>
                    <a:pt x="8665" y="493"/>
                    <a:pt x="8531" y="658"/>
                  </a:cubicBezTo>
                  <a:cubicBezTo>
                    <a:pt x="8442" y="740"/>
                    <a:pt x="8265" y="822"/>
                    <a:pt x="8176" y="493"/>
                  </a:cubicBezTo>
                  <a:cubicBezTo>
                    <a:pt x="8131" y="329"/>
                    <a:pt x="8120" y="185"/>
                    <a:pt x="8137" y="73"/>
                  </a:cubicBezTo>
                  <a:close/>
                  <a:moveTo>
                    <a:pt x="2776" y="0"/>
                  </a:moveTo>
                  <a:lnTo>
                    <a:pt x="3266" y="0"/>
                  </a:lnTo>
                  <a:lnTo>
                    <a:pt x="3281" y="144"/>
                  </a:lnTo>
                  <a:cubicBezTo>
                    <a:pt x="3253" y="268"/>
                    <a:pt x="3197" y="370"/>
                    <a:pt x="3153" y="411"/>
                  </a:cubicBezTo>
                  <a:cubicBezTo>
                    <a:pt x="3064" y="493"/>
                    <a:pt x="2886" y="576"/>
                    <a:pt x="2797" y="247"/>
                  </a:cubicBezTo>
                  <a:close/>
                </a:path>
              </a:pathLst>
            </a:custGeom>
            <a:solidFill>
              <a:srgbClr val="FFFFFF">
                <a:alpha val="60000"/>
              </a:srgbClr>
            </a:solidFill>
            <a:ln w="12700" cap="flat">
              <a:noFill/>
              <a:miter lim="400000"/>
            </a:ln>
            <a:effectLst/>
          </p:spPr>
          <p:txBody>
            <a:bodyPr wrap="square" lIns="45718" tIns="45718" rIns="45718" bIns="45718" numCol="1" anchor="ctr">
              <a:noAutofit/>
            </a:bodyPr>
            <a:lstStyle/>
            <a:p>
              <a:pPr algn="ctr" defTabSz="457200">
                <a:defRPr>
                  <a:solidFill>
                    <a:srgbClr val="FFFFFF"/>
                  </a:solidFill>
                  <a:latin typeface="+mn-lt"/>
                  <a:ea typeface="+mn-ea"/>
                  <a:cs typeface="+mn-cs"/>
                  <a:sym typeface="Calibri"/>
                </a:defRPr>
              </a:pPr>
              <a:endParaRPr/>
            </a:p>
          </p:txBody>
        </p:sp>
      </p:grpSp>
      <p:sp>
        <p:nvSpPr>
          <p:cNvPr id="247" name="TextBox 571"/>
          <p:cNvSpPr txBox="1"/>
          <p:nvPr/>
        </p:nvSpPr>
        <p:spPr>
          <a:xfrm>
            <a:off x="4293306" y="1166991"/>
            <a:ext cx="2743201" cy="769437"/>
          </a:xfrm>
          <a:prstGeom prst="rect">
            <a:avLst/>
          </a:prstGeom>
          <a:solidFill>
            <a:schemeClr val="accent1"/>
          </a:solidFill>
          <a:ln w="12700">
            <a:solidFill>
              <a:srgbClr val="32538F"/>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4400">
                <a:solidFill>
                  <a:srgbClr val="FFFFFF"/>
                </a:solidFill>
                <a:latin typeface="+mn-lt"/>
                <a:ea typeface="+mn-ea"/>
                <a:cs typeface="+mn-cs"/>
                <a:sym typeface="Calibri"/>
              </a:defRPr>
            </a:lvl1pPr>
          </a:lstStyle>
          <a:p>
            <a:r>
              <a:rPr lang="en-US" dirty="0"/>
              <a:t>Objective</a:t>
            </a:r>
            <a:endParaRPr dirty="0"/>
          </a:p>
        </p:txBody>
      </p:sp>
      <p:sp>
        <p:nvSpPr>
          <p:cNvPr id="248" name="Slide Number Placeholder 1"/>
          <p:cNvSpPr txBox="1">
            <a:spLocks noGrp="1"/>
          </p:cNvSpPr>
          <p:nvPr>
            <p:ph type="sldNum" sz="quarter" idx="2"/>
          </p:nvPr>
        </p:nvSpPr>
        <p:spPr>
          <a:xfrm>
            <a:off x="11172419" y="6414761"/>
            <a:ext cx="181381" cy="2483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a:t>
            </a:fld>
            <a:endParaRPr/>
          </a:p>
        </p:txBody>
      </p:sp>
      <p:pic>
        <p:nvPicPr>
          <p:cNvPr id="37" name="Picture 36">
            <a:extLst>
              <a:ext uri="{FF2B5EF4-FFF2-40B4-BE49-F238E27FC236}">
                <a16:creationId xmlns:a16="http://schemas.microsoft.com/office/drawing/2014/main" id="{2C31E389-F42C-E64F-6C80-39FA4DA44E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sp>
        <p:nvSpPr>
          <p:cNvPr id="2" name="Rectangle 1">
            <a:extLst>
              <a:ext uri="{FF2B5EF4-FFF2-40B4-BE49-F238E27FC236}">
                <a16:creationId xmlns:a16="http://schemas.microsoft.com/office/drawing/2014/main" id="{2BCA52CF-6840-FC70-BA1C-6D8B88F479BC}"/>
              </a:ext>
            </a:extLst>
          </p:cNvPr>
          <p:cNvSpPr/>
          <p:nvPr/>
        </p:nvSpPr>
        <p:spPr>
          <a:xfrm>
            <a:off x="1243583" y="2892700"/>
            <a:ext cx="9928835" cy="1384995"/>
          </a:xfrm>
          <a:prstGeom prst="rect">
            <a:avLst/>
          </a:prstGeom>
        </p:spPr>
        <p:txBody>
          <a:bodyPr wrap="square">
            <a:spAutoFit/>
          </a:bodyPr>
          <a:lstStyle/>
          <a:p>
            <a:pPr lvl="1" defTabSz="755650">
              <a:lnSpc>
                <a:spcPct val="90000"/>
              </a:lnSpc>
              <a:spcBef>
                <a:spcPts val="300"/>
              </a:spcBef>
              <a:buSzPct val="100000"/>
              <a:defRPr sz="1700" b="1">
                <a:latin typeface="+mn-lt"/>
                <a:ea typeface="+mn-ea"/>
                <a:cs typeface="+mn-cs"/>
                <a:sym typeface="Calibri"/>
              </a:defRPr>
            </a:pPr>
            <a:r>
              <a:rPr lang="en-IN" sz="1700" b="1" dirty="0">
                <a:sym typeface="Calibri"/>
              </a:rPr>
              <a:t>1. To understand the effects of COVID-19 restrictions on physical health among general population in India.</a:t>
            </a:r>
          </a:p>
          <a:p>
            <a:pPr marL="342900" lvl="1" indent="-342900" defTabSz="755650">
              <a:lnSpc>
                <a:spcPct val="90000"/>
              </a:lnSpc>
              <a:spcBef>
                <a:spcPts val="300"/>
              </a:spcBef>
              <a:buSzPct val="100000"/>
              <a:buAutoNum type="arabicPeriod"/>
              <a:defRPr sz="1700" b="1">
                <a:latin typeface="+mn-lt"/>
                <a:ea typeface="+mn-ea"/>
                <a:cs typeface="+mn-cs"/>
                <a:sym typeface="Calibri"/>
              </a:defRPr>
            </a:pPr>
            <a:endParaRPr lang="en-IN" sz="1700" b="1" dirty="0">
              <a:sym typeface="Calibri"/>
            </a:endParaRPr>
          </a:p>
          <a:p>
            <a:pPr lvl="1" defTabSz="755650">
              <a:lnSpc>
                <a:spcPct val="90000"/>
              </a:lnSpc>
              <a:spcBef>
                <a:spcPts val="300"/>
              </a:spcBef>
              <a:buSzPct val="100000"/>
              <a:defRPr sz="1700" b="1">
                <a:latin typeface="+mn-lt"/>
                <a:ea typeface="+mn-ea"/>
                <a:cs typeface="+mn-cs"/>
                <a:sym typeface="Calibri"/>
              </a:defRPr>
            </a:pPr>
            <a:endParaRPr lang="en-IN" sz="1700" b="1" dirty="0">
              <a:sym typeface="Calibri"/>
            </a:endParaRPr>
          </a:p>
          <a:p>
            <a:pPr lvl="1" defTabSz="755650">
              <a:lnSpc>
                <a:spcPct val="90000"/>
              </a:lnSpc>
              <a:spcBef>
                <a:spcPts val="300"/>
              </a:spcBef>
              <a:buSzPct val="100000"/>
              <a:defRPr sz="1700" b="1">
                <a:latin typeface="+mn-lt"/>
                <a:ea typeface="+mn-ea"/>
                <a:cs typeface="+mn-cs"/>
                <a:sym typeface="Calibri"/>
              </a:defRPr>
            </a:pPr>
            <a:r>
              <a:rPr lang="en-IN" sz="1700" b="1" dirty="0">
                <a:sym typeface="Calibri"/>
              </a:rPr>
              <a:t>2. To understand the probable complications on physical health associated with Covid-19 restrictions among General population of India.</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 name="Picture 257" descr="Picture 257"/>
          <p:cNvPicPr>
            <a:picLocks noChangeAspect="1"/>
          </p:cNvPicPr>
          <p:nvPr/>
        </p:nvPicPr>
        <p:blipFill>
          <a:blip r:embed="rId2"/>
          <a:srcRect l="2990" t="9190" r="145"/>
          <a:stretch>
            <a:fillRect/>
          </a:stretch>
        </p:blipFill>
        <p:spPr>
          <a:xfrm>
            <a:off x="19" y="10"/>
            <a:ext cx="12191983" cy="6857990"/>
          </a:xfrm>
          <a:prstGeom prst="rect">
            <a:avLst/>
          </a:prstGeom>
          <a:ln w="12700">
            <a:miter lim="400000"/>
          </a:ln>
        </p:spPr>
      </p:pic>
      <p:sp>
        <p:nvSpPr>
          <p:cNvPr id="251" name="Rectangle 191"/>
          <p:cNvSpPr/>
          <p:nvPr/>
        </p:nvSpPr>
        <p:spPr>
          <a:xfrm>
            <a:off x="0" y="194936"/>
            <a:ext cx="12192000" cy="6858000"/>
          </a:xfrm>
          <a:prstGeom prst="rect">
            <a:avLst/>
          </a:prstGeom>
          <a:gradFill>
            <a:gsLst>
              <a:gs pos="10000">
                <a:srgbClr val="E7E6E6">
                  <a:alpha val="68000"/>
                </a:srgbClr>
              </a:gs>
              <a:gs pos="85000">
                <a:srgbClr val="E7E6E6">
                  <a:alpha val="97000"/>
                </a:srgbClr>
              </a:gs>
            </a:gsLst>
            <a:path path="circle">
              <a:fillToRect l="37721" t="-19636" r="62278" b="119636"/>
            </a:path>
          </a:gradFill>
          <a:ln w="12700">
            <a:miter lim="400000"/>
          </a:ln>
        </p:spPr>
        <p:txBody>
          <a:bodyPr lIns="45718" tIns="45718" rIns="45718" bIns="45718" anchor="ctr"/>
          <a:lstStyle/>
          <a:p>
            <a:pPr algn="ctr">
              <a:defRPr>
                <a:solidFill>
                  <a:srgbClr val="FFFFFF"/>
                </a:solidFill>
                <a:latin typeface="+mn-lt"/>
                <a:ea typeface="+mn-ea"/>
                <a:cs typeface="+mn-cs"/>
                <a:sym typeface="Calibri"/>
              </a:defRPr>
            </a:pPr>
            <a:endParaRPr/>
          </a:p>
        </p:txBody>
      </p:sp>
      <p:grpSp>
        <p:nvGrpSpPr>
          <p:cNvPr id="264" name="Diagram 56"/>
          <p:cNvGrpSpPr/>
          <p:nvPr/>
        </p:nvGrpSpPr>
        <p:grpSpPr>
          <a:xfrm>
            <a:off x="364128" y="1975075"/>
            <a:ext cx="11512190" cy="4565576"/>
            <a:chOff x="-38642" y="0"/>
            <a:chExt cx="11512188" cy="4565576"/>
          </a:xfrm>
        </p:grpSpPr>
        <p:grpSp>
          <p:nvGrpSpPr>
            <p:cNvPr id="254" name="Group"/>
            <p:cNvGrpSpPr/>
            <p:nvPr/>
          </p:nvGrpSpPr>
          <p:grpSpPr>
            <a:xfrm>
              <a:off x="-1" y="0"/>
              <a:ext cx="11473547" cy="791507"/>
              <a:chOff x="0" y="0"/>
              <a:chExt cx="11473545" cy="791506"/>
            </a:xfrm>
          </p:grpSpPr>
          <p:sp>
            <p:nvSpPr>
              <p:cNvPr id="252" name="Rounded Rectangle"/>
              <p:cNvSpPr/>
              <p:nvPr/>
            </p:nvSpPr>
            <p:spPr>
              <a:xfrm>
                <a:off x="-1" y="-1"/>
                <a:ext cx="11473547" cy="791508"/>
              </a:xfrm>
              <a:prstGeom prst="roundRect">
                <a:avLst>
                  <a:gd name="adj" fmla="val 16667"/>
                </a:avLst>
              </a:prstGeom>
              <a:gradFill flip="none" rotWithShape="1">
                <a:gsLst>
                  <a:gs pos="0">
                    <a:srgbClr val="70A6DB"/>
                  </a:gs>
                  <a:gs pos="50000">
                    <a:srgbClr val="559BDB"/>
                  </a:gs>
                  <a:gs pos="100000">
                    <a:srgbClr val="448AC9"/>
                  </a:gs>
                </a:gsLst>
                <a:lin ang="5400000" scaled="0"/>
              </a:gradFill>
              <a:ln w="12700" cap="flat">
                <a:noFill/>
                <a:miter lim="400000"/>
              </a:ln>
              <a:effectLst>
                <a:outerShdw blurRad="63500" dist="19050" dir="5400000" rotWithShape="0">
                  <a:srgbClr val="000000">
                    <a:alpha val="63000"/>
                  </a:srgbClr>
                </a:outerShdw>
              </a:effectLst>
            </p:spPr>
            <p:txBody>
              <a:bodyPr wrap="square" lIns="45718" tIns="45718" rIns="45718" bIns="45718" numCol="1" anchor="ctr">
                <a:noAutofit/>
              </a:bodyPr>
              <a:lstStyle/>
              <a:p>
                <a:pPr defTabSz="1466850">
                  <a:lnSpc>
                    <a:spcPct val="90000"/>
                  </a:lnSpc>
                  <a:spcBef>
                    <a:spcPts val="700"/>
                  </a:spcBef>
                  <a:defRPr>
                    <a:solidFill>
                      <a:srgbClr val="FFFFFF"/>
                    </a:solidFill>
                    <a:latin typeface="+mn-lt"/>
                    <a:ea typeface="+mn-ea"/>
                    <a:cs typeface="+mn-cs"/>
                    <a:sym typeface="Calibri"/>
                  </a:defRPr>
                </a:pPr>
                <a:endParaRPr/>
              </a:p>
            </p:txBody>
          </p:sp>
          <p:sp>
            <p:nvSpPr>
              <p:cNvPr id="253" name="Study Design"/>
              <p:cNvSpPr txBox="1"/>
              <p:nvPr/>
            </p:nvSpPr>
            <p:spPr>
              <a:xfrm>
                <a:off x="38637" y="62270"/>
                <a:ext cx="11396269" cy="66696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5729" tIns="125729" rIns="125729" bIns="125729" numCol="1" anchor="ctr">
                <a:spAutoFit/>
              </a:bodyPr>
              <a:lstStyle>
                <a:lvl1pPr defTabSz="1466850">
                  <a:lnSpc>
                    <a:spcPct val="90000"/>
                  </a:lnSpc>
                  <a:spcBef>
                    <a:spcPts val="1300"/>
                  </a:spcBef>
                  <a:defRPr sz="3300">
                    <a:solidFill>
                      <a:srgbClr val="FFFFFF"/>
                    </a:solidFill>
                    <a:latin typeface="+mn-lt"/>
                    <a:ea typeface="+mn-ea"/>
                    <a:cs typeface="+mn-cs"/>
                    <a:sym typeface="Calibri"/>
                  </a:defRPr>
                </a:lvl1pPr>
              </a:lstStyle>
              <a:p>
                <a:r>
                  <a:t>Study Design</a:t>
                </a:r>
              </a:p>
            </p:txBody>
          </p:sp>
        </p:grpSp>
        <p:sp>
          <p:nvSpPr>
            <p:cNvPr id="255" name="A cross sectional descriptive study of data quality audit of HMIS RCH data"/>
            <p:cNvSpPr txBox="1"/>
            <p:nvPr/>
          </p:nvSpPr>
          <p:spPr>
            <a:xfrm>
              <a:off x="322374" y="791505"/>
              <a:ext cx="10958385" cy="124187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1909" tIns="41909" rIns="41909" bIns="41909" numCol="1" anchor="t">
              <a:spAutoFit/>
            </a:bodyPr>
            <a:lstStyle/>
            <a:p>
              <a:pPr marL="228600" lvl="1" indent="-228600" defTabSz="1155700">
                <a:lnSpc>
                  <a:spcPct val="90000"/>
                </a:lnSpc>
                <a:spcBef>
                  <a:spcPts val="600"/>
                </a:spcBef>
                <a:buSzPct val="100000"/>
                <a:buFontTx/>
                <a:buChar char="•"/>
                <a:defRPr sz="2600">
                  <a:latin typeface="+mn-lt"/>
                  <a:ea typeface="+mn-ea"/>
                  <a:cs typeface="+mn-cs"/>
                  <a:sym typeface="Calibri"/>
                </a:defRPr>
              </a:pPr>
              <a:r>
                <a:rPr lang="en-IN" sz="2600" dirty="0">
                  <a:sym typeface="Calibri"/>
                </a:rPr>
                <a:t>A Descriptive Cross-Sectional study to understand the effect of Covid-19 on physical health of general population in India.</a:t>
              </a:r>
            </a:p>
            <a:p>
              <a:pPr marL="228600" lvl="1" indent="-228600" defTabSz="1155700">
                <a:lnSpc>
                  <a:spcPct val="90000"/>
                </a:lnSpc>
                <a:spcBef>
                  <a:spcPts val="600"/>
                </a:spcBef>
                <a:buSzPct val="100000"/>
                <a:buChar char="•"/>
                <a:defRPr sz="2600">
                  <a:latin typeface="+mn-lt"/>
                  <a:ea typeface="+mn-ea"/>
                  <a:cs typeface="+mn-cs"/>
                  <a:sym typeface="Calibri"/>
                </a:defRPr>
              </a:pPr>
              <a:endParaRPr dirty="0"/>
            </a:p>
          </p:txBody>
        </p:sp>
        <p:grpSp>
          <p:nvGrpSpPr>
            <p:cNvPr id="258" name="Group"/>
            <p:cNvGrpSpPr/>
            <p:nvPr/>
          </p:nvGrpSpPr>
          <p:grpSpPr>
            <a:xfrm>
              <a:off x="-9273" y="1592137"/>
              <a:ext cx="11473549" cy="791509"/>
              <a:chOff x="-9272" y="254153"/>
              <a:chExt cx="11473547" cy="791508"/>
            </a:xfrm>
          </p:grpSpPr>
          <p:sp>
            <p:nvSpPr>
              <p:cNvPr id="256" name="Rounded Rectangle"/>
              <p:cNvSpPr/>
              <p:nvPr/>
            </p:nvSpPr>
            <p:spPr>
              <a:xfrm>
                <a:off x="-9272" y="254153"/>
                <a:ext cx="11473547" cy="791508"/>
              </a:xfrm>
              <a:prstGeom prst="roundRect">
                <a:avLst>
                  <a:gd name="adj" fmla="val 16667"/>
                </a:avLst>
              </a:prstGeom>
              <a:gradFill flip="none" rotWithShape="1">
                <a:gsLst>
                  <a:gs pos="0">
                    <a:srgbClr val="70A6DB"/>
                  </a:gs>
                  <a:gs pos="50000">
                    <a:srgbClr val="559BDB"/>
                  </a:gs>
                  <a:gs pos="100000">
                    <a:srgbClr val="448AC9"/>
                  </a:gs>
                </a:gsLst>
                <a:lin ang="5400000" scaled="0"/>
              </a:gradFill>
              <a:ln w="12700" cap="flat">
                <a:noFill/>
                <a:miter lim="400000"/>
              </a:ln>
              <a:effectLst>
                <a:outerShdw blurRad="63500" dist="19050" dir="5400000" rotWithShape="0">
                  <a:srgbClr val="000000">
                    <a:alpha val="63000"/>
                  </a:srgbClr>
                </a:outerShdw>
              </a:effectLst>
            </p:spPr>
            <p:txBody>
              <a:bodyPr wrap="square" lIns="45718" tIns="45718" rIns="45718" bIns="45718" numCol="1" anchor="ctr">
                <a:noAutofit/>
              </a:bodyPr>
              <a:lstStyle/>
              <a:p>
                <a:pPr defTabSz="1466850">
                  <a:lnSpc>
                    <a:spcPct val="90000"/>
                  </a:lnSpc>
                  <a:spcBef>
                    <a:spcPts val="700"/>
                  </a:spcBef>
                  <a:defRPr>
                    <a:solidFill>
                      <a:srgbClr val="FFFFFF"/>
                    </a:solidFill>
                    <a:latin typeface="+mn-lt"/>
                    <a:ea typeface="+mn-ea"/>
                    <a:cs typeface="+mn-cs"/>
                    <a:sym typeface="Calibri"/>
                  </a:defRPr>
                </a:pPr>
                <a:endParaRPr dirty="0"/>
              </a:p>
            </p:txBody>
          </p:sp>
          <p:sp>
            <p:nvSpPr>
              <p:cNvPr id="257" name="Study Setting"/>
              <p:cNvSpPr txBox="1"/>
              <p:nvPr/>
            </p:nvSpPr>
            <p:spPr>
              <a:xfrm>
                <a:off x="38637" y="345001"/>
                <a:ext cx="11396269" cy="66696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5729" tIns="125729" rIns="125729" bIns="125729" numCol="1" anchor="ctr">
                <a:spAutoFit/>
              </a:bodyPr>
              <a:lstStyle>
                <a:lvl1pPr defTabSz="1466850">
                  <a:lnSpc>
                    <a:spcPct val="90000"/>
                  </a:lnSpc>
                  <a:spcBef>
                    <a:spcPts val="1300"/>
                  </a:spcBef>
                  <a:defRPr sz="3300">
                    <a:solidFill>
                      <a:srgbClr val="FFFFFF"/>
                    </a:solidFill>
                    <a:latin typeface="+mn-lt"/>
                    <a:ea typeface="+mn-ea"/>
                    <a:cs typeface="+mn-cs"/>
                    <a:sym typeface="Calibri"/>
                  </a:defRPr>
                </a:lvl1pPr>
              </a:lstStyle>
              <a:p>
                <a:r>
                  <a:rPr dirty="0"/>
                  <a:t>Study Setting</a:t>
                </a:r>
              </a:p>
            </p:txBody>
          </p:sp>
        </p:grpSp>
        <p:sp>
          <p:nvSpPr>
            <p:cNvPr id="259" name="The study will be conducted in selected Subcentres and villages in Haryana to be conducted in the month of June and July 2021"/>
            <p:cNvSpPr txBox="1"/>
            <p:nvPr/>
          </p:nvSpPr>
          <p:spPr>
            <a:xfrm>
              <a:off x="257578" y="2432129"/>
              <a:ext cx="10958385" cy="80483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1909" tIns="41909" rIns="41909" bIns="41909" numCol="1" anchor="t">
              <a:spAutoFit/>
            </a:bodyPr>
            <a:lstStyle/>
            <a:p>
              <a:pPr marL="228600" lvl="1" indent="-228600" defTabSz="1155700">
                <a:lnSpc>
                  <a:spcPct val="90000"/>
                </a:lnSpc>
                <a:spcBef>
                  <a:spcPts val="600"/>
                </a:spcBef>
                <a:buSzPct val="100000"/>
                <a:buFontTx/>
                <a:buChar char="•"/>
                <a:defRPr sz="2600">
                  <a:latin typeface="+mn-lt"/>
                  <a:ea typeface="+mn-ea"/>
                  <a:cs typeface="+mn-cs"/>
                  <a:sym typeface="Calibri"/>
                </a:defRPr>
              </a:pPr>
              <a:r>
                <a:rPr lang="en-IN" sz="2600" dirty="0">
                  <a:sym typeface="Calibri"/>
                </a:rPr>
                <a:t>The study was conducted on the general population of India in the month of April 2020 to June 2020</a:t>
              </a:r>
            </a:p>
          </p:txBody>
        </p:sp>
        <p:grpSp>
          <p:nvGrpSpPr>
            <p:cNvPr id="262" name="Group"/>
            <p:cNvGrpSpPr/>
            <p:nvPr/>
          </p:nvGrpSpPr>
          <p:grpSpPr>
            <a:xfrm>
              <a:off x="-38642" y="3168444"/>
              <a:ext cx="11473549" cy="791509"/>
              <a:chOff x="-38641" y="219233"/>
              <a:chExt cx="11473547" cy="791508"/>
            </a:xfrm>
          </p:grpSpPr>
          <p:sp>
            <p:nvSpPr>
              <p:cNvPr id="260" name="Rounded Rectangle"/>
              <p:cNvSpPr/>
              <p:nvPr/>
            </p:nvSpPr>
            <p:spPr>
              <a:xfrm>
                <a:off x="-38641" y="219233"/>
                <a:ext cx="11473547" cy="791508"/>
              </a:xfrm>
              <a:prstGeom prst="roundRect">
                <a:avLst>
                  <a:gd name="adj" fmla="val 16667"/>
                </a:avLst>
              </a:prstGeom>
              <a:gradFill flip="none" rotWithShape="1">
                <a:gsLst>
                  <a:gs pos="0">
                    <a:srgbClr val="70A6DB"/>
                  </a:gs>
                  <a:gs pos="50000">
                    <a:srgbClr val="559BDB"/>
                  </a:gs>
                  <a:gs pos="100000">
                    <a:srgbClr val="448AC9"/>
                  </a:gs>
                </a:gsLst>
                <a:lin ang="5400000" scaled="0"/>
              </a:gradFill>
              <a:ln w="12700" cap="flat">
                <a:noFill/>
                <a:miter lim="400000"/>
              </a:ln>
              <a:effectLst>
                <a:outerShdw blurRad="63500" dist="19050" dir="5400000" rotWithShape="0">
                  <a:srgbClr val="000000">
                    <a:alpha val="63000"/>
                  </a:srgbClr>
                </a:outerShdw>
              </a:effectLst>
            </p:spPr>
            <p:txBody>
              <a:bodyPr wrap="square" lIns="45718" tIns="45718" rIns="45718" bIns="45718" numCol="1" anchor="ctr">
                <a:noAutofit/>
              </a:bodyPr>
              <a:lstStyle/>
              <a:p>
                <a:pPr defTabSz="1466850">
                  <a:lnSpc>
                    <a:spcPct val="90000"/>
                  </a:lnSpc>
                  <a:spcBef>
                    <a:spcPts val="700"/>
                  </a:spcBef>
                  <a:defRPr>
                    <a:solidFill>
                      <a:srgbClr val="FFFFFF"/>
                    </a:solidFill>
                    <a:latin typeface="+mn-lt"/>
                    <a:ea typeface="+mn-ea"/>
                    <a:cs typeface="+mn-cs"/>
                    <a:sym typeface="Calibri"/>
                  </a:defRPr>
                </a:pPr>
                <a:endParaRPr/>
              </a:p>
            </p:txBody>
          </p:sp>
          <p:sp>
            <p:nvSpPr>
              <p:cNvPr id="261" name="Study Population"/>
              <p:cNvSpPr txBox="1"/>
              <p:nvPr/>
            </p:nvSpPr>
            <p:spPr>
              <a:xfrm>
                <a:off x="-1" y="287752"/>
                <a:ext cx="11396269" cy="66696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5729" tIns="125729" rIns="125729" bIns="125729" numCol="1" anchor="ctr">
                <a:spAutoFit/>
              </a:bodyPr>
              <a:lstStyle>
                <a:lvl1pPr defTabSz="1466850">
                  <a:lnSpc>
                    <a:spcPct val="90000"/>
                  </a:lnSpc>
                  <a:spcBef>
                    <a:spcPts val="1300"/>
                  </a:spcBef>
                  <a:defRPr sz="3300">
                    <a:solidFill>
                      <a:srgbClr val="FFFFFF"/>
                    </a:solidFill>
                    <a:latin typeface="+mn-lt"/>
                    <a:ea typeface="+mn-ea"/>
                    <a:cs typeface="+mn-cs"/>
                    <a:sym typeface="Calibri"/>
                  </a:defRPr>
                </a:lvl1pPr>
              </a:lstStyle>
              <a:p>
                <a:r>
                  <a:rPr dirty="0"/>
                  <a:t>Study Population</a:t>
                </a:r>
              </a:p>
            </p:txBody>
          </p:sp>
        </p:grpSp>
        <p:sp>
          <p:nvSpPr>
            <p:cNvPr id="263" name="Selected Subcentres, ANM of selected subcentres and RCH beneficiaries of selected villages"/>
            <p:cNvSpPr txBox="1"/>
            <p:nvPr/>
          </p:nvSpPr>
          <p:spPr>
            <a:xfrm>
              <a:off x="214036" y="4120841"/>
              <a:ext cx="10958385" cy="4447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1909" tIns="41909" rIns="41909" bIns="41909" numCol="1" anchor="t">
              <a:spAutoFit/>
            </a:bodyPr>
            <a:lstStyle/>
            <a:p>
              <a:pPr marL="228600" lvl="1" indent="-228600" defTabSz="1155700">
                <a:lnSpc>
                  <a:spcPct val="90000"/>
                </a:lnSpc>
                <a:spcBef>
                  <a:spcPts val="600"/>
                </a:spcBef>
                <a:buSzPct val="100000"/>
                <a:buFontTx/>
                <a:buChar char="•"/>
                <a:defRPr sz="2600">
                  <a:latin typeface="+mn-lt"/>
                  <a:ea typeface="+mn-ea"/>
                  <a:cs typeface="+mn-cs"/>
                  <a:sym typeface="Calibri"/>
                </a:defRPr>
              </a:pPr>
              <a:r>
                <a:rPr lang="en-IN" sz="2600" dirty="0">
                  <a:sym typeface="Calibri"/>
                </a:rPr>
                <a:t>The population of interest in our study are the general population in India.</a:t>
              </a:r>
            </a:p>
          </p:txBody>
        </p:sp>
      </p:grpSp>
      <p:grpSp>
        <p:nvGrpSpPr>
          <p:cNvPr id="267" name="Rectangle 744"/>
          <p:cNvGrpSpPr/>
          <p:nvPr/>
        </p:nvGrpSpPr>
        <p:grpSpPr>
          <a:xfrm>
            <a:off x="3909331" y="277131"/>
            <a:ext cx="3715659" cy="914401"/>
            <a:chOff x="0" y="0"/>
            <a:chExt cx="3715658" cy="914400"/>
          </a:xfrm>
        </p:grpSpPr>
        <p:sp>
          <p:nvSpPr>
            <p:cNvPr id="265" name="Rectangle"/>
            <p:cNvSpPr/>
            <p:nvPr/>
          </p:nvSpPr>
          <p:spPr>
            <a:xfrm>
              <a:off x="-1" y="0"/>
              <a:ext cx="3715660" cy="914401"/>
            </a:xfrm>
            <a:prstGeom prst="rect">
              <a:avLst/>
            </a:prstGeom>
            <a:solidFill>
              <a:srgbClr val="806000"/>
            </a:solidFill>
            <a:ln w="12700" cap="flat">
              <a:solidFill>
                <a:srgbClr val="32538F"/>
              </a:solidFill>
              <a:prstDash val="solid"/>
              <a:miter lim="800000"/>
            </a:ln>
            <a:effectLst/>
          </p:spPr>
          <p:txBody>
            <a:bodyPr wrap="square" lIns="45718" tIns="45718" rIns="45718" bIns="45718" numCol="1" anchor="ctr">
              <a:noAutofit/>
            </a:bodyPr>
            <a:lstStyle/>
            <a:p>
              <a:pPr algn="ctr">
                <a:defRPr sz="4000">
                  <a:solidFill>
                    <a:srgbClr val="FFFFFF"/>
                  </a:solidFill>
                  <a:latin typeface="+mn-lt"/>
                  <a:ea typeface="+mn-ea"/>
                  <a:cs typeface="+mn-cs"/>
                  <a:sym typeface="Calibri"/>
                </a:defRPr>
              </a:pPr>
              <a:endParaRPr/>
            </a:p>
          </p:txBody>
        </p:sp>
        <p:sp>
          <p:nvSpPr>
            <p:cNvPr id="266" name="Methodology"/>
            <p:cNvSpPr txBox="1"/>
            <p:nvPr/>
          </p:nvSpPr>
          <p:spPr>
            <a:xfrm>
              <a:off x="52070" y="156388"/>
              <a:ext cx="3611519" cy="60162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4000">
                  <a:solidFill>
                    <a:srgbClr val="FFFFFF"/>
                  </a:solidFill>
                  <a:latin typeface="+mn-lt"/>
                  <a:ea typeface="+mn-ea"/>
                  <a:cs typeface="+mn-cs"/>
                  <a:sym typeface="Calibri"/>
                </a:defRPr>
              </a:lvl1pPr>
            </a:lstStyle>
            <a:p>
              <a:r>
                <a:rPr dirty="0"/>
                <a:t>Methodology</a:t>
              </a:r>
            </a:p>
          </p:txBody>
        </p:sp>
      </p:grpSp>
      <p:sp>
        <p:nvSpPr>
          <p:cNvPr id="268" name="Slide Number Placeholder 1"/>
          <p:cNvSpPr txBox="1">
            <a:spLocks noGrp="1"/>
          </p:cNvSpPr>
          <p:nvPr>
            <p:ph type="sldNum" sz="quarter" idx="2"/>
          </p:nvPr>
        </p:nvSpPr>
        <p:spPr>
          <a:xfrm>
            <a:off x="11172419" y="6414761"/>
            <a:ext cx="181381" cy="2483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a:t>
            </a:fld>
            <a:endParaRPr/>
          </a:p>
        </p:txBody>
      </p:sp>
      <p:pic>
        <p:nvPicPr>
          <p:cNvPr id="21" name="Picture 20">
            <a:extLst>
              <a:ext uri="{FF2B5EF4-FFF2-40B4-BE49-F238E27FC236}">
                <a16:creationId xmlns:a16="http://schemas.microsoft.com/office/drawing/2014/main" id="{70D4F010-EF13-3813-4A2C-6B2F6A5BB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 name="Picture 257" descr="Picture 257"/>
          <p:cNvPicPr>
            <a:picLocks noChangeAspect="1"/>
          </p:cNvPicPr>
          <p:nvPr/>
        </p:nvPicPr>
        <p:blipFill>
          <a:blip r:embed="rId2"/>
          <a:srcRect l="2990" t="9190" r="145"/>
          <a:stretch>
            <a:fillRect/>
          </a:stretch>
        </p:blipFill>
        <p:spPr>
          <a:xfrm>
            <a:off x="19" y="10"/>
            <a:ext cx="12191983" cy="6857990"/>
          </a:xfrm>
          <a:prstGeom prst="rect">
            <a:avLst/>
          </a:prstGeom>
          <a:ln w="12700">
            <a:miter lim="400000"/>
          </a:ln>
        </p:spPr>
      </p:pic>
      <p:sp>
        <p:nvSpPr>
          <p:cNvPr id="251" name="Rectangle 191"/>
          <p:cNvSpPr/>
          <p:nvPr/>
        </p:nvSpPr>
        <p:spPr>
          <a:xfrm>
            <a:off x="0" y="277049"/>
            <a:ext cx="12192000" cy="6858000"/>
          </a:xfrm>
          <a:prstGeom prst="rect">
            <a:avLst/>
          </a:prstGeom>
          <a:gradFill>
            <a:gsLst>
              <a:gs pos="10000">
                <a:srgbClr val="E7E6E6">
                  <a:alpha val="68000"/>
                </a:srgbClr>
              </a:gs>
              <a:gs pos="85000">
                <a:srgbClr val="E7E6E6">
                  <a:alpha val="97000"/>
                </a:srgbClr>
              </a:gs>
            </a:gsLst>
            <a:path path="circle">
              <a:fillToRect l="37721" t="-19636" r="62278" b="119636"/>
            </a:path>
          </a:gradFill>
          <a:ln w="12700">
            <a:miter lim="400000"/>
          </a:ln>
        </p:spPr>
        <p:txBody>
          <a:bodyPr lIns="45718" tIns="45718" rIns="45718" bIns="45718" anchor="ctr"/>
          <a:lstStyle/>
          <a:p>
            <a:pPr algn="ctr">
              <a:defRPr>
                <a:solidFill>
                  <a:srgbClr val="FFFFFF"/>
                </a:solidFill>
                <a:latin typeface="+mn-lt"/>
                <a:ea typeface="+mn-ea"/>
                <a:cs typeface="+mn-cs"/>
                <a:sym typeface="Calibri"/>
              </a:defRPr>
            </a:pPr>
            <a:endParaRPr dirty="0"/>
          </a:p>
        </p:txBody>
      </p:sp>
      <p:grpSp>
        <p:nvGrpSpPr>
          <p:cNvPr id="264" name="Diagram 56"/>
          <p:cNvGrpSpPr/>
          <p:nvPr/>
        </p:nvGrpSpPr>
        <p:grpSpPr>
          <a:xfrm>
            <a:off x="315533" y="1448875"/>
            <a:ext cx="11497924" cy="4542716"/>
            <a:chOff x="-24375" y="-1"/>
            <a:chExt cx="11497922" cy="4542716"/>
          </a:xfrm>
        </p:grpSpPr>
        <p:grpSp>
          <p:nvGrpSpPr>
            <p:cNvPr id="254" name="Group"/>
            <p:cNvGrpSpPr/>
            <p:nvPr/>
          </p:nvGrpSpPr>
          <p:grpSpPr>
            <a:xfrm>
              <a:off x="-2" y="-1"/>
              <a:ext cx="11473549" cy="791509"/>
              <a:chOff x="-1" y="-1"/>
              <a:chExt cx="11473547" cy="791508"/>
            </a:xfrm>
          </p:grpSpPr>
          <p:sp>
            <p:nvSpPr>
              <p:cNvPr id="252" name="Rounded Rectangle"/>
              <p:cNvSpPr/>
              <p:nvPr/>
            </p:nvSpPr>
            <p:spPr>
              <a:xfrm>
                <a:off x="-1" y="-1"/>
                <a:ext cx="11473547" cy="791508"/>
              </a:xfrm>
              <a:prstGeom prst="roundRect">
                <a:avLst>
                  <a:gd name="adj" fmla="val 16667"/>
                </a:avLst>
              </a:prstGeom>
              <a:gradFill flip="none" rotWithShape="1">
                <a:gsLst>
                  <a:gs pos="0">
                    <a:srgbClr val="70A6DB"/>
                  </a:gs>
                  <a:gs pos="50000">
                    <a:srgbClr val="559BDB"/>
                  </a:gs>
                  <a:gs pos="100000">
                    <a:srgbClr val="448AC9"/>
                  </a:gs>
                </a:gsLst>
                <a:lin ang="5400000" scaled="0"/>
              </a:gradFill>
              <a:ln w="12700" cap="flat">
                <a:noFill/>
                <a:miter lim="400000"/>
              </a:ln>
              <a:effectLst>
                <a:outerShdw blurRad="63500" dist="19050" dir="5400000" rotWithShape="0">
                  <a:srgbClr val="000000">
                    <a:alpha val="63000"/>
                  </a:srgbClr>
                </a:outerShdw>
              </a:effectLst>
            </p:spPr>
            <p:txBody>
              <a:bodyPr wrap="square" lIns="45718" tIns="45718" rIns="45718" bIns="45718" numCol="1" anchor="ctr">
                <a:noAutofit/>
              </a:bodyPr>
              <a:lstStyle/>
              <a:p>
                <a:pPr defTabSz="1466850">
                  <a:lnSpc>
                    <a:spcPct val="90000"/>
                  </a:lnSpc>
                  <a:spcBef>
                    <a:spcPts val="700"/>
                  </a:spcBef>
                  <a:defRPr>
                    <a:solidFill>
                      <a:srgbClr val="FFFFFF"/>
                    </a:solidFill>
                    <a:latin typeface="+mn-lt"/>
                    <a:ea typeface="+mn-ea"/>
                    <a:cs typeface="+mn-cs"/>
                    <a:sym typeface="Calibri"/>
                  </a:defRPr>
                </a:pPr>
                <a:endParaRPr/>
              </a:p>
            </p:txBody>
          </p:sp>
          <p:sp>
            <p:nvSpPr>
              <p:cNvPr id="253" name="Study Design"/>
              <p:cNvSpPr txBox="1"/>
              <p:nvPr/>
            </p:nvSpPr>
            <p:spPr>
              <a:xfrm>
                <a:off x="38637" y="40271"/>
                <a:ext cx="11396269" cy="7109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5729" tIns="125729" rIns="125729" bIns="125729" numCol="1" anchor="ctr">
                <a:spAutoFit/>
              </a:bodyPr>
              <a:lstStyle>
                <a:lvl1pPr defTabSz="1466850">
                  <a:lnSpc>
                    <a:spcPct val="90000"/>
                  </a:lnSpc>
                  <a:spcBef>
                    <a:spcPts val="1300"/>
                  </a:spcBef>
                  <a:defRPr sz="3300">
                    <a:solidFill>
                      <a:srgbClr val="FFFFFF"/>
                    </a:solidFill>
                    <a:latin typeface="+mn-lt"/>
                    <a:ea typeface="+mn-ea"/>
                    <a:cs typeface="+mn-cs"/>
                    <a:sym typeface="Calibri"/>
                  </a:defRPr>
                </a:lvl1pPr>
              </a:lstStyle>
              <a:p>
                <a:r>
                  <a:rPr dirty="0"/>
                  <a:t>S</a:t>
                </a:r>
                <a:r>
                  <a:rPr lang="en-US" dirty="0"/>
                  <a:t>ample Size</a:t>
                </a:r>
                <a:endParaRPr dirty="0"/>
              </a:p>
            </p:txBody>
          </p:sp>
        </p:grpSp>
        <p:sp>
          <p:nvSpPr>
            <p:cNvPr id="255" name="A cross sectional descriptive study of data quality audit of HMIS RCH data"/>
            <p:cNvSpPr txBox="1"/>
            <p:nvPr/>
          </p:nvSpPr>
          <p:spPr>
            <a:xfrm>
              <a:off x="322374" y="791505"/>
              <a:ext cx="10958385" cy="44473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1909" tIns="41909" rIns="41909" bIns="41909" numCol="1" anchor="t">
              <a:spAutoFit/>
            </a:bodyPr>
            <a:lstStyle/>
            <a:p>
              <a:pPr marL="228600" lvl="1" indent="-228600" defTabSz="1155700">
                <a:lnSpc>
                  <a:spcPct val="90000"/>
                </a:lnSpc>
                <a:spcBef>
                  <a:spcPts val="600"/>
                </a:spcBef>
                <a:buSzPct val="100000"/>
                <a:buChar char="•"/>
                <a:defRPr sz="2600">
                  <a:latin typeface="+mn-lt"/>
                  <a:ea typeface="+mn-ea"/>
                  <a:cs typeface="+mn-cs"/>
                  <a:sym typeface="Calibri"/>
                </a:defRPr>
              </a:pPr>
              <a:r>
                <a:rPr lang="en-IN" sz="2600" dirty="0">
                  <a:sym typeface="Calibri"/>
                </a:rPr>
                <a:t>Sample size is 385. </a:t>
              </a:r>
              <a:endParaRPr dirty="0"/>
            </a:p>
          </p:txBody>
        </p:sp>
        <p:grpSp>
          <p:nvGrpSpPr>
            <p:cNvPr id="258" name="Group"/>
            <p:cNvGrpSpPr/>
            <p:nvPr/>
          </p:nvGrpSpPr>
          <p:grpSpPr>
            <a:xfrm>
              <a:off x="-24375" y="1209268"/>
              <a:ext cx="11473549" cy="800166"/>
              <a:chOff x="-24374" y="-128716"/>
              <a:chExt cx="11473547" cy="800165"/>
            </a:xfrm>
          </p:grpSpPr>
          <p:sp>
            <p:nvSpPr>
              <p:cNvPr id="256" name="Rounded Rectangle"/>
              <p:cNvSpPr/>
              <p:nvPr/>
            </p:nvSpPr>
            <p:spPr>
              <a:xfrm>
                <a:off x="-24374" y="-128716"/>
                <a:ext cx="11473547" cy="791508"/>
              </a:xfrm>
              <a:prstGeom prst="roundRect">
                <a:avLst>
                  <a:gd name="adj" fmla="val 16667"/>
                </a:avLst>
              </a:prstGeom>
              <a:gradFill flip="none" rotWithShape="1">
                <a:gsLst>
                  <a:gs pos="0">
                    <a:srgbClr val="70A6DB"/>
                  </a:gs>
                  <a:gs pos="50000">
                    <a:srgbClr val="559BDB"/>
                  </a:gs>
                  <a:gs pos="100000">
                    <a:srgbClr val="448AC9"/>
                  </a:gs>
                </a:gsLst>
                <a:lin ang="5400000" scaled="0"/>
              </a:gradFill>
              <a:ln w="12700" cap="flat">
                <a:noFill/>
                <a:miter lim="400000"/>
              </a:ln>
              <a:effectLst>
                <a:outerShdw blurRad="63500" dist="19050" dir="5400000" rotWithShape="0">
                  <a:srgbClr val="000000">
                    <a:alpha val="63000"/>
                  </a:srgbClr>
                </a:outerShdw>
              </a:effectLst>
            </p:spPr>
            <p:txBody>
              <a:bodyPr wrap="square" lIns="45718" tIns="45718" rIns="45718" bIns="45718" numCol="1" anchor="ctr">
                <a:noAutofit/>
              </a:bodyPr>
              <a:lstStyle/>
              <a:p>
                <a:pPr defTabSz="1466850">
                  <a:lnSpc>
                    <a:spcPct val="90000"/>
                  </a:lnSpc>
                  <a:spcBef>
                    <a:spcPts val="700"/>
                  </a:spcBef>
                  <a:defRPr>
                    <a:solidFill>
                      <a:srgbClr val="FFFFFF"/>
                    </a:solidFill>
                    <a:latin typeface="+mn-lt"/>
                    <a:ea typeface="+mn-ea"/>
                    <a:cs typeface="+mn-cs"/>
                    <a:sym typeface="Calibri"/>
                  </a:defRPr>
                </a:pPr>
                <a:endParaRPr dirty="0"/>
              </a:p>
            </p:txBody>
          </p:sp>
          <p:sp>
            <p:nvSpPr>
              <p:cNvPr id="257" name="Study Setting"/>
              <p:cNvSpPr txBox="1"/>
              <p:nvPr/>
            </p:nvSpPr>
            <p:spPr>
              <a:xfrm>
                <a:off x="38636" y="-39512"/>
                <a:ext cx="11396269" cy="7109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5729" tIns="125729" rIns="125729" bIns="125729" numCol="1" anchor="ctr">
                <a:spAutoFit/>
              </a:bodyPr>
              <a:lstStyle>
                <a:lvl1pPr defTabSz="1466850">
                  <a:lnSpc>
                    <a:spcPct val="90000"/>
                  </a:lnSpc>
                  <a:spcBef>
                    <a:spcPts val="1300"/>
                  </a:spcBef>
                  <a:defRPr sz="3300">
                    <a:solidFill>
                      <a:srgbClr val="FFFFFF"/>
                    </a:solidFill>
                    <a:latin typeface="+mn-lt"/>
                    <a:ea typeface="+mn-ea"/>
                    <a:cs typeface="+mn-cs"/>
                    <a:sym typeface="Calibri"/>
                  </a:defRPr>
                </a:lvl1pPr>
              </a:lstStyle>
              <a:p>
                <a:r>
                  <a:rPr lang="en-US" dirty="0"/>
                  <a:t>Sampling Method</a:t>
                </a:r>
                <a:endParaRPr dirty="0"/>
              </a:p>
            </p:txBody>
          </p:sp>
        </p:grpSp>
        <p:sp>
          <p:nvSpPr>
            <p:cNvPr id="259" name="The study will be conducted in selected Subcentres and villages in Haryana to be conducted in the month of June and July 2021"/>
            <p:cNvSpPr txBox="1"/>
            <p:nvPr/>
          </p:nvSpPr>
          <p:spPr>
            <a:xfrm>
              <a:off x="322374" y="2171904"/>
              <a:ext cx="10958385" cy="44473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1909" tIns="41909" rIns="41909" bIns="41909" numCol="1" anchor="t">
              <a:spAutoFit/>
            </a:bodyPr>
            <a:lstStyle/>
            <a:p>
              <a:pPr marL="228600" lvl="1" indent="-228600" defTabSz="1155700">
                <a:lnSpc>
                  <a:spcPct val="90000"/>
                </a:lnSpc>
                <a:spcBef>
                  <a:spcPts val="600"/>
                </a:spcBef>
                <a:buSzPct val="100000"/>
                <a:buFontTx/>
                <a:buChar char="•"/>
                <a:defRPr sz="2600">
                  <a:latin typeface="+mn-lt"/>
                  <a:ea typeface="+mn-ea"/>
                  <a:cs typeface="+mn-cs"/>
                  <a:sym typeface="Calibri"/>
                </a:defRPr>
              </a:pPr>
              <a:r>
                <a:rPr lang="en-IN" sz="2600" dirty="0">
                  <a:sym typeface="Calibri"/>
                </a:rPr>
                <a:t>Convenience sampling technique was used to take out sample. </a:t>
              </a:r>
            </a:p>
          </p:txBody>
        </p:sp>
        <p:grpSp>
          <p:nvGrpSpPr>
            <p:cNvPr id="262" name="Group"/>
            <p:cNvGrpSpPr/>
            <p:nvPr/>
          </p:nvGrpSpPr>
          <p:grpSpPr>
            <a:xfrm>
              <a:off x="-5" y="2573792"/>
              <a:ext cx="11473549" cy="791509"/>
              <a:chOff x="-4" y="-375418"/>
              <a:chExt cx="11473547" cy="791508"/>
            </a:xfrm>
          </p:grpSpPr>
          <p:sp>
            <p:nvSpPr>
              <p:cNvPr id="260" name="Rounded Rectangle"/>
              <p:cNvSpPr/>
              <p:nvPr/>
            </p:nvSpPr>
            <p:spPr>
              <a:xfrm>
                <a:off x="-4" y="-375418"/>
                <a:ext cx="11473547" cy="791508"/>
              </a:xfrm>
              <a:prstGeom prst="roundRect">
                <a:avLst>
                  <a:gd name="adj" fmla="val 16667"/>
                </a:avLst>
              </a:prstGeom>
              <a:gradFill flip="none" rotWithShape="1">
                <a:gsLst>
                  <a:gs pos="0">
                    <a:srgbClr val="70A6DB"/>
                  </a:gs>
                  <a:gs pos="50000">
                    <a:srgbClr val="559BDB"/>
                  </a:gs>
                  <a:gs pos="100000">
                    <a:srgbClr val="448AC9"/>
                  </a:gs>
                </a:gsLst>
                <a:lin ang="5400000" scaled="0"/>
              </a:gradFill>
              <a:ln w="12700" cap="flat">
                <a:noFill/>
                <a:miter lim="400000"/>
              </a:ln>
              <a:effectLst>
                <a:outerShdw blurRad="63500" dist="19050" dir="5400000" rotWithShape="0">
                  <a:srgbClr val="000000">
                    <a:alpha val="63000"/>
                  </a:srgbClr>
                </a:outerShdw>
              </a:effectLst>
            </p:spPr>
            <p:txBody>
              <a:bodyPr wrap="square" lIns="45718" tIns="45718" rIns="45718" bIns="45718" numCol="1" anchor="ctr">
                <a:noAutofit/>
              </a:bodyPr>
              <a:lstStyle/>
              <a:p>
                <a:pPr defTabSz="1466850">
                  <a:lnSpc>
                    <a:spcPct val="90000"/>
                  </a:lnSpc>
                  <a:spcBef>
                    <a:spcPts val="700"/>
                  </a:spcBef>
                  <a:defRPr>
                    <a:solidFill>
                      <a:srgbClr val="FFFFFF"/>
                    </a:solidFill>
                    <a:latin typeface="+mn-lt"/>
                    <a:ea typeface="+mn-ea"/>
                    <a:cs typeface="+mn-cs"/>
                    <a:sym typeface="Calibri"/>
                  </a:defRPr>
                </a:pPr>
                <a:endParaRPr/>
              </a:p>
            </p:txBody>
          </p:sp>
          <p:sp>
            <p:nvSpPr>
              <p:cNvPr id="261" name="Study Population"/>
              <p:cNvSpPr txBox="1"/>
              <p:nvPr/>
            </p:nvSpPr>
            <p:spPr>
              <a:xfrm>
                <a:off x="77274" y="-363244"/>
                <a:ext cx="11396269" cy="7109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5729" tIns="125729" rIns="125729" bIns="125729" numCol="1" anchor="ctr">
                <a:spAutoFit/>
              </a:bodyPr>
              <a:lstStyle>
                <a:lvl1pPr defTabSz="1466850">
                  <a:lnSpc>
                    <a:spcPct val="90000"/>
                  </a:lnSpc>
                  <a:spcBef>
                    <a:spcPts val="1300"/>
                  </a:spcBef>
                  <a:defRPr sz="3300">
                    <a:solidFill>
                      <a:srgbClr val="FFFFFF"/>
                    </a:solidFill>
                    <a:latin typeface="+mn-lt"/>
                    <a:ea typeface="+mn-ea"/>
                    <a:cs typeface="+mn-cs"/>
                    <a:sym typeface="Calibri"/>
                  </a:defRPr>
                </a:lvl1pPr>
              </a:lstStyle>
              <a:p>
                <a:r>
                  <a:rPr dirty="0"/>
                  <a:t>Stud</a:t>
                </a:r>
                <a:r>
                  <a:rPr lang="en-US" dirty="0"/>
                  <a:t>y Tool</a:t>
                </a:r>
                <a:endParaRPr dirty="0"/>
              </a:p>
            </p:txBody>
          </p:sp>
        </p:grpSp>
        <p:sp>
          <p:nvSpPr>
            <p:cNvPr id="263" name="Selected Subcentres, ANM of selected subcentres and RCH beneficiaries of selected villages"/>
            <p:cNvSpPr txBox="1"/>
            <p:nvPr/>
          </p:nvSpPr>
          <p:spPr>
            <a:xfrm>
              <a:off x="77273" y="3377783"/>
              <a:ext cx="10958385" cy="11649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1909" tIns="41909" rIns="41909" bIns="41909" numCol="1" anchor="t">
              <a:spAutoFit/>
            </a:bodyPr>
            <a:lstStyle/>
            <a:p>
              <a:pPr marL="228600" lvl="1" indent="-228600" defTabSz="1155700">
                <a:lnSpc>
                  <a:spcPct val="90000"/>
                </a:lnSpc>
                <a:spcBef>
                  <a:spcPts val="600"/>
                </a:spcBef>
                <a:buSzPct val="100000"/>
                <a:buFontTx/>
                <a:buChar char="•"/>
                <a:defRPr sz="2600">
                  <a:latin typeface="+mn-lt"/>
                  <a:ea typeface="+mn-ea"/>
                  <a:cs typeface="+mn-cs"/>
                  <a:sym typeface="Calibri"/>
                </a:defRPr>
              </a:pPr>
              <a:r>
                <a:rPr lang="en-IN" sz="2600" dirty="0">
                  <a:sym typeface="Calibri"/>
                </a:rPr>
                <a:t>A structured questionnaire is taken for the general population to understand the effect of Covid-19 on physical health in India. The questionnaire was close ended for the target population.</a:t>
              </a:r>
            </a:p>
          </p:txBody>
        </p:sp>
      </p:grpSp>
      <p:grpSp>
        <p:nvGrpSpPr>
          <p:cNvPr id="267" name="Rectangle 744"/>
          <p:cNvGrpSpPr/>
          <p:nvPr/>
        </p:nvGrpSpPr>
        <p:grpSpPr>
          <a:xfrm>
            <a:off x="3909331" y="277131"/>
            <a:ext cx="3715659" cy="914401"/>
            <a:chOff x="0" y="0"/>
            <a:chExt cx="3715658" cy="914400"/>
          </a:xfrm>
        </p:grpSpPr>
        <p:sp>
          <p:nvSpPr>
            <p:cNvPr id="265" name="Rectangle"/>
            <p:cNvSpPr/>
            <p:nvPr/>
          </p:nvSpPr>
          <p:spPr>
            <a:xfrm>
              <a:off x="-1" y="0"/>
              <a:ext cx="3715660" cy="914401"/>
            </a:xfrm>
            <a:prstGeom prst="rect">
              <a:avLst/>
            </a:prstGeom>
            <a:solidFill>
              <a:srgbClr val="806000"/>
            </a:solidFill>
            <a:ln w="12700" cap="flat">
              <a:solidFill>
                <a:srgbClr val="32538F"/>
              </a:solidFill>
              <a:prstDash val="solid"/>
              <a:miter lim="800000"/>
            </a:ln>
            <a:effectLst/>
          </p:spPr>
          <p:txBody>
            <a:bodyPr wrap="square" lIns="45718" tIns="45718" rIns="45718" bIns="45718" numCol="1" anchor="ctr">
              <a:noAutofit/>
            </a:bodyPr>
            <a:lstStyle/>
            <a:p>
              <a:pPr algn="ctr">
                <a:defRPr sz="4000">
                  <a:solidFill>
                    <a:srgbClr val="FFFFFF"/>
                  </a:solidFill>
                  <a:latin typeface="+mn-lt"/>
                  <a:ea typeface="+mn-ea"/>
                  <a:cs typeface="+mn-cs"/>
                  <a:sym typeface="Calibri"/>
                </a:defRPr>
              </a:pPr>
              <a:endParaRPr/>
            </a:p>
          </p:txBody>
        </p:sp>
        <p:sp>
          <p:nvSpPr>
            <p:cNvPr id="266" name="Methodology"/>
            <p:cNvSpPr txBox="1"/>
            <p:nvPr/>
          </p:nvSpPr>
          <p:spPr>
            <a:xfrm>
              <a:off x="52070" y="156388"/>
              <a:ext cx="3611519" cy="6016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lvl1pPr algn="ctr">
                <a:defRPr sz="4000">
                  <a:solidFill>
                    <a:srgbClr val="FFFFFF"/>
                  </a:solidFill>
                  <a:latin typeface="+mn-lt"/>
                  <a:ea typeface="+mn-ea"/>
                  <a:cs typeface="+mn-cs"/>
                  <a:sym typeface="Calibri"/>
                </a:defRPr>
              </a:lvl1pPr>
            </a:lstStyle>
            <a:p>
              <a:r>
                <a:rPr dirty="0"/>
                <a:t>Methodology</a:t>
              </a:r>
            </a:p>
          </p:txBody>
        </p:sp>
      </p:grpSp>
      <p:sp>
        <p:nvSpPr>
          <p:cNvPr id="268" name="Slide Number Placeholder 1"/>
          <p:cNvSpPr txBox="1">
            <a:spLocks noGrp="1"/>
          </p:cNvSpPr>
          <p:nvPr>
            <p:ph type="sldNum" sz="quarter" idx="2"/>
          </p:nvPr>
        </p:nvSpPr>
        <p:spPr>
          <a:xfrm>
            <a:off x="11172419" y="6414761"/>
            <a:ext cx="181381" cy="2483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pic>
        <p:nvPicPr>
          <p:cNvPr id="21" name="Picture 20">
            <a:extLst>
              <a:ext uri="{FF2B5EF4-FFF2-40B4-BE49-F238E27FC236}">
                <a16:creationId xmlns:a16="http://schemas.microsoft.com/office/drawing/2014/main" id="{70D4F010-EF13-3813-4A2C-6B2F6A5BB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sp>
        <p:nvSpPr>
          <p:cNvPr id="23" name="Rounded Rectangle">
            <a:extLst>
              <a:ext uri="{FF2B5EF4-FFF2-40B4-BE49-F238E27FC236}">
                <a16:creationId xmlns:a16="http://schemas.microsoft.com/office/drawing/2014/main" id="{A197A404-3880-F653-7BBA-D1B8E906040E}"/>
              </a:ext>
            </a:extLst>
          </p:cNvPr>
          <p:cNvSpPr/>
          <p:nvPr/>
        </p:nvSpPr>
        <p:spPr>
          <a:xfrm>
            <a:off x="364019" y="5937116"/>
            <a:ext cx="11473551" cy="643753"/>
          </a:xfrm>
          <a:prstGeom prst="roundRect">
            <a:avLst>
              <a:gd name="adj" fmla="val 16667"/>
            </a:avLst>
          </a:prstGeom>
          <a:gradFill flip="none" rotWithShape="1">
            <a:gsLst>
              <a:gs pos="0">
                <a:srgbClr val="70A6DB"/>
              </a:gs>
              <a:gs pos="50000">
                <a:srgbClr val="559BDB"/>
              </a:gs>
              <a:gs pos="100000">
                <a:srgbClr val="448AC9"/>
              </a:gs>
            </a:gsLst>
            <a:lin ang="5400000" scaled="0"/>
          </a:gradFill>
          <a:ln w="12700" cap="flat">
            <a:noFill/>
            <a:miter lim="400000"/>
          </a:ln>
          <a:effectLst>
            <a:outerShdw blurRad="63500" dist="19050" dir="5400000" rotWithShape="0">
              <a:srgbClr val="000000">
                <a:alpha val="63000"/>
              </a:srgbClr>
            </a:outerShdw>
          </a:effectLst>
        </p:spPr>
        <p:txBody>
          <a:bodyPr wrap="square" lIns="45718" tIns="45718" rIns="45718" bIns="45718" numCol="1" anchor="ctr">
            <a:noAutofit/>
          </a:bodyPr>
          <a:lstStyle/>
          <a:p>
            <a:pPr defTabSz="1466850">
              <a:lnSpc>
                <a:spcPct val="90000"/>
              </a:lnSpc>
              <a:spcBef>
                <a:spcPts val="700"/>
              </a:spcBef>
              <a:defRPr>
                <a:solidFill>
                  <a:srgbClr val="FFFFFF"/>
                </a:solidFill>
                <a:latin typeface="+mn-lt"/>
                <a:ea typeface="+mn-ea"/>
                <a:cs typeface="+mn-cs"/>
                <a:sym typeface="Calibri"/>
              </a:defRPr>
            </a:pPr>
            <a:r>
              <a:rPr lang="en-US" sz="3200" dirty="0"/>
              <a:t>Data Collection</a:t>
            </a:r>
            <a:endParaRPr sz="3200" dirty="0"/>
          </a:p>
        </p:txBody>
      </p:sp>
      <p:sp>
        <p:nvSpPr>
          <p:cNvPr id="24" name="Selected Subcentres, ANM of selected subcentres and RCH beneficiaries of selected villages">
            <a:extLst>
              <a:ext uri="{FF2B5EF4-FFF2-40B4-BE49-F238E27FC236}">
                <a16:creationId xmlns:a16="http://schemas.microsoft.com/office/drawing/2014/main" id="{53DF0A0B-DC02-2D2E-568B-1BC2DCCFB91B}"/>
              </a:ext>
            </a:extLst>
          </p:cNvPr>
          <p:cNvSpPr txBox="1"/>
          <p:nvPr/>
        </p:nvSpPr>
        <p:spPr>
          <a:xfrm>
            <a:off x="417181" y="6721430"/>
            <a:ext cx="10958387" cy="8817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1909" tIns="41909" rIns="41909" bIns="41909" numCol="1" anchor="t">
            <a:spAutoFit/>
          </a:bodyPr>
          <a:lstStyle/>
          <a:p>
            <a:pPr marL="228600" lvl="1" indent="-228600" defTabSz="1155700">
              <a:lnSpc>
                <a:spcPct val="90000"/>
              </a:lnSpc>
              <a:spcBef>
                <a:spcPts val="600"/>
              </a:spcBef>
              <a:buSzPct val="100000"/>
              <a:buFontTx/>
              <a:buChar char="•"/>
              <a:defRPr sz="2600">
                <a:latin typeface="+mn-lt"/>
                <a:ea typeface="+mn-ea"/>
                <a:cs typeface="+mn-cs"/>
                <a:sym typeface="Calibri"/>
              </a:defRPr>
            </a:pPr>
            <a:r>
              <a:rPr lang="en-IN" sz="2600" dirty="0">
                <a:sym typeface="Calibri"/>
              </a:rPr>
              <a:t>Self administered survey – Social Media ( LinkedIn, Instagram, WhatsApp)</a:t>
            </a:r>
          </a:p>
          <a:p>
            <a:pPr marL="228600" lvl="1" indent="-228600" defTabSz="1155700">
              <a:lnSpc>
                <a:spcPct val="90000"/>
              </a:lnSpc>
              <a:spcBef>
                <a:spcPts val="600"/>
              </a:spcBef>
              <a:buSzPct val="100000"/>
              <a:buFontTx/>
              <a:buChar char="•"/>
              <a:defRPr sz="2600">
                <a:latin typeface="+mn-lt"/>
                <a:ea typeface="+mn-ea"/>
                <a:cs typeface="+mn-cs"/>
                <a:sym typeface="Calibri"/>
              </a:defRPr>
            </a:pPr>
            <a:endParaRPr lang="en-IN" sz="2600" dirty="0">
              <a:sym typeface="Calibri"/>
            </a:endParaRPr>
          </a:p>
        </p:txBody>
      </p:sp>
    </p:spTree>
    <p:extLst>
      <p:ext uri="{BB962C8B-B14F-4D97-AF65-F5344CB8AC3E}">
        <p14:creationId xmlns:p14="http://schemas.microsoft.com/office/powerpoint/2010/main" val="402873617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rgbClr val="FFFFFF"/>
          </a:fgClr>
          <a:bgClr>
            <a:schemeClr val="accent3">
              <a:lumMod val="40000"/>
              <a:lumOff val="60000"/>
            </a:schemeClr>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D6100-ED0B-DDBB-3F3F-B672DE3814FB}"/>
              </a:ext>
            </a:extLst>
          </p:cNvPr>
          <p:cNvSpPr>
            <a:spLocks noGrp="1"/>
          </p:cNvSpPr>
          <p:nvPr>
            <p:ph type="title"/>
          </p:nvPr>
        </p:nvSpPr>
        <p:spPr/>
        <p:txBody>
          <a:bodyPr/>
          <a:lstStyle/>
          <a:p>
            <a:pPr algn="ctr"/>
            <a:r>
              <a:rPr lang="en-US" b="1" dirty="0"/>
              <a:t>Data Analysis</a:t>
            </a:r>
          </a:p>
        </p:txBody>
      </p:sp>
      <p:sp>
        <p:nvSpPr>
          <p:cNvPr id="3" name="Text Placeholder 2">
            <a:extLst>
              <a:ext uri="{FF2B5EF4-FFF2-40B4-BE49-F238E27FC236}">
                <a16:creationId xmlns:a16="http://schemas.microsoft.com/office/drawing/2014/main" id="{EBE8E210-05E1-F581-6109-65898E35B67B}"/>
              </a:ext>
            </a:extLst>
          </p:cNvPr>
          <p:cNvSpPr>
            <a:spLocks noGrp="1"/>
          </p:cNvSpPr>
          <p:nvPr>
            <p:ph type="body" idx="1"/>
          </p:nvPr>
        </p:nvSpPr>
        <p:spPr/>
        <p:txBody>
          <a:bodyPr/>
          <a:lstStyle/>
          <a:p>
            <a:r>
              <a:rPr lang="en-US" dirty="0"/>
              <a:t>Data was analyzed through excel and then visualization was done to portray the result.</a:t>
            </a:r>
          </a:p>
          <a:p>
            <a:r>
              <a:rPr lang="en-US" dirty="0"/>
              <a:t>Data was divided into 4 Categories that are Physical Activity level, Diet pattern, Sleep pattern and associated complications.</a:t>
            </a:r>
          </a:p>
          <a:p>
            <a:r>
              <a:rPr lang="en-US" dirty="0"/>
              <a:t>Further, we have formed parameters under each of the 4 categories to understand their effect on the general population.</a:t>
            </a:r>
          </a:p>
          <a:p>
            <a:r>
              <a:rPr lang="en-US" dirty="0"/>
              <a:t>In addition, in the demographic data we have collected their height and weight to calculate their BMI through Excel.</a:t>
            </a:r>
          </a:p>
        </p:txBody>
      </p:sp>
      <p:sp>
        <p:nvSpPr>
          <p:cNvPr id="4" name="Slide Number Placeholder 3">
            <a:extLst>
              <a:ext uri="{FF2B5EF4-FFF2-40B4-BE49-F238E27FC236}">
                <a16:creationId xmlns:a16="http://schemas.microsoft.com/office/drawing/2014/main" id="{922B2E70-1DCE-DF55-2ADC-DABC6C701523}"/>
              </a:ext>
            </a:extLst>
          </p:cNvPr>
          <p:cNvSpPr>
            <a:spLocks noGrp="1"/>
          </p:cNvSpPr>
          <p:nvPr>
            <p:ph type="sldNum" sz="quarter" idx="2"/>
          </p:nvPr>
        </p:nvSpPr>
        <p:spPr/>
        <p:txBody>
          <a:bodyPr/>
          <a:lstStyle/>
          <a:p>
            <a:fld id="{86CB4B4D-7CA3-9044-876B-883B54F8677D}" type="slidenum">
              <a:rPr lang="en-IN" smtClean="0"/>
              <a:t>7</a:t>
            </a:fld>
            <a:endParaRPr lang="en-IN"/>
          </a:p>
        </p:txBody>
      </p:sp>
      <p:pic>
        <p:nvPicPr>
          <p:cNvPr id="5" name="Picture 4">
            <a:extLst>
              <a:ext uri="{FF2B5EF4-FFF2-40B4-BE49-F238E27FC236}">
                <a16:creationId xmlns:a16="http://schemas.microsoft.com/office/drawing/2014/main" id="{F1BAA5B2-D9D2-F896-E195-C9E9C9D3FF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spTree>
    <p:extLst>
      <p:ext uri="{BB962C8B-B14F-4D97-AF65-F5344CB8AC3E}">
        <p14:creationId xmlns:p14="http://schemas.microsoft.com/office/powerpoint/2010/main" val="196292516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 name="Picture 257" descr="Picture 257"/>
          <p:cNvPicPr>
            <a:picLocks noChangeAspect="1"/>
          </p:cNvPicPr>
          <p:nvPr/>
        </p:nvPicPr>
        <p:blipFill>
          <a:blip r:embed="rId3"/>
          <a:srcRect l="2990" t="9190" r="145"/>
          <a:stretch>
            <a:fillRect/>
          </a:stretch>
        </p:blipFill>
        <p:spPr>
          <a:xfrm>
            <a:off x="1" y="10"/>
            <a:ext cx="12192002" cy="6857990"/>
          </a:xfrm>
          <a:prstGeom prst="rect">
            <a:avLst/>
          </a:prstGeom>
          <a:gradFill>
            <a:gsLst>
              <a:gs pos="10000">
                <a:srgbClr val="E7E6E6">
                  <a:alpha val="68000"/>
                </a:srgbClr>
              </a:gs>
              <a:gs pos="85000">
                <a:srgbClr val="E7E6E6">
                  <a:alpha val="97000"/>
                </a:srgbClr>
              </a:gs>
            </a:gsLst>
            <a:path path="circle">
              <a:fillToRect l="37721" t="-19636" r="62278" b="119636"/>
            </a:path>
          </a:gradFill>
          <a:ln w="12700">
            <a:miter lim="400000"/>
          </a:ln>
        </p:spPr>
      </p:pic>
      <p:sp>
        <p:nvSpPr>
          <p:cNvPr id="251" name="Rectangle 191"/>
          <p:cNvSpPr/>
          <p:nvPr/>
        </p:nvSpPr>
        <p:spPr>
          <a:xfrm>
            <a:off x="0" y="1022684"/>
            <a:ext cx="12192000" cy="5835316"/>
          </a:xfrm>
          <a:prstGeom prst="rect">
            <a:avLst/>
          </a:prstGeom>
          <a:gradFill>
            <a:gsLst>
              <a:gs pos="10000">
                <a:srgbClr val="E7E6E6">
                  <a:alpha val="68000"/>
                </a:srgbClr>
              </a:gs>
              <a:gs pos="85000">
                <a:srgbClr val="E7E6E6">
                  <a:alpha val="97000"/>
                </a:srgbClr>
              </a:gs>
            </a:gsLst>
            <a:path path="circle">
              <a:fillToRect l="37721" t="-19636" r="62278" b="119636"/>
            </a:path>
          </a:gradFill>
          <a:ln w="12700">
            <a:miter lim="400000"/>
          </a:ln>
        </p:spPr>
        <p:txBody>
          <a:bodyPr lIns="45718" tIns="45718" rIns="45718" bIns="45718" anchor="ctr"/>
          <a:lstStyle/>
          <a:p>
            <a:pPr algn="ctr">
              <a:defRPr>
                <a:solidFill>
                  <a:srgbClr val="FFFFFF"/>
                </a:solidFill>
                <a:latin typeface="+mn-lt"/>
                <a:ea typeface="+mn-ea"/>
                <a:cs typeface="+mn-cs"/>
                <a:sym typeface="Calibri"/>
              </a:defRPr>
            </a:pPr>
            <a:endParaRPr dirty="0"/>
          </a:p>
        </p:txBody>
      </p:sp>
      <p:pic>
        <p:nvPicPr>
          <p:cNvPr id="21" name="Picture 20">
            <a:extLst>
              <a:ext uri="{FF2B5EF4-FFF2-40B4-BE49-F238E27FC236}">
                <a16:creationId xmlns:a16="http://schemas.microsoft.com/office/drawing/2014/main" id="{70D4F010-EF13-3813-4A2C-6B2F6A5BB4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4"/>
            <a:ext cx="1875692" cy="882886"/>
          </a:xfrm>
          <a:prstGeom prst="rect">
            <a:avLst/>
          </a:prstGeom>
        </p:spPr>
      </p:pic>
      <p:graphicFrame>
        <p:nvGraphicFramePr>
          <p:cNvPr id="2" name="Table 1">
            <a:extLst>
              <a:ext uri="{FF2B5EF4-FFF2-40B4-BE49-F238E27FC236}">
                <a16:creationId xmlns:a16="http://schemas.microsoft.com/office/drawing/2014/main" id="{58965FBD-09F2-0316-EAC9-81E2054EFF45}"/>
              </a:ext>
            </a:extLst>
          </p:cNvPr>
          <p:cNvGraphicFramePr>
            <a:graphicFrameLocks noGrp="1"/>
          </p:cNvGraphicFramePr>
          <p:nvPr>
            <p:extLst>
              <p:ext uri="{D42A27DB-BD31-4B8C-83A1-F6EECF244321}">
                <p14:modId xmlns:p14="http://schemas.microsoft.com/office/powerpoint/2010/main" val="2927697415"/>
              </p:ext>
            </p:extLst>
          </p:nvPr>
        </p:nvGraphicFramePr>
        <p:xfrm>
          <a:off x="838200" y="1468654"/>
          <a:ext cx="10334217" cy="4751160"/>
        </p:xfrm>
        <a:graphic>
          <a:graphicData uri="http://schemas.openxmlformats.org/drawingml/2006/table">
            <a:tbl>
              <a:tblPr firstRow="1" firstCol="1" bandRow="1">
                <a:tableStyleId>{3C2FFA5D-87B4-456A-9821-1D502468CF0F}</a:tableStyleId>
              </a:tblPr>
              <a:tblGrid>
                <a:gridCol w="2584481">
                  <a:extLst>
                    <a:ext uri="{9D8B030D-6E8A-4147-A177-3AD203B41FA5}">
                      <a16:colId xmlns:a16="http://schemas.microsoft.com/office/drawing/2014/main" val="3956421352"/>
                    </a:ext>
                  </a:extLst>
                </a:gridCol>
                <a:gridCol w="1720057">
                  <a:extLst>
                    <a:ext uri="{9D8B030D-6E8A-4147-A177-3AD203B41FA5}">
                      <a16:colId xmlns:a16="http://schemas.microsoft.com/office/drawing/2014/main" val="2092422071"/>
                    </a:ext>
                  </a:extLst>
                </a:gridCol>
                <a:gridCol w="718026">
                  <a:extLst>
                    <a:ext uri="{9D8B030D-6E8A-4147-A177-3AD203B41FA5}">
                      <a16:colId xmlns:a16="http://schemas.microsoft.com/office/drawing/2014/main" val="3129381229"/>
                    </a:ext>
                  </a:extLst>
                </a:gridCol>
                <a:gridCol w="718026">
                  <a:extLst>
                    <a:ext uri="{9D8B030D-6E8A-4147-A177-3AD203B41FA5}">
                      <a16:colId xmlns:a16="http://schemas.microsoft.com/office/drawing/2014/main" val="4029640650"/>
                    </a:ext>
                  </a:extLst>
                </a:gridCol>
                <a:gridCol w="718026">
                  <a:extLst>
                    <a:ext uri="{9D8B030D-6E8A-4147-A177-3AD203B41FA5}">
                      <a16:colId xmlns:a16="http://schemas.microsoft.com/office/drawing/2014/main" val="1588730631"/>
                    </a:ext>
                  </a:extLst>
                </a:gridCol>
                <a:gridCol w="718026">
                  <a:extLst>
                    <a:ext uri="{9D8B030D-6E8A-4147-A177-3AD203B41FA5}">
                      <a16:colId xmlns:a16="http://schemas.microsoft.com/office/drawing/2014/main" val="1332268579"/>
                    </a:ext>
                  </a:extLst>
                </a:gridCol>
                <a:gridCol w="718026">
                  <a:extLst>
                    <a:ext uri="{9D8B030D-6E8A-4147-A177-3AD203B41FA5}">
                      <a16:colId xmlns:a16="http://schemas.microsoft.com/office/drawing/2014/main" val="4182476985"/>
                    </a:ext>
                  </a:extLst>
                </a:gridCol>
                <a:gridCol w="718026">
                  <a:extLst>
                    <a:ext uri="{9D8B030D-6E8A-4147-A177-3AD203B41FA5}">
                      <a16:colId xmlns:a16="http://schemas.microsoft.com/office/drawing/2014/main" val="2947542853"/>
                    </a:ext>
                  </a:extLst>
                </a:gridCol>
                <a:gridCol w="1721523">
                  <a:extLst>
                    <a:ext uri="{9D8B030D-6E8A-4147-A177-3AD203B41FA5}">
                      <a16:colId xmlns:a16="http://schemas.microsoft.com/office/drawing/2014/main" val="1450907648"/>
                    </a:ext>
                  </a:extLst>
                </a:gridCol>
              </a:tblGrid>
              <a:tr h="279480">
                <a:tc gridSpan="9">
                  <a:txBody>
                    <a:bodyPr/>
                    <a:lstStyle/>
                    <a:p>
                      <a:pPr algn="l">
                        <a:tabLst>
                          <a:tab pos="1524000" algn="l"/>
                        </a:tabLst>
                      </a:pPr>
                      <a:r>
                        <a:rPr lang="en-IN" sz="1200" dirty="0">
                          <a:effectLst/>
                        </a:rPr>
                        <a:t>Demographic Status	</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24269728"/>
                  </a:ext>
                </a:extLst>
              </a:tr>
              <a:tr h="279480">
                <a:tc gridSpan="9">
                  <a:txBody>
                    <a:bodyPr/>
                    <a:lstStyle/>
                    <a:p>
                      <a:pPr algn="l"/>
                      <a:r>
                        <a:rPr lang="en-IN" sz="1200" dirty="0">
                          <a:effectLst/>
                        </a:rPr>
                        <a:t>Age Group</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75440833"/>
                  </a:ext>
                </a:extLst>
              </a:tr>
              <a:tr h="279480">
                <a:tc>
                  <a:txBody>
                    <a:bodyPr/>
                    <a:lstStyle/>
                    <a:p>
                      <a:pPr algn="l"/>
                      <a:r>
                        <a:rPr lang="en-IN" sz="1200">
                          <a:effectLst/>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l"/>
                      <a:r>
                        <a:rPr lang="en-IN" sz="1200">
                          <a:effectLst/>
                        </a:rPr>
                        <a:t>18-30</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30-39</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40-49</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50+</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2423786631"/>
                  </a:ext>
                </a:extLst>
              </a:tr>
              <a:tr h="279480">
                <a:tc>
                  <a:txBody>
                    <a:bodyPr/>
                    <a:lstStyle/>
                    <a:p>
                      <a:pPr algn="l"/>
                      <a:r>
                        <a:rPr lang="en-IN" sz="1200">
                          <a:effectLst/>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l"/>
                      <a:r>
                        <a:rPr lang="en-IN" sz="1200">
                          <a:effectLst/>
                        </a:rPr>
                        <a:t>140</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50</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14</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8</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2471982170"/>
                  </a:ext>
                </a:extLst>
              </a:tr>
              <a:tr h="279480">
                <a:tc>
                  <a:txBody>
                    <a:bodyPr/>
                    <a:lstStyle/>
                    <a:p>
                      <a:pPr algn="l"/>
                      <a:r>
                        <a:rPr lang="en-IN" sz="1200">
                          <a:effectLst/>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l"/>
                      <a:r>
                        <a:rPr lang="en-IN" sz="1200">
                          <a:effectLst/>
                        </a:rPr>
                        <a:t>66%</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23%</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6.6%</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3.7%</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4155819432"/>
                  </a:ext>
                </a:extLst>
              </a:tr>
              <a:tr h="279480">
                <a:tc gridSpan="9">
                  <a:txBody>
                    <a:bodyPr/>
                    <a:lstStyle/>
                    <a:p>
                      <a:pPr algn="l"/>
                      <a:r>
                        <a:rPr lang="en-IN" sz="1200">
                          <a:effectLst/>
                        </a:rPr>
                        <a:t>Gender</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63148842"/>
                  </a:ext>
                </a:extLst>
              </a:tr>
              <a:tr h="279480">
                <a:tc>
                  <a:txBody>
                    <a:bodyPr/>
                    <a:lstStyle/>
                    <a:p>
                      <a:pPr algn="l"/>
                      <a:r>
                        <a:rPr lang="en-IN" sz="1200">
                          <a:effectLst/>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4">
                  <a:txBody>
                    <a:bodyPr/>
                    <a:lstStyle/>
                    <a:p>
                      <a:pPr algn="l"/>
                      <a:r>
                        <a:rPr lang="en-IN" sz="1200">
                          <a:effectLst/>
                        </a:rPr>
                        <a:t>Male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l"/>
                      <a:r>
                        <a:rPr lang="en-IN" sz="1200">
                          <a:effectLst/>
                        </a:rPr>
                        <a:t>Female</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241758"/>
                  </a:ext>
                </a:extLst>
              </a:tr>
              <a:tr h="279480">
                <a:tc>
                  <a:txBody>
                    <a:bodyPr/>
                    <a:lstStyle/>
                    <a:p>
                      <a:pPr algn="l"/>
                      <a:r>
                        <a:rPr lang="en-IN" sz="1200">
                          <a:effectLst/>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4">
                  <a:txBody>
                    <a:bodyPr/>
                    <a:lstStyle/>
                    <a:p>
                      <a:pPr algn="l"/>
                      <a:r>
                        <a:rPr lang="en-IN" sz="1200">
                          <a:effectLst/>
                        </a:rPr>
                        <a:t>91</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l"/>
                      <a:r>
                        <a:rPr lang="en-IN" sz="1200">
                          <a:effectLst/>
                        </a:rPr>
                        <a:t>121</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89463498"/>
                  </a:ext>
                </a:extLst>
              </a:tr>
              <a:tr h="279480">
                <a:tc>
                  <a:txBody>
                    <a:bodyPr/>
                    <a:lstStyle/>
                    <a:p>
                      <a:pPr algn="l"/>
                      <a:r>
                        <a:rPr lang="en-IN" sz="1200">
                          <a:effectLst/>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4">
                  <a:txBody>
                    <a:bodyPr/>
                    <a:lstStyle/>
                    <a:p>
                      <a:pPr algn="l"/>
                      <a:r>
                        <a:rPr lang="en-IN" sz="1200">
                          <a:effectLst/>
                        </a:rPr>
                        <a:t>42.9</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l"/>
                      <a:r>
                        <a:rPr lang="en-IN" sz="1200">
                          <a:effectLst/>
                        </a:rPr>
                        <a:t>57.1%</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19030353"/>
                  </a:ext>
                </a:extLst>
              </a:tr>
              <a:tr h="279480">
                <a:tc gridSpan="9">
                  <a:txBody>
                    <a:bodyPr/>
                    <a:lstStyle/>
                    <a:p>
                      <a:pPr algn="l"/>
                      <a:r>
                        <a:rPr lang="en-IN" sz="1200">
                          <a:effectLst/>
                        </a:rPr>
                        <a:t>Marital status</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53898631"/>
                  </a:ext>
                </a:extLst>
              </a:tr>
              <a:tr h="279480">
                <a:tc>
                  <a:txBody>
                    <a:bodyPr/>
                    <a:lstStyle/>
                    <a:p>
                      <a:pPr algn="l"/>
                      <a:r>
                        <a:rPr lang="en-IN" sz="1200">
                          <a:effectLst/>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4">
                  <a:txBody>
                    <a:bodyPr/>
                    <a:lstStyle/>
                    <a:p>
                      <a:pPr algn="l"/>
                      <a:r>
                        <a:rPr lang="en-IN" sz="1200">
                          <a:effectLst/>
                        </a:rPr>
                        <a:t>Unmarried</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l"/>
                      <a:r>
                        <a:rPr lang="en-IN" sz="1200">
                          <a:effectLst/>
                        </a:rPr>
                        <a:t>Married</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5120790"/>
                  </a:ext>
                </a:extLst>
              </a:tr>
              <a:tr h="279480">
                <a:tc>
                  <a:txBody>
                    <a:bodyPr/>
                    <a:lstStyle/>
                    <a:p>
                      <a:pPr algn="l"/>
                      <a:r>
                        <a:rPr lang="en-IN" sz="1200">
                          <a:effectLst/>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4">
                  <a:txBody>
                    <a:bodyPr/>
                    <a:lstStyle/>
                    <a:p>
                      <a:pPr algn="l"/>
                      <a:r>
                        <a:rPr lang="en-IN" sz="1200">
                          <a:effectLst/>
                        </a:rPr>
                        <a:t>132</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l"/>
                      <a:r>
                        <a:rPr lang="en-IN" sz="1200" dirty="0">
                          <a:effectLst/>
                        </a:rPr>
                        <a:t>80</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87308046"/>
                  </a:ext>
                </a:extLst>
              </a:tr>
              <a:tr h="279480">
                <a:tc>
                  <a:txBody>
                    <a:bodyPr/>
                    <a:lstStyle/>
                    <a:p>
                      <a:pPr algn="l"/>
                      <a:r>
                        <a:rPr lang="en-IN" sz="1200">
                          <a:effectLst/>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4">
                  <a:txBody>
                    <a:bodyPr/>
                    <a:lstStyle/>
                    <a:p>
                      <a:pPr algn="l"/>
                      <a:r>
                        <a:rPr lang="en-IN" sz="1200">
                          <a:effectLst/>
                        </a:rPr>
                        <a:t>62.2%</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l"/>
                      <a:r>
                        <a:rPr lang="en-IN" sz="1200">
                          <a:effectLst/>
                        </a:rPr>
                        <a:t>37.7%</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6352339"/>
                  </a:ext>
                </a:extLst>
              </a:tr>
              <a:tr h="279480">
                <a:tc gridSpan="9">
                  <a:txBody>
                    <a:bodyPr/>
                    <a:lstStyle/>
                    <a:p>
                      <a:pPr algn="l"/>
                      <a:r>
                        <a:rPr lang="en-IN" sz="1200">
                          <a:effectLst/>
                        </a:rPr>
                        <a:t>BMI</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34737490"/>
                  </a:ext>
                </a:extLst>
              </a:tr>
              <a:tr h="279480">
                <a:tc>
                  <a:txBody>
                    <a:bodyPr/>
                    <a:lstStyle/>
                    <a:p>
                      <a:pPr algn="l"/>
                      <a:r>
                        <a:rPr lang="en-IN" sz="1200">
                          <a:effectLst/>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r>
                        <a:rPr lang="en-IN" sz="1200">
                          <a:effectLst/>
                        </a:rPr>
                        <a:t>0-18</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l"/>
                      <a:r>
                        <a:rPr lang="en-IN" sz="1200">
                          <a:effectLst/>
                        </a:rPr>
                        <a:t>19-25</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26-30</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31-39</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a:txBody>
                    <a:bodyPr/>
                    <a:lstStyle/>
                    <a:p>
                      <a:pPr algn="l"/>
                      <a:r>
                        <a:rPr lang="en-IN" sz="1200">
                          <a:effectLst/>
                        </a:rPr>
                        <a:t>40+</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65244099"/>
                  </a:ext>
                </a:extLst>
              </a:tr>
              <a:tr h="279480">
                <a:tc>
                  <a:txBody>
                    <a:bodyPr/>
                    <a:lstStyle/>
                    <a:p>
                      <a:pPr algn="l"/>
                      <a:r>
                        <a:rPr lang="en-IN" sz="1200">
                          <a:effectLst/>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r>
                        <a:rPr lang="en-IN" sz="1200">
                          <a:effectLst/>
                        </a:rPr>
                        <a:t>13</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l"/>
                      <a:r>
                        <a:rPr lang="en-IN" sz="1200">
                          <a:effectLst/>
                        </a:rPr>
                        <a:t>141</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33</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23</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a:txBody>
                    <a:bodyPr/>
                    <a:lstStyle/>
                    <a:p>
                      <a:pPr algn="l"/>
                      <a:r>
                        <a:rPr lang="en-IN" sz="1200">
                          <a:effectLst/>
                        </a:rPr>
                        <a:t>2</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72579169"/>
                  </a:ext>
                </a:extLst>
              </a:tr>
              <a:tr h="279480">
                <a:tc>
                  <a:txBody>
                    <a:bodyPr/>
                    <a:lstStyle/>
                    <a:p>
                      <a:pPr algn="l"/>
                      <a:r>
                        <a:rPr lang="en-IN" sz="1200">
                          <a:effectLst/>
                        </a:rPr>
                        <a:t> </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r>
                        <a:rPr lang="en-IN" sz="1200">
                          <a:effectLst/>
                        </a:rPr>
                        <a:t>6.1%</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l"/>
                      <a:r>
                        <a:rPr lang="en-IN" sz="1200">
                          <a:effectLst/>
                        </a:rPr>
                        <a:t>66.5%</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15.5%</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l"/>
                      <a:r>
                        <a:rPr lang="en-IN" sz="1200">
                          <a:effectLst/>
                        </a:rPr>
                        <a:t>10.8%</a:t>
                      </a:r>
                      <a:endParaRPr lang="en-IN"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a:txBody>
                    <a:bodyPr/>
                    <a:lstStyle/>
                    <a:p>
                      <a:pPr algn="l"/>
                      <a:r>
                        <a:rPr lang="en-IN" sz="1200" dirty="0">
                          <a:effectLst/>
                        </a:rPr>
                        <a:t>0.9%</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26210898"/>
                  </a:ext>
                </a:extLst>
              </a:tr>
            </a:tbl>
          </a:graphicData>
        </a:graphic>
      </p:graphicFrame>
      <p:grpSp>
        <p:nvGrpSpPr>
          <p:cNvPr id="25" name="Rectangle 744">
            <a:extLst>
              <a:ext uri="{FF2B5EF4-FFF2-40B4-BE49-F238E27FC236}">
                <a16:creationId xmlns:a16="http://schemas.microsoft.com/office/drawing/2014/main" id="{FBB6FE3B-FBE8-B123-C0B3-5BF1A1CDF1B1}"/>
              </a:ext>
            </a:extLst>
          </p:cNvPr>
          <p:cNvGrpSpPr/>
          <p:nvPr/>
        </p:nvGrpSpPr>
        <p:grpSpPr>
          <a:xfrm>
            <a:off x="4595130" y="108282"/>
            <a:ext cx="3715661" cy="914402"/>
            <a:chOff x="-1" y="0"/>
            <a:chExt cx="3715660" cy="914401"/>
          </a:xfrm>
        </p:grpSpPr>
        <p:sp>
          <p:nvSpPr>
            <p:cNvPr id="26" name="Rectangle">
              <a:extLst>
                <a:ext uri="{FF2B5EF4-FFF2-40B4-BE49-F238E27FC236}">
                  <a16:creationId xmlns:a16="http://schemas.microsoft.com/office/drawing/2014/main" id="{B92B7BA8-F7F5-2029-B73D-E2019A9B1452}"/>
                </a:ext>
              </a:extLst>
            </p:cNvPr>
            <p:cNvSpPr/>
            <p:nvPr/>
          </p:nvSpPr>
          <p:spPr>
            <a:xfrm>
              <a:off x="-1" y="0"/>
              <a:ext cx="3715660" cy="914401"/>
            </a:xfrm>
            <a:prstGeom prst="rect">
              <a:avLst/>
            </a:prstGeom>
            <a:solidFill>
              <a:srgbClr val="806000"/>
            </a:solidFill>
            <a:ln w="12700" cap="flat">
              <a:solidFill>
                <a:srgbClr val="32538F"/>
              </a:solidFill>
              <a:prstDash val="solid"/>
              <a:miter lim="800000"/>
            </a:ln>
            <a:effectLst/>
          </p:spPr>
          <p:txBody>
            <a:bodyPr wrap="square" lIns="45718" tIns="45718" rIns="45718" bIns="45718" numCol="1" anchor="ctr">
              <a:noAutofit/>
            </a:bodyPr>
            <a:lstStyle/>
            <a:p>
              <a:pPr algn="ctr">
                <a:defRPr sz="4000">
                  <a:solidFill>
                    <a:srgbClr val="FFFFFF"/>
                  </a:solidFill>
                  <a:latin typeface="+mn-lt"/>
                  <a:ea typeface="+mn-ea"/>
                  <a:cs typeface="+mn-cs"/>
                  <a:sym typeface="Calibri"/>
                </a:defRPr>
              </a:pPr>
              <a:endParaRPr/>
            </a:p>
          </p:txBody>
        </p:sp>
        <p:sp>
          <p:nvSpPr>
            <p:cNvPr id="27" name="Methodology">
              <a:extLst>
                <a:ext uri="{FF2B5EF4-FFF2-40B4-BE49-F238E27FC236}">
                  <a16:creationId xmlns:a16="http://schemas.microsoft.com/office/drawing/2014/main" id="{1C100DAC-489B-9E6B-6E40-D9D74B5A3E3E}"/>
                </a:ext>
              </a:extLst>
            </p:cNvPr>
            <p:cNvSpPr txBox="1"/>
            <p:nvPr/>
          </p:nvSpPr>
          <p:spPr>
            <a:xfrm>
              <a:off x="52070" y="103259"/>
              <a:ext cx="3611519" cy="7078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lvl1pPr algn="ctr">
                <a:defRPr sz="4000">
                  <a:solidFill>
                    <a:srgbClr val="FFFFFF"/>
                  </a:solidFill>
                  <a:latin typeface="+mn-lt"/>
                  <a:ea typeface="+mn-ea"/>
                  <a:cs typeface="+mn-cs"/>
                  <a:sym typeface="Calibri"/>
                </a:defRPr>
              </a:lvl1pPr>
            </a:lstStyle>
            <a:p>
              <a:r>
                <a:rPr lang="en-US" dirty="0"/>
                <a:t>Result</a:t>
              </a:r>
              <a:endParaRPr dirty="0"/>
            </a:p>
          </p:txBody>
        </p:sp>
      </p:grpSp>
    </p:spTree>
    <p:extLst>
      <p:ext uri="{BB962C8B-B14F-4D97-AF65-F5344CB8AC3E}">
        <p14:creationId xmlns:p14="http://schemas.microsoft.com/office/powerpoint/2010/main" val="96129275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DCDE47FE-1BFD-A240-C019-66FBA1E3E3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39504"/>
            <a:ext cx="3904482" cy="241410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DB1A3DCF-043C-A022-A732-70B020C32B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68" y="1084862"/>
            <a:ext cx="3904482" cy="267490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7AFDCB3-40D5-8E4B-3FCB-8AA1FEF24E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9755"/>
          <a:stretch/>
        </p:blipFill>
        <p:spPr bwMode="auto">
          <a:xfrm>
            <a:off x="5340311" y="4143216"/>
            <a:ext cx="5731510" cy="3006681"/>
          </a:xfrm>
          <a:prstGeom prst="rect">
            <a:avLst/>
          </a:prstGeom>
          <a:noFill/>
          <a:ln>
            <a:noFill/>
          </a:ln>
          <a:extLst>
            <a:ext uri="{53640926-AAD7-44D8-BBD7-CCE9431645EC}">
              <a14:shadowObscured xmlns:a14="http://schemas.microsoft.com/office/drawing/2010/main"/>
            </a:ext>
          </a:extLst>
        </p:spPr>
      </p:pic>
      <p:pic>
        <p:nvPicPr>
          <p:cNvPr id="2056" name="Picture 8">
            <a:extLst>
              <a:ext uri="{FF2B5EF4-FFF2-40B4-BE49-F238E27FC236}">
                <a16:creationId xmlns:a16="http://schemas.microsoft.com/office/drawing/2014/main" id="{EC5B3D11-5FC5-1486-7458-DCEB8833A0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17678" y="1123165"/>
            <a:ext cx="3944207" cy="253321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A5CFA05F-85DB-2142-EB6D-086A9E08B5B4}"/>
              </a:ext>
            </a:extLst>
          </p:cNvPr>
          <p:cNvSpPr/>
          <p:nvPr/>
        </p:nvSpPr>
        <p:spPr>
          <a:xfrm>
            <a:off x="-10273" y="410177"/>
            <a:ext cx="3902487" cy="683531"/>
          </a:xfrm>
          <a:prstGeom prst="rect">
            <a:avLst/>
          </a:prstGeom>
          <a:solidFill>
            <a:schemeClr val="accent2"/>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Figure-1 Frequency of Physical activity </a:t>
            </a:r>
          </a:p>
        </p:txBody>
      </p:sp>
      <p:sp>
        <p:nvSpPr>
          <p:cNvPr id="12" name="Rectangle 11">
            <a:extLst>
              <a:ext uri="{FF2B5EF4-FFF2-40B4-BE49-F238E27FC236}">
                <a16:creationId xmlns:a16="http://schemas.microsoft.com/office/drawing/2014/main" id="{0E426A81-37D0-A61E-618A-71E694F0A1C2}"/>
              </a:ext>
            </a:extLst>
          </p:cNvPr>
          <p:cNvSpPr/>
          <p:nvPr/>
        </p:nvSpPr>
        <p:spPr>
          <a:xfrm>
            <a:off x="-28841" y="3755973"/>
            <a:ext cx="3933323" cy="683531"/>
          </a:xfrm>
          <a:prstGeom prst="rect">
            <a:avLst/>
          </a:prstGeom>
          <a:solidFill>
            <a:schemeClr val="accent2"/>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Figure-2 Effect of Covid-19 on Physical Activity</a:t>
            </a:r>
          </a:p>
        </p:txBody>
      </p:sp>
      <p:sp>
        <p:nvSpPr>
          <p:cNvPr id="13" name="Rectangle 12">
            <a:extLst>
              <a:ext uri="{FF2B5EF4-FFF2-40B4-BE49-F238E27FC236}">
                <a16:creationId xmlns:a16="http://schemas.microsoft.com/office/drawing/2014/main" id="{6639EB3A-CF98-284B-1A43-E36A4DB72F87}"/>
              </a:ext>
            </a:extLst>
          </p:cNvPr>
          <p:cNvSpPr/>
          <p:nvPr/>
        </p:nvSpPr>
        <p:spPr>
          <a:xfrm rot="5400000">
            <a:off x="670475" y="3234593"/>
            <a:ext cx="6853607" cy="384428"/>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lumMod val="75000"/>
                  <a:lumOff val="25000"/>
                </a:schemeClr>
              </a:solidFill>
            </a:endParaRPr>
          </a:p>
        </p:txBody>
      </p:sp>
      <p:sp>
        <p:nvSpPr>
          <p:cNvPr id="14" name="Rectangle 13">
            <a:extLst>
              <a:ext uri="{FF2B5EF4-FFF2-40B4-BE49-F238E27FC236}">
                <a16:creationId xmlns:a16="http://schemas.microsoft.com/office/drawing/2014/main" id="{34285FEB-E635-CCBC-8039-C800C9C943CC}"/>
              </a:ext>
            </a:extLst>
          </p:cNvPr>
          <p:cNvSpPr/>
          <p:nvPr/>
        </p:nvSpPr>
        <p:spPr>
          <a:xfrm>
            <a:off x="0" y="0"/>
            <a:ext cx="3892214" cy="410177"/>
          </a:xfrm>
          <a:prstGeom prst="rect">
            <a:avLst/>
          </a:prstGeom>
          <a:solidFill>
            <a:schemeClr val="accent6">
              <a:lumMod val="60000"/>
              <a:lumOff val="4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Section A- Physical Activity  Levels</a:t>
            </a:r>
          </a:p>
        </p:txBody>
      </p:sp>
      <p:sp>
        <p:nvSpPr>
          <p:cNvPr id="16" name="Rectangle 15">
            <a:extLst>
              <a:ext uri="{FF2B5EF4-FFF2-40B4-BE49-F238E27FC236}">
                <a16:creationId xmlns:a16="http://schemas.microsoft.com/office/drawing/2014/main" id="{AB09EC36-B7D6-0383-9ABE-5674BFBB7772}"/>
              </a:ext>
            </a:extLst>
          </p:cNvPr>
          <p:cNvSpPr/>
          <p:nvPr/>
        </p:nvSpPr>
        <p:spPr>
          <a:xfrm>
            <a:off x="4289493" y="7303"/>
            <a:ext cx="7872391" cy="410177"/>
          </a:xfrm>
          <a:prstGeom prst="rect">
            <a:avLst/>
          </a:prstGeom>
          <a:solidFill>
            <a:schemeClr val="accent6">
              <a:lumMod val="60000"/>
              <a:lumOff val="4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Section B- Sleep Pattern</a:t>
            </a:r>
          </a:p>
        </p:txBody>
      </p:sp>
      <p:pic>
        <p:nvPicPr>
          <p:cNvPr id="2058" name="Picture 10">
            <a:extLst>
              <a:ext uri="{FF2B5EF4-FFF2-40B4-BE49-F238E27FC236}">
                <a16:creationId xmlns:a16="http://schemas.microsoft.com/office/drawing/2014/main" id="{63C2CA85-E7C8-0ABB-DF86-46950DB435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2342" y="1093708"/>
            <a:ext cx="3902487" cy="258395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3C5B4348-DC4E-155A-D036-31BD6A257C78}"/>
              </a:ext>
            </a:extLst>
          </p:cNvPr>
          <p:cNvSpPr/>
          <p:nvPr/>
        </p:nvSpPr>
        <p:spPr>
          <a:xfrm>
            <a:off x="4302343" y="417480"/>
            <a:ext cx="3902487" cy="683531"/>
          </a:xfrm>
          <a:prstGeom prst="rect">
            <a:avLst/>
          </a:prstGeom>
          <a:solidFill>
            <a:schemeClr val="accent2"/>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Figure-3 Hours of sleep during Covid-19 restrictions </a:t>
            </a:r>
          </a:p>
        </p:txBody>
      </p:sp>
      <p:sp>
        <p:nvSpPr>
          <p:cNvPr id="19" name="Rectangle 18">
            <a:extLst>
              <a:ext uri="{FF2B5EF4-FFF2-40B4-BE49-F238E27FC236}">
                <a16:creationId xmlns:a16="http://schemas.microsoft.com/office/drawing/2014/main" id="{9FBA9B31-19EF-1CB7-CA1F-FC72E86CAC73}"/>
              </a:ext>
            </a:extLst>
          </p:cNvPr>
          <p:cNvSpPr/>
          <p:nvPr/>
        </p:nvSpPr>
        <p:spPr>
          <a:xfrm>
            <a:off x="8204829" y="428557"/>
            <a:ext cx="3987171" cy="683531"/>
          </a:xfrm>
          <a:prstGeom prst="rect">
            <a:avLst/>
          </a:prstGeom>
          <a:solidFill>
            <a:schemeClr val="accent2"/>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Figure-4 Effect on Sleep Pattern </a:t>
            </a:r>
          </a:p>
        </p:txBody>
      </p:sp>
      <p:sp>
        <p:nvSpPr>
          <p:cNvPr id="20" name="Rectangle 19">
            <a:extLst>
              <a:ext uri="{FF2B5EF4-FFF2-40B4-BE49-F238E27FC236}">
                <a16:creationId xmlns:a16="http://schemas.microsoft.com/office/drawing/2014/main" id="{34980DDB-3CE9-EE5F-8DE4-A1885C62C349}"/>
              </a:ext>
            </a:extLst>
          </p:cNvPr>
          <p:cNvSpPr/>
          <p:nvPr/>
        </p:nvSpPr>
        <p:spPr>
          <a:xfrm>
            <a:off x="4718011" y="3659618"/>
            <a:ext cx="6784758" cy="494136"/>
          </a:xfrm>
          <a:prstGeom prst="rect">
            <a:avLst/>
          </a:prstGeom>
          <a:solidFill>
            <a:schemeClr val="accent2"/>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Figure-5 Causes of disturbed sleep </a:t>
            </a:r>
          </a:p>
        </p:txBody>
      </p:sp>
      <p:pic>
        <p:nvPicPr>
          <p:cNvPr id="21" name="Picture 20">
            <a:extLst>
              <a:ext uri="{FF2B5EF4-FFF2-40B4-BE49-F238E27FC236}">
                <a16:creationId xmlns:a16="http://schemas.microsoft.com/office/drawing/2014/main" id="{A9CA03DE-EF71-2106-D79F-685331113B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4"/>
            <a:ext cx="584199" cy="496886"/>
          </a:xfrm>
          <a:prstGeom prst="rect">
            <a:avLst/>
          </a:prstGeom>
        </p:spPr>
      </p:pic>
    </p:spTree>
    <p:extLst>
      <p:ext uri="{BB962C8B-B14F-4D97-AF65-F5344CB8AC3E}">
        <p14:creationId xmlns:p14="http://schemas.microsoft.com/office/powerpoint/2010/main" val="2095429207"/>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1113</TotalTime>
  <Words>1025</Words>
  <Application>Microsoft Macintosh PowerPoint</Application>
  <PresentationFormat>Widescreen</PresentationFormat>
  <Paragraphs>149</Paragraphs>
  <Slides>19</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Avenir Next LT Pro</vt:lpstr>
      <vt:lpstr>Calibri</vt:lpstr>
      <vt:lpstr>Calibri Light</vt:lpstr>
      <vt:lpstr>Helvetica</vt:lpstr>
      <vt:lpstr>Rockwell Nova Light</vt:lpstr>
      <vt:lpstr>Times New Roman</vt:lpstr>
      <vt:lpstr>office theme</vt:lpstr>
      <vt:lpstr>To Understand the effect of Covid-19 on Physical Health and associated complication of general population in India</vt:lpstr>
      <vt:lpstr>Screenshot of Approval</vt:lpstr>
      <vt:lpstr>PowerPoint Presentation</vt:lpstr>
      <vt:lpstr>PowerPoint Presentation</vt:lpstr>
      <vt:lpstr>PowerPoint Presentation</vt:lpstr>
      <vt:lpstr>PowerPoint Presentation</vt:lpstr>
      <vt:lpstr>Data Analysis</vt:lpstr>
      <vt:lpstr>PowerPoint Presentation</vt:lpstr>
      <vt:lpstr>PowerPoint Presentation</vt:lpstr>
      <vt:lpstr>PowerPoint Presentation</vt:lpstr>
      <vt:lpstr>PowerPoint Presentation</vt:lpstr>
      <vt:lpstr>Limitation Of the Study</vt:lpstr>
      <vt:lpstr>Conclusion</vt:lpstr>
      <vt:lpstr>REFERENCES</vt:lpstr>
      <vt:lpstr>PowerPoint Presentation</vt:lpstr>
      <vt:lpstr>Suggestions to the Organization where the Study was Conducted </vt:lpstr>
      <vt:lpstr>Dissertation Experiences</vt:lpstr>
      <vt:lpstr>Pictorial Journey (1/2)</vt:lpstr>
      <vt:lpstr>Pictorial Journey (2/2)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Quality Audit (DQA) of HMIS RCH data in Haryana state of India</dc:title>
  <cp:lastModifiedBy>Vaibhav Walia</cp:lastModifiedBy>
  <cp:revision>13</cp:revision>
  <dcterms:modified xsi:type="dcterms:W3CDTF">2022-06-21T23:15:40Z</dcterms:modified>
</cp:coreProperties>
</file>