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1.xml" ContentType="application/vnd.openxmlformats-officedocument.themeOverr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 id="2147483660" r:id="rId2"/>
  </p:sldMasterIdLst>
  <p:notesMasterIdLst>
    <p:notesMasterId r:id="rId19"/>
  </p:notesMasterIdLst>
  <p:sldIdLst>
    <p:sldId id="256" r:id="rId3"/>
    <p:sldId id="287" r:id="rId4"/>
    <p:sldId id="257" r:id="rId5"/>
    <p:sldId id="286" r:id="rId6"/>
    <p:sldId id="259" r:id="rId7"/>
    <p:sldId id="260" r:id="rId8"/>
    <p:sldId id="261" r:id="rId9"/>
    <p:sldId id="275" r:id="rId10"/>
    <p:sldId id="278" r:id="rId11"/>
    <p:sldId id="266" r:id="rId12"/>
    <p:sldId id="280" r:id="rId13"/>
    <p:sldId id="288" r:id="rId14"/>
    <p:sldId id="285" r:id="rId15"/>
    <p:sldId id="284" r:id="rId16"/>
    <p:sldId id="269" r:id="rId17"/>
    <p:sldId id="271" r:id="rId18"/>
  </p:sldIdLst>
  <p:sldSz cx="12192000" cy="6858000"/>
  <p:notesSz cx="6858000" cy="9144000"/>
  <p:embeddedFontLst>
    <p:embeddedFont>
      <p:font typeface="Calibri" panose="020F0502020204030204" pitchFamily="34" charset="0"/>
      <p:regular r:id="rId20"/>
      <p:bold r:id="rId21"/>
      <p:italic r:id="rId22"/>
      <p:boldItalic r:id="rId23"/>
    </p:embeddedFont>
    <p:embeddedFont>
      <p:font typeface="Calibri Light" panose="020F0302020204030204" pitchFamily="34" charset="0"/>
      <p:regular r:id="rId24"/>
      <p:italic r:id="rId25"/>
    </p:embeddedFont>
    <p:embeddedFont>
      <p:font typeface="Inter Light" panose="020B0604020202020204" charset="0"/>
      <p:regular r:id="rId26"/>
      <p:bold r:id="rId27"/>
    </p:embeddedFont>
    <p:embeddedFont>
      <p:font typeface="Teko" panose="020B0604020202020204" charset="0"/>
      <p:regular r:id="rId28"/>
      <p:bold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uchi Babra" initials="RB" lastIdx="1" clrIdx="0">
    <p:extLst>
      <p:ext uri="{19B8F6BF-5375-455C-9EA6-DF929625EA0E}">
        <p15:presenceInfo xmlns:p15="http://schemas.microsoft.com/office/powerpoint/2012/main" userId="ea7f3bf83b4aa308"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101"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7.fntdata"/><Relationship Id="rId3" Type="http://schemas.openxmlformats.org/officeDocument/2006/relationships/slide" Target="slides/slide1.xml"/><Relationship Id="rId21" Type="http://schemas.openxmlformats.org/officeDocument/2006/relationships/font" Target="fonts/font2.fntdata"/><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6.fntdata"/><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1.fntdata"/><Relationship Id="rId29" Type="http://schemas.openxmlformats.org/officeDocument/2006/relationships/font" Target="fonts/font10.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5.fntdata"/><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4.fntdata"/><Relationship Id="rId28" Type="http://schemas.openxmlformats.org/officeDocument/2006/relationships/font" Target="fonts/font9.fntdata"/><Relationship Id="rId10" Type="http://schemas.openxmlformats.org/officeDocument/2006/relationships/slide" Target="slides/slide8.xml"/><Relationship Id="rId19" Type="http://schemas.openxmlformats.org/officeDocument/2006/relationships/notesMaster" Target="notesMasters/notesMaster1.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commentAuthors" Target="commentAuthors.xml"/><Relationship Id="rId8" Type="http://schemas.openxmlformats.org/officeDocument/2006/relationships/slide" Target="slides/slide6.xml"/></Relationships>
</file>

<file path=ppt/charts/_rels/chart1.xml.rels><?xml version="1.0" encoding="UTF-8" standalone="yes"?>
<Relationships xmlns="http://schemas.openxmlformats.org/package/2006/relationships"><Relationship Id="rId3" Type="http://schemas.openxmlformats.org/officeDocument/2006/relationships/oleObject" Target="file:///C:\Users\Ruchi%20Babra\Desktop\CombinedNewSummarizedSheet-Digital_11_06.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lang="en-IN" sz="1600" b="1" i="0" u="none" strike="noStrike" kern="1200" spc="0" baseline="0" dirty="0" smtClean="0">
                <a:solidFill>
                  <a:srgbClr val="000000">
                    <a:lumMod val="65000"/>
                    <a:lumOff val="35000"/>
                  </a:srgbClr>
                </a:solidFill>
                <a:latin typeface="+mn-lt"/>
                <a:ea typeface="+mn-ea"/>
                <a:cs typeface="+mn-cs"/>
              </a:defRPr>
            </a:pPr>
            <a:r>
              <a:rPr lang="en-IN" sz="1600" b="1" i="0" u="none" strike="noStrike" kern="1200" baseline="0" dirty="0">
                <a:solidFill>
                  <a:srgbClr val="000000">
                    <a:lumMod val="65000"/>
                    <a:lumOff val="35000"/>
                  </a:srgbClr>
                </a:solidFill>
                <a:latin typeface="+mn-lt"/>
                <a:ea typeface="+mn-ea"/>
                <a:cs typeface="+mn-cs"/>
              </a:rPr>
              <a:t>Type of Studies</a:t>
            </a:r>
          </a:p>
        </c:rich>
      </c:tx>
      <c:overlay val="0"/>
      <c:spPr>
        <a:noFill/>
        <a:ln>
          <a:noFill/>
        </a:ln>
        <a:effectLst/>
      </c:spPr>
      <c:txPr>
        <a:bodyPr rot="0" spcFirstLastPara="1" vertOverflow="ellipsis" vert="horz" wrap="square" anchor="ctr" anchorCtr="1"/>
        <a:lstStyle/>
        <a:p>
          <a:pPr algn="ctr" rtl="0">
            <a:defRPr lang="en-IN" sz="1600" b="1" i="0" u="none" strike="noStrike" kern="1200" spc="0" baseline="0" dirty="0" smtClean="0">
              <a:solidFill>
                <a:srgbClr val="000000">
                  <a:lumMod val="65000"/>
                  <a:lumOff val="35000"/>
                </a:srgb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Sheet4!$B$1</c:f>
              <c:strCache>
                <c:ptCount val="1"/>
                <c:pt idx="0">
                  <c:v>Number</c:v>
                </c:pt>
              </c:strCache>
            </c:strRef>
          </c:tx>
          <c:dPt>
            <c:idx val="0"/>
            <c:bubble3D val="0"/>
            <c:spPr>
              <a:solidFill>
                <a:schemeClr val="accent1"/>
              </a:solidFill>
              <a:ln w="25400">
                <a:solidFill>
                  <a:schemeClr val="lt1"/>
                </a:solidFill>
              </a:ln>
              <a:effectLst/>
              <a:sp3d contourW="25400">
                <a:contourClr>
                  <a:schemeClr val="lt1"/>
                </a:contourClr>
              </a:sp3d>
            </c:spPr>
            <c:extLst>
              <c:ext xmlns:c16="http://schemas.microsoft.com/office/drawing/2014/chart" uri="{C3380CC4-5D6E-409C-BE32-E72D297353CC}">
                <c16:uniqueId val="{00000001-83FD-4C22-A6C7-19ECE5657EAD}"/>
              </c:ext>
            </c:extLst>
          </c:dPt>
          <c:dPt>
            <c:idx val="1"/>
            <c:bubble3D val="0"/>
            <c:spPr>
              <a:solidFill>
                <a:schemeClr val="accent2"/>
              </a:solidFill>
              <a:ln w="25400">
                <a:solidFill>
                  <a:schemeClr val="lt1"/>
                </a:solidFill>
              </a:ln>
              <a:effectLst/>
              <a:sp3d contourW="25400">
                <a:contourClr>
                  <a:schemeClr val="lt1"/>
                </a:contourClr>
              </a:sp3d>
            </c:spPr>
            <c:extLst>
              <c:ext xmlns:c16="http://schemas.microsoft.com/office/drawing/2014/chart" uri="{C3380CC4-5D6E-409C-BE32-E72D297353CC}">
                <c16:uniqueId val="{00000003-83FD-4C22-A6C7-19ECE5657EAD}"/>
              </c:ext>
            </c:extLst>
          </c:dPt>
          <c:dPt>
            <c:idx val="2"/>
            <c:bubble3D val="0"/>
            <c:spPr>
              <a:solidFill>
                <a:schemeClr val="accent3"/>
              </a:solidFill>
              <a:ln w="25400">
                <a:solidFill>
                  <a:schemeClr val="lt1"/>
                </a:solidFill>
              </a:ln>
              <a:effectLst/>
              <a:sp3d contourW="25400">
                <a:contourClr>
                  <a:schemeClr val="lt1"/>
                </a:contourClr>
              </a:sp3d>
            </c:spPr>
            <c:extLst>
              <c:ext xmlns:c16="http://schemas.microsoft.com/office/drawing/2014/chart" uri="{C3380CC4-5D6E-409C-BE32-E72D297353CC}">
                <c16:uniqueId val="{00000005-83FD-4C22-A6C7-19ECE5657EAD}"/>
              </c:ext>
            </c:extLst>
          </c:dPt>
          <c:dPt>
            <c:idx val="3"/>
            <c:bubble3D val="0"/>
            <c:spPr>
              <a:solidFill>
                <a:schemeClr val="accent4"/>
              </a:solidFill>
              <a:ln w="25400">
                <a:solidFill>
                  <a:schemeClr val="lt1"/>
                </a:solidFill>
              </a:ln>
              <a:effectLst/>
              <a:sp3d contourW="25400">
                <a:contourClr>
                  <a:schemeClr val="lt1"/>
                </a:contourClr>
              </a:sp3d>
            </c:spPr>
            <c:extLst>
              <c:ext xmlns:c16="http://schemas.microsoft.com/office/drawing/2014/chart" uri="{C3380CC4-5D6E-409C-BE32-E72D297353CC}">
                <c16:uniqueId val="{00000007-83FD-4C22-A6C7-19ECE5657EAD}"/>
              </c:ext>
            </c:extLst>
          </c:dPt>
          <c:dPt>
            <c:idx val="4"/>
            <c:bubble3D val="0"/>
            <c:spPr>
              <a:solidFill>
                <a:schemeClr val="accent5"/>
              </a:solidFill>
              <a:ln w="25400">
                <a:solidFill>
                  <a:schemeClr val="lt1"/>
                </a:solidFill>
              </a:ln>
              <a:effectLst/>
              <a:sp3d contourW="25400">
                <a:contourClr>
                  <a:schemeClr val="lt1"/>
                </a:contourClr>
              </a:sp3d>
            </c:spPr>
            <c:extLst>
              <c:ext xmlns:c16="http://schemas.microsoft.com/office/drawing/2014/chart" uri="{C3380CC4-5D6E-409C-BE32-E72D297353CC}">
                <c16:uniqueId val="{00000009-83FD-4C22-A6C7-19ECE5657EAD}"/>
              </c:ext>
            </c:extLst>
          </c:dPt>
          <c:dPt>
            <c:idx val="5"/>
            <c:bubble3D val="0"/>
            <c:spPr>
              <a:solidFill>
                <a:schemeClr val="accent6"/>
              </a:solidFill>
              <a:ln w="25400">
                <a:solidFill>
                  <a:schemeClr val="lt1"/>
                </a:solidFill>
              </a:ln>
              <a:effectLst/>
              <a:sp3d contourW="25400">
                <a:contourClr>
                  <a:schemeClr val="lt1"/>
                </a:contourClr>
              </a:sp3d>
            </c:spPr>
            <c:extLst>
              <c:ext xmlns:c16="http://schemas.microsoft.com/office/drawing/2014/chart" uri="{C3380CC4-5D6E-409C-BE32-E72D297353CC}">
                <c16:uniqueId val="{0000000B-83FD-4C22-A6C7-19ECE5657EAD}"/>
              </c:ext>
            </c:extLst>
          </c:dPt>
          <c:dPt>
            <c:idx val="6"/>
            <c:bubble3D val="0"/>
            <c:spPr>
              <a:solidFill>
                <a:schemeClr val="accent1">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D-83FD-4C22-A6C7-19ECE5657EAD}"/>
              </c:ext>
            </c:extLst>
          </c:dPt>
          <c:dPt>
            <c:idx val="7"/>
            <c:bubble3D val="0"/>
            <c:spPr>
              <a:solidFill>
                <a:schemeClr val="accent2">
                  <a:lumMod val="60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F-83FD-4C22-A6C7-19ECE5657EAD}"/>
              </c:ext>
            </c:extLst>
          </c:dPt>
          <c:cat>
            <c:strRef>
              <c:f>Sheet4!$A$2:$A$9</c:f>
              <c:strCache>
                <c:ptCount val="8"/>
                <c:pt idx="0">
                  <c:v>Survey questionnare </c:v>
                </c:pt>
                <c:pt idx="1">
                  <c:v>Mixed- Method Study</c:v>
                </c:pt>
                <c:pt idx="2">
                  <c:v>Systematic review</c:v>
                </c:pt>
                <c:pt idx="3">
                  <c:v> Pilot study </c:v>
                </c:pt>
                <c:pt idx="4">
                  <c:v>Pre - Post implementation study</c:v>
                </c:pt>
                <c:pt idx="5">
                  <c:v>Descriptive review</c:v>
                </c:pt>
                <c:pt idx="6">
                  <c:v>Latent Class Analysis</c:v>
                </c:pt>
                <c:pt idx="7">
                  <c:v>Cross-sectional Study</c:v>
                </c:pt>
              </c:strCache>
            </c:strRef>
          </c:cat>
          <c:val>
            <c:numRef>
              <c:f>Sheet4!$B$2:$B$9</c:f>
              <c:numCache>
                <c:formatCode>General</c:formatCode>
                <c:ptCount val="8"/>
                <c:pt idx="0">
                  <c:v>2</c:v>
                </c:pt>
                <c:pt idx="1">
                  <c:v>1</c:v>
                </c:pt>
                <c:pt idx="2">
                  <c:v>2</c:v>
                </c:pt>
                <c:pt idx="3">
                  <c:v>3</c:v>
                </c:pt>
                <c:pt idx="4">
                  <c:v>1</c:v>
                </c:pt>
                <c:pt idx="5">
                  <c:v>1</c:v>
                </c:pt>
                <c:pt idx="6">
                  <c:v>1</c:v>
                </c:pt>
                <c:pt idx="7">
                  <c:v>5</c:v>
                </c:pt>
              </c:numCache>
            </c:numRef>
          </c:val>
          <c:extLst>
            <c:ext xmlns:c16="http://schemas.microsoft.com/office/drawing/2014/chart" uri="{C3380CC4-5D6E-409C-BE32-E72D297353CC}">
              <c16:uniqueId val="{00000010-83FD-4C22-A6C7-19ECE5657EAD}"/>
            </c:ext>
          </c:extLst>
        </c:ser>
        <c:dLbls>
          <c:showLegendKey val="0"/>
          <c:showVal val="0"/>
          <c:showCatName val="0"/>
          <c:showSerName val="0"/>
          <c:showPercent val="0"/>
          <c:showBubbleSize val="0"/>
          <c:showLeaderLines val="1"/>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r>
              <a:rPr lang="en-IN"/>
              <a:t>Article</a:t>
            </a:r>
            <a:r>
              <a:rPr lang="en-IN" baseline="0"/>
              <a:t> Categorization</a:t>
            </a:r>
            <a:endParaRPr lang="en-IN"/>
          </a:p>
        </c:rich>
      </c:tx>
      <c:overlay val="0"/>
      <c:spPr>
        <a:noFill/>
        <a:ln>
          <a:noFill/>
        </a:ln>
        <a:effectLst/>
      </c:spPr>
      <c:txPr>
        <a:bodyPr rot="0" spcFirstLastPara="1" vertOverflow="ellipsis" vert="horz" wrap="square" anchor="ctr" anchorCtr="1"/>
        <a:lstStyle/>
        <a:p>
          <a:pPr>
            <a:defRPr sz="1600" b="1" i="0" u="none" strike="noStrike" kern="1200" baseline="0">
              <a:solidFill>
                <a:schemeClr val="tx2"/>
              </a:solidFill>
              <a:latin typeface="+mn-lt"/>
              <a:ea typeface="+mn-ea"/>
              <a:cs typeface="+mn-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sp3d/>
          </c:spPr>
          <c:invertIfNegative val="0"/>
          <c:dLbls>
            <c:spPr>
              <a:solidFill>
                <a:sysClr val="window" lastClr="FFFFFF"/>
              </a:solidFill>
              <a:ln>
                <a:solidFill>
                  <a:sysClr val="windowText" lastClr="000000">
                    <a:lumMod val="25000"/>
                    <a:lumOff val="75000"/>
                  </a:sysClr>
                </a:solidFill>
              </a:ln>
              <a:effectLst/>
            </c:spPr>
            <c:txPr>
              <a:bodyPr rot="0" spcFirstLastPara="1" vertOverflow="clip" horzOverflow="clip" vert="horz" wrap="square" lIns="38100" tIns="19050" rIns="38100" bIns="19050" anchor="ctr" anchorCtr="1">
                <a:spAutoFit/>
              </a:bodyPr>
              <a:lstStyle/>
              <a:p>
                <a:pPr>
                  <a:defRPr sz="900" b="0" i="0" u="none" strike="noStrike" kern="1200" baseline="0">
                    <a:solidFill>
                      <a:schemeClr val="dk2">
                        <a:lumMod val="75000"/>
                      </a:schemeClr>
                    </a:solidFill>
                    <a:latin typeface="+mn-lt"/>
                    <a:ea typeface="+mn-ea"/>
                    <a:cs typeface="+mn-cs"/>
                  </a:defRPr>
                </a:pPr>
                <a:endParaRPr lang="en-US"/>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Sheet1!$A$2:$A$3</c:f>
              <c:strCache>
                <c:ptCount val="2"/>
                <c:pt idx="0">
                  <c:v>Digital Tools</c:v>
                </c:pt>
                <c:pt idx="1">
                  <c:v>Awareness</c:v>
                </c:pt>
              </c:strCache>
            </c:strRef>
          </c:cat>
          <c:val>
            <c:numRef>
              <c:f>Sheet1!$B$2:$B$3</c:f>
              <c:numCache>
                <c:formatCode>General</c:formatCode>
                <c:ptCount val="2"/>
                <c:pt idx="0">
                  <c:v>10</c:v>
                </c:pt>
                <c:pt idx="1">
                  <c:v>6</c:v>
                </c:pt>
              </c:numCache>
            </c:numRef>
          </c:val>
          <c:extLst>
            <c:ext xmlns:c16="http://schemas.microsoft.com/office/drawing/2014/chart" uri="{C3380CC4-5D6E-409C-BE32-E72D297353CC}">
              <c16:uniqueId val="{00000000-F6D2-4633-9B44-6406B66EB602}"/>
            </c:ext>
          </c:extLst>
        </c:ser>
        <c:dLbls>
          <c:showLegendKey val="0"/>
          <c:showVal val="0"/>
          <c:showCatName val="0"/>
          <c:showSerName val="0"/>
          <c:showPercent val="0"/>
          <c:showBubbleSize val="0"/>
        </c:dLbls>
        <c:gapWidth val="150"/>
        <c:shape val="box"/>
        <c:axId val="1030006832"/>
        <c:axId val="1030009232"/>
        <c:axId val="0"/>
      </c:bar3DChart>
      <c:catAx>
        <c:axId val="1030006832"/>
        <c:scaling>
          <c:orientation val="minMax"/>
        </c:scaling>
        <c:delete val="0"/>
        <c:axPos val="b"/>
        <c:title>
          <c:tx>
            <c:rich>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US" dirty="0"/>
                  <a:t>Type of Articles included</a:t>
                </a:r>
              </a:p>
            </c:rich>
          </c:tx>
          <c:overlay val="0"/>
          <c:spPr>
            <a:noFill/>
            <a:ln>
              <a:noFill/>
            </a:ln>
            <a:effectLst/>
          </c:spPr>
          <c:txPr>
            <a:bodyPr rot="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030009232"/>
        <c:crosses val="autoZero"/>
        <c:auto val="1"/>
        <c:lblAlgn val="ctr"/>
        <c:lblOffset val="100"/>
        <c:noMultiLvlLbl val="0"/>
      </c:catAx>
      <c:valAx>
        <c:axId val="1030009232"/>
        <c:scaling>
          <c:orientation val="minMax"/>
        </c:scaling>
        <c:delete val="0"/>
        <c:axPos val="l"/>
        <c:majorGridlines>
          <c:spPr>
            <a:ln w="9525" cap="flat" cmpd="sng" algn="ctr">
              <a:solidFill>
                <a:schemeClr val="tx2">
                  <a:lumMod val="15000"/>
                  <a:lumOff val="85000"/>
                </a:schemeClr>
              </a:solidFill>
              <a:round/>
            </a:ln>
            <a:effectLst/>
          </c:spPr>
        </c:majorGridlines>
        <c:title>
          <c:tx>
            <c:rich>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r>
                  <a:rPr lang="en-US"/>
                  <a:t>Number of Articles </a:t>
                </a:r>
              </a:p>
            </c:rich>
          </c:tx>
          <c:overlay val="0"/>
          <c:spPr>
            <a:noFill/>
            <a:ln>
              <a:noFill/>
            </a:ln>
            <a:effectLst/>
          </c:spPr>
          <c:txPr>
            <a:bodyPr rot="-5400000" spcFirstLastPara="1" vertOverflow="ellipsis" vert="horz" wrap="square" anchor="ctr" anchorCtr="1"/>
            <a:lstStyle/>
            <a:p>
              <a:pPr>
                <a:defRPr sz="900" b="1" i="0" u="none" strike="noStrike" kern="1200" baseline="0">
                  <a:solidFill>
                    <a:schemeClr val="tx2"/>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103000683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4">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62">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0">
  <cs:axisTitle>
    <cs:lnRef idx="0"/>
    <cs:fillRef idx="0"/>
    <cs:effectRef idx="0"/>
    <cs:fontRef idx="minor">
      <a:schemeClr val="tx2"/>
    </cs:fontRef>
    <cs:defRPr sz="900"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900"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900" kern="1200"/>
  </cs:chartArea>
  <cs:dataLabel>
    <cs:lnRef idx="0"/>
    <cs:fillRef idx="0"/>
    <cs:effectRef idx="0"/>
    <cs:fontRef idx="minor">
      <a:schemeClr val="tx2"/>
    </cs:fontRef>
    <cs:defRPr sz="900"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900"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900"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1600"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900"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900" kern="1200"/>
  </cs:valueAxis>
  <cs:wall>
    <cs:lnRef idx="0"/>
    <cs:fillRef idx="0"/>
    <cs:effectRef idx="0"/>
    <cs:fontRef idx="minor">
      <a:schemeClr val="tx2"/>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8" name="Google Shape;23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2"/>
        <p:cNvGrpSpPr/>
        <p:nvPr/>
      </p:nvGrpSpPr>
      <p:grpSpPr>
        <a:xfrm>
          <a:off x="0" y="0"/>
          <a:ext cx="0" cy="0"/>
          <a:chOff x="0" y="0"/>
          <a:chExt cx="0" cy="0"/>
        </a:xfrm>
      </p:grpSpPr>
      <p:sp>
        <p:nvSpPr>
          <p:cNvPr id="293" name="Google Shape;293;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94" name="Google Shape;294;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53039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9"/>
        <p:cNvGrpSpPr/>
        <p:nvPr/>
      </p:nvGrpSpPr>
      <p:grpSpPr>
        <a:xfrm>
          <a:off x="0" y="0"/>
          <a:ext cx="0" cy="0"/>
          <a:chOff x="0" y="0"/>
          <a:chExt cx="0" cy="0"/>
        </a:xfrm>
      </p:grpSpPr>
      <p:sp>
        <p:nvSpPr>
          <p:cNvPr id="310" name="Google Shape;310;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11" name="Google Shape;311;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5"/>
        <p:cNvGrpSpPr/>
        <p:nvPr/>
      </p:nvGrpSpPr>
      <p:grpSpPr>
        <a:xfrm>
          <a:off x="0" y="0"/>
          <a:ext cx="0" cy="0"/>
          <a:chOff x="0" y="0"/>
          <a:chExt cx="0" cy="0"/>
        </a:xfrm>
      </p:grpSpPr>
      <p:sp>
        <p:nvSpPr>
          <p:cNvPr id="326" name="Google Shape;326;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27" name="Google Shape;327;p15: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366178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2: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3" name="Google Shape;10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429755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43" name="Google Shape;14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1" name="Google Shape;171;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20a65dd84c3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9" name="Google Shape;199;g20a65dd84c3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750845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g20a65dd84c3_0_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99" name="Google Shape;199;g20a65dd84c3_0_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7065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2"/>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2"/>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2"/>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2"/>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2"/>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7133432"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1799432"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A7A85A6-3F94-411B-B574-C21CDC5243D4}" type="datetimeFigureOut">
              <a:rPr lang="en-IN" smtClean="0"/>
              <a:t>17-06-2023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64CAC9B-5933-44E4-BBF6-FBF6119EA284}" type="slidenum">
              <a:rPr lang="en-IN" smtClean="0"/>
              <a:t>‹#›</a:t>
            </a:fld>
            <a:endParaRPr lang="en-IN"/>
          </a:p>
        </p:txBody>
      </p:sp>
    </p:spTree>
    <p:extLst>
      <p:ext uri="{BB962C8B-B14F-4D97-AF65-F5344CB8AC3E}">
        <p14:creationId xmlns:p14="http://schemas.microsoft.com/office/powerpoint/2010/main" val="1414259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7A85A6-3F94-411B-B574-C21CDC5243D4}" type="datetimeFigureOut">
              <a:rPr lang="en-IN" smtClean="0"/>
              <a:t>17-06-2023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64CAC9B-5933-44E4-BBF6-FBF6119EA284}" type="slidenum">
              <a:rPr lang="en-IN" smtClean="0"/>
              <a:t>‹#›</a:t>
            </a:fld>
            <a:endParaRPr lang="en-IN"/>
          </a:p>
        </p:txBody>
      </p:sp>
    </p:spTree>
    <p:extLst>
      <p:ext uri="{BB962C8B-B14F-4D97-AF65-F5344CB8AC3E}">
        <p14:creationId xmlns:p14="http://schemas.microsoft.com/office/powerpoint/2010/main" val="199579741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A7A85A6-3F94-411B-B574-C21CDC5243D4}" type="datetimeFigureOut">
              <a:rPr lang="en-IN" smtClean="0"/>
              <a:t>17-06-2023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64CAC9B-5933-44E4-BBF6-FBF6119EA284}" type="slidenum">
              <a:rPr lang="en-IN" smtClean="0"/>
              <a:t>‹#›</a:t>
            </a:fld>
            <a:endParaRPr lang="en-IN"/>
          </a:p>
        </p:txBody>
      </p:sp>
    </p:spTree>
    <p:extLst>
      <p:ext uri="{BB962C8B-B14F-4D97-AF65-F5344CB8AC3E}">
        <p14:creationId xmlns:p14="http://schemas.microsoft.com/office/powerpoint/2010/main" val="31942613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A7A85A6-3F94-411B-B574-C21CDC5243D4}" type="datetimeFigureOut">
              <a:rPr lang="en-IN" smtClean="0"/>
              <a:t>17-06-2023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64CAC9B-5933-44E4-BBF6-FBF6119EA284}" type="slidenum">
              <a:rPr lang="en-IN" smtClean="0"/>
              <a:t>‹#›</a:t>
            </a:fld>
            <a:endParaRPr lang="en-IN"/>
          </a:p>
        </p:txBody>
      </p:sp>
    </p:spTree>
    <p:extLst>
      <p:ext uri="{BB962C8B-B14F-4D97-AF65-F5344CB8AC3E}">
        <p14:creationId xmlns:p14="http://schemas.microsoft.com/office/powerpoint/2010/main" val="20515123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A7A85A6-3F94-411B-B574-C21CDC5243D4}" type="datetimeFigureOut">
              <a:rPr lang="en-IN" smtClean="0"/>
              <a:t>17-06-2023</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B64CAC9B-5933-44E4-BBF6-FBF6119EA284}" type="slidenum">
              <a:rPr lang="en-IN" smtClean="0"/>
              <a:t>‹#›</a:t>
            </a:fld>
            <a:endParaRPr lang="en-IN"/>
          </a:p>
        </p:txBody>
      </p:sp>
    </p:spTree>
    <p:extLst>
      <p:ext uri="{BB962C8B-B14F-4D97-AF65-F5344CB8AC3E}">
        <p14:creationId xmlns:p14="http://schemas.microsoft.com/office/powerpoint/2010/main" val="31479580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A7A85A6-3F94-411B-B574-C21CDC5243D4}" type="datetimeFigureOut">
              <a:rPr lang="en-IN" smtClean="0"/>
              <a:t>17-06-2023</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B64CAC9B-5933-44E4-BBF6-FBF6119EA284}" type="slidenum">
              <a:rPr lang="en-IN" smtClean="0"/>
              <a:t>‹#›</a:t>
            </a:fld>
            <a:endParaRPr lang="en-IN"/>
          </a:p>
        </p:txBody>
      </p:sp>
    </p:spTree>
    <p:extLst>
      <p:ext uri="{BB962C8B-B14F-4D97-AF65-F5344CB8AC3E}">
        <p14:creationId xmlns:p14="http://schemas.microsoft.com/office/powerpoint/2010/main" val="119541526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7A85A6-3F94-411B-B574-C21CDC5243D4}" type="datetimeFigureOut">
              <a:rPr lang="en-IN" smtClean="0"/>
              <a:t>17-06-2023</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B64CAC9B-5933-44E4-BBF6-FBF6119EA284}" type="slidenum">
              <a:rPr lang="en-IN" smtClean="0"/>
              <a:t>‹#›</a:t>
            </a:fld>
            <a:endParaRPr lang="en-IN"/>
          </a:p>
        </p:txBody>
      </p:sp>
    </p:spTree>
    <p:extLst>
      <p:ext uri="{BB962C8B-B14F-4D97-AF65-F5344CB8AC3E}">
        <p14:creationId xmlns:p14="http://schemas.microsoft.com/office/powerpoint/2010/main" val="18224228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A7A85A6-3F94-411B-B574-C21CDC5243D4}" type="datetimeFigureOut">
              <a:rPr lang="en-IN" smtClean="0"/>
              <a:t>17-06-2023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64CAC9B-5933-44E4-BBF6-FBF6119EA284}" type="slidenum">
              <a:rPr lang="en-IN" smtClean="0"/>
              <a:t>‹#›</a:t>
            </a:fld>
            <a:endParaRPr lang="en-IN"/>
          </a:p>
        </p:txBody>
      </p:sp>
    </p:spTree>
    <p:extLst>
      <p:ext uri="{BB962C8B-B14F-4D97-AF65-F5344CB8AC3E}">
        <p14:creationId xmlns:p14="http://schemas.microsoft.com/office/powerpoint/2010/main" val="357347515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7"/>
        <p:cNvGrpSpPr/>
        <p:nvPr/>
      </p:nvGrpSpPr>
      <p:grpSpPr>
        <a:xfrm>
          <a:off x="0" y="0"/>
          <a:ext cx="0" cy="0"/>
          <a:chOff x="0" y="0"/>
          <a:chExt cx="0" cy="0"/>
        </a:xfrm>
      </p:grpSpPr>
      <p:sp>
        <p:nvSpPr>
          <p:cNvPr id="18" name="Google Shape;18;p3"/>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0" name="Google Shape;20;p3"/>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3"/>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3"/>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A7A85A6-3F94-411B-B574-C21CDC5243D4}" type="datetimeFigureOut">
              <a:rPr lang="en-IN" smtClean="0"/>
              <a:t>17-06-2023</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B64CAC9B-5933-44E4-BBF6-FBF6119EA284}" type="slidenum">
              <a:rPr lang="en-IN" smtClean="0"/>
              <a:t>‹#›</a:t>
            </a:fld>
            <a:endParaRPr lang="en-IN"/>
          </a:p>
        </p:txBody>
      </p:sp>
    </p:spTree>
    <p:extLst>
      <p:ext uri="{BB962C8B-B14F-4D97-AF65-F5344CB8AC3E}">
        <p14:creationId xmlns:p14="http://schemas.microsoft.com/office/powerpoint/2010/main" val="266683430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7A85A6-3F94-411B-B574-C21CDC5243D4}" type="datetimeFigureOut">
              <a:rPr lang="en-IN" smtClean="0"/>
              <a:t>17-06-2023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64CAC9B-5933-44E4-BBF6-FBF6119EA284}" type="slidenum">
              <a:rPr lang="en-IN" smtClean="0"/>
              <a:t>‹#›</a:t>
            </a:fld>
            <a:endParaRPr lang="en-IN"/>
          </a:p>
        </p:txBody>
      </p:sp>
    </p:spTree>
    <p:extLst>
      <p:ext uri="{BB962C8B-B14F-4D97-AF65-F5344CB8AC3E}">
        <p14:creationId xmlns:p14="http://schemas.microsoft.com/office/powerpoint/2010/main" val="132984560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A7A85A6-3F94-411B-B574-C21CDC5243D4}" type="datetimeFigureOut">
              <a:rPr lang="en-IN" smtClean="0"/>
              <a:t>17-06-2023</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B64CAC9B-5933-44E4-BBF6-FBF6119EA284}" type="slidenum">
              <a:rPr lang="en-IN" smtClean="0"/>
              <a:t>‹#›</a:t>
            </a:fld>
            <a:endParaRPr lang="en-IN"/>
          </a:p>
        </p:txBody>
      </p:sp>
    </p:spTree>
    <p:extLst>
      <p:ext uri="{BB962C8B-B14F-4D97-AF65-F5344CB8AC3E}">
        <p14:creationId xmlns:p14="http://schemas.microsoft.com/office/powerpoint/2010/main" val="4193393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
        <p:cNvGrpSpPr/>
        <p:nvPr/>
      </p:nvGrpSpPr>
      <p:grpSpPr>
        <a:xfrm>
          <a:off x="0" y="0"/>
          <a:ext cx="0" cy="0"/>
          <a:chOff x="0" y="0"/>
          <a:chExt cx="0" cy="0"/>
        </a:xfrm>
      </p:grpSpPr>
      <p:sp>
        <p:nvSpPr>
          <p:cNvPr id="24" name="Google Shape;24;p4"/>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831851" y="1709740"/>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831851" y="4589465"/>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5"/>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6"/>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6"/>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839788"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839789"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7"/>
          <p:cNvSpPr txBox="1">
            <a:spLocks noGrp="1"/>
          </p:cNvSpPr>
          <p:nvPr>
            <p:ph type="body" idx="2"/>
          </p:nvPr>
        </p:nvSpPr>
        <p:spPr>
          <a:xfrm>
            <a:off x="839789"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7"/>
          <p:cNvSpPr txBox="1">
            <a:spLocks noGrp="1"/>
          </p:cNvSpPr>
          <p:nvPr>
            <p:ph type="body" idx="3"/>
          </p:nvPr>
        </p:nvSpPr>
        <p:spPr>
          <a:xfrm>
            <a:off x="6172201"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7"/>
          <p:cNvSpPr txBox="1">
            <a:spLocks noGrp="1"/>
          </p:cNvSpPr>
          <p:nvPr>
            <p:ph type="body" idx="4"/>
          </p:nvPr>
        </p:nvSpPr>
        <p:spPr>
          <a:xfrm>
            <a:off x="6172201"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7"/>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5183188" y="987427"/>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9"/>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5183188" y="987427"/>
            <a:ext cx="6172200" cy="4873625"/>
          </a:xfrm>
          <a:prstGeom prst="rect">
            <a:avLst/>
          </a:prstGeom>
          <a:noFill/>
          <a:ln>
            <a:noFill/>
          </a:ln>
        </p:spPr>
      </p:sp>
      <p:sp>
        <p:nvSpPr>
          <p:cNvPr id="64" name="Google Shape;64;p10"/>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10"/>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838200" y="365127"/>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838200" y="6356352"/>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4038600" y="6356352"/>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8610600" y="6356352"/>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I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7A85A6-3F94-411B-B574-C21CDC5243D4}" type="datetimeFigureOut">
              <a:rPr lang="en-IN" smtClean="0"/>
              <a:t>17-06-2023</a:t>
            </a:fld>
            <a:endParaRPr lang="en-IN"/>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4CAC9B-5933-44E4-BBF6-FBF6119EA284}" type="slidenum">
              <a:rPr lang="en-IN" smtClean="0"/>
              <a:t>‹#›</a:t>
            </a:fld>
            <a:endParaRPr lang="en-IN"/>
          </a:p>
        </p:txBody>
      </p:sp>
    </p:spTree>
    <p:extLst>
      <p:ext uri="{BB962C8B-B14F-4D97-AF65-F5344CB8AC3E}">
        <p14:creationId xmlns:p14="http://schemas.microsoft.com/office/powerpoint/2010/main" val="96907831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1.png"/><Relationship Id="rId7"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10" Type="http://schemas.openxmlformats.org/officeDocument/2006/relationships/image" Target="../media/image15.png"/><Relationship Id="rId4" Type="http://schemas.openxmlformats.org/officeDocument/2006/relationships/image" Target="../media/image9.png"/><Relationship Id="rId9"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image" Target="../media/image20.jpg"/><Relationship Id="rId5" Type="http://schemas.openxmlformats.org/officeDocument/2006/relationships/image" Target="../media/image19.jpg"/><Relationship Id="rId4" Type="http://schemas.openxmlformats.org/officeDocument/2006/relationships/image" Target="../media/image18.jp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chart" Target="../charts/chart2.xml"/><Relationship Id="rId4" Type="http://schemas.openxmlformats.org/officeDocument/2006/relationships/chart" Target="../charts/chart1.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3"/>
        <p:cNvGrpSpPr/>
        <p:nvPr/>
      </p:nvGrpSpPr>
      <p:grpSpPr>
        <a:xfrm>
          <a:off x="0" y="0"/>
          <a:ext cx="0" cy="0"/>
          <a:chOff x="0" y="0"/>
          <a:chExt cx="0" cy="0"/>
        </a:xfrm>
      </p:grpSpPr>
      <p:sp>
        <p:nvSpPr>
          <p:cNvPr id="84" name="Google Shape;84;p13"/>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5" name="Google Shape;85;p13"/>
          <p:cNvSpPr/>
          <p:nvPr/>
        </p:nvSpPr>
        <p:spPr>
          <a:xfrm flipH="1">
            <a:off x="8576720" y="3335867"/>
            <a:ext cx="3291840" cy="3200400"/>
          </a:xfrm>
          <a:prstGeom prst="rtTriangle">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6" name="Google Shape;86;p13"/>
          <p:cNvSpPr/>
          <p:nvPr/>
        </p:nvSpPr>
        <p:spPr>
          <a:xfrm>
            <a:off x="641774" y="623275"/>
            <a:ext cx="10905053" cy="5607882"/>
          </a:xfrm>
          <a:prstGeom prst="rect">
            <a:avLst/>
          </a:prstGeom>
          <a:noFill/>
          <a:ln w="19050" cap="flat" cmpd="sng">
            <a:solidFill>
              <a:srgbClr val="3F3F3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87" name="Google Shape;87;p13"/>
          <p:cNvSpPr txBox="1">
            <a:spLocks noGrp="1"/>
          </p:cNvSpPr>
          <p:nvPr>
            <p:ph type="ctrTitle"/>
          </p:nvPr>
        </p:nvSpPr>
        <p:spPr>
          <a:xfrm>
            <a:off x="1160399" y="1322524"/>
            <a:ext cx="10317226" cy="1713305"/>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3800"/>
              <a:buFont typeface="Calibri"/>
              <a:buNone/>
            </a:pPr>
            <a:r>
              <a:rPr lang="en-IN" sz="3800" b="1" dirty="0">
                <a:latin typeface="Calibri"/>
                <a:ea typeface="Calibri"/>
                <a:cs typeface="Calibri"/>
                <a:sym typeface="Calibri"/>
              </a:rPr>
              <a:t>Use of digital interventions in promoting antimicrobial </a:t>
            </a:r>
            <a:r>
              <a:rPr lang="en-IN" sz="3800" b="1" dirty="0"/>
              <a:t>r</a:t>
            </a:r>
            <a:r>
              <a:rPr lang="en-IN" sz="3800" b="1" dirty="0">
                <a:latin typeface="Calibri"/>
                <a:ea typeface="Calibri"/>
                <a:cs typeface="Calibri"/>
                <a:sym typeface="Calibri"/>
              </a:rPr>
              <a:t>esistance awareness (AMRA) in the community : A scoping </a:t>
            </a:r>
            <a:r>
              <a:rPr lang="en-IN" sz="3800" b="1" dirty="0"/>
              <a:t>r</a:t>
            </a:r>
            <a:r>
              <a:rPr lang="en-IN" sz="3800" b="1" dirty="0">
                <a:latin typeface="Calibri"/>
                <a:ea typeface="Calibri"/>
                <a:cs typeface="Calibri"/>
                <a:sym typeface="Calibri"/>
              </a:rPr>
              <a:t>eview</a:t>
            </a:r>
            <a:endParaRPr sz="3800" dirty="0">
              <a:latin typeface="Calibri"/>
              <a:ea typeface="Calibri"/>
              <a:cs typeface="Calibri"/>
              <a:sym typeface="Calibri"/>
            </a:endParaRPr>
          </a:p>
        </p:txBody>
      </p:sp>
      <p:sp>
        <p:nvSpPr>
          <p:cNvPr id="88" name="Google Shape;88;p13"/>
          <p:cNvSpPr txBox="1">
            <a:spLocks noGrp="1"/>
          </p:cNvSpPr>
          <p:nvPr>
            <p:ph type="subTitle" idx="1"/>
          </p:nvPr>
        </p:nvSpPr>
        <p:spPr>
          <a:xfrm>
            <a:off x="1160399" y="4717187"/>
            <a:ext cx="7321298" cy="1513970"/>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2200"/>
              <a:buNone/>
            </a:pPr>
            <a:r>
              <a:rPr lang="en-IN" sz="2200"/>
              <a:t>Internship Organization – Ernst &amp; Young</a:t>
            </a:r>
            <a:endParaRPr/>
          </a:p>
          <a:p>
            <a:pPr marL="0" lvl="0" indent="0" algn="l" rtl="0">
              <a:lnSpc>
                <a:spcPct val="90000"/>
              </a:lnSpc>
              <a:spcBef>
                <a:spcPts val="1000"/>
              </a:spcBef>
              <a:spcAft>
                <a:spcPts val="0"/>
              </a:spcAft>
              <a:buClr>
                <a:schemeClr val="dk1"/>
              </a:buClr>
              <a:buSzPts val="2200"/>
              <a:buNone/>
            </a:pPr>
            <a:r>
              <a:rPr lang="en-IN" sz="2200"/>
              <a:t>Faculty Mentor – Dr. Anandhi Ramachandran</a:t>
            </a:r>
            <a:endParaRPr/>
          </a:p>
          <a:p>
            <a:pPr marL="0" lvl="0" indent="0" algn="l" rtl="0">
              <a:lnSpc>
                <a:spcPct val="90000"/>
              </a:lnSpc>
              <a:spcBef>
                <a:spcPts val="1000"/>
              </a:spcBef>
              <a:spcAft>
                <a:spcPts val="0"/>
              </a:spcAft>
              <a:buClr>
                <a:schemeClr val="dk1"/>
              </a:buClr>
              <a:buSzPts val="2200"/>
              <a:buNone/>
            </a:pPr>
            <a:r>
              <a:rPr lang="en-IN" sz="2200"/>
              <a:t>Presented By – Ruchi Babra (PG/21/088)</a:t>
            </a:r>
            <a:endParaRPr/>
          </a:p>
          <a:p>
            <a:pPr marL="0" lvl="0" indent="50800" algn="l" rtl="0">
              <a:lnSpc>
                <a:spcPct val="90000"/>
              </a:lnSpc>
              <a:spcBef>
                <a:spcPts val="1000"/>
              </a:spcBef>
              <a:spcAft>
                <a:spcPts val="0"/>
              </a:spcAft>
              <a:buClr>
                <a:schemeClr val="dk1"/>
              </a:buClr>
              <a:buSzPts val="800"/>
              <a:buFont typeface="Arial"/>
              <a:buNone/>
            </a:pPr>
            <a:endParaRPr sz="800"/>
          </a:p>
        </p:txBody>
      </p:sp>
      <p:pic>
        <p:nvPicPr>
          <p:cNvPr id="89" name="Google Shape;89;p13" descr="Text&#10;&#10;Description automatically generated"/>
          <p:cNvPicPr preferRelativeResize="0"/>
          <p:nvPr/>
        </p:nvPicPr>
        <p:blipFill rotWithShape="1">
          <a:blip r:embed="rId3">
            <a:alphaModFix/>
          </a:blip>
          <a:srcRect/>
          <a:stretch/>
        </p:blipFill>
        <p:spPr>
          <a:xfrm>
            <a:off x="10687461" y="23200"/>
            <a:ext cx="1501140" cy="871539"/>
          </a:xfrm>
          <a:prstGeom prst="rect">
            <a:avLst/>
          </a:prstGeom>
          <a:noFill/>
          <a:ln>
            <a:noFill/>
          </a:ln>
        </p:spPr>
      </p:pic>
      <p:pic>
        <p:nvPicPr>
          <p:cNvPr id="90" name="Google Shape;90;p13" descr="A white and yellow logo&#10;&#10;Description automatically generated with low confidence"/>
          <p:cNvPicPr preferRelativeResize="0"/>
          <p:nvPr/>
        </p:nvPicPr>
        <p:blipFill rotWithShape="1">
          <a:blip r:embed="rId4">
            <a:alphaModFix/>
          </a:blip>
          <a:srcRect/>
          <a:stretch/>
        </p:blipFill>
        <p:spPr>
          <a:xfrm>
            <a:off x="4363734" y="3376218"/>
            <a:ext cx="1119505" cy="111950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39"/>
        <p:cNvGrpSpPr/>
        <p:nvPr/>
      </p:nvGrpSpPr>
      <p:grpSpPr>
        <a:xfrm>
          <a:off x="0" y="0"/>
          <a:ext cx="0" cy="0"/>
          <a:chOff x="0" y="0"/>
          <a:chExt cx="0" cy="0"/>
        </a:xfrm>
      </p:grpSpPr>
      <p:sp>
        <p:nvSpPr>
          <p:cNvPr id="240" name="Google Shape;240;p23"/>
          <p:cNvSpPr/>
          <p:nvPr/>
        </p:nvSpPr>
        <p:spPr>
          <a:xfrm>
            <a:off x="0" y="-29183"/>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1" name="Google Shape;241;p23"/>
          <p:cNvSpPr/>
          <p:nvPr/>
        </p:nvSpPr>
        <p:spPr>
          <a:xfrm>
            <a:off x="1" y="0"/>
            <a:ext cx="4890596"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2" name="Google Shape;242;p23"/>
          <p:cNvSpPr txBox="1">
            <a:spLocks noGrp="1"/>
          </p:cNvSpPr>
          <p:nvPr>
            <p:ph type="title"/>
          </p:nvPr>
        </p:nvSpPr>
        <p:spPr>
          <a:xfrm>
            <a:off x="45182" y="871539"/>
            <a:ext cx="4845416" cy="4145580"/>
          </a:xfrm>
          <a:prstGeom prst="rect">
            <a:avLst/>
          </a:prstGeom>
          <a:noFill/>
          <a:ln>
            <a:noFill/>
          </a:ln>
        </p:spPr>
        <p:txBody>
          <a:bodyPr spcFirstLastPara="1" wrap="square" lIns="91425" tIns="45700" rIns="91425" bIns="45700" anchor="ctr" anchorCtr="0">
            <a:normAutofit/>
          </a:bodyPr>
          <a:lstStyle/>
          <a:p>
            <a:pPr marL="0" lvl="0" indent="0" algn="ctr" rtl="0">
              <a:lnSpc>
                <a:spcPct val="150000"/>
              </a:lnSpc>
              <a:spcBef>
                <a:spcPts val="0"/>
              </a:spcBef>
              <a:spcAft>
                <a:spcPts val="0"/>
              </a:spcAft>
              <a:buClr>
                <a:srgbClr val="F2F2F2"/>
              </a:buClr>
              <a:buSzPts val="4000"/>
              <a:buFont typeface="Calibri"/>
              <a:buNone/>
            </a:pPr>
            <a:r>
              <a:rPr lang="en-IN" sz="4000" b="1" dirty="0">
                <a:solidFill>
                  <a:srgbClr val="F2F2F2"/>
                </a:solidFill>
                <a:latin typeface="Calibri"/>
                <a:ea typeface="Calibri"/>
                <a:cs typeface="Calibri"/>
                <a:sym typeface="Calibri"/>
              </a:rPr>
              <a:t>Key Strategic points for potential digital tools that can benefit </a:t>
            </a:r>
            <a:r>
              <a:rPr lang="en-IN" sz="4000" b="1" dirty="0">
                <a:solidFill>
                  <a:srgbClr val="F2F2F2"/>
                </a:solidFill>
              </a:rPr>
              <a:t>our country</a:t>
            </a:r>
            <a:endParaRPr sz="4000" dirty="0">
              <a:solidFill>
                <a:srgbClr val="F2F2F2"/>
              </a:solidFill>
              <a:latin typeface="Calibri"/>
              <a:ea typeface="Calibri"/>
              <a:cs typeface="Calibri"/>
              <a:sym typeface="Calibri"/>
            </a:endParaRPr>
          </a:p>
        </p:txBody>
      </p:sp>
      <p:grpSp>
        <p:nvGrpSpPr>
          <p:cNvPr id="243" name="Google Shape;243;p23"/>
          <p:cNvGrpSpPr/>
          <p:nvPr/>
        </p:nvGrpSpPr>
        <p:grpSpPr>
          <a:xfrm>
            <a:off x="1" y="202913"/>
            <a:ext cx="1910252" cy="709660"/>
            <a:chOff x="2267504" y="2540250"/>
            <a:chExt cx="1990951" cy="739640"/>
          </a:xfrm>
        </p:grpSpPr>
        <p:sp>
          <p:nvSpPr>
            <p:cNvPr id="244" name="Google Shape;244;p23"/>
            <p:cNvSpPr/>
            <p:nvPr/>
          </p:nvSpPr>
          <p:spPr>
            <a:xfrm>
              <a:off x="2267504" y="2540250"/>
              <a:ext cx="1990951" cy="286230"/>
            </a:xfrm>
            <a:custGeom>
              <a:avLst/>
              <a:gdLst/>
              <a:ahLst/>
              <a:cxnLst/>
              <a:rect l="l" t="t" r="r" b="b"/>
              <a:pathLst>
                <a:path w="1990951" h="286230" extrusionOk="0">
                  <a:moveTo>
                    <a:pt x="1489414" y="286231"/>
                  </a:moveTo>
                  <a:lnTo>
                    <a:pt x="1243712" y="40528"/>
                  </a:lnTo>
                  <a:lnTo>
                    <a:pt x="995476" y="286231"/>
                  </a:lnTo>
                  <a:lnTo>
                    <a:pt x="749773" y="40528"/>
                  </a:lnTo>
                  <a:lnTo>
                    <a:pt x="504071" y="286231"/>
                  </a:lnTo>
                  <a:lnTo>
                    <a:pt x="255835" y="40528"/>
                  </a:lnTo>
                  <a:lnTo>
                    <a:pt x="20264" y="276099"/>
                  </a:lnTo>
                  <a:lnTo>
                    <a:pt x="0" y="255835"/>
                  </a:lnTo>
                  <a:lnTo>
                    <a:pt x="255835" y="0"/>
                  </a:lnTo>
                  <a:lnTo>
                    <a:pt x="504071" y="245703"/>
                  </a:lnTo>
                  <a:lnTo>
                    <a:pt x="749773" y="0"/>
                  </a:lnTo>
                  <a:lnTo>
                    <a:pt x="995476" y="245703"/>
                  </a:lnTo>
                  <a:lnTo>
                    <a:pt x="1243712" y="0"/>
                  </a:lnTo>
                  <a:lnTo>
                    <a:pt x="1489414" y="245703"/>
                  </a:lnTo>
                  <a:lnTo>
                    <a:pt x="1735117" y="0"/>
                  </a:lnTo>
                  <a:lnTo>
                    <a:pt x="1990952" y="255835"/>
                  </a:lnTo>
                  <a:lnTo>
                    <a:pt x="1973221" y="276099"/>
                  </a:lnTo>
                  <a:lnTo>
                    <a:pt x="1735117" y="405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45" name="Google Shape;245;p23"/>
            <p:cNvSpPr/>
            <p:nvPr/>
          </p:nvSpPr>
          <p:spPr>
            <a:xfrm>
              <a:off x="2267504" y="2993660"/>
              <a:ext cx="1990951" cy="286230"/>
            </a:xfrm>
            <a:custGeom>
              <a:avLst/>
              <a:gdLst/>
              <a:ahLst/>
              <a:cxnLst/>
              <a:rect l="l" t="t" r="r" b="b"/>
              <a:pathLst>
                <a:path w="1990951" h="286230" extrusionOk="0">
                  <a:moveTo>
                    <a:pt x="1489414" y="286231"/>
                  </a:moveTo>
                  <a:lnTo>
                    <a:pt x="1243712" y="40528"/>
                  </a:lnTo>
                  <a:lnTo>
                    <a:pt x="995476" y="286231"/>
                  </a:lnTo>
                  <a:lnTo>
                    <a:pt x="749773" y="40528"/>
                  </a:lnTo>
                  <a:lnTo>
                    <a:pt x="504071" y="286231"/>
                  </a:lnTo>
                  <a:lnTo>
                    <a:pt x="255835" y="40528"/>
                  </a:lnTo>
                  <a:lnTo>
                    <a:pt x="20264" y="276099"/>
                  </a:lnTo>
                  <a:lnTo>
                    <a:pt x="0" y="258368"/>
                  </a:lnTo>
                  <a:lnTo>
                    <a:pt x="255835" y="0"/>
                  </a:lnTo>
                  <a:lnTo>
                    <a:pt x="504071" y="248236"/>
                  </a:lnTo>
                  <a:lnTo>
                    <a:pt x="749773" y="0"/>
                  </a:lnTo>
                  <a:lnTo>
                    <a:pt x="995476" y="248236"/>
                  </a:lnTo>
                  <a:lnTo>
                    <a:pt x="1243712" y="0"/>
                  </a:lnTo>
                  <a:lnTo>
                    <a:pt x="1489414" y="248236"/>
                  </a:lnTo>
                  <a:lnTo>
                    <a:pt x="1735117" y="0"/>
                  </a:lnTo>
                  <a:lnTo>
                    <a:pt x="1990952" y="258368"/>
                  </a:lnTo>
                  <a:lnTo>
                    <a:pt x="1973221" y="276099"/>
                  </a:lnTo>
                  <a:lnTo>
                    <a:pt x="1735117" y="40528"/>
                  </a:ln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246" name="Google Shape;246;p23"/>
          <p:cNvSpPr/>
          <p:nvPr/>
        </p:nvSpPr>
        <p:spPr>
          <a:xfrm>
            <a:off x="406260" y="4752208"/>
            <a:ext cx="365021" cy="365021"/>
          </a:xfrm>
          <a:prstGeom prst="ellipse">
            <a:avLst/>
          </a:prstGeom>
          <a:solidFill>
            <a:srgbClr val="FFFFFF"/>
          </a:solidFill>
          <a:ln w="28575" cap="flat" cmpd="sng">
            <a:solidFill>
              <a:srgbClr val="FFFFFF"/>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47" name="Google Shape;247;p23"/>
          <p:cNvSpPr/>
          <p:nvPr/>
        </p:nvSpPr>
        <p:spPr>
          <a:xfrm>
            <a:off x="406260" y="4752208"/>
            <a:ext cx="365021" cy="365021"/>
          </a:xfrm>
          <a:prstGeom prst="ellipse">
            <a:avLst/>
          </a:prstGeom>
          <a:solidFill>
            <a:schemeClr val="accent6">
              <a:alpha val="29803"/>
            </a:schemeClr>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nvGrpSpPr>
          <p:cNvPr id="248" name="Google Shape;248;p23"/>
          <p:cNvGrpSpPr/>
          <p:nvPr/>
        </p:nvGrpSpPr>
        <p:grpSpPr>
          <a:xfrm>
            <a:off x="4109669" y="5539936"/>
            <a:ext cx="975169" cy="975171"/>
            <a:chOff x="5829300" y="3162300"/>
            <a:chExt cx="532256" cy="532257"/>
          </a:xfrm>
        </p:grpSpPr>
        <p:sp>
          <p:nvSpPr>
            <p:cNvPr id="249" name="Google Shape;249;p23"/>
            <p:cNvSpPr/>
            <p:nvPr/>
          </p:nvSpPr>
          <p:spPr>
            <a:xfrm>
              <a:off x="5859208" y="3192208"/>
              <a:ext cx="112966" cy="112966"/>
            </a:xfrm>
            <a:custGeom>
              <a:avLst/>
              <a:gdLst/>
              <a:ahLst/>
              <a:cxnLst/>
              <a:rect l="l" t="t" r="r" b="b"/>
              <a:pathLst>
                <a:path w="112966" h="112966" extrusionOk="0">
                  <a:moveTo>
                    <a:pt x="112967" y="0"/>
                  </a:moveTo>
                  <a:lnTo>
                    <a:pt x="0" y="112967"/>
                  </a:lnTo>
                  <a:cubicBezTo>
                    <a:pt x="25356" y="64747"/>
                    <a:pt x="64747" y="25356"/>
                    <a:pt x="112967"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0" name="Google Shape;250;p23"/>
            <p:cNvSpPr/>
            <p:nvPr/>
          </p:nvSpPr>
          <p:spPr>
            <a:xfrm>
              <a:off x="5831205" y="3164205"/>
              <a:ext cx="230314" cy="230314"/>
            </a:xfrm>
            <a:custGeom>
              <a:avLst/>
              <a:gdLst/>
              <a:ahLst/>
              <a:cxnLst/>
              <a:rect l="l" t="t" r="r" b="b"/>
              <a:pathLst>
                <a:path w="230314" h="230314" extrusionOk="0">
                  <a:moveTo>
                    <a:pt x="230314" y="0"/>
                  </a:moveTo>
                  <a:lnTo>
                    <a:pt x="0" y="230314"/>
                  </a:lnTo>
                  <a:cubicBezTo>
                    <a:pt x="953" y="223361"/>
                    <a:pt x="2095" y="216408"/>
                    <a:pt x="3524" y="209550"/>
                  </a:cubicBezTo>
                  <a:lnTo>
                    <a:pt x="209550" y="3524"/>
                  </a:lnTo>
                  <a:cubicBezTo>
                    <a:pt x="216408" y="2095"/>
                    <a:pt x="223361" y="953"/>
                    <a:pt x="230314" y="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1" name="Google Shape;251;p23"/>
            <p:cNvSpPr/>
            <p:nvPr/>
          </p:nvSpPr>
          <p:spPr>
            <a:xfrm>
              <a:off x="5829300" y="3162300"/>
              <a:ext cx="294131" cy="294131"/>
            </a:xfrm>
            <a:custGeom>
              <a:avLst/>
              <a:gdLst/>
              <a:ahLst/>
              <a:cxnLst/>
              <a:rect l="l" t="t" r="r" b="b"/>
              <a:pathLst>
                <a:path w="294131" h="294131" extrusionOk="0">
                  <a:moveTo>
                    <a:pt x="294132" y="1238"/>
                  </a:moveTo>
                  <a:lnTo>
                    <a:pt x="1238" y="294132"/>
                  </a:lnTo>
                  <a:cubicBezTo>
                    <a:pt x="667" y="288893"/>
                    <a:pt x="0" y="283559"/>
                    <a:pt x="0" y="278225"/>
                  </a:cubicBezTo>
                  <a:lnTo>
                    <a:pt x="278225" y="0"/>
                  </a:lnTo>
                  <a:cubicBezTo>
                    <a:pt x="283559" y="0"/>
                    <a:pt x="288893" y="667"/>
                    <a:pt x="294132" y="123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2" name="Google Shape;252;p23"/>
            <p:cNvSpPr/>
            <p:nvPr/>
          </p:nvSpPr>
          <p:spPr>
            <a:xfrm>
              <a:off x="5837205" y="3170110"/>
              <a:ext cx="337184" cy="337280"/>
            </a:xfrm>
            <a:custGeom>
              <a:avLst/>
              <a:gdLst/>
              <a:ahLst/>
              <a:cxnLst/>
              <a:rect l="l" t="t" r="r" b="b"/>
              <a:pathLst>
                <a:path w="337184" h="337280" extrusionOk="0">
                  <a:moveTo>
                    <a:pt x="337185" y="3905"/>
                  </a:moveTo>
                  <a:lnTo>
                    <a:pt x="3810" y="337280"/>
                  </a:lnTo>
                  <a:cubicBezTo>
                    <a:pt x="2381" y="332899"/>
                    <a:pt x="1143" y="328422"/>
                    <a:pt x="0" y="323850"/>
                  </a:cubicBezTo>
                  <a:lnTo>
                    <a:pt x="323850" y="0"/>
                  </a:lnTo>
                  <a:cubicBezTo>
                    <a:pt x="328327" y="1715"/>
                    <a:pt x="332804" y="2477"/>
                    <a:pt x="337185" y="390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3" name="Google Shape;253;p23"/>
            <p:cNvSpPr/>
            <p:nvPr/>
          </p:nvSpPr>
          <p:spPr>
            <a:xfrm>
              <a:off x="5853207" y="3186207"/>
              <a:ext cx="364617" cy="364617"/>
            </a:xfrm>
            <a:custGeom>
              <a:avLst/>
              <a:gdLst/>
              <a:ahLst/>
              <a:cxnLst/>
              <a:rect l="l" t="t" r="r" b="b"/>
              <a:pathLst>
                <a:path w="364617" h="364617" extrusionOk="0">
                  <a:moveTo>
                    <a:pt x="364617" y="5620"/>
                  </a:moveTo>
                  <a:lnTo>
                    <a:pt x="5620" y="364617"/>
                  </a:lnTo>
                  <a:cubicBezTo>
                    <a:pt x="3620" y="360902"/>
                    <a:pt x="1715" y="357092"/>
                    <a:pt x="0" y="353187"/>
                  </a:cubicBezTo>
                  <a:lnTo>
                    <a:pt x="353187" y="0"/>
                  </a:lnTo>
                  <a:cubicBezTo>
                    <a:pt x="357092" y="1715"/>
                    <a:pt x="360902" y="3715"/>
                    <a:pt x="364617" y="562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4" name="Google Shape;254;p23"/>
            <p:cNvSpPr/>
            <p:nvPr/>
          </p:nvSpPr>
          <p:spPr>
            <a:xfrm>
              <a:off x="5875305" y="3208305"/>
              <a:ext cx="380238" cy="380238"/>
            </a:xfrm>
            <a:custGeom>
              <a:avLst/>
              <a:gdLst/>
              <a:ahLst/>
              <a:cxnLst/>
              <a:rect l="l" t="t" r="r" b="b"/>
              <a:pathLst>
                <a:path w="380238" h="380238" extrusionOk="0">
                  <a:moveTo>
                    <a:pt x="380238" y="7239"/>
                  </a:moveTo>
                  <a:lnTo>
                    <a:pt x="7239" y="380238"/>
                  </a:lnTo>
                  <a:cubicBezTo>
                    <a:pt x="4763" y="377000"/>
                    <a:pt x="2381" y="373571"/>
                    <a:pt x="0" y="370713"/>
                  </a:cubicBezTo>
                  <a:lnTo>
                    <a:pt x="370237" y="0"/>
                  </a:lnTo>
                  <a:cubicBezTo>
                    <a:pt x="373571" y="2381"/>
                    <a:pt x="377000" y="4763"/>
                    <a:pt x="380238" y="7239"/>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5" name="Google Shape;255;p23"/>
            <p:cNvSpPr/>
            <p:nvPr/>
          </p:nvSpPr>
          <p:spPr>
            <a:xfrm>
              <a:off x="5902832" y="3235832"/>
              <a:ext cx="385191" cy="385191"/>
            </a:xfrm>
            <a:custGeom>
              <a:avLst/>
              <a:gdLst/>
              <a:ahLst/>
              <a:cxnLst/>
              <a:rect l="l" t="t" r="r" b="b"/>
              <a:pathLst>
                <a:path w="385191" h="385191" extrusionOk="0">
                  <a:moveTo>
                    <a:pt x="380905" y="4286"/>
                  </a:moveTo>
                  <a:lnTo>
                    <a:pt x="385191" y="8573"/>
                  </a:lnTo>
                  <a:lnTo>
                    <a:pt x="8573" y="385191"/>
                  </a:lnTo>
                  <a:lnTo>
                    <a:pt x="4286" y="380905"/>
                  </a:lnTo>
                  <a:cubicBezTo>
                    <a:pt x="2762" y="379476"/>
                    <a:pt x="1334" y="377952"/>
                    <a:pt x="0" y="376523"/>
                  </a:cubicBezTo>
                  <a:lnTo>
                    <a:pt x="376523" y="0"/>
                  </a:lnTo>
                  <a:cubicBezTo>
                    <a:pt x="377952" y="1334"/>
                    <a:pt x="379476" y="2667"/>
                    <a:pt x="380905" y="4286"/>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6" name="Google Shape;256;p23"/>
            <p:cNvSpPr/>
            <p:nvPr/>
          </p:nvSpPr>
          <p:spPr>
            <a:xfrm>
              <a:off x="5935789" y="3268313"/>
              <a:ext cx="379761" cy="380237"/>
            </a:xfrm>
            <a:custGeom>
              <a:avLst/>
              <a:gdLst/>
              <a:ahLst/>
              <a:cxnLst/>
              <a:rect l="l" t="t" r="r" b="b"/>
              <a:pathLst>
                <a:path w="379761" h="380237" extrusionOk="0">
                  <a:moveTo>
                    <a:pt x="372428" y="0"/>
                  </a:moveTo>
                  <a:cubicBezTo>
                    <a:pt x="374999" y="3239"/>
                    <a:pt x="377381" y="6572"/>
                    <a:pt x="379762" y="9525"/>
                  </a:cubicBezTo>
                  <a:lnTo>
                    <a:pt x="9525" y="380238"/>
                  </a:lnTo>
                  <a:cubicBezTo>
                    <a:pt x="6096" y="377857"/>
                    <a:pt x="2762" y="375476"/>
                    <a:pt x="0" y="37290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7" name="Google Shape;257;p23"/>
            <p:cNvSpPr/>
            <p:nvPr/>
          </p:nvSpPr>
          <p:spPr>
            <a:xfrm>
              <a:off x="5972841" y="3305841"/>
              <a:ext cx="364807" cy="364807"/>
            </a:xfrm>
            <a:custGeom>
              <a:avLst/>
              <a:gdLst/>
              <a:ahLst/>
              <a:cxnLst/>
              <a:rect l="l" t="t" r="r" b="b"/>
              <a:pathLst>
                <a:path w="364807" h="364807" extrusionOk="0">
                  <a:moveTo>
                    <a:pt x="359188" y="0"/>
                  </a:moveTo>
                  <a:cubicBezTo>
                    <a:pt x="361188" y="3905"/>
                    <a:pt x="362998" y="7715"/>
                    <a:pt x="364808" y="11621"/>
                  </a:cubicBezTo>
                  <a:lnTo>
                    <a:pt x="11621" y="364808"/>
                  </a:lnTo>
                  <a:cubicBezTo>
                    <a:pt x="7715" y="362998"/>
                    <a:pt x="3905" y="361188"/>
                    <a:pt x="0" y="359188"/>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8" name="Google Shape;258;p23"/>
            <p:cNvSpPr/>
            <p:nvPr/>
          </p:nvSpPr>
          <p:spPr>
            <a:xfrm>
              <a:off x="6016370" y="3349466"/>
              <a:ext cx="337280" cy="337280"/>
            </a:xfrm>
            <a:custGeom>
              <a:avLst/>
              <a:gdLst/>
              <a:ahLst/>
              <a:cxnLst/>
              <a:rect l="l" t="t" r="r" b="b"/>
              <a:pathLst>
                <a:path w="337280" h="337280" extrusionOk="0">
                  <a:moveTo>
                    <a:pt x="333470" y="0"/>
                  </a:moveTo>
                  <a:cubicBezTo>
                    <a:pt x="334899" y="4382"/>
                    <a:pt x="336137" y="8858"/>
                    <a:pt x="337280" y="13430"/>
                  </a:cubicBezTo>
                  <a:lnTo>
                    <a:pt x="13430" y="337280"/>
                  </a:lnTo>
                  <a:cubicBezTo>
                    <a:pt x="8858" y="336137"/>
                    <a:pt x="4382" y="334899"/>
                    <a:pt x="0" y="333470"/>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59" name="Google Shape;259;p23"/>
            <p:cNvSpPr/>
            <p:nvPr/>
          </p:nvSpPr>
          <p:spPr>
            <a:xfrm>
              <a:off x="6067329" y="3400425"/>
              <a:ext cx="294227" cy="294132"/>
            </a:xfrm>
            <a:custGeom>
              <a:avLst/>
              <a:gdLst/>
              <a:ahLst/>
              <a:cxnLst/>
              <a:rect l="l" t="t" r="r" b="b"/>
              <a:pathLst>
                <a:path w="294227" h="294132" extrusionOk="0">
                  <a:moveTo>
                    <a:pt x="292989" y="0"/>
                  </a:moveTo>
                  <a:cubicBezTo>
                    <a:pt x="293561" y="5334"/>
                    <a:pt x="293942" y="10668"/>
                    <a:pt x="294227" y="15907"/>
                  </a:cubicBezTo>
                  <a:lnTo>
                    <a:pt x="15907" y="294132"/>
                  </a:lnTo>
                  <a:cubicBezTo>
                    <a:pt x="10668" y="294132"/>
                    <a:pt x="5334" y="293465"/>
                    <a:pt x="0" y="292894"/>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0" name="Google Shape;260;p23"/>
            <p:cNvSpPr/>
            <p:nvPr/>
          </p:nvSpPr>
          <p:spPr>
            <a:xfrm>
              <a:off x="6129337" y="3462337"/>
              <a:ext cx="230314" cy="230314"/>
            </a:xfrm>
            <a:custGeom>
              <a:avLst/>
              <a:gdLst/>
              <a:ahLst/>
              <a:cxnLst/>
              <a:rect l="l" t="t" r="r" b="b"/>
              <a:pathLst>
                <a:path w="230314" h="230314" extrusionOk="0">
                  <a:moveTo>
                    <a:pt x="230315" y="0"/>
                  </a:moveTo>
                  <a:cubicBezTo>
                    <a:pt x="229457" y="6953"/>
                    <a:pt x="228314" y="13716"/>
                    <a:pt x="226886" y="20574"/>
                  </a:cubicBezTo>
                  <a:lnTo>
                    <a:pt x="20669" y="226790"/>
                  </a:lnTo>
                  <a:cubicBezTo>
                    <a:pt x="13811" y="228314"/>
                    <a:pt x="6953" y="229457"/>
                    <a:pt x="0" y="230315"/>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261" name="Google Shape;261;p23"/>
            <p:cNvSpPr/>
            <p:nvPr/>
          </p:nvSpPr>
          <p:spPr>
            <a:xfrm>
              <a:off x="6218682" y="3551682"/>
              <a:ext cx="112871" cy="112871"/>
            </a:xfrm>
            <a:custGeom>
              <a:avLst/>
              <a:gdLst/>
              <a:ahLst/>
              <a:cxnLst/>
              <a:rect l="l" t="t" r="r" b="b"/>
              <a:pathLst>
                <a:path w="112871" h="112871" extrusionOk="0">
                  <a:moveTo>
                    <a:pt x="112871" y="0"/>
                  </a:moveTo>
                  <a:cubicBezTo>
                    <a:pt x="87618" y="48239"/>
                    <a:pt x="48239" y="87618"/>
                    <a:pt x="0" y="11287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pic>
        <p:nvPicPr>
          <p:cNvPr id="262" name="Google Shape;262;p23" descr="Text&#10;&#10;Description automatically generated"/>
          <p:cNvPicPr preferRelativeResize="0"/>
          <p:nvPr/>
        </p:nvPicPr>
        <p:blipFill rotWithShape="1">
          <a:blip r:embed="rId3">
            <a:alphaModFix/>
          </a:blip>
          <a:srcRect/>
          <a:stretch/>
        </p:blipFill>
        <p:spPr>
          <a:xfrm>
            <a:off x="10680442" y="0"/>
            <a:ext cx="1501140" cy="871539"/>
          </a:xfrm>
          <a:prstGeom prst="rect">
            <a:avLst/>
          </a:prstGeom>
          <a:noFill/>
          <a:ln>
            <a:noFill/>
          </a:ln>
        </p:spPr>
      </p:pic>
      <p:grpSp>
        <p:nvGrpSpPr>
          <p:cNvPr id="263" name="Google Shape;263;p23"/>
          <p:cNvGrpSpPr/>
          <p:nvPr/>
        </p:nvGrpSpPr>
        <p:grpSpPr>
          <a:xfrm>
            <a:off x="5419725" y="478043"/>
            <a:ext cx="6366017" cy="5877804"/>
            <a:chOff x="0" y="502"/>
            <a:chExt cx="6366017" cy="5877804"/>
          </a:xfrm>
        </p:grpSpPr>
        <p:sp>
          <p:nvSpPr>
            <p:cNvPr id="264" name="Google Shape;264;p23"/>
            <p:cNvSpPr/>
            <p:nvPr/>
          </p:nvSpPr>
          <p:spPr>
            <a:xfrm>
              <a:off x="0" y="502"/>
              <a:ext cx="6366017" cy="691506"/>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3"/>
            <p:cNvSpPr/>
            <p:nvPr/>
          </p:nvSpPr>
          <p:spPr>
            <a:xfrm>
              <a:off x="209180" y="156091"/>
              <a:ext cx="380328" cy="380328"/>
            </a:xfrm>
            <a:prstGeom prst="rect">
              <a:avLst/>
            </a:prstGeom>
            <a:blipFill rotWithShape="1">
              <a:blip r:embed="rId4">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3"/>
            <p:cNvSpPr/>
            <p:nvPr/>
          </p:nvSpPr>
          <p:spPr>
            <a:xfrm>
              <a:off x="798689" y="502"/>
              <a:ext cx="5567327" cy="69150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23"/>
            <p:cNvSpPr txBox="1"/>
            <p:nvPr/>
          </p:nvSpPr>
          <p:spPr>
            <a:xfrm>
              <a:off x="798689" y="502"/>
              <a:ext cx="5567327" cy="691506"/>
            </a:xfrm>
            <a:prstGeom prst="rect">
              <a:avLst/>
            </a:prstGeom>
            <a:noFill/>
            <a:ln>
              <a:noFill/>
            </a:ln>
          </p:spPr>
          <p:txBody>
            <a:bodyPr spcFirstLastPara="1" wrap="square" lIns="73175" tIns="73175" rIns="73175" bIns="73175" anchor="ctr" anchorCtr="0">
              <a:noAutofit/>
            </a:bodyPr>
            <a:lstStyle/>
            <a:p>
              <a:pPr marL="0" marR="0" lvl="0" indent="0" algn="just" rtl="0">
                <a:lnSpc>
                  <a:spcPct val="100000"/>
                </a:lnSpc>
                <a:spcBef>
                  <a:spcPts val="0"/>
                </a:spcBef>
                <a:spcAft>
                  <a:spcPts val="0"/>
                </a:spcAft>
                <a:buClr>
                  <a:schemeClr val="dk1"/>
                </a:buClr>
                <a:buSzPts val="1400"/>
                <a:buFont typeface="Calibri"/>
                <a:buNone/>
              </a:pPr>
              <a:r>
                <a:rPr lang="en-IN" sz="1400" dirty="0">
                  <a:solidFill>
                    <a:schemeClr val="dk1"/>
                  </a:solidFill>
                  <a:latin typeface="Calibri"/>
                  <a:ea typeface="Calibri"/>
                  <a:cs typeface="Calibri"/>
                  <a:sym typeface="Calibri"/>
                </a:rPr>
                <a:t>Build </a:t>
              </a:r>
              <a:r>
                <a:rPr lang="en-IN" sz="1400" b="1" dirty="0">
                  <a:solidFill>
                    <a:schemeClr val="dk1"/>
                  </a:solidFill>
                  <a:latin typeface="Calibri"/>
                  <a:ea typeface="Calibri"/>
                  <a:cs typeface="Calibri"/>
                  <a:sym typeface="Calibri"/>
                </a:rPr>
                <a:t>smartphone apps </a:t>
              </a:r>
              <a:r>
                <a:rPr lang="en-IN" sz="1400" dirty="0">
                  <a:solidFill>
                    <a:schemeClr val="dk1"/>
                  </a:solidFill>
                  <a:latin typeface="Calibri"/>
                  <a:ea typeface="Calibri"/>
                  <a:cs typeface="Calibri"/>
                  <a:sym typeface="Calibri"/>
                </a:rPr>
                <a:t>and online games suited to </a:t>
              </a:r>
              <a:r>
                <a:rPr lang="en-IN" sz="1400" b="1" dirty="0">
                  <a:solidFill>
                    <a:schemeClr val="dk1"/>
                  </a:solidFill>
                  <a:latin typeface="Calibri"/>
                  <a:ea typeface="Calibri"/>
                  <a:cs typeface="Calibri"/>
                  <a:sym typeface="Calibri"/>
                </a:rPr>
                <a:t>India's</a:t>
              </a:r>
              <a:r>
                <a:rPr lang="en-IN" sz="1400" dirty="0">
                  <a:solidFill>
                    <a:schemeClr val="dk1"/>
                  </a:solidFill>
                  <a:latin typeface="Calibri"/>
                  <a:ea typeface="Calibri"/>
                  <a:cs typeface="Calibri"/>
                  <a:sym typeface="Calibri"/>
                </a:rPr>
                <a:t> different cultural and </a:t>
              </a:r>
              <a:r>
                <a:rPr lang="en-IN" sz="1400" b="1" dirty="0">
                  <a:solidFill>
                    <a:schemeClr val="dk1"/>
                  </a:solidFill>
                  <a:latin typeface="Calibri"/>
                  <a:ea typeface="Calibri"/>
                  <a:cs typeface="Calibri"/>
                  <a:sym typeface="Calibri"/>
                </a:rPr>
                <a:t>linguistic backgrounds</a:t>
              </a:r>
              <a:r>
                <a:rPr lang="en-IN" sz="1400" dirty="0">
                  <a:solidFill>
                    <a:schemeClr val="dk1"/>
                  </a:solidFill>
                  <a:latin typeface="Calibri"/>
                  <a:ea typeface="Calibri"/>
                  <a:cs typeface="Calibri"/>
                  <a:sym typeface="Calibri"/>
                </a:rPr>
                <a:t>. </a:t>
              </a:r>
              <a:endParaRPr dirty="0"/>
            </a:p>
          </p:txBody>
        </p:sp>
        <p:sp>
          <p:nvSpPr>
            <p:cNvPr id="268" name="Google Shape;268;p23"/>
            <p:cNvSpPr/>
            <p:nvPr/>
          </p:nvSpPr>
          <p:spPr>
            <a:xfrm>
              <a:off x="0" y="864885"/>
              <a:ext cx="6366017" cy="691506"/>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23"/>
            <p:cNvSpPr/>
            <p:nvPr/>
          </p:nvSpPr>
          <p:spPr>
            <a:xfrm>
              <a:off x="209180" y="1020474"/>
              <a:ext cx="380328" cy="380328"/>
            </a:xfrm>
            <a:prstGeom prst="rect">
              <a:avLst/>
            </a:prstGeom>
            <a:blipFill rotWithShape="1">
              <a:blip r:embed="rId5">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23"/>
            <p:cNvSpPr/>
            <p:nvPr/>
          </p:nvSpPr>
          <p:spPr>
            <a:xfrm>
              <a:off x="798689" y="864885"/>
              <a:ext cx="5567327" cy="69150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3"/>
            <p:cNvSpPr txBox="1"/>
            <p:nvPr/>
          </p:nvSpPr>
          <p:spPr>
            <a:xfrm>
              <a:off x="798689" y="864885"/>
              <a:ext cx="5567327" cy="691506"/>
            </a:xfrm>
            <a:prstGeom prst="rect">
              <a:avLst/>
            </a:prstGeom>
            <a:noFill/>
            <a:ln>
              <a:noFill/>
            </a:ln>
          </p:spPr>
          <p:txBody>
            <a:bodyPr spcFirstLastPara="1" wrap="square" lIns="73175" tIns="73175" rIns="73175" bIns="73175" anchor="ctr" anchorCtr="0">
              <a:noAutofit/>
            </a:bodyPr>
            <a:lstStyle/>
            <a:p>
              <a:pPr marL="0" marR="0" lvl="0" indent="0" algn="just" rtl="0">
                <a:lnSpc>
                  <a:spcPct val="100000"/>
                </a:lnSpc>
                <a:spcBef>
                  <a:spcPts val="0"/>
                </a:spcBef>
                <a:spcAft>
                  <a:spcPts val="0"/>
                </a:spcAft>
                <a:buClr>
                  <a:schemeClr val="dk1"/>
                </a:buClr>
                <a:buSzPts val="1400"/>
                <a:buFont typeface="Calibri"/>
                <a:buNone/>
              </a:pPr>
              <a:r>
                <a:rPr lang="en-IN" sz="1400" dirty="0">
                  <a:solidFill>
                    <a:schemeClr val="dk1"/>
                  </a:solidFill>
                  <a:latin typeface="Calibri"/>
                  <a:ea typeface="Calibri"/>
                  <a:cs typeface="Calibri"/>
                  <a:sym typeface="Calibri"/>
                </a:rPr>
                <a:t>Use </a:t>
              </a:r>
              <a:r>
                <a:rPr lang="en-IN" sz="1400" b="1" dirty="0">
                  <a:solidFill>
                    <a:schemeClr val="dk1"/>
                  </a:solidFill>
                  <a:latin typeface="Calibri"/>
                  <a:ea typeface="Calibri"/>
                  <a:cs typeface="Calibri"/>
                  <a:sym typeface="Calibri"/>
                </a:rPr>
                <a:t>social media </a:t>
              </a:r>
              <a:r>
                <a:rPr lang="en-IN" sz="1400" dirty="0">
                  <a:solidFill>
                    <a:schemeClr val="dk1"/>
                  </a:solidFill>
                  <a:latin typeface="Calibri"/>
                  <a:ea typeface="Calibri"/>
                  <a:cs typeface="Calibri"/>
                  <a:sym typeface="Calibri"/>
                </a:rPr>
                <a:t>channels with a huge user base in India, such as </a:t>
              </a:r>
              <a:r>
                <a:rPr lang="en-IN" sz="1400" b="1" dirty="0">
                  <a:solidFill>
                    <a:schemeClr val="dk1"/>
                  </a:solidFill>
                  <a:latin typeface="Calibri"/>
                  <a:ea typeface="Calibri"/>
                  <a:cs typeface="Calibri"/>
                  <a:sym typeface="Calibri"/>
                </a:rPr>
                <a:t>Facebook and WhatsApp</a:t>
              </a:r>
              <a:r>
                <a:rPr lang="en-IN" sz="1400" dirty="0">
                  <a:solidFill>
                    <a:schemeClr val="dk1"/>
                  </a:solidFill>
                  <a:latin typeface="Calibri"/>
                  <a:ea typeface="Calibri"/>
                  <a:cs typeface="Calibri"/>
                  <a:sym typeface="Calibri"/>
                </a:rPr>
                <a:t>, to communicate AMR-related information. </a:t>
              </a:r>
              <a:endParaRPr dirty="0"/>
            </a:p>
          </p:txBody>
        </p:sp>
        <p:sp>
          <p:nvSpPr>
            <p:cNvPr id="272" name="Google Shape;272;p23"/>
            <p:cNvSpPr/>
            <p:nvPr/>
          </p:nvSpPr>
          <p:spPr>
            <a:xfrm>
              <a:off x="0" y="1729268"/>
              <a:ext cx="6366017" cy="691506"/>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23"/>
            <p:cNvSpPr/>
            <p:nvPr/>
          </p:nvSpPr>
          <p:spPr>
            <a:xfrm>
              <a:off x="209180" y="1884857"/>
              <a:ext cx="380328" cy="380328"/>
            </a:xfrm>
            <a:prstGeom prst="rect">
              <a:avLst/>
            </a:prstGeom>
            <a:blipFill rotWithShape="1">
              <a:blip r:embed="rId6">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23"/>
            <p:cNvSpPr/>
            <p:nvPr/>
          </p:nvSpPr>
          <p:spPr>
            <a:xfrm>
              <a:off x="798689" y="1729268"/>
              <a:ext cx="5567327" cy="69150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23"/>
            <p:cNvSpPr txBox="1"/>
            <p:nvPr/>
          </p:nvSpPr>
          <p:spPr>
            <a:xfrm>
              <a:off x="798689" y="1729268"/>
              <a:ext cx="5567327" cy="691506"/>
            </a:xfrm>
            <a:prstGeom prst="rect">
              <a:avLst/>
            </a:prstGeom>
            <a:noFill/>
            <a:ln>
              <a:noFill/>
            </a:ln>
          </p:spPr>
          <p:txBody>
            <a:bodyPr spcFirstLastPara="1" wrap="square" lIns="73175" tIns="73175" rIns="73175" bIns="73175" anchor="ctr" anchorCtr="0">
              <a:noAutofit/>
            </a:bodyPr>
            <a:lstStyle/>
            <a:p>
              <a:pPr marL="0" marR="0" lvl="0" indent="0" algn="just" rtl="0">
                <a:lnSpc>
                  <a:spcPct val="100000"/>
                </a:lnSpc>
                <a:spcBef>
                  <a:spcPts val="0"/>
                </a:spcBef>
                <a:spcAft>
                  <a:spcPts val="0"/>
                </a:spcAft>
                <a:buClr>
                  <a:schemeClr val="dk1"/>
                </a:buClr>
                <a:buSzPts val="1400"/>
                <a:buFont typeface="Calibri"/>
                <a:buNone/>
              </a:pPr>
              <a:r>
                <a:rPr lang="en-IN" sz="1400" dirty="0">
                  <a:solidFill>
                    <a:schemeClr val="dk1"/>
                  </a:solidFill>
                  <a:latin typeface="Calibri"/>
                  <a:ea typeface="Calibri"/>
                  <a:cs typeface="Calibri"/>
                  <a:sym typeface="Calibri"/>
                </a:rPr>
                <a:t>Collaborate with renowned </a:t>
              </a:r>
              <a:r>
                <a:rPr lang="en-IN" sz="1400" b="1" dirty="0">
                  <a:solidFill>
                    <a:schemeClr val="dk1"/>
                  </a:solidFill>
                  <a:latin typeface="Calibri"/>
                  <a:ea typeface="Calibri"/>
                  <a:cs typeface="Calibri"/>
                  <a:sym typeface="Calibri"/>
                </a:rPr>
                <a:t>Indian gaming platforms </a:t>
              </a:r>
              <a:r>
                <a:rPr lang="en-IN" sz="1400" dirty="0">
                  <a:solidFill>
                    <a:schemeClr val="dk1"/>
                  </a:solidFill>
                  <a:latin typeface="Calibri"/>
                  <a:ea typeface="Calibri"/>
                  <a:cs typeface="Calibri"/>
                  <a:sym typeface="Calibri"/>
                </a:rPr>
                <a:t>to develop online games that integrate AMR educational aspects.</a:t>
              </a:r>
              <a:endParaRPr dirty="0"/>
            </a:p>
          </p:txBody>
        </p:sp>
        <p:sp>
          <p:nvSpPr>
            <p:cNvPr id="276" name="Google Shape;276;p23"/>
            <p:cNvSpPr/>
            <p:nvPr/>
          </p:nvSpPr>
          <p:spPr>
            <a:xfrm>
              <a:off x="0" y="2593651"/>
              <a:ext cx="6366017" cy="691506"/>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7" name="Google Shape;277;p23"/>
            <p:cNvSpPr/>
            <p:nvPr/>
          </p:nvSpPr>
          <p:spPr>
            <a:xfrm>
              <a:off x="209180" y="2749240"/>
              <a:ext cx="380328" cy="380328"/>
            </a:xfrm>
            <a:prstGeom prst="rect">
              <a:avLst/>
            </a:prstGeom>
            <a:blipFill rotWithShape="1">
              <a:blip r:embed="rId7">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23"/>
            <p:cNvSpPr/>
            <p:nvPr/>
          </p:nvSpPr>
          <p:spPr>
            <a:xfrm>
              <a:off x="798689" y="2593651"/>
              <a:ext cx="5567327" cy="69150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3"/>
            <p:cNvSpPr txBox="1"/>
            <p:nvPr/>
          </p:nvSpPr>
          <p:spPr>
            <a:xfrm>
              <a:off x="798689" y="2593651"/>
              <a:ext cx="5567327" cy="691506"/>
            </a:xfrm>
            <a:prstGeom prst="rect">
              <a:avLst/>
            </a:prstGeom>
            <a:noFill/>
            <a:ln>
              <a:noFill/>
            </a:ln>
          </p:spPr>
          <p:txBody>
            <a:bodyPr spcFirstLastPara="1" wrap="square" lIns="73175" tIns="73175" rIns="73175" bIns="73175" anchor="ctr" anchorCtr="0">
              <a:noAutofit/>
            </a:bodyPr>
            <a:lstStyle/>
            <a:p>
              <a:pPr marL="0" marR="0" lvl="0" indent="0" algn="just" rtl="0">
                <a:lnSpc>
                  <a:spcPct val="100000"/>
                </a:lnSpc>
                <a:spcBef>
                  <a:spcPts val="0"/>
                </a:spcBef>
                <a:spcAft>
                  <a:spcPts val="0"/>
                </a:spcAft>
                <a:buClr>
                  <a:schemeClr val="dk1"/>
                </a:buClr>
                <a:buSzPts val="1400"/>
                <a:buFont typeface="Calibri"/>
                <a:buNone/>
              </a:pPr>
              <a:r>
                <a:rPr lang="en-IN" sz="1400" dirty="0">
                  <a:solidFill>
                    <a:schemeClr val="dk1"/>
                  </a:solidFill>
                  <a:latin typeface="Calibri"/>
                  <a:ea typeface="Calibri"/>
                  <a:cs typeface="Calibri"/>
                  <a:sym typeface="Calibri"/>
                </a:rPr>
                <a:t>Create </a:t>
              </a:r>
              <a:r>
                <a:rPr lang="en-IN" sz="1400" b="1" dirty="0">
                  <a:solidFill>
                    <a:schemeClr val="dk1"/>
                  </a:solidFill>
                  <a:latin typeface="Calibri"/>
                  <a:ea typeface="Calibri"/>
                  <a:cs typeface="Calibri"/>
                  <a:sym typeface="Calibri"/>
                </a:rPr>
                <a:t>animations or short videos </a:t>
              </a:r>
              <a:r>
                <a:rPr lang="en-IN" sz="1400" dirty="0">
                  <a:solidFill>
                    <a:schemeClr val="dk1"/>
                  </a:solidFill>
                  <a:latin typeface="Calibri"/>
                  <a:ea typeface="Calibri"/>
                  <a:cs typeface="Calibri"/>
                  <a:sym typeface="Calibri"/>
                </a:rPr>
                <a:t>to address specific </a:t>
              </a:r>
              <a:r>
                <a:rPr lang="en-IN" sz="1400" b="1" dirty="0">
                  <a:solidFill>
                    <a:schemeClr val="dk1"/>
                  </a:solidFill>
                  <a:latin typeface="Calibri"/>
                  <a:ea typeface="Calibri"/>
                  <a:cs typeface="Calibri"/>
                  <a:sym typeface="Calibri"/>
                </a:rPr>
                <a:t>AMR myths</a:t>
              </a:r>
              <a:endParaRPr b="1" dirty="0"/>
            </a:p>
          </p:txBody>
        </p:sp>
        <p:sp>
          <p:nvSpPr>
            <p:cNvPr id="280" name="Google Shape;280;p23"/>
            <p:cNvSpPr/>
            <p:nvPr/>
          </p:nvSpPr>
          <p:spPr>
            <a:xfrm>
              <a:off x="0" y="3458034"/>
              <a:ext cx="6366017" cy="691506"/>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3"/>
            <p:cNvSpPr/>
            <p:nvPr/>
          </p:nvSpPr>
          <p:spPr>
            <a:xfrm>
              <a:off x="209180" y="3613623"/>
              <a:ext cx="380328" cy="380328"/>
            </a:xfrm>
            <a:prstGeom prst="rect">
              <a:avLst/>
            </a:prstGeom>
            <a:blipFill rotWithShape="1">
              <a:blip r:embed="rId8">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3"/>
            <p:cNvSpPr/>
            <p:nvPr/>
          </p:nvSpPr>
          <p:spPr>
            <a:xfrm>
              <a:off x="798689" y="3458034"/>
              <a:ext cx="5567327" cy="69150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23"/>
            <p:cNvSpPr txBox="1"/>
            <p:nvPr/>
          </p:nvSpPr>
          <p:spPr>
            <a:xfrm>
              <a:off x="798689" y="3458034"/>
              <a:ext cx="5567327" cy="691506"/>
            </a:xfrm>
            <a:prstGeom prst="rect">
              <a:avLst/>
            </a:prstGeom>
            <a:noFill/>
            <a:ln>
              <a:noFill/>
            </a:ln>
          </p:spPr>
          <p:txBody>
            <a:bodyPr spcFirstLastPara="1" wrap="square" lIns="73175" tIns="73175" rIns="73175" bIns="73175" anchor="ctr" anchorCtr="0">
              <a:noAutofit/>
            </a:bodyPr>
            <a:lstStyle/>
            <a:p>
              <a:pPr marL="0" marR="0" lvl="0" indent="0" algn="just" rtl="0">
                <a:lnSpc>
                  <a:spcPct val="100000"/>
                </a:lnSpc>
                <a:spcBef>
                  <a:spcPts val="0"/>
                </a:spcBef>
                <a:spcAft>
                  <a:spcPts val="0"/>
                </a:spcAft>
                <a:buClr>
                  <a:schemeClr val="dk1"/>
                </a:buClr>
                <a:buSzPts val="1400"/>
                <a:buFont typeface="Calibri"/>
                <a:buNone/>
              </a:pPr>
              <a:r>
                <a:rPr lang="en-IN" sz="1400" dirty="0">
                  <a:solidFill>
                    <a:schemeClr val="dk1"/>
                  </a:solidFill>
                  <a:latin typeface="Calibri"/>
                  <a:ea typeface="Calibri"/>
                  <a:cs typeface="Calibri"/>
                  <a:sym typeface="Calibri"/>
                </a:rPr>
                <a:t>Promote digital education platforms that are accessible via </a:t>
              </a:r>
              <a:r>
                <a:rPr lang="en-IN" sz="1400" b="1" dirty="0">
                  <a:solidFill>
                    <a:schemeClr val="dk1"/>
                  </a:solidFill>
                  <a:latin typeface="Calibri"/>
                  <a:ea typeface="Calibri"/>
                  <a:cs typeface="Calibri"/>
                  <a:sym typeface="Calibri"/>
                </a:rPr>
                <a:t>low-bandwidth internet </a:t>
              </a:r>
              <a:r>
                <a:rPr lang="en-IN" sz="1400" dirty="0">
                  <a:solidFill>
                    <a:schemeClr val="dk1"/>
                  </a:solidFill>
                  <a:latin typeface="Calibri"/>
                  <a:ea typeface="Calibri"/>
                  <a:cs typeface="Calibri"/>
                  <a:sym typeface="Calibri"/>
                </a:rPr>
                <a:t>connections </a:t>
              </a:r>
              <a:endParaRPr dirty="0"/>
            </a:p>
          </p:txBody>
        </p:sp>
        <p:sp>
          <p:nvSpPr>
            <p:cNvPr id="284" name="Google Shape;284;p23"/>
            <p:cNvSpPr/>
            <p:nvPr/>
          </p:nvSpPr>
          <p:spPr>
            <a:xfrm>
              <a:off x="0" y="4322417"/>
              <a:ext cx="6366017" cy="691506"/>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3"/>
            <p:cNvSpPr/>
            <p:nvPr/>
          </p:nvSpPr>
          <p:spPr>
            <a:xfrm>
              <a:off x="209180" y="4478006"/>
              <a:ext cx="380328" cy="380328"/>
            </a:xfrm>
            <a:prstGeom prst="rect">
              <a:avLst/>
            </a:prstGeom>
            <a:blipFill rotWithShape="1">
              <a:blip r:embed="rId9">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3"/>
            <p:cNvSpPr/>
            <p:nvPr/>
          </p:nvSpPr>
          <p:spPr>
            <a:xfrm>
              <a:off x="798689" y="4322417"/>
              <a:ext cx="5567327" cy="69150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3"/>
            <p:cNvSpPr txBox="1"/>
            <p:nvPr/>
          </p:nvSpPr>
          <p:spPr>
            <a:xfrm>
              <a:off x="798689" y="4322417"/>
              <a:ext cx="5567327" cy="691506"/>
            </a:xfrm>
            <a:prstGeom prst="rect">
              <a:avLst/>
            </a:prstGeom>
            <a:noFill/>
            <a:ln>
              <a:noFill/>
            </a:ln>
          </p:spPr>
          <p:txBody>
            <a:bodyPr spcFirstLastPara="1" wrap="square" lIns="73175" tIns="73175" rIns="73175" bIns="73175" anchor="ctr" anchorCtr="0">
              <a:noAutofit/>
            </a:bodyPr>
            <a:lstStyle/>
            <a:p>
              <a:pPr marL="0" marR="0" lvl="0" indent="0" algn="just" rtl="0">
                <a:lnSpc>
                  <a:spcPct val="100000"/>
                </a:lnSpc>
                <a:spcBef>
                  <a:spcPts val="0"/>
                </a:spcBef>
                <a:spcAft>
                  <a:spcPts val="0"/>
                </a:spcAft>
                <a:buClr>
                  <a:schemeClr val="dk1"/>
                </a:buClr>
                <a:buSzPts val="1400"/>
                <a:buFont typeface="Calibri"/>
                <a:buNone/>
              </a:pPr>
              <a:r>
                <a:rPr lang="en-IN" sz="1400" dirty="0">
                  <a:solidFill>
                    <a:schemeClr val="dk1"/>
                  </a:solidFill>
                  <a:latin typeface="Calibri"/>
                  <a:ea typeface="Calibri"/>
                  <a:cs typeface="Calibri"/>
                  <a:sym typeface="Calibri"/>
                </a:rPr>
                <a:t>Collaborate with healthcare professional institutions to offer training and workshops</a:t>
              </a:r>
              <a:endParaRPr dirty="0"/>
            </a:p>
          </p:txBody>
        </p:sp>
        <p:sp>
          <p:nvSpPr>
            <p:cNvPr id="288" name="Google Shape;288;p23"/>
            <p:cNvSpPr/>
            <p:nvPr/>
          </p:nvSpPr>
          <p:spPr>
            <a:xfrm>
              <a:off x="0" y="5186800"/>
              <a:ext cx="6366017" cy="691506"/>
            </a:xfrm>
            <a:prstGeom prst="roundRect">
              <a:avLst>
                <a:gd name="adj" fmla="val 10000"/>
              </a:avLst>
            </a:prstGeom>
            <a:solidFill>
              <a:srgbClr val="F2F2F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3"/>
            <p:cNvSpPr/>
            <p:nvPr/>
          </p:nvSpPr>
          <p:spPr>
            <a:xfrm>
              <a:off x="209180" y="5342389"/>
              <a:ext cx="380328" cy="380328"/>
            </a:xfrm>
            <a:prstGeom prst="rect">
              <a:avLst/>
            </a:prstGeom>
            <a:blipFill rotWithShape="1">
              <a:blip r:embed="rId10">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23"/>
            <p:cNvSpPr/>
            <p:nvPr/>
          </p:nvSpPr>
          <p:spPr>
            <a:xfrm>
              <a:off x="798689" y="5186800"/>
              <a:ext cx="5567327" cy="691506"/>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23"/>
            <p:cNvSpPr txBox="1"/>
            <p:nvPr/>
          </p:nvSpPr>
          <p:spPr>
            <a:xfrm>
              <a:off x="798689" y="5186800"/>
              <a:ext cx="5567327" cy="691506"/>
            </a:xfrm>
            <a:prstGeom prst="rect">
              <a:avLst/>
            </a:prstGeom>
            <a:noFill/>
            <a:ln>
              <a:noFill/>
            </a:ln>
          </p:spPr>
          <p:txBody>
            <a:bodyPr spcFirstLastPara="1" wrap="square" lIns="73175" tIns="73175" rIns="73175" bIns="73175" anchor="ctr" anchorCtr="0">
              <a:noAutofit/>
            </a:bodyPr>
            <a:lstStyle/>
            <a:p>
              <a:pPr marL="0" marR="0" lvl="0" indent="0" algn="just" rtl="0">
                <a:lnSpc>
                  <a:spcPct val="100000"/>
                </a:lnSpc>
                <a:spcBef>
                  <a:spcPts val="0"/>
                </a:spcBef>
                <a:spcAft>
                  <a:spcPts val="0"/>
                </a:spcAft>
                <a:buClr>
                  <a:schemeClr val="dk1"/>
                </a:buClr>
                <a:buSzPts val="1400"/>
                <a:buFont typeface="Calibri"/>
                <a:buNone/>
              </a:pPr>
              <a:r>
                <a:rPr lang="en-IN" sz="1400" dirty="0">
                  <a:solidFill>
                    <a:schemeClr val="dk1"/>
                  </a:solidFill>
                  <a:latin typeface="Calibri"/>
                  <a:ea typeface="Calibri"/>
                  <a:cs typeface="Calibri"/>
                  <a:sym typeface="Calibri"/>
                </a:rPr>
                <a:t>Ensure interventions </a:t>
              </a:r>
              <a:r>
                <a:rPr lang="en-IN" sz="1400" b="1" dirty="0">
                  <a:solidFill>
                    <a:schemeClr val="dk1"/>
                  </a:solidFill>
                  <a:latin typeface="Calibri"/>
                  <a:ea typeface="Calibri"/>
                  <a:cs typeface="Calibri"/>
                  <a:sym typeface="Calibri"/>
                </a:rPr>
                <a:t>prioritize privacy and data protection</a:t>
              </a:r>
              <a:r>
                <a:rPr lang="en-IN" sz="1400" dirty="0">
                  <a:solidFill>
                    <a:schemeClr val="dk1"/>
                  </a:solidFill>
                  <a:latin typeface="Calibri"/>
                  <a:ea typeface="Calibri"/>
                  <a:cs typeface="Calibri"/>
                  <a:sym typeface="Calibri"/>
                </a:rPr>
                <a:t>, in accordance with India's relevant legal and ethical frameworks</a:t>
              </a:r>
              <a:endParaRPr dirty="0"/>
            </a:p>
          </p:txBody>
        </p:sp>
      </p:gr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34F5AD2-EDBD-4BBD-A55C-EAFFD0C709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740383" y="0"/>
            <a:ext cx="8451607" cy="685800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C3896A03-3945-419A-B66B-4EE266EDD1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 y="0"/>
            <a:ext cx="3745177" cy="6858001"/>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FBDB66-ED6A-482A-8671-1198B2D1681F}"/>
              </a:ext>
            </a:extLst>
          </p:cNvPr>
          <p:cNvSpPr>
            <a:spLocks noGrp="1"/>
          </p:cNvSpPr>
          <p:nvPr>
            <p:ph type="title"/>
          </p:nvPr>
        </p:nvSpPr>
        <p:spPr>
          <a:xfrm>
            <a:off x="658136" y="2771453"/>
            <a:ext cx="3082247" cy="657547"/>
          </a:xfrm>
        </p:spPr>
        <p:txBody>
          <a:bodyPr anchor="t">
            <a:normAutofit/>
          </a:bodyPr>
          <a:lstStyle/>
          <a:p>
            <a:r>
              <a:rPr lang="en-IN" sz="3600" dirty="0">
                <a:solidFill>
                  <a:schemeClr val="bg1"/>
                </a:solidFill>
              </a:rPr>
              <a:t>Discussion</a:t>
            </a:r>
          </a:p>
        </p:txBody>
      </p:sp>
      <p:sp>
        <p:nvSpPr>
          <p:cNvPr id="12" name="Rectangle 11">
            <a:extLst>
              <a:ext uri="{FF2B5EF4-FFF2-40B4-BE49-F238E27FC236}">
                <a16:creationId xmlns:a16="http://schemas.microsoft.com/office/drawing/2014/main" id="{B8EAE243-3A9F-4A46-B0D9-04C723A8A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733" y="643465"/>
            <a:ext cx="457200" cy="457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a:extLst>
              <a:ext uri="{FF2B5EF4-FFF2-40B4-BE49-F238E27FC236}">
                <a16:creationId xmlns:a16="http://schemas.microsoft.com/office/drawing/2014/main" id="{DFFF097F-4C09-436B-8AA1-89095875ED55}"/>
              </a:ext>
            </a:extLst>
          </p:cNvPr>
          <p:cNvSpPr>
            <a:spLocks noGrp="1"/>
          </p:cNvSpPr>
          <p:nvPr>
            <p:ph type="body" idx="1"/>
          </p:nvPr>
        </p:nvSpPr>
        <p:spPr>
          <a:xfrm>
            <a:off x="3740383" y="826345"/>
            <a:ext cx="8269365" cy="3791848"/>
          </a:xfrm>
        </p:spPr>
        <p:txBody>
          <a:bodyPr>
            <a:normAutofit/>
          </a:bodyPr>
          <a:lstStyle/>
          <a:p>
            <a:pPr marL="114300" indent="0">
              <a:buNone/>
            </a:pPr>
            <a:r>
              <a:rPr lang="en-US" sz="1500" dirty="0"/>
              <a:t>The findings suggest that education and training play a significant role in increasing AMR awareness, while the impact of gender remains inconclusive. </a:t>
            </a:r>
          </a:p>
          <a:p>
            <a:pPr marL="114300" indent="0">
              <a:buNone/>
            </a:pPr>
            <a:r>
              <a:rPr lang="en-US" sz="1500" dirty="0"/>
              <a:t>Completing antibiotic courses as prescribed is crucial to prevent resistance, and addressing misconceptions about antibiotic effectiveness is necessary. </a:t>
            </a:r>
          </a:p>
          <a:p>
            <a:pPr marL="114300" indent="0">
              <a:buNone/>
            </a:pPr>
            <a:r>
              <a:rPr lang="en-US" sz="1500" dirty="0"/>
              <a:t>Self-medication with antibiotics is prevalent, highlighting the need for increased awareness. </a:t>
            </a:r>
          </a:p>
          <a:p>
            <a:pPr marL="114300" indent="0">
              <a:buNone/>
            </a:pPr>
            <a:r>
              <a:rPr lang="en-US" sz="1500" dirty="0"/>
              <a:t>Digital tools, such as smartphone apps, online games, animations, and social media platforms, offer promising avenues for raising AMR awareness. However, careful targeting, accurate content, and integration into existing healthcare systems are essential for maximizing their impact.</a:t>
            </a:r>
          </a:p>
          <a:p>
            <a:pPr marL="114300" indent="0">
              <a:buNone/>
            </a:pPr>
            <a:r>
              <a:rPr lang="en-US" sz="1500" dirty="0"/>
              <a:t>Smartphone apps facilitate communication, offer reminders, and provide information, but customization and healthcare professional training are crucial. Online games engage users and promote learning, but content accuracy and accessibility are important considerations. Animations can tell compelling stories but may not always be taken seriously. Social media platforms have wide reach, but algorithms and tracking impact present challenges. Digital education platforms enhance health literacy but face integration difficulties.</a:t>
            </a:r>
            <a:endParaRPr lang="en-IN" sz="1500" dirty="0"/>
          </a:p>
        </p:txBody>
      </p:sp>
      <p:sp>
        <p:nvSpPr>
          <p:cNvPr id="4" name="TextBox 3">
            <a:extLst>
              <a:ext uri="{FF2B5EF4-FFF2-40B4-BE49-F238E27FC236}">
                <a16:creationId xmlns:a16="http://schemas.microsoft.com/office/drawing/2014/main" id="{6B75C571-FEB1-C0E4-7340-96947C06CF62}"/>
              </a:ext>
            </a:extLst>
          </p:cNvPr>
          <p:cNvSpPr txBox="1"/>
          <p:nvPr/>
        </p:nvSpPr>
        <p:spPr>
          <a:xfrm>
            <a:off x="3839648" y="4663912"/>
            <a:ext cx="2752627" cy="369332"/>
          </a:xfrm>
          <a:prstGeom prst="rect">
            <a:avLst/>
          </a:prstGeom>
          <a:noFill/>
        </p:spPr>
        <p:txBody>
          <a:bodyPr wrap="square" rtlCol="0">
            <a:spAutoFit/>
          </a:bodyPr>
          <a:lstStyle/>
          <a:p>
            <a:r>
              <a:rPr lang="en-IN" sz="1800" dirty="0"/>
              <a:t>Limitations</a:t>
            </a:r>
            <a:endParaRPr lang="en-IN" dirty="0"/>
          </a:p>
        </p:txBody>
      </p:sp>
      <p:sp>
        <p:nvSpPr>
          <p:cNvPr id="5" name="TextBox 4">
            <a:extLst>
              <a:ext uri="{FF2B5EF4-FFF2-40B4-BE49-F238E27FC236}">
                <a16:creationId xmlns:a16="http://schemas.microsoft.com/office/drawing/2014/main" id="{15EA9616-8EAB-A35E-F556-AE99C1F7D49B}"/>
              </a:ext>
            </a:extLst>
          </p:cNvPr>
          <p:cNvSpPr txBox="1"/>
          <p:nvPr/>
        </p:nvSpPr>
        <p:spPr>
          <a:xfrm>
            <a:off x="3839648" y="5033243"/>
            <a:ext cx="7934430" cy="738664"/>
          </a:xfrm>
          <a:prstGeom prst="rect">
            <a:avLst/>
          </a:prstGeom>
          <a:noFill/>
        </p:spPr>
        <p:txBody>
          <a:bodyPr wrap="square" rtlCol="0">
            <a:spAutoFit/>
          </a:bodyPr>
          <a:lstStyle/>
          <a:p>
            <a:pPr marL="342900" indent="-342900">
              <a:buAutoNum type="arabicPeriod"/>
            </a:pPr>
            <a:r>
              <a:rPr lang="en-US" dirty="0">
                <a:solidFill>
                  <a:schemeClr val="dk1"/>
                </a:solidFill>
                <a:latin typeface="Calibri" panose="020F0502020204030204" pitchFamily="34" charset="0"/>
                <a:ea typeface="Calibri"/>
                <a:cs typeface="Calibri" panose="020F0502020204030204" pitchFamily="34" charset="0"/>
                <a:sym typeface="Calibri"/>
              </a:rPr>
              <a:t>By </a:t>
            </a:r>
            <a:r>
              <a:rPr lang="en-US" b="0" i="0" dirty="0">
                <a:solidFill>
                  <a:srgbClr val="374151"/>
                </a:solidFill>
                <a:effectLst/>
                <a:latin typeface="Söhne"/>
              </a:rPr>
              <a:t>focusing on two databases, the findings of the scoping review may lack generalizability to a broader context. </a:t>
            </a:r>
            <a:r>
              <a:rPr lang="en-US" dirty="0">
                <a:solidFill>
                  <a:srgbClr val="374151"/>
                </a:solidFill>
                <a:latin typeface="Söhne"/>
              </a:rPr>
              <a:t>On going activity to explore more databases</a:t>
            </a:r>
          </a:p>
          <a:p>
            <a:pPr marL="342900" indent="-342900">
              <a:buAutoNum type="arabicPeriod"/>
            </a:pPr>
            <a:r>
              <a:rPr lang="en-US" dirty="0">
                <a:solidFill>
                  <a:srgbClr val="374151"/>
                </a:solidFill>
                <a:latin typeface="Söhne"/>
              </a:rPr>
              <a:t>Only articles that indicate impact have been considered here. Further exploration needed</a:t>
            </a:r>
            <a:endParaRPr lang="en-IN" dirty="0"/>
          </a:p>
        </p:txBody>
      </p:sp>
    </p:spTree>
    <p:extLst>
      <p:ext uri="{BB962C8B-B14F-4D97-AF65-F5344CB8AC3E}">
        <p14:creationId xmlns:p14="http://schemas.microsoft.com/office/powerpoint/2010/main" val="10849864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B635F9-89A2-E2E1-2DA1-6FE2E2EF2C4A}"/>
              </a:ext>
            </a:extLst>
          </p:cNvPr>
          <p:cNvSpPr>
            <a:spLocks noGrp="1"/>
          </p:cNvSpPr>
          <p:nvPr>
            <p:ph type="title"/>
          </p:nvPr>
        </p:nvSpPr>
        <p:spPr>
          <a:xfrm>
            <a:off x="838200" y="365128"/>
            <a:ext cx="10515600" cy="747236"/>
          </a:xfrm>
        </p:spPr>
        <p:txBody>
          <a:bodyPr/>
          <a:lstStyle/>
          <a:p>
            <a:r>
              <a:rPr lang="en-IN" dirty="0"/>
              <a:t>Limitations of the study</a:t>
            </a:r>
          </a:p>
        </p:txBody>
      </p:sp>
      <p:sp>
        <p:nvSpPr>
          <p:cNvPr id="3" name="Text Placeholder 2">
            <a:extLst>
              <a:ext uri="{FF2B5EF4-FFF2-40B4-BE49-F238E27FC236}">
                <a16:creationId xmlns:a16="http://schemas.microsoft.com/office/drawing/2014/main" id="{3FA9EC21-F874-84C0-F507-7595B93FE0CE}"/>
              </a:ext>
            </a:extLst>
          </p:cNvPr>
          <p:cNvSpPr>
            <a:spLocks noGrp="1"/>
          </p:cNvSpPr>
          <p:nvPr>
            <p:ph type="body" idx="1"/>
          </p:nvPr>
        </p:nvSpPr>
        <p:spPr>
          <a:xfrm>
            <a:off x="838200" y="1112364"/>
            <a:ext cx="9852498" cy="5562379"/>
          </a:xfrm>
        </p:spPr>
        <p:txBody>
          <a:bodyPr/>
          <a:lstStyle/>
          <a:p>
            <a:pPr>
              <a:buFont typeface="Wingdings" panose="05000000000000000000" pitchFamily="2" charset="2"/>
              <a:buChar char="ü"/>
            </a:pPr>
            <a:r>
              <a:rPr lang="en-US" sz="1800" dirty="0"/>
              <a:t>By focusing on two databases, the findings of the scoping review may lack generalizability to a broader context. On going activity to explore more databases</a:t>
            </a:r>
          </a:p>
          <a:p>
            <a:pPr>
              <a:buFont typeface="Wingdings" panose="05000000000000000000" pitchFamily="2" charset="2"/>
              <a:buChar char="ü"/>
            </a:pPr>
            <a:r>
              <a:rPr lang="en-US" sz="1800" dirty="0"/>
              <a:t>Only articles that indicate impact have been considered here. Further exploration needed</a:t>
            </a:r>
          </a:p>
          <a:p>
            <a:pPr marL="114300" indent="0">
              <a:buNone/>
            </a:pPr>
            <a:endParaRPr lang="en-US" sz="1800" dirty="0"/>
          </a:p>
          <a:p>
            <a:pPr marL="114300" indent="0">
              <a:buNone/>
            </a:pPr>
            <a:r>
              <a:rPr lang="en-IN" sz="2000" dirty="0"/>
              <a:t>– Way Forward</a:t>
            </a:r>
          </a:p>
          <a:p>
            <a:pPr>
              <a:buFont typeface="Wingdings" panose="05000000000000000000" pitchFamily="2" charset="2"/>
              <a:buChar char="ü"/>
            </a:pPr>
            <a:r>
              <a:rPr lang="en-IN" sz="1800" dirty="0">
                <a:sym typeface="Arial"/>
              </a:rPr>
              <a:t>The article screening can be performed using text mining in future to revaluate the study</a:t>
            </a:r>
          </a:p>
        </p:txBody>
      </p:sp>
      <p:sp>
        <p:nvSpPr>
          <p:cNvPr id="4" name="Google Shape;97;p14">
            <a:extLst>
              <a:ext uri="{FF2B5EF4-FFF2-40B4-BE49-F238E27FC236}">
                <a16:creationId xmlns:a16="http://schemas.microsoft.com/office/drawing/2014/main" id="{22EFD377-CF69-2306-C9A4-CF9838C3A645}"/>
              </a:ext>
            </a:extLst>
          </p:cNvPr>
          <p:cNvSpPr/>
          <p:nvPr/>
        </p:nvSpPr>
        <p:spPr>
          <a:xfrm>
            <a:off x="586793" y="1106507"/>
            <a:ext cx="10972800" cy="18288"/>
          </a:xfrm>
          <a:custGeom>
            <a:avLst/>
            <a:gdLst/>
            <a:ahLst/>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4901"/>
            </a:schemeClr>
          </a:solidFill>
          <a:ln w="44450" cap="rnd" cmpd="sng">
            <a:solidFill>
              <a:schemeClr val="accent2">
                <a:alpha val="74901"/>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0473237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95"/>
        <p:cNvGrpSpPr/>
        <p:nvPr/>
      </p:nvGrpSpPr>
      <p:grpSpPr>
        <a:xfrm>
          <a:off x="0" y="0"/>
          <a:ext cx="0" cy="0"/>
          <a:chOff x="0" y="0"/>
          <a:chExt cx="0" cy="0"/>
        </a:xfrm>
      </p:grpSpPr>
      <p:sp>
        <p:nvSpPr>
          <p:cNvPr id="296" name="Google Shape;296;p24"/>
          <p:cNvSpPr/>
          <p:nvPr/>
        </p:nvSpPr>
        <p:spPr>
          <a:xfrm>
            <a:off x="10" y="0"/>
            <a:ext cx="4654285" cy="6858001"/>
          </a:xfrm>
          <a:prstGeom prst="rect">
            <a:avLst/>
          </a:prstGeom>
          <a:solidFill>
            <a:srgbClr val="26262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7" name="Google Shape;297;p24"/>
          <p:cNvSpPr/>
          <p:nvPr/>
        </p:nvSpPr>
        <p:spPr>
          <a:xfrm>
            <a:off x="4662118" y="0"/>
            <a:ext cx="7529872" cy="6858001"/>
          </a:xfrm>
          <a:prstGeom prst="rect">
            <a:avLst/>
          </a:prstGeom>
          <a:solidFill>
            <a:srgbClr val="F2F2F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98" name="Google Shape;298;p24"/>
          <p:cNvSpPr txBox="1">
            <a:spLocks noGrp="1"/>
          </p:cNvSpPr>
          <p:nvPr>
            <p:ph type="title"/>
          </p:nvPr>
        </p:nvSpPr>
        <p:spPr>
          <a:xfrm>
            <a:off x="5443959" y="637763"/>
            <a:ext cx="5601391" cy="1627274"/>
          </a:xfrm>
          <a:prstGeom prst="rect">
            <a:avLst/>
          </a:prstGeom>
          <a:noFill/>
          <a:ln>
            <a:noFill/>
          </a:ln>
        </p:spPr>
        <p:txBody>
          <a:bodyPr spcFirstLastPara="1" wrap="square" lIns="91425" tIns="45700" rIns="91425" bIns="45700" anchor="t" anchorCtr="0">
            <a:normAutofit/>
          </a:bodyPr>
          <a:lstStyle/>
          <a:p>
            <a:pPr marL="0" lvl="0" indent="0" algn="l" rtl="0">
              <a:lnSpc>
                <a:spcPct val="90000"/>
              </a:lnSpc>
              <a:spcBef>
                <a:spcPts val="0"/>
              </a:spcBef>
              <a:spcAft>
                <a:spcPts val="0"/>
              </a:spcAft>
              <a:buClr>
                <a:schemeClr val="dk1"/>
              </a:buClr>
              <a:buSzPts val="4800"/>
              <a:buFont typeface="Calibri"/>
              <a:buNone/>
            </a:pPr>
            <a:r>
              <a:rPr lang="en-IN" sz="4800" b="1">
                <a:solidFill>
                  <a:schemeClr val="dk1"/>
                </a:solidFill>
                <a:latin typeface="Calibri"/>
                <a:ea typeface="Calibri"/>
                <a:cs typeface="Calibri"/>
                <a:sym typeface="Calibri"/>
              </a:rPr>
              <a:t>Conclusion</a:t>
            </a:r>
            <a:endParaRPr sz="4800">
              <a:solidFill>
                <a:schemeClr val="dk1"/>
              </a:solidFill>
              <a:latin typeface="Calibri"/>
              <a:ea typeface="Calibri"/>
              <a:cs typeface="Calibri"/>
              <a:sym typeface="Calibri"/>
            </a:endParaRPr>
          </a:p>
        </p:txBody>
      </p:sp>
      <p:sp>
        <p:nvSpPr>
          <p:cNvPr id="299" name="Google Shape;299;p24"/>
          <p:cNvSpPr/>
          <p:nvPr/>
        </p:nvSpPr>
        <p:spPr>
          <a:xfrm>
            <a:off x="5443960" y="2380184"/>
            <a:ext cx="457200" cy="4572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00" name="Google Shape;300;p24" descr="Classroom"/>
          <p:cNvPicPr preferRelativeResize="0"/>
          <p:nvPr/>
        </p:nvPicPr>
        <p:blipFill rotWithShape="1">
          <a:blip r:embed="rId3">
            <a:alphaModFix/>
          </a:blip>
          <a:srcRect/>
          <a:stretch/>
        </p:blipFill>
        <p:spPr>
          <a:xfrm>
            <a:off x="1155548" y="1970042"/>
            <a:ext cx="2912210" cy="2912210"/>
          </a:xfrm>
          <a:prstGeom prst="rect">
            <a:avLst/>
          </a:prstGeom>
          <a:noFill/>
          <a:ln>
            <a:noFill/>
          </a:ln>
        </p:spPr>
      </p:pic>
      <p:sp>
        <p:nvSpPr>
          <p:cNvPr id="301" name="Google Shape;301;p24"/>
          <p:cNvSpPr txBox="1"/>
          <p:nvPr/>
        </p:nvSpPr>
        <p:spPr>
          <a:xfrm>
            <a:off x="4651711" y="2541050"/>
            <a:ext cx="7529872" cy="4116603"/>
          </a:xfrm>
          <a:prstGeom prst="rect">
            <a:avLst/>
          </a:prstGeom>
          <a:noFill/>
          <a:ln>
            <a:noFill/>
          </a:ln>
        </p:spPr>
        <p:txBody>
          <a:bodyPr spcFirstLastPara="1" wrap="square" lIns="91425" tIns="45700" rIns="91425" bIns="45700" anchor="t" anchorCtr="0">
            <a:normAutofit/>
          </a:bodyPr>
          <a:lstStyle/>
          <a:p>
            <a:pPr marL="0" marR="0" lvl="0" indent="0" algn="just" rtl="0">
              <a:lnSpc>
                <a:spcPct val="90000"/>
              </a:lnSpc>
              <a:spcBef>
                <a:spcPts val="0"/>
              </a:spcBef>
              <a:spcAft>
                <a:spcPts val="0"/>
              </a:spcAft>
              <a:buNone/>
            </a:pPr>
            <a:r>
              <a:rPr lang="en-IN" sz="1800" dirty="0">
                <a:solidFill>
                  <a:schemeClr val="dk1"/>
                </a:solidFill>
                <a:latin typeface="Calibri"/>
                <a:cs typeface="Calibri"/>
              </a:rPr>
              <a:t>Our study highlights the global variation in AMR awareness, influenced by education, gender, and self-medication practices. Digital tools such as apps, games, animations, and social media platforms are being used worldwide to raise AMR awareness. Drawing lessons from global experiences, we can develop culturally appropriate tools, collaborate with gaming platforms and educational institutions, create engaging animations, promote accessible digital education, and provide healthcare professional training</a:t>
            </a:r>
            <a:r>
              <a:rPr lang="en-IN" sz="2400" b="0" i="0" dirty="0">
                <a:solidFill>
                  <a:srgbClr val="374151"/>
                </a:solidFill>
                <a:effectLst/>
                <a:latin typeface="Söhne"/>
              </a:rPr>
              <a:t>.</a:t>
            </a:r>
          </a:p>
          <a:p>
            <a:pPr marL="0" marR="0" lvl="0" indent="0" algn="just" rtl="0">
              <a:lnSpc>
                <a:spcPct val="90000"/>
              </a:lnSpc>
              <a:spcBef>
                <a:spcPts val="0"/>
              </a:spcBef>
              <a:spcAft>
                <a:spcPts val="0"/>
              </a:spcAft>
              <a:buNone/>
            </a:pPr>
            <a:r>
              <a:rPr lang="en-IN" sz="1800" b="0" i="0" dirty="0">
                <a:solidFill>
                  <a:schemeClr val="dk1"/>
                </a:solidFill>
                <a:latin typeface="Calibri"/>
                <a:ea typeface="Calibri"/>
                <a:cs typeface="Calibri"/>
                <a:sym typeface="Calibri"/>
              </a:rPr>
              <a:t>Our study successfully addressed all research , contributing to the knowledge on digital tools for AMR awareness and their potential applications in our country.</a:t>
            </a:r>
            <a:endParaRPr sz="1800" dirty="0">
              <a:solidFill>
                <a:schemeClr val="dk1"/>
              </a:solidFill>
              <a:latin typeface="Calibri"/>
              <a:ea typeface="Calibri"/>
              <a:cs typeface="Calibri"/>
              <a:sym typeface="Calibri"/>
            </a:endParaRPr>
          </a:p>
        </p:txBody>
      </p:sp>
      <p:pic>
        <p:nvPicPr>
          <p:cNvPr id="302" name="Google Shape;302;p24" descr="Text&#10;&#10;Description automatically generated"/>
          <p:cNvPicPr preferRelativeResize="0"/>
          <p:nvPr/>
        </p:nvPicPr>
        <p:blipFill rotWithShape="1">
          <a:blip r:embed="rId4">
            <a:alphaModFix/>
          </a:blip>
          <a:srcRect/>
          <a:stretch/>
        </p:blipFill>
        <p:spPr>
          <a:xfrm>
            <a:off x="10680442" y="0"/>
            <a:ext cx="1501140" cy="871539"/>
          </a:xfrm>
          <a:prstGeom prst="rect">
            <a:avLst/>
          </a:prstGeom>
          <a:noFill/>
          <a:ln>
            <a:noFill/>
          </a:ln>
        </p:spPr>
      </p:pic>
    </p:spTree>
    <p:extLst>
      <p:ext uri="{BB962C8B-B14F-4D97-AF65-F5344CB8AC3E}">
        <p14:creationId xmlns:p14="http://schemas.microsoft.com/office/powerpoint/2010/main" val="30399878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DAF3F1-68D2-4CAD-A92B-AB7816E6B292}"/>
              </a:ext>
            </a:extLst>
          </p:cNvPr>
          <p:cNvSpPr>
            <a:spLocks noGrp="1"/>
          </p:cNvSpPr>
          <p:nvPr>
            <p:ph type="title"/>
          </p:nvPr>
        </p:nvSpPr>
        <p:spPr>
          <a:xfrm>
            <a:off x="838200" y="365127"/>
            <a:ext cx="10515600" cy="711200"/>
          </a:xfrm>
        </p:spPr>
        <p:txBody>
          <a:bodyPr/>
          <a:lstStyle/>
          <a:p>
            <a:r>
              <a:rPr lang="en-IN" dirty="0"/>
              <a:t>References </a:t>
            </a:r>
          </a:p>
        </p:txBody>
      </p:sp>
      <p:sp>
        <p:nvSpPr>
          <p:cNvPr id="3" name="Content Placeholder 2">
            <a:extLst>
              <a:ext uri="{FF2B5EF4-FFF2-40B4-BE49-F238E27FC236}">
                <a16:creationId xmlns:a16="http://schemas.microsoft.com/office/drawing/2014/main" id="{0A5484BC-1157-4F92-984F-888B6B415297}"/>
              </a:ext>
            </a:extLst>
          </p:cNvPr>
          <p:cNvSpPr>
            <a:spLocks noGrp="1"/>
          </p:cNvSpPr>
          <p:nvPr>
            <p:ph idx="1"/>
          </p:nvPr>
        </p:nvSpPr>
        <p:spPr>
          <a:xfrm>
            <a:off x="800100" y="901700"/>
            <a:ext cx="10515600" cy="5591173"/>
          </a:xfrm>
        </p:spPr>
        <p:txBody>
          <a:bodyPr>
            <a:normAutofit fontScale="25000" lnSpcReduction="20000"/>
          </a:bodyPr>
          <a:lstStyle/>
          <a:p>
            <a:pPr marL="0" indent="0" algn="just">
              <a:buNone/>
            </a:pPr>
            <a:endParaRPr lang="en-US" sz="5600" dirty="0">
              <a:ea typeface="Times New Roman" panose="02020603050405020304" pitchFamily="18" charset="0"/>
            </a:endParaRPr>
          </a:p>
          <a:p>
            <a:r>
              <a:rPr lang="en-IN" sz="6400" dirty="0"/>
              <a:t>Simegn W, Moges G. Awareness and knowledge of antimicrobial resistance and factors associated with knowledge among adults in Dessie City, Northeast Ethiopia: Community-based cross-sectional study. PLoS One. 2022 Dec 30;17(12):e0279342. doi: 10.1371/journal.pone.0279342. PMID: 36584014; PMCID: PMC9803210.</a:t>
            </a:r>
          </a:p>
          <a:p>
            <a:r>
              <a:rPr lang="en-IN" sz="6400" dirty="0"/>
              <a:t>Gunasekera YD, Kinnison T, Kottawatta SA, Silva-Fletcher A, Kalupahana RS. Misconceptions of Antibiotics as a Potential Explanation for Their Misuse. A Survey of the General Public in a Rural and Urban Community in Sri Lanka. Antibiotics (Basel). 2022 Mar 27;11(4):454. doi: 10.3390/antibiotics11040454. PMID: 35453206; PMCID: PMC9024968</a:t>
            </a:r>
          </a:p>
          <a:p>
            <a:r>
              <a:rPr lang="en-IN" sz="6400" dirty="0"/>
              <a:t>Chan IHY, Gofine M, Arora S, Shaikh A, Balsari S. Technology, Training, and Task Shifting at the World's Largest Mass Gathering in 2025: An Opportunity for Antibiotic Stewardship in India. JMIR Public Health Surveill. 2023 Mar 8;9:e45121. doi: 10.2196/45121. PMID: 36805363; PMCID: PMC10034612.</a:t>
            </a:r>
          </a:p>
          <a:p>
            <a:r>
              <a:rPr lang="en-IN" sz="6400" dirty="0"/>
              <a:t>Kyaw BM, Tudor Car L, van Galen LS, van Agtmael MA, Costelloe CE, Ajuebor O, Campbell J, Car J. Health Professions Digital Education on Antibiotic Management: Systematic Review and Meta-Analysis by the Digital Health Education Collaboration. J Med Internet Res. 2019 Sep 12;21(9):e14984. doi: 10.2196/14984. PMID: 31516125; PMCID: PMC6746065.</a:t>
            </a:r>
          </a:p>
          <a:p>
            <a:r>
              <a:rPr lang="en-IN" sz="6400" dirty="0"/>
              <a:t>Thornber K, Huso D, Rahman MM, Biswas H, Rahman MH, Brum E, Tyler CR. Raising awareness of antimicrobial resistance in rural aquaculture practice in Bangladesh through digital communications: a pilot study. Glob Health Action. 2019;12(sup1):1734735. doi: 10.1080/16549716.2020.1734735. PMID: 32153258; PMCID: PMC7144293.</a:t>
            </a:r>
          </a:p>
          <a:p>
            <a:r>
              <a:rPr lang="en-IN" sz="6400" dirty="0"/>
              <a:t>Vallin M, Polyzoi M, Marrone G, Rosales-</a:t>
            </a:r>
            <a:r>
              <a:rPr lang="en-IN" sz="6400" dirty="0" err="1"/>
              <a:t>Klintz</a:t>
            </a:r>
            <a:r>
              <a:rPr lang="en-IN" sz="6400" dirty="0"/>
              <a:t> S, Tegmark Wisell K, Stålsby Lundborg C. Knowledge and Attitudes towards Antibiotic Use and Resistance - A Latent Class Analysis of a Swedish Population-Based Sample. PLoS One. 2016 Apr 20;11(4):e0152160. doi: 10.1371/journal.pone.0152160. PMID: 27096751; PMCID: PMC4838333</a:t>
            </a:r>
            <a:r>
              <a:rPr lang="en-IN" sz="4800" b="0" i="0" dirty="0">
                <a:solidFill>
                  <a:srgbClr val="212121"/>
                </a:solidFill>
                <a:effectLst/>
                <a:latin typeface="BlinkMacSystemFont"/>
              </a:rPr>
              <a:t>.</a:t>
            </a:r>
          </a:p>
          <a:p>
            <a:r>
              <a:rPr lang="en-IN" sz="6400" dirty="0"/>
              <a:t>Ha TV, Nguyen AMT, Nguyen HST. Public Awareness about Antibiotic Use and Resistance among Residents in Highland Areas of Vietnam. Biomed Res Int. 2019 May 16;2019:9398536. doi: 10.1155/2019/9398536. PMID: 31223624; PMCID: PMC6541961.</a:t>
            </a:r>
          </a:p>
          <a:p>
            <a:r>
              <a:rPr lang="en-IN" sz="6400" dirty="0"/>
              <a:t>Awad AI, Aboud EA. Knowledge, attitude and practice towards antibiotic use among the public in Kuwait. PLoS One. 2015 Feb 12;10(2):e0117910. doi: 10.1371/journal.pone.0117910. PMID: 25675405; PMCID: PMC4326422.</a:t>
            </a:r>
          </a:p>
          <a:p>
            <a:r>
              <a:rPr lang="en-IN" sz="6400" dirty="0"/>
              <a:t>Chukwu EE, Oladele DA, Awoderu OB, Afocha EE, Lawal RG, Abdus-Salam I, Ogunsola FT, Audu RA. A national survey of public awareness of antimicrobial resistance in Nigeria. Antimicrob Resist Infect Control. 2020 May 20;9(1):72. doi: 10.1186/s13756-020-00739-0. PMID: 32434552; PMCID: PMC7238560.</a:t>
            </a:r>
            <a:endParaRPr lang="en-US" sz="6400" dirty="0"/>
          </a:p>
          <a:p>
            <a:endParaRPr lang="en-IN" dirty="0"/>
          </a:p>
        </p:txBody>
      </p:sp>
    </p:spTree>
    <p:extLst>
      <p:ext uri="{BB962C8B-B14F-4D97-AF65-F5344CB8AC3E}">
        <p14:creationId xmlns:p14="http://schemas.microsoft.com/office/powerpoint/2010/main" val="9653594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12"/>
        <p:cNvGrpSpPr/>
        <p:nvPr/>
      </p:nvGrpSpPr>
      <p:grpSpPr>
        <a:xfrm>
          <a:off x="0" y="0"/>
          <a:ext cx="0" cy="0"/>
          <a:chOff x="0" y="0"/>
          <a:chExt cx="0" cy="0"/>
        </a:xfrm>
      </p:grpSpPr>
      <p:sp>
        <p:nvSpPr>
          <p:cNvPr id="313" name="Google Shape;313;p26"/>
          <p:cNvSpPr/>
          <p:nvPr/>
        </p:nvSpPr>
        <p:spPr>
          <a:xfrm>
            <a:off x="0" y="0"/>
            <a:ext cx="12192000" cy="6858000"/>
          </a:xfrm>
          <a:prstGeom prst="rect">
            <a:avLst/>
          </a:prstGeom>
          <a:solidFill>
            <a:schemeClr val="dk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14" name="Google Shape;314;p26"/>
          <p:cNvSpPr txBox="1"/>
          <p:nvPr/>
        </p:nvSpPr>
        <p:spPr>
          <a:xfrm>
            <a:off x="838199" y="5071230"/>
            <a:ext cx="8258176" cy="757169"/>
          </a:xfrm>
          <a:prstGeom prst="rect">
            <a:avLst/>
          </a:prstGeom>
          <a:noFill/>
          <a:ln>
            <a:noFill/>
          </a:ln>
        </p:spPr>
        <p:txBody>
          <a:bodyPr spcFirstLastPara="1" wrap="square" lIns="91425" tIns="45700" rIns="91425" bIns="45700" anchor="b" anchorCtr="0">
            <a:normAutofit fontScale="92500" lnSpcReduction="10000"/>
          </a:bodyPr>
          <a:lstStyle/>
          <a:p>
            <a:pPr marL="0" marR="0" lvl="0" indent="0" algn="l" rtl="0">
              <a:lnSpc>
                <a:spcPct val="90000"/>
              </a:lnSpc>
              <a:spcBef>
                <a:spcPts val="0"/>
              </a:spcBef>
              <a:spcAft>
                <a:spcPts val="0"/>
              </a:spcAft>
              <a:buNone/>
            </a:pPr>
            <a:r>
              <a:rPr lang="en-IN" sz="5600">
                <a:solidFill>
                  <a:schemeClr val="lt1"/>
                </a:solidFill>
                <a:latin typeface="Calibri"/>
                <a:ea typeface="Calibri"/>
                <a:cs typeface="Calibri"/>
                <a:sym typeface="Calibri"/>
              </a:rPr>
              <a:t>Pictorial Journey – EY Team</a:t>
            </a:r>
            <a:endParaRPr/>
          </a:p>
        </p:txBody>
      </p:sp>
      <p:pic>
        <p:nvPicPr>
          <p:cNvPr id="315" name="Google Shape;315;p26" descr="Image"/>
          <p:cNvPicPr preferRelativeResize="0"/>
          <p:nvPr/>
        </p:nvPicPr>
        <p:blipFill rotWithShape="1">
          <a:blip r:embed="rId3">
            <a:alphaModFix/>
          </a:blip>
          <a:srcRect r="25101" b="-1"/>
          <a:stretch/>
        </p:blipFill>
        <p:spPr>
          <a:xfrm>
            <a:off x="0" y="10"/>
            <a:ext cx="4191002" cy="4005933"/>
          </a:xfrm>
          <a:custGeom>
            <a:avLst/>
            <a:gdLst/>
            <a:ahLst/>
            <a:cxnLst/>
            <a:rect l="l" t="t" r="r" b="b"/>
            <a:pathLst>
              <a:path w="4000500" h="4005943" extrusionOk="0">
                <a:moveTo>
                  <a:pt x="0" y="0"/>
                </a:moveTo>
                <a:lnTo>
                  <a:pt x="4000500" y="0"/>
                </a:lnTo>
                <a:lnTo>
                  <a:pt x="4000500" y="3936797"/>
                </a:lnTo>
                <a:lnTo>
                  <a:pt x="3316514" y="4005943"/>
                </a:lnTo>
                <a:lnTo>
                  <a:pt x="0" y="3964175"/>
                </a:lnTo>
                <a:close/>
              </a:path>
            </a:pathLst>
          </a:custGeom>
          <a:noFill/>
          <a:ln>
            <a:noFill/>
          </a:ln>
        </p:spPr>
      </p:pic>
      <p:pic>
        <p:nvPicPr>
          <p:cNvPr id="316" name="Google Shape;316;p26" descr="A person standing in front of a building&#10;&#10;Description automatically generated with medium confidence"/>
          <p:cNvPicPr preferRelativeResize="0"/>
          <p:nvPr/>
        </p:nvPicPr>
        <p:blipFill rotWithShape="1">
          <a:blip r:embed="rId4">
            <a:alphaModFix/>
          </a:blip>
          <a:srcRect r="-1" b="16198"/>
          <a:stretch/>
        </p:blipFill>
        <p:spPr>
          <a:xfrm>
            <a:off x="4191002" y="10"/>
            <a:ext cx="3809998" cy="3917529"/>
          </a:xfrm>
          <a:custGeom>
            <a:avLst/>
            <a:gdLst/>
            <a:ahLst/>
            <a:cxnLst/>
            <a:rect l="l" t="t" r="r" b="b"/>
            <a:pathLst>
              <a:path w="3809998" h="3917539" extrusionOk="0">
                <a:moveTo>
                  <a:pt x="0" y="0"/>
                </a:moveTo>
                <a:lnTo>
                  <a:pt x="3809998" y="0"/>
                </a:lnTo>
                <a:lnTo>
                  <a:pt x="3809998" y="3909212"/>
                </a:lnTo>
                <a:lnTo>
                  <a:pt x="1781628" y="3737429"/>
                </a:lnTo>
                <a:lnTo>
                  <a:pt x="0" y="3917539"/>
                </a:lnTo>
                <a:close/>
              </a:path>
            </a:pathLst>
          </a:custGeom>
          <a:noFill/>
          <a:ln>
            <a:noFill/>
          </a:ln>
        </p:spPr>
      </p:pic>
      <p:pic>
        <p:nvPicPr>
          <p:cNvPr id="317" name="Google Shape;317;p26" descr="A group of people standing around a table&#10;&#10;Description automatically generated"/>
          <p:cNvPicPr preferRelativeResize="0"/>
          <p:nvPr/>
        </p:nvPicPr>
        <p:blipFill rotWithShape="1">
          <a:blip r:embed="rId5">
            <a:alphaModFix/>
          </a:blip>
          <a:srcRect l="9105" r="15110" b="2"/>
          <a:stretch/>
        </p:blipFill>
        <p:spPr>
          <a:xfrm>
            <a:off x="8191500" y="10"/>
            <a:ext cx="4000500" cy="3959022"/>
          </a:xfrm>
          <a:custGeom>
            <a:avLst/>
            <a:gdLst/>
            <a:ahLst/>
            <a:cxnLst/>
            <a:rect l="l" t="t" r="r" b="b"/>
            <a:pathLst>
              <a:path w="4000500" h="3959032" extrusionOk="0">
                <a:moveTo>
                  <a:pt x="0" y="0"/>
                </a:moveTo>
                <a:lnTo>
                  <a:pt x="4000500" y="0"/>
                </a:lnTo>
                <a:lnTo>
                  <a:pt x="4000500" y="3959032"/>
                </a:lnTo>
                <a:lnTo>
                  <a:pt x="9072" y="3926114"/>
                </a:lnTo>
                <a:lnTo>
                  <a:pt x="0" y="3925346"/>
                </a:lnTo>
                <a:close/>
              </a:path>
            </a:pathLst>
          </a:custGeom>
          <a:noFill/>
          <a:ln>
            <a:noFill/>
          </a:ln>
        </p:spPr>
      </p:pic>
      <p:grpSp>
        <p:nvGrpSpPr>
          <p:cNvPr id="318" name="Google Shape;318;p26"/>
          <p:cNvGrpSpPr/>
          <p:nvPr/>
        </p:nvGrpSpPr>
        <p:grpSpPr>
          <a:xfrm>
            <a:off x="0" y="3528992"/>
            <a:ext cx="12192000" cy="757168"/>
            <a:chOff x="0" y="2959818"/>
            <a:chExt cx="12192000" cy="757168"/>
          </a:xfrm>
        </p:grpSpPr>
        <p:sp>
          <p:nvSpPr>
            <p:cNvPr id="319" name="Google Shape;319;p26"/>
            <p:cNvSpPr/>
            <p:nvPr/>
          </p:nvSpPr>
          <p:spPr>
            <a:xfrm>
              <a:off x="0" y="2959818"/>
              <a:ext cx="12192000" cy="757168"/>
            </a:xfrm>
            <a:custGeom>
              <a:avLst/>
              <a:gdLst/>
              <a:ahLst/>
              <a:cxnLst/>
              <a:rect l="l" t="t" r="r" b="b"/>
              <a:pathLst>
                <a:path w="12192000" h="757168" extrusionOk="0">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solidFill>
              <a:srgbClr val="FFFFFF"/>
            </a:solidFill>
            <a:ln>
              <a:noFill/>
            </a:ln>
            <a:effectLst>
              <a:outerShdw blurRad="381000" dist="152400" dir="5400000" algn="t" rotWithShape="0">
                <a:srgbClr val="000000">
                  <a:alpha val="9803"/>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20" name="Google Shape;320;p26"/>
            <p:cNvSpPr/>
            <p:nvPr/>
          </p:nvSpPr>
          <p:spPr>
            <a:xfrm>
              <a:off x="0" y="2959818"/>
              <a:ext cx="12192000" cy="757168"/>
            </a:xfrm>
            <a:custGeom>
              <a:avLst/>
              <a:gdLst/>
              <a:ahLst/>
              <a:cxnLst/>
              <a:rect l="l" t="t" r="r" b="b"/>
              <a:pathLst>
                <a:path w="12192000" h="757168" extrusionOk="0">
                  <a:moveTo>
                    <a:pt x="0" y="0"/>
                  </a:moveTo>
                  <a:lnTo>
                    <a:pt x="41653" y="6945"/>
                  </a:lnTo>
                  <a:cubicBezTo>
                    <a:pt x="55151" y="9178"/>
                    <a:pt x="68996" y="11810"/>
                    <a:pt x="81317" y="15509"/>
                  </a:cubicBezTo>
                  <a:cubicBezTo>
                    <a:pt x="92911" y="18978"/>
                    <a:pt x="102562" y="24446"/>
                    <a:pt x="114150" y="28105"/>
                  </a:cubicBezTo>
                  <a:cubicBezTo>
                    <a:pt x="145644" y="37958"/>
                    <a:pt x="177914" y="47281"/>
                    <a:pt x="214865" y="58374"/>
                  </a:cubicBezTo>
                  <a:cubicBezTo>
                    <a:pt x="236680" y="42349"/>
                    <a:pt x="264438" y="53534"/>
                    <a:pt x="299237" y="63560"/>
                  </a:cubicBezTo>
                  <a:cubicBezTo>
                    <a:pt x="334763" y="73816"/>
                    <a:pt x="376093" y="78654"/>
                    <a:pt x="415570" y="83774"/>
                  </a:cubicBezTo>
                  <a:cubicBezTo>
                    <a:pt x="487949" y="93100"/>
                    <a:pt x="560804" y="100354"/>
                    <a:pt x="633210" y="109108"/>
                  </a:cubicBezTo>
                  <a:cubicBezTo>
                    <a:pt x="648566" y="111058"/>
                    <a:pt x="666073" y="114072"/>
                    <a:pt x="677567" y="119446"/>
                  </a:cubicBezTo>
                  <a:cubicBezTo>
                    <a:pt x="756262" y="155621"/>
                    <a:pt x="853422" y="169678"/>
                    <a:pt x="946429" y="171502"/>
                  </a:cubicBezTo>
                  <a:cubicBezTo>
                    <a:pt x="1019582" y="173044"/>
                    <a:pt x="1091239" y="175083"/>
                    <a:pt x="1163367" y="182106"/>
                  </a:cubicBezTo>
                  <a:cubicBezTo>
                    <a:pt x="1168863" y="182586"/>
                    <a:pt x="1176224" y="182589"/>
                    <a:pt x="1180337" y="181279"/>
                  </a:cubicBezTo>
                  <a:cubicBezTo>
                    <a:pt x="1205822" y="172503"/>
                    <a:pt x="1231920" y="173109"/>
                    <a:pt x="1263939" y="173070"/>
                  </a:cubicBezTo>
                  <a:cubicBezTo>
                    <a:pt x="1309211" y="172961"/>
                    <a:pt x="1350592" y="176848"/>
                    <a:pt x="1392213" y="183225"/>
                  </a:cubicBezTo>
                  <a:cubicBezTo>
                    <a:pt x="1422516" y="187866"/>
                    <a:pt x="1453010" y="195759"/>
                    <a:pt x="1479752" y="205174"/>
                  </a:cubicBezTo>
                  <a:cubicBezTo>
                    <a:pt x="1516962" y="218381"/>
                    <a:pt x="1553071" y="224660"/>
                    <a:pt x="1589813" y="211706"/>
                  </a:cubicBezTo>
                  <a:cubicBezTo>
                    <a:pt x="1629541" y="197953"/>
                    <a:pt x="1673292" y="205778"/>
                    <a:pt x="1716264" y="207459"/>
                  </a:cubicBezTo>
                  <a:cubicBezTo>
                    <a:pt x="1734988" y="208248"/>
                    <a:pt x="1754789" y="209668"/>
                    <a:pt x="1772900" y="208137"/>
                  </a:cubicBezTo>
                  <a:cubicBezTo>
                    <a:pt x="1825381" y="203828"/>
                    <a:pt x="1876222" y="195808"/>
                    <a:pt x="1929319" y="193822"/>
                  </a:cubicBezTo>
                  <a:cubicBezTo>
                    <a:pt x="1958819" y="192698"/>
                    <a:pt x="1991232" y="199166"/>
                    <a:pt x="2021514" y="204186"/>
                  </a:cubicBezTo>
                  <a:cubicBezTo>
                    <a:pt x="2052154" y="209417"/>
                    <a:pt x="2082323" y="216530"/>
                    <a:pt x="2111753" y="223797"/>
                  </a:cubicBezTo>
                  <a:cubicBezTo>
                    <a:pt x="2131736" y="228659"/>
                    <a:pt x="2153567" y="233429"/>
                    <a:pt x="2169356" y="241125"/>
                  </a:cubicBezTo>
                  <a:cubicBezTo>
                    <a:pt x="2205243" y="258649"/>
                    <a:pt x="2242901" y="263295"/>
                    <a:pt x="2286638" y="257382"/>
                  </a:cubicBezTo>
                  <a:cubicBezTo>
                    <a:pt x="2293313" y="256396"/>
                    <a:pt x="2301018" y="256799"/>
                    <a:pt x="2308368" y="256995"/>
                  </a:cubicBezTo>
                  <a:cubicBezTo>
                    <a:pt x="2426026" y="259155"/>
                    <a:pt x="2543593" y="262834"/>
                    <a:pt x="2660621" y="262863"/>
                  </a:cubicBezTo>
                  <a:cubicBezTo>
                    <a:pt x="2708088" y="262871"/>
                    <a:pt x="2754165" y="254412"/>
                    <a:pt x="2801134" y="250006"/>
                  </a:cubicBezTo>
                  <a:cubicBezTo>
                    <a:pt x="2810748" y="249174"/>
                    <a:pt x="2821504" y="247638"/>
                    <a:pt x="2830994" y="249091"/>
                  </a:cubicBezTo>
                  <a:cubicBezTo>
                    <a:pt x="2934354" y="264045"/>
                    <a:pt x="3032340" y="255254"/>
                    <a:pt x="3129084" y="242009"/>
                  </a:cubicBezTo>
                  <a:cubicBezTo>
                    <a:pt x="3139090" y="240625"/>
                    <a:pt x="3151170" y="241831"/>
                    <a:pt x="3162162" y="242789"/>
                  </a:cubicBezTo>
                  <a:cubicBezTo>
                    <a:pt x="3192925" y="245736"/>
                    <a:pt x="3225969" y="254145"/>
                    <a:pt x="3254072" y="251612"/>
                  </a:cubicBezTo>
                  <a:cubicBezTo>
                    <a:pt x="3328782" y="244461"/>
                    <a:pt x="3402881" y="234992"/>
                    <a:pt x="3473491" y="221903"/>
                  </a:cubicBezTo>
                  <a:cubicBezTo>
                    <a:pt x="3545212" y="208683"/>
                    <a:pt x="3611651" y="197856"/>
                    <a:pt x="3691860" y="219228"/>
                  </a:cubicBezTo>
                  <a:cubicBezTo>
                    <a:pt x="3725977" y="228268"/>
                    <a:pt x="3771754" y="225515"/>
                    <a:pt x="3811494" y="225691"/>
                  </a:cubicBezTo>
                  <a:cubicBezTo>
                    <a:pt x="3840564" y="225687"/>
                    <a:pt x="3868906" y="218586"/>
                    <a:pt x="3897533" y="220087"/>
                  </a:cubicBezTo>
                  <a:cubicBezTo>
                    <a:pt x="3973874" y="224087"/>
                    <a:pt x="4042293" y="217563"/>
                    <a:pt x="4109430" y="200477"/>
                  </a:cubicBezTo>
                  <a:cubicBezTo>
                    <a:pt x="4135544" y="193834"/>
                    <a:pt x="4175268" y="201258"/>
                    <a:pt x="4208772" y="200914"/>
                  </a:cubicBezTo>
                  <a:cubicBezTo>
                    <a:pt x="4244136" y="200288"/>
                    <a:pt x="4280583" y="199908"/>
                    <a:pt x="4314641" y="196159"/>
                  </a:cubicBezTo>
                  <a:cubicBezTo>
                    <a:pt x="4402743" y="186278"/>
                    <a:pt x="4489848" y="174436"/>
                    <a:pt x="4577622" y="163774"/>
                  </a:cubicBezTo>
                  <a:cubicBezTo>
                    <a:pt x="4649843" y="154967"/>
                    <a:pt x="4719794" y="168553"/>
                    <a:pt x="4790345" y="177592"/>
                  </a:cubicBezTo>
                  <a:cubicBezTo>
                    <a:pt x="4834576" y="183345"/>
                    <a:pt x="4875614" y="193701"/>
                    <a:pt x="4926164" y="184139"/>
                  </a:cubicBezTo>
                  <a:cubicBezTo>
                    <a:pt x="4974485" y="175032"/>
                    <a:pt x="5034899" y="180870"/>
                    <a:pt x="5088812" y="177401"/>
                  </a:cubicBezTo>
                  <a:cubicBezTo>
                    <a:pt x="5134238" y="174439"/>
                    <a:pt x="5178353" y="168165"/>
                    <a:pt x="5222466" y="162082"/>
                  </a:cubicBezTo>
                  <a:cubicBezTo>
                    <a:pt x="5282519" y="153783"/>
                    <a:pt x="5341864" y="144876"/>
                    <a:pt x="5406528" y="153987"/>
                  </a:cubicBezTo>
                  <a:cubicBezTo>
                    <a:pt x="5479960" y="164323"/>
                    <a:pt x="5531876" y="142624"/>
                    <a:pt x="5590716" y="129490"/>
                  </a:cubicBezTo>
                  <a:cubicBezTo>
                    <a:pt x="5631296" y="120553"/>
                    <a:pt x="5675395" y="114659"/>
                    <a:pt x="5719429" y="110099"/>
                  </a:cubicBezTo>
                  <a:cubicBezTo>
                    <a:pt x="5778247" y="104215"/>
                    <a:pt x="5838715" y="102042"/>
                    <a:pt x="5897895" y="96368"/>
                  </a:cubicBezTo>
                  <a:cubicBezTo>
                    <a:pt x="5987399" y="87895"/>
                    <a:pt x="6077855" y="82333"/>
                    <a:pt x="6169957" y="94411"/>
                  </a:cubicBezTo>
                  <a:cubicBezTo>
                    <a:pt x="6212360" y="99875"/>
                    <a:pt x="6252010" y="101763"/>
                    <a:pt x="6294827" y="99236"/>
                  </a:cubicBezTo>
                  <a:cubicBezTo>
                    <a:pt x="6364965" y="95091"/>
                    <a:pt x="6436581" y="97891"/>
                    <a:pt x="6494261" y="71724"/>
                  </a:cubicBezTo>
                  <a:cubicBezTo>
                    <a:pt x="6514615" y="62488"/>
                    <a:pt x="6550354" y="61691"/>
                    <a:pt x="6579627" y="57883"/>
                  </a:cubicBezTo>
                  <a:cubicBezTo>
                    <a:pt x="6613354" y="53353"/>
                    <a:pt x="6637770" y="57878"/>
                    <a:pt x="6654800" y="77086"/>
                  </a:cubicBezTo>
                  <a:cubicBezTo>
                    <a:pt x="6662444" y="85688"/>
                    <a:pt x="6685147" y="94892"/>
                    <a:pt x="6703059" y="97166"/>
                  </a:cubicBezTo>
                  <a:cubicBezTo>
                    <a:pt x="6756799" y="103989"/>
                    <a:pt x="6806654" y="100687"/>
                    <a:pt x="6859445" y="90481"/>
                  </a:cubicBezTo>
                  <a:cubicBezTo>
                    <a:pt x="6908894" y="80861"/>
                    <a:pt x="6969747" y="85387"/>
                    <a:pt x="7025414" y="83536"/>
                  </a:cubicBezTo>
                  <a:cubicBezTo>
                    <a:pt x="7064862" y="82168"/>
                    <a:pt x="7104501" y="77186"/>
                    <a:pt x="7144137" y="79264"/>
                  </a:cubicBezTo>
                  <a:cubicBezTo>
                    <a:pt x="7193316" y="81841"/>
                    <a:pt x="7241809" y="90488"/>
                    <a:pt x="7291235" y="95367"/>
                  </a:cubicBezTo>
                  <a:cubicBezTo>
                    <a:pt x="7329668" y="99288"/>
                    <a:pt x="7368978" y="100585"/>
                    <a:pt x="7407395" y="104888"/>
                  </a:cubicBezTo>
                  <a:cubicBezTo>
                    <a:pt x="7438868" y="108256"/>
                    <a:pt x="7469832" y="114265"/>
                    <a:pt x="7500837" y="119515"/>
                  </a:cubicBezTo>
                  <a:cubicBezTo>
                    <a:pt x="7512146" y="121444"/>
                    <a:pt x="7523255" y="127178"/>
                    <a:pt x="7533567" y="126955"/>
                  </a:cubicBezTo>
                  <a:cubicBezTo>
                    <a:pt x="7636025" y="124121"/>
                    <a:pt x="7707510" y="164497"/>
                    <a:pt x="7792910" y="185188"/>
                  </a:cubicBezTo>
                  <a:cubicBezTo>
                    <a:pt x="7882663" y="207063"/>
                    <a:pt x="7969001" y="237914"/>
                    <a:pt x="8070699" y="235423"/>
                  </a:cubicBezTo>
                  <a:cubicBezTo>
                    <a:pt x="8132239" y="233879"/>
                    <a:pt x="8191903" y="225939"/>
                    <a:pt x="8253177" y="222473"/>
                  </a:cubicBezTo>
                  <a:cubicBezTo>
                    <a:pt x="8274949" y="221324"/>
                    <a:pt x="8299150" y="222976"/>
                    <a:pt x="8320683" y="226393"/>
                  </a:cubicBezTo>
                  <a:cubicBezTo>
                    <a:pt x="8424731" y="242340"/>
                    <a:pt x="8527777" y="249266"/>
                    <a:pt x="8631438" y="237528"/>
                  </a:cubicBezTo>
                  <a:cubicBezTo>
                    <a:pt x="8649201" y="235596"/>
                    <a:pt x="8668058" y="233915"/>
                    <a:pt x="8686410" y="234877"/>
                  </a:cubicBezTo>
                  <a:cubicBezTo>
                    <a:pt x="8786966" y="240146"/>
                    <a:pt x="8885480" y="249315"/>
                    <a:pt x="8980658" y="273001"/>
                  </a:cubicBezTo>
                  <a:cubicBezTo>
                    <a:pt x="9012626" y="280972"/>
                    <a:pt x="9052108" y="279035"/>
                    <a:pt x="9087625" y="282423"/>
                  </a:cubicBezTo>
                  <a:cubicBezTo>
                    <a:pt x="9120583" y="285484"/>
                    <a:pt x="9154319" y="287825"/>
                    <a:pt x="9186017" y="293875"/>
                  </a:cubicBezTo>
                  <a:cubicBezTo>
                    <a:pt x="9232288" y="302785"/>
                    <a:pt x="9275554" y="305815"/>
                    <a:pt x="9323931" y="302628"/>
                  </a:cubicBezTo>
                  <a:cubicBezTo>
                    <a:pt x="9370084" y="299705"/>
                    <a:pt x="9419491" y="304964"/>
                    <a:pt x="9467213" y="307275"/>
                  </a:cubicBezTo>
                  <a:cubicBezTo>
                    <a:pt x="9520438" y="309874"/>
                    <a:pt x="9573661" y="312473"/>
                    <a:pt x="9626826" y="316213"/>
                  </a:cubicBezTo>
                  <a:cubicBezTo>
                    <a:pt x="9648094" y="317708"/>
                    <a:pt x="9671915" y="326588"/>
                    <a:pt x="9689696" y="324467"/>
                  </a:cubicBezTo>
                  <a:cubicBezTo>
                    <a:pt x="9747117" y="317175"/>
                    <a:pt x="9803355" y="332523"/>
                    <a:pt x="9860526" y="329986"/>
                  </a:cubicBezTo>
                  <a:cubicBezTo>
                    <a:pt x="9888572" y="328594"/>
                    <a:pt x="9919723" y="338048"/>
                    <a:pt x="9949775" y="340386"/>
                  </a:cubicBezTo>
                  <a:cubicBezTo>
                    <a:pt x="9998886" y="344296"/>
                    <a:pt x="10048092" y="346302"/>
                    <a:pt x="10097252" y="349262"/>
                  </a:cubicBezTo>
                  <a:cubicBezTo>
                    <a:pt x="10113390" y="350297"/>
                    <a:pt x="10129133" y="351886"/>
                    <a:pt x="10145261" y="353113"/>
                  </a:cubicBezTo>
                  <a:cubicBezTo>
                    <a:pt x="10159555" y="354243"/>
                    <a:pt x="10174512" y="356743"/>
                    <a:pt x="10188159" y="356124"/>
                  </a:cubicBezTo>
                  <a:cubicBezTo>
                    <a:pt x="10237589" y="353944"/>
                    <a:pt x="10286441" y="348682"/>
                    <a:pt x="10336144" y="348235"/>
                  </a:cubicBezTo>
                  <a:cubicBezTo>
                    <a:pt x="10379222" y="347822"/>
                    <a:pt x="10423443" y="353764"/>
                    <a:pt x="10466847" y="354131"/>
                  </a:cubicBezTo>
                  <a:cubicBezTo>
                    <a:pt x="10543353" y="354898"/>
                    <a:pt x="10619988" y="353190"/>
                    <a:pt x="10696514" y="353575"/>
                  </a:cubicBezTo>
                  <a:cubicBezTo>
                    <a:pt x="10713071" y="353680"/>
                    <a:pt x="10730069" y="359342"/>
                    <a:pt x="10746932" y="360606"/>
                  </a:cubicBezTo>
                  <a:cubicBezTo>
                    <a:pt x="10799731" y="364326"/>
                    <a:pt x="10852569" y="367289"/>
                    <a:pt x="10905388" y="370627"/>
                  </a:cubicBezTo>
                  <a:cubicBezTo>
                    <a:pt x="10935470" y="372396"/>
                    <a:pt x="10965963" y="373421"/>
                    <a:pt x="10995602" y="376691"/>
                  </a:cubicBezTo>
                  <a:cubicBezTo>
                    <a:pt x="11034750" y="381032"/>
                    <a:pt x="11070168" y="386324"/>
                    <a:pt x="11107647" y="373405"/>
                  </a:cubicBezTo>
                  <a:cubicBezTo>
                    <a:pt x="11165372" y="353347"/>
                    <a:pt x="11236837" y="366060"/>
                    <a:pt x="11302440" y="364156"/>
                  </a:cubicBezTo>
                  <a:cubicBezTo>
                    <a:pt x="11319394" y="363708"/>
                    <a:pt x="11336655" y="364422"/>
                    <a:pt x="11353613" y="363785"/>
                  </a:cubicBezTo>
                  <a:cubicBezTo>
                    <a:pt x="11384961" y="362566"/>
                    <a:pt x="11415955" y="360947"/>
                    <a:pt x="11447323" y="359346"/>
                  </a:cubicBezTo>
                  <a:cubicBezTo>
                    <a:pt x="11452855" y="359066"/>
                    <a:pt x="11459104" y="359200"/>
                    <a:pt x="11464292" y="358519"/>
                  </a:cubicBezTo>
                  <a:cubicBezTo>
                    <a:pt x="11512058" y="353010"/>
                    <a:pt x="11559143" y="346321"/>
                    <a:pt x="11607560" y="342370"/>
                  </a:cubicBezTo>
                  <a:cubicBezTo>
                    <a:pt x="11631218" y="340368"/>
                    <a:pt x="11657295" y="341352"/>
                    <a:pt x="11681426" y="344335"/>
                  </a:cubicBezTo>
                  <a:cubicBezTo>
                    <a:pt x="11751997" y="352993"/>
                    <a:pt x="11821986" y="358760"/>
                    <a:pt x="11893565" y="355261"/>
                  </a:cubicBezTo>
                  <a:cubicBezTo>
                    <a:pt x="11921973" y="353889"/>
                    <a:pt x="11953288" y="360300"/>
                    <a:pt x="11983290" y="363588"/>
                  </a:cubicBezTo>
                  <a:lnTo>
                    <a:pt x="12192000" y="388018"/>
                  </a:lnTo>
                  <a:lnTo>
                    <a:pt x="12192000" y="577115"/>
                  </a:lnTo>
                  <a:lnTo>
                    <a:pt x="12157329" y="588862"/>
                  </a:lnTo>
                  <a:cubicBezTo>
                    <a:pt x="12118393" y="608572"/>
                    <a:pt x="12109715" y="605637"/>
                    <a:pt x="12066948" y="586034"/>
                  </a:cubicBezTo>
                  <a:cubicBezTo>
                    <a:pt x="12016991" y="563193"/>
                    <a:pt x="11965119" y="541779"/>
                    <a:pt x="11911344" y="521599"/>
                  </a:cubicBezTo>
                  <a:cubicBezTo>
                    <a:pt x="11894383" y="515178"/>
                    <a:pt x="11869417" y="514060"/>
                    <a:pt x="11847823" y="511785"/>
                  </a:cubicBezTo>
                  <a:cubicBezTo>
                    <a:pt x="11811233" y="507768"/>
                    <a:pt x="11773630" y="501982"/>
                    <a:pt x="11737547" y="502380"/>
                  </a:cubicBezTo>
                  <a:cubicBezTo>
                    <a:pt x="11702930" y="502855"/>
                    <a:pt x="11668388" y="508866"/>
                    <a:pt x="11636052" y="514993"/>
                  </a:cubicBezTo>
                  <a:cubicBezTo>
                    <a:pt x="11545722" y="532199"/>
                    <a:pt x="11462455" y="555118"/>
                    <a:pt x="11394706" y="590867"/>
                  </a:cubicBezTo>
                  <a:cubicBezTo>
                    <a:pt x="11385999" y="595562"/>
                    <a:pt x="11369016" y="596581"/>
                    <a:pt x="11354978" y="597561"/>
                  </a:cubicBezTo>
                  <a:cubicBezTo>
                    <a:pt x="11332076" y="599224"/>
                    <a:pt x="11308448" y="600655"/>
                    <a:pt x="11285306" y="599825"/>
                  </a:cubicBezTo>
                  <a:cubicBezTo>
                    <a:pt x="11172906" y="595841"/>
                    <a:pt x="11083430" y="617861"/>
                    <a:pt x="11008528" y="656670"/>
                  </a:cubicBezTo>
                  <a:cubicBezTo>
                    <a:pt x="10986971" y="667750"/>
                    <a:pt x="10970753" y="668236"/>
                    <a:pt x="10948735" y="652964"/>
                  </a:cubicBezTo>
                  <a:cubicBezTo>
                    <a:pt x="10923173" y="635218"/>
                    <a:pt x="10885031" y="639705"/>
                    <a:pt x="10850698" y="641721"/>
                  </a:cubicBezTo>
                  <a:cubicBezTo>
                    <a:pt x="10815269" y="643680"/>
                    <a:pt x="10779458" y="645811"/>
                    <a:pt x="10744026" y="647769"/>
                  </a:cubicBezTo>
                  <a:cubicBezTo>
                    <a:pt x="10717832" y="649066"/>
                    <a:pt x="10692021" y="650003"/>
                    <a:pt x="10666160" y="651891"/>
                  </a:cubicBezTo>
                  <a:cubicBezTo>
                    <a:pt x="10585627" y="657783"/>
                    <a:pt x="10513854" y="650969"/>
                    <a:pt x="10450521" y="616552"/>
                  </a:cubicBezTo>
                  <a:cubicBezTo>
                    <a:pt x="10402221" y="590175"/>
                    <a:pt x="10339099" y="579806"/>
                    <a:pt x="10271192" y="583498"/>
                  </a:cubicBezTo>
                  <a:cubicBezTo>
                    <a:pt x="10262701" y="584006"/>
                    <a:pt x="10251859" y="587254"/>
                    <a:pt x="10246067" y="585423"/>
                  </a:cubicBezTo>
                  <a:cubicBezTo>
                    <a:pt x="10158786" y="558528"/>
                    <a:pt x="10086634" y="594049"/>
                    <a:pt x="10005027" y="592252"/>
                  </a:cubicBezTo>
                  <a:cubicBezTo>
                    <a:pt x="9969004" y="591507"/>
                    <a:pt x="9931565" y="603664"/>
                    <a:pt x="9898681" y="613195"/>
                  </a:cubicBezTo>
                  <a:cubicBezTo>
                    <a:pt x="9853463" y="626281"/>
                    <a:pt x="9813049" y="639042"/>
                    <a:pt x="9753225" y="629038"/>
                  </a:cubicBezTo>
                  <a:cubicBezTo>
                    <a:pt x="9693404" y="618845"/>
                    <a:pt x="9637675" y="628898"/>
                    <a:pt x="9591376" y="648601"/>
                  </a:cubicBezTo>
                  <a:cubicBezTo>
                    <a:pt x="9556001" y="663537"/>
                    <a:pt x="9518120" y="663077"/>
                    <a:pt x="9472860" y="655936"/>
                  </a:cubicBezTo>
                  <a:cubicBezTo>
                    <a:pt x="9416283" y="647056"/>
                    <a:pt x="9357217" y="643578"/>
                    <a:pt x="9299788" y="636945"/>
                  </a:cubicBezTo>
                  <a:cubicBezTo>
                    <a:pt x="9287347" y="635531"/>
                    <a:pt x="9271710" y="632039"/>
                    <a:pt x="9264605" y="627087"/>
                  </a:cubicBezTo>
                  <a:cubicBezTo>
                    <a:pt x="9177661" y="565680"/>
                    <a:pt x="9051076" y="558473"/>
                    <a:pt x="8926435" y="549269"/>
                  </a:cubicBezTo>
                  <a:cubicBezTo>
                    <a:pt x="8850925" y="543595"/>
                    <a:pt x="8774954" y="539613"/>
                    <a:pt x="8698934" y="536583"/>
                  </a:cubicBezTo>
                  <a:cubicBezTo>
                    <a:pt x="8673232" y="535428"/>
                    <a:pt x="8645916" y="537050"/>
                    <a:pt x="8622862" y="541563"/>
                  </a:cubicBezTo>
                  <a:cubicBezTo>
                    <a:pt x="8574890" y="551069"/>
                    <a:pt x="8530403" y="564380"/>
                    <a:pt x="8482784" y="574094"/>
                  </a:cubicBezTo>
                  <a:cubicBezTo>
                    <a:pt x="8464923" y="577929"/>
                    <a:pt x="8442157" y="576927"/>
                    <a:pt x="8421565" y="576610"/>
                  </a:cubicBezTo>
                  <a:cubicBezTo>
                    <a:pt x="8385152" y="576229"/>
                    <a:pt x="8345023" y="569546"/>
                    <a:pt x="8313469" y="574762"/>
                  </a:cubicBezTo>
                  <a:cubicBezTo>
                    <a:pt x="8231431" y="588203"/>
                    <a:pt x="8155671" y="580227"/>
                    <a:pt x="8079520" y="558685"/>
                  </a:cubicBezTo>
                  <a:cubicBezTo>
                    <a:pt x="7972906" y="528487"/>
                    <a:pt x="7870782" y="525043"/>
                    <a:pt x="7773327" y="558854"/>
                  </a:cubicBezTo>
                  <a:cubicBezTo>
                    <a:pt x="7729470" y="574107"/>
                    <a:pt x="7688069" y="563543"/>
                    <a:pt x="7652477" y="547561"/>
                  </a:cubicBezTo>
                  <a:cubicBezTo>
                    <a:pt x="7611494" y="529005"/>
                    <a:pt x="7570974" y="522685"/>
                    <a:pt x="7522274" y="532150"/>
                  </a:cubicBezTo>
                  <a:cubicBezTo>
                    <a:pt x="7511488" y="534257"/>
                    <a:pt x="7496511" y="532136"/>
                    <a:pt x="7484080" y="530532"/>
                  </a:cubicBezTo>
                  <a:cubicBezTo>
                    <a:pt x="7413133" y="522044"/>
                    <a:pt x="7341987" y="510303"/>
                    <a:pt x="7282277" y="540177"/>
                  </a:cubicBezTo>
                  <a:cubicBezTo>
                    <a:pt x="7270558" y="546051"/>
                    <a:pt x="7251336" y="547713"/>
                    <a:pt x="7235690" y="551282"/>
                  </a:cubicBezTo>
                  <a:cubicBezTo>
                    <a:pt x="7170161" y="565782"/>
                    <a:pt x="7172820" y="564203"/>
                    <a:pt x="7116339" y="539494"/>
                  </a:cubicBezTo>
                  <a:cubicBezTo>
                    <a:pt x="7086841" y="526502"/>
                    <a:pt x="7045980" y="512724"/>
                    <a:pt x="7011067" y="511848"/>
                  </a:cubicBezTo>
                  <a:cubicBezTo>
                    <a:pt x="6800473" y="506533"/>
                    <a:pt x="6601893" y="468653"/>
                    <a:pt x="6403234" y="432296"/>
                  </a:cubicBezTo>
                  <a:cubicBezTo>
                    <a:pt x="6280760" y="409851"/>
                    <a:pt x="6160432" y="402592"/>
                    <a:pt x="6036273" y="412301"/>
                  </a:cubicBezTo>
                  <a:cubicBezTo>
                    <a:pt x="5946471" y="419425"/>
                    <a:pt x="5863077" y="395593"/>
                    <a:pt x="5780467" y="377910"/>
                  </a:cubicBezTo>
                  <a:cubicBezTo>
                    <a:pt x="5763357" y="374343"/>
                    <a:pt x="5747757" y="363033"/>
                    <a:pt x="5739051" y="353609"/>
                  </a:cubicBezTo>
                  <a:cubicBezTo>
                    <a:pt x="5707675" y="320294"/>
                    <a:pt x="5653252" y="312483"/>
                    <a:pt x="5583566" y="321995"/>
                  </a:cubicBezTo>
                  <a:cubicBezTo>
                    <a:pt x="5528347" y="329404"/>
                    <a:pt x="5477716" y="340486"/>
                    <a:pt x="5432030" y="362512"/>
                  </a:cubicBezTo>
                  <a:cubicBezTo>
                    <a:pt x="5378421" y="388318"/>
                    <a:pt x="5322767" y="418026"/>
                    <a:pt x="5241398" y="425781"/>
                  </a:cubicBezTo>
                  <a:cubicBezTo>
                    <a:pt x="5206262" y="429089"/>
                    <a:pt x="5176131" y="428273"/>
                    <a:pt x="5139710" y="421022"/>
                  </a:cubicBezTo>
                  <a:cubicBezTo>
                    <a:pt x="5069048" y="407018"/>
                    <a:pt x="4997864" y="396037"/>
                    <a:pt x="4929402" y="424310"/>
                  </a:cubicBezTo>
                  <a:cubicBezTo>
                    <a:pt x="4891785" y="439890"/>
                    <a:pt x="4841650" y="448519"/>
                    <a:pt x="4782793" y="441046"/>
                  </a:cubicBezTo>
                  <a:cubicBezTo>
                    <a:pt x="4709316" y="431663"/>
                    <a:pt x="4641426" y="442031"/>
                    <a:pt x="4577594" y="459290"/>
                  </a:cubicBezTo>
                  <a:cubicBezTo>
                    <a:pt x="4554816" y="465538"/>
                    <a:pt x="4527069" y="468279"/>
                    <a:pt x="4500826" y="470529"/>
                  </a:cubicBezTo>
                  <a:cubicBezTo>
                    <a:pt x="4440199" y="475746"/>
                    <a:pt x="4379252" y="479993"/>
                    <a:pt x="4317973" y="483649"/>
                  </a:cubicBezTo>
                  <a:cubicBezTo>
                    <a:pt x="4267762" y="486741"/>
                    <a:pt x="4217264" y="488292"/>
                    <a:pt x="4166722" y="490602"/>
                  </a:cubicBezTo>
                  <a:cubicBezTo>
                    <a:pt x="4111394" y="493045"/>
                    <a:pt x="4067073" y="503124"/>
                    <a:pt x="4042814" y="530660"/>
                  </a:cubicBezTo>
                  <a:cubicBezTo>
                    <a:pt x="4034996" y="539407"/>
                    <a:pt x="4017001" y="545715"/>
                    <a:pt x="4002653" y="552594"/>
                  </a:cubicBezTo>
                  <a:cubicBezTo>
                    <a:pt x="3992459" y="557592"/>
                    <a:pt x="3979023" y="561086"/>
                    <a:pt x="3969549" y="566312"/>
                  </a:cubicBezTo>
                  <a:cubicBezTo>
                    <a:pt x="3919896" y="593854"/>
                    <a:pt x="3870968" y="621622"/>
                    <a:pt x="3821685" y="649183"/>
                  </a:cubicBezTo>
                  <a:cubicBezTo>
                    <a:pt x="3816761" y="651788"/>
                    <a:pt x="3811445" y="654943"/>
                    <a:pt x="3805138" y="655947"/>
                  </a:cubicBezTo>
                  <a:cubicBezTo>
                    <a:pt x="3739817" y="666451"/>
                    <a:pt x="3673801" y="676154"/>
                    <a:pt x="3609177" y="687459"/>
                  </a:cubicBezTo>
                  <a:cubicBezTo>
                    <a:pt x="3584288" y="691878"/>
                    <a:pt x="3558597" y="697589"/>
                    <a:pt x="3539727" y="706521"/>
                  </a:cubicBezTo>
                  <a:cubicBezTo>
                    <a:pt x="3496714" y="726780"/>
                    <a:pt x="3457268" y="749132"/>
                    <a:pt x="3396572" y="755681"/>
                  </a:cubicBezTo>
                  <a:cubicBezTo>
                    <a:pt x="3378807" y="757611"/>
                    <a:pt x="3357809" y="758036"/>
                    <a:pt x="3341054" y="754679"/>
                  </a:cubicBezTo>
                  <a:cubicBezTo>
                    <a:pt x="3272962" y="740809"/>
                    <a:pt x="3206471" y="724541"/>
                    <a:pt x="3138775" y="710120"/>
                  </a:cubicBezTo>
                  <a:cubicBezTo>
                    <a:pt x="3095820" y="701191"/>
                    <a:pt x="3056969" y="691141"/>
                    <a:pt x="3037283" y="666453"/>
                  </a:cubicBezTo>
                  <a:cubicBezTo>
                    <a:pt x="3031764" y="659487"/>
                    <a:pt x="3015626" y="651391"/>
                    <a:pt x="3002117" y="649347"/>
                  </a:cubicBezTo>
                  <a:cubicBezTo>
                    <a:pt x="2915220" y="636209"/>
                    <a:pt x="2829194" y="627503"/>
                    <a:pt x="2747294" y="652400"/>
                  </a:cubicBezTo>
                  <a:cubicBezTo>
                    <a:pt x="2730084" y="657794"/>
                    <a:pt x="2698519" y="656140"/>
                    <a:pt x="2676273" y="652304"/>
                  </a:cubicBezTo>
                  <a:cubicBezTo>
                    <a:pt x="2590546" y="637890"/>
                    <a:pt x="2508883" y="630176"/>
                    <a:pt x="2432360" y="657836"/>
                  </a:cubicBezTo>
                  <a:cubicBezTo>
                    <a:pt x="2423352" y="661179"/>
                    <a:pt x="2395274" y="656272"/>
                    <a:pt x="2382311" y="650824"/>
                  </a:cubicBezTo>
                  <a:cubicBezTo>
                    <a:pt x="2257393" y="597728"/>
                    <a:pt x="2187724" y="592930"/>
                    <a:pt x="2055134" y="630053"/>
                  </a:cubicBezTo>
                  <a:cubicBezTo>
                    <a:pt x="2046542" y="632464"/>
                    <a:pt x="2035364" y="635121"/>
                    <a:pt x="2031829" y="639324"/>
                  </a:cubicBezTo>
                  <a:cubicBezTo>
                    <a:pt x="2007977" y="666120"/>
                    <a:pt x="1960229" y="664380"/>
                    <a:pt x="1912764" y="664183"/>
                  </a:cubicBezTo>
                  <a:cubicBezTo>
                    <a:pt x="1860521" y="663924"/>
                    <a:pt x="1808236" y="664426"/>
                    <a:pt x="1755637" y="663960"/>
                  </a:cubicBezTo>
                  <a:cubicBezTo>
                    <a:pt x="1746439" y="663859"/>
                    <a:pt x="1736243" y="661799"/>
                    <a:pt x="1727159" y="659605"/>
                  </a:cubicBezTo>
                  <a:cubicBezTo>
                    <a:pt x="1692256" y="651480"/>
                    <a:pt x="1658604" y="640559"/>
                    <a:pt x="1622470" y="634850"/>
                  </a:cubicBezTo>
                  <a:cubicBezTo>
                    <a:pt x="1544362" y="622552"/>
                    <a:pt x="1469248" y="602210"/>
                    <a:pt x="1385955" y="604522"/>
                  </a:cubicBezTo>
                  <a:cubicBezTo>
                    <a:pt x="1371585" y="604913"/>
                    <a:pt x="1355357" y="598530"/>
                    <a:pt x="1340055" y="595629"/>
                  </a:cubicBezTo>
                  <a:cubicBezTo>
                    <a:pt x="1312351" y="590552"/>
                    <a:pt x="1285460" y="583993"/>
                    <a:pt x="1257271" y="581180"/>
                  </a:cubicBezTo>
                  <a:cubicBezTo>
                    <a:pt x="1182583" y="573830"/>
                    <a:pt x="1107142" y="566824"/>
                    <a:pt x="1031914" y="562692"/>
                  </a:cubicBezTo>
                  <a:cubicBezTo>
                    <a:pt x="995593" y="560597"/>
                    <a:pt x="958880" y="565923"/>
                    <a:pt x="922031" y="566853"/>
                  </a:cubicBezTo>
                  <a:cubicBezTo>
                    <a:pt x="905446" y="567320"/>
                    <a:pt x="878533" y="568199"/>
                    <a:pt x="873250" y="563724"/>
                  </a:cubicBezTo>
                  <a:cubicBezTo>
                    <a:pt x="832343" y="529722"/>
                    <a:pt x="772202" y="532674"/>
                    <a:pt x="711627" y="529880"/>
                  </a:cubicBezTo>
                  <a:cubicBezTo>
                    <a:pt x="577999" y="523641"/>
                    <a:pt x="447408" y="543696"/>
                    <a:pt x="311112" y="525106"/>
                  </a:cubicBezTo>
                  <a:cubicBezTo>
                    <a:pt x="271645" y="519795"/>
                    <a:pt x="226936" y="530235"/>
                    <a:pt x="184145" y="532188"/>
                  </a:cubicBezTo>
                  <a:cubicBezTo>
                    <a:pt x="162015" y="533128"/>
                    <a:pt x="137665" y="534333"/>
                    <a:pt x="116886" y="530572"/>
                  </a:cubicBezTo>
                  <a:cubicBezTo>
                    <a:pt x="84810" y="524693"/>
                    <a:pt x="54011" y="515448"/>
                    <a:pt x="23941" y="506433"/>
                  </a:cubicBezTo>
                  <a:lnTo>
                    <a:pt x="0" y="502149"/>
                  </a:lnTo>
                  <a:close/>
                </a:path>
              </a:pathLst>
            </a:custGeom>
            <a:blipFill rotWithShape="1">
              <a:blip r:embed="rId6">
                <a:alphaModFix amt="57000"/>
              </a:blip>
              <a:tile tx="0" ty="0" sx="100000" sy="100000" flip="none" algn="tl"/>
            </a:blip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328"/>
        <p:cNvGrpSpPr/>
        <p:nvPr/>
      </p:nvGrpSpPr>
      <p:grpSpPr>
        <a:xfrm>
          <a:off x="0" y="0"/>
          <a:ext cx="0" cy="0"/>
          <a:chOff x="0" y="0"/>
          <a:chExt cx="0" cy="0"/>
        </a:xfrm>
      </p:grpSpPr>
      <p:sp>
        <p:nvSpPr>
          <p:cNvPr id="329" name="Google Shape;329;p28"/>
          <p:cNvSpPr/>
          <p:nvPr/>
        </p:nvSpPr>
        <p:spPr>
          <a:xfrm>
            <a:off x="0" y="0"/>
            <a:ext cx="12192000"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0" name="Google Shape;330;p28"/>
          <p:cNvSpPr/>
          <p:nvPr/>
        </p:nvSpPr>
        <p:spPr>
          <a:xfrm>
            <a:off x="306" y="0"/>
            <a:ext cx="12191695"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1" name="Google Shape;331;p28"/>
          <p:cNvSpPr txBox="1">
            <a:spLocks noGrp="1"/>
          </p:cNvSpPr>
          <p:nvPr>
            <p:ph type="body" idx="1"/>
          </p:nvPr>
        </p:nvSpPr>
        <p:spPr>
          <a:xfrm>
            <a:off x="95251" y="1485434"/>
            <a:ext cx="7277100" cy="3639289"/>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13800"/>
              <a:buNone/>
            </a:pPr>
            <a:r>
              <a:rPr lang="en-IN" sz="13800">
                <a:solidFill>
                  <a:schemeClr val="dk2"/>
                </a:solidFill>
                <a:latin typeface="Teko"/>
                <a:ea typeface="Teko"/>
                <a:cs typeface="Teko"/>
                <a:sym typeface="Teko"/>
              </a:rPr>
              <a:t>Thank You</a:t>
            </a:r>
            <a:endParaRPr/>
          </a:p>
        </p:txBody>
      </p:sp>
      <p:grpSp>
        <p:nvGrpSpPr>
          <p:cNvPr id="332" name="Google Shape;332;p28"/>
          <p:cNvGrpSpPr/>
          <p:nvPr/>
        </p:nvGrpSpPr>
        <p:grpSpPr>
          <a:xfrm>
            <a:off x="6369898" y="1"/>
            <a:ext cx="5822103" cy="6685267"/>
            <a:chOff x="6357228" y="0"/>
            <a:chExt cx="5822103" cy="6685267"/>
          </a:xfrm>
        </p:grpSpPr>
        <p:sp>
          <p:nvSpPr>
            <p:cNvPr id="333" name="Google Shape;333;p28"/>
            <p:cNvSpPr/>
            <p:nvPr/>
          </p:nvSpPr>
          <p:spPr>
            <a:xfrm>
              <a:off x="6357228" y="0"/>
              <a:ext cx="5822102" cy="6685267"/>
            </a:xfrm>
            <a:custGeom>
              <a:avLst/>
              <a:gdLst/>
              <a:ahLst/>
              <a:cxnLst/>
              <a:rect l="l" t="t" r="r" b="b"/>
              <a:pathLst>
                <a:path w="5822102" h="6685267" extrusionOk="0">
                  <a:moveTo>
                    <a:pt x="2605444" y="0"/>
                  </a:moveTo>
                  <a:lnTo>
                    <a:pt x="4757391" y="0"/>
                  </a:lnTo>
                  <a:lnTo>
                    <a:pt x="4913680" y="56274"/>
                  </a:lnTo>
                  <a:cubicBezTo>
                    <a:pt x="5074659" y="119278"/>
                    <a:pt x="5229483" y="195083"/>
                    <a:pt x="5376238" y="282027"/>
                  </a:cubicBezTo>
                  <a:cubicBezTo>
                    <a:pt x="5474014" y="340105"/>
                    <a:pt x="5568080" y="403280"/>
                    <a:pt x="5658024" y="471014"/>
                  </a:cubicBezTo>
                  <a:lnTo>
                    <a:pt x="5822102" y="609109"/>
                  </a:lnTo>
                  <a:lnTo>
                    <a:pt x="5822102" y="760697"/>
                  </a:lnTo>
                  <a:lnTo>
                    <a:pt x="5707785" y="666601"/>
                  </a:lnTo>
                  <a:cubicBezTo>
                    <a:pt x="5665273" y="633682"/>
                    <a:pt x="5621749" y="602008"/>
                    <a:pt x="5577306" y="571666"/>
                  </a:cubicBezTo>
                  <a:cubicBezTo>
                    <a:pt x="5487929" y="511562"/>
                    <a:pt x="5395118" y="456089"/>
                    <a:pt x="5298630" y="407449"/>
                  </a:cubicBezTo>
                  <a:cubicBezTo>
                    <a:pt x="5106266" y="309010"/>
                    <a:pt x="4901153" y="235355"/>
                    <a:pt x="4690768" y="184979"/>
                  </a:cubicBezTo>
                  <a:cubicBezTo>
                    <a:pt x="4480382" y="134486"/>
                    <a:pt x="4264724" y="106807"/>
                    <a:pt x="4048577" y="99280"/>
                  </a:cubicBezTo>
                  <a:cubicBezTo>
                    <a:pt x="3832182" y="90709"/>
                    <a:pt x="3617997" y="102290"/>
                    <a:pt x="3405404" y="131937"/>
                  </a:cubicBezTo>
                  <a:cubicBezTo>
                    <a:pt x="3299353" y="147340"/>
                    <a:pt x="3193915" y="166449"/>
                    <a:pt x="3089702" y="190190"/>
                  </a:cubicBezTo>
                  <a:cubicBezTo>
                    <a:pt x="2985491" y="214278"/>
                    <a:pt x="2882137" y="241725"/>
                    <a:pt x="2780132" y="273457"/>
                  </a:cubicBezTo>
                  <a:cubicBezTo>
                    <a:pt x="2678126" y="305073"/>
                    <a:pt x="2577348" y="340510"/>
                    <a:pt x="2478040" y="379654"/>
                  </a:cubicBezTo>
                  <a:cubicBezTo>
                    <a:pt x="2378854" y="418914"/>
                    <a:pt x="2281017" y="461763"/>
                    <a:pt x="2184897" y="507972"/>
                  </a:cubicBezTo>
                  <a:cubicBezTo>
                    <a:pt x="1992657" y="600271"/>
                    <a:pt x="1806791" y="705542"/>
                    <a:pt x="1629141" y="823205"/>
                  </a:cubicBezTo>
                  <a:cubicBezTo>
                    <a:pt x="1584882" y="852736"/>
                    <a:pt x="1540745" y="882731"/>
                    <a:pt x="1497711" y="914000"/>
                  </a:cubicBezTo>
                  <a:cubicBezTo>
                    <a:pt x="1475888" y="929286"/>
                    <a:pt x="1454555" y="945153"/>
                    <a:pt x="1433099" y="960903"/>
                  </a:cubicBezTo>
                  <a:cubicBezTo>
                    <a:pt x="1411521" y="976537"/>
                    <a:pt x="1390311" y="992634"/>
                    <a:pt x="1369346" y="1008963"/>
                  </a:cubicBezTo>
                  <a:cubicBezTo>
                    <a:pt x="1285119" y="1074165"/>
                    <a:pt x="1202730" y="1141797"/>
                    <a:pt x="1123406" y="1212905"/>
                  </a:cubicBezTo>
                  <a:cubicBezTo>
                    <a:pt x="964391" y="1354656"/>
                    <a:pt x="816900" y="1509261"/>
                    <a:pt x="684367" y="1675564"/>
                  </a:cubicBezTo>
                  <a:cubicBezTo>
                    <a:pt x="618161" y="1758716"/>
                    <a:pt x="555512" y="1844763"/>
                    <a:pt x="497153" y="1933588"/>
                  </a:cubicBezTo>
                  <a:cubicBezTo>
                    <a:pt x="439775" y="2022877"/>
                    <a:pt x="385584" y="2114367"/>
                    <a:pt x="337770" y="2208983"/>
                  </a:cubicBezTo>
                  <a:cubicBezTo>
                    <a:pt x="325388" y="2232493"/>
                    <a:pt x="313862" y="2256349"/>
                    <a:pt x="302461" y="2280207"/>
                  </a:cubicBezTo>
                  <a:lnTo>
                    <a:pt x="285296" y="2316107"/>
                  </a:lnTo>
                  <a:lnTo>
                    <a:pt x="268991" y="2352355"/>
                  </a:lnTo>
                  <a:cubicBezTo>
                    <a:pt x="258324" y="2376560"/>
                    <a:pt x="247535" y="2400764"/>
                    <a:pt x="237849" y="2425432"/>
                  </a:cubicBezTo>
                  <a:cubicBezTo>
                    <a:pt x="228163" y="2450099"/>
                    <a:pt x="217498" y="2474419"/>
                    <a:pt x="208670" y="2499319"/>
                  </a:cubicBezTo>
                  <a:cubicBezTo>
                    <a:pt x="170909" y="2598219"/>
                    <a:pt x="138908" y="2699206"/>
                    <a:pt x="113775" y="2801929"/>
                  </a:cubicBezTo>
                  <a:cubicBezTo>
                    <a:pt x="62773" y="3006911"/>
                    <a:pt x="36659" y="3217917"/>
                    <a:pt x="36781" y="3428922"/>
                  </a:cubicBezTo>
                  <a:cubicBezTo>
                    <a:pt x="37394" y="3534078"/>
                    <a:pt x="47816" y="3639001"/>
                    <a:pt x="69148" y="3741955"/>
                  </a:cubicBezTo>
                  <a:cubicBezTo>
                    <a:pt x="91585" y="3844679"/>
                    <a:pt x="124074" y="3945202"/>
                    <a:pt x="167966" y="4041323"/>
                  </a:cubicBezTo>
                  <a:cubicBezTo>
                    <a:pt x="178387" y="4065528"/>
                    <a:pt x="190525" y="4089153"/>
                    <a:pt x="202049" y="4112894"/>
                  </a:cubicBezTo>
                  <a:cubicBezTo>
                    <a:pt x="214555" y="4136288"/>
                    <a:pt x="226447" y="4159912"/>
                    <a:pt x="239933" y="4182843"/>
                  </a:cubicBezTo>
                  <a:cubicBezTo>
                    <a:pt x="265680" y="4229167"/>
                    <a:pt x="294368" y="4274101"/>
                    <a:pt x="323916" y="4318456"/>
                  </a:cubicBezTo>
                  <a:cubicBezTo>
                    <a:pt x="353341" y="4362927"/>
                    <a:pt x="384849" y="4406240"/>
                    <a:pt x="416604" y="4449436"/>
                  </a:cubicBezTo>
                  <a:cubicBezTo>
                    <a:pt x="448847" y="4492286"/>
                    <a:pt x="482319" y="4534557"/>
                    <a:pt x="515911" y="4576711"/>
                  </a:cubicBezTo>
                  <a:cubicBezTo>
                    <a:pt x="583219" y="4661137"/>
                    <a:pt x="653594" y="4743825"/>
                    <a:pt x="722619" y="4828482"/>
                  </a:cubicBezTo>
                  <a:cubicBezTo>
                    <a:pt x="757315" y="4870637"/>
                    <a:pt x="791889" y="4913138"/>
                    <a:pt x="825972" y="4956104"/>
                  </a:cubicBezTo>
                  <a:cubicBezTo>
                    <a:pt x="859934" y="4998722"/>
                    <a:pt x="893649" y="5044004"/>
                    <a:pt x="926506" y="5085347"/>
                  </a:cubicBezTo>
                  <a:cubicBezTo>
                    <a:pt x="959119" y="5127734"/>
                    <a:pt x="993324" y="5168847"/>
                    <a:pt x="1027040" y="5210191"/>
                  </a:cubicBezTo>
                  <a:cubicBezTo>
                    <a:pt x="1061737" y="5250840"/>
                    <a:pt x="1096188" y="5291488"/>
                    <a:pt x="1132110" y="5330748"/>
                  </a:cubicBezTo>
                  <a:cubicBezTo>
                    <a:pt x="1203465" y="5409731"/>
                    <a:pt x="1277639" y="5485818"/>
                    <a:pt x="1354880" y="5558083"/>
                  </a:cubicBezTo>
                  <a:cubicBezTo>
                    <a:pt x="1509603" y="5702266"/>
                    <a:pt x="1676588" y="5830930"/>
                    <a:pt x="1855220" y="5937591"/>
                  </a:cubicBezTo>
                  <a:cubicBezTo>
                    <a:pt x="1944720" y="5990632"/>
                    <a:pt x="2036549" y="6039272"/>
                    <a:pt x="2131810" y="6080268"/>
                  </a:cubicBezTo>
                  <a:cubicBezTo>
                    <a:pt x="2226460" y="6122423"/>
                    <a:pt x="2324173" y="6157977"/>
                    <a:pt x="2423726" y="6188087"/>
                  </a:cubicBezTo>
                  <a:cubicBezTo>
                    <a:pt x="2523280" y="6218313"/>
                    <a:pt x="2624794" y="6242749"/>
                    <a:pt x="2727780" y="6262552"/>
                  </a:cubicBezTo>
                  <a:cubicBezTo>
                    <a:pt x="2830890" y="6282008"/>
                    <a:pt x="2935714" y="6295326"/>
                    <a:pt x="3041276" y="6304245"/>
                  </a:cubicBezTo>
                  <a:cubicBezTo>
                    <a:pt x="3146836" y="6313277"/>
                    <a:pt x="3253499" y="6317215"/>
                    <a:pt x="3360532" y="6317331"/>
                  </a:cubicBezTo>
                  <a:cubicBezTo>
                    <a:pt x="3387259" y="6317331"/>
                    <a:pt x="3414354" y="6317794"/>
                    <a:pt x="3439855" y="6316751"/>
                  </a:cubicBezTo>
                  <a:lnTo>
                    <a:pt x="3478721" y="6315826"/>
                  </a:lnTo>
                  <a:lnTo>
                    <a:pt x="3517463" y="6313971"/>
                  </a:lnTo>
                  <a:cubicBezTo>
                    <a:pt x="3569078" y="6311772"/>
                    <a:pt x="3620449" y="6306907"/>
                    <a:pt x="3671452" y="6301233"/>
                  </a:cubicBezTo>
                  <a:cubicBezTo>
                    <a:pt x="3875707" y="6277608"/>
                    <a:pt x="4074445" y="6225841"/>
                    <a:pt x="4265460" y="6149638"/>
                  </a:cubicBezTo>
                  <a:cubicBezTo>
                    <a:pt x="4361212" y="6111884"/>
                    <a:pt x="4454636" y="6067065"/>
                    <a:pt x="4546587" y="6018079"/>
                  </a:cubicBezTo>
                  <a:cubicBezTo>
                    <a:pt x="4638662" y="5969322"/>
                    <a:pt x="4729020" y="5915240"/>
                    <a:pt x="4818030" y="5858029"/>
                  </a:cubicBezTo>
                  <a:cubicBezTo>
                    <a:pt x="4907038" y="5800703"/>
                    <a:pt x="4994577" y="5739672"/>
                    <a:pt x="5081870" y="5676903"/>
                  </a:cubicBezTo>
                  <a:cubicBezTo>
                    <a:pt x="5125392" y="5645519"/>
                    <a:pt x="5168794" y="5613324"/>
                    <a:pt x="5212073" y="5581013"/>
                  </a:cubicBezTo>
                  <a:lnTo>
                    <a:pt x="5343625" y="5481533"/>
                  </a:lnTo>
                  <a:cubicBezTo>
                    <a:pt x="5432696" y="5414768"/>
                    <a:pt x="5521951" y="5349452"/>
                    <a:pt x="5610378" y="5284425"/>
                  </a:cubicBezTo>
                  <a:lnTo>
                    <a:pt x="5822102" y="5126414"/>
                  </a:lnTo>
                  <a:lnTo>
                    <a:pt x="5822102" y="5556641"/>
                  </a:lnTo>
                  <a:lnTo>
                    <a:pt x="5576325" y="5749979"/>
                  </a:lnTo>
                  <a:lnTo>
                    <a:pt x="5447715" y="5852818"/>
                  </a:lnTo>
                  <a:cubicBezTo>
                    <a:pt x="5403945" y="5887445"/>
                    <a:pt x="5359932" y="5922073"/>
                    <a:pt x="5315059" y="5956236"/>
                  </a:cubicBezTo>
                  <a:cubicBezTo>
                    <a:pt x="5225682" y="6024680"/>
                    <a:pt x="5133976" y="6091734"/>
                    <a:pt x="5038468" y="6155776"/>
                  </a:cubicBezTo>
                  <a:cubicBezTo>
                    <a:pt x="4943084" y="6219703"/>
                    <a:pt x="4845002" y="6281777"/>
                    <a:pt x="4741892" y="6338292"/>
                  </a:cubicBezTo>
                  <a:cubicBezTo>
                    <a:pt x="4638784" y="6394692"/>
                    <a:pt x="4532120" y="6447038"/>
                    <a:pt x="4420920" y="6492203"/>
                  </a:cubicBezTo>
                  <a:cubicBezTo>
                    <a:pt x="4199255" y="6583693"/>
                    <a:pt x="3959813" y="6644840"/>
                    <a:pt x="3717672" y="6670434"/>
                  </a:cubicBezTo>
                  <a:cubicBezTo>
                    <a:pt x="3657106" y="6676456"/>
                    <a:pt x="3596419" y="6681321"/>
                    <a:pt x="3535853" y="6683289"/>
                  </a:cubicBezTo>
                  <a:lnTo>
                    <a:pt x="3490367" y="6684910"/>
                  </a:lnTo>
                  <a:lnTo>
                    <a:pt x="3445005" y="6685142"/>
                  </a:lnTo>
                  <a:cubicBezTo>
                    <a:pt x="3414354" y="6685605"/>
                    <a:pt x="3385297" y="6684679"/>
                    <a:pt x="3355872" y="6684100"/>
                  </a:cubicBezTo>
                  <a:cubicBezTo>
                    <a:pt x="3297146" y="6683405"/>
                    <a:pt x="3238052" y="6680047"/>
                    <a:pt x="3179203" y="6677150"/>
                  </a:cubicBezTo>
                  <a:cubicBezTo>
                    <a:pt x="3120232" y="6672519"/>
                    <a:pt x="3061259" y="6668233"/>
                    <a:pt x="3002410" y="6661169"/>
                  </a:cubicBezTo>
                  <a:cubicBezTo>
                    <a:pt x="2884589" y="6647851"/>
                    <a:pt x="2766891" y="6629669"/>
                    <a:pt x="2650296" y="6604191"/>
                  </a:cubicBezTo>
                  <a:cubicBezTo>
                    <a:pt x="2533702" y="6578713"/>
                    <a:pt x="2418456" y="6545938"/>
                    <a:pt x="2306028" y="6505869"/>
                  </a:cubicBezTo>
                  <a:cubicBezTo>
                    <a:pt x="2193602" y="6465683"/>
                    <a:pt x="2084118" y="6417738"/>
                    <a:pt x="1978803" y="6363307"/>
                  </a:cubicBezTo>
                  <a:cubicBezTo>
                    <a:pt x="1873855" y="6308066"/>
                    <a:pt x="1773077" y="6246340"/>
                    <a:pt x="1678428" y="6177779"/>
                  </a:cubicBezTo>
                  <a:cubicBezTo>
                    <a:pt x="1488393" y="6041356"/>
                    <a:pt x="1321900" y="5881423"/>
                    <a:pt x="1175880" y="5710373"/>
                  </a:cubicBezTo>
                  <a:cubicBezTo>
                    <a:pt x="1103177" y="5624441"/>
                    <a:pt x="1035501" y="5535732"/>
                    <a:pt x="971502" y="5445399"/>
                  </a:cubicBezTo>
                  <a:cubicBezTo>
                    <a:pt x="907380" y="5355069"/>
                    <a:pt x="847550" y="5262768"/>
                    <a:pt x="790909" y="5169078"/>
                  </a:cubicBezTo>
                  <a:cubicBezTo>
                    <a:pt x="761974" y="5121712"/>
                    <a:pt x="735492" y="5077357"/>
                    <a:pt x="706680" y="5031959"/>
                  </a:cubicBezTo>
                  <a:cubicBezTo>
                    <a:pt x="678114" y="4986910"/>
                    <a:pt x="649058" y="4941860"/>
                    <a:pt x="619143" y="4897157"/>
                  </a:cubicBezTo>
                  <a:lnTo>
                    <a:pt x="436465" y="4628710"/>
                  </a:lnTo>
                  <a:cubicBezTo>
                    <a:pt x="406182" y="4583544"/>
                    <a:pt x="376267" y="4538147"/>
                    <a:pt x="347088" y="4492171"/>
                  </a:cubicBezTo>
                  <a:cubicBezTo>
                    <a:pt x="317908" y="4446194"/>
                    <a:pt x="288974" y="4400102"/>
                    <a:pt x="262001" y="4352619"/>
                  </a:cubicBezTo>
                  <a:cubicBezTo>
                    <a:pt x="207934" y="4258119"/>
                    <a:pt x="158280" y="4160840"/>
                    <a:pt x="118679" y="4059853"/>
                  </a:cubicBezTo>
                  <a:cubicBezTo>
                    <a:pt x="78343" y="3959214"/>
                    <a:pt x="48429" y="3854870"/>
                    <a:pt x="28322" y="3749136"/>
                  </a:cubicBezTo>
                  <a:cubicBezTo>
                    <a:pt x="9073" y="3643402"/>
                    <a:pt x="0" y="3536046"/>
                    <a:pt x="0" y="3428922"/>
                  </a:cubicBezTo>
                  <a:cubicBezTo>
                    <a:pt x="1594" y="3001816"/>
                    <a:pt x="89010" y="2575868"/>
                    <a:pt x="253052" y="2174356"/>
                  </a:cubicBezTo>
                  <a:cubicBezTo>
                    <a:pt x="294246" y="2074066"/>
                    <a:pt x="338873" y="1974700"/>
                    <a:pt x="389141" y="1877652"/>
                  </a:cubicBezTo>
                  <a:cubicBezTo>
                    <a:pt x="438672" y="1780256"/>
                    <a:pt x="493230" y="1684945"/>
                    <a:pt x="552079" y="1591834"/>
                  </a:cubicBezTo>
                  <a:cubicBezTo>
                    <a:pt x="669900" y="1405728"/>
                    <a:pt x="804394" y="1227729"/>
                    <a:pt x="954950" y="1061773"/>
                  </a:cubicBezTo>
                  <a:cubicBezTo>
                    <a:pt x="1030597" y="979085"/>
                    <a:pt x="1109552" y="898829"/>
                    <a:pt x="1192922" y="822626"/>
                  </a:cubicBezTo>
                  <a:cubicBezTo>
                    <a:pt x="1213642" y="803402"/>
                    <a:pt x="1234483" y="784409"/>
                    <a:pt x="1255939" y="765880"/>
                  </a:cubicBezTo>
                  <a:cubicBezTo>
                    <a:pt x="1277273" y="747234"/>
                    <a:pt x="1298237" y="728241"/>
                    <a:pt x="1320183" y="710291"/>
                  </a:cubicBezTo>
                  <a:cubicBezTo>
                    <a:pt x="1363585" y="673811"/>
                    <a:pt x="1408088" y="638489"/>
                    <a:pt x="1452961" y="603514"/>
                  </a:cubicBezTo>
                  <a:cubicBezTo>
                    <a:pt x="1633310" y="464543"/>
                    <a:pt x="1828125" y="341437"/>
                    <a:pt x="2033360" y="235818"/>
                  </a:cubicBezTo>
                  <a:cubicBezTo>
                    <a:pt x="2187242" y="156561"/>
                    <a:pt x="2347554" y="87597"/>
                    <a:pt x="2512513" y="30012"/>
                  </a:cubicBezTo>
                  <a:close/>
                </a:path>
              </a:pathLst>
            </a:custGeom>
            <a:gradFill>
              <a:gsLst>
                <a:gs pos="0">
                  <a:srgbClr val="FFFFFF">
                    <a:alpha val="9803"/>
                  </a:srgbClr>
                </a:gs>
                <a:gs pos="2000">
                  <a:srgbClr val="FFFFFF">
                    <a:alpha val="9803"/>
                  </a:srgbClr>
                </a:gs>
                <a:gs pos="16000">
                  <a:srgbClr val="F19D19">
                    <a:alpha val="9803"/>
                  </a:srgbClr>
                </a:gs>
                <a:gs pos="85000">
                  <a:srgbClr val="1D9A78">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4" name="Google Shape;334;p28"/>
            <p:cNvSpPr/>
            <p:nvPr/>
          </p:nvSpPr>
          <p:spPr>
            <a:xfrm>
              <a:off x="6404998" y="98659"/>
              <a:ext cx="5774333" cy="6315453"/>
            </a:xfrm>
            <a:custGeom>
              <a:avLst/>
              <a:gdLst/>
              <a:ahLst/>
              <a:cxnLst/>
              <a:rect l="l" t="t" r="r" b="b"/>
              <a:pathLst>
                <a:path w="5774333" h="6315453" extrusionOk="0">
                  <a:moveTo>
                    <a:pt x="3707237" y="1489"/>
                  </a:moveTo>
                  <a:cubicBezTo>
                    <a:pt x="3817502" y="-1522"/>
                    <a:pt x="3927875" y="41"/>
                    <a:pt x="4037665" y="6121"/>
                  </a:cubicBezTo>
                  <a:cubicBezTo>
                    <a:pt x="4257614" y="18745"/>
                    <a:pt x="4477439" y="49665"/>
                    <a:pt x="4692239" y="102128"/>
                  </a:cubicBezTo>
                  <a:cubicBezTo>
                    <a:pt x="4907039" y="154474"/>
                    <a:pt x="5116811" y="228592"/>
                    <a:pt x="5315059" y="324945"/>
                  </a:cubicBezTo>
                  <a:cubicBezTo>
                    <a:pt x="5463562" y="397211"/>
                    <a:pt x="5606133" y="481527"/>
                    <a:pt x="5738325" y="578286"/>
                  </a:cubicBezTo>
                  <a:lnTo>
                    <a:pt x="5774333" y="606551"/>
                  </a:lnTo>
                  <a:lnTo>
                    <a:pt x="5774333" y="975490"/>
                  </a:lnTo>
                  <a:lnTo>
                    <a:pt x="5676001" y="889749"/>
                  </a:lnTo>
                  <a:cubicBezTo>
                    <a:pt x="5522381" y="769886"/>
                    <a:pt x="5355519" y="665657"/>
                    <a:pt x="5177132" y="581926"/>
                  </a:cubicBezTo>
                  <a:cubicBezTo>
                    <a:pt x="4998867" y="497965"/>
                    <a:pt x="4810183" y="433574"/>
                    <a:pt x="4615735" y="388640"/>
                  </a:cubicBezTo>
                  <a:cubicBezTo>
                    <a:pt x="4421289" y="343591"/>
                    <a:pt x="4221446" y="317649"/>
                    <a:pt x="4020010" y="308500"/>
                  </a:cubicBezTo>
                  <a:cubicBezTo>
                    <a:pt x="3818207" y="298887"/>
                    <a:pt x="3616649" y="305257"/>
                    <a:pt x="3416315" y="328882"/>
                  </a:cubicBezTo>
                  <a:cubicBezTo>
                    <a:pt x="3216106" y="352623"/>
                    <a:pt x="3017736" y="392346"/>
                    <a:pt x="2823779" y="446545"/>
                  </a:cubicBezTo>
                  <a:cubicBezTo>
                    <a:pt x="2629699" y="500513"/>
                    <a:pt x="2440401" y="570345"/>
                    <a:pt x="2256987" y="651296"/>
                  </a:cubicBezTo>
                  <a:cubicBezTo>
                    <a:pt x="1889058" y="811461"/>
                    <a:pt x="1545527" y="1023856"/>
                    <a:pt x="1244169" y="1280374"/>
                  </a:cubicBezTo>
                  <a:cubicBezTo>
                    <a:pt x="1093982" y="1409039"/>
                    <a:pt x="954828" y="1549400"/>
                    <a:pt x="830141" y="1700184"/>
                  </a:cubicBezTo>
                  <a:cubicBezTo>
                    <a:pt x="705209" y="1850736"/>
                    <a:pt x="594989" y="2012176"/>
                    <a:pt x="502792" y="2182300"/>
                  </a:cubicBezTo>
                  <a:cubicBezTo>
                    <a:pt x="410595" y="2352308"/>
                    <a:pt x="333847" y="2530307"/>
                    <a:pt x="280637" y="2715256"/>
                  </a:cubicBezTo>
                  <a:cubicBezTo>
                    <a:pt x="227306" y="2899741"/>
                    <a:pt x="199719" y="3091521"/>
                    <a:pt x="199843" y="3283418"/>
                  </a:cubicBezTo>
                  <a:cubicBezTo>
                    <a:pt x="200946" y="3377687"/>
                    <a:pt x="210754" y="3471261"/>
                    <a:pt x="233926" y="3561593"/>
                  </a:cubicBezTo>
                  <a:cubicBezTo>
                    <a:pt x="256730" y="3652040"/>
                    <a:pt x="292162" y="3738550"/>
                    <a:pt x="334582" y="3821816"/>
                  </a:cubicBezTo>
                  <a:cubicBezTo>
                    <a:pt x="356038" y="3863392"/>
                    <a:pt x="379823" y="3904157"/>
                    <a:pt x="404834" y="3944343"/>
                  </a:cubicBezTo>
                  <a:cubicBezTo>
                    <a:pt x="430212" y="3984413"/>
                    <a:pt x="457308" y="4023905"/>
                    <a:pt x="485506" y="4062932"/>
                  </a:cubicBezTo>
                  <a:cubicBezTo>
                    <a:pt x="542639" y="4140757"/>
                    <a:pt x="606146" y="4216265"/>
                    <a:pt x="671861" y="4292120"/>
                  </a:cubicBezTo>
                  <a:cubicBezTo>
                    <a:pt x="737576" y="4368091"/>
                    <a:pt x="806234" y="4444062"/>
                    <a:pt x="873542" y="4523044"/>
                  </a:cubicBezTo>
                  <a:cubicBezTo>
                    <a:pt x="907258" y="4562419"/>
                    <a:pt x="940606" y="4602721"/>
                    <a:pt x="973831" y="4643601"/>
                  </a:cubicBezTo>
                  <a:lnTo>
                    <a:pt x="1022014" y="4702780"/>
                  </a:lnTo>
                  <a:cubicBezTo>
                    <a:pt x="1037829" y="4721658"/>
                    <a:pt x="1052910" y="4740998"/>
                    <a:pt x="1069215" y="4759411"/>
                  </a:cubicBezTo>
                  <a:cubicBezTo>
                    <a:pt x="1196477" y="4909269"/>
                    <a:pt x="1334527" y="5047199"/>
                    <a:pt x="1474784" y="5177948"/>
                  </a:cubicBezTo>
                  <a:cubicBezTo>
                    <a:pt x="1545281" y="5243033"/>
                    <a:pt x="1617003" y="5305917"/>
                    <a:pt x="1690442" y="5366255"/>
                  </a:cubicBezTo>
                  <a:cubicBezTo>
                    <a:pt x="1763881" y="5426591"/>
                    <a:pt x="1838668" y="5484959"/>
                    <a:pt x="1916276" y="5539852"/>
                  </a:cubicBezTo>
                  <a:cubicBezTo>
                    <a:pt x="2070877" y="5649872"/>
                    <a:pt x="2237617" y="5748194"/>
                    <a:pt x="2420784" y="5814437"/>
                  </a:cubicBezTo>
                  <a:cubicBezTo>
                    <a:pt x="2512124" y="5847559"/>
                    <a:pt x="2606773" y="5872921"/>
                    <a:pt x="2703015" y="5892029"/>
                  </a:cubicBezTo>
                  <a:cubicBezTo>
                    <a:pt x="2727168" y="5896546"/>
                    <a:pt x="2751075" y="5901758"/>
                    <a:pt x="2775350" y="5905695"/>
                  </a:cubicBezTo>
                  <a:lnTo>
                    <a:pt x="2848299" y="5917161"/>
                  </a:lnTo>
                  <a:cubicBezTo>
                    <a:pt x="2897218" y="5923298"/>
                    <a:pt x="2946136" y="5929784"/>
                    <a:pt x="2995544" y="5933605"/>
                  </a:cubicBezTo>
                  <a:cubicBezTo>
                    <a:pt x="3020188" y="5935806"/>
                    <a:pt x="3044831" y="5937891"/>
                    <a:pt x="3069596" y="5938933"/>
                  </a:cubicBezTo>
                  <a:cubicBezTo>
                    <a:pt x="3094362" y="5940090"/>
                    <a:pt x="3119005" y="5941943"/>
                    <a:pt x="3143894" y="5942639"/>
                  </a:cubicBezTo>
                  <a:lnTo>
                    <a:pt x="3218436" y="5944260"/>
                  </a:lnTo>
                  <a:cubicBezTo>
                    <a:pt x="3243201" y="5944838"/>
                    <a:pt x="3268212" y="5944029"/>
                    <a:pt x="3293101" y="5943913"/>
                  </a:cubicBezTo>
                  <a:lnTo>
                    <a:pt x="3330494" y="5943565"/>
                  </a:lnTo>
                  <a:cubicBezTo>
                    <a:pt x="3342632" y="5943218"/>
                    <a:pt x="3354524" y="5942523"/>
                    <a:pt x="3366540" y="5942059"/>
                  </a:cubicBezTo>
                  <a:cubicBezTo>
                    <a:pt x="3378554" y="5941480"/>
                    <a:pt x="3390570" y="5941134"/>
                    <a:pt x="3402462" y="5940323"/>
                  </a:cubicBezTo>
                  <a:lnTo>
                    <a:pt x="3438262" y="5937543"/>
                  </a:lnTo>
                  <a:cubicBezTo>
                    <a:pt x="3485954" y="5933953"/>
                    <a:pt x="3533279" y="5927931"/>
                    <a:pt x="3580236" y="5920982"/>
                  </a:cubicBezTo>
                  <a:cubicBezTo>
                    <a:pt x="3768185" y="5891567"/>
                    <a:pt x="3948901" y="5834010"/>
                    <a:pt x="4121034" y="5753290"/>
                  </a:cubicBezTo>
                  <a:cubicBezTo>
                    <a:pt x="4293782" y="5673497"/>
                    <a:pt x="4458191" y="5571353"/>
                    <a:pt x="4620639" y="5459364"/>
                  </a:cubicBezTo>
                  <a:cubicBezTo>
                    <a:pt x="4661221" y="5431455"/>
                    <a:pt x="4701557" y="5402271"/>
                    <a:pt x="4741771" y="5372971"/>
                  </a:cubicBezTo>
                  <a:cubicBezTo>
                    <a:pt x="4782230" y="5343672"/>
                    <a:pt x="4822566" y="5313908"/>
                    <a:pt x="4862901" y="5283682"/>
                  </a:cubicBezTo>
                  <a:lnTo>
                    <a:pt x="5108229" y="5098386"/>
                  </a:lnTo>
                  <a:cubicBezTo>
                    <a:pt x="5276563" y="4972270"/>
                    <a:pt x="5446489" y="4854838"/>
                    <a:pt x="5612493" y="4739724"/>
                  </a:cubicBezTo>
                  <a:lnTo>
                    <a:pt x="5774333" y="4623488"/>
                  </a:lnTo>
                  <a:lnTo>
                    <a:pt x="5774333" y="5232926"/>
                  </a:lnTo>
                  <a:lnTo>
                    <a:pt x="5676492" y="5306859"/>
                  </a:lnTo>
                  <a:cubicBezTo>
                    <a:pt x="5592693" y="5367905"/>
                    <a:pt x="5508955" y="5427286"/>
                    <a:pt x="5426260" y="5486233"/>
                  </a:cubicBezTo>
                  <a:lnTo>
                    <a:pt x="5300225" y="5576217"/>
                  </a:lnTo>
                  <a:cubicBezTo>
                    <a:pt x="5257559" y="5606443"/>
                    <a:pt x="5214525" y="5636901"/>
                    <a:pt x="5170757" y="5666780"/>
                  </a:cubicBezTo>
                  <a:cubicBezTo>
                    <a:pt x="5127110" y="5696775"/>
                    <a:pt x="5082973" y="5726654"/>
                    <a:pt x="5038100" y="5756185"/>
                  </a:cubicBezTo>
                  <a:cubicBezTo>
                    <a:pt x="4993106" y="5785486"/>
                    <a:pt x="4947743" y="5814553"/>
                    <a:pt x="4901276" y="5843043"/>
                  </a:cubicBezTo>
                  <a:cubicBezTo>
                    <a:pt x="4808835" y="5900136"/>
                    <a:pt x="4713449" y="5955494"/>
                    <a:pt x="4614019" y="6006103"/>
                  </a:cubicBezTo>
                  <a:cubicBezTo>
                    <a:pt x="4514711" y="6056943"/>
                    <a:pt x="4411971" y="6104192"/>
                    <a:pt x="4305061" y="6144726"/>
                  </a:cubicBezTo>
                  <a:cubicBezTo>
                    <a:pt x="4092223" y="6226952"/>
                    <a:pt x="3863569" y="6282424"/>
                    <a:pt x="3632710" y="6304196"/>
                  </a:cubicBezTo>
                  <a:cubicBezTo>
                    <a:pt x="3574964" y="6309408"/>
                    <a:pt x="3517218" y="6313345"/>
                    <a:pt x="3459594" y="6314504"/>
                  </a:cubicBezTo>
                  <a:lnTo>
                    <a:pt x="3416315" y="6315429"/>
                  </a:lnTo>
                  <a:cubicBezTo>
                    <a:pt x="3401971" y="6315546"/>
                    <a:pt x="3387505" y="6315198"/>
                    <a:pt x="3373159" y="6315198"/>
                  </a:cubicBezTo>
                  <a:lnTo>
                    <a:pt x="3330127" y="6314735"/>
                  </a:lnTo>
                  <a:lnTo>
                    <a:pt x="3288320" y="6313230"/>
                  </a:lnTo>
                  <a:cubicBezTo>
                    <a:pt x="3176996" y="6309870"/>
                    <a:pt x="3065428" y="6301533"/>
                    <a:pt x="2954350" y="6288098"/>
                  </a:cubicBezTo>
                  <a:cubicBezTo>
                    <a:pt x="2843150" y="6275360"/>
                    <a:pt x="2732194" y="6257061"/>
                    <a:pt x="2622466" y="6232742"/>
                  </a:cubicBezTo>
                  <a:cubicBezTo>
                    <a:pt x="2512859" y="6208190"/>
                    <a:pt x="2404110" y="6179122"/>
                    <a:pt x="2296466" y="6146001"/>
                  </a:cubicBezTo>
                  <a:cubicBezTo>
                    <a:pt x="2081544" y="6079179"/>
                    <a:pt x="1869073" y="5996027"/>
                    <a:pt x="1672419" y="5885197"/>
                  </a:cubicBezTo>
                  <a:cubicBezTo>
                    <a:pt x="1475643" y="5774599"/>
                    <a:pt x="1299954" y="5634353"/>
                    <a:pt x="1146578" y="5479168"/>
                  </a:cubicBezTo>
                  <a:cubicBezTo>
                    <a:pt x="1069461" y="5401692"/>
                    <a:pt x="999333" y="5319235"/>
                    <a:pt x="933372" y="5234810"/>
                  </a:cubicBezTo>
                  <a:cubicBezTo>
                    <a:pt x="867781" y="5150038"/>
                    <a:pt x="805375" y="5063991"/>
                    <a:pt x="747140" y="4976091"/>
                  </a:cubicBezTo>
                  <a:cubicBezTo>
                    <a:pt x="732182" y="4954319"/>
                    <a:pt x="718082" y="4932199"/>
                    <a:pt x="703616" y="4910196"/>
                  </a:cubicBezTo>
                  <a:lnTo>
                    <a:pt x="662053" y="4846269"/>
                  </a:lnTo>
                  <a:cubicBezTo>
                    <a:pt x="635449" y="4804925"/>
                    <a:pt x="607864" y="4763928"/>
                    <a:pt x="580033" y="4722352"/>
                  </a:cubicBezTo>
                  <a:lnTo>
                    <a:pt x="410105" y="4469193"/>
                  </a:lnTo>
                  <a:cubicBezTo>
                    <a:pt x="353095" y="4382915"/>
                    <a:pt x="296820" y="4294089"/>
                    <a:pt x="244224" y="4201556"/>
                  </a:cubicBezTo>
                  <a:cubicBezTo>
                    <a:pt x="217987" y="4155232"/>
                    <a:pt x="192609" y="4108098"/>
                    <a:pt x="169437" y="4059690"/>
                  </a:cubicBezTo>
                  <a:cubicBezTo>
                    <a:pt x="146388" y="4011165"/>
                    <a:pt x="124932" y="3961715"/>
                    <a:pt x="105929" y="3911221"/>
                  </a:cubicBezTo>
                  <a:cubicBezTo>
                    <a:pt x="87293" y="3860613"/>
                    <a:pt x="70742" y="3809309"/>
                    <a:pt x="57256" y="3757195"/>
                  </a:cubicBezTo>
                  <a:cubicBezTo>
                    <a:pt x="50881" y="3731138"/>
                    <a:pt x="44383" y="3704965"/>
                    <a:pt x="39111" y="3678677"/>
                  </a:cubicBezTo>
                  <a:lnTo>
                    <a:pt x="31142" y="3639300"/>
                  </a:lnTo>
                  <a:lnTo>
                    <a:pt x="24521" y="3599809"/>
                  </a:lnTo>
                  <a:cubicBezTo>
                    <a:pt x="7234" y="3494423"/>
                    <a:pt x="0" y="3388457"/>
                    <a:pt x="0" y="3283418"/>
                  </a:cubicBezTo>
                  <a:cubicBezTo>
                    <a:pt x="491" y="3076698"/>
                    <a:pt x="23418" y="2869978"/>
                    <a:pt x="68045" y="2666963"/>
                  </a:cubicBezTo>
                  <a:cubicBezTo>
                    <a:pt x="112550" y="2464064"/>
                    <a:pt x="180717" y="2265104"/>
                    <a:pt x="272546" y="2076334"/>
                  </a:cubicBezTo>
                  <a:cubicBezTo>
                    <a:pt x="457062" y="1698794"/>
                    <a:pt x="724457" y="1360978"/>
                    <a:pt x="1039300" y="1073307"/>
                  </a:cubicBezTo>
                  <a:cubicBezTo>
                    <a:pt x="1197090" y="929472"/>
                    <a:pt x="1367630" y="798259"/>
                    <a:pt x="1547733" y="680365"/>
                  </a:cubicBezTo>
                  <a:cubicBezTo>
                    <a:pt x="1728081" y="562587"/>
                    <a:pt x="1917870" y="457663"/>
                    <a:pt x="2115995" y="368373"/>
                  </a:cubicBezTo>
                  <a:cubicBezTo>
                    <a:pt x="2512737" y="191070"/>
                    <a:pt x="2939883" y="73870"/>
                    <a:pt x="3377451" y="24304"/>
                  </a:cubicBezTo>
                  <a:cubicBezTo>
                    <a:pt x="3486812" y="12086"/>
                    <a:pt x="3596971" y="4500"/>
                    <a:pt x="3707237" y="1489"/>
                  </a:cubicBezTo>
                  <a:close/>
                </a:path>
              </a:pathLst>
            </a:custGeom>
            <a:gradFill>
              <a:gsLst>
                <a:gs pos="0">
                  <a:srgbClr val="FFFFFF">
                    <a:alpha val="9803"/>
                  </a:srgbClr>
                </a:gs>
                <a:gs pos="2000">
                  <a:srgbClr val="FFFFFF">
                    <a:alpha val="9803"/>
                  </a:srgbClr>
                </a:gs>
                <a:gs pos="16000">
                  <a:srgbClr val="F19D19">
                    <a:alpha val="9803"/>
                  </a:srgbClr>
                </a:gs>
                <a:gs pos="85000">
                  <a:srgbClr val="1D9A78">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5" name="Google Shape;335;p28"/>
            <p:cNvSpPr/>
            <p:nvPr/>
          </p:nvSpPr>
          <p:spPr>
            <a:xfrm>
              <a:off x="6410220" y="131729"/>
              <a:ext cx="5769111" cy="6229400"/>
            </a:xfrm>
            <a:custGeom>
              <a:avLst/>
              <a:gdLst/>
              <a:ahLst/>
              <a:cxnLst/>
              <a:rect l="l" t="t" r="r" b="b"/>
              <a:pathLst>
                <a:path w="5769111" h="6229400" extrusionOk="0">
                  <a:moveTo>
                    <a:pt x="3882695" y="0"/>
                  </a:moveTo>
                  <a:cubicBezTo>
                    <a:pt x="4601253" y="0"/>
                    <a:pt x="5210727" y="205477"/>
                    <a:pt x="5691883" y="557381"/>
                  </a:cubicBezTo>
                  <a:lnTo>
                    <a:pt x="5769111" y="620523"/>
                  </a:lnTo>
                  <a:lnTo>
                    <a:pt x="5769111" y="1464911"/>
                  </a:lnTo>
                  <a:lnTo>
                    <a:pt x="5660063" y="1328105"/>
                  </a:lnTo>
                  <a:cubicBezTo>
                    <a:pt x="5449800" y="1091506"/>
                    <a:pt x="5197607" y="907600"/>
                    <a:pt x="4910471" y="781599"/>
                  </a:cubicBezTo>
                  <a:cubicBezTo>
                    <a:pt x="4604088" y="647260"/>
                    <a:pt x="4258349" y="579048"/>
                    <a:pt x="3882695" y="579048"/>
                  </a:cubicBezTo>
                  <a:cubicBezTo>
                    <a:pt x="3484238" y="579048"/>
                    <a:pt x="3080631" y="652240"/>
                    <a:pt x="2683153" y="797003"/>
                  </a:cubicBezTo>
                  <a:cubicBezTo>
                    <a:pt x="2296098" y="937595"/>
                    <a:pt x="1927678" y="1144662"/>
                    <a:pt x="1617493" y="1395738"/>
                  </a:cubicBezTo>
                  <a:cubicBezTo>
                    <a:pt x="1301915" y="1651098"/>
                    <a:pt x="1053890" y="1941665"/>
                    <a:pt x="880408" y="2259099"/>
                  </a:cubicBezTo>
                  <a:cubicBezTo>
                    <a:pt x="703125" y="2583597"/>
                    <a:pt x="613135" y="2921645"/>
                    <a:pt x="613135" y="3263863"/>
                  </a:cubicBezTo>
                  <a:cubicBezTo>
                    <a:pt x="613135" y="3608512"/>
                    <a:pt x="756702" y="3809789"/>
                    <a:pt x="1055484" y="4196825"/>
                  </a:cubicBezTo>
                  <a:cubicBezTo>
                    <a:pt x="1127574" y="4290167"/>
                    <a:pt x="1202116" y="4386753"/>
                    <a:pt x="1278376" y="4492950"/>
                  </a:cubicBezTo>
                  <a:cubicBezTo>
                    <a:pt x="1861105" y="5304313"/>
                    <a:pt x="2486623" y="5650468"/>
                    <a:pt x="3369851" y="5650468"/>
                  </a:cubicBezTo>
                  <a:cubicBezTo>
                    <a:pt x="3949515" y="5650468"/>
                    <a:pt x="4374822" y="5368471"/>
                    <a:pt x="4957551" y="4938355"/>
                  </a:cubicBezTo>
                  <a:cubicBezTo>
                    <a:pt x="5022653" y="4890293"/>
                    <a:pt x="5087755" y="4842811"/>
                    <a:pt x="5150773" y="4796950"/>
                  </a:cubicBezTo>
                  <a:cubicBezTo>
                    <a:pt x="5364254" y="4641404"/>
                    <a:pt x="5570313" y="4491241"/>
                    <a:pt x="5747247" y="4338176"/>
                  </a:cubicBezTo>
                  <a:lnTo>
                    <a:pt x="5769111" y="4318497"/>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0">
                  <a:srgbClr val="FFFFFF">
                    <a:alpha val="9803"/>
                  </a:srgbClr>
                </a:gs>
                <a:gs pos="2000">
                  <a:srgbClr val="FFFFFF">
                    <a:alpha val="9803"/>
                  </a:srgbClr>
                </a:gs>
                <a:gs pos="16000">
                  <a:srgbClr val="F19D19">
                    <a:alpha val="9803"/>
                  </a:srgbClr>
                </a:gs>
                <a:gs pos="85000">
                  <a:srgbClr val="1D9A78">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6" name="Google Shape;336;p28"/>
            <p:cNvSpPr/>
            <p:nvPr/>
          </p:nvSpPr>
          <p:spPr>
            <a:xfrm>
              <a:off x="6410220" y="131729"/>
              <a:ext cx="5769111" cy="6229400"/>
            </a:xfrm>
            <a:custGeom>
              <a:avLst/>
              <a:gdLst/>
              <a:ahLst/>
              <a:cxnLst/>
              <a:rect l="l" t="t" r="r" b="b"/>
              <a:pathLst>
                <a:path w="5769111" h="6229400" extrusionOk="0">
                  <a:moveTo>
                    <a:pt x="3882695" y="0"/>
                  </a:moveTo>
                  <a:cubicBezTo>
                    <a:pt x="4601253" y="0"/>
                    <a:pt x="5210727" y="205477"/>
                    <a:pt x="5691883" y="557381"/>
                  </a:cubicBezTo>
                  <a:lnTo>
                    <a:pt x="5769111" y="620523"/>
                  </a:lnTo>
                  <a:lnTo>
                    <a:pt x="5769111" y="1675390"/>
                  </a:lnTo>
                  <a:lnTo>
                    <a:pt x="5711488" y="1585205"/>
                  </a:lnTo>
                  <a:cubicBezTo>
                    <a:pt x="5665942" y="1521390"/>
                    <a:pt x="5617428" y="1460432"/>
                    <a:pt x="5566027" y="1402571"/>
                  </a:cubicBezTo>
                  <a:cubicBezTo>
                    <a:pt x="5367411" y="1179058"/>
                    <a:pt x="5129563" y="1005460"/>
                    <a:pt x="4858734" y="886639"/>
                  </a:cubicBezTo>
                  <a:cubicBezTo>
                    <a:pt x="4568779" y="759363"/>
                    <a:pt x="4240327" y="694858"/>
                    <a:pt x="3882695" y="694858"/>
                  </a:cubicBezTo>
                  <a:cubicBezTo>
                    <a:pt x="3504835" y="694858"/>
                    <a:pt x="3105151" y="767471"/>
                    <a:pt x="2727046" y="905053"/>
                  </a:cubicBezTo>
                  <a:cubicBezTo>
                    <a:pt x="2352985" y="1041013"/>
                    <a:pt x="1996826" y="1241132"/>
                    <a:pt x="1697186" y="1483638"/>
                  </a:cubicBezTo>
                  <a:cubicBezTo>
                    <a:pt x="1397913" y="1725796"/>
                    <a:pt x="1153199" y="2012308"/>
                    <a:pt x="989279" y="2312139"/>
                  </a:cubicBezTo>
                  <a:cubicBezTo>
                    <a:pt x="820946" y="2620077"/>
                    <a:pt x="735615" y="2940290"/>
                    <a:pt x="735615" y="3263863"/>
                  </a:cubicBezTo>
                  <a:cubicBezTo>
                    <a:pt x="735615" y="3573074"/>
                    <a:pt x="863980" y="3752464"/>
                    <a:pt x="1154424" y="4128614"/>
                  </a:cubicBezTo>
                  <a:cubicBezTo>
                    <a:pt x="1227127" y="4222767"/>
                    <a:pt x="1302282" y="4320162"/>
                    <a:pt x="1379768" y="4427981"/>
                  </a:cubicBezTo>
                  <a:cubicBezTo>
                    <a:pt x="1653784" y="4809458"/>
                    <a:pt x="1934912" y="5080685"/>
                    <a:pt x="2239456" y="5256947"/>
                  </a:cubicBezTo>
                  <a:cubicBezTo>
                    <a:pt x="2562268" y="5443863"/>
                    <a:pt x="2932037" y="5534658"/>
                    <a:pt x="3369727" y="5534658"/>
                  </a:cubicBezTo>
                  <a:cubicBezTo>
                    <a:pt x="3618120" y="5534658"/>
                    <a:pt x="3849103" y="5478491"/>
                    <a:pt x="4096760" y="5357817"/>
                  </a:cubicBezTo>
                  <a:cubicBezTo>
                    <a:pt x="4351037" y="5233901"/>
                    <a:pt x="4602740" y="5053238"/>
                    <a:pt x="4881905" y="4847212"/>
                  </a:cubicBezTo>
                  <a:cubicBezTo>
                    <a:pt x="4947375" y="4798920"/>
                    <a:pt x="5012599" y="4751322"/>
                    <a:pt x="5075739" y="4705346"/>
                  </a:cubicBezTo>
                  <a:cubicBezTo>
                    <a:pt x="5327320" y="4521990"/>
                    <a:pt x="5568418" y="4346256"/>
                    <a:pt x="5759930" y="4166809"/>
                  </a:cubicBezTo>
                  <a:lnTo>
                    <a:pt x="5769111" y="4157764"/>
                  </a:lnTo>
                  <a:lnTo>
                    <a:pt x="5769111" y="5074612"/>
                  </a:lnTo>
                  <a:lnTo>
                    <a:pt x="5636252" y="5174208"/>
                  </a:lnTo>
                  <a:cubicBezTo>
                    <a:pt x="5537051" y="5246835"/>
                    <a:pt x="5436100" y="5319845"/>
                    <a:pt x="5334922" y="5394528"/>
                  </a:cubicBezTo>
                  <a:cubicBezTo>
                    <a:pt x="4745327" y="5829741"/>
                    <a:pt x="4177309" y="6229400"/>
                    <a:pt x="3369727" y="6229400"/>
                  </a:cubicBezTo>
                  <a:cubicBezTo>
                    <a:pt x="2172147" y="6229400"/>
                    <a:pt x="1394603" y="5686137"/>
                    <a:pt x="771046" y="4817913"/>
                  </a:cubicBezTo>
                  <a:cubicBezTo>
                    <a:pt x="396864" y="4297000"/>
                    <a:pt x="0" y="3939728"/>
                    <a:pt x="0" y="3263748"/>
                  </a:cubicBezTo>
                  <a:cubicBezTo>
                    <a:pt x="0" y="1461170"/>
                    <a:pt x="1955141" y="0"/>
                    <a:pt x="3882695" y="0"/>
                  </a:cubicBezTo>
                  <a:close/>
                </a:path>
              </a:pathLst>
            </a:custGeom>
            <a:gradFill>
              <a:gsLst>
                <a:gs pos="0">
                  <a:srgbClr val="FFFFFF">
                    <a:alpha val="9803"/>
                  </a:srgbClr>
                </a:gs>
                <a:gs pos="2000">
                  <a:srgbClr val="FFFFFF">
                    <a:alpha val="9803"/>
                  </a:srgbClr>
                </a:gs>
                <a:gs pos="16000">
                  <a:srgbClr val="F19D19">
                    <a:alpha val="9803"/>
                  </a:srgbClr>
                </a:gs>
                <a:gs pos="85000">
                  <a:srgbClr val="1D9A78">
                    <a:alpha val="9803"/>
                  </a:srgbClr>
                </a:gs>
                <a:gs pos="100000">
                  <a:srgbClr val="FFFFFF">
                    <a:alpha val="9803"/>
                  </a:srgbClr>
                </a:gs>
              </a:gsLst>
              <a:lin ang="120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pic>
        <p:nvPicPr>
          <p:cNvPr id="337" name="Google Shape;337;p28" descr="Smiling Face with No Fill"/>
          <p:cNvPicPr preferRelativeResize="0"/>
          <p:nvPr/>
        </p:nvPicPr>
        <p:blipFill rotWithShape="1">
          <a:blip r:embed="rId3">
            <a:alphaModFix/>
          </a:blip>
          <a:srcRect/>
          <a:stretch/>
        </p:blipFill>
        <p:spPr>
          <a:xfrm>
            <a:off x="8121727" y="1618990"/>
            <a:ext cx="3620021" cy="3620021"/>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4"/>
        <p:cNvGrpSpPr/>
        <p:nvPr/>
      </p:nvGrpSpPr>
      <p:grpSpPr>
        <a:xfrm>
          <a:off x="0" y="0"/>
          <a:ext cx="0" cy="0"/>
          <a:chOff x="0" y="0"/>
          <a:chExt cx="0" cy="0"/>
        </a:xfrm>
      </p:grpSpPr>
      <p:sp>
        <p:nvSpPr>
          <p:cNvPr id="95" name="Google Shape;95;p14"/>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6" name="Google Shape;96;p14"/>
          <p:cNvSpPr txBox="1">
            <a:spLocks noGrp="1"/>
          </p:cNvSpPr>
          <p:nvPr>
            <p:ph type="title"/>
          </p:nvPr>
        </p:nvSpPr>
        <p:spPr>
          <a:xfrm>
            <a:off x="586800" y="612742"/>
            <a:ext cx="7341142" cy="493760"/>
          </a:xfrm>
          <a:prstGeom prst="rect">
            <a:avLst/>
          </a:prstGeom>
          <a:noFill/>
          <a:ln>
            <a:noFill/>
          </a:ln>
        </p:spPr>
        <p:txBody>
          <a:bodyPr spcFirstLastPara="1" wrap="square" lIns="91425" tIns="45700" rIns="91425" bIns="45700" anchor="b" anchorCtr="0">
            <a:normAutofit fontScale="90000"/>
          </a:bodyPr>
          <a:lstStyle/>
          <a:p>
            <a:pPr marL="0" lvl="0" indent="0" algn="l" rtl="0">
              <a:lnSpc>
                <a:spcPct val="90000"/>
              </a:lnSpc>
              <a:spcBef>
                <a:spcPts val="0"/>
              </a:spcBef>
              <a:spcAft>
                <a:spcPts val="0"/>
              </a:spcAft>
              <a:buClr>
                <a:schemeClr val="dk1"/>
              </a:buClr>
              <a:buSzPts val="5400"/>
              <a:buFont typeface="Calibri"/>
              <a:buNone/>
            </a:pPr>
            <a:r>
              <a:rPr lang="en-IN" sz="5400" dirty="0"/>
              <a:t>Mentor Approval</a:t>
            </a:r>
            <a:endParaRPr sz="5400" dirty="0"/>
          </a:p>
        </p:txBody>
      </p:sp>
      <p:sp>
        <p:nvSpPr>
          <p:cNvPr id="97" name="Google Shape;97;p14"/>
          <p:cNvSpPr/>
          <p:nvPr/>
        </p:nvSpPr>
        <p:spPr>
          <a:xfrm>
            <a:off x="586793" y="1106507"/>
            <a:ext cx="10972800" cy="18288"/>
          </a:xfrm>
          <a:custGeom>
            <a:avLst/>
            <a:gdLst/>
            <a:ahLst/>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4901"/>
            </a:schemeClr>
          </a:solidFill>
          <a:ln w="44450" cap="rnd" cmpd="sng">
            <a:solidFill>
              <a:schemeClr val="accent2">
                <a:alpha val="74901"/>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00" name="Google Shape;100;p14" descr="Text&#10;&#10;Description automatically generated"/>
          <p:cNvPicPr preferRelativeResize="0"/>
          <p:nvPr/>
        </p:nvPicPr>
        <p:blipFill rotWithShape="1">
          <a:blip r:embed="rId3">
            <a:alphaModFix/>
          </a:blip>
          <a:srcRect/>
          <a:stretch/>
        </p:blipFill>
        <p:spPr>
          <a:xfrm>
            <a:off x="10680442" y="-19050"/>
            <a:ext cx="1501140" cy="871539"/>
          </a:xfrm>
          <a:prstGeom prst="rect">
            <a:avLst/>
          </a:prstGeom>
          <a:noFill/>
          <a:ln>
            <a:noFill/>
          </a:ln>
        </p:spPr>
      </p:pic>
      <p:pic>
        <p:nvPicPr>
          <p:cNvPr id="5" name="Picture 4">
            <a:extLst>
              <a:ext uri="{FF2B5EF4-FFF2-40B4-BE49-F238E27FC236}">
                <a16:creationId xmlns:a16="http://schemas.microsoft.com/office/drawing/2014/main" id="{0A8426F2-8522-AD21-E77D-3CD1F549E80D}"/>
              </a:ext>
            </a:extLst>
          </p:cNvPr>
          <p:cNvPicPr>
            <a:picLocks noChangeAspect="1"/>
          </p:cNvPicPr>
          <p:nvPr/>
        </p:nvPicPr>
        <p:blipFill>
          <a:blip r:embed="rId4"/>
          <a:stretch>
            <a:fillRect/>
          </a:stretch>
        </p:blipFill>
        <p:spPr>
          <a:xfrm>
            <a:off x="791851" y="1719245"/>
            <a:ext cx="10767741" cy="3146116"/>
          </a:xfrm>
          <a:prstGeom prst="rect">
            <a:avLst/>
          </a:prstGeom>
        </p:spPr>
      </p:pic>
    </p:spTree>
    <p:extLst>
      <p:ext uri="{BB962C8B-B14F-4D97-AF65-F5344CB8AC3E}">
        <p14:creationId xmlns:p14="http://schemas.microsoft.com/office/powerpoint/2010/main" val="14504150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4"/>
        <p:cNvGrpSpPr/>
        <p:nvPr/>
      </p:nvGrpSpPr>
      <p:grpSpPr>
        <a:xfrm>
          <a:off x="0" y="0"/>
          <a:ext cx="0" cy="0"/>
          <a:chOff x="0" y="0"/>
          <a:chExt cx="0" cy="0"/>
        </a:xfrm>
      </p:grpSpPr>
      <p:sp>
        <p:nvSpPr>
          <p:cNvPr id="95" name="Google Shape;95;p14"/>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6" name="Google Shape;96;p14"/>
          <p:cNvSpPr txBox="1">
            <a:spLocks noGrp="1"/>
          </p:cNvSpPr>
          <p:nvPr>
            <p:ph type="title"/>
          </p:nvPr>
        </p:nvSpPr>
        <p:spPr>
          <a:xfrm>
            <a:off x="586800" y="235002"/>
            <a:ext cx="11018400" cy="871500"/>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5400"/>
              <a:buFont typeface="Calibri"/>
              <a:buNone/>
            </a:pPr>
            <a:r>
              <a:rPr lang="en-IN" sz="5400"/>
              <a:t>Introduction</a:t>
            </a:r>
            <a:endParaRPr sz="5400"/>
          </a:p>
        </p:txBody>
      </p:sp>
      <p:sp>
        <p:nvSpPr>
          <p:cNvPr id="97" name="Google Shape;97;p14"/>
          <p:cNvSpPr/>
          <p:nvPr/>
        </p:nvSpPr>
        <p:spPr>
          <a:xfrm>
            <a:off x="586793" y="1106507"/>
            <a:ext cx="10972800" cy="18288"/>
          </a:xfrm>
          <a:custGeom>
            <a:avLst/>
            <a:gdLst/>
            <a:ahLst/>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4901"/>
            </a:schemeClr>
          </a:solidFill>
          <a:ln w="44450" cap="rnd" cmpd="sng">
            <a:solidFill>
              <a:schemeClr val="accent2">
                <a:alpha val="74901"/>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98" name="Google Shape;98;p14"/>
          <p:cNvSpPr txBox="1">
            <a:spLocks noGrp="1"/>
          </p:cNvSpPr>
          <p:nvPr>
            <p:ph type="body" idx="1"/>
          </p:nvPr>
        </p:nvSpPr>
        <p:spPr>
          <a:xfrm>
            <a:off x="586800" y="1311110"/>
            <a:ext cx="8682600" cy="4848000"/>
          </a:xfrm>
          <a:prstGeom prst="rect">
            <a:avLst/>
          </a:prstGeom>
          <a:noFill/>
          <a:ln>
            <a:noFill/>
          </a:ln>
        </p:spPr>
        <p:txBody>
          <a:bodyPr spcFirstLastPara="1" wrap="square" lIns="91425" tIns="45700" rIns="91425" bIns="45700" anchor="t" anchorCtr="0">
            <a:noAutofit/>
          </a:bodyPr>
          <a:lstStyle/>
          <a:p>
            <a:pPr marL="228594" lvl="0" indent="-228594" algn="just" rtl="0">
              <a:lnSpc>
                <a:spcPct val="120000"/>
              </a:lnSpc>
              <a:spcBef>
                <a:spcPts val="0"/>
              </a:spcBef>
              <a:spcAft>
                <a:spcPts val="0"/>
              </a:spcAft>
              <a:buClr>
                <a:schemeClr val="dk1"/>
              </a:buClr>
              <a:buSzPts val="1700"/>
              <a:buFont typeface="Noto Sans Symbols"/>
              <a:buChar char="❏"/>
            </a:pPr>
            <a:r>
              <a:rPr lang="en-IN" sz="1700" b="1" dirty="0"/>
              <a:t>Antimicrobials</a:t>
            </a:r>
            <a:r>
              <a:rPr lang="en-IN" sz="1700" dirty="0"/>
              <a:t> - Substances that kill or inhibit microorganisms</a:t>
            </a:r>
            <a:endParaRPr sz="1700" dirty="0"/>
          </a:p>
          <a:p>
            <a:pPr marL="228594" lvl="0" indent="-228594" algn="just" rtl="0">
              <a:lnSpc>
                <a:spcPct val="120000"/>
              </a:lnSpc>
              <a:spcBef>
                <a:spcPts val="1000"/>
              </a:spcBef>
              <a:spcAft>
                <a:spcPts val="0"/>
              </a:spcAft>
              <a:buClr>
                <a:schemeClr val="dk1"/>
              </a:buClr>
              <a:buSzPts val="1700"/>
              <a:buFont typeface="Noto Sans Symbols"/>
              <a:buChar char="❏"/>
            </a:pPr>
            <a:r>
              <a:rPr lang="en-IN" sz="1700" b="1" dirty="0"/>
              <a:t>AMR</a:t>
            </a:r>
            <a:r>
              <a:rPr lang="en-IN" sz="1700" dirty="0"/>
              <a:t> (Antimicrobial Resistance) occurs when microorganisms become resistant to the effects of antimicrobials</a:t>
            </a:r>
            <a:endParaRPr sz="1700" dirty="0"/>
          </a:p>
          <a:p>
            <a:pPr marL="228594" lvl="0" indent="-228594" algn="just" rtl="0">
              <a:lnSpc>
                <a:spcPct val="120000"/>
              </a:lnSpc>
              <a:spcBef>
                <a:spcPts val="1000"/>
              </a:spcBef>
              <a:spcAft>
                <a:spcPts val="0"/>
              </a:spcAft>
              <a:buClr>
                <a:schemeClr val="dk1"/>
              </a:buClr>
              <a:buSzPts val="1700"/>
              <a:buFont typeface="Noto Sans Symbols"/>
              <a:buChar char="❏"/>
            </a:pPr>
            <a:r>
              <a:rPr lang="en-IN" sz="1700" b="1" dirty="0"/>
              <a:t>Impact</a:t>
            </a:r>
            <a:r>
              <a:rPr lang="en-IN" sz="1700" dirty="0"/>
              <a:t> of AMR:</a:t>
            </a:r>
            <a:endParaRPr sz="1700" dirty="0"/>
          </a:p>
          <a:p>
            <a:pPr marL="742932" lvl="1" indent="-285744" algn="just" rtl="0">
              <a:lnSpc>
                <a:spcPct val="120000"/>
              </a:lnSpc>
              <a:spcBef>
                <a:spcPts val="500"/>
              </a:spcBef>
              <a:spcAft>
                <a:spcPts val="0"/>
              </a:spcAft>
              <a:buClr>
                <a:schemeClr val="dk1"/>
              </a:buClr>
              <a:buSzPts val="1700"/>
              <a:buFont typeface="Calibri"/>
              <a:buChar char="❏"/>
            </a:pPr>
            <a:r>
              <a:rPr lang="en-IN" sz="1700" b="1" dirty="0"/>
              <a:t>Threatens</a:t>
            </a:r>
            <a:r>
              <a:rPr lang="en-IN" sz="1700" dirty="0"/>
              <a:t> food security and global health</a:t>
            </a:r>
            <a:endParaRPr sz="1700" dirty="0"/>
          </a:p>
          <a:p>
            <a:pPr marL="742932" lvl="1" indent="-285744" algn="just" rtl="0">
              <a:lnSpc>
                <a:spcPct val="120000"/>
              </a:lnSpc>
              <a:spcBef>
                <a:spcPts val="500"/>
              </a:spcBef>
              <a:spcAft>
                <a:spcPts val="0"/>
              </a:spcAft>
              <a:buClr>
                <a:schemeClr val="dk1"/>
              </a:buClr>
              <a:buSzPts val="1700"/>
              <a:buFont typeface="Calibri"/>
              <a:buChar char="❏"/>
            </a:pPr>
            <a:r>
              <a:rPr lang="en-IN" sz="1700" dirty="0"/>
              <a:t>Projected to cause </a:t>
            </a:r>
            <a:r>
              <a:rPr lang="en-IN" sz="1700" b="1" dirty="0"/>
              <a:t>10 million</a:t>
            </a:r>
            <a:r>
              <a:rPr lang="en-IN" sz="1700" dirty="0"/>
              <a:t> annual </a:t>
            </a:r>
            <a:r>
              <a:rPr lang="en-IN" sz="1700" b="1" dirty="0"/>
              <a:t>deaths</a:t>
            </a:r>
            <a:r>
              <a:rPr lang="en-IN" sz="1700" dirty="0"/>
              <a:t> by </a:t>
            </a:r>
            <a:r>
              <a:rPr lang="en-IN" sz="1700" b="1" dirty="0"/>
              <a:t>2050</a:t>
            </a:r>
            <a:r>
              <a:rPr lang="en-IN" sz="1700" dirty="0"/>
              <a:t> (WHO)</a:t>
            </a:r>
            <a:endParaRPr sz="1700" dirty="0"/>
          </a:p>
          <a:p>
            <a:pPr marL="742932" lvl="1" indent="-285744" algn="just" rtl="0">
              <a:lnSpc>
                <a:spcPct val="120000"/>
              </a:lnSpc>
              <a:spcBef>
                <a:spcPts val="500"/>
              </a:spcBef>
              <a:spcAft>
                <a:spcPts val="0"/>
              </a:spcAft>
              <a:buClr>
                <a:schemeClr val="dk1"/>
              </a:buClr>
              <a:buSzPts val="1700"/>
              <a:buFont typeface="Calibri"/>
              <a:buChar char="❏"/>
            </a:pPr>
            <a:r>
              <a:rPr lang="en-IN" sz="1700" dirty="0"/>
              <a:t>Amongst the </a:t>
            </a:r>
            <a:r>
              <a:rPr lang="en-IN" sz="1700" b="1" dirty="0"/>
              <a:t>top ten health threats</a:t>
            </a:r>
            <a:r>
              <a:rPr lang="en-IN" sz="1700" dirty="0"/>
              <a:t> identified by the </a:t>
            </a:r>
            <a:r>
              <a:rPr lang="en-IN" sz="1700" b="1" dirty="0"/>
              <a:t>WHO</a:t>
            </a:r>
            <a:endParaRPr sz="1700" b="1" dirty="0"/>
          </a:p>
          <a:p>
            <a:pPr marL="228594" lvl="0" indent="-228594" algn="just" rtl="0">
              <a:lnSpc>
                <a:spcPct val="120000"/>
              </a:lnSpc>
              <a:spcBef>
                <a:spcPts val="1000"/>
              </a:spcBef>
              <a:spcAft>
                <a:spcPts val="0"/>
              </a:spcAft>
              <a:buClr>
                <a:schemeClr val="dk1"/>
              </a:buClr>
              <a:buSzPts val="1700"/>
              <a:buFont typeface="Noto Sans Symbols"/>
              <a:buChar char="❏"/>
            </a:pPr>
            <a:r>
              <a:rPr lang="en-IN" sz="1700" b="1" dirty="0"/>
              <a:t>Global Initiatives </a:t>
            </a:r>
            <a:r>
              <a:rPr lang="en-IN" sz="1700" dirty="0"/>
              <a:t>to combat AMR:</a:t>
            </a:r>
            <a:endParaRPr sz="1700" dirty="0"/>
          </a:p>
          <a:p>
            <a:pPr marL="742932" lvl="1" indent="-285744" algn="just" rtl="0">
              <a:lnSpc>
                <a:spcPct val="120000"/>
              </a:lnSpc>
              <a:spcBef>
                <a:spcPts val="500"/>
              </a:spcBef>
              <a:spcAft>
                <a:spcPts val="0"/>
              </a:spcAft>
              <a:buClr>
                <a:schemeClr val="dk1"/>
              </a:buClr>
              <a:buSzPts val="1700"/>
              <a:buFont typeface="Calibri"/>
              <a:buChar char="❏"/>
            </a:pPr>
            <a:r>
              <a:rPr lang="en-IN" sz="1700" b="1" dirty="0"/>
              <a:t>Global Action Plan</a:t>
            </a:r>
            <a:r>
              <a:rPr lang="en-IN" sz="1700" dirty="0"/>
              <a:t> on AMR</a:t>
            </a:r>
            <a:endParaRPr sz="1700" dirty="0"/>
          </a:p>
          <a:p>
            <a:pPr marL="742932" lvl="1" indent="-285744" algn="just" rtl="0">
              <a:lnSpc>
                <a:spcPct val="120000"/>
              </a:lnSpc>
              <a:spcBef>
                <a:spcPts val="500"/>
              </a:spcBef>
              <a:spcAft>
                <a:spcPts val="0"/>
              </a:spcAft>
              <a:buClr>
                <a:schemeClr val="dk1"/>
              </a:buClr>
              <a:buSzPts val="1700"/>
              <a:buFont typeface="Calibri"/>
              <a:buChar char="❏"/>
            </a:pPr>
            <a:r>
              <a:rPr lang="en-IN" sz="1700" dirty="0"/>
              <a:t>Inclusion of AMR in the </a:t>
            </a:r>
            <a:r>
              <a:rPr lang="en-IN" sz="1700" b="1" dirty="0"/>
              <a:t>G20</a:t>
            </a:r>
            <a:r>
              <a:rPr lang="en-IN" sz="1700" dirty="0"/>
              <a:t> agenda</a:t>
            </a:r>
            <a:endParaRPr sz="1700" dirty="0"/>
          </a:p>
          <a:p>
            <a:pPr marL="228594" lvl="0" indent="-223196" algn="just" rtl="0">
              <a:lnSpc>
                <a:spcPct val="120000"/>
              </a:lnSpc>
              <a:spcBef>
                <a:spcPts val="1000"/>
              </a:spcBef>
              <a:spcAft>
                <a:spcPts val="0"/>
              </a:spcAft>
              <a:buClr>
                <a:schemeClr val="dk1"/>
              </a:buClr>
              <a:buSzPts val="1700"/>
              <a:buFont typeface="Noto Sans Symbols"/>
              <a:buChar char="❏"/>
            </a:pPr>
            <a:r>
              <a:rPr lang="en-IN" sz="1700" dirty="0"/>
              <a:t>Essential to involve the community through </a:t>
            </a:r>
            <a:r>
              <a:rPr lang="en-IN" sz="1700" b="1" dirty="0"/>
              <a:t>education and awareness campaigns</a:t>
            </a:r>
            <a:r>
              <a:rPr lang="en-IN" sz="1700" dirty="0"/>
              <a:t> </a:t>
            </a:r>
            <a:endParaRPr sz="1700" dirty="0"/>
          </a:p>
          <a:p>
            <a:pPr marL="228593" lvl="0" indent="-228593" algn="just" rtl="0">
              <a:lnSpc>
                <a:spcPct val="120000"/>
              </a:lnSpc>
              <a:spcBef>
                <a:spcPts val="1000"/>
              </a:spcBef>
              <a:spcAft>
                <a:spcPts val="0"/>
              </a:spcAft>
              <a:buClr>
                <a:schemeClr val="dk1"/>
              </a:buClr>
              <a:buSzPts val="1700"/>
              <a:buFont typeface="Noto Sans Symbols"/>
              <a:buChar char="❏"/>
            </a:pPr>
            <a:r>
              <a:rPr lang="en-IN" sz="1700" b="1" dirty="0"/>
              <a:t>Digital tools</a:t>
            </a:r>
            <a:r>
              <a:rPr lang="en-IN" sz="1700" dirty="0"/>
              <a:t> should be leveraged to </a:t>
            </a:r>
            <a:r>
              <a:rPr lang="en-IN" sz="1700" b="1" dirty="0"/>
              <a:t>widen the reach</a:t>
            </a:r>
            <a:r>
              <a:rPr lang="en-IN" sz="1700" dirty="0"/>
              <a:t> of health education</a:t>
            </a:r>
            <a:endParaRPr sz="1700" dirty="0"/>
          </a:p>
        </p:txBody>
      </p:sp>
      <p:pic>
        <p:nvPicPr>
          <p:cNvPr id="99" name="Google Shape;99;p14"/>
          <p:cNvPicPr preferRelativeResize="0"/>
          <p:nvPr/>
        </p:nvPicPr>
        <p:blipFill rotWithShape="1">
          <a:blip r:embed="rId3">
            <a:alphaModFix/>
          </a:blip>
          <a:srcRect l="1643" r="2148" b="-3"/>
          <a:stretch/>
        </p:blipFill>
        <p:spPr>
          <a:xfrm>
            <a:off x="8671396" y="2210341"/>
            <a:ext cx="2933805" cy="3049524"/>
          </a:xfrm>
          <a:prstGeom prst="rect">
            <a:avLst/>
          </a:prstGeom>
          <a:noFill/>
          <a:ln>
            <a:noFill/>
          </a:ln>
        </p:spPr>
      </p:pic>
      <p:pic>
        <p:nvPicPr>
          <p:cNvPr id="100" name="Google Shape;100;p14" descr="Text&#10;&#10;Description automatically generated"/>
          <p:cNvPicPr preferRelativeResize="0"/>
          <p:nvPr/>
        </p:nvPicPr>
        <p:blipFill rotWithShape="1">
          <a:blip r:embed="rId4">
            <a:alphaModFix/>
          </a:blip>
          <a:srcRect/>
          <a:stretch/>
        </p:blipFill>
        <p:spPr>
          <a:xfrm>
            <a:off x="10680442" y="-19050"/>
            <a:ext cx="1501140" cy="871539"/>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04"/>
        <p:cNvGrpSpPr/>
        <p:nvPr/>
      </p:nvGrpSpPr>
      <p:grpSpPr>
        <a:xfrm>
          <a:off x="0" y="0"/>
          <a:ext cx="0" cy="0"/>
          <a:chOff x="0" y="0"/>
          <a:chExt cx="0" cy="0"/>
        </a:xfrm>
      </p:grpSpPr>
      <p:sp>
        <p:nvSpPr>
          <p:cNvPr id="105" name="Google Shape;105;p15"/>
          <p:cNvSpPr/>
          <p:nvPr/>
        </p:nvSpPr>
        <p:spPr>
          <a:xfrm>
            <a:off x="0" y="0"/>
            <a:ext cx="3397317" cy="6858000"/>
          </a:xfrm>
          <a:custGeom>
            <a:avLst/>
            <a:gdLst/>
            <a:ahLst/>
            <a:cxnLst/>
            <a:rect l="l" t="t" r="r" b="b"/>
            <a:pathLst>
              <a:path w="4818889" h="6858000" extrusionOk="0">
                <a:moveTo>
                  <a:pt x="0" y="0"/>
                </a:moveTo>
                <a:lnTo>
                  <a:pt x="3605911" y="0"/>
                </a:lnTo>
                <a:lnTo>
                  <a:pt x="3668894" y="69271"/>
                </a:lnTo>
                <a:cubicBezTo>
                  <a:pt x="4379420" y="929100"/>
                  <a:pt x="4818889" y="2116944"/>
                  <a:pt x="4818889" y="3429000"/>
                </a:cubicBezTo>
                <a:cubicBezTo>
                  <a:pt x="4818889" y="4741056"/>
                  <a:pt x="4379420" y="5928900"/>
                  <a:pt x="3668894" y="6788730"/>
                </a:cubicBezTo>
                <a:lnTo>
                  <a:pt x="3605911" y="6858000"/>
                </a:lnTo>
                <a:lnTo>
                  <a:pt x="0" y="6858000"/>
                </a:lnTo>
                <a:close/>
              </a:path>
            </a:pathLst>
          </a:custGeom>
          <a:solidFill>
            <a:schemeClr val="lt1"/>
          </a:solidFill>
          <a:ln w="9525" cap="flat" cmpd="sng">
            <a:solidFill>
              <a:srgbClr val="EFEFEF"/>
            </a:solidFill>
            <a:prstDash val="solid"/>
            <a:miter lim="800000"/>
            <a:headEnd type="none" w="sm" len="sm"/>
            <a:tailEnd type="none" w="sm" len="sm"/>
          </a:ln>
          <a:effectLst>
            <a:outerShdw blurRad="88900" dist="38100" algn="l" rotWithShape="0">
              <a:srgbClr val="D8D8D8">
                <a:alpha val="498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6" name="Google Shape;106;p15"/>
          <p:cNvSpPr txBox="1">
            <a:spLocks noGrp="1"/>
          </p:cNvSpPr>
          <p:nvPr>
            <p:ph type="title"/>
          </p:nvPr>
        </p:nvSpPr>
        <p:spPr>
          <a:xfrm>
            <a:off x="486363" y="3081525"/>
            <a:ext cx="2424600" cy="7041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000"/>
              <a:buFont typeface="Calibri"/>
              <a:buNone/>
            </a:pPr>
            <a:r>
              <a:rPr lang="en-IN" sz="4000"/>
              <a:t>Objectives </a:t>
            </a:r>
            <a:endParaRPr/>
          </a:p>
        </p:txBody>
      </p:sp>
      <p:sp>
        <p:nvSpPr>
          <p:cNvPr id="107" name="Google Shape;107;p15"/>
          <p:cNvSpPr/>
          <p:nvPr/>
        </p:nvSpPr>
        <p:spPr>
          <a:xfrm>
            <a:off x="0" y="3081528"/>
            <a:ext cx="128016" cy="7040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rgbClr val="FFFFFF"/>
              </a:solidFill>
              <a:latin typeface="Calibri"/>
              <a:ea typeface="Calibri"/>
              <a:cs typeface="Calibri"/>
              <a:sym typeface="Calibri"/>
            </a:endParaRPr>
          </a:p>
        </p:txBody>
      </p:sp>
      <p:sp>
        <p:nvSpPr>
          <p:cNvPr id="108" name="Google Shape;108;p15"/>
          <p:cNvSpPr/>
          <p:nvPr/>
        </p:nvSpPr>
        <p:spPr>
          <a:xfrm>
            <a:off x="3627300" y="3295700"/>
            <a:ext cx="6823200" cy="1021200"/>
          </a:xfrm>
          <a:prstGeom prst="rect">
            <a:avLst/>
          </a:prstGeom>
          <a:gradFill>
            <a:gsLst>
              <a:gs pos="0">
                <a:srgbClr val="94C75F"/>
              </a:gs>
              <a:gs pos="50000">
                <a:srgbClr val="88C63E"/>
              </a:gs>
              <a:gs pos="100000">
                <a:srgbClr val="77B630"/>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09" name="Google Shape;109;p15" descr="Text&#10;&#10;Description automatically generated"/>
          <p:cNvPicPr preferRelativeResize="0"/>
          <p:nvPr/>
        </p:nvPicPr>
        <p:blipFill rotWithShape="1">
          <a:blip r:embed="rId3">
            <a:alphaModFix/>
          </a:blip>
          <a:srcRect/>
          <a:stretch/>
        </p:blipFill>
        <p:spPr>
          <a:xfrm>
            <a:off x="10680442" y="0"/>
            <a:ext cx="1501140" cy="871539"/>
          </a:xfrm>
          <a:prstGeom prst="rect">
            <a:avLst/>
          </a:prstGeom>
          <a:noFill/>
          <a:ln>
            <a:noFill/>
          </a:ln>
        </p:spPr>
      </p:pic>
      <p:sp>
        <p:nvSpPr>
          <p:cNvPr id="110" name="Google Shape;110;p15"/>
          <p:cNvSpPr txBox="1"/>
          <p:nvPr/>
        </p:nvSpPr>
        <p:spPr>
          <a:xfrm>
            <a:off x="3627275" y="3547325"/>
            <a:ext cx="6823200" cy="585900"/>
          </a:xfrm>
          <a:prstGeom prst="rect">
            <a:avLst/>
          </a:prstGeom>
          <a:noFill/>
          <a:ln>
            <a:noFill/>
          </a:ln>
        </p:spPr>
        <p:txBody>
          <a:bodyPr spcFirstLastPara="1" wrap="square" lIns="163575" tIns="163575" rIns="163575" bIns="163575" anchor="ctr" anchorCtr="0">
            <a:noAutofit/>
          </a:bodyPr>
          <a:lstStyle/>
          <a:p>
            <a:pPr marL="0" marR="0" lvl="0" indent="0" algn="ctr" rtl="0">
              <a:lnSpc>
                <a:spcPct val="90000"/>
              </a:lnSpc>
              <a:spcBef>
                <a:spcPts val="0"/>
              </a:spcBef>
              <a:spcAft>
                <a:spcPts val="0"/>
              </a:spcAft>
              <a:buClr>
                <a:schemeClr val="lt1"/>
              </a:buClr>
              <a:buSzPts val="2300"/>
              <a:buFont typeface="Calibri"/>
              <a:buNone/>
            </a:pPr>
            <a:r>
              <a:rPr lang="en-IN" sz="2300" b="0" i="0" u="none" strike="noStrike" cap="none">
                <a:solidFill>
                  <a:schemeClr val="lt1"/>
                </a:solidFill>
                <a:latin typeface="Calibri"/>
                <a:ea typeface="Calibri"/>
                <a:cs typeface="Calibri"/>
                <a:sym typeface="Calibri"/>
              </a:rPr>
              <a:t>Specific Objectives</a:t>
            </a:r>
            <a:endParaRPr sz="2300" b="0" i="0" u="none" strike="noStrike" cap="none">
              <a:solidFill>
                <a:schemeClr val="lt1"/>
              </a:solidFill>
              <a:latin typeface="Calibri"/>
              <a:ea typeface="Calibri"/>
              <a:cs typeface="Calibri"/>
              <a:sym typeface="Calibri"/>
            </a:endParaRPr>
          </a:p>
        </p:txBody>
      </p:sp>
      <p:sp>
        <p:nvSpPr>
          <p:cNvPr id="112" name="Google Shape;112;p15"/>
          <p:cNvSpPr txBox="1"/>
          <p:nvPr/>
        </p:nvSpPr>
        <p:spPr>
          <a:xfrm>
            <a:off x="3627263" y="4316900"/>
            <a:ext cx="3537108" cy="1386316"/>
          </a:xfrm>
          <a:prstGeom prst="rect">
            <a:avLst/>
          </a:prstGeom>
          <a:solidFill>
            <a:schemeClr val="accent2">
              <a:lumMod val="20000"/>
              <a:lumOff val="80000"/>
            </a:schemeClr>
          </a:solidFill>
          <a:ln>
            <a:solidFill>
              <a:schemeClr val="tx1"/>
            </a:solidFill>
          </a:ln>
        </p:spPr>
        <p:txBody>
          <a:bodyPr spcFirstLastPara="1" wrap="square" lIns="99550" tIns="17775" rIns="99550" bIns="17775" anchor="ctr" anchorCtr="0">
            <a:noAutofit/>
          </a:bodyPr>
          <a:lstStyle/>
          <a:p>
            <a:pPr marL="0" lvl="0" indent="0" algn="ctr" defTabSz="622300">
              <a:lnSpc>
                <a:spcPct val="90000"/>
              </a:lnSpc>
              <a:spcBef>
                <a:spcPct val="0"/>
              </a:spcBef>
              <a:spcAft>
                <a:spcPct val="35000"/>
              </a:spcAft>
              <a:buNone/>
            </a:pPr>
            <a:r>
              <a:rPr lang="en-IN" sz="1600" kern="1200" dirty="0"/>
              <a:t>To understand awareness of the community towards AMR</a:t>
            </a:r>
            <a:endParaRPr lang="en-US" sz="1600" kern="1200" dirty="0"/>
          </a:p>
        </p:txBody>
      </p:sp>
      <p:sp>
        <p:nvSpPr>
          <p:cNvPr id="114" name="Google Shape;114;p15"/>
          <p:cNvSpPr txBox="1"/>
          <p:nvPr/>
        </p:nvSpPr>
        <p:spPr>
          <a:xfrm>
            <a:off x="7164371" y="4316900"/>
            <a:ext cx="3286091" cy="1386316"/>
          </a:xfrm>
          <a:prstGeom prst="rect">
            <a:avLst/>
          </a:prstGeom>
          <a:solidFill>
            <a:schemeClr val="accent2">
              <a:lumMod val="20000"/>
              <a:lumOff val="80000"/>
            </a:schemeClr>
          </a:solidFill>
          <a:ln>
            <a:solidFill>
              <a:schemeClr val="tx1"/>
            </a:solidFill>
          </a:ln>
        </p:spPr>
        <p:txBody>
          <a:bodyPr spcFirstLastPara="1" wrap="square" lIns="99550" tIns="17775" rIns="99550" bIns="17775" anchor="ctr" anchorCtr="0">
            <a:noAutofit/>
          </a:bodyPr>
          <a:lstStyle/>
          <a:p>
            <a:pPr marL="0" lvl="0" indent="0" algn="ctr" defTabSz="622300">
              <a:lnSpc>
                <a:spcPct val="90000"/>
              </a:lnSpc>
              <a:spcBef>
                <a:spcPct val="0"/>
              </a:spcBef>
              <a:spcAft>
                <a:spcPct val="35000"/>
              </a:spcAft>
              <a:buNone/>
            </a:pPr>
            <a:r>
              <a:rPr lang="en-IN" sz="1600" kern="1200" dirty="0"/>
              <a:t>To explore the digital tools used for promoting AMR awareness among the community </a:t>
            </a:r>
            <a:endParaRPr lang="en-US" sz="1600" kern="1200" dirty="0"/>
          </a:p>
        </p:txBody>
      </p:sp>
      <p:sp>
        <p:nvSpPr>
          <p:cNvPr id="117" name="Google Shape;117;p15"/>
          <p:cNvSpPr/>
          <p:nvPr/>
        </p:nvSpPr>
        <p:spPr>
          <a:xfrm rot="10800000">
            <a:off x="3627263" y="436628"/>
            <a:ext cx="6823200" cy="2859075"/>
          </a:xfrm>
          <a:prstGeom prst="upArrowCallout">
            <a:avLst>
              <a:gd name="adj1" fmla="val 25000"/>
              <a:gd name="adj2" fmla="val 25000"/>
              <a:gd name="adj3" fmla="val 25000"/>
              <a:gd name="adj4" fmla="val 64977"/>
            </a:avLst>
          </a:prstGeom>
          <a:gradFill>
            <a:gsLst>
              <a:gs pos="0">
                <a:srgbClr val="55B7D3"/>
              </a:gs>
              <a:gs pos="50000">
                <a:srgbClr val="2AB3D5"/>
              </a:gs>
              <a:gs pos="100000">
                <a:srgbClr val="1DA2C4"/>
              </a:gs>
            </a:gsLst>
            <a:lin ang="54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15"/>
          <p:cNvSpPr txBox="1"/>
          <p:nvPr/>
        </p:nvSpPr>
        <p:spPr>
          <a:xfrm>
            <a:off x="3627263" y="436627"/>
            <a:ext cx="6823200" cy="1857577"/>
          </a:xfrm>
          <a:prstGeom prst="rect">
            <a:avLst/>
          </a:prstGeom>
          <a:noFill/>
          <a:ln>
            <a:noFill/>
          </a:ln>
        </p:spPr>
        <p:txBody>
          <a:bodyPr spcFirstLastPara="1" wrap="square" lIns="163575" tIns="163575" rIns="163575" bIns="163575" anchor="ctr" anchorCtr="0">
            <a:noAutofit/>
          </a:bodyPr>
          <a:lstStyle/>
          <a:p>
            <a:pPr algn="ctr">
              <a:lnSpc>
                <a:spcPct val="90000"/>
              </a:lnSpc>
              <a:buClr>
                <a:schemeClr val="lt1"/>
              </a:buClr>
              <a:buSzPts val="2300"/>
            </a:pPr>
            <a:r>
              <a:rPr lang="en-US" sz="2400" b="0" i="0" u="none" strike="noStrike" cap="none" dirty="0">
                <a:solidFill>
                  <a:schemeClr val="lt1"/>
                </a:solidFill>
                <a:latin typeface="Calibri"/>
                <a:ea typeface="Calibri"/>
                <a:cs typeface="Calibri"/>
                <a:sym typeface="Calibri"/>
              </a:rPr>
              <a:t>To identify the use of digital technologies for increasing  awareness about antimicrobial resistance (AMR) in the community</a:t>
            </a:r>
          </a:p>
          <a:p>
            <a:pPr marL="0" marR="0" lvl="0" indent="0" algn="ctr" rtl="0">
              <a:lnSpc>
                <a:spcPct val="90000"/>
              </a:lnSpc>
              <a:spcBef>
                <a:spcPts val="0"/>
              </a:spcBef>
              <a:spcAft>
                <a:spcPts val="0"/>
              </a:spcAft>
              <a:buClr>
                <a:schemeClr val="lt1"/>
              </a:buClr>
              <a:buSzPts val="2300"/>
              <a:buFont typeface="Calibri"/>
              <a:buNone/>
            </a:pPr>
            <a:endParaRPr sz="2400" b="0" i="0" u="none" strike="noStrike" cap="none" dirty="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004913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2"/>
        <p:cNvGrpSpPr/>
        <p:nvPr/>
      </p:nvGrpSpPr>
      <p:grpSpPr>
        <a:xfrm>
          <a:off x="0" y="0"/>
          <a:ext cx="0" cy="0"/>
          <a:chOff x="0" y="0"/>
          <a:chExt cx="0" cy="0"/>
        </a:xfrm>
      </p:grpSpPr>
      <p:sp>
        <p:nvSpPr>
          <p:cNvPr id="123" name="Google Shape;123;p16"/>
          <p:cNvSpPr txBox="1">
            <a:spLocks noGrp="1"/>
          </p:cNvSpPr>
          <p:nvPr>
            <p:ph type="title"/>
          </p:nvPr>
        </p:nvSpPr>
        <p:spPr>
          <a:xfrm>
            <a:off x="571350" y="107175"/>
            <a:ext cx="4020900" cy="8574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5200"/>
              <a:buFont typeface="Calibri"/>
              <a:buNone/>
            </a:pPr>
            <a:r>
              <a:rPr lang="en-IN" sz="5200">
                <a:latin typeface="Calibri"/>
                <a:ea typeface="Calibri"/>
                <a:cs typeface="Calibri"/>
                <a:sym typeface="Calibri"/>
              </a:rPr>
              <a:t>Methodology</a:t>
            </a:r>
            <a:endParaRPr sz="5200"/>
          </a:p>
        </p:txBody>
      </p:sp>
      <p:sp>
        <p:nvSpPr>
          <p:cNvPr id="124" name="Google Shape;124;p16"/>
          <p:cNvSpPr/>
          <p:nvPr/>
        </p:nvSpPr>
        <p:spPr>
          <a:xfrm>
            <a:off x="7061874" y="4217528"/>
            <a:ext cx="2128622" cy="370195"/>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16"/>
          <p:cNvSpPr/>
          <p:nvPr/>
        </p:nvSpPr>
        <p:spPr>
          <a:xfrm>
            <a:off x="7060001" y="4535291"/>
            <a:ext cx="2128622" cy="1803014"/>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16"/>
          <p:cNvSpPr/>
          <p:nvPr/>
        </p:nvSpPr>
        <p:spPr>
          <a:xfrm>
            <a:off x="417745" y="2433566"/>
            <a:ext cx="3445200" cy="3165584"/>
          </a:xfrm>
          <a:prstGeom prst="roundRect">
            <a:avLst>
              <a:gd name="adj" fmla="val 16667"/>
            </a:avLst>
          </a:prstGeom>
          <a:noFill/>
          <a:ln w="12700" cap="flat" cmpd="sng">
            <a:solidFill>
              <a:srgbClr val="157057"/>
            </a:solidFill>
            <a:prstDash val="lgDashDot"/>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1" i="0" u="none" strike="noStrike" cap="none" dirty="0">
              <a:solidFill>
                <a:schemeClr val="dk1"/>
              </a:solidFill>
              <a:latin typeface="Calibri"/>
              <a:ea typeface="Calibri"/>
              <a:cs typeface="Calibri"/>
              <a:sym typeface="Calibri"/>
            </a:endParaRPr>
          </a:p>
          <a:p>
            <a:pPr marL="0" marR="0" lvl="0" indent="0" algn="ctr" rtl="0">
              <a:spcBef>
                <a:spcPts val="0"/>
              </a:spcBef>
              <a:spcAft>
                <a:spcPts val="0"/>
              </a:spcAft>
              <a:buNone/>
            </a:pPr>
            <a:r>
              <a:rPr lang="en-IN" sz="1800" b="1" dirty="0">
                <a:solidFill>
                  <a:schemeClr val="dk1"/>
                </a:solidFill>
                <a:latin typeface="Calibri"/>
                <a:ea typeface="Calibri"/>
                <a:cs typeface="Calibri"/>
                <a:sym typeface="Calibri"/>
              </a:rPr>
              <a:t>SEARCHED </a:t>
            </a:r>
            <a:r>
              <a:rPr lang="en-IN" sz="1800" b="1" i="0" u="none" strike="noStrike" cap="none" dirty="0">
                <a:solidFill>
                  <a:schemeClr val="dk1"/>
                </a:solidFill>
                <a:latin typeface="Calibri"/>
                <a:ea typeface="Calibri"/>
                <a:cs typeface="Calibri"/>
                <a:sym typeface="Calibri"/>
              </a:rPr>
              <a:t>KEYWORDS</a:t>
            </a:r>
            <a:endParaRPr sz="1800" b="1"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en-IN" sz="1800" b="1" i="0" u="none" strike="noStrike" cap="none" dirty="0">
                <a:solidFill>
                  <a:schemeClr val="dk1"/>
                </a:solidFill>
                <a:latin typeface="Calibri"/>
                <a:ea typeface="Calibri"/>
                <a:cs typeface="Calibri"/>
                <a:sym typeface="Calibri"/>
              </a:rPr>
              <a:t>Combinations of terms - </a:t>
            </a:r>
          </a:p>
          <a:p>
            <a:pPr marL="0" marR="0" lvl="0" indent="0" algn="l" rtl="0">
              <a:spcBef>
                <a:spcPts val="0"/>
              </a:spcBef>
              <a:spcAft>
                <a:spcPts val="0"/>
              </a:spcAft>
              <a:buNone/>
            </a:pPr>
            <a:r>
              <a:rPr lang="en-IN" sz="1800" b="0" i="0" u="none" strike="noStrike" cap="none" dirty="0">
                <a:solidFill>
                  <a:schemeClr val="dk1"/>
                </a:solidFill>
                <a:latin typeface="Calibri"/>
                <a:ea typeface="Calibri"/>
                <a:cs typeface="Calibri"/>
                <a:sym typeface="Calibri"/>
              </a:rPr>
              <a:t>Antimicrobial Resistance, AMR</a:t>
            </a:r>
          </a:p>
          <a:p>
            <a:pPr marL="0" marR="0" lvl="0" indent="0" algn="ctr" rtl="0">
              <a:spcBef>
                <a:spcPts val="0"/>
              </a:spcBef>
              <a:spcAft>
                <a:spcPts val="0"/>
              </a:spcAft>
              <a:buNone/>
            </a:pPr>
            <a:r>
              <a:rPr lang="en-IN" sz="1800" dirty="0">
                <a:solidFill>
                  <a:schemeClr val="dk1"/>
                </a:solidFill>
                <a:latin typeface="Calibri"/>
                <a:ea typeface="Calibri"/>
                <a:cs typeface="Calibri"/>
                <a:sym typeface="Calibri"/>
              </a:rPr>
              <a:t>AND</a:t>
            </a:r>
            <a:endParaRPr dirty="0"/>
          </a:p>
          <a:p>
            <a:pPr marL="0" marR="0" lvl="0" indent="0" algn="l" rtl="0">
              <a:spcBef>
                <a:spcPts val="0"/>
              </a:spcBef>
              <a:spcAft>
                <a:spcPts val="0"/>
              </a:spcAft>
              <a:buNone/>
            </a:pPr>
            <a:r>
              <a:rPr lang="en-IN" sz="1800" b="0" i="0" u="none" strike="noStrike" cap="none" dirty="0">
                <a:solidFill>
                  <a:schemeClr val="dk1"/>
                </a:solidFill>
                <a:latin typeface="Calibri"/>
                <a:ea typeface="Calibri"/>
                <a:cs typeface="Calibri"/>
                <a:sym typeface="Calibri"/>
              </a:rPr>
              <a:t>Awareness, Knowledge, Attitude, Perception</a:t>
            </a:r>
          </a:p>
          <a:p>
            <a:pPr marL="0" marR="0" lvl="0" indent="0" algn="ctr" rtl="0">
              <a:spcBef>
                <a:spcPts val="0"/>
              </a:spcBef>
              <a:spcAft>
                <a:spcPts val="0"/>
              </a:spcAft>
              <a:buNone/>
            </a:pPr>
            <a:r>
              <a:rPr lang="en-IN" sz="1800" dirty="0">
                <a:solidFill>
                  <a:schemeClr val="dk1"/>
                </a:solidFill>
                <a:latin typeface="Calibri"/>
                <a:ea typeface="Calibri"/>
                <a:cs typeface="Calibri"/>
                <a:sym typeface="Calibri"/>
              </a:rPr>
              <a:t>AND</a:t>
            </a:r>
            <a:endParaRPr dirty="0"/>
          </a:p>
          <a:p>
            <a:pPr marL="0" marR="0" lvl="0" indent="0" algn="l" rtl="0">
              <a:spcBef>
                <a:spcPts val="0"/>
              </a:spcBef>
              <a:spcAft>
                <a:spcPts val="0"/>
              </a:spcAft>
              <a:buNone/>
            </a:pPr>
            <a:r>
              <a:rPr lang="en-IN" sz="1800" b="0" i="0" u="none" strike="noStrike" cap="none" dirty="0">
                <a:solidFill>
                  <a:schemeClr val="dk1"/>
                </a:solidFill>
                <a:latin typeface="Calibri"/>
                <a:ea typeface="Calibri"/>
                <a:cs typeface="Calibri"/>
                <a:sym typeface="Calibri"/>
              </a:rPr>
              <a:t>Community, General Public</a:t>
            </a:r>
          </a:p>
          <a:p>
            <a:pPr marL="0" marR="0" lvl="0" indent="0" algn="ctr" rtl="0">
              <a:spcBef>
                <a:spcPts val="0"/>
              </a:spcBef>
              <a:spcAft>
                <a:spcPts val="0"/>
              </a:spcAft>
              <a:buNone/>
            </a:pPr>
            <a:r>
              <a:rPr lang="en-IN" sz="1800" dirty="0">
                <a:solidFill>
                  <a:schemeClr val="dk1"/>
                </a:solidFill>
                <a:latin typeface="Calibri"/>
                <a:ea typeface="Calibri"/>
                <a:cs typeface="Calibri"/>
                <a:sym typeface="Calibri"/>
              </a:rPr>
              <a:t>AND</a:t>
            </a:r>
            <a:endParaRPr dirty="0"/>
          </a:p>
          <a:p>
            <a:pPr marL="0" marR="0" lvl="0" indent="0" algn="l" rtl="0">
              <a:spcBef>
                <a:spcPts val="0"/>
              </a:spcBef>
              <a:spcAft>
                <a:spcPts val="0"/>
              </a:spcAft>
              <a:buNone/>
            </a:pPr>
            <a:r>
              <a:rPr lang="en-IN" sz="1800" b="0" i="0" u="none" strike="noStrike" cap="none" dirty="0">
                <a:solidFill>
                  <a:schemeClr val="dk1"/>
                </a:solidFill>
                <a:latin typeface="Calibri"/>
                <a:ea typeface="Calibri"/>
                <a:cs typeface="Calibri"/>
                <a:sym typeface="Calibri"/>
              </a:rPr>
              <a:t>Digital tools, Digital interventions</a:t>
            </a:r>
            <a:endParaRPr dirty="0"/>
          </a:p>
          <a:p>
            <a:pPr marL="0" marR="0" lvl="0" indent="0" algn="ctr" rtl="0">
              <a:spcBef>
                <a:spcPts val="0"/>
              </a:spcBef>
              <a:spcAft>
                <a:spcPts val="0"/>
              </a:spcAft>
              <a:buNone/>
            </a:pPr>
            <a:endParaRPr sz="1800" b="0" i="0" u="none" strike="noStrike" cap="none" dirty="0">
              <a:solidFill>
                <a:schemeClr val="lt1"/>
              </a:solidFill>
              <a:latin typeface="Calibri"/>
              <a:ea typeface="Calibri"/>
              <a:cs typeface="Calibri"/>
              <a:sym typeface="Calibri"/>
            </a:endParaRPr>
          </a:p>
        </p:txBody>
      </p:sp>
      <p:sp>
        <p:nvSpPr>
          <p:cNvPr id="127" name="Google Shape;127;p16"/>
          <p:cNvSpPr txBox="1"/>
          <p:nvPr/>
        </p:nvSpPr>
        <p:spPr>
          <a:xfrm>
            <a:off x="571362" y="1258850"/>
            <a:ext cx="11049300" cy="73862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N" sz="2100" b="1" i="0" u="none" strike="noStrike" cap="none" dirty="0">
                <a:solidFill>
                  <a:schemeClr val="dk1"/>
                </a:solidFill>
                <a:latin typeface="Calibri"/>
                <a:ea typeface="Calibri"/>
                <a:cs typeface="Calibri"/>
                <a:sym typeface="Calibri"/>
              </a:rPr>
              <a:t>Study Design </a:t>
            </a:r>
            <a:r>
              <a:rPr lang="en-IN" sz="2100" b="0" i="0" u="none" strike="noStrike" cap="none" dirty="0">
                <a:solidFill>
                  <a:schemeClr val="dk1"/>
                </a:solidFill>
                <a:latin typeface="Calibri"/>
                <a:ea typeface="Calibri"/>
                <a:cs typeface="Calibri"/>
                <a:sym typeface="Calibri"/>
              </a:rPr>
              <a:t>– Scoping Review</a:t>
            </a:r>
          </a:p>
          <a:p>
            <a:pPr marL="0" marR="0" lvl="0" indent="0" algn="l" rtl="0">
              <a:spcBef>
                <a:spcPts val="0"/>
              </a:spcBef>
              <a:spcAft>
                <a:spcPts val="0"/>
              </a:spcAft>
              <a:buNone/>
            </a:pPr>
            <a:r>
              <a:rPr lang="en-IN" sz="2100" dirty="0">
                <a:solidFill>
                  <a:schemeClr val="dk1"/>
                </a:solidFill>
                <a:latin typeface="Calibri"/>
                <a:ea typeface="Calibri"/>
                <a:cs typeface="Calibri"/>
                <a:sym typeface="Calibri"/>
              </a:rPr>
              <a:t>Study Type- Literature Search </a:t>
            </a:r>
            <a:endParaRPr sz="2100" dirty="0">
              <a:solidFill>
                <a:schemeClr val="dk1"/>
              </a:solidFill>
              <a:latin typeface="Calibri"/>
              <a:ea typeface="Calibri"/>
              <a:cs typeface="Calibri"/>
              <a:sym typeface="Calibri"/>
            </a:endParaRPr>
          </a:p>
        </p:txBody>
      </p:sp>
      <p:sp>
        <p:nvSpPr>
          <p:cNvPr id="128" name="Google Shape;128;p16"/>
          <p:cNvSpPr txBox="1"/>
          <p:nvPr/>
        </p:nvSpPr>
        <p:spPr>
          <a:xfrm>
            <a:off x="4592250" y="2481050"/>
            <a:ext cx="7028400" cy="461700"/>
          </a:xfrm>
          <a:prstGeom prst="rect">
            <a:avLst/>
          </a:prstGeom>
          <a:solidFill>
            <a:srgbClr val="ADDEEB"/>
          </a:solid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N" sz="2400" b="1" dirty="0">
                <a:solidFill>
                  <a:schemeClr val="dk1"/>
                </a:solidFill>
                <a:latin typeface="Calibri"/>
                <a:ea typeface="Calibri"/>
                <a:cs typeface="Calibri"/>
                <a:sym typeface="Calibri"/>
              </a:rPr>
              <a:t>                 Steps followed for Scoping Review </a:t>
            </a:r>
            <a:endParaRPr dirty="0"/>
          </a:p>
        </p:txBody>
      </p:sp>
      <p:sp>
        <p:nvSpPr>
          <p:cNvPr id="129" name="Google Shape;129;p16" descr="Stopwatch"/>
          <p:cNvSpPr/>
          <p:nvPr/>
        </p:nvSpPr>
        <p:spPr>
          <a:xfrm>
            <a:off x="9626197" y="3241550"/>
            <a:ext cx="306000" cy="338400"/>
          </a:xfrm>
          <a:prstGeom prst="rect">
            <a:avLst/>
          </a:pr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 name="Google Shape;130;p16"/>
          <p:cNvSpPr/>
          <p:nvPr/>
        </p:nvSpPr>
        <p:spPr>
          <a:xfrm>
            <a:off x="647868" y="964582"/>
            <a:ext cx="10972800" cy="18288"/>
          </a:xfrm>
          <a:custGeom>
            <a:avLst/>
            <a:gdLst/>
            <a:ahLst/>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4900"/>
            </a:schemeClr>
          </a:solidFill>
          <a:ln w="44450" cap="rnd" cmpd="sng">
            <a:solidFill>
              <a:schemeClr val="accent2">
                <a:alpha val="749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grpSp>
        <p:nvGrpSpPr>
          <p:cNvPr id="131" name="Google Shape;131;p16"/>
          <p:cNvGrpSpPr/>
          <p:nvPr/>
        </p:nvGrpSpPr>
        <p:grpSpPr>
          <a:xfrm>
            <a:off x="4734002" y="3276341"/>
            <a:ext cx="6861223" cy="3308234"/>
            <a:chOff x="4734002" y="3276341"/>
            <a:chExt cx="6861223" cy="3308234"/>
          </a:xfrm>
        </p:grpSpPr>
        <p:sp>
          <p:nvSpPr>
            <p:cNvPr id="132" name="Google Shape;132;p16"/>
            <p:cNvSpPr/>
            <p:nvPr/>
          </p:nvSpPr>
          <p:spPr>
            <a:xfrm>
              <a:off x="9626178" y="3307163"/>
              <a:ext cx="959100" cy="863700"/>
            </a:xfrm>
            <a:prstGeom prst="rect">
              <a:avLst/>
            </a:prstGeom>
            <a:blipFill rotWithShape="1">
              <a:blip r:embed="rId4">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6"/>
            <p:cNvSpPr txBox="1"/>
            <p:nvPr/>
          </p:nvSpPr>
          <p:spPr>
            <a:xfrm>
              <a:off x="7101300" y="4259223"/>
              <a:ext cx="2128500" cy="28680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1900"/>
                <a:buFont typeface="Calibri"/>
                <a:buNone/>
              </a:pPr>
              <a:r>
                <a:rPr lang="en-IN" sz="1900" b="1" i="0" u="none" strike="noStrike" cap="none">
                  <a:solidFill>
                    <a:schemeClr val="dk1"/>
                  </a:solidFill>
                  <a:latin typeface="Calibri"/>
                  <a:ea typeface="Calibri"/>
                  <a:cs typeface="Calibri"/>
                  <a:sym typeface="Calibri"/>
                </a:rPr>
                <a:t>Data Extraction</a:t>
              </a:r>
              <a:endParaRPr/>
            </a:p>
          </p:txBody>
        </p:sp>
        <p:sp>
          <p:nvSpPr>
            <p:cNvPr id="134" name="Google Shape;134;p16"/>
            <p:cNvSpPr txBox="1"/>
            <p:nvPr/>
          </p:nvSpPr>
          <p:spPr>
            <a:xfrm>
              <a:off x="7141200" y="4781575"/>
              <a:ext cx="2128500" cy="180300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IN" b="0" i="0" u="none" strike="noStrike" cap="none" dirty="0">
                  <a:solidFill>
                    <a:schemeClr val="dk1"/>
                  </a:solidFill>
                  <a:latin typeface="Calibri"/>
                  <a:ea typeface="Calibri"/>
                  <a:cs typeface="Calibri"/>
                  <a:sym typeface="Calibri"/>
                </a:rPr>
                <a:t>Author</a:t>
              </a:r>
              <a:endParaRPr dirty="0">
                <a:solidFill>
                  <a:schemeClr val="dk1"/>
                </a:solidFill>
                <a:latin typeface="Calibri"/>
                <a:ea typeface="Calibri"/>
                <a:cs typeface="Calibri"/>
                <a:sym typeface="Calibri"/>
              </a:endParaRPr>
            </a:p>
            <a:p>
              <a:pPr marL="0" marR="0" lvl="0" indent="0" algn="l" rtl="0">
                <a:lnSpc>
                  <a:spcPct val="90000"/>
                </a:lnSpc>
                <a:spcBef>
                  <a:spcPts val="0"/>
                </a:spcBef>
                <a:spcAft>
                  <a:spcPts val="0"/>
                </a:spcAft>
                <a:buNone/>
              </a:pPr>
              <a:r>
                <a:rPr lang="en-IN" b="0" i="0" u="none" strike="noStrike" cap="none" dirty="0">
                  <a:solidFill>
                    <a:schemeClr val="dk1"/>
                  </a:solidFill>
                  <a:latin typeface="Calibri"/>
                  <a:ea typeface="Calibri"/>
                  <a:cs typeface="Calibri"/>
                  <a:sym typeface="Calibri"/>
                </a:rPr>
                <a:t>Year of publication</a:t>
              </a:r>
              <a:endParaRPr dirty="0"/>
            </a:p>
            <a:p>
              <a:pPr marL="0" marR="0" lvl="0" indent="0" algn="l" rtl="0">
                <a:lnSpc>
                  <a:spcPct val="90000"/>
                </a:lnSpc>
                <a:spcBef>
                  <a:spcPts val="560"/>
                </a:spcBef>
                <a:spcAft>
                  <a:spcPts val="0"/>
                </a:spcAft>
                <a:buNone/>
              </a:pPr>
              <a:r>
                <a:rPr lang="en-IN" b="0" i="0" u="none" strike="noStrike" cap="none" dirty="0">
                  <a:solidFill>
                    <a:schemeClr val="dk1"/>
                  </a:solidFill>
                  <a:latin typeface="Calibri"/>
                  <a:ea typeface="Calibri"/>
                  <a:cs typeface="Calibri"/>
                  <a:sym typeface="Calibri"/>
                </a:rPr>
                <a:t>Title</a:t>
              </a:r>
              <a:endParaRPr b="0" i="0" u="none" strike="noStrike" cap="none" dirty="0">
                <a:solidFill>
                  <a:schemeClr val="dk1"/>
                </a:solidFill>
                <a:latin typeface="Calibri"/>
                <a:ea typeface="Calibri"/>
                <a:cs typeface="Calibri"/>
                <a:sym typeface="Calibri"/>
              </a:endParaRPr>
            </a:p>
            <a:p>
              <a:pPr marL="0" marR="0" lvl="0" indent="0" algn="l" rtl="0">
                <a:lnSpc>
                  <a:spcPct val="90000"/>
                </a:lnSpc>
                <a:spcBef>
                  <a:spcPts val="560"/>
                </a:spcBef>
                <a:spcAft>
                  <a:spcPts val="0"/>
                </a:spcAft>
                <a:buNone/>
              </a:pPr>
              <a:r>
                <a:rPr lang="en-IN" b="0" i="0" u="none" strike="noStrike" cap="none" dirty="0">
                  <a:solidFill>
                    <a:schemeClr val="dk1"/>
                  </a:solidFill>
                  <a:latin typeface="Calibri"/>
                  <a:ea typeface="Calibri"/>
                  <a:cs typeface="Calibri"/>
                  <a:sym typeface="Calibri"/>
                </a:rPr>
                <a:t>Objective</a:t>
              </a:r>
              <a:endParaRPr b="0" i="0" u="none" strike="noStrike" cap="none" dirty="0">
                <a:solidFill>
                  <a:schemeClr val="dk1"/>
                </a:solidFill>
                <a:latin typeface="Calibri"/>
                <a:ea typeface="Calibri"/>
                <a:cs typeface="Calibri"/>
                <a:sym typeface="Calibri"/>
              </a:endParaRPr>
            </a:p>
            <a:p>
              <a:pPr marL="0" marR="0" lvl="0" indent="0" algn="l" rtl="0">
                <a:lnSpc>
                  <a:spcPct val="90000"/>
                </a:lnSpc>
                <a:spcBef>
                  <a:spcPts val="560"/>
                </a:spcBef>
                <a:spcAft>
                  <a:spcPts val="0"/>
                </a:spcAft>
                <a:buNone/>
              </a:pPr>
              <a:r>
                <a:rPr lang="en-IN" b="0" i="0" u="none" strike="noStrike" cap="none" dirty="0">
                  <a:solidFill>
                    <a:schemeClr val="dk1"/>
                  </a:solidFill>
                  <a:latin typeface="Calibri"/>
                  <a:ea typeface="Calibri"/>
                  <a:cs typeface="Calibri"/>
                  <a:sym typeface="Calibri"/>
                </a:rPr>
                <a:t>Study Design</a:t>
              </a:r>
              <a:endParaRPr dirty="0"/>
            </a:p>
            <a:p>
              <a:pPr marL="0" marR="0" lvl="0" indent="0" algn="l" rtl="0">
                <a:lnSpc>
                  <a:spcPct val="90000"/>
                </a:lnSpc>
                <a:spcBef>
                  <a:spcPts val="560"/>
                </a:spcBef>
                <a:spcAft>
                  <a:spcPts val="0"/>
                </a:spcAft>
                <a:buNone/>
              </a:pPr>
              <a:r>
                <a:rPr lang="en-IN" b="0" i="0" u="none" strike="noStrike" cap="none" dirty="0">
                  <a:solidFill>
                    <a:schemeClr val="dk1"/>
                  </a:solidFill>
                  <a:latin typeface="Calibri"/>
                  <a:ea typeface="Calibri"/>
                  <a:cs typeface="Calibri"/>
                  <a:sym typeface="Calibri"/>
                </a:rPr>
                <a:t>Intervention</a:t>
              </a:r>
              <a:endParaRPr b="0" i="0" u="none" strike="noStrike" cap="none" dirty="0">
                <a:solidFill>
                  <a:schemeClr val="dk1"/>
                </a:solidFill>
                <a:latin typeface="Calibri"/>
                <a:ea typeface="Calibri"/>
                <a:cs typeface="Calibri"/>
                <a:sym typeface="Calibri"/>
              </a:endParaRPr>
            </a:p>
            <a:p>
              <a:pPr marL="0" marR="0" lvl="0" indent="0" algn="l" rtl="0">
                <a:lnSpc>
                  <a:spcPct val="90000"/>
                </a:lnSpc>
                <a:spcBef>
                  <a:spcPts val="560"/>
                </a:spcBef>
                <a:spcAft>
                  <a:spcPts val="0"/>
                </a:spcAft>
                <a:buNone/>
              </a:pPr>
              <a:r>
                <a:rPr lang="en-IN" b="0" i="0" u="none" strike="noStrike" cap="none" dirty="0">
                  <a:solidFill>
                    <a:schemeClr val="dk1"/>
                  </a:solidFill>
                  <a:latin typeface="Calibri"/>
                  <a:ea typeface="Calibri"/>
                  <a:cs typeface="Calibri"/>
                  <a:sym typeface="Calibri"/>
                </a:rPr>
                <a:t>Outcome</a:t>
              </a:r>
              <a:endParaRPr b="0" i="0" u="none" strike="noStrike" cap="none" dirty="0">
                <a:solidFill>
                  <a:schemeClr val="dk1"/>
                </a:solidFill>
                <a:latin typeface="Calibri"/>
                <a:ea typeface="Calibri"/>
                <a:cs typeface="Calibri"/>
                <a:sym typeface="Calibri"/>
              </a:endParaRPr>
            </a:p>
          </p:txBody>
        </p:sp>
        <p:sp>
          <p:nvSpPr>
            <p:cNvPr id="135" name="Google Shape;135;p16"/>
            <p:cNvSpPr/>
            <p:nvPr/>
          </p:nvSpPr>
          <p:spPr>
            <a:xfrm>
              <a:off x="7427135" y="3307163"/>
              <a:ext cx="959100" cy="863700"/>
            </a:xfrm>
            <a:prstGeom prst="rect">
              <a:avLst/>
            </a:prstGeom>
            <a:blipFill rotWithShape="1">
              <a:blip r:embed="rId5">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6"/>
            <p:cNvSpPr txBox="1"/>
            <p:nvPr/>
          </p:nvSpPr>
          <p:spPr>
            <a:xfrm>
              <a:off x="9466725" y="4494099"/>
              <a:ext cx="2128500" cy="356037"/>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1600"/>
                <a:buFont typeface="Calibri"/>
                <a:buNone/>
              </a:pPr>
              <a:endParaRPr sz="1600" b="0" i="0" u="none" strike="noStrike" cap="none" dirty="0">
                <a:solidFill>
                  <a:schemeClr val="dk1"/>
                </a:solidFill>
                <a:latin typeface="Calibri"/>
                <a:ea typeface="Calibri"/>
                <a:cs typeface="Calibri"/>
                <a:sym typeface="Calibri"/>
              </a:endParaRPr>
            </a:p>
            <a:p>
              <a:pPr marL="0" marR="0" lvl="0" indent="0" algn="l" rtl="0">
                <a:lnSpc>
                  <a:spcPct val="90000"/>
                </a:lnSpc>
                <a:spcBef>
                  <a:spcPts val="560"/>
                </a:spcBef>
                <a:spcAft>
                  <a:spcPts val="0"/>
                </a:spcAft>
                <a:buClr>
                  <a:schemeClr val="dk1"/>
                </a:buClr>
                <a:buSzPts val="1600"/>
                <a:buFont typeface="Calibri"/>
                <a:buNone/>
              </a:pPr>
              <a:r>
                <a:rPr lang="en-IN" sz="1600" b="0" i="0" u="none" strike="noStrike" cap="none" dirty="0">
                  <a:solidFill>
                    <a:schemeClr val="dk1"/>
                  </a:solidFill>
                  <a:latin typeface="Calibri"/>
                  <a:ea typeface="Calibri"/>
                  <a:cs typeface="Calibri"/>
                  <a:sym typeface="Calibri"/>
                </a:rPr>
                <a:t>Thematic Analysis</a:t>
              </a:r>
              <a:endParaRPr sz="1600" b="0" i="0" u="none" strike="noStrike" cap="none" dirty="0">
                <a:solidFill>
                  <a:schemeClr val="dk1"/>
                </a:solidFill>
                <a:latin typeface="Calibri"/>
                <a:ea typeface="Calibri"/>
                <a:cs typeface="Calibri"/>
                <a:sym typeface="Calibri"/>
              </a:endParaRPr>
            </a:p>
          </p:txBody>
        </p:sp>
        <p:sp>
          <p:nvSpPr>
            <p:cNvPr id="137" name="Google Shape;137;p16"/>
            <p:cNvSpPr/>
            <p:nvPr/>
          </p:nvSpPr>
          <p:spPr>
            <a:xfrm>
              <a:off x="5165490" y="3276341"/>
              <a:ext cx="959100" cy="863700"/>
            </a:xfrm>
            <a:prstGeom prst="rect">
              <a:avLst/>
            </a:prstGeom>
            <a:blipFill rotWithShape="1">
              <a:blip r:embed="rId6">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sp>
          <p:nvSpPr>
            <p:cNvPr id="138" name="Google Shape;138;p16"/>
            <p:cNvSpPr txBox="1"/>
            <p:nvPr/>
          </p:nvSpPr>
          <p:spPr>
            <a:xfrm>
              <a:off x="4735875" y="4781570"/>
              <a:ext cx="2230800" cy="86370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560"/>
                </a:spcBef>
                <a:spcAft>
                  <a:spcPts val="0"/>
                </a:spcAft>
                <a:buClr>
                  <a:schemeClr val="dk1"/>
                </a:buClr>
                <a:buSzPts val="1100"/>
                <a:buFont typeface="Arial"/>
                <a:buNone/>
              </a:pPr>
              <a:r>
                <a:rPr lang="en-IN" sz="1600" b="1" dirty="0">
                  <a:solidFill>
                    <a:schemeClr val="dk1"/>
                  </a:solidFill>
                  <a:latin typeface="Calibri"/>
                  <a:ea typeface="Calibri"/>
                  <a:cs typeface="Calibri"/>
                  <a:sym typeface="Calibri"/>
                </a:rPr>
                <a:t>Databases</a:t>
              </a:r>
              <a:r>
                <a:rPr lang="en-IN" sz="1600" dirty="0">
                  <a:solidFill>
                    <a:schemeClr val="dk1"/>
                  </a:solidFill>
                  <a:latin typeface="Calibri"/>
                  <a:ea typeface="Calibri"/>
                  <a:cs typeface="Calibri"/>
                  <a:sym typeface="Calibri"/>
                </a:rPr>
                <a:t> – PubMed &amp; ProQuest</a:t>
              </a:r>
              <a:endParaRPr sz="1600" dirty="0">
                <a:solidFill>
                  <a:schemeClr val="dk1"/>
                </a:solidFill>
                <a:latin typeface="Calibri"/>
                <a:ea typeface="Calibri"/>
                <a:cs typeface="Calibri"/>
                <a:sym typeface="Calibri"/>
              </a:endParaRPr>
            </a:p>
            <a:p>
              <a:pPr marL="0" marR="0" lvl="0" indent="0" algn="l" rtl="0">
                <a:lnSpc>
                  <a:spcPct val="90000"/>
                </a:lnSpc>
                <a:spcBef>
                  <a:spcPts val="560"/>
                </a:spcBef>
                <a:spcAft>
                  <a:spcPts val="0"/>
                </a:spcAft>
                <a:buClr>
                  <a:schemeClr val="dk1"/>
                </a:buClr>
                <a:buSzPts val="1100"/>
                <a:buFont typeface="Arial"/>
                <a:buNone/>
              </a:pPr>
              <a:r>
                <a:rPr lang="en-IN" sz="1600" b="1" dirty="0">
                  <a:solidFill>
                    <a:schemeClr val="dk1"/>
                  </a:solidFill>
                  <a:latin typeface="Calibri"/>
                  <a:ea typeface="Calibri"/>
                  <a:cs typeface="Calibri"/>
                  <a:sym typeface="Calibri"/>
                </a:rPr>
                <a:t>Period</a:t>
              </a:r>
              <a:r>
                <a:rPr lang="en-IN" sz="1600" dirty="0">
                  <a:solidFill>
                    <a:schemeClr val="dk1"/>
                  </a:solidFill>
                  <a:latin typeface="Calibri"/>
                  <a:ea typeface="Calibri"/>
                  <a:cs typeface="Calibri"/>
                  <a:sym typeface="Calibri"/>
                </a:rPr>
                <a:t> - 2015 – 2023</a:t>
              </a:r>
              <a:endParaRPr sz="1600" dirty="0">
                <a:solidFill>
                  <a:schemeClr val="dk1"/>
                </a:solidFill>
                <a:latin typeface="Calibri"/>
                <a:ea typeface="Calibri"/>
                <a:cs typeface="Calibri"/>
                <a:sym typeface="Calibri"/>
              </a:endParaRPr>
            </a:p>
            <a:p>
              <a:pPr marL="0" marR="0" lvl="0" indent="0" algn="l" rtl="0">
                <a:lnSpc>
                  <a:spcPct val="90000"/>
                </a:lnSpc>
                <a:spcBef>
                  <a:spcPts val="560"/>
                </a:spcBef>
                <a:spcAft>
                  <a:spcPts val="0"/>
                </a:spcAft>
                <a:buClr>
                  <a:schemeClr val="dk1"/>
                </a:buClr>
                <a:buSzPts val="1600"/>
                <a:buFont typeface="Calibri"/>
                <a:buNone/>
              </a:pPr>
              <a:endParaRPr sz="1600" dirty="0">
                <a:solidFill>
                  <a:schemeClr val="dk1"/>
                </a:solidFill>
                <a:latin typeface="Calibri"/>
                <a:ea typeface="Calibri"/>
                <a:cs typeface="Calibri"/>
                <a:sym typeface="Calibri"/>
              </a:endParaRPr>
            </a:p>
          </p:txBody>
        </p:sp>
        <p:sp>
          <p:nvSpPr>
            <p:cNvPr id="139" name="Google Shape;139;p16"/>
            <p:cNvSpPr txBox="1"/>
            <p:nvPr/>
          </p:nvSpPr>
          <p:spPr>
            <a:xfrm>
              <a:off x="4734002" y="4259222"/>
              <a:ext cx="2181523" cy="522347"/>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1900"/>
                <a:buFont typeface="Calibri"/>
                <a:buNone/>
              </a:pPr>
              <a:r>
                <a:rPr lang="en-IN" sz="1900" b="1" i="0" u="none" strike="noStrike" cap="none" dirty="0">
                  <a:solidFill>
                    <a:schemeClr val="dk1"/>
                  </a:solidFill>
                  <a:latin typeface="Calibri"/>
                  <a:ea typeface="Calibri"/>
                  <a:cs typeface="Calibri"/>
                  <a:sym typeface="Calibri"/>
                </a:rPr>
                <a:t>Data Selection &amp; Search</a:t>
              </a:r>
              <a:endParaRPr dirty="0"/>
            </a:p>
          </p:txBody>
        </p:sp>
        <p:sp>
          <p:nvSpPr>
            <p:cNvPr id="140" name="Google Shape;140;p16"/>
            <p:cNvSpPr txBox="1"/>
            <p:nvPr/>
          </p:nvSpPr>
          <p:spPr>
            <a:xfrm>
              <a:off x="9466725" y="4259223"/>
              <a:ext cx="2128500" cy="28680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Clr>
                  <a:schemeClr val="dk1"/>
                </a:buClr>
                <a:buSzPts val="1900"/>
                <a:buFont typeface="Calibri"/>
                <a:buNone/>
              </a:pPr>
              <a:r>
                <a:rPr lang="en-IN" sz="1900" b="1" i="0" u="none" strike="noStrike" cap="none">
                  <a:solidFill>
                    <a:schemeClr val="dk1"/>
                  </a:solidFill>
                  <a:latin typeface="Calibri"/>
                  <a:ea typeface="Calibri"/>
                  <a:cs typeface="Calibri"/>
                  <a:sym typeface="Calibri"/>
                </a:rPr>
                <a:t>Data </a:t>
              </a:r>
              <a:r>
                <a:rPr lang="en-IN" sz="1900" b="1">
                  <a:solidFill>
                    <a:schemeClr val="dk1"/>
                  </a:solidFill>
                  <a:latin typeface="Calibri"/>
                  <a:ea typeface="Calibri"/>
                  <a:cs typeface="Calibri"/>
                  <a:sym typeface="Calibri"/>
                </a:rPr>
                <a:t>Analysis</a:t>
              </a:r>
              <a:endParaRP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17"/>
          <p:cNvSpPr txBox="1">
            <a:spLocks noGrp="1"/>
          </p:cNvSpPr>
          <p:nvPr>
            <p:ph type="title"/>
          </p:nvPr>
        </p:nvSpPr>
        <p:spPr>
          <a:xfrm>
            <a:off x="298977" y="331238"/>
            <a:ext cx="3459900" cy="699900"/>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ct val="100000"/>
              <a:buFont typeface="Calibri"/>
              <a:buNone/>
            </a:pPr>
            <a:r>
              <a:rPr lang="en-IN" sz="4900" dirty="0"/>
              <a:t>Methodology</a:t>
            </a:r>
            <a:endParaRPr dirty="0"/>
          </a:p>
        </p:txBody>
      </p:sp>
      <p:sp>
        <p:nvSpPr>
          <p:cNvPr id="146" name="Google Shape;146;p17"/>
          <p:cNvSpPr/>
          <p:nvPr/>
        </p:nvSpPr>
        <p:spPr>
          <a:xfrm>
            <a:off x="6054725" y="1809117"/>
            <a:ext cx="1887539" cy="803129"/>
          </a:xfrm>
          <a:prstGeom prst="rect">
            <a:avLst/>
          </a:prstGeom>
          <a:no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Records identified from:</a:t>
            </a:r>
            <a:endParaRPr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a:p>
            <a:pPr marL="0" marR="0" lvl="0" indent="0" algn="l" rtl="0">
              <a:spcBef>
                <a:spcPts val="0"/>
              </a:spcBef>
              <a:spcAft>
                <a:spcPts val="0"/>
              </a:spcAft>
              <a:buNone/>
            </a:pPr>
            <a:r>
              <a:rPr lang="en-IN"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Databases (n = </a:t>
            </a:r>
            <a:r>
              <a:rPr lang="en-IN" sz="1200" dirty="0">
                <a:latin typeface="Calibri" panose="020F0502020204030204" pitchFamily="34" charset="0"/>
                <a:ea typeface="Calibri" panose="020F0502020204030204" pitchFamily="34" charset="0"/>
                <a:cs typeface="Calibri" panose="020F0502020204030204" pitchFamily="34" charset="0"/>
              </a:rPr>
              <a:t>1,616</a:t>
            </a:r>
            <a:r>
              <a:rPr lang="en-IN" sz="14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a:t>
            </a:r>
            <a:endParaRPr sz="3600" dirty="0">
              <a:solidFill>
                <a:schemeClr val="dk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47" name="Google Shape;147;p17"/>
          <p:cNvSpPr/>
          <p:nvPr/>
        </p:nvSpPr>
        <p:spPr>
          <a:xfrm>
            <a:off x="8528846" y="1809946"/>
            <a:ext cx="2162014" cy="801279"/>
          </a:xfrm>
          <a:prstGeom prst="rect">
            <a:avLst/>
          </a:prstGeom>
          <a:no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Duplicate records removed</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r>
              <a:rPr lang="en-IN"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(n = 864)</a:t>
            </a:r>
            <a:endParaRPr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endParaRPr sz="1800" dirty="0">
              <a:solidFill>
                <a:schemeClr val="dk1"/>
              </a:solidFill>
              <a:latin typeface="Arial"/>
              <a:ea typeface="Arial"/>
              <a:cs typeface="Arial"/>
              <a:sym typeface="Arial"/>
            </a:endParaRPr>
          </a:p>
        </p:txBody>
      </p:sp>
      <p:sp>
        <p:nvSpPr>
          <p:cNvPr id="148" name="Google Shape;148;p17"/>
          <p:cNvSpPr/>
          <p:nvPr/>
        </p:nvSpPr>
        <p:spPr>
          <a:xfrm>
            <a:off x="6054956" y="3174852"/>
            <a:ext cx="2245927" cy="527051"/>
          </a:xfrm>
          <a:prstGeom prst="rect">
            <a:avLst/>
          </a:prstGeom>
          <a:no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Records after duplicates removed</a:t>
            </a:r>
            <a:endParaRPr lang="en-IN"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a:p>
            <a:pPr marL="0" marR="0" lvl="0" indent="0" algn="l" rtl="0">
              <a:spcBef>
                <a:spcPts val="0"/>
              </a:spcBef>
              <a:spcAft>
                <a:spcPts val="0"/>
              </a:spcAft>
              <a:buNone/>
            </a:pPr>
            <a:r>
              <a:rPr lang="en-IN"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n = 752</a:t>
            </a:r>
            <a:r>
              <a:rPr lang="en-IN" sz="1200" dirty="0">
                <a:latin typeface="Calibri" panose="020F0502020204030204" pitchFamily="34" charset="0"/>
                <a:ea typeface="Calibri" panose="020F0502020204030204" pitchFamily="34" charset="0"/>
                <a:cs typeface="Calibri" panose="020F0502020204030204" pitchFamily="34" charset="0"/>
              </a:rPr>
              <a:t>)</a:t>
            </a:r>
            <a:endParaRPr lang="en-IN"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49" name="Google Shape;149;p17"/>
          <p:cNvSpPr/>
          <p:nvPr/>
        </p:nvSpPr>
        <p:spPr>
          <a:xfrm>
            <a:off x="6054725" y="3977944"/>
            <a:ext cx="2225803" cy="527051"/>
          </a:xfrm>
          <a:prstGeom prst="rect">
            <a:avLst/>
          </a:prstGeom>
          <a:no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Records after screening</a:t>
            </a:r>
            <a:endParaRPr sz="1200" dirty="0">
              <a:solidFill>
                <a:schemeClr val="dk1"/>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spcBef>
                <a:spcPts val="0"/>
              </a:spcBef>
              <a:spcAft>
                <a:spcPts val="0"/>
              </a:spcAft>
              <a:buNone/>
            </a:pPr>
            <a:r>
              <a:rPr lang="en-IN"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(n = </a:t>
            </a:r>
            <a:r>
              <a:rPr lang="en-IN" sz="1200" dirty="0">
                <a:latin typeface="Calibri" panose="020F0502020204030204" pitchFamily="34" charset="0"/>
                <a:ea typeface="Calibri" panose="020F0502020204030204" pitchFamily="34" charset="0"/>
                <a:cs typeface="Calibri" panose="020F0502020204030204" pitchFamily="34" charset="0"/>
              </a:rPr>
              <a:t>41</a:t>
            </a:r>
            <a:r>
              <a:rPr lang="en-IN"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a:t>
            </a:r>
            <a:endParaRPr sz="1200" dirty="0">
              <a:solidFill>
                <a:schemeClr val="dk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50" name="Google Shape;150;p17"/>
          <p:cNvSpPr/>
          <p:nvPr/>
        </p:nvSpPr>
        <p:spPr>
          <a:xfrm>
            <a:off x="6054725" y="4830699"/>
            <a:ext cx="2225700" cy="618900"/>
          </a:xfrm>
          <a:prstGeom prst="rect">
            <a:avLst/>
          </a:prstGeom>
          <a:no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Records assessed for full-text eligibility</a:t>
            </a:r>
            <a:endParaRPr sz="1200" dirty="0">
              <a:solidFill>
                <a:schemeClr val="dk1"/>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spcBef>
                <a:spcPts val="0"/>
              </a:spcBef>
              <a:spcAft>
                <a:spcPts val="0"/>
              </a:spcAft>
              <a:buNone/>
            </a:pPr>
            <a:r>
              <a:rPr lang="en-IN"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(n = </a:t>
            </a:r>
            <a:r>
              <a:rPr lang="en-IN" sz="1200" dirty="0">
                <a:latin typeface="Calibri" panose="020F0502020204030204" pitchFamily="34" charset="0"/>
                <a:ea typeface="Calibri" panose="020F0502020204030204" pitchFamily="34" charset="0"/>
                <a:cs typeface="Calibri" panose="020F0502020204030204" pitchFamily="34" charset="0"/>
              </a:rPr>
              <a:t>41</a:t>
            </a:r>
            <a:r>
              <a:rPr lang="en-IN"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a:t>
            </a:r>
            <a:endParaRPr sz="1200" dirty="0">
              <a:solidFill>
                <a:schemeClr val="dk1"/>
              </a:solidFill>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151" name="Google Shape;151;p17"/>
          <p:cNvSpPr/>
          <p:nvPr/>
        </p:nvSpPr>
        <p:spPr>
          <a:xfrm>
            <a:off x="8843669" y="4527632"/>
            <a:ext cx="2312779" cy="1481240"/>
          </a:xfrm>
          <a:prstGeom prst="rect">
            <a:avLst/>
          </a:prstGeom>
          <a:no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lang="en-IN"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spcBef>
                <a:spcPts val="0"/>
              </a:spcBef>
              <a:spcAft>
                <a:spcPts val="0"/>
              </a:spcAft>
              <a:buNone/>
            </a:pPr>
            <a:endParaRPr lang="en-IN" sz="1200" dirty="0">
              <a:latin typeface="Calibri" panose="020F0502020204030204" pitchFamily="34" charset="0"/>
              <a:ea typeface="Calibri" panose="020F0502020204030204" pitchFamily="34" charset="0"/>
              <a:cs typeface="Calibri" panose="020F0502020204030204" pitchFamily="34" charset="0"/>
            </a:endParaRPr>
          </a:p>
          <a:p>
            <a:pPr marL="0" marR="0" lvl="0" indent="0" algn="l" rtl="0">
              <a:spcBef>
                <a:spcPts val="0"/>
              </a:spcBef>
              <a:spcAft>
                <a:spcPts val="0"/>
              </a:spcAft>
              <a:buNone/>
            </a:pPr>
            <a:r>
              <a:rPr lang="en-IN"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Reports excluded: (n = </a:t>
            </a:r>
            <a:r>
              <a:rPr lang="en-IN" sz="1200" dirty="0">
                <a:latin typeface="Calibri" panose="020F0502020204030204" pitchFamily="34" charset="0"/>
                <a:ea typeface="Calibri" panose="020F0502020204030204" pitchFamily="34" charset="0"/>
                <a:cs typeface="Calibri" panose="020F0502020204030204" pitchFamily="34" charset="0"/>
              </a:rPr>
              <a:t>25</a:t>
            </a:r>
            <a:r>
              <a:rPr lang="en-IN"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a:t>
            </a:r>
            <a:endParaRPr sz="1200" dirty="0">
              <a:solidFill>
                <a:schemeClr val="dk1"/>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spcBef>
                <a:spcPts val="0"/>
              </a:spcBef>
              <a:spcAft>
                <a:spcPts val="0"/>
              </a:spcAft>
              <a:buNone/>
            </a:pPr>
            <a:r>
              <a:rPr lang="en-IN"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Reasons:</a:t>
            </a:r>
            <a:endParaRPr sz="1200" dirty="0">
              <a:solidFill>
                <a:schemeClr val="dk1"/>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spcBef>
                <a:spcPts val="0"/>
              </a:spcBef>
              <a:spcAft>
                <a:spcPts val="0"/>
              </a:spcAft>
              <a:buNone/>
            </a:pPr>
            <a:r>
              <a:rPr lang="en-IN"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--Article not related to community/general public awareness</a:t>
            </a:r>
            <a:endParaRPr sz="1200" dirty="0">
              <a:solidFill>
                <a:schemeClr val="dk1"/>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spcBef>
                <a:spcPts val="0"/>
              </a:spcBef>
              <a:spcAft>
                <a:spcPts val="0"/>
              </a:spcAft>
              <a:buNone/>
            </a:pPr>
            <a:r>
              <a:rPr lang="en-IN"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-No digital</a:t>
            </a:r>
            <a:r>
              <a:rPr lang="en-IN" sz="1200" dirty="0">
                <a:latin typeface="Calibri" panose="020F0502020204030204" pitchFamily="34" charset="0"/>
                <a:ea typeface="Calibri" panose="020F0502020204030204" pitchFamily="34" charset="0"/>
                <a:cs typeface="Calibri" panose="020F0502020204030204" pitchFamily="34" charset="0"/>
              </a:rPr>
              <a:t> </a:t>
            </a:r>
            <a:r>
              <a:rPr lang="en-IN"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intervention suggested</a:t>
            </a:r>
          </a:p>
          <a:p>
            <a:pPr marL="0" marR="0" lvl="0" indent="0" algn="l" rtl="0">
              <a:spcBef>
                <a:spcPts val="0"/>
              </a:spcBef>
              <a:spcAft>
                <a:spcPts val="0"/>
              </a:spcAft>
              <a:buNone/>
            </a:pPr>
            <a:r>
              <a:rPr lang="en-IN" sz="1200" dirty="0">
                <a:latin typeface="Calibri" panose="020F0502020204030204" pitchFamily="34" charset="0"/>
                <a:ea typeface="Calibri" panose="020F0502020204030204" pitchFamily="34" charset="0"/>
                <a:cs typeface="Calibri" panose="020F0502020204030204" pitchFamily="34" charset="0"/>
              </a:rPr>
              <a:t>-Article not accessible</a:t>
            </a:r>
            <a:endParaRPr sz="1200" dirty="0">
              <a:solidFill>
                <a:schemeClr val="dk1"/>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spcBef>
                <a:spcPts val="0"/>
              </a:spcBef>
              <a:spcAft>
                <a:spcPts val="0"/>
              </a:spcAft>
              <a:buNone/>
            </a:pPr>
            <a:endParaRPr sz="1800" dirty="0">
              <a:solidFill>
                <a:schemeClr val="dk1"/>
              </a:solidFill>
              <a:latin typeface="Arial"/>
              <a:ea typeface="Arial"/>
              <a:cs typeface="Arial"/>
              <a:sym typeface="Arial"/>
            </a:endParaRPr>
          </a:p>
        </p:txBody>
      </p:sp>
      <p:sp>
        <p:nvSpPr>
          <p:cNvPr id="152" name="Google Shape;152;p17"/>
          <p:cNvSpPr/>
          <p:nvPr/>
        </p:nvSpPr>
        <p:spPr>
          <a:xfrm>
            <a:off x="6054629" y="5961757"/>
            <a:ext cx="2225796" cy="462705"/>
          </a:xfrm>
          <a:prstGeom prst="rect">
            <a:avLst/>
          </a:prstGeom>
          <a:no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900" dirty="0">
              <a:solidFill>
                <a:srgbClr val="000000"/>
              </a:solidFill>
              <a:latin typeface="Arial"/>
              <a:ea typeface="Arial"/>
              <a:cs typeface="Arial"/>
              <a:sym typeface="Arial"/>
            </a:endParaRPr>
          </a:p>
          <a:p>
            <a:pPr marL="0" marR="0" lvl="0" indent="0" algn="l" rtl="0">
              <a:spcBef>
                <a:spcPts val="0"/>
              </a:spcBef>
              <a:spcAft>
                <a:spcPts val="0"/>
              </a:spcAft>
              <a:buNone/>
            </a:pPr>
            <a:endParaRPr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spcBef>
                <a:spcPts val="0"/>
              </a:spcBef>
              <a:spcAft>
                <a:spcPts val="0"/>
              </a:spcAft>
              <a:buNone/>
            </a:pPr>
            <a:r>
              <a:rPr lang="en-IN"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Studies included in review</a:t>
            </a:r>
            <a:endParaRPr sz="1200" dirty="0">
              <a:solidFill>
                <a:schemeClr val="dk1"/>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spcBef>
                <a:spcPts val="0"/>
              </a:spcBef>
              <a:spcAft>
                <a:spcPts val="0"/>
              </a:spcAft>
              <a:buNone/>
            </a:pPr>
            <a:r>
              <a:rPr lang="en-IN"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(n = 16)</a:t>
            </a:r>
            <a:endParaRPr sz="1200" dirty="0">
              <a:solidFill>
                <a:schemeClr val="dk1"/>
              </a:solidFill>
              <a:latin typeface="Calibri" panose="020F0502020204030204" pitchFamily="34" charset="0"/>
              <a:ea typeface="Calibri" panose="020F0502020204030204" pitchFamily="34" charset="0"/>
              <a:cs typeface="Calibri" panose="020F0502020204030204" pitchFamily="34" charset="0"/>
              <a:sym typeface="Arial"/>
            </a:endParaRPr>
          </a:p>
          <a:p>
            <a:pPr marL="0" marR="0" lvl="0" indent="0" algn="l" rtl="0">
              <a:spcBef>
                <a:spcPts val="0"/>
              </a:spcBef>
              <a:spcAft>
                <a:spcPts val="0"/>
              </a:spcAft>
              <a:buNone/>
            </a:pPr>
            <a:endParaRPr sz="1800" dirty="0">
              <a:solidFill>
                <a:schemeClr val="dk1"/>
              </a:solidFill>
              <a:latin typeface="Arial"/>
              <a:ea typeface="Arial"/>
              <a:cs typeface="Arial"/>
              <a:sym typeface="Arial"/>
            </a:endParaRPr>
          </a:p>
        </p:txBody>
      </p:sp>
      <p:sp>
        <p:nvSpPr>
          <p:cNvPr id="154" name="Google Shape;154;p17"/>
          <p:cNvSpPr/>
          <p:nvPr/>
        </p:nvSpPr>
        <p:spPr>
          <a:xfrm>
            <a:off x="6048790" y="1235254"/>
            <a:ext cx="4702200" cy="263400"/>
          </a:xfrm>
          <a:prstGeom prst="flowChartAlternateProcess">
            <a:avLst/>
          </a:prstGeom>
          <a:solidFill>
            <a:srgbClr val="FFC000"/>
          </a:solidFill>
          <a:ln w="12700" cap="flat" cmpd="sng">
            <a:solidFill>
              <a:srgbClr val="7F5F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IN" sz="1200" b="1">
                <a:solidFill>
                  <a:srgbClr val="000000"/>
                </a:solidFill>
                <a:latin typeface="Arial"/>
                <a:ea typeface="Arial"/>
                <a:cs typeface="Arial"/>
                <a:sym typeface="Arial"/>
              </a:rPr>
              <a:t>Identification of studies via databases – PubMed &amp; ProQuest</a:t>
            </a:r>
            <a:endParaRPr sz="1200">
              <a:solidFill>
                <a:schemeClr val="dk1"/>
              </a:solidFill>
              <a:latin typeface="Arial"/>
              <a:ea typeface="Arial"/>
              <a:cs typeface="Arial"/>
              <a:sym typeface="Arial"/>
            </a:endParaRPr>
          </a:p>
        </p:txBody>
      </p:sp>
      <p:sp>
        <p:nvSpPr>
          <p:cNvPr id="155" name="Google Shape;155;p17"/>
          <p:cNvSpPr/>
          <p:nvPr/>
        </p:nvSpPr>
        <p:spPr>
          <a:xfrm rot="-5400000">
            <a:off x="5124177" y="2071739"/>
            <a:ext cx="1276351" cy="263525"/>
          </a:xfrm>
          <a:prstGeom prst="flowChartAlternateProcess">
            <a:avLst/>
          </a:prstGeom>
          <a:solidFill>
            <a:srgbClr val="9CC2E5"/>
          </a:solidFill>
          <a:ln w="12700" cap="flat" cmpd="sng">
            <a:solidFill>
              <a:srgbClr val="000000"/>
            </a:solidFill>
            <a:prstDash val="solid"/>
            <a:miter lim="800000"/>
            <a:headEnd type="none" w="sm" len="sm"/>
            <a:tailEnd type="none" w="sm" len="sm"/>
          </a:ln>
        </p:spPr>
        <p:txBody>
          <a:bodyPr spcFirstLastPara="1" wrap="square" lIns="91425" tIns="45700" rIns="91425" bIns="45700" anchor="b" anchorCtr="0">
            <a:noAutofit/>
          </a:bodyPr>
          <a:lstStyle/>
          <a:p>
            <a:pPr marL="0" marR="0" lvl="0" indent="0" algn="ctr" rtl="0">
              <a:spcBef>
                <a:spcPts val="0"/>
              </a:spcBef>
              <a:spcAft>
                <a:spcPts val="0"/>
              </a:spcAft>
              <a:buNone/>
            </a:pPr>
            <a:r>
              <a:rPr lang="en-IN" sz="1200" b="1">
                <a:solidFill>
                  <a:srgbClr val="000000"/>
                </a:solidFill>
                <a:latin typeface="Inter Light"/>
                <a:ea typeface="Inter Light"/>
                <a:cs typeface="Inter Light"/>
                <a:sym typeface="Inter Light"/>
              </a:rPr>
              <a:t>Identification</a:t>
            </a:r>
            <a:endParaRPr sz="1200">
              <a:solidFill>
                <a:schemeClr val="dk1"/>
              </a:solidFill>
              <a:latin typeface="Inter Light"/>
              <a:ea typeface="Inter Light"/>
              <a:cs typeface="Inter Light"/>
              <a:sym typeface="Inter Light"/>
            </a:endParaRPr>
          </a:p>
        </p:txBody>
      </p:sp>
      <p:cxnSp>
        <p:nvCxnSpPr>
          <p:cNvPr id="157" name="Google Shape;157;p17"/>
          <p:cNvCxnSpPr/>
          <p:nvPr/>
        </p:nvCxnSpPr>
        <p:spPr>
          <a:xfrm>
            <a:off x="7100371" y="3683148"/>
            <a:ext cx="0" cy="281305"/>
          </a:xfrm>
          <a:prstGeom prst="straightConnector1">
            <a:avLst/>
          </a:prstGeom>
          <a:noFill/>
          <a:ln w="9525" cap="flat" cmpd="sng">
            <a:solidFill>
              <a:schemeClr val="dk1"/>
            </a:solidFill>
            <a:prstDash val="solid"/>
            <a:miter lim="800000"/>
            <a:headEnd type="none" w="sm" len="sm"/>
            <a:tailEnd type="triangle" w="med" len="med"/>
          </a:ln>
        </p:spPr>
      </p:cxnSp>
      <p:cxnSp>
        <p:nvCxnSpPr>
          <p:cNvPr id="158" name="Google Shape;158;p17"/>
          <p:cNvCxnSpPr/>
          <p:nvPr/>
        </p:nvCxnSpPr>
        <p:spPr>
          <a:xfrm>
            <a:off x="7100371" y="4504996"/>
            <a:ext cx="0" cy="281305"/>
          </a:xfrm>
          <a:prstGeom prst="straightConnector1">
            <a:avLst/>
          </a:prstGeom>
          <a:noFill/>
          <a:ln w="9525" cap="flat" cmpd="sng">
            <a:solidFill>
              <a:schemeClr val="dk1"/>
            </a:solidFill>
            <a:prstDash val="solid"/>
            <a:miter lim="800000"/>
            <a:headEnd type="none" w="sm" len="sm"/>
            <a:tailEnd type="triangle" w="med" len="med"/>
          </a:ln>
        </p:spPr>
      </p:cxnSp>
      <p:cxnSp>
        <p:nvCxnSpPr>
          <p:cNvPr id="160" name="Google Shape;160;p17"/>
          <p:cNvCxnSpPr/>
          <p:nvPr/>
        </p:nvCxnSpPr>
        <p:spPr>
          <a:xfrm>
            <a:off x="7949566" y="2140371"/>
            <a:ext cx="563245" cy="0"/>
          </a:xfrm>
          <a:prstGeom prst="straightConnector1">
            <a:avLst/>
          </a:prstGeom>
          <a:noFill/>
          <a:ln w="9525" cap="flat" cmpd="sng">
            <a:solidFill>
              <a:schemeClr val="dk1"/>
            </a:solidFill>
            <a:prstDash val="solid"/>
            <a:miter lim="800000"/>
            <a:headEnd type="none" w="sm" len="sm"/>
            <a:tailEnd type="triangle" w="med" len="med"/>
          </a:ln>
        </p:spPr>
      </p:cxnSp>
      <p:cxnSp>
        <p:nvCxnSpPr>
          <p:cNvPr id="161" name="Google Shape;161;p17"/>
          <p:cNvCxnSpPr>
            <a:cxnSpLocks/>
          </p:cNvCxnSpPr>
          <p:nvPr/>
        </p:nvCxnSpPr>
        <p:spPr>
          <a:xfrm>
            <a:off x="7084219" y="2612244"/>
            <a:ext cx="0" cy="531007"/>
          </a:xfrm>
          <a:prstGeom prst="straightConnector1">
            <a:avLst/>
          </a:prstGeom>
          <a:noFill/>
          <a:ln w="9525" cap="flat" cmpd="sng">
            <a:solidFill>
              <a:schemeClr val="dk1"/>
            </a:solidFill>
            <a:prstDash val="solid"/>
            <a:miter lim="800000"/>
            <a:headEnd type="none" w="sm" len="sm"/>
            <a:tailEnd type="triangle" w="med" len="med"/>
          </a:ln>
        </p:spPr>
      </p:cxnSp>
      <p:sp>
        <p:nvSpPr>
          <p:cNvPr id="162" name="Google Shape;162;p17"/>
          <p:cNvSpPr txBox="1"/>
          <p:nvPr/>
        </p:nvSpPr>
        <p:spPr>
          <a:xfrm>
            <a:off x="298975" y="2824049"/>
            <a:ext cx="4913100" cy="4314987"/>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800"/>
              </a:spcBef>
              <a:spcAft>
                <a:spcPts val="0"/>
              </a:spcAft>
              <a:buNone/>
            </a:pPr>
            <a:r>
              <a:rPr lang="en-IN" sz="1800" b="1" dirty="0">
                <a:solidFill>
                  <a:srgbClr val="0C0C0C"/>
                </a:solidFill>
                <a:latin typeface="Calibri"/>
                <a:ea typeface="Calibri"/>
                <a:cs typeface="Calibri"/>
                <a:sym typeface="Calibri"/>
              </a:rPr>
              <a:t>Inclusion Criteria</a:t>
            </a:r>
            <a:r>
              <a:rPr lang="en-IN" sz="1800" dirty="0">
                <a:solidFill>
                  <a:srgbClr val="0C0C0C"/>
                </a:solidFill>
                <a:latin typeface="Calibri"/>
                <a:ea typeface="Calibri"/>
                <a:cs typeface="Calibri"/>
                <a:sym typeface="Calibri"/>
              </a:rPr>
              <a:t>: </a:t>
            </a:r>
            <a:endParaRPr dirty="0"/>
          </a:p>
          <a:p>
            <a:pPr marL="285743" marR="0" lvl="0" indent="-285743" algn="l" rtl="0">
              <a:lnSpc>
                <a:spcPct val="90000"/>
              </a:lnSpc>
              <a:spcBef>
                <a:spcPts val="800"/>
              </a:spcBef>
              <a:spcAft>
                <a:spcPts val="0"/>
              </a:spcAft>
              <a:buClr>
                <a:srgbClr val="0C0C0C"/>
              </a:buClr>
              <a:buSzPts val="1800"/>
              <a:buFont typeface="Arial"/>
              <a:buChar char="•"/>
            </a:pPr>
            <a:r>
              <a:rPr lang="en-IN" sz="1800" dirty="0">
                <a:solidFill>
                  <a:srgbClr val="0C0C0C"/>
                </a:solidFill>
                <a:latin typeface="Calibri"/>
                <a:ea typeface="Calibri"/>
                <a:cs typeface="Calibri"/>
                <a:sym typeface="Calibri"/>
              </a:rPr>
              <a:t>English language only</a:t>
            </a:r>
            <a:endParaRPr dirty="0"/>
          </a:p>
          <a:p>
            <a:pPr marL="285743" marR="0" lvl="0" indent="-285743" algn="l" rtl="0">
              <a:lnSpc>
                <a:spcPct val="90000"/>
              </a:lnSpc>
              <a:spcBef>
                <a:spcPts val="800"/>
              </a:spcBef>
              <a:spcAft>
                <a:spcPts val="0"/>
              </a:spcAft>
              <a:buClr>
                <a:srgbClr val="0C0C0C"/>
              </a:buClr>
              <a:buSzPts val="1800"/>
              <a:buFont typeface="Arial"/>
              <a:buChar char="•"/>
            </a:pPr>
            <a:r>
              <a:rPr lang="en-IN" sz="1800" dirty="0">
                <a:solidFill>
                  <a:srgbClr val="0C0C0C"/>
                </a:solidFill>
                <a:latin typeface="Calibri"/>
                <a:ea typeface="Calibri"/>
                <a:cs typeface="Calibri"/>
                <a:sym typeface="Calibri"/>
              </a:rPr>
              <a:t>Full text available</a:t>
            </a:r>
            <a:endParaRPr dirty="0"/>
          </a:p>
          <a:p>
            <a:pPr marL="285743" marR="0" lvl="0" indent="-285743" algn="l" rtl="0">
              <a:lnSpc>
                <a:spcPct val="90000"/>
              </a:lnSpc>
              <a:spcBef>
                <a:spcPts val="800"/>
              </a:spcBef>
              <a:spcAft>
                <a:spcPts val="0"/>
              </a:spcAft>
              <a:buClr>
                <a:srgbClr val="0C0C0C"/>
              </a:buClr>
              <a:buSzPts val="1800"/>
              <a:buFont typeface="Arial"/>
              <a:buChar char="•"/>
            </a:pPr>
            <a:r>
              <a:rPr lang="en-IN" sz="1800" dirty="0">
                <a:solidFill>
                  <a:srgbClr val="0C0C0C"/>
                </a:solidFill>
                <a:latin typeface="Calibri"/>
                <a:ea typeface="Calibri"/>
                <a:cs typeface="Calibri"/>
                <a:sym typeface="Calibri"/>
              </a:rPr>
              <a:t>All study designs</a:t>
            </a:r>
            <a:endParaRPr dirty="0"/>
          </a:p>
          <a:p>
            <a:pPr marL="285743" marR="0" lvl="0" indent="-285743" algn="l" rtl="0">
              <a:lnSpc>
                <a:spcPct val="90000"/>
              </a:lnSpc>
              <a:spcBef>
                <a:spcPts val="800"/>
              </a:spcBef>
              <a:spcAft>
                <a:spcPts val="0"/>
              </a:spcAft>
              <a:buClr>
                <a:srgbClr val="0C0C0C"/>
              </a:buClr>
              <a:buSzPts val="1800"/>
              <a:buFont typeface="Arial"/>
              <a:buChar char="•"/>
            </a:pPr>
            <a:r>
              <a:rPr lang="en-IN" sz="1800" dirty="0">
                <a:solidFill>
                  <a:srgbClr val="0C0C0C"/>
                </a:solidFill>
                <a:latin typeface="Calibri"/>
                <a:ea typeface="Calibri"/>
                <a:cs typeface="Calibri"/>
                <a:sym typeface="Calibri"/>
              </a:rPr>
              <a:t>Review articles</a:t>
            </a:r>
          </a:p>
          <a:p>
            <a:pPr marL="0" marR="0" lvl="0" indent="0" algn="l" rtl="0">
              <a:lnSpc>
                <a:spcPct val="90000"/>
              </a:lnSpc>
              <a:spcBef>
                <a:spcPts val="800"/>
              </a:spcBef>
              <a:spcAft>
                <a:spcPts val="0"/>
              </a:spcAft>
              <a:buNone/>
            </a:pPr>
            <a:r>
              <a:rPr lang="en-IN" sz="1800" b="1" dirty="0">
                <a:solidFill>
                  <a:srgbClr val="0C0C0C"/>
                </a:solidFill>
                <a:latin typeface="Calibri"/>
                <a:ea typeface="Calibri"/>
                <a:cs typeface="Calibri"/>
                <a:sym typeface="Calibri"/>
              </a:rPr>
              <a:t>Exclusion Criteria</a:t>
            </a:r>
            <a:r>
              <a:rPr lang="en-IN" sz="1800" dirty="0">
                <a:solidFill>
                  <a:srgbClr val="0C0C0C"/>
                </a:solidFill>
                <a:latin typeface="Calibri"/>
                <a:ea typeface="Calibri"/>
                <a:cs typeface="Calibri"/>
                <a:sym typeface="Calibri"/>
              </a:rPr>
              <a:t>:</a:t>
            </a:r>
            <a:endParaRPr sz="1800" dirty="0">
              <a:solidFill>
                <a:srgbClr val="0C0C0C"/>
              </a:solidFill>
              <a:latin typeface="Calibri"/>
              <a:ea typeface="Calibri"/>
              <a:cs typeface="Calibri"/>
              <a:sym typeface="Calibri"/>
            </a:endParaRPr>
          </a:p>
          <a:p>
            <a:pPr marL="285743" lvl="0" indent="-285743" algn="l" rtl="0">
              <a:lnSpc>
                <a:spcPct val="90000"/>
              </a:lnSpc>
              <a:spcBef>
                <a:spcPts val="800"/>
              </a:spcBef>
              <a:spcAft>
                <a:spcPts val="0"/>
              </a:spcAft>
              <a:buClr>
                <a:srgbClr val="0C0C0C"/>
              </a:buClr>
              <a:buSzPts val="1800"/>
              <a:buChar char="•"/>
            </a:pPr>
            <a:r>
              <a:rPr lang="en-IN" sz="1800" dirty="0">
                <a:solidFill>
                  <a:srgbClr val="0C0C0C"/>
                </a:solidFill>
                <a:latin typeface="Calibri"/>
                <a:ea typeface="Calibri"/>
                <a:cs typeface="Calibri"/>
                <a:sym typeface="Calibri"/>
              </a:rPr>
              <a:t>Newspaper</a:t>
            </a:r>
            <a:endParaRPr sz="1800" dirty="0">
              <a:solidFill>
                <a:srgbClr val="0C0C0C"/>
              </a:solidFill>
              <a:latin typeface="Calibri"/>
              <a:ea typeface="Calibri"/>
              <a:cs typeface="Calibri"/>
              <a:sym typeface="Calibri"/>
            </a:endParaRPr>
          </a:p>
          <a:p>
            <a:pPr marL="285743" lvl="0" indent="-285743" algn="l" rtl="0">
              <a:lnSpc>
                <a:spcPct val="90000"/>
              </a:lnSpc>
              <a:spcBef>
                <a:spcPts val="800"/>
              </a:spcBef>
              <a:spcAft>
                <a:spcPts val="0"/>
              </a:spcAft>
              <a:buClr>
                <a:srgbClr val="0C0C0C"/>
              </a:buClr>
              <a:buSzPts val="1800"/>
              <a:buChar char="•"/>
            </a:pPr>
            <a:r>
              <a:rPr lang="en-IN" sz="1800" dirty="0">
                <a:solidFill>
                  <a:srgbClr val="0C0C0C"/>
                </a:solidFill>
                <a:latin typeface="Calibri"/>
                <a:ea typeface="Calibri"/>
                <a:cs typeface="Calibri"/>
                <a:sym typeface="Calibri"/>
              </a:rPr>
              <a:t>Blogs</a:t>
            </a:r>
          </a:p>
          <a:p>
            <a:pPr marL="285743" lvl="0" indent="-285743" algn="l" rtl="0">
              <a:lnSpc>
                <a:spcPct val="90000"/>
              </a:lnSpc>
              <a:spcBef>
                <a:spcPts val="800"/>
              </a:spcBef>
              <a:spcAft>
                <a:spcPts val="0"/>
              </a:spcAft>
              <a:buClr>
                <a:srgbClr val="0C0C0C"/>
              </a:buClr>
              <a:buSzPts val="1800"/>
              <a:buChar char="•"/>
            </a:pPr>
            <a:r>
              <a:rPr lang="en-IN" sz="1800" dirty="0">
                <a:solidFill>
                  <a:srgbClr val="0C0C0C"/>
                </a:solidFill>
                <a:latin typeface="Calibri"/>
                <a:ea typeface="Calibri"/>
                <a:cs typeface="Calibri"/>
                <a:sym typeface="Calibri"/>
              </a:rPr>
              <a:t>Studies related to awareness of providers</a:t>
            </a:r>
          </a:p>
          <a:p>
            <a:pPr marL="285743" lvl="0" indent="-285743" algn="l" rtl="0">
              <a:lnSpc>
                <a:spcPct val="90000"/>
              </a:lnSpc>
              <a:spcBef>
                <a:spcPts val="800"/>
              </a:spcBef>
              <a:spcAft>
                <a:spcPts val="0"/>
              </a:spcAft>
              <a:buClr>
                <a:srgbClr val="0C0C0C"/>
              </a:buClr>
              <a:buSzPts val="1800"/>
              <a:buChar char="•"/>
            </a:pPr>
            <a:r>
              <a:rPr lang="en-IN" sz="1800" dirty="0">
                <a:solidFill>
                  <a:srgbClr val="0C0C0C"/>
                </a:solidFill>
                <a:latin typeface="Calibri"/>
                <a:ea typeface="Calibri"/>
                <a:cs typeface="Calibri"/>
                <a:sym typeface="Calibri"/>
              </a:rPr>
              <a:t>websites </a:t>
            </a:r>
          </a:p>
          <a:p>
            <a:pPr marL="285743" lvl="0" indent="-285743" algn="l" rtl="0">
              <a:lnSpc>
                <a:spcPct val="90000"/>
              </a:lnSpc>
              <a:spcBef>
                <a:spcPts val="800"/>
              </a:spcBef>
              <a:spcAft>
                <a:spcPts val="0"/>
              </a:spcAft>
              <a:buClr>
                <a:srgbClr val="0C0C0C"/>
              </a:buClr>
              <a:buSzPts val="1800"/>
              <a:buChar char="•"/>
            </a:pPr>
            <a:r>
              <a:rPr lang="en-IN" sz="1800" dirty="0">
                <a:solidFill>
                  <a:srgbClr val="0C0C0C"/>
                </a:solidFill>
                <a:latin typeface="Calibri"/>
                <a:ea typeface="Calibri"/>
                <a:cs typeface="Calibri"/>
                <a:sym typeface="Calibri"/>
              </a:rPr>
              <a:t>If impact is not mentioned</a:t>
            </a:r>
          </a:p>
          <a:p>
            <a:pPr marL="285743" lvl="0" indent="-285743" algn="l" rtl="0">
              <a:lnSpc>
                <a:spcPct val="90000"/>
              </a:lnSpc>
              <a:spcBef>
                <a:spcPts val="800"/>
              </a:spcBef>
              <a:spcAft>
                <a:spcPts val="0"/>
              </a:spcAft>
              <a:buClr>
                <a:srgbClr val="0C0C0C"/>
              </a:buClr>
              <a:buSzPts val="1800"/>
              <a:buChar char="•"/>
            </a:pPr>
            <a:endParaRPr sz="1800" dirty="0">
              <a:solidFill>
                <a:srgbClr val="0C0C0C"/>
              </a:solidFill>
              <a:latin typeface="Calibri"/>
              <a:ea typeface="Calibri"/>
              <a:cs typeface="Calibri"/>
              <a:sym typeface="Calibri"/>
            </a:endParaRPr>
          </a:p>
        </p:txBody>
      </p:sp>
      <p:sp>
        <p:nvSpPr>
          <p:cNvPr id="163" name="Google Shape;163;p17"/>
          <p:cNvSpPr txBox="1"/>
          <p:nvPr/>
        </p:nvSpPr>
        <p:spPr>
          <a:xfrm>
            <a:off x="5630599" y="555500"/>
            <a:ext cx="4702200" cy="369300"/>
          </a:xfrm>
          <a:prstGeom prst="rect">
            <a:avLst/>
          </a:prstGeom>
          <a:solidFill>
            <a:srgbClr val="BFBFBF"/>
          </a:solidFill>
          <a:ln w="952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IN" sz="1800">
                <a:solidFill>
                  <a:schemeClr val="dk1"/>
                </a:solidFill>
                <a:latin typeface="Calibri"/>
                <a:ea typeface="Calibri"/>
                <a:cs typeface="Calibri"/>
                <a:sym typeface="Calibri"/>
              </a:rPr>
              <a:t>PRISMA ScR FLOW CHART</a:t>
            </a:r>
            <a:endParaRPr/>
          </a:p>
        </p:txBody>
      </p:sp>
      <p:pic>
        <p:nvPicPr>
          <p:cNvPr id="164" name="Google Shape;164;p17" descr="Text&#10;&#10;Description automatically generated"/>
          <p:cNvPicPr preferRelativeResize="0"/>
          <p:nvPr/>
        </p:nvPicPr>
        <p:blipFill rotWithShape="1">
          <a:blip r:embed="rId3">
            <a:alphaModFix/>
          </a:blip>
          <a:srcRect/>
          <a:stretch/>
        </p:blipFill>
        <p:spPr>
          <a:xfrm>
            <a:off x="10690860" y="10054"/>
            <a:ext cx="1501140" cy="914428"/>
          </a:xfrm>
          <a:prstGeom prst="rect">
            <a:avLst/>
          </a:prstGeom>
          <a:noFill/>
          <a:ln>
            <a:noFill/>
          </a:ln>
        </p:spPr>
      </p:pic>
      <p:sp>
        <p:nvSpPr>
          <p:cNvPr id="167" name="Google Shape;167;p17"/>
          <p:cNvSpPr txBox="1"/>
          <p:nvPr/>
        </p:nvSpPr>
        <p:spPr>
          <a:xfrm>
            <a:off x="298975" y="1680712"/>
            <a:ext cx="4913100" cy="7389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IN" sz="2100" b="1" i="0" u="none" strike="noStrike" cap="none">
                <a:solidFill>
                  <a:schemeClr val="dk1"/>
                </a:solidFill>
                <a:latin typeface="Calibri"/>
                <a:ea typeface="Calibri"/>
                <a:cs typeface="Calibri"/>
                <a:sym typeface="Calibri"/>
              </a:rPr>
              <a:t>Study </a:t>
            </a:r>
            <a:r>
              <a:rPr lang="en-IN" sz="2100" b="1">
                <a:solidFill>
                  <a:schemeClr val="dk1"/>
                </a:solidFill>
                <a:latin typeface="Calibri"/>
                <a:ea typeface="Calibri"/>
                <a:cs typeface="Calibri"/>
                <a:sym typeface="Calibri"/>
              </a:rPr>
              <a:t>Selection</a:t>
            </a:r>
            <a:r>
              <a:rPr lang="en-IN" sz="2100" b="0" i="0" u="none" strike="noStrike" cap="none">
                <a:solidFill>
                  <a:schemeClr val="dk1"/>
                </a:solidFill>
                <a:latin typeface="Calibri"/>
                <a:ea typeface="Calibri"/>
                <a:cs typeface="Calibri"/>
                <a:sym typeface="Calibri"/>
              </a:rPr>
              <a:t> based on </a:t>
            </a:r>
            <a:r>
              <a:rPr lang="en-IN" sz="2100">
                <a:solidFill>
                  <a:schemeClr val="dk1"/>
                </a:solidFill>
                <a:latin typeface="Calibri"/>
                <a:ea typeface="Calibri"/>
                <a:cs typeface="Calibri"/>
                <a:sym typeface="Calibri"/>
              </a:rPr>
              <a:t>the following criteria</a:t>
            </a:r>
            <a:endParaRPr sz="2100">
              <a:solidFill>
                <a:schemeClr val="dk1"/>
              </a:solidFill>
              <a:latin typeface="Calibri"/>
              <a:ea typeface="Calibri"/>
              <a:cs typeface="Calibri"/>
              <a:sym typeface="Calibri"/>
            </a:endParaRPr>
          </a:p>
        </p:txBody>
      </p:sp>
      <p:sp>
        <p:nvSpPr>
          <p:cNvPr id="168" name="Google Shape;168;p17"/>
          <p:cNvSpPr/>
          <p:nvPr/>
        </p:nvSpPr>
        <p:spPr>
          <a:xfrm>
            <a:off x="298975" y="1128632"/>
            <a:ext cx="4553712" cy="20437"/>
          </a:xfrm>
          <a:custGeom>
            <a:avLst/>
            <a:gdLst/>
            <a:ahLst/>
            <a:cxnLst/>
            <a:rect l="l" t="t" r="r" b="b"/>
            <a:pathLst>
              <a:path w="10972800" h="18288" fill="none" extrusionOk="0">
                <a:moveTo>
                  <a:pt x="0" y="0"/>
                </a:moveTo>
                <a:cubicBezTo>
                  <a:pt x="165916" y="-1866"/>
                  <a:pt x="188720" y="13756"/>
                  <a:pt x="356616" y="0"/>
                </a:cubicBezTo>
                <a:cubicBezTo>
                  <a:pt x="524512" y="-13756"/>
                  <a:pt x="734781" y="8922"/>
                  <a:pt x="1042416" y="0"/>
                </a:cubicBezTo>
                <a:cubicBezTo>
                  <a:pt x="1350051" y="-8922"/>
                  <a:pt x="1595982" y="-26315"/>
                  <a:pt x="1947672" y="0"/>
                </a:cubicBezTo>
                <a:cubicBezTo>
                  <a:pt x="2299362" y="26315"/>
                  <a:pt x="2292691" y="-19526"/>
                  <a:pt x="2633472" y="0"/>
                </a:cubicBezTo>
                <a:cubicBezTo>
                  <a:pt x="2974253" y="19526"/>
                  <a:pt x="2857309" y="10773"/>
                  <a:pt x="2990088" y="0"/>
                </a:cubicBezTo>
                <a:cubicBezTo>
                  <a:pt x="3122867" y="-10773"/>
                  <a:pt x="3359343" y="7194"/>
                  <a:pt x="3456432" y="0"/>
                </a:cubicBezTo>
                <a:cubicBezTo>
                  <a:pt x="3553521" y="-7194"/>
                  <a:pt x="4136258" y="5108"/>
                  <a:pt x="4361688" y="0"/>
                </a:cubicBezTo>
                <a:cubicBezTo>
                  <a:pt x="4587118" y="-5108"/>
                  <a:pt x="4992424" y="-42958"/>
                  <a:pt x="5266944" y="0"/>
                </a:cubicBezTo>
                <a:cubicBezTo>
                  <a:pt x="5541464" y="42958"/>
                  <a:pt x="5882966" y="-3430"/>
                  <a:pt x="6172200" y="0"/>
                </a:cubicBezTo>
                <a:cubicBezTo>
                  <a:pt x="6461434" y="3430"/>
                  <a:pt x="6432127" y="6688"/>
                  <a:pt x="6528816" y="0"/>
                </a:cubicBezTo>
                <a:cubicBezTo>
                  <a:pt x="6625505" y="-6688"/>
                  <a:pt x="6916805" y="-436"/>
                  <a:pt x="7214616" y="0"/>
                </a:cubicBezTo>
                <a:cubicBezTo>
                  <a:pt x="7512427" y="436"/>
                  <a:pt x="7626159" y="-6909"/>
                  <a:pt x="7790688" y="0"/>
                </a:cubicBezTo>
                <a:cubicBezTo>
                  <a:pt x="7955217" y="6909"/>
                  <a:pt x="8048891" y="15307"/>
                  <a:pt x="8147304" y="0"/>
                </a:cubicBezTo>
                <a:cubicBezTo>
                  <a:pt x="8245717" y="-15307"/>
                  <a:pt x="8645618" y="-11734"/>
                  <a:pt x="9052560" y="0"/>
                </a:cubicBezTo>
                <a:cubicBezTo>
                  <a:pt x="9459502" y="11734"/>
                  <a:pt x="9320584" y="8388"/>
                  <a:pt x="9409176" y="0"/>
                </a:cubicBezTo>
                <a:cubicBezTo>
                  <a:pt x="9497768" y="-8388"/>
                  <a:pt x="9644192" y="8379"/>
                  <a:pt x="9765792" y="0"/>
                </a:cubicBezTo>
                <a:cubicBezTo>
                  <a:pt x="9887392" y="-8379"/>
                  <a:pt x="10105220" y="-12663"/>
                  <a:pt x="10341864" y="0"/>
                </a:cubicBezTo>
                <a:cubicBezTo>
                  <a:pt x="10578508" y="12663"/>
                  <a:pt x="10773103" y="-5786"/>
                  <a:pt x="10972800" y="0"/>
                </a:cubicBezTo>
                <a:cubicBezTo>
                  <a:pt x="10972146" y="8818"/>
                  <a:pt x="10972240" y="13823"/>
                  <a:pt x="10972800" y="18288"/>
                </a:cubicBezTo>
                <a:cubicBezTo>
                  <a:pt x="10588778" y="31598"/>
                  <a:pt x="10543381" y="-12698"/>
                  <a:pt x="10177272" y="18288"/>
                </a:cubicBezTo>
                <a:cubicBezTo>
                  <a:pt x="9811163" y="49274"/>
                  <a:pt x="9996817" y="25662"/>
                  <a:pt x="9820656" y="18288"/>
                </a:cubicBezTo>
                <a:cubicBezTo>
                  <a:pt x="9644495" y="10914"/>
                  <a:pt x="9607007" y="31631"/>
                  <a:pt x="9464040" y="18288"/>
                </a:cubicBezTo>
                <a:cubicBezTo>
                  <a:pt x="9321073" y="4945"/>
                  <a:pt x="9114189" y="28940"/>
                  <a:pt x="8778240" y="18288"/>
                </a:cubicBezTo>
                <a:cubicBezTo>
                  <a:pt x="8442291" y="7636"/>
                  <a:pt x="8594763" y="987"/>
                  <a:pt x="8421624" y="18288"/>
                </a:cubicBezTo>
                <a:cubicBezTo>
                  <a:pt x="8248485" y="35589"/>
                  <a:pt x="7929515" y="37573"/>
                  <a:pt x="7735824" y="18288"/>
                </a:cubicBezTo>
                <a:cubicBezTo>
                  <a:pt x="7542133" y="-997"/>
                  <a:pt x="7252504" y="33858"/>
                  <a:pt x="6940296" y="18288"/>
                </a:cubicBezTo>
                <a:cubicBezTo>
                  <a:pt x="6628088" y="2718"/>
                  <a:pt x="6528503" y="48389"/>
                  <a:pt x="6254496" y="18288"/>
                </a:cubicBezTo>
                <a:cubicBezTo>
                  <a:pt x="5980489" y="-11813"/>
                  <a:pt x="5695784" y="-3740"/>
                  <a:pt x="5458968" y="18288"/>
                </a:cubicBezTo>
                <a:cubicBezTo>
                  <a:pt x="5222152" y="40316"/>
                  <a:pt x="5010751" y="19095"/>
                  <a:pt x="4663440" y="18288"/>
                </a:cubicBezTo>
                <a:cubicBezTo>
                  <a:pt x="4316129" y="17481"/>
                  <a:pt x="4425552" y="1606"/>
                  <a:pt x="4306824" y="18288"/>
                </a:cubicBezTo>
                <a:cubicBezTo>
                  <a:pt x="4188096" y="34970"/>
                  <a:pt x="3941535" y="7481"/>
                  <a:pt x="3840480" y="18288"/>
                </a:cubicBezTo>
                <a:cubicBezTo>
                  <a:pt x="3739425" y="29095"/>
                  <a:pt x="3402388" y="17641"/>
                  <a:pt x="3264408" y="18288"/>
                </a:cubicBezTo>
                <a:cubicBezTo>
                  <a:pt x="3126428" y="18935"/>
                  <a:pt x="2776779" y="9983"/>
                  <a:pt x="2578608" y="18288"/>
                </a:cubicBezTo>
                <a:cubicBezTo>
                  <a:pt x="2380437" y="26593"/>
                  <a:pt x="1909468" y="25818"/>
                  <a:pt x="1673352" y="18288"/>
                </a:cubicBezTo>
                <a:cubicBezTo>
                  <a:pt x="1437236" y="10758"/>
                  <a:pt x="1131180" y="49884"/>
                  <a:pt x="877824" y="18288"/>
                </a:cubicBezTo>
                <a:cubicBezTo>
                  <a:pt x="624468" y="-13308"/>
                  <a:pt x="206753" y="2195"/>
                  <a:pt x="0" y="18288"/>
                </a:cubicBezTo>
                <a:cubicBezTo>
                  <a:pt x="313" y="10654"/>
                  <a:pt x="-263" y="4056"/>
                  <a:pt x="0" y="0"/>
                </a:cubicBezTo>
                <a:close/>
              </a:path>
              <a:path w="10972800" h="18288" extrusionOk="0">
                <a:moveTo>
                  <a:pt x="0" y="0"/>
                </a:moveTo>
                <a:cubicBezTo>
                  <a:pt x="164017" y="-17675"/>
                  <a:pt x="309425" y="9913"/>
                  <a:pt x="466344" y="0"/>
                </a:cubicBezTo>
                <a:cubicBezTo>
                  <a:pt x="623263" y="-9913"/>
                  <a:pt x="659300" y="-14524"/>
                  <a:pt x="822960" y="0"/>
                </a:cubicBezTo>
                <a:cubicBezTo>
                  <a:pt x="986620" y="14524"/>
                  <a:pt x="1105222" y="-16481"/>
                  <a:pt x="1289304" y="0"/>
                </a:cubicBezTo>
                <a:cubicBezTo>
                  <a:pt x="1473386" y="16481"/>
                  <a:pt x="1693223" y="26161"/>
                  <a:pt x="1975104" y="0"/>
                </a:cubicBezTo>
                <a:cubicBezTo>
                  <a:pt x="2256985" y="-26161"/>
                  <a:pt x="2435781" y="23061"/>
                  <a:pt x="2770632" y="0"/>
                </a:cubicBezTo>
                <a:cubicBezTo>
                  <a:pt x="3105483" y="-23061"/>
                  <a:pt x="3247479" y="-44011"/>
                  <a:pt x="3675888" y="0"/>
                </a:cubicBezTo>
                <a:cubicBezTo>
                  <a:pt x="4104297" y="44011"/>
                  <a:pt x="4280918" y="4017"/>
                  <a:pt x="4581144" y="0"/>
                </a:cubicBezTo>
                <a:cubicBezTo>
                  <a:pt x="4881370" y="-4017"/>
                  <a:pt x="5021699" y="-11889"/>
                  <a:pt x="5157216" y="0"/>
                </a:cubicBezTo>
                <a:cubicBezTo>
                  <a:pt x="5292733" y="11889"/>
                  <a:pt x="5603398" y="-17698"/>
                  <a:pt x="5952744" y="0"/>
                </a:cubicBezTo>
                <a:cubicBezTo>
                  <a:pt x="6302090" y="17698"/>
                  <a:pt x="6353093" y="-11909"/>
                  <a:pt x="6638544" y="0"/>
                </a:cubicBezTo>
                <a:cubicBezTo>
                  <a:pt x="6923995" y="11909"/>
                  <a:pt x="7053404" y="21630"/>
                  <a:pt x="7214616" y="0"/>
                </a:cubicBezTo>
                <a:cubicBezTo>
                  <a:pt x="7375828" y="-21630"/>
                  <a:pt x="7837963" y="3886"/>
                  <a:pt x="8010144" y="0"/>
                </a:cubicBezTo>
                <a:cubicBezTo>
                  <a:pt x="8182325" y="-3886"/>
                  <a:pt x="8224183" y="16009"/>
                  <a:pt x="8366760" y="0"/>
                </a:cubicBezTo>
                <a:cubicBezTo>
                  <a:pt x="8509337" y="-16009"/>
                  <a:pt x="8687920" y="-5720"/>
                  <a:pt x="8942832" y="0"/>
                </a:cubicBezTo>
                <a:cubicBezTo>
                  <a:pt x="9197744" y="5720"/>
                  <a:pt x="9368437" y="20479"/>
                  <a:pt x="9628632" y="0"/>
                </a:cubicBezTo>
                <a:cubicBezTo>
                  <a:pt x="9888827" y="-20479"/>
                  <a:pt x="10560858" y="-20746"/>
                  <a:pt x="10972800" y="0"/>
                </a:cubicBezTo>
                <a:cubicBezTo>
                  <a:pt x="10972186" y="5722"/>
                  <a:pt x="10972980" y="12495"/>
                  <a:pt x="10972800" y="18288"/>
                </a:cubicBezTo>
                <a:cubicBezTo>
                  <a:pt x="10786146" y="12536"/>
                  <a:pt x="10623717" y="14033"/>
                  <a:pt x="10506456" y="18288"/>
                </a:cubicBezTo>
                <a:cubicBezTo>
                  <a:pt x="10389195" y="22543"/>
                  <a:pt x="10296178" y="20107"/>
                  <a:pt x="10149840" y="18288"/>
                </a:cubicBezTo>
                <a:cubicBezTo>
                  <a:pt x="10003502" y="16469"/>
                  <a:pt x="9767530" y="28891"/>
                  <a:pt x="9464040" y="18288"/>
                </a:cubicBezTo>
                <a:cubicBezTo>
                  <a:pt x="9160550" y="7685"/>
                  <a:pt x="9229050" y="2659"/>
                  <a:pt x="8997696" y="18288"/>
                </a:cubicBezTo>
                <a:cubicBezTo>
                  <a:pt x="8766342" y="33917"/>
                  <a:pt x="8340136" y="34864"/>
                  <a:pt x="8092440" y="18288"/>
                </a:cubicBezTo>
                <a:cubicBezTo>
                  <a:pt x="7844744" y="1712"/>
                  <a:pt x="7863720" y="27405"/>
                  <a:pt x="7735824" y="18288"/>
                </a:cubicBezTo>
                <a:cubicBezTo>
                  <a:pt x="7607928" y="9171"/>
                  <a:pt x="7323619" y="461"/>
                  <a:pt x="7050024" y="18288"/>
                </a:cubicBezTo>
                <a:cubicBezTo>
                  <a:pt x="6776429" y="36115"/>
                  <a:pt x="6787899" y="28206"/>
                  <a:pt x="6693408" y="18288"/>
                </a:cubicBezTo>
                <a:cubicBezTo>
                  <a:pt x="6598917" y="8370"/>
                  <a:pt x="6395231" y="19114"/>
                  <a:pt x="6227064" y="18288"/>
                </a:cubicBezTo>
                <a:cubicBezTo>
                  <a:pt x="6058897" y="17462"/>
                  <a:pt x="5618582" y="1091"/>
                  <a:pt x="5431536" y="18288"/>
                </a:cubicBezTo>
                <a:cubicBezTo>
                  <a:pt x="5244490" y="35485"/>
                  <a:pt x="4729797" y="-9650"/>
                  <a:pt x="4526280" y="18288"/>
                </a:cubicBezTo>
                <a:cubicBezTo>
                  <a:pt x="4322763" y="46226"/>
                  <a:pt x="4216797" y="756"/>
                  <a:pt x="4059936" y="18288"/>
                </a:cubicBezTo>
                <a:cubicBezTo>
                  <a:pt x="3903075" y="35820"/>
                  <a:pt x="3537912" y="42098"/>
                  <a:pt x="3374136" y="18288"/>
                </a:cubicBezTo>
                <a:cubicBezTo>
                  <a:pt x="3210360" y="-5522"/>
                  <a:pt x="3126842" y="39135"/>
                  <a:pt x="2907792" y="18288"/>
                </a:cubicBezTo>
                <a:cubicBezTo>
                  <a:pt x="2688742" y="-2559"/>
                  <a:pt x="2490436" y="34100"/>
                  <a:pt x="2112264" y="18288"/>
                </a:cubicBezTo>
                <a:cubicBezTo>
                  <a:pt x="1734092" y="2476"/>
                  <a:pt x="1744622" y="-7274"/>
                  <a:pt x="1536192" y="18288"/>
                </a:cubicBezTo>
                <a:cubicBezTo>
                  <a:pt x="1327762" y="43850"/>
                  <a:pt x="1189025" y="6435"/>
                  <a:pt x="1069848" y="18288"/>
                </a:cubicBezTo>
                <a:cubicBezTo>
                  <a:pt x="950671" y="30141"/>
                  <a:pt x="858345" y="33684"/>
                  <a:pt x="713232" y="18288"/>
                </a:cubicBezTo>
                <a:cubicBezTo>
                  <a:pt x="568119" y="2892"/>
                  <a:pt x="250292" y="5410"/>
                  <a:pt x="0" y="18288"/>
                </a:cubicBezTo>
                <a:cubicBezTo>
                  <a:pt x="465" y="13062"/>
                  <a:pt x="-894" y="9029"/>
                  <a:pt x="0" y="0"/>
                </a:cubicBezTo>
                <a:close/>
              </a:path>
            </a:pathLst>
          </a:custGeom>
          <a:solidFill>
            <a:schemeClr val="accent2">
              <a:alpha val="74900"/>
            </a:schemeClr>
          </a:solidFill>
          <a:ln w="44450" cap="rnd" cmpd="sng">
            <a:solidFill>
              <a:schemeClr val="accent2">
                <a:alpha val="74900"/>
              </a:schemeClr>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 name="Google Shape;155;p17">
            <a:extLst>
              <a:ext uri="{FF2B5EF4-FFF2-40B4-BE49-F238E27FC236}">
                <a16:creationId xmlns:a16="http://schemas.microsoft.com/office/drawing/2014/main" id="{BCB884F2-588E-FCDC-F188-3CC1CF95F481}"/>
              </a:ext>
            </a:extLst>
          </p:cNvPr>
          <p:cNvSpPr/>
          <p:nvPr/>
        </p:nvSpPr>
        <p:spPr>
          <a:xfrm rot="-5400000">
            <a:off x="5045990" y="3523516"/>
            <a:ext cx="1428009" cy="263523"/>
          </a:xfrm>
          <a:prstGeom prst="flowChartAlternateProcess">
            <a:avLst/>
          </a:prstGeom>
          <a:solidFill>
            <a:srgbClr val="9CC2E5"/>
          </a:solidFill>
          <a:ln w="12700" cap="flat" cmpd="sng">
            <a:solidFill>
              <a:srgbClr val="000000"/>
            </a:solidFill>
            <a:prstDash val="solid"/>
            <a:miter lim="800000"/>
            <a:headEnd type="none" w="sm" len="sm"/>
            <a:tailEnd type="none" w="sm" len="sm"/>
          </a:ln>
        </p:spPr>
        <p:txBody>
          <a:bodyPr spcFirstLastPara="1" wrap="square" lIns="91425" tIns="45700" rIns="91425" bIns="45700" anchor="b" anchorCtr="0">
            <a:noAutofit/>
          </a:bodyPr>
          <a:lstStyle/>
          <a:p>
            <a:pPr marL="0" marR="0" lvl="0" indent="0" algn="ctr" rtl="0">
              <a:spcBef>
                <a:spcPts val="0"/>
              </a:spcBef>
              <a:spcAft>
                <a:spcPts val="0"/>
              </a:spcAft>
              <a:buNone/>
            </a:pPr>
            <a:r>
              <a:rPr lang="en-IN" sz="1200" dirty="0">
                <a:solidFill>
                  <a:schemeClr val="dk1"/>
                </a:solidFill>
                <a:latin typeface="Inter Light"/>
                <a:ea typeface="Inter Light"/>
                <a:cs typeface="Inter Light"/>
                <a:sym typeface="Inter Light"/>
              </a:rPr>
              <a:t>Screening</a:t>
            </a:r>
            <a:endParaRPr sz="1200" dirty="0">
              <a:solidFill>
                <a:schemeClr val="dk1"/>
              </a:solidFill>
              <a:latin typeface="Inter Light"/>
              <a:ea typeface="Inter Light"/>
              <a:cs typeface="Inter Light"/>
              <a:sym typeface="Inter Light"/>
            </a:endParaRPr>
          </a:p>
        </p:txBody>
      </p:sp>
      <p:sp>
        <p:nvSpPr>
          <p:cNvPr id="3" name="Google Shape;155;p17">
            <a:extLst>
              <a:ext uri="{FF2B5EF4-FFF2-40B4-BE49-F238E27FC236}">
                <a16:creationId xmlns:a16="http://schemas.microsoft.com/office/drawing/2014/main" id="{564F80DE-531A-7E41-5CA2-0AC4EFF5B7EF}"/>
              </a:ext>
            </a:extLst>
          </p:cNvPr>
          <p:cNvSpPr/>
          <p:nvPr/>
        </p:nvSpPr>
        <p:spPr>
          <a:xfrm rot="-5400000">
            <a:off x="5254855" y="4866112"/>
            <a:ext cx="1041084" cy="289616"/>
          </a:xfrm>
          <a:prstGeom prst="flowChartAlternateProcess">
            <a:avLst/>
          </a:prstGeom>
          <a:solidFill>
            <a:srgbClr val="9CC2E5"/>
          </a:solidFill>
          <a:ln w="12700" cap="flat" cmpd="sng">
            <a:solidFill>
              <a:srgbClr val="000000"/>
            </a:solidFill>
            <a:prstDash val="solid"/>
            <a:miter lim="800000"/>
            <a:headEnd type="none" w="sm" len="sm"/>
            <a:tailEnd type="none" w="sm" len="sm"/>
          </a:ln>
        </p:spPr>
        <p:txBody>
          <a:bodyPr spcFirstLastPara="1" wrap="square" lIns="91425" tIns="45700" rIns="91425" bIns="45700" anchor="b" anchorCtr="0">
            <a:noAutofit/>
          </a:bodyPr>
          <a:lstStyle/>
          <a:p>
            <a:pPr marL="0" marR="0" lvl="0" indent="0" algn="ctr" rtl="0">
              <a:spcBef>
                <a:spcPts val="0"/>
              </a:spcBef>
              <a:spcAft>
                <a:spcPts val="0"/>
              </a:spcAft>
              <a:buNone/>
            </a:pPr>
            <a:r>
              <a:rPr lang="en-IN" sz="1200" dirty="0">
                <a:solidFill>
                  <a:schemeClr val="dk1"/>
                </a:solidFill>
                <a:latin typeface="Inter Light"/>
                <a:ea typeface="Inter Light"/>
                <a:cs typeface="Inter Light"/>
                <a:sym typeface="Inter Light"/>
              </a:rPr>
              <a:t>Eligibility</a:t>
            </a:r>
            <a:endParaRPr sz="1200" dirty="0">
              <a:solidFill>
                <a:schemeClr val="dk1"/>
              </a:solidFill>
              <a:latin typeface="Inter Light"/>
              <a:ea typeface="Inter Light"/>
              <a:cs typeface="Inter Light"/>
              <a:sym typeface="Inter Light"/>
            </a:endParaRPr>
          </a:p>
        </p:txBody>
      </p:sp>
      <p:sp>
        <p:nvSpPr>
          <p:cNvPr id="5" name="Google Shape;155;p17">
            <a:extLst>
              <a:ext uri="{FF2B5EF4-FFF2-40B4-BE49-F238E27FC236}">
                <a16:creationId xmlns:a16="http://schemas.microsoft.com/office/drawing/2014/main" id="{681524D6-FABF-0CC4-B6FE-91ECEC2FB338}"/>
              </a:ext>
            </a:extLst>
          </p:cNvPr>
          <p:cNvSpPr/>
          <p:nvPr/>
        </p:nvSpPr>
        <p:spPr>
          <a:xfrm rot="-5400000">
            <a:off x="5254855" y="6028291"/>
            <a:ext cx="1041084" cy="289616"/>
          </a:xfrm>
          <a:prstGeom prst="flowChartAlternateProcess">
            <a:avLst/>
          </a:prstGeom>
          <a:solidFill>
            <a:srgbClr val="9CC2E5"/>
          </a:solidFill>
          <a:ln w="12700" cap="flat" cmpd="sng">
            <a:solidFill>
              <a:srgbClr val="000000"/>
            </a:solidFill>
            <a:prstDash val="solid"/>
            <a:miter lim="800000"/>
            <a:headEnd type="none" w="sm" len="sm"/>
            <a:tailEnd type="none" w="sm" len="sm"/>
          </a:ln>
        </p:spPr>
        <p:txBody>
          <a:bodyPr spcFirstLastPara="1" wrap="square" lIns="91425" tIns="45700" rIns="91425" bIns="45700" anchor="b" anchorCtr="0">
            <a:noAutofit/>
          </a:bodyPr>
          <a:lstStyle/>
          <a:p>
            <a:pPr marL="0" marR="0" lvl="0" indent="0" algn="ctr" rtl="0">
              <a:spcBef>
                <a:spcPts val="0"/>
              </a:spcBef>
              <a:spcAft>
                <a:spcPts val="0"/>
              </a:spcAft>
              <a:buNone/>
            </a:pPr>
            <a:r>
              <a:rPr lang="en-IN" sz="1200" dirty="0">
                <a:solidFill>
                  <a:schemeClr val="dk1"/>
                </a:solidFill>
                <a:latin typeface="Inter Light"/>
                <a:ea typeface="Inter Light"/>
                <a:cs typeface="Inter Light"/>
                <a:sym typeface="Inter Light"/>
              </a:rPr>
              <a:t>Included</a:t>
            </a:r>
            <a:endParaRPr sz="1200" dirty="0">
              <a:solidFill>
                <a:schemeClr val="dk1"/>
              </a:solidFill>
              <a:latin typeface="Inter Light"/>
              <a:ea typeface="Inter Light"/>
              <a:cs typeface="Inter Light"/>
              <a:sym typeface="Inter Light"/>
            </a:endParaRPr>
          </a:p>
        </p:txBody>
      </p:sp>
      <p:cxnSp>
        <p:nvCxnSpPr>
          <p:cNvPr id="28" name="Google Shape;161;p17">
            <a:extLst>
              <a:ext uri="{FF2B5EF4-FFF2-40B4-BE49-F238E27FC236}">
                <a16:creationId xmlns:a16="http://schemas.microsoft.com/office/drawing/2014/main" id="{F0D0801F-4306-4D90-8B4E-1C207029C881}"/>
              </a:ext>
            </a:extLst>
          </p:cNvPr>
          <p:cNvCxnSpPr>
            <a:cxnSpLocks/>
          </p:cNvCxnSpPr>
          <p:nvPr/>
        </p:nvCxnSpPr>
        <p:spPr>
          <a:xfrm>
            <a:off x="7113332" y="5430750"/>
            <a:ext cx="0" cy="531007"/>
          </a:xfrm>
          <a:prstGeom prst="straightConnector1">
            <a:avLst/>
          </a:prstGeom>
          <a:noFill/>
          <a:ln w="9525" cap="flat" cmpd="sng">
            <a:solidFill>
              <a:schemeClr val="dk1"/>
            </a:solidFill>
            <a:prstDash val="solid"/>
            <a:miter lim="800000"/>
            <a:headEnd type="none" w="sm" len="sm"/>
            <a:tailEnd type="triangle" w="med" len="med"/>
          </a:ln>
        </p:spPr>
      </p:cxnSp>
      <p:sp>
        <p:nvSpPr>
          <p:cNvPr id="29" name="Google Shape;148;p17">
            <a:extLst>
              <a:ext uri="{FF2B5EF4-FFF2-40B4-BE49-F238E27FC236}">
                <a16:creationId xmlns:a16="http://schemas.microsoft.com/office/drawing/2014/main" id="{80C685D9-A48F-4278-BB4C-58A05C2B509F}"/>
              </a:ext>
            </a:extLst>
          </p:cNvPr>
          <p:cNvSpPr/>
          <p:nvPr/>
        </p:nvSpPr>
        <p:spPr>
          <a:xfrm>
            <a:off x="8843663" y="3182805"/>
            <a:ext cx="2245927" cy="527051"/>
          </a:xfrm>
          <a:prstGeom prst="rect">
            <a:avLst/>
          </a:prstGeom>
          <a:noFill/>
          <a:ln w="12700" cap="flat" cmpd="sng">
            <a:solidFill>
              <a:srgbClr val="0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r>
              <a:rPr lang="en-IN"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Records excluded</a:t>
            </a:r>
            <a:endParaRPr lang="en-IN" sz="11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endParaRPr>
          </a:p>
          <a:p>
            <a:pPr marL="0" marR="0" lvl="0" indent="0" algn="l" rtl="0">
              <a:spcBef>
                <a:spcPts val="0"/>
              </a:spcBef>
              <a:spcAft>
                <a:spcPts val="0"/>
              </a:spcAft>
              <a:buNone/>
            </a:pPr>
            <a:r>
              <a:rPr lang="en-IN"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n = 711</a:t>
            </a:r>
            <a:r>
              <a:rPr lang="en-IN" sz="1200" dirty="0">
                <a:latin typeface="Calibri" panose="020F0502020204030204" pitchFamily="34" charset="0"/>
                <a:ea typeface="Calibri" panose="020F0502020204030204" pitchFamily="34" charset="0"/>
                <a:cs typeface="Calibri" panose="020F0502020204030204" pitchFamily="34" charset="0"/>
              </a:rPr>
              <a:t>)</a:t>
            </a:r>
            <a:endParaRPr lang="en-IN" sz="1200"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p:txBody>
      </p:sp>
      <p:cxnSp>
        <p:nvCxnSpPr>
          <p:cNvPr id="32" name="Google Shape;160;p17">
            <a:extLst>
              <a:ext uri="{FF2B5EF4-FFF2-40B4-BE49-F238E27FC236}">
                <a16:creationId xmlns:a16="http://schemas.microsoft.com/office/drawing/2014/main" id="{0EB3FDFB-D89A-4EEF-9FF4-4B4A27E9A5AD}"/>
              </a:ext>
            </a:extLst>
          </p:cNvPr>
          <p:cNvCxnSpPr/>
          <p:nvPr/>
        </p:nvCxnSpPr>
        <p:spPr>
          <a:xfrm>
            <a:off x="8300883" y="3429000"/>
            <a:ext cx="563245" cy="0"/>
          </a:xfrm>
          <a:prstGeom prst="straightConnector1">
            <a:avLst/>
          </a:prstGeom>
          <a:noFill/>
          <a:ln w="9525" cap="flat" cmpd="sng">
            <a:solidFill>
              <a:schemeClr val="dk1"/>
            </a:solidFill>
            <a:prstDash val="solid"/>
            <a:miter lim="800000"/>
            <a:headEnd type="none" w="sm" len="sm"/>
            <a:tailEnd type="triangle" w="med" len="med"/>
          </a:ln>
        </p:spPr>
      </p:cxnSp>
      <p:cxnSp>
        <p:nvCxnSpPr>
          <p:cNvPr id="33" name="Google Shape;160;p17">
            <a:extLst>
              <a:ext uri="{FF2B5EF4-FFF2-40B4-BE49-F238E27FC236}">
                <a16:creationId xmlns:a16="http://schemas.microsoft.com/office/drawing/2014/main" id="{7DFE8C70-D2CB-488C-A7B6-14687F5C9CE3}"/>
              </a:ext>
            </a:extLst>
          </p:cNvPr>
          <p:cNvCxnSpPr/>
          <p:nvPr/>
        </p:nvCxnSpPr>
        <p:spPr>
          <a:xfrm>
            <a:off x="8280425" y="5122524"/>
            <a:ext cx="563245" cy="0"/>
          </a:xfrm>
          <a:prstGeom prst="straightConnector1">
            <a:avLst/>
          </a:prstGeom>
          <a:noFill/>
          <a:ln w="9525" cap="flat" cmpd="sng">
            <a:solidFill>
              <a:schemeClr val="dk1"/>
            </a:solidFill>
            <a:prstDash val="solid"/>
            <a:miter lim="800000"/>
            <a:headEnd type="none" w="sm" len="sm"/>
            <a:tailEnd type="triangle" w="med" len="med"/>
          </a:ln>
        </p:spPr>
      </p:cxn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72"/>
        <p:cNvGrpSpPr/>
        <p:nvPr/>
      </p:nvGrpSpPr>
      <p:grpSpPr>
        <a:xfrm>
          <a:off x="0" y="0"/>
          <a:ext cx="0" cy="0"/>
          <a:chOff x="0" y="0"/>
          <a:chExt cx="0" cy="0"/>
        </a:xfrm>
      </p:grpSpPr>
      <p:sp>
        <p:nvSpPr>
          <p:cNvPr id="173" name="Google Shape;173;p18"/>
          <p:cNvSpPr/>
          <p:nvPr/>
        </p:nvSpPr>
        <p:spPr>
          <a:xfrm>
            <a:off x="1" y="0"/>
            <a:ext cx="12191999" cy="6857365"/>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4" name="Google Shape;174;p18"/>
          <p:cNvSpPr txBox="1">
            <a:spLocks noGrp="1"/>
          </p:cNvSpPr>
          <p:nvPr>
            <p:ph type="title"/>
          </p:nvPr>
        </p:nvSpPr>
        <p:spPr>
          <a:xfrm>
            <a:off x="897000" y="298125"/>
            <a:ext cx="2602500" cy="7887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800"/>
              <a:buFont typeface="Calibri"/>
              <a:buNone/>
            </a:pPr>
            <a:r>
              <a:rPr lang="en-IN" sz="4800" dirty="0"/>
              <a:t>Results</a:t>
            </a:r>
            <a:endParaRPr dirty="0"/>
          </a:p>
        </p:txBody>
      </p:sp>
      <p:cxnSp>
        <p:nvCxnSpPr>
          <p:cNvPr id="175" name="Google Shape;175;p18"/>
          <p:cNvCxnSpPr/>
          <p:nvPr/>
        </p:nvCxnSpPr>
        <p:spPr>
          <a:xfrm rot="10800000">
            <a:off x="897000" y="1178725"/>
            <a:ext cx="10398000" cy="0"/>
          </a:xfrm>
          <a:prstGeom prst="straightConnector1">
            <a:avLst/>
          </a:prstGeom>
          <a:noFill/>
          <a:ln w="57150" cap="flat" cmpd="sng">
            <a:solidFill>
              <a:schemeClr val="accent4"/>
            </a:solidFill>
            <a:prstDash val="solid"/>
            <a:miter lim="800000"/>
            <a:headEnd type="none" w="sm" len="sm"/>
            <a:tailEnd type="none" w="sm" len="sm"/>
          </a:ln>
        </p:spPr>
      </p:cxnSp>
      <p:pic>
        <p:nvPicPr>
          <p:cNvPr id="176" name="Google Shape;176;p18" descr="Text&#10;&#10;Description automatically generated"/>
          <p:cNvPicPr preferRelativeResize="0"/>
          <p:nvPr/>
        </p:nvPicPr>
        <p:blipFill rotWithShape="1">
          <a:blip r:embed="rId3">
            <a:alphaModFix/>
          </a:blip>
          <a:srcRect/>
          <a:stretch/>
        </p:blipFill>
        <p:spPr>
          <a:xfrm>
            <a:off x="10680442" y="0"/>
            <a:ext cx="1501140" cy="871539"/>
          </a:xfrm>
          <a:prstGeom prst="rect">
            <a:avLst/>
          </a:prstGeom>
          <a:noFill/>
          <a:ln>
            <a:noFill/>
          </a:ln>
        </p:spPr>
      </p:pic>
      <p:grpSp>
        <p:nvGrpSpPr>
          <p:cNvPr id="177" name="Google Shape;177;p18"/>
          <p:cNvGrpSpPr/>
          <p:nvPr/>
        </p:nvGrpSpPr>
        <p:grpSpPr>
          <a:xfrm>
            <a:off x="8" y="355748"/>
            <a:ext cx="731548" cy="673456"/>
            <a:chOff x="3940602" y="308034"/>
            <a:chExt cx="2116748" cy="3429000"/>
          </a:xfrm>
        </p:grpSpPr>
        <p:sp>
          <p:nvSpPr>
            <p:cNvPr id="178" name="Google Shape;178;p18"/>
            <p:cNvSpPr/>
            <p:nvPr/>
          </p:nvSpPr>
          <p:spPr>
            <a:xfrm>
              <a:off x="3940602" y="308034"/>
              <a:ext cx="566700" cy="3429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79" name="Google Shape;179;p18"/>
            <p:cNvSpPr/>
            <p:nvPr/>
          </p:nvSpPr>
          <p:spPr>
            <a:xfrm>
              <a:off x="4715626" y="308034"/>
              <a:ext cx="566700" cy="3429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180" name="Google Shape;180;p18"/>
            <p:cNvSpPr/>
            <p:nvPr/>
          </p:nvSpPr>
          <p:spPr>
            <a:xfrm>
              <a:off x="5490650" y="308034"/>
              <a:ext cx="566700" cy="3429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aphicFrame>
        <p:nvGraphicFramePr>
          <p:cNvPr id="13" name="Chart 12">
            <a:extLst>
              <a:ext uri="{FF2B5EF4-FFF2-40B4-BE49-F238E27FC236}">
                <a16:creationId xmlns:a16="http://schemas.microsoft.com/office/drawing/2014/main" id="{EC3DF8E0-453E-4491-8592-1A466F9CD055}"/>
              </a:ext>
            </a:extLst>
          </p:cNvPr>
          <p:cNvGraphicFramePr/>
          <p:nvPr>
            <p:extLst>
              <p:ext uri="{D42A27DB-BD31-4B8C-83A1-F6EECF244321}">
                <p14:modId xmlns:p14="http://schemas.microsoft.com/office/powerpoint/2010/main" val="4160245219"/>
              </p:ext>
            </p:extLst>
          </p:nvPr>
        </p:nvGraphicFramePr>
        <p:xfrm>
          <a:off x="7398761" y="2611547"/>
          <a:ext cx="4032251" cy="3645983"/>
        </p:xfrm>
        <a:graphic>
          <a:graphicData uri="http://schemas.openxmlformats.org/drawingml/2006/chart">
            <c:chart xmlns:c="http://schemas.openxmlformats.org/drawingml/2006/chart" xmlns:r="http://schemas.openxmlformats.org/officeDocument/2006/relationships" r:id="rId4"/>
          </a:graphicData>
        </a:graphic>
      </p:graphicFrame>
      <p:sp>
        <p:nvSpPr>
          <p:cNvPr id="14" name="Google Shape;174;p18">
            <a:extLst>
              <a:ext uri="{FF2B5EF4-FFF2-40B4-BE49-F238E27FC236}">
                <a16:creationId xmlns:a16="http://schemas.microsoft.com/office/drawing/2014/main" id="{67770883-0861-4C11-A100-05010E7398C1}"/>
              </a:ext>
            </a:extLst>
          </p:cNvPr>
          <p:cNvSpPr txBox="1">
            <a:spLocks/>
          </p:cNvSpPr>
          <p:nvPr/>
        </p:nvSpPr>
        <p:spPr>
          <a:xfrm>
            <a:off x="896999" y="1178724"/>
            <a:ext cx="4794883" cy="788700"/>
          </a:xfrm>
          <a:prstGeom prst="rect">
            <a:avLst/>
          </a:prstGeom>
          <a:noFill/>
          <a:ln>
            <a:noFill/>
          </a:ln>
        </p:spPr>
        <p:txBody>
          <a:bodyPr spcFirstLastPara="1" wrap="square" lIns="91425" tIns="45700" rIns="91425" bIns="45700" anchor="ctr" anchorCtr="0">
            <a:norm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4800"/>
            </a:pPr>
            <a:r>
              <a:rPr lang="en-IN" sz="2800" dirty="0"/>
              <a:t>Composition of the Articles</a:t>
            </a:r>
            <a:endParaRPr lang="en-IN" sz="2400" dirty="0"/>
          </a:p>
        </p:txBody>
      </p:sp>
      <p:graphicFrame>
        <p:nvGraphicFramePr>
          <p:cNvPr id="3" name="Chart 2">
            <a:extLst>
              <a:ext uri="{FF2B5EF4-FFF2-40B4-BE49-F238E27FC236}">
                <a16:creationId xmlns:a16="http://schemas.microsoft.com/office/drawing/2014/main" id="{7D01A422-1795-28B7-136E-892ADBB74DEC}"/>
              </a:ext>
            </a:extLst>
          </p:cNvPr>
          <p:cNvGraphicFramePr>
            <a:graphicFrameLocks/>
          </p:cNvGraphicFramePr>
          <p:nvPr>
            <p:extLst>
              <p:ext uri="{D42A27DB-BD31-4B8C-83A1-F6EECF244321}">
                <p14:modId xmlns:p14="http://schemas.microsoft.com/office/powerpoint/2010/main" val="3868258982"/>
              </p:ext>
            </p:extLst>
          </p:nvPr>
        </p:nvGraphicFramePr>
        <p:xfrm>
          <a:off x="365781" y="2357450"/>
          <a:ext cx="6073930" cy="4144802"/>
        </p:xfrm>
        <a:graphic>
          <a:graphicData uri="http://schemas.openxmlformats.org/drawingml/2006/chart">
            <c:chart xmlns:c="http://schemas.openxmlformats.org/drawingml/2006/chart" xmlns:r="http://schemas.openxmlformats.org/officeDocument/2006/relationships" r:id="rId5"/>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0"/>
        <p:cNvGrpSpPr/>
        <p:nvPr/>
      </p:nvGrpSpPr>
      <p:grpSpPr>
        <a:xfrm>
          <a:off x="0" y="0"/>
          <a:ext cx="0" cy="0"/>
          <a:chOff x="0" y="0"/>
          <a:chExt cx="0" cy="0"/>
        </a:xfrm>
      </p:grpSpPr>
      <p:pic>
        <p:nvPicPr>
          <p:cNvPr id="203" name="Google Shape;203;p20" descr="Text&#10;&#10;Description automatically generated"/>
          <p:cNvPicPr preferRelativeResize="0"/>
          <p:nvPr/>
        </p:nvPicPr>
        <p:blipFill rotWithShape="1">
          <a:blip r:embed="rId3">
            <a:alphaModFix/>
          </a:blip>
          <a:srcRect/>
          <a:stretch/>
        </p:blipFill>
        <p:spPr>
          <a:xfrm>
            <a:off x="10680442" y="0"/>
            <a:ext cx="1501140" cy="871539"/>
          </a:xfrm>
          <a:prstGeom prst="rect">
            <a:avLst/>
          </a:prstGeom>
          <a:noFill/>
          <a:ln>
            <a:noFill/>
          </a:ln>
        </p:spPr>
      </p:pic>
      <p:sp>
        <p:nvSpPr>
          <p:cNvPr id="204" name="Google Shape;204;p20"/>
          <p:cNvSpPr txBox="1">
            <a:spLocks noGrp="1"/>
          </p:cNvSpPr>
          <p:nvPr>
            <p:ph type="title"/>
          </p:nvPr>
        </p:nvSpPr>
        <p:spPr>
          <a:xfrm>
            <a:off x="998618" y="319721"/>
            <a:ext cx="2564714" cy="74550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4800"/>
              <a:buFont typeface="Calibri"/>
              <a:buNone/>
            </a:pPr>
            <a:r>
              <a:rPr lang="en-IN" sz="4800" dirty="0"/>
              <a:t>Results</a:t>
            </a:r>
            <a:endParaRPr dirty="0"/>
          </a:p>
        </p:txBody>
      </p:sp>
      <p:cxnSp>
        <p:nvCxnSpPr>
          <p:cNvPr id="205" name="Google Shape;205;p20"/>
          <p:cNvCxnSpPr/>
          <p:nvPr/>
        </p:nvCxnSpPr>
        <p:spPr>
          <a:xfrm rot="10800000">
            <a:off x="979725" y="1163400"/>
            <a:ext cx="10398000" cy="0"/>
          </a:xfrm>
          <a:prstGeom prst="straightConnector1">
            <a:avLst/>
          </a:prstGeom>
          <a:noFill/>
          <a:ln w="57150" cap="flat" cmpd="sng">
            <a:solidFill>
              <a:schemeClr val="accent4"/>
            </a:solidFill>
            <a:prstDash val="solid"/>
            <a:miter lim="800000"/>
            <a:headEnd type="none" w="sm" len="sm"/>
            <a:tailEnd type="none" w="sm" len="sm"/>
          </a:ln>
        </p:spPr>
      </p:cxnSp>
      <p:grpSp>
        <p:nvGrpSpPr>
          <p:cNvPr id="206" name="Google Shape;206;p20"/>
          <p:cNvGrpSpPr/>
          <p:nvPr/>
        </p:nvGrpSpPr>
        <p:grpSpPr>
          <a:xfrm>
            <a:off x="8" y="355748"/>
            <a:ext cx="731548" cy="673456"/>
            <a:chOff x="3940602" y="308034"/>
            <a:chExt cx="2116748" cy="3429000"/>
          </a:xfrm>
        </p:grpSpPr>
        <p:sp>
          <p:nvSpPr>
            <p:cNvPr id="207" name="Google Shape;207;p20"/>
            <p:cNvSpPr/>
            <p:nvPr/>
          </p:nvSpPr>
          <p:spPr>
            <a:xfrm>
              <a:off x="3940602" y="308034"/>
              <a:ext cx="566700" cy="3429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8" name="Google Shape;208;p20"/>
            <p:cNvSpPr/>
            <p:nvPr/>
          </p:nvSpPr>
          <p:spPr>
            <a:xfrm>
              <a:off x="4715626" y="308034"/>
              <a:ext cx="566700" cy="3429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20"/>
            <p:cNvSpPr/>
            <p:nvPr/>
          </p:nvSpPr>
          <p:spPr>
            <a:xfrm>
              <a:off x="5490650" y="308034"/>
              <a:ext cx="566700" cy="3429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3" name="Group 2">
            <a:extLst>
              <a:ext uri="{FF2B5EF4-FFF2-40B4-BE49-F238E27FC236}">
                <a16:creationId xmlns:a16="http://schemas.microsoft.com/office/drawing/2014/main" id="{F5AAF2F6-B502-1FA6-C063-67B94837F0F8}"/>
              </a:ext>
            </a:extLst>
          </p:cNvPr>
          <p:cNvGrpSpPr/>
          <p:nvPr/>
        </p:nvGrpSpPr>
        <p:grpSpPr>
          <a:xfrm>
            <a:off x="86415" y="2190114"/>
            <a:ext cx="12105585" cy="4399220"/>
            <a:chOff x="86415" y="1583547"/>
            <a:chExt cx="12105585" cy="5005788"/>
          </a:xfrm>
        </p:grpSpPr>
        <p:grpSp>
          <p:nvGrpSpPr>
            <p:cNvPr id="4" name="Group 3">
              <a:extLst>
                <a:ext uri="{FF2B5EF4-FFF2-40B4-BE49-F238E27FC236}">
                  <a16:creationId xmlns:a16="http://schemas.microsoft.com/office/drawing/2014/main" id="{D4488175-8EE6-C209-8917-709F81EA0D1C}"/>
                </a:ext>
              </a:extLst>
            </p:cNvPr>
            <p:cNvGrpSpPr/>
            <p:nvPr/>
          </p:nvGrpSpPr>
          <p:grpSpPr>
            <a:xfrm>
              <a:off x="86415" y="1583547"/>
              <a:ext cx="2396383" cy="4996207"/>
              <a:chOff x="405353" y="1225484"/>
              <a:chExt cx="2498103" cy="4506013"/>
            </a:xfrm>
          </p:grpSpPr>
          <p:sp>
            <p:nvSpPr>
              <p:cNvPr id="22" name="Rectangle 21">
                <a:extLst>
                  <a:ext uri="{FF2B5EF4-FFF2-40B4-BE49-F238E27FC236}">
                    <a16:creationId xmlns:a16="http://schemas.microsoft.com/office/drawing/2014/main" id="{5F8B3C2A-1CF6-4EF1-0EA9-34E434CFADBC}"/>
                  </a:ext>
                </a:extLst>
              </p:cNvPr>
              <p:cNvSpPr/>
              <p:nvPr/>
            </p:nvSpPr>
            <p:spPr>
              <a:xfrm>
                <a:off x="405353" y="1225484"/>
                <a:ext cx="2498103" cy="45060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Rectangle 22">
                <a:extLst>
                  <a:ext uri="{FF2B5EF4-FFF2-40B4-BE49-F238E27FC236}">
                    <a16:creationId xmlns:a16="http://schemas.microsoft.com/office/drawing/2014/main" id="{0A624C25-3479-89AA-2250-69C2C6AF0F05}"/>
                  </a:ext>
                </a:extLst>
              </p:cNvPr>
              <p:cNvSpPr/>
              <p:nvPr/>
            </p:nvSpPr>
            <p:spPr>
              <a:xfrm>
                <a:off x="405353" y="5147035"/>
                <a:ext cx="2498103" cy="584462"/>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a:latin typeface="Calibri" panose="020F0502020204030204" pitchFamily="34" charset="0"/>
                    <a:cs typeface="Calibri" panose="020F0502020204030204" pitchFamily="34" charset="0"/>
                  </a:rPr>
                  <a:t>Education</a:t>
                </a:r>
                <a:endParaRPr lang="en-IN" b="1" dirty="0">
                  <a:latin typeface="Calibri" panose="020F0502020204030204" pitchFamily="34" charset="0"/>
                  <a:cs typeface="Calibri" panose="020F0502020204030204" pitchFamily="34" charset="0"/>
                </a:endParaRPr>
              </a:p>
            </p:txBody>
          </p:sp>
        </p:grpSp>
        <p:sp>
          <p:nvSpPr>
            <p:cNvPr id="5" name="TextBox 4">
              <a:extLst>
                <a:ext uri="{FF2B5EF4-FFF2-40B4-BE49-F238E27FC236}">
                  <a16:creationId xmlns:a16="http://schemas.microsoft.com/office/drawing/2014/main" id="{07DC4394-8DB4-34BC-3D74-689B1AB197D6}"/>
                </a:ext>
              </a:extLst>
            </p:cNvPr>
            <p:cNvSpPr txBox="1"/>
            <p:nvPr/>
          </p:nvSpPr>
          <p:spPr>
            <a:xfrm>
              <a:off x="109412" y="1782395"/>
              <a:ext cx="2350239" cy="3712259"/>
            </a:xfrm>
            <a:prstGeom prst="rect">
              <a:avLst/>
            </a:prstGeom>
            <a:noFill/>
          </p:spPr>
          <p:txBody>
            <a:bodyPr wrap="square" rtlCol="0">
              <a:spAutoFit/>
            </a:bodyPr>
            <a:lstStyle/>
            <a:p>
              <a:r>
                <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All articles (06/06)  highlight the positive relationship between education and the awareness level of AMR in the community.</a:t>
              </a:r>
            </a:p>
            <a:p>
              <a:r>
                <a:rPr lang="en-US" sz="16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 The higher level of education leads to increased awareness and promotes responsible practices regarding the use of antibiotics.</a:t>
              </a:r>
              <a:endParaRPr lang="en-IN" sz="1600" dirty="0">
                <a:effectLst/>
                <a:latin typeface="Calibri" panose="020F0502020204030204" pitchFamily="34" charset="0"/>
                <a:ea typeface="Calibri" panose="020F0502020204030204" pitchFamily="34" charset="0"/>
                <a:cs typeface="Calibri" panose="020F0502020204030204" pitchFamily="34" charset="0"/>
              </a:endParaRPr>
            </a:p>
            <a:p>
              <a:endParaRPr lang="en-IN" dirty="0"/>
            </a:p>
          </p:txBody>
        </p:sp>
        <p:grpSp>
          <p:nvGrpSpPr>
            <p:cNvPr id="6" name="Group 5">
              <a:extLst>
                <a:ext uri="{FF2B5EF4-FFF2-40B4-BE49-F238E27FC236}">
                  <a16:creationId xmlns:a16="http://schemas.microsoft.com/office/drawing/2014/main" id="{7BC2732E-FA2A-A3A5-574F-9779804AB1F8}"/>
                </a:ext>
              </a:extLst>
            </p:cNvPr>
            <p:cNvGrpSpPr/>
            <p:nvPr/>
          </p:nvGrpSpPr>
          <p:grpSpPr>
            <a:xfrm>
              <a:off x="2482798" y="1583548"/>
              <a:ext cx="2619272" cy="5005787"/>
              <a:chOff x="405353" y="1225485"/>
              <a:chExt cx="2498103" cy="4506012"/>
            </a:xfrm>
          </p:grpSpPr>
          <p:sp>
            <p:nvSpPr>
              <p:cNvPr id="20" name="Rectangle 19">
                <a:extLst>
                  <a:ext uri="{FF2B5EF4-FFF2-40B4-BE49-F238E27FC236}">
                    <a16:creationId xmlns:a16="http://schemas.microsoft.com/office/drawing/2014/main" id="{2F206613-CAC6-1A70-3072-E151AB790C79}"/>
                  </a:ext>
                </a:extLst>
              </p:cNvPr>
              <p:cNvSpPr/>
              <p:nvPr/>
            </p:nvSpPr>
            <p:spPr>
              <a:xfrm>
                <a:off x="405353" y="1225485"/>
                <a:ext cx="2498103" cy="45060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 name="Rectangle 20">
                <a:extLst>
                  <a:ext uri="{FF2B5EF4-FFF2-40B4-BE49-F238E27FC236}">
                    <a16:creationId xmlns:a16="http://schemas.microsoft.com/office/drawing/2014/main" id="{6464B1E3-FF86-1B59-6C97-592B13571DC9}"/>
                  </a:ext>
                </a:extLst>
              </p:cNvPr>
              <p:cNvSpPr/>
              <p:nvPr/>
            </p:nvSpPr>
            <p:spPr>
              <a:xfrm>
                <a:off x="405353" y="5147033"/>
                <a:ext cx="2498103" cy="5844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a:latin typeface="Calibri" panose="020F0502020204030204" pitchFamily="34" charset="0"/>
                    <a:cs typeface="Calibri" panose="020F0502020204030204" pitchFamily="34" charset="0"/>
                  </a:rPr>
                  <a:t>Gender</a:t>
                </a:r>
                <a:endParaRPr lang="en-IN" b="1" dirty="0">
                  <a:latin typeface="Calibri" panose="020F0502020204030204" pitchFamily="34" charset="0"/>
                  <a:cs typeface="Calibri" panose="020F0502020204030204" pitchFamily="34" charset="0"/>
                </a:endParaRPr>
              </a:p>
            </p:txBody>
          </p:sp>
        </p:grpSp>
        <p:sp>
          <p:nvSpPr>
            <p:cNvPr id="7" name="TextBox 6">
              <a:extLst>
                <a:ext uri="{FF2B5EF4-FFF2-40B4-BE49-F238E27FC236}">
                  <a16:creationId xmlns:a16="http://schemas.microsoft.com/office/drawing/2014/main" id="{2CD6DB99-AF04-7F02-5A2A-9D047AF3DE67}"/>
                </a:ext>
              </a:extLst>
            </p:cNvPr>
            <p:cNvSpPr txBox="1"/>
            <p:nvPr/>
          </p:nvSpPr>
          <p:spPr>
            <a:xfrm>
              <a:off x="2733355" y="1782395"/>
              <a:ext cx="2324109" cy="3890227"/>
            </a:xfrm>
            <a:prstGeom prst="rect">
              <a:avLst/>
            </a:prstGeom>
            <a:noFill/>
          </p:spPr>
          <p:txBody>
            <a:bodyPr wrap="square" rtlCol="0">
              <a:spAutoFit/>
            </a:bodyPr>
            <a:lstStyle/>
            <a:p>
              <a:r>
                <a:rPr lang="en-US" sz="1600" dirty="0">
                  <a:latin typeface="Calibri" panose="020F0502020204030204" pitchFamily="34" charset="0"/>
                  <a:ea typeface="Calibri" panose="020F0502020204030204" pitchFamily="34" charset="0"/>
                  <a:cs typeface="Calibri" panose="020F0502020204030204" pitchFamily="34" charset="0"/>
                </a:rPr>
                <a:t>Out of the 05 articles analyzed on the association of gender with the awareness level of Antimicrobial Resistance (AMR)</a:t>
              </a:r>
            </a:p>
            <a:p>
              <a:r>
                <a:rPr lang="en-US" sz="1600" dirty="0">
                  <a:latin typeface="Calibri" panose="020F0502020204030204" pitchFamily="34" charset="0"/>
                  <a:ea typeface="Calibri" panose="020F0502020204030204" pitchFamily="34" charset="0"/>
                  <a:cs typeface="Calibri" panose="020F0502020204030204" pitchFamily="34" charset="0"/>
                </a:rPr>
                <a:t>02 studies concluded that gender difference was insignificant while 03 studies supported the notion that men have a higher likelihood of being aware of AMR compared to women</a:t>
              </a:r>
              <a:endParaRPr lang="en-IN" sz="1600" dirty="0">
                <a:latin typeface="Calibri" panose="020F0502020204030204" pitchFamily="34" charset="0"/>
                <a:ea typeface="Calibri" panose="020F0502020204030204" pitchFamily="34" charset="0"/>
                <a:cs typeface="Calibri" panose="020F0502020204030204" pitchFamily="34" charset="0"/>
              </a:endParaRPr>
            </a:p>
          </p:txBody>
        </p:sp>
        <p:grpSp>
          <p:nvGrpSpPr>
            <p:cNvPr id="8" name="Group 7">
              <a:extLst>
                <a:ext uri="{FF2B5EF4-FFF2-40B4-BE49-F238E27FC236}">
                  <a16:creationId xmlns:a16="http://schemas.microsoft.com/office/drawing/2014/main" id="{E3C66166-76A6-7F91-0143-C1E681EF775C}"/>
                </a:ext>
              </a:extLst>
            </p:cNvPr>
            <p:cNvGrpSpPr/>
            <p:nvPr/>
          </p:nvGrpSpPr>
          <p:grpSpPr>
            <a:xfrm>
              <a:off x="5102070" y="1583547"/>
              <a:ext cx="2373386" cy="5005787"/>
              <a:chOff x="405353" y="1225485"/>
              <a:chExt cx="2498103" cy="4506012"/>
            </a:xfrm>
          </p:grpSpPr>
          <p:sp>
            <p:nvSpPr>
              <p:cNvPr id="18" name="Rectangle 17">
                <a:extLst>
                  <a:ext uri="{FF2B5EF4-FFF2-40B4-BE49-F238E27FC236}">
                    <a16:creationId xmlns:a16="http://schemas.microsoft.com/office/drawing/2014/main" id="{768ACA97-7B18-C5F0-C319-78698303F62E}"/>
                  </a:ext>
                </a:extLst>
              </p:cNvPr>
              <p:cNvSpPr/>
              <p:nvPr/>
            </p:nvSpPr>
            <p:spPr>
              <a:xfrm>
                <a:off x="405353" y="1225485"/>
                <a:ext cx="2498103" cy="45060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Rectangle 18">
                <a:extLst>
                  <a:ext uri="{FF2B5EF4-FFF2-40B4-BE49-F238E27FC236}">
                    <a16:creationId xmlns:a16="http://schemas.microsoft.com/office/drawing/2014/main" id="{BF24645F-A9F7-224B-F057-88EF1D349328}"/>
                  </a:ext>
                </a:extLst>
              </p:cNvPr>
              <p:cNvSpPr/>
              <p:nvPr/>
            </p:nvSpPr>
            <p:spPr>
              <a:xfrm>
                <a:off x="405353" y="5147035"/>
                <a:ext cx="2498103" cy="584462"/>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a:latin typeface="Calibri" panose="020F0502020204030204" pitchFamily="34" charset="0"/>
                    <a:cs typeface="Calibri" panose="020F0502020204030204" pitchFamily="34" charset="0"/>
                  </a:rPr>
                  <a:t>Antibiotic course incompletion</a:t>
                </a:r>
              </a:p>
            </p:txBody>
          </p:sp>
        </p:grpSp>
        <p:sp>
          <p:nvSpPr>
            <p:cNvPr id="9" name="TextBox 8">
              <a:extLst>
                <a:ext uri="{FF2B5EF4-FFF2-40B4-BE49-F238E27FC236}">
                  <a16:creationId xmlns:a16="http://schemas.microsoft.com/office/drawing/2014/main" id="{421D218F-CC1E-34A6-DD9D-642B6C33FE47}"/>
                </a:ext>
              </a:extLst>
            </p:cNvPr>
            <p:cNvSpPr txBox="1"/>
            <p:nvPr/>
          </p:nvSpPr>
          <p:spPr>
            <a:xfrm>
              <a:off x="5156632" y="1782394"/>
              <a:ext cx="2274218" cy="3276243"/>
            </a:xfrm>
            <a:prstGeom prst="rect">
              <a:avLst/>
            </a:prstGeom>
            <a:noFill/>
          </p:spPr>
          <p:txBody>
            <a:bodyPr wrap="square" rtlCol="0">
              <a:spAutoFit/>
            </a:bodyPr>
            <a:lstStyle/>
            <a:p>
              <a:pPr>
                <a:spcAft>
                  <a:spcPts val="800"/>
                </a:spcAft>
              </a:pPr>
              <a:r>
                <a:rPr lang="en-US" sz="1600" dirty="0">
                  <a:latin typeface="Calibri" panose="020F0502020204030204" pitchFamily="34" charset="0"/>
                  <a:ea typeface="Calibri" panose="020F0502020204030204" pitchFamily="34" charset="0"/>
                  <a:cs typeface="Calibri" panose="020F0502020204030204" pitchFamily="34" charset="0"/>
                </a:rPr>
                <a:t>03 studies are discussing regarding this theme</a:t>
              </a:r>
            </a:p>
            <a:p>
              <a:pPr>
                <a:spcAft>
                  <a:spcPts val="800"/>
                </a:spcAft>
              </a:pPr>
              <a:r>
                <a:rPr lang="en-US" sz="1600" dirty="0">
                  <a:latin typeface="Calibri" panose="020F0502020204030204" pitchFamily="34" charset="0"/>
                  <a:ea typeface="Calibri" panose="020F0502020204030204" pitchFamily="34" charset="0"/>
                  <a:cs typeface="Calibri" panose="020F0502020204030204" pitchFamily="34" charset="0"/>
                  <a:sym typeface="Calibri"/>
                </a:rPr>
                <a:t>Reasons identified are Forgetting to take the antibiotic, experiencing side effects that made them feel unwell, feeling better before the course completion</a:t>
              </a:r>
              <a:endParaRPr lang="en-US" sz="1600" dirty="0">
                <a:latin typeface="Calibri" panose="020F0502020204030204" pitchFamily="34" charset="0"/>
                <a:ea typeface="Calibri" panose="020F0502020204030204" pitchFamily="34" charset="0"/>
                <a:cs typeface="Calibri" panose="020F0502020204030204" pitchFamily="34" charset="0"/>
              </a:endParaRPr>
            </a:p>
            <a:p>
              <a:pPr>
                <a:lnSpc>
                  <a:spcPct val="150000"/>
                </a:lnSpc>
                <a:spcAft>
                  <a:spcPts val="800"/>
                </a:spcAft>
              </a:pPr>
              <a:endParaRPr lang="en-IN" sz="1800" dirty="0">
                <a:effectLst/>
                <a:latin typeface="Times New Roman" panose="02020603050405020304" pitchFamily="18" charset="0"/>
                <a:ea typeface="Times New Roman" panose="02020603050405020304" pitchFamily="18" charset="0"/>
              </a:endParaRPr>
            </a:p>
          </p:txBody>
        </p:sp>
        <p:grpSp>
          <p:nvGrpSpPr>
            <p:cNvPr id="10" name="Group 9">
              <a:extLst>
                <a:ext uri="{FF2B5EF4-FFF2-40B4-BE49-F238E27FC236}">
                  <a16:creationId xmlns:a16="http://schemas.microsoft.com/office/drawing/2014/main" id="{1FB5AE31-E743-EBB3-1423-B523B03C56DA}"/>
                </a:ext>
              </a:extLst>
            </p:cNvPr>
            <p:cNvGrpSpPr/>
            <p:nvPr/>
          </p:nvGrpSpPr>
          <p:grpSpPr>
            <a:xfrm>
              <a:off x="7475456" y="1583547"/>
              <a:ext cx="2496939" cy="5005787"/>
              <a:chOff x="405353" y="1225485"/>
              <a:chExt cx="2498103" cy="4506012"/>
            </a:xfrm>
          </p:grpSpPr>
          <p:sp>
            <p:nvSpPr>
              <p:cNvPr id="16" name="Rectangle 15">
                <a:extLst>
                  <a:ext uri="{FF2B5EF4-FFF2-40B4-BE49-F238E27FC236}">
                    <a16:creationId xmlns:a16="http://schemas.microsoft.com/office/drawing/2014/main" id="{1AAF5E1D-2051-2C2B-7DC8-65AF0D3570AC}"/>
                  </a:ext>
                </a:extLst>
              </p:cNvPr>
              <p:cNvSpPr/>
              <p:nvPr/>
            </p:nvSpPr>
            <p:spPr>
              <a:xfrm>
                <a:off x="405353" y="1225485"/>
                <a:ext cx="2498103" cy="45060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Rectangle 16">
                <a:extLst>
                  <a:ext uri="{FF2B5EF4-FFF2-40B4-BE49-F238E27FC236}">
                    <a16:creationId xmlns:a16="http://schemas.microsoft.com/office/drawing/2014/main" id="{C12B3778-6C20-CAA2-3A46-7B126F9E6EFB}"/>
                  </a:ext>
                </a:extLst>
              </p:cNvPr>
              <p:cNvSpPr/>
              <p:nvPr/>
            </p:nvSpPr>
            <p:spPr>
              <a:xfrm>
                <a:off x="405353" y="5147035"/>
                <a:ext cx="2498103" cy="5844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a:latin typeface="Calibri" panose="020F0502020204030204" pitchFamily="34" charset="0"/>
                    <a:cs typeface="Calibri" panose="020F0502020204030204" pitchFamily="34" charset="0"/>
                    <a:sym typeface="Calibri"/>
                  </a:rPr>
                  <a:t>Knowledge Gaps and Misconceptions</a:t>
                </a:r>
                <a:endParaRPr lang="en-IN" sz="1600" b="1" dirty="0">
                  <a:latin typeface="Calibri" panose="020F0502020204030204" pitchFamily="34" charset="0"/>
                  <a:cs typeface="Calibri" panose="020F0502020204030204" pitchFamily="34" charset="0"/>
                </a:endParaRPr>
              </a:p>
            </p:txBody>
          </p:sp>
        </p:grpSp>
        <p:sp>
          <p:nvSpPr>
            <p:cNvPr id="11" name="TextBox 10">
              <a:extLst>
                <a:ext uri="{FF2B5EF4-FFF2-40B4-BE49-F238E27FC236}">
                  <a16:creationId xmlns:a16="http://schemas.microsoft.com/office/drawing/2014/main" id="{357ACCB7-7BCF-EAF9-5037-C7ACA1E96CE3}"/>
                </a:ext>
              </a:extLst>
            </p:cNvPr>
            <p:cNvSpPr txBox="1"/>
            <p:nvPr/>
          </p:nvSpPr>
          <p:spPr>
            <a:xfrm>
              <a:off x="7733222" y="1823430"/>
              <a:ext cx="2240337" cy="4280188"/>
            </a:xfrm>
            <a:prstGeom prst="rect">
              <a:avLst/>
            </a:prstGeom>
            <a:noFill/>
          </p:spPr>
          <p:txBody>
            <a:bodyPr wrap="square" rtlCol="0">
              <a:spAutoFit/>
            </a:bodyPr>
            <a:lstStyle/>
            <a:p>
              <a:pPr>
                <a:spcAft>
                  <a:spcPts val="800"/>
                </a:spcAft>
              </a:pPr>
              <a:r>
                <a:rPr lang="en-US" sz="1600" dirty="0">
                  <a:latin typeface="Calibri" panose="020F0502020204030204" pitchFamily="34" charset="0"/>
                  <a:cs typeface="Calibri" panose="020F0502020204030204" pitchFamily="34" charset="0"/>
                  <a:sym typeface="Calibri"/>
                </a:rPr>
                <a:t>All the studies talks regarding the misconceptions regarding Antibiotics Misconceptions include- Effective against viral infections, AMR can spread from one person to another, lack of awareness of prescription drugs, effects of antibiotics with body</a:t>
              </a:r>
              <a:endParaRPr lang="en-US" sz="1600" dirty="0">
                <a:latin typeface="Calibri" panose="020F0502020204030204" pitchFamily="34" charset="0"/>
                <a:cs typeface="Calibri" panose="020F0502020204030204" pitchFamily="34" charset="0"/>
              </a:endParaRPr>
            </a:p>
            <a:p>
              <a:pPr>
                <a:lnSpc>
                  <a:spcPct val="150000"/>
                </a:lnSpc>
                <a:spcAft>
                  <a:spcPts val="800"/>
                </a:spcAft>
              </a:pPr>
              <a:endParaRPr lang="en-IN" sz="1800" dirty="0">
                <a:effectLst/>
                <a:latin typeface="Times New Roman" panose="02020603050405020304" pitchFamily="18" charset="0"/>
                <a:ea typeface="Times New Roman" panose="02020603050405020304" pitchFamily="18" charset="0"/>
              </a:endParaRPr>
            </a:p>
          </p:txBody>
        </p:sp>
        <p:grpSp>
          <p:nvGrpSpPr>
            <p:cNvPr id="12" name="Group 11">
              <a:extLst>
                <a:ext uri="{FF2B5EF4-FFF2-40B4-BE49-F238E27FC236}">
                  <a16:creationId xmlns:a16="http://schemas.microsoft.com/office/drawing/2014/main" id="{AB0F7F23-519F-D408-974C-DA22B667E6C5}"/>
                </a:ext>
              </a:extLst>
            </p:cNvPr>
            <p:cNvGrpSpPr/>
            <p:nvPr/>
          </p:nvGrpSpPr>
          <p:grpSpPr>
            <a:xfrm>
              <a:off x="9972395" y="1583547"/>
              <a:ext cx="2124641" cy="5005786"/>
              <a:chOff x="405353" y="1225485"/>
              <a:chExt cx="2498103" cy="4506012"/>
            </a:xfrm>
          </p:grpSpPr>
          <p:sp>
            <p:nvSpPr>
              <p:cNvPr id="14" name="Rectangle 13">
                <a:extLst>
                  <a:ext uri="{FF2B5EF4-FFF2-40B4-BE49-F238E27FC236}">
                    <a16:creationId xmlns:a16="http://schemas.microsoft.com/office/drawing/2014/main" id="{5A24318A-05F8-C768-5CBA-D905E66C01D0}"/>
                  </a:ext>
                </a:extLst>
              </p:cNvPr>
              <p:cNvSpPr/>
              <p:nvPr/>
            </p:nvSpPr>
            <p:spPr>
              <a:xfrm>
                <a:off x="405353" y="1225485"/>
                <a:ext cx="2498103" cy="45060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Rectangle 14">
                <a:extLst>
                  <a:ext uri="{FF2B5EF4-FFF2-40B4-BE49-F238E27FC236}">
                    <a16:creationId xmlns:a16="http://schemas.microsoft.com/office/drawing/2014/main" id="{4573890D-0C49-2F95-57F7-86A7935024E0}"/>
                  </a:ext>
                </a:extLst>
              </p:cNvPr>
              <p:cNvSpPr/>
              <p:nvPr/>
            </p:nvSpPr>
            <p:spPr>
              <a:xfrm>
                <a:off x="405353" y="5147035"/>
                <a:ext cx="2498103" cy="584462"/>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600" b="1" dirty="0">
                    <a:latin typeface="Calibri" panose="020F0502020204030204" pitchFamily="34" charset="0"/>
                    <a:cs typeface="Calibri" panose="020F0502020204030204" pitchFamily="34" charset="0"/>
                    <a:sym typeface="Calibri"/>
                  </a:rPr>
                  <a:t>Self - Medication</a:t>
                </a:r>
                <a:endParaRPr lang="en-IN" sz="1600" b="1" dirty="0">
                  <a:latin typeface="Calibri" panose="020F0502020204030204" pitchFamily="34" charset="0"/>
                  <a:cs typeface="Calibri" panose="020F0502020204030204" pitchFamily="34" charset="0"/>
                </a:endParaRPr>
              </a:p>
            </p:txBody>
          </p:sp>
        </p:grpSp>
        <p:sp>
          <p:nvSpPr>
            <p:cNvPr id="13" name="TextBox 12">
              <a:extLst>
                <a:ext uri="{FF2B5EF4-FFF2-40B4-BE49-F238E27FC236}">
                  <a16:creationId xmlns:a16="http://schemas.microsoft.com/office/drawing/2014/main" id="{1C11B73A-0D72-470F-8250-0F2A0D797D84}"/>
                </a:ext>
              </a:extLst>
            </p:cNvPr>
            <p:cNvSpPr txBox="1"/>
            <p:nvPr/>
          </p:nvSpPr>
          <p:spPr>
            <a:xfrm>
              <a:off x="9939726" y="1782394"/>
              <a:ext cx="2252274" cy="4560358"/>
            </a:xfrm>
            <a:prstGeom prst="rect">
              <a:avLst/>
            </a:prstGeom>
            <a:noFill/>
          </p:spPr>
          <p:txBody>
            <a:bodyPr wrap="square" rtlCol="0">
              <a:spAutoFit/>
            </a:bodyPr>
            <a:lstStyle/>
            <a:p>
              <a:pPr>
                <a:spcAft>
                  <a:spcPts val="800"/>
                </a:spcAft>
              </a:pPr>
              <a:r>
                <a:rPr lang="en-US" sz="1600" dirty="0">
                  <a:latin typeface="Calibri" panose="020F0502020204030204" pitchFamily="34" charset="0"/>
                  <a:ea typeface="Calibri" panose="020F0502020204030204" pitchFamily="34" charset="0"/>
                  <a:cs typeface="Calibri" panose="020F0502020204030204" pitchFamily="34" charset="0"/>
                </a:rPr>
                <a:t>All the articles are talking about the damages by Self-medication of Antibiotics. Five are associated with the fact that self- administration is highly see in the population whereas only one article states that the population’s cultural values has helped to manage this phenomenon.  </a:t>
              </a:r>
              <a:endParaRPr lang="en-IN" sz="1600" dirty="0">
                <a:latin typeface="Calibri" panose="020F0502020204030204" pitchFamily="34" charset="0"/>
                <a:ea typeface="Calibri" panose="020F0502020204030204" pitchFamily="34" charset="0"/>
                <a:cs typeface="Calibri" panose="020F0502020204030204" pitchFamily="34" charset="0"/>
              </a:endParaRPr>
            </a:p>
            <a:p>
              <a:pPr>
                <a:lnSpc>
                  <a:spcPct val="150000"/>
                </a:lnSpc>
                <a:spcAft>
                  <a:spcPts val="800"/>
                </a:spcAft>
              </a:pPr>
              <a:endParaRPr lang="en-IN" sz="1800" dirty="0">
                <a:effectLst/>
                <a:latin typeface="Times New Roman" panose="02020603050405020304" pitchFamily="18" charset="0"/>
                <a:ea typeface="Times New Roman" panose="02020603050405020304" pitchFamily="18" charset="0"/>
              </a:endParaRPr>
            </a:p>
          </p:txBody>
        </p:sp>
      </p:grpSp>
      <p:sp>
        <p:nvSpPr>
          <p:cNvPr id="25" name="Google Shape;204;p20">
            <a:extLst>
              <a:ext uri="{FF2B5EF4-FFF2-40B4-BE49-F238E27FC236}">
                <a16:creationId xmlns:a16="http://schemas.microsoft.com/office/drawing/2014/main" id="{1B756098-676E-DD1D-C0F3-3C424971F54B}"/>
              </a:ext>
            </a:extLst>
          </p:cNvPr>
          <p:cNvSpPr txBox="1">
            <a:spLocks/>
          </p:cNvSpPr>
          <p:nvPr/>
        </p:nvSpPr>
        <p:spPr>
          <a:xfrm>
            <a:off x="106141" y="1478495"/>
            <a:ext cx="11990895" cy="569518"/>
          </a:xfrm>
          <a:prstGeom prst="rect">
            <a:avLst/>
          </a:prstGeom>
          <a:noFill/>
          <a:ln>
            <a:noFill/>
          </a:ln>
        </p:spPr>
        <p:txBody>
          <a:bodyPr spcFirstLastPara="1" wrap="square" lIns="91425" tIns="45700" rIns="91425" bIns="45700" anchor="ctr" anchorCtr="0">
            <a:normAutofit fontScale="60000" lnSpcReduction="200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4800"/>
            </a:pPr>
            <a:r>
              <a:rPr lang="en-IN" sz="4000" dirty="0"/>
              <a:t>Awareness of Community towards AMR </a:t>
            </a:r>
            <a:r>
              <a:rPr lang="en-IN" sz="2800" dirty="0"/>
              <a:t>– </a:t>
            </a:r>
            <a:r>
              <a:rPr lang="en-IN" sz="2700" dirty="0"/>
              <a:t>All 06 articles indicate that the community has low awareness levels regarding antibiotic usage and Antimicrobial Resistance </a:t>
            </a:r>
            <a:endParaRPr lang="en-IN" sz="2800" dirty="0"/>
          </a:p>
        </p:txBody>
      </p:sp>
    </p:spTree>
    <p:extLst>
      <p:ext uri="{BB962C8B-B14F-4D97-AF65-F5344CB8AC3E}">
        <p14:creationId xmlns:p14="http://schemas.microsoft.com/office/powerpoint/2010/main" val="1548566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00"/>
        <p:cNvGrpSpPr/>
        <p:nvPr/>
      </p:nvGrpSpPr>
      <p:grpSpPr>
        <a:xfrm>
          <a:off x="0" y="0"/>
          <a:ext cx="0" cy="0"/>
          <a:chOff x="0" y="0"/>
          <a:chExt cx="0" cy="0"/>
        </a:xfrm>
      </p:grpSpPr>
      <p:sp>
        <p:nvSpPr>
          <p:cNvPr id="201" name="Google Shape;201;p20"/>
          <p:cNvSpPr/>
          <p:nvPr/>
        </p:nvSpPr>
        <p:spPr>
          <a:xfrm>
            <a:off x="0" y="-246866"/>
            <a:ext cx="12192000" cy="68574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03" name="Google Shape;203;p20" descr="Text&#10;&#10;Description automatically generated"/>
          <p:cNvPicPr preferRelativeResize="0"/>
          <p:nvPr/>
        </p:nvPicPr>
        <p:blipFill rotWithShape="1">
          <a:blip r:embed="rId3">
            <a:alphaModFix/>
          </a:blip>
          <a:srcRect/>
          <a:stretch/>
        </p:blipFill>
        <p:spPr>
          <a:xfrm>
            <a:off x="10680442" y="0"/>
            <a:ext cx="1501140" cy="871539"/>
          </a:xfrm>
          <a:prstGeom prst="rect">
            <a:avLst/>
          </a:prstGeom>
          <a:noFill/>
          <a:ln>
            <a:noFill/>
          </a:ln>
        </p:spPr>
      </p:pic>
      <p:sp>
        <p:nvSpPr>
          <p:cNvPr id="204" name="Google Shape;204;p20"/>
          <p:cNvSpPr txBox="1">
            <a:spLocks noGrp="1"/>
          </p:cNvSpPr>
          <p:nvPr>
            <p:ph type="title"/>
          </p:nvPr>
        </p:nvSpPr>
        <p:spPr>
          <a:xfrm>
            <a:off x="998618" y="319721"/>
            <a:ext cx="2564714" cy="745508"/>
          </a:xfrm>
          <a:prstGeom prst="rect">
            <a:avLst/>
          </a:prstGeom>
          <a:noFill/>
          <a:ln>
            <a:noFill/>
          </a:ln>
        </p:spPr>
        <p:txBody>
          <a:bodyPr spcFirstLastPara="1" wrap="square" lIns="91425" tIns="45700" rIns="91425" bIns="45700" anchor="ctr" anchorCtr="0">
            <a:normAutofit fontScale="90000"/>
          </a:bodyPr>
          <a:lstStyle/>
          <a:p>
            <a:pPr marL="0" lvl="0" indent="0" algn="l" rtl="0">
              <a:lnSpc>
                <a:spcPct val="90000"/>
              </a:lnSpc>
              <a:spcBef>
                <a:spcPts val="0"/>
              </a:spcBef>
              <a:spcAft>
                <a:spcPts val="0"/>
              </a:spcAft>
              <a:buClr>
                <a:schemeClr val="dk1"/>
              </a:buClr>
              <a:buSzPts val="4800"/>
              <a:buFont typeface="Calibri"/>
              <a:buNone/>
            </a:pPr>
            <a:r>
              <a:rPr lang="en-IN" sz="4800" dirty="0"/>
              <a:t>Results</a:t>
            </a:r>
            <a:endParaRPr dirty="0"/>
          </a:p>
        </p:txBody>
      </p:sp>
      <p:cxnSp>
        <p:nvCxnSpPr>
          <p:cNvPr id="205" name="Google Shape;205;p20"/>
          <p:cNvCxnSpPr/>
          <p:nvPr/>
        </p:nvCxnSpPr>
        <p:spPr>
          <a:xfrm rot="10800000">
            <a:off x="979725" y="1163400"/>
            <a:ext cx="10398000" cy="0"/>
          </a:xfrm>
          <a:prstGeom prst="straightConnector1">
            <a:avLst/>
          </a:prstGeom>
          <a:noFill/>
          <a:ln w="57150" cap="flat" cmpd="sng">
            <a:solidFill>
              <a:schemeClr val="accent4"/>
            </a:solidFill>
            <a:prstDash val="solid"/>
            <a:miter lim="800000"/>
            <a:headEnd type="none" w="sm" len="sm"/>
            <a:tailEnd type="none" w="sm" len="sm"/>
          </a:ln>
        </p:spPr>
      </p:cxnSp>
      <p:grpSp>
        <p:nvGrpSpPr>
          <p:cNvPr id="206" name="Google Shape;206;p20"/>
          <p:cNvGrpSpPr/>
          <p:nvPr/>
        </p:nvGrpSpPr>
        <p:grpSpPr>
          <a:xfrm>
            <a:off x="8" y="355748"/>
            <a:ext cx="731548" cy="673456"/>
            <a:chOff x="3940602" y="308034"/>
            <a:chExt cx="2116748" cy="3429000"/>
          </a:xfrm>
        </p:grpSpPr>
        <p:sp>
          <p:nvSpPr>
            <p:cNvPr id="207" name="Google Shape;207;p20"/>
            <p:cNvSpPr/>
            <p:nvPr/>
          </p:nvSpPr>
          <p:spPr>
            <a:xfrm>
              <a:off x="3940602" y="308034"/>
              <a:ext cx="566700" cy="3429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8" name="Google Shape;208;p20"/>
            <p:cNvSpPr/>
            <p:nvPr/>
          </p:nvSpPr>
          <p:spPr>
            <a:xfrm>
              <a:off x="4715626" y="308034"/>
              <a:ext cx="566700" cy="3429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209" name="Google Shape;209;p20"/>
            <p:cNvSpPr/>
            <p:nvPr/>
          </p:nvSpPr>
          <p:spPr>
            <a:xfrm>
              <a:off x="5490650" y="308034"/>
              <a:ext cx="566700" cy="3429000"/>
            </a:xfrm>
            <a:prstGeom prst="rect">
              <a:avLst/>
            </a:prstGeom>
            <a:solidFill>
              <a:schemeClr val="accent4"/>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grpSp>
        <p:nvGrpSpPr>
          <p:cNvPr id="3" name="Group 2">
            <a:extLst>
              <a:ext uri="{FF2B5EF4-FFF2-40B4-BE49-F238E27FC236}">
                <a16:creationId xmlns:a16="http://schemas.microsoft.com/office/drawing/2014/main" id="{F5AAF2F6-B502-1FA6-C063-67B94837F0F8}"/>
              </a:ext>
            </a:extLst>
          </p:cNvPr>
          <p:cNvGrpSpPr/>
          <p:nvPr/>
        </p:nvGrpSpPr>
        <p:grpSpPr>
          <a:xfrm>
            <a:off x="86415" y="1815076"/>
            <a:ext cx="12011785" cy="4749146"/>
            <a:chOff x="85251" y="1369496"/>
            <a:chExt cx="12011785" cy="5219839"/>
          </a:xfrm>
        </p:grpSpPr>
        <p:grpSp>
          <p:nvGrpSpPr>
            <p:cNvPr id="4" name="Group 3">
              <a:extLst>
                <a:ext uri="{FF2B5EF4-FFF2-40B4-BE49-F238E27FC236}">
                  <a16:creationId xmlns:a16="http://schemas.microsoft.com/office/drawing/2014/main" id="{D4488175-8EE6-C209-8917-709F81EA0D1C}"/>
                </a:ext>
              </a:extLst>
            </p:cNvPr>
            <p:cNvGrpSpPr/>
            <p:nvPr/>
          </p:nvGrpSpPr>
          <p:grpSpPr>
            <a:xfrm>
              <a:off x="86415" y="1583548"/>
              <a:ext cx="2396383" cy="4996206"/>
              <a:chOff x="405353" y="1225485"/>
              <a:chExt cx="2498103" cy="4506012"/>
            </a:xfrm>
          </p:grpSpPr>
          <p:sp>
            <p:nvSpPr>
              <p:cNvPr id="22" name="Rectangle 21">
                <a:extLst>
                  <a:ext uri="{FF2B5EF4-FFF2-40B4-BE49-F238E27FC236}">
                    <a16:creationId xmlns:a16="http://schemas.microsoft.com/office/drawing/2014/main" id="{5F8B3C2A-1CF6-4EF1-0EA9-34E434CFADBC}"/>
                  </a:ext>
                </a:extLst>
              </p:cNvPr>
              <p:cNvSpPr/>
              <p:nvPr/>
            </p:nvSpPr>
            <p:spPr>
              <a:xfrm>
                <a:off x="405353" y="1225485"/>
                <a:ext cx="2498103" cy="45060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3" name="Rectangle 22">
                <a:extLst>
                  <a:ext uri="{FF2B5EF4-FFF2-40B4-BE49-F238E27FC236}">
                    <a16:creationId xmlns:a16="http://schemas.microsoft.com/office/drawing/2014/main" id="{0A624C25-3479-89AA-2250-69C2C6AF0F05}"/>
                  </a:ext>
                </a:extLst>
              </p:cNvPr>
              <p:cNvSpPr/>
              <p:nvPr/>
            </p:nvSpPr>
            <p:spPr>
              <a:xfrm>
                <a:off x="405353" y="5147035"/>
                <a:ext cx="2498103" cy="584462"/>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800" b="1" dirty="0">
                    <a:solidFill>
                      <a:schemeClr val="bg1"/>
                    </a:solidFill>
                    <a:latin typeface="Calibri"/>
                    <a:ea typeface="Calibri"/>
                    <a:cs typeface="Calibri"/>
                    <a:sym typeface="Calibri"/>
                  </a:rPr>
                  <a:t>Online Games</a:t>
                </a:r>
                <a:endParaRPr lang="en-IN" sz="1800" dirty="0">
                  <a:solidFill>
                    <a:schemeClr val="bg1"/>
                  </a:solidFill>
                </a:endParaRPr>
              </a:p>
            </p:txBody>
          </p:sp>
        </p:grpSp>
        <p:sp>
          <p:nvSpPr>
            <p:cNvPr id="5" name="TextBox 4">
              <a:extLst>
                <a:ext uri="{FF2B5EF4-FFF2-40B4-BE49-F238E27FC236}">
                  <a16:creationId xmlns:a16="http://schemas.microsoft.com/office/drawing/2014/main" id="{07DC4394-8DB4-34BC-3D74-689B1AB197D6}"/>
                </a:ext>
              </a:extLst>
            </p:cNvPr>
            <p:cNvSpPr txBox="1"/>
            <p:nvPr/>
          </p:nvSpPr>
          <p:spPr>
            <a:xfrm>
              <a:off x="85251" y="1732038"/>
              <a:ext cx="2397547" cy="3315150"/>
            </a:xfrm>
            <a:prstGeom prst="rect">
              <a:avLst/>
            </a:prstGeom>
            <a:noFill/>
          </p:spPr>
          <p:txBody>
            <a:bodyPr wrap="square" rtlCol="0">
              <a:spAutoFit/>
            </a:bodyPr>
            <a:lstStyle/>
            <a:p>
              <a:r>
                <a:rPr lang="en-IN" sz="1600" dirty="0">
                  <a:latin typeface="Calibri" panose="020F0502020204030204" pitchFamily="34" charset="0"/>
                  <a:ea typeface="Calibri" panose="020F0502020204030204" pitchFamily="34" charset="0"/>
                  <a:cs typeface="Calibri" panose="020F0502020204030204" pitchFamily="34" charset="0"/>
                </a:rPr>
                <a:t>Two studies analysed for this theme conclude that </a:t>
              </a:r>
              <a:r>
                <a:rPr lang="en-US" sz="1600" dirty="0">
                  <a:latin typeface="Calibri" panose="020F0502020204030204" pitchFamily="34" charset="0"/>
                  <a:ea typeface="Calibri" panose="020F0502020204030204" pitchFamily="34" charset="0"/>
                  <a:cs typeface="Calibri" panose="020F0502020204030204" pitchFamily="34" charset="0"/>
                </a:rPr>
                <a:t>integrating games into AMR education programs is a promising strategy. These games have demonstrated their ability to effectively engage learners and provide valuable educational experiences</a:t>
              </a:r>
              <a:endParaRPr lang="en-IN" sz="1600" dirty="0">
                <a:latin typeface="Calibri" panose="020F0502020204030204" pitchFamily="34" charset="0"/>
                <a:ea typeface="Calibri" panose="020F0502020204030204" pitchFamily="34" charset="0"/>
                <a:cs typeface="Calibri" panose="020F0502020204030204" pitchFamily="34" charset="0"/>
              </a:endParaRPr>
            </a:p>
            <a:p>
              <a:endParaRPr lang="en-IN" dirty="0"/>
            </a:p>
          </p:txBody>
        </p:sp>
        <p:grpSp>
          <p:nvGrpSpPr>
            <p:cNvPr id="6" name="Group 5">
              <a:extLst>
                <a:ext uri="{FF2B5EF4-FFF2-40B4-BE49-F238E27FC236}">
                  <a16:creationId xmlns:a16="http://schemas.microsoft.com/office/drawing/2014/main" id="{7BC2732E-FA2A-A3A5-574F-9779804AB1F8}"/>
                </a:ext>
              </a:extLst>
            </p:cNvPr>
            <p:cNvGrpSpPr/>
            <p:nvPr/>
          </p:nvGrpSpPr>
          <p:grpSpPr>
            <a:xfrm>
              <a:off x="2482798" y="1583548"/>
              <a:ext cx="2619272" cy="5005787"/>
              <a:chOff x="405353" y="1225485"/>
              <a:chExt cx="2498103" cy="4506012"/>
            </a:xfrm>
          </p:grpSpPr>
          <p:sp>
            <p:nvSpPr>
              <p:cNvPr id="20" name="Rectangle 19">
                <a:extLst>
                  <a:ext uri="{FF2B5EF4-FFF2-40B4-BE49-F238E27FC236}">
                    <a16:creationId xmlns:a16="http://schemas.microsoft.com/office/drawing/2014/main" id="{2F206613-CAC6-1A70-3072-E151AB790C79}"/>
                  </a:ext>
                </a:extLst>
              </p:cNvPr>
              <p:cNvSpPr/>
              <p:nvPr/>
            </p:nvSpPr>
            <p:spPr>
              <a:xfrm>
                <a:off x="405353" y="1225485"/>
                <a:ext cx="2498103" cy="45060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21" name="Rectangle 20">
                <a:extLst>
                  <a:ext uri="{FF2B5EF4-FFF2-40B4-BE49-F238E27FC236}">
                    <a16:creationId xmlns:a16="http://schemas.microsoft.com/office/drawing/2014/main" id="{6464B1E3-FF86-1B59-6C97-592B13571DC9}"/>
                  </a:ext>
                </a:extLst>
              </p:cNvPr>
              <p:cNvSpPr/>
              <p:nvPr/>
            </p:nvSpPr>
            <p:spPr>
              <a:xfrm>
                <a:off x="405353" y="5147035"/>
                <a:ext cx="2498103" cy="5844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800" b="1" dirty="0">
                    <a:solidFill>
                      <a:schemeClr val="bg1"/>
                    </a:solidFill>
                    <a:latin typeface="Calibri"/>
                    <a:ea typeface="Calibri"/>
                    <a:cs typeface="Calibri"/>
                    <a:sym typeface="Calibri"/>
                  </a:rPr>
                  <a:t>Education Platforms</a:t>
                </a:r>
                <a:endParaRPr lang="en-IN" sz="1800" b="1" dirty="0">
                  <a:solidFill>
                    <a:schemeClr val="bg1"/>
                  </a:solidFill>
                  <a:latin typeface="Calibri"/>
                  <a:ea typeface="Calibri"/>
                  <a:cs typeface="Calibri"/>
                </a:endParaRPr>
              </a:p>
            </p:txBody>
          </p:sp>
        </p:grpSp>
        <p:sp>
          <p:nvSpPr>
            <p:cNvPr id="7" name="TextBox 6">
              <a:extLst>
                <a:ext uri="{FF2B5EF4-FFF2-40B4-BE49-F238E27FC236}">
                  <a16:creationId xmlns:a16="http://schemas.microsoft.com/office/drawing/2014/main" id="{2CD6DB99-AF04-7F02-5A2A-9D047AF3DE67}"/>
                </a:ext>
              </a:extLst>
            </p:cNvPr>
            <p:cNvSpPr txBox="1"/>
            <p:nvPr/>
          </p:nvSpPr>
          <p:spPr>
            <a:xfrm>
              <a:off x="2477083" y="1764741"/>
              <a:ext cx="2597896" cy="2266480"/>
            </a:xfrm>
            <a:prstGeom prst="rect">
              <a:avLst/>
            </a:prstGeom>
            <a:noFill/>
          </p:spPr>
          <p:txBody>
            <a:bodyPr wrap="square" rtlCol="0">
              <a:spAutoFit/>
            </a:bodyPr>
            <a:lstStyle/>
            <a:p>
              <a:r>
                <a:rPr lang="en-IN" sz="1600" dirty="0">
                  <a:latin typeface="Calibri" panose="020F0502020204030204" pitchFamily="34" charset="0"/>
                  <a:ea typeface="Calibri" panose="020F0502020204030204" pitchFamily="34" charset="0"/>
                  <a:cs typeface="Calibri" panose="020F0502020204030204" pitchFamily="34" charset="0"/>
                </a:rPr>
                <a:t>Two studies analysed for this theme</a:t>
              </a:r>
              <a:r>
                <a:rPr lang="en-US" sz="1600" dirty="0">
                  <a:latin typeface="Calibri" panose="020F0502020204030204" pitchFamily="34" charset="0"/>
                  <a:ea typeface="Calibri" panose="020F0502020204030204" pitchFamily="34" charset="0"/>
                  <a:cs typeface="Calibri" panose="020F0502020204030204" pitchFamily="34" charset="0"/>
                </a:rPr>
                <a:t> found that the </a:t>
              </a:r>
              <a:r>
                <a:rPr lang="en-IN" sz="1600" dirty="0">
                  <a:latin typeface="Calibri" panose="020F0502020204030204" pitchFamily="34" charset="0"/>
                  <a:ea typeface="Calibri" panose="020F0502020204030204" pitchFamily="34" charset="0"/>
                  <a:cs typeface="Calibri" panose="020F0502020204030204" pitchFamily="34" charset="0"/>
                  <a:sym typeface="Calibri"/>
                </a:rPr>
                <a:t>Digital educational solutions have proven to be invaluable in enhancing health literacy and facilitating meaningful changes in antibiotic usage patterns</a:t>
              </a:r>
              <a:r>
                <a:rPr lang="en-US" sz="1600" dirty="0">
                  <a:latin typeface="Calibri" panose="020F0502020204030204" pitchFamily="34" charset="0"/>
                  <a:ea typeface="Calibri" panose="020F0502020204030204" pitchFamily="34" charset="0"/>
                  <a:cs typeface="Calibri" panose="020F0502020204030204" pitchFamily="34" charset="0"/>
                </a:rPr>
                <a:t> </a:t>
              </a:r>
              <a:endParaRPr lang="en-IN" sz="1600" dirty="0">
                <a:latin typeface="Calibri" panose="020F0502020204030204" pitchFamily="34" charset="0"/>
                <a:ea typeface="Calibri" panose="020F0502020204030204" pitchFamily="34" charset="0"/>
                <a:cs typeface="Calibri" panose="020F0502020204030204" pitchFamily="34" charset="0"/>
              </a:endParaRPr>
            </a:p>
          </p:txBody>
        </p:sp>
        <p:grpSp>
          <p:nvGrpSpPr>
            <p:cNvPr id="8" name="Group 7">
              <a:extLst>
                <a:ext uri="{FF2B5EF4-FFF2-40B4-BE49-F238E27FC236}">
                  <a16:creationId xmlns:a16="http://schemas.microsoft.com/office/drawing/2014/main" id="{E3C66166-76A6-7F91-0143-C1E681EF775C}"/>
                </a:ext>
              </a:extLst>
            </p:cNvPr>
            <p:cNvGrpSpPr/>
            <p:nvPr/>
          </p:nvGrpSpPr>
          <p:grpSpPr>
            <a:xfrm>
              <a:off x="5102070" y="1583547"/>
              <a:ext cx="2373386" cy="5005787"/>
              <a:chOff x="405353" y="1225485"/>
              <a:chExt cx="2498103" cy="4506012"/>
            </a:xfrm>
          </p:grpSpPr>
          <p:sp>
            <p:nvSpPr>
              <p:cNvPr id="18" name="Rectangle 17">
                <a:extLst>
                  <a:ext uri="{FF2B5EF4-FFF2-40B4-BE49-F238E27FC236}">
                    <a16:creationId xmlns:a16="http://schemas.microsoft.com/office/drawing/2014/main" id="{768ACA97-7B18-C5F0-C319-78698303F62E}"/>
                  </a:ext>
                </a:extLst>
              </p:cNvPr>
              <p:cNvSpPr/>
              <p:nvPr/>
            </p:nvSpPr>
            <p:spPr>
              <a:xfrm>
                <a:off x="405353" y="1225485"/>
                <a:ext cx="2498103" cy="45060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Rectangle 18">
                <a:extLst>
                  <a:ext uri="{FF2B5EF4-FFF2-40B4-BE49-F238E27FC236}">
                    <a16:creationId xmlns:a16="http://schemas.microsoft.com/office/drawing/2014/main" id="{BF24645F-A9F7-224B-F057-88EF1D349328}"/>
                  </a:ext>
                </a:extLst>
              </p:cNvPr>
              <p:cNvSpPr/>
              <p:nvPr/>
            </p:nvSpPr>
            <p:spPr>
              <a:xfrm>
                <a:off x="405353" y="5147035"/>
                <a:ext cx="2498103" cy="584462"/>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800" b="1" dirty="0">
                    <a:solidFill>
                      <a:schemeClr val="bg1"/>
                    </a:solidFill>
                    <a:latin typeface="Calibri"/>
                    <a:ea typeface="Calibri"/>
                    <a:cs typeface="Calibri"/>
                    <a:sym typeface="Calibri"/>
                  </a:rPr>
                  <a:t>Smartphone Applications</a:t>
                </a:r>
                <a:endParaRPr lang="en-IN" sz="1800" dirty="0">
                  <a:solidFill>
                    <a:schemeClr val="bg1"/>
                  </a:solidFill>
                </a:endParaRPr>
              </a:p>
            </p:txBody>
          </p:sp>
        </p:grpSp>
        <p:sp>
          <p:nvSpPr>
            <p:cNvPr id="9" name="TextBox 8">
              <a:extLst>
                <a:ext uri="{FF2B5EF4-FFF2-40B4-BE49-F238E27FC236}">
                  <a16:creationId xmlns:a16="http://schemas.microsoft.com/office/drawing/2014/main" id="{421D218F-CC1E-34A6-DD9D-642B6C33FE47}"/>
                </a:ext>
              </a:extLst>
            </p:cNvPr>
            <p:cNvSpPr txBox="1"/>
            <p:nvPr/>
          </p:nvSpPr>
          <p:spPr>
            <a:xfrm>
              <a:off x="5212195" y="1764741"/>
              <a:ext cx="2236169" cy="2537104"/>
            </a:xfrm>
            <a:prstGeom prst="rect">
              <a:avLst/>
            </a:prstGeom>
            <a:noFill/>
          </p:spPr>
          <p:txBody>
            <a:bodyPr wrap="square" rtlCol="0">
              <a:spAutoFit/>
            </a:bodyPr>
            <a:lstStyle/>
            <a:p>
              <a:pPr>
                <a:spcAft>
                  <a:spcPts val="800"/>
                </a:spcAft>
                <a:tabLst>
                  <a:tab pos="2522220" algn="l"/>
                </a:tabLst>
              </a:pPr>
              <a:r>
                <a:rPr lang="en-US" sz="1600" dirty="0">
                  <a:latin typeface="Calibri" panose="020F0502020204030204" pitchFamily="34" charset="0"/>
                  <a:ea typeface="Calibri" panose="020F0502020204030204" pitchFamily="34" charset="0"/>
                  <a:cs typeface="Calibri" panose="020F0502020204030204" pitchFamily="34" charset="0"/>
                </a:rPr>
                <a:t>Two studies out of the all included in the study discussed the role of smartphone apps. They are found to </a:t>
              </a:r>
              <a:r>
                <a:rPr lang="en-IN" sz="1600" dirty="0">
                  <a:solidFill>
                    <a:schemeClr val="dk1"/>
                  </a:solidFill>
                  <a:latin typeface="Calibri" panose="020F0502020204030204" pitchFamily="34" charset="0"/>
                  <a:ea typeface="Calibri" panose="020F0502020204030204" pitchFamily="34" charset="0"/>
                  <a:cs typeface="Calibri" panose="020F0502020204030204" pitchFamily="34" charset="0"/>
                  <a:sym typeface="Calibri"/>
                </a:rPr>
                <a:t>User-friendly, relevant, and trustworthy, fostering critical thinking, aiding clinical decision-making</a:t>
              </a:r>
              <a:endParaRPr lang="en-IN" sz="1800" dirty="0">
                <a:effectLst/>
                <a:latin typeface="Calibri" panose="020F0502020204030204" pitchFamily="34" charset="0"/>
                <a:ea typeface="Calibri" panose="020F0502020204030204" pitchFamily="34" charset="0"/>
                <a:cs typeface="Calibri" panose="020F0502020204030204" pitchFamily="34" charset="0"/>
              </a:endParaRPr>
            </a:p>
          </p:txBody>
        </p:sp>
        <p:grpSp>
          <p:nvGrpSpPr>
            <p:cNvPr id="10" name="Group 9">
              <a:extLst>
                <a:ext uri="{FF2B5EF4-FFF2-40B4-BE49-F238E27FC236}">
                  <a16:creationId xmlns:a16="http://schemas.microsoft.com/office/drawing/2014/main" id="{1FB5AE31-E743-EBB3-1423-B523B03C56DA}"/>
                </a:ext>
              </a:extLst>
            </p:cNvPr>
            <p:cNvGrpSpPr/>
            <p:nvPr/>
          </p:nvGrpSpPr>
          <p:grpSpPr>
            <a:xfrm>
              <a:off x="7475456" y="1583547"/>
              <a:ext cx="2496939" cy="5005787"/>
              <a:chOff x="405353" y="1225485"/>
              <a:chExt cx="2498103" cy="4506012"/>
            </a:xfrm>
          </p:grpSpPr>
          <p:sp>
            <p:nvSpPr>
              <p:cNvPr id="16" name="Rectangle 15">
                <a:extLst>
                  <a:ext uri="{FF2B5EF4-FFF2-40B4-BE49-F238E27FC236}">
                    <a16:creationId xmlns:a16="http://schemas.microsoft.com/office/drawing/2014/main" id="{1AAF5E1D-2051-2C2B-7DC8-65AF0D3570AC}"/>
                  </a:ext>
                </a:extLst>
              </p:cNvPr>
              <p:cNvSpPr/>
              <p:nvPr/>
            </p:nvSpPr>
            <p:spPr>
              <a:xfrm>
                <a:off x="405353" y="1225485"/>
                <a:ext cx="2498103" cy="45060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Rectangle 16">
                <a:extLst>
                  <a:ext uri="{FF2B5EF4-FFF2-40B4-BE49-F238E27FC236}">
                    <a16:creationId xmlns:a16="http://schemas.microsoft.com/office/drawing/2014/main" id="{C12B3778-6C20-CAA2-3A46-7B126F9E6EFB}"/>
                  </a:ext>
                </a:extLst>
              </p:cNvPr>
              <p:cNvSpPr/>
              <p:nvPr/>
            </p:nvSpPr>
            <p:spPr>
              <a:xfrm>
                <a:off x="405353" y="5147035"/>
                <a:ext cx="2498103" cy="58446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800" b="1" dirty="0">
                    <a:solidFill>
                      <a:schemeClr val="bg1"/>
                    </a:solidFill>
                    <a:latin typeface="Calibri"/>
                    <a:ea typeface="Calibri"/>
                    <a:cs typeface="Calibri"/>
                    <a:sym typeface="Calibri"/>
                  </a:rPr>
                  <a:t>Animation</a:t>
                </a:r>
                <a:endParaRPr lang="en-IN" b="1" dirty="0">
                  <a:solidFill>
                    <a:schemeClr val="bg1"/>
                  </a:solidFill>
                  <a:latin typeface="Calibri"/>
                  <a:ea typeface="Calibri"/>
                  <a:cs typeface="Calibri"/>
                </a:endParaRPr>
              </a:p>
            </p:txBody>
          </p:sp>
        </p:grpSp>
        <p:sp>
          <p:nvSpPr>
            <p:cNvPr id="11" name="TextBox 10">
              <a:extLst>
                <a:ext uri="{FF2B5EF4-FFF2-40B4-BE49-F238E27FC236}">
                  <a16:creationId xmlns:a16="http://schemas.microsoft.com/office/drawing/2014/main" id="{357ACCB7-7BCF-EAF9-5037-C7ACA1E96CE3}"/>
                </a:ext>
              </a:extLst>
            </p:cNvPr>
            <p:cNvSpPr txBox="1"/>
            <p:nvPr/>
          </p:nvSpPr>
          <p:spPr>
            <a:xfrm>
              <a:off x="7498453" y="1369496"/>
              <a:ext cx="2507912" cy="4160852"/>
            </a:xfrm>
            <a:prstGeom prst="rect">
              <a:avLst/>
            </a:prstGeom>
            <a:noFill/>
          </p:spPr>
          <p:txBody>
            <a:bodyPr wrap="square" rtlCol="0">
              <a:spAutoFit/>
            </a:bodyPr>
            <a:lstStyle/>
            <a:p>
              <a:pPr>
                <a:spcAft>
                  <a:spcPts val="800"/>
                </a:spcAft>
              </a:pPr>
              <a:br>
                <a:rPr lang="en-IN" sz="2400" dirty="0"/>
              </a:br>
              <a:r>
                <a:rPr lang="en-IN" sz="1600" dirty="0">
                  <a:solidFill>
                    <a:schemeClr val="dk1"/>
                  </a:solidFill>
                  <a:latin typeface="Calibri" panose="020F0502020204030204" pitchFamily="34" charset="0"/>
                  <a:cs typeface="Calibri" panose="020F0502020204030204" pitchFamily="34" charset="0"/>
                </a:rPr>
                <a:t>Two articles have confirmed the effectiveness of animations in raising AMR awareness. They emphasize the importance of creating interactive animations that deliver targeted messages and inspire viewers to take action, contributing to increased understanding among the general population.</a:t>
              </a:r>
            </a:p>
          </p:txBody>
        </p:sp>
        <p:grpSp>
          <p:nvGrpSpPr>
            <p:cNvPr id="12" name="Group 11">
              <a:extLst>
                <a:ext uri="{FF2B5EF4-FFF2-40B4-BE49-F238E27FC236}">
                  <a16:creationId xmlns:a16="http://schemas.microsoft.com/office/drawing/2014/main" id="{AB0F7F23-519F-D408-974C-DA22B667E6C5}"/>
                </a:ext>
              </a:extLst>
            </p:cNvPr>
            <p:cNvGrpSpPr/>
            <p:nvPr/>
          </p:nvGrpSpPr>
          <p:grpSpPr>
            <a:xfrm>
              <a:off x="9972395" y="1583547"/>
              <a:ext cx="2124641" cy="5005786"/>
              <a:chOff x="405353" y="1225485"/>
              <a:chExt cx="2498103" cy="4506012"/>
            </a:xfrm>
          </p:grpSpPr>
          <p:sp>
            <p:nvSpPr>
              <p:cNvPr id="14" name="Rectangle 13">
                <a:extLst>
                  <a:ext uri="{FF2B5EF4-FFF2-40B4-BE49-F238E27FC236}">
                    <a16:creationId xmlns:a16="http://schemas.microsoft.com/office/drawing/2014/main" id="{5A24318A-05F8-C768-5CBA-D905E66C01D0}"/>
                  </a:ext>
                </a:extLst>
              </p:cNvPr>
              <p:cNvSpPr/>
              <p:nvPr/>
            </p:nvSpPr>
            <p:spPr>
              <a:xfrm>
                <a:off x="405353" y="1225485"/>
                <a:ext cx="2498103" cy="4506012"/>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Rectangle 14">
                <a:extLst>
                  <a:ext uri="{FF2B5EF4-FFF2-40B4-BE49-F238E27FC236}">
                    <a16:creationId xmlns:a16="http://schemas.microsoft.com/office/drawing/2014/main" id="{4573890D-0C49-2F95-57F7-86A7935024E0}"/>
                  </a:ext>
                </a:extLst>
              </p:cNvPr>
              <p:cNvSpPr/>
              <p:nvPr/>
            </p:nvSpPr>
            <p:spPr>
              <a:xfrm>
                <a:off x="405353" y="5147035"/>
                <a:ext cx="2498103" cy="584462"/>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N" sz="1800" b="1" dirty="0">
                    <a:latin typeface="Calibri" panose="020F0502020204030204" pitchFamily="34" charset="0"/>
                    <a:ea typeface="Calibri" panose="020F0502020204030204" pitchFamily="34" charset="0"/>
                    <a:cs typeface="Calibri" panose="020F0502020204030204" pitchFamily="34" charset="0"/>
                    <a:sym typeface="Calibri"/>
                  </a:rPr>
                  <a:t>Social Media</a:t>
                </a:r>
                <a:endParaRPr lang="en-IN" sz="1800" b="1" dirty="0">
                  <a:latin typeface="Calibri" panose="020F0502020204030204" pitchFamily="34" charset="0"/>
                  <a:ea typeface="Calibri" panose="020F0502020204030204" pitchFamily="34" charset="0"/>
                  <a:cs typeface="Calibri" panose="020F0502020204030204" pitchFamily="34" charset="0"/>
                </a:endParaRPr>
              </a:p>
            </p:txBody>
          </p:sp>
        </p:grpSp>
        <p:sp>
          <p:nvSpPr>
            <p:cNvPr id="13" name="TextBox 12">
              <a:extLst>
                <a:ext uri="{FF2B5EF4-FFF2-40B4-BE49-F238E27FC236}">
                  <a16:creationId xmlns:a16="http://schemas.microsoft.com/office/drawing/2014/main" id="{1C11B73A-0D72-470F-8250-0F2A0D797D84}"/>
                </a:ext>
              </a:extLst>
            </p:cNvPr>
            <p:cNvSpPr txBox="1"/>
            <p:nvPr/>
          </p:nvSpPr>
          <p:spPr>
            <a:xfrm>
              <a:off x="9945303" y="1732039"/>
              <a:ext cx="2124641" cy="4160852"/>
            </a:xfrm>
            <a:prstGeom prst="rect">
              <a:avLst/>
            </a:prstGeom>
            <a:noFill/>
          </p:spPr>
          <p:txBody>
            <a:bodyPr wrap="square" rtlCol="0">
              <a:spAutoFit/>
            </a:bodyPr>
            <a:lstStyle/>
            <a:p>
              <a:r>
                <a:rPr lang="en-IN" sz="1600" dirty="0">
                  <a:latin typeface="Calibri" panose="020F0502020204030204" pitchFamily="34" charset="0"/>
                  <a:ea typeface="Calibri" panose="020F0502020204030204" pitchFamily="34" charset="0"/>
                  <a:cs typeface="Calibri" panose="020F0502020204030204" pitchFamily="34" charset="0"/>
                </a:rPr>
                <a:t>Three articles included in the study demonstrates the engagement of social media and due to it’s </a:t>
              </a:r>
              <a:r>
                <a:rPr lang="en-IN" sz="1600" dirty="0">
                  <a:latin typeface="Calibri" panose="020F0502020204030204" pitchFamily="34" charset="0"/>
                  <a:ea typeface="Calibri" panose="020F0502020204030204" pitchFamily="34" charset="0"/>
                  <a:cs typeface="Calibri" panose="020F0502020204030204" pitchFamily="34" charset="0"/>
                  <a:sym typeface="Calibri"/>
                </a:rPr>
                <a:t>Low-cost and high-reach potential make social media a valuable tool for raising awareness, emphasizing the importance of selecting appropriate channels for maximum impact</a:t>
              </a:r>
              <a:endParaRPr lang="en-IN" sz="1600" dirty="0">
                <a:latin typeface="Calibri" panose="020F0502020204030204" pitchFamily="34" charset="0"/>
                <a:ea typeface="Calibri" panose="020F0502020204030204" pitchFamily="34" charset="0"/>
                <a:cs typeface="Calibri" panose="020F0502020204030204" pitchFamily="34" charset="0"/>
              </a:endParaRPr>
            </a:p>
          </p:txBody>
        </p:sp>
      </p:grpSp>
      <p:sp>
        <p:nvSpPr>
          <p:cNvPr id="25" name="Google Shape;204;p20">
            <a:extLst>
              <a:ext uri="{FF2B5EF4-FFF2-40B4-BE49-F238E27FC236}">
                <a16:creationId xmlns:a16="http://schemas.microsoft.com/office/drawing/2014/main" id="{1B756098-676E-DD1D-C0F3-3C424971F54B}"/>
              </a:ext>
            </a:extLst>
          </p:cNvPr>
          <p:cNvSpPr txBox="1">
            <a:spLocks/>
          </p:cNvSpPr>
          <p:nvPr/>
        </p:nvSpPr>
        <p:spPr>
          <a:xfrm>
            <a:off x="86415" y="1264317"/>
            <a:ext cx="7389041" cy="745508"/>
          </a:xfrm>
          <a:prstGeom prst="rect">
            <a:avLst/>
          </a:prstGeom>
          <a:noFill/>
          <a:ln>
            <a:noFill/>
          </a:ln>
        </p:spPr>
        <p:txBody>
          <a:bodyPr spcFirstLastPara="1" wrap="square" lIns="91425" tIns="45700" rIns="91425" bIns="45700" anchor="ctr" anchorCtr="0">
            <a:normAutofit fontScale="97500"/>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18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buSzPts val="4800"/>
            </a:pPr>
            <a:r>
              <a:rPr lang="en-IN" sz="2800" dirty="0"/>
              <a:t>Existing Digital tools for creating Awareness </a:t>
            </a:r>
          </a:p>
        </p:txBody>
      </p:sp>
    </p:spTree>
    <p:extLst>
      <p:ext uri="{BB962C8B-B14F-4D97-AF65-F5344CB8AC3E}">
        <p14:creationId xmlns:p14="http://schemas.microsoft.com/office/powerpoint/2010/main" val="3771717082"/>
      </p:ext>
    </p:extLst>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docProps/app.xml><?xml version="1.0" encoding="utf-8"?>
<Properties xmlns="http://schemas.openxmlformats.org/officeDocument/2006/extended-properties" xmlns:vt="http://schemas.openxmlformats.org/officeDocument/2006/docPropsVTypes">
  <TotalTime>676</TotalTime>
  <Words>1902</Words>
  <Application>Microsoft Office PowerPoint</Application>
  <PresentationFormat>Widescreen</PresentationFormat>
  <Paragraphs>164</Paragraphs>
  <Slides>16</Slides>
  <Notes>13</Notes>
  <HiddenSlides>0</HiddenSlides>
  <MMClips>0</MMClips>
  <ScaleCrop>false</ScaleCrop>
  <HeadingPairs>
    <vt:vector size="6" baseType="variant">
      <vt:variant>
        <vt:lpstr>Fonts Used</vt:lpstr>
      </vt:variant>
      <vt:variant>
        <vt:i4>10</vt:i4>
      </vt:variant>
      <vt:variant>
        <vt:lpstr>Theme</vt:lpstr>
      </vt:variant>
      <vt:variant>
        <vt:i4>2</vt:i4>
      </vt:variant>
      <vt:variant>
        <vt:lpstr>Slide Titles</vt:lpstr>
      </vt:variant>
      <vt:variant>
        <vt:i4>16</vt:i4>
      </vt:variant>
    </vt:vector>
  </HeadingPairs>
  <TitlesOfParts>
    <vt:vector size="28" baseType="lpstr">
      <vt:lpstr>Noto Sans Symbols</vt:lpstr>
      <vt:lpstr>Times New Roman</vt:lpstr>
      <vt:lpstr>Calibri Light</vt:lpstr>
      <vt:lpstr>Teko</vt:lpstr>
      <vt:lpstr>Arial</vt:lpstr>
      <vt:lpstr>Calibri</vt:lpstr>
      <vt:lpstr>Inter Light</vt:lpstr>
      <vt:lpstr>Söhne</vt:lpstr>
      <vt:lpstr>BlinkMacSystemFont</vt:lpstr>
      <vt:lpstr>Wingdings</vt:lpstr>
      <vt:lpstr>Office Theme</vt:lpstr>
      <vt:lpstr>1_Office Theme</vt:lpstr>
      <vt:lpstr>Use of digital interventions in promoting antimicrobial resistance awareness (AMRA) in the community : A scoping review</vt:lpstr>
      <vt:lpstr>Mentor Approval</vt:lpstr>
      <vt:lpstr>Introduction</vt:lpstr>
      <vt:lpstr>Objectives </vt:lpstr>
      <vt:lpstr>Methodology</vt:lpstr>
      <vt:lpstr>Methodology</vt:lpstr>
      <vt:lpstr>Results</vt:lpstr>
      <vt:lpstr>Results</vt:lpstr>
      <vt:lpstr>Results</vt:lpstr>
      <vt:lpstr>Key Strategic points for potential digital tools that can benefit our country</vt:lpstr>
      <vt:lpstr>Discussion</vt:lpstr>
      <vt:lpstr>Limitations of the study</vt:lpstr>
      <vt:lpstr>Conclusion</vt:lpstr>
      <vt:lpstr>References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Use of Digital Interventions in promoting Antimicrobial Resistance awareness in the community: A Scoping Review</dc:title>
  <dc:creator>Ruchi Babra</dc:creator>
  <cp:lastModifiedBy>Ruchi Babra</cp:lastModifiedBy>
  <cp:revision>12</cp:revision>
  <dcterms:modified xsi:type="dcterms:W3CDTF">2023-06-17T07:04:45Z</dcterms:modified>
</cp:coreProperties>
</file>