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4" r:id="rId4"/>
    <p:sldId id="282" r:id="rId5"/>
    <p:sldId id="260" r:id="rId6"/>
    <p:sldId id="259" r:id="rId7"/>
    <p:sldId id="261" r:id="rId8"/>
    <p:sldId id="283" r:id="rId9"/>
    <p:sldId id="284" r:id="rId10"/>
    <p:sldId id="298" r:id="rId11"/>
    <p:sldId id="263" r:id="rId12"/>
    <p:sldId id="285" r:id="rId13"/>
    <p:sldId id="286" r:id="rId14"/>
    <p:sldId id="287" r:id="rId15"/>
    <p:sldId id="289" r:id="rId16"/>
    <p:sldId id="293" r:id="rId17"/>
    <p:sldId id="292" r:id="rId18"/>
    <p:sldId id="294" r:id="rId19"/>
    <p:sldId id="296" r:id="rId20"/>
    <p:sldId id="297" r:id="rId21"/>
    <p:sldId id="273" r:id="rId22"/>
    <p:sldId id="299" r:id="rId23"/>
    <p:sldId id="26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33"/>
  </p:normalViewPr>
  <p:slideViewPr>
    <p:cSldViewPr snapToGrid="0">
      <p:cViewPr varScale="1">
        <p:scale>
          <a:sx n="85" d="100"/>
          <a:sy n="85" d="100"/>
        </p:scale>
        <p:origin x="10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0677B9-6637-4922-A186-0D2F25E86DE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FD30ECC-CC25-4B6D-8994-F442EBE0B1D0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To explore current trends and developments in the use of AI for disease surveillance, prediction, and control.</a:t>
          </a:r>
          <a:endParaRPr lang="en-US"/>
        </a:p>
      </dgm:t>
    </dgm:pt>
    <dgm:pt modelId="{7B08BCF8-8A93-46E4-A7BC-4CFA41CB0CAD}" type="parTrans" cxnId="{7418AD8D-EF1B-4299-8D23-35F6D57375CD}">
      <dgm:prSet/>
      <dgm:spPr/>
      <dgm:t>
        <a:bodyPr/>
        <a:lstStyle/>
        <a:p>
          <a:endParaRPr lang="en-US"/>
        </a:p>
      </dgm:t>
    </dgm:pt>
    <dgm:pt modelId="{33A04F7E-3D06-4C97-8FDC-CC516CE3FF6B}" type="sibTrans" cxnId="{7418AD8D-EF1B-4299-8D23-35F6D57375CD}">
      <dgm:prSet/>
      <dgm:spPr/>
      <dgm:t>
        <a:bodyPr/>
        <a:lstStyle/>
        <a:p>
          <a:endParaRPr lang="en-US"/>
        </a:p>
      </dgm:t>
    </dgm:pt>
    <dgm:pt modelId="{4650643F-ADEC-4FA0-BAF4-B476DEFCC2BD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To classify the types of AI models (e.g., ML, DL, NLP) used in epidemiological applications.</a:t>
          </a:r>
          <a:endParaRPr lang="en-US"/>
        </a:p>
      </dgm:t>
    </dgm:pt>
    <dgm:pt modelId="{6CA28699-668E-4B05-9910-DADE19898650}" type="parTrans" cxnId="{D65D08E1-5C60-43BA-BA22-6B713D8796AD}">
      <dgm:prSet/>
      <dgm:spPr/>
      <dgm:t>
        <a:bodyPr/>
        <a:lstStyle/>
        <a:p>
          <a:endParaRPr lang="en-US"/>
        </a:p>
      </dgm:t>
    </dgm:pt>
    <dgm:pt modelId="{ADC6E7B3-8C28-40DC-B98B-F732D0A90635}" type="sibTrans" cxnId="{D65D08E1-5C60-43BA-BA22-6B713D8796AD}">
      <dgm:prSet/>
      <dgm:spPr/>
      <dgm:t>
        <a:bodyPr/>
        <a:lstStyle/>
        <a:p>
          <a:endParaRPr lang="en-US"/>
        </a:p>
      </dgm:t>
    </dgm:pt>
    <dgm:pt modelId="{A29015B0-15E4-4EF5-B17C-C37D274F469C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To identify common challenges, limitations, and ethical considerations in applying AI in public health.</a:t>
          </a:r>
          <a:endParaRPr lang="en-US"/>
        </a:p>
      </dgm:t>
    </dgm:pt>
    <dgm:pt modelId="{B75E3F08-7C4E-4CAD-9C9E-370C724F8323}" type="parTrans" cxnId="{7208B684-3418-4349-8616-1AD592D126F9}">
      <dgm:prSet/>
      <dgm:spPr/>
      <dgm:t>
        <a:bodyPr/>
        <a:lstStyle/>
        <a:p>
          <a:endParaRPr lang="en-US"/>
        </a:p>
      </dgm:t>
    </dgm:pt>
    <dgm:pt modelId="{9106C9D9-AF82-40A4-BC9E-BECCB669F783}" type="sibTrans" cxnId="{7208B684-3418-4349-8616-1AD592D126F9}">
      <dgm:prSet/>
      <dgm:spPr/>
      <dgm:t>
        <a:bodyPr/>
        <a:lstStyle/>
        <a:p>
          <a:endParaRPr lang="en-US"/>
        </a:p>
      </dgm:t>
    </dgm:pt>
    <dgm:pt modelId="{EF4ED2A4-BCC1-4540-81FB-2F3FC54F6261}" type="pres">
      <dgm:prSet presAssocID="{2C0677B9-6637-4922-A186-0D2F25E86DE4}" presName="root" presStyleCnt="0">
        <dgm:presLayoutVars>
          <dgm:dir/>
          <dgm:resizeHandles val="exact"/>
        </dgm:presLayoutVars>
      </dgm:prSet>
      <dgm:spPr/>
    </dgm:pt>
    <dgm:pt modelId="{55A3C601-D2D9-4C3F-AC99-2CA66326E18D}" type="pres">
      <dgm:prSet presAssocID="{9FD30ECC-CC25-4B6D-8994-F442EBE0B1D0}" presName="compNode" presStyleCnt="0"/>
      <dgm:spPr/>
    </dgm:pt>
    <dgm:pt modelId="{3C4507B8-E9E2-4185-BB28-86E894AE3DFD}" type="pres">
      <dgm:prSet presAssocID="{9FD30ECC-CC25-4B6D-8994-F442EBE0B1D0}" presName="bgRect" presStyleLbl="bgShp" presStyleIdx="0" presStyleCnt="3" custLinFactNeighborY="-1103"/>
      <dgm:spPr/>
    </dgm:pt>
    <dgm:pt modelId="{84A305DF-BAA3-4914-B344-8338E440E02A}" type="pres">
      <dgm:prSet presAssocID="{9FD30ECC-CC25-4B6D-8994-F442EBE0B1D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772B63D7-D0DC-41B2-B5A1-5539510FCCFC}" type="pres">
      <dgm:prSet presAssocID="{9FD30ECC-CC25-4B6D-8994-F442EBE0B1D0}" presName="spaceRect" presStyleCnt="0"/>
      <dgm:spPr/>
    </dgm:pt>
    <dgm:pt modelId="{BAF01065-49F0-4176-BD7F-B8279623E868}" type="pres">
      <dgm:prSet presAssocID="{9FD30ECC-CC25-4B6D-8994-F442EBE0B1D0}" presName="parTx" presStyleLbl="revTx" presStyleIdx="0" presStyleCnt="3">
        <dgm:presLayoutVars>
          <dgm:chMax val="0"/>
          <dgm:chPref val="0"/>
        </dgm:presLayoutVars>
      </dgm:prSet>
      <dgm:spPr/>
    </dgm:pt>
    <dgm:pt modelId="{6441D6FB-5D23-4E2B-8456-D3E5E40F484B}" type="pres">
      <dgm:prSet presAssocID="{33A04F7E-3D06-4C97-8FDC-CC516CE3FF6B}" presName="sibTrans" presStyleCnt="0"/>
      <dgm:spPr/>
    </dgm:pt>
    <dgm:pt modelId="{DCB2C5C0-1A93-410E-88A5-5FD310BFA251}" type="pres">
      <dgm:prSet presAssocID="{4650643F-ADEC-4FA0-BAF4-B476DEFCC2BD}" presName="compNode" presStyleCnt="0"/>
      <dgm:spPr/>
    </dgm:pt>
    <dgm:pt modelId="{136ECB49-5E80-41FB-B8A6-FC8A92939362}" type="pres">
      <dgm:prSet presAssocID="{4650643F-ADEC-4FA0-BAF4-B476DEFCC2BD}" presName="bgRect" presStyleLbl="bgShp" presStyleIdx="1" presStyleCnt="3"/>
      <dgm:spPr/>
    </dgm:pt>
    <dgm:pt modelId="{29167425-AC26-4EB8-A6AC-59B8BC23F0F7}" type="pres">
      <dgm:prSet presAssocID="{4650643F-ADEC-4FA0-BAF4-B476DEFCC2B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5EEBA8FE-7A0F-4D49-B040-CA8C84E6BC04}" type="pres">
      <dgm:prSet presAssocID="{4650643F-ADEC-4FA0-BAF4-B476DEFCC2BD}" presName="spaceRect" presStyleCnt="0"/>
      <dgm:spPr/>
    </dgm:pt>
    <dgm:pt modelId="{AB2ADC40-7DF9-44B1-8B31-A13792B95F7B}" type="pres">
      <dgm:prSet presAssocID="{4650643F-ADEC-4FA0-BAF4-B476DEFCC2BD}" presName="parTx" presStyleLbl="revTx" presStyleIdx="1" presStyleCnt="3">
        <dgm:presLayoutVars>
          <dgm:chMax val="0"/>
          <dgm:chPref val="0"/>
        </dgm:presLayoutVars>
      </dgm:prSet>
      <dgm:spPr/>
    </dgm:pt>
    <dgm:pt modelId="{627D0BF5-D222-43C1-A619-DD74E6C5729A}" type="pres">
      <dgm:prSet presAssocID="{ADC6E7B3-8C28-40DC-B98B-F732D0A90635}" presName="sibTrans" presStyleCnt="0"/>
      <dgm:spPr/>
    </dgm:pt>
    <dgm:pt modelId="{E43C50A2-29E4-46C1-B0C9-F1078A6767D1}" type="pres">
      <dgm:prSet presAssocID="{A29015B0-15E4-4EF5-B17C-C37D274F469C}" presName="compNode" presStyleCnt="0"/>
      <dgm:spPr/>
    </dgm:pt>
    <dgm:pt modelId="{9EF31C07-6C97-44A0-A147-B8A68351F206}" type="pres">
      <dgm:prSet presAssocID="{A29015B0-15E4-4EF5-B17C-C37D274F469C}" presName="bgRect" presStyleLbl="bgShp" presStyleIdx="2" presStyleCnt="3"/>
      <dgm:spPr/>
    </dgm:pt>
    <dgm:pt modelId="{5B6A7882-1158-4179-B6D8-E2E9CAC09269}" type="pres">
      <dgm:prSet presAssocID="{A29015B0-15E4-4EF5-B17C-C37D274F469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F202DEBF-A144-449C-BBF6-EB0DD8B48E4E}" type="pres">
      <dgm:prSet presAssocID="{A29015B0-15E4-4EF5-B17C-C37D274F469C}" presName="spaceRect" presStyleCnt="0"/>
      <dgm:spPr/>
    </dgm:pt>
    <dgm:pt modelId="{FF20F5C8-DB1F-42DE-A5A7-084B81D2D89A}" type="pres">
      <dgm:prSet presAssocID="{A29015B0-15E4-4EF5-B17C-C37D274F469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40C1801-B5B8-DD45-8280-A596F9A90F66}" type="presOf" srcId="{4650643F-ADEC-4FA0-BAF4-B476DEFCC2BD}" destId="{AB2ADC40-7DF9-44B1-8B31-A13792B95F7B}" srcOrd="0" destOrd="0" presId="urn:microsoft.com/office/officeart/2018/2/layout/IconVerticalSolidList"/>
    <dgm:cxn modelId="{5D1C1E32-D840-2A49-A573-FAFDB14AD465}" type="presOf" srcId="{9FD30ECC-CC25-4B6D-8994-F442EBE0B1D0}" destId="{BAF01065-49F0-4176-BD7F-B8279623E868}" srcOrd="0" destOrd="0" presId="urn:microsoft.com/office/officeart/2018/2/layout/IconVerticalSolidList"/>
    <dgm:cxn modelId="{E2D01A5D-77EE-1D4F-8311-3E1CC0B36F85}" type="presOf" srcId="{2C0677B9-6637-4922-A186-0D2F25E86DE4}" destId="{EF4ED2A4-BCC1-4540-81FB-2F3FC54F6261}" srcOrd="0" destOrd="0" presId="urn:microsoft.com/office/officeart/2018/2/layout/IconVerticalSolidList"/>
    <dgm:cxn modelId="{7208B684-3418-4349-8616-1AD592D126F9}" srcId="{2C0677B9-6637-4922-A186-0D2F25E86DE4}" destId="{A29015B0-15E4-4EF5-B17C-C37D274F469C}" srcOrd="2" destOrd="0" parTransId="{B75E3F08-7C4E-4CAD-9C9E-370C724F8323}" sibTransId="{9106C9D9-AF82-40A4-BC9E-BECCB669F783}"/>
    <dgm:cxn modelId="{7418AD8D-EF1B-4299-8D23-35F6D57375CD}" srcId="{2C0677B9-6637-4922-A186-0D2F25E86DE4}" destId="{9FD30ECC-CC25-4B6D-8994-F442EBE0B1D0}" srcOrd="0" destOrd="0" parTransId="{7B08BCF8-8A93-46E4-A7BC-4CFA41CB0CAD}" sibTransId="{33A04F7E-3D06-4C97-8FDC-CC516CE3FF6B}"/>
    <dgm:cxn modelId="{4F59B99A-DE57-0941-8919-378CEA02E512}" type="presOf" srcId="{A29015B0-15E4-4EF5-B17C-C37D274F469C}" destId="{FF20F5C8-DB1F-42DE-A5A7-084B81D2D89A}" srcOrd="0" destOrd="0" presId="urn:microsoft.com/office/officeart/2018/2/layout/IconVerticalSolidList"/>
    <dgm:cxn modelId="{D65D08E1-5C60-43BA-BA22-6B713D8796AD}" srcId="{2C0677B9-6637-4922-A186-0D2F25E86DE4}" destId="{4650643F-ADEC-4FA0-BAF4-B476DEFCC2BD}" srcOrd="1" destOrd="0" parTransId="{6CA28699-668E-4B05-9910-DADE19898650}" sibTransId="{ADC6E7B3-8C28-40DC-B98B-F732D0A90635}"/>
    <dgm:cxn modelId="{A3E35564-E2D2-CD40-8ECD-2AE868718452}" type="presParOf" srcId="{EF4ED2A4-BCC1-4540-81FB-2F3FC54F6261}" destId="{55A3C601-D2D9-4C3F-AC99-2CA66326E18D}" srcOrd="0" destOrd="0" presId="urn:microsoft.com/office/officeart/2018/2/layout/IconVerticalSolidList"/>
    <dgm:cxn modelId="{558843F2-DD71-DD4E-AE9E-6863B4A12AFA}" type="presParOf" srcId="{55A3C601-D2D9-4C3F-AC99-2CA66326E18D}" destId="{3C4507B8-E9E2-4185-BB28-86E894AE3DFD}" srcOrd="0" destOrd="0" presId="urn:microsoft.com/office/officeart/2018/2/layout/IconVerticalSolidList"/>
    <dgm:cxn modelId="{175AF4AA-3F37-1C41-A509-BA4697BF9A7C}" type="presParOf" srcId="{55A3C601-D2D9-4C3F-AC99-2CA66326E18D}" destId="{84A305DF-BAA3-4914-B344-8338E440E02A}" srcOrd="1" destOrd="0" presId="urn:microsoft.com/office/officeart/2018/2/layout/IconVerticalSolidList"/>
    <dgm:cxn modelId="{AD2C8A69-EF41-BE4B-B8BC-AD6A840AF52B}" type="presParOf" srcId="{55A3C601-D2D9-4C3F-AC99-2CA66326E18D}" destId="{772B63D7-D0DC-41B2-B5A1-5539510FCCFC}" srcOrd="2" destOrd="0" presId="urn:microsoft.com/office/officeart/2018/2/layout/IconVerticalSolidList"/>
    <dgm:cxn modelId="{B8D7DC16-ABE5-2745-BC10-58EEDFF2D660}" type="presParOf" srcId="{55A3C601-D2D9-4C3F-AC99-2CA66326E18D}" destId="{BAF01065-49F0-4176-BD7F-B8279623E868}" srcOrd="3" destOrd="0" presId="urn:microsoft.com/office/officeart/2018/2/layout/IconVerticalSolidList"/>
    <dgm:cxn modelId="{AC98B9F4-9AD1-D148-B181-4EAB03E13C8B}" type="presParOf" srcId="{EF4ED2A4-BCC1-4540-81FB-2F3FC54F6261}" destId="{6441D6FB-5D23-4E2B-8456-D3E5E40F484B}" srcOrd="1" destOrd="0" presId="urn:microsoft.com/office/officeart/2018/2/layout/IconVerticalSolidList"/>
    <dgm:cxn modelId="{E03131B9-6380-0242-8DA4-04810CD553AF}" type="presParOf" srcId="{EF4ED2A4-BCC1-4540-81FB-2F3FC54F6261}" destId="{DCB2C5C0-1A93-410E-88A5-5FD310BFA251}" srcOrd="2" destOrd="0" presId="urn:microsoft.com/office/officeart/2018/2/layout/IconVerticalSolidList"/>
    <dgm:cxn modelId="{F364124D-BA54-FF4F-88AF-6E3B7870F2FB}" type="presParOf" srcId="{DCB2C5C0-1A93-410E-88A5-5FD310BFA251}" destId="{136ECB49-5E80-41FB-B8A6-FC8A92939362}" srcOrd="0" destOrd="0" presId="urn:microsoft.com/office/officeart/2018/2/layout/IconVerticalSolidList"/>
    <dgm:cxn modelId="{8823AFF7-708D-EF4E-BEA0-0F9CC1B1D3CD}" type="presParOf" srcId="{DCB2C5C0-1A93-410E-88A5-5FD310BFA251}" destId="{29167425-AC26-4EB8-A6AC-59B8BC23F0F7}" srcOrd="1" destOrd="0" presId="urn:microsoft.com/office/officeart/2018/2/layout/IconVerticalSolidList"/>
    <dgm:cxn modelId="{847E7FF3-29C3-E549-9729-B7D6BDD43119}" type="presParOf" srcId="{DCB2C5C0-1A93-410E-88A5-5FD310BFA251}" destId="{5EEBA8FE-7A0F-4D49-B040-CA8C84E6BC04}" srcOrd="2" destOrd="0" presId="urn:microsoft.com/office/officeart/2018/2/layout/IconVerticalSolidList"/>
    <dgm:cxn modelId="{5455458A-CFE1-484A-8367-027F998B5D29}" type="presParOf" srcId="{DCB2C5C0-1A93-410E-88A5-5FD310BFA251}" destId="{AB2ADC40-7DF9-44B1-8B31-A13792B95F7B}" srcOrd="3" destOrd="0" presId="urn:microsoft.com/office/officeart/2018/2/layout/IconVerticalSolidList"/>
    <dgm:cxn modelId="{20571253-EFDE-5F4B-B5CE-2BF8EB8BF397}" type="presParOf" srcId="{EF4ED2A4-BCC1-4540-81FB-2F3FC54F6261}" destId="{627D0BF5-D222-43C1-A619-DD74E6C5729A}" srcOrd="3" destOrd="0" presId="urn:microsoft.com/office/officeart/2018/2/layout/IconVerticalSolidList"/>
    <dgm:cxn modelId="{91C9D2EE-E1BF-6748-B188-99223EE9AD17}" type="presParOf" srcId="{EF4ED2A4-BCC1-4540-81FB-2F3FC54F6261}" destId="{E43C50A2-29E4-46C1-B0C9-F1078A6767D1}" srcOrd="4" destOrd="0" presId="urn:microsoft.com/office/officeart/2018/2/layout/IconVerticalSolidList"/>
    <dgm:cxn modelId="{720913D3-9997-2E4C-8B65-608D2D60AABC}" type="presParOf" srcId="{E43C50A2-29E4-46C1-B0C9-F1078A6767D1}" destId="{9EF31C07-6C97-44A0-A147-B8A68351F206}" srcOrd="0" destOrd="0" presId="urn:microsoft.com/office/officeart/2018/2/layout/IconVerticalSolidList"/>
    <dgm:cxn modelId="{BE363DDC-CE15-B94D-85CF-546573CAD2B3}" type="presParOf" srcId="{E43C50A2-29E4-46C1-B0C9-F1078A6767D1}" destId="{5B6A7882-1158-4179-B6D8-E2E9CAC09269}" srcOrd="1" destOrd="0" presId="urn:microsoft.com/office/officeart/2018/2/layout/IconVerticalSolidList"/>
    <dgm:cxn modelId="{FC894AA9-3361-6C4A-B31F-725CA2A27C78}" type="presParOf" srcId="{E43C50A2-29E4-46C1-B0C9-F1078A6767D1}" destId="{F202DEBF-A144-449C-BBF6-EB0DD8B48E4E}" srcOrd="2" destOrd="0" presId="urn:microsoft.com/office/officeart/2018/2/layout/IconVerticalSolidList"/>
    <dgm:cxn modelId="{42211B68-E733-FA45-A453-DE0528FA1395}" type="presParOf" srcId="{E43C50A2-29E4-46C1-B0C9-F1078A6767D1}" destId="{FF20F5C8-DB1F-42DE-A5A7-084B81D2D89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BE15166-05FB-40D2-AE37-9535B7EDCC64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AACB38-2545-4E04-A410-872BC6D6EB18}">
      <dgm:prSet/>
      <dgm:spPr/>
      <dgm:t>
        <a:bodyPr/>
        <a:lstStyle/>
        <a:p>
          <a:pPr>
            <a:defRPr b="1"/>
          </a:pPr>
          <a:r>
            <a:rPr lang="en-IN"/>
            <a:t>4. </a:t>
          </a:r>
          <a:r>
            <a:rPr lang="en-IN" b="1"/>
            <a:t>Ethical Disruption</a:t>
          </a:r>
          <a:endParaRPr lang="en-US"/>
        </a:p>
      </dgm:t>
    </dgm:pt>
    <dgm:pt modelId="{A322F9D4-42D7-415D-B885-C1168B48E5FD}" type="parTrans" cxnId="{231A65DE-3603-4F94-80C7-911FDD119D82}">
      <dgm:prSet/>
      <dgm:spPr/>
      <dgm:t>
        <a:bodyPr/>
        <a:lstStyle/>
        <a:p>
          <a:endParaRPr lang="en-US"/>
        </a:p>
      </dgm:t>
    </dgm:pt>
    <dgm:pt modelId="{375E6320-0682-44EC-93A6-0E27268EB116}" type="sibTrans" cxnId="{231A65DE-3603-4F94-80C7-911FDD119D82}">
      <dgm:prSet/>
      <dgm:spPr/>
      <dgm:t>
        <a:bodyPr/>
        <a:lstStyle/>
        <a:p>
          <a:endParaRPr lang="en-US"/>
        </a:p>
      </dgm:t>
    </dgm:pt>
    <dgm:pt modelId="{18CAE296-5AF6-4FC0-93B7-CE0FBC237709}">
      <dgm:prSet/>
      <dgm:spPr/>
      <dgm:t>
        <a:bodyPr/>
        <a:lstStyle/>
        <a:p>
          <a:r>
            <a:rPr lang="en-IN" b="0" dirty="0"/>
            <a:t>Opacity, bias, and dual-use threats are central—not peripheral.</a:t>
          </a:r>
          <a:endParaRPr lang="en-US" b="0" dirty="0"/>
        </a:p>
      </dgm:t>
    </dgm:pt>
    <dgm:pt modelId="{DA571612-9192-4D6A-AFB9-076C0DC883DA}" type="parTrans" cxnId="{C05EED2F-8A61-4EA1-8449-E055CDE612A2}">
      <dgm:prSet/>
      <dgm:spPr/>
      <dgm:t>
        <a:bodyPr/>
        <a:lstStyle/>
        <a:p>
          <a:endParaRPr lang="en-US"/>
        </a:p>
      </dgm:t>
    </dgm:pt>
    <dgm:pt modelId="{BA7CFF77-2EB2-450C-9A84-1F8B1F9250AC}" type="sibTrans" cxnId="{C05EED2F-8A61-4EA1-8449-E055CDE612A2}">
      <dgm:prSet/>
      <dgm:spPr/>
      <dgm:t>
        <a:bodyPr/>
        <a:lstStyle/>
        <a:p>
          <a:endParaRPr lang="en-US"/>
        </a:p>
      </dgm:t>
    </dgm:pt>
    <dgm:pt modelId="{0C6FA23D-EF68-43CF-9180-6695262F3618}">
      <dgm:prSet/>
      <dgm:spPr/>
      <dgm:t>
        <a:bodyPr/>
        <a:lstStyle/>
        <a:p>
          <a:r>
            <a:rPr lang="en-IN" b="0" dirty="0"/>
            <a:t>Black-box models erode trust; XAI adoption still limited.</a:t>
          </a:r>
          <a:endParaRPr lang="en-US" b="0" dirty="0"/>
        </a:p>
      </dgm:t>
    </dgm:pt>
    <dgm:pt modelId="{DB93EBEC-E22E-4AE6-86FB-C626E202213E}" type="parTrans" cxnId="{E1ACB522-5C58-47ED-9FB9-F3CB770BE273}">
      <dgm:prSet/>
      <dgm:spPr/>
      <dgm:t>
        <a:bodyPr/>
        <a:lstStyle/>
        <a:p>
          <a:endParaRPr lang="en-US"/>
        </a:p>
      </dgm:t>
    </dgm:pt>
    <dgm:pt modelId="{1A20BE97-8F21-47BD-AF85-2024AAE54D53}" type="sibTrans" cxnId="{E1ACB522-5C58-47ED-9FB9-F3CB770BE273}">
      <dgm:prSet/>
      <dgm:spPr/>
      <dgm:t>
        <a:bodyPr/>
        <a:lstStyle/>
        <a:p>
          <a:endParaRPr lang="en-US"/>
        </a:p>
      </dgm:t>
    </dgm:pt>
    <dgm:pt modelId="{A1B50A69-9CBA-41E2-80F6-67D6C8DA5E2A}">
      <dgm:prSet/>
      <dgm:spPr/>
      <dgm:t>
        <a:bodyPr/>
        <a:lstStyle/>
        <a:p>
          <a:r>
            <a:rPr lang="en-IN" b="0" dirty="0"/>
            <a:t>Datasets underrepresent vulnerable populations → diagnostic bias.</a:t>
          </a:r>
          <a:endParaRPr lang="en-US" b="0" dirty="0"/>
        </a:p>
      </dgm:t>
    </dgm:pt>
    <dgm:pt modelId="{FDB85EC6-718D-4F67-B4FF-805C3F039CD4}" type="parTrans" cxnId="{BE4751C5-44FB-4892-8C66-F78ACC8BA173}">
      <dgm:prSet/>
      <dgm:spPr/>
      <dgm:t>
        <a:bodyPr/>
        <a:lstStyle/>
        <a:p>
          <a:endParaRPr lang="en-US"/>
        </a:p>
      </dgm:t>
    </dgm:pt>
    <dgm:pt modelId="{E9FFC536-AE8C-4384-8DDB-D118608C0674}" type="sibTrans" cxnId="{BE4751C5-44FB-4892-8C66-F78ACC8BA173}">
      <dgm:prSet/>
      <dgm:spPr/>
      <dgm:t>
        <a:bodyPr/>
        <a:lstStyle/>
        <a:p>
          <a:endParaRPr lang="en-US"/>
        </a:p>
      </dgm:t>
    </dgm:pt>
    <dgm:pt modelId="{72BFF4E4-5E1E-43D5-9B24-D105A9C7757B}">
      <dgm:prSet/>
      <dgm:spPr/>
      <dgm:t>
        <a:bodyPr/>
        <a:lstStyle/>
        <a:p>
          <a:pPr>
            <a:defRPr b="1"/>
          </a:pPr>
          <a:r>
            <a:rPr lang="en-IN"/>
            <a:t>5. </a:t>
          </a:r>
          <a:r>
            <a:rPr lang="en-IN" b="1"/>
            <a:t>Equity: Between Empowerment &amp; Exclusion</a:t>
          </a:r>
          <a:endParaRPr lang="en-US"/>
        </a:p>
      </dgm:t>
    </dgm:pt>
    <dgm:pt modelId="{C56CE785-ED91-496A-A5D2-7E818897B530}" type="parTrans" cxnId="{B66BBE61-79D2-40B5-9051-B424EE79185A}">
      <dgm:prSet/>
      <dgm:spPr/>
      <dgm:t>
        <a:bodyPr/>
        <a:lstStyle/>
        <a:p>
          <a:endParaRPr lang="en-US"/>
        </a:p>
      </dgm:t>
    </dgm:pt>
    <dgm:pt modelId="{E63D54D2-5EF4-4202-91B4-8493D61F38A2}" type="sibTrans" cxnId="{B66BBE61-79D2-40B5-9051-B424EE79185A}">
      <dgm:prSet/>
      <dgm:spPr/>
      <dgm:t>
        <a:bodyPr/>
        <a:lstStyle/>
        <a:p>
          <a:endParaRPr lang="en-US"/>
        </a:p>
      </dgm:t>
    </dgm:pt>
    <dgm:pt modelId="{55A016DF-9F2B-4471-80D9-0103248DF43A}">
      <dgm:prSet/>
      <dgm:spPr/>
      <dgm:t>
        <a:bodyPr/>
        <a:lstStyle/>
        <a:p>
          <a:r>
            <a:rPr lang="en-IN" b="0" dirty="0"/>
            <a:t>AI extends access (telehealth, mobile diagnostics) </a:t>
          </a:r>
          <a:r>
            <a:rPr lang="en-IN" b="0" i="1" dirty="0"/>
            <a:t>but...</a:t>
          </a:r>
          <a:endParaRPr lang="en-US" b="0" dirty="0"/>
        </a:p>
      </dgm:t>
    </dgm:pt>
    <dgm:pt modelId="{8B2E8342-BE57-4CE9-BE21-F45185389E4D}" type="parTrans" cxnId="{6861D479-8CCB-4273-B01D-468EC3E76C92}">
      <dgm:prSet/>
      <dgm:spPr/>
      <dgm:t>
        <a:bodyPr/>
        <a:lstStyle/>
        <a:p>
          <a:endParaRPr lang="en-US"/>
        </a:p>
      </dgm:t>
    </dgm:pt>
    <dgm:pt modelId="{FDB55FA5-D11F-4DCE-A2A0-FEDA1923D73C}" type="sibTrans" cxnId="{6861D479-8CCB-4273-B01D-468EC3E76C92}">
      <dgm:prSet/>
      <dgm:spPr/>
      <dgm:t>
        <a:bodyPr/>
        <a:lstStyle/>
        <a:p>
          <a:endParaRPr lang="en-US"/>
        </a:p>
      </dgm:t>
    </dgm:pt>
    <dgm:pt modelId="{C4A0FC66-3BFE-4557-8B10-777E91BCDCCF}">
      <dgm:prSet/>
      <dgm:spPr/>
      <dgm:t>
        <a:bodyPr/>
        <a:lstStyle/>
        <a:p>
          <a:r>
            <a:rPr lang="en-IN" b="0" dirty="0"/>
            <a:t>Barriers persist: digital illiteracy, bias, lack of local adaptation.</a:t>
          </a:r>
          <a:endParaRPr lang="en-US" b="0" dirty="0"/>
        </a:p>
      </dgm:t>
    </dgm:pt>
    <dgm:pt modelId="{CF1ECE4E-D3CC-4195-8D09-E82340ABAF59}" type="parTrans" cxnId="{D9FCEA95-1BED-43A8-B2AD-4DFD877C5D0D}">
      <dgm:prSet/>
      <dgm:spPr/>
      <dgm:t>
        <a:bodyPr/>
        <a:lstStyle/>
        <a:p>
          <a:endParaRPr lang="en-US"/>
        </a:p>
      </dgm:t>
    </dgm:pt>
    <dgm:pt modelId="{757E2750-C5C9-4D11-9F12-1B21AE5DAFF4}" type="sibTrans" cxnId="{D9FCEA95-1BED-43A8-B2AD-4DFD877C5D0D}">
      <dgm:prSet/>
      <dgm:spPr/>
      <dgm:t>
        <a:bodyPr/>
        <a:lstStyle/>
        <a:p>
          <a:endParaRPr lang="en-US"/>
        </a:p>
      </dgm:t>
    </dgm:pt>
    <dgm:pt modelId="{2AC541FC-BD29-4BAF-8112-06A1E2437A47}">
      <dgm:prSet/>
      <dgm:spPr/>
      <dgm:t>
        <a:bodyPr/>
        <a:lstStyle/>
        <a:p>
          <a:r>
            <a:rPr lang="en-IN" b="0" dirty="0"/>
            <a:t>Calls for a capability-oriented approach: who benefits, at what cost?</a:t>
          </a:r>
          <a:endParaRPr lang="en-US" b="0" dirty="0"/>
        </a:p>
      </dgm:t>
    </dgm:pt>
    <dgm:pt modelId="{97EEE95B-0118-4038-A9FD-74CA14930490}" type="parTrans" cxnId="{313E4E41-77A0-4CF9-B52E-C948C15524C1}">
      <dgm:prSet/>
      <dgm:spPr/>
      <dgm:t>
        <a:bodyPr/>
        <a:lstStyle/>
        <a:p>
          <a:endParaRPr lang="en-US"/>
        </a:p>
      </dgm:t>
    </dgm:pt>
    <dgm:pt modelId="{DE849888-4620-434A-830C-9B827E32BCC5}" type="sibTrans" cxnId="{313E4E41-77A0-4CF9-B52E-C948C15524C1}">
      <dgm:prSet/>
      <dgm:spPr/>
      <dgm:t>
        <a:bodyPr/>
        <a:lstStyle/>
        <a:p>
          <a:endParaRPr lang="en-US"/>
        </a:p>
      </dgm:t>
    </dgm:pt>
    <dgm:pt modelId="{26924A38-4FA3-5045-A626-1084E776097D}" type="pres">
      <dgm:prSet presAssocID="{2BE15166-05FB-40D2-AE37-9535B7EDCC64}" presName="Name0" presStyleCnt="0">
        <dgm:presLayoutVars>
          <dgm:dir/>
          <dgm:animLvl val="lvl"/>
          <dgm:resizeHandles val="exact"/>
        </dgm:presLayoutVars>
      </dgm:prSet>
      <dgm:spPr/>
    </dgm:pt>
    <dgm:pt modelId="{6D7898D8-7013-D644-BEE4-7B11D9C4ED39}" type="pres">
      <dgm:prSet presAssocID="{FEAACB38-2545-4E04-A410-872BC6D6EB18}" presName="composite" presStyleCnt="0"/>
      <dgm:spPr/>
    </dgm:pt>
    <dgm:pt modelId="{7174E9D9-37B5-8C4E-A1DE-98D56FFFDC1A}" type="pres">
      <dgm:prSet presAssocID="{FEAACB38-2545-4E04-A410-872BC6D6EB1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4C39607-768D-0D46-803B-E5FC28D57EB6}" type="pres">
      <dgm:prSet presAssocID="{FEAACB38-2545-4E04-A410-872BC6D6EB18}" presName="desTx" presStyleLbl="alignAccFollowNode1" presStyleIdx="0" presStyleCnt="2">
        <dgm:presLayoutVars>
          <dgm:bulletEnabled val="1"/>
        </dgm:presLayoutVars>
      </dgm:prSet>
      <dgm:spPr/>
    </dgm:pt>
    <dgm:pt modelId="{417014D7-D0FA-BC40-BD11-B097592F2546}" type="pres">
      <dgm:prSet presAssocID="{375E6320-0682-44EC-93A6-0E27268EB116}" presName="space" presStyleCnt="0"/>
      <dgm:spPr/>
    </dgm:pt>
    <dgm:pt modelId="{4D7016E4-52AD-FE47-A403-D7080804B823}" type="pres">
      <dgm:prSet presAssocID="{72BFF4E4-5E1E-43D5-9B24-D105A9C7757B}" presName="composite" presStyleCnt="0"/>
      <dgm:spPr/>
    </dgm:pt>
    <dgm:pt modelId="{B6E36E4A-E74A-CD4C-9BB3-2D4144D0DD82}" type="pres">
      <dgm:prSet presAssocID="{72BFF4E4-5E1E-43D5-9B24-D105A9C7757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1A95C0C-701D-4C48-B7F8-3F72E41CD772}" type="pres">
      <dgm:prSet presAssocID="{72BFF4E4-5E1E-43D5-9B24-D105A9C7757B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1ACB522-5C58-47ED-9FB9-F3CB770BE273}" srcId="{FEAACB38-2545-4E04-A410-872BC6D6EB18}" destId="{0C6FA23D-EF68-43CF-9180-6695262F3618}" srcOrd="1" destOrd="0" parTransId="{DB93EBEC-E22E-4AE6-86FB-C626E202213E}" sibTransId="{1A20BE97-8F21-47BD-AF85-2024AAE54D53}"/>
    <dgm:cxn modelId="{C05EED2F-8A61-4EA1-8449-E055CDE612A2}" srcId="{FEAACB38-2545-4E04-A410-872BC6D6EB18}" destId="{18CAE296-5AF6-4FC0-93B7-CE0FBC237709}" srcOrd="0" destOrd="0" parTransId="{DA571612-9192-4D6A-AFB9-076C0DC883DA}" sibTransId="{BA7CFF77-2EB2-450C-9A84-1F8B1F9250AC}"/>
    <dgm:cxn modelId="{A111FA3A-096D-F14E-B61C-40E3804A3550}" type="presOf" srcId="{C4A0FC66-3BFE-4557-8B10-777E91BCDCCF}" destId="{C1A95C0C-701D-4C48-B7F8-3F72E41CD772}" srcOrd="0" destOrd="1" presId="urn:microsoft.com/office/officeart/2005/8/layout/hList1"/>
    <dgm:cxn modelId="{313E4E41-77A0-4CF9-B52E-C948C15524C1}" srcId="{72BFF4E4-5E1E-43D5-9B24-D105A9C7757B}" destId="{2AC541FC-BD29-4BAF-8112-06A1E2437A47}" srcOrd="2" destOrd="0" parTransId="{97EEE95B-0118-4038-A9FD-74CA14930490}" sibTransId="{DE849888-4620-434A-830C-9B827E32BCC5}"/>
    <dgm:cxn modelId="{4C8D5160-F828-834D-85D0-8FEA7B211964}" type="presOf" srcId="{A1B50A69-9CBA-41E2-80F6-67D6C8DA5E2A}" destId="{44C39607-768D-0D46-803B-E5FC28D57EB6}" srcOrd="0" destOrd="2" presId="urn:microsoft.com/office/officeart/2005/8/layout/hList1"/>
    <dgm:cxn modelId="{B66BBE61-79D2-40B5-9051-B424EE79185A}" srcId="{2BE15166-05FB-40D2-AE37-9535B7EDCC64}" destId="{72BFF4E4-5E1E-43D5-9B24-D105A9C7757B}" srcOrd="1" destOrd="0" parTransId="{C56CE785-ED91-496A-A5D2-7E818897B530}" sibTransId="{E63D54D2-5EF4-4202-91B4-8493D61F38A2}"/>
    <dgm:cxn modelId="{6861D479-8CCB-4273-B01D-468EC3E76C92}" srcId="{72BFF4E4-5E1E-43D5-9B24-D105A9C7757B}" destId="{55A016DF-9F2B-4471-80D9-0103248DF43A}" srcOrd="0" destOrd="0" parTransId="{8B2E8342-BE57-4CE9-BE21-F45185389E4D}" sibTransId="{FDB55FA5-D11F-4DCE-A2A0-FEDA1923D73C}"/>
    <dgm:cxn modelId="{2808667A-FF92-5843-81AF-00C895D2BF2E}" type="presOf" srcId="{2BE15166-05FB-40D2-AE37-9535B7EDCC64}" destId="{26924A38-4FA3-5045-A626-1084E776097D}" srcOrd="0" destOrd="0" presId="urn:microsoft.com/office/officeart/2005/8/layout/hList1"/>
    <dgm:cxn modelId="{D9FCEA95-1BED-43A8-B2AD-4DFD877C5D0D}" srcId="{72BFF4E4-5E1E-43D5-9B24-D105A9C7757B}" destId="{C4A0FC66-3BFE-4557-8B10-777E91BCDCCF}" srcOrd="1" destOrd="0" parTransId="{CF1ECE4E-D3CC-4195-8D09-E82340ABAF59}" sibTransId="{757E2750-C5C9-4D11-9F12-1B21AE5DAFF4}"/>
    <dgm:cxn modelId="{275C1EA0-0B42-0A4A-9792-8A936B8DED97}" type="presOf" srcId="{72BFF4E4-5E1E-43D5-9B24-D105A9C7757B}" destId="{B6E36E4A-E74A-CD4C-9BB3-2D4144D0DD82}" srcOrd="0" destOrd="0" presId="urn:microsoft.com/office/officeart/2005/8/layout/hList1"/>
    <dgm:cxn modelId="{C446C2A3-25FF-2641-A717-DD5A7FE2D6AD}" type="presOf" srcId="{0C6FA23D-EF68-43CF-9180-6695262F3618}" destId="{44C39607-768D-0D46-803B-E5FC28D57EB6}" srcOrd="0" destOrd="1" presId="urn:microsoft.com/office/officeart/2005/8/layout/hList1"/>
    <dgm:cxn modelId="{C2997BAF-1659-6F49-B1EF-01CB9D9F0D86}" type="presOf" srcId="{FEAACB38-2545-4E04-A410-872BC6D6EB18}" destId="{7174E9D9-37B5-8C4E-A1DE-98D56FFFDC1A}" srcOrd="0" destOrd="0" presId="urn:microsoft.com/office/officeart/2005/8/layout/hList1"/>
    <dgm:cxn modelId="{6F6EEEBE-68F0-B34E-8D6D-DC32F58698A0}" type="presOf" srcId="{2AC541FC-BD29-4BAF-8112-06A1E2437A47}" destId="{C1A95C0C-701D-4C48-B7F8-3F72E41CD772}" srcOrd="0" destOrd="2" presId="urn:microsoft.com/office/officeart/2005/8/layout/hList1"/>
    <dgm:cxn modelId="{DDAC2DC4-B9DD-614B-B265-ED09AA978FE4}" type="presOf" srcId="{18CAE296-5AF6-4FC0-93B7-CE0FBC237709}" destId="{44C39607-768D-0D46-803B-E5FC28D57EB6}" srcOrd="0" destOrd="0" presId="urn:microsoft.com/office/officeart/2005/8/layout/hList1"/>
    <dgm:cxn modelId="{BE4751C5-44FB-4892-8C66-F78ACC8BA173}" srcId="{FEAACB38-2545-4E04-A410-872BC6D6EB18}" destId="{A1B50A69-9CBA-41E2-80F6-67D6C8DA5E2A}" srcOrd="2" destOrd="0" parTransId="{FDB85EC6-718D-4F67-B4FF-805C3F039CD4}" sibTransId="{E9FFC536-AE8C-4384-8DDB-D118608C0674}"/>
    <dgm:cxn modelId="{DA4DF9CC-8010-1A40-8795-BF4AE6C9006B}" type="presOf" srcId="{55A016DF-9F2B-4471-80D9-0103248DF43A}" destId="{C1A95C0C-701D-4C48-B7F8-3F72E41CD772}" srcOrd="0" destOrd="0" presId="urn:microsoft.com/office/officeart/2005/8/layout/hList1"/>
    <dgm:cxn modelId="{231A65DE-3603-4F94-80C7-911FDD119D82}" srcId="{2BE15166-05FB-40D2-AE37-9535B7EDCC64}" destId="{FEAACB38-2545-4E04-A410-872BC6D6EB18}" srcOrd="0" destOrd="0" parTransId="{A322F9D4-42D7-415D-B885-C1168B48E5FD}" sibTransId="{375E6320-0682-44EC-93A6-0E27268EB116}"/>
    <dgm:cxn modelId="{6C33C97B-F075-0847-B238-9D67DDD5C12E}" type="presParOf" srcId="{26924A38-4FA3-5045-A626-1084E776097D}" destId="{6D7898D8-7013-D644-BEE4-7B11D9C4ED39}" srcOrd="0" destOrd="0" presId="urn:microsoft.com/office/officeart/2005/8/layout/hList1"/>
    <dgm:cxn modelId="{8891E4AF-8FA8-DC43-BCE2-393E92AAC901}" type="presParOf" srcId="{6D7898D8-7013-D644-BEE4-7B11D9C4ED39}" destId="{7174E9D9-37B5-8C4E-A1DE-98D56FFFDC1A}" srcOrd="0" destOrd="0" presId="urn:microsoft.com/office/officeart/2005/8/layout/hList1"/>
    <dgm:cxn modelId="{EF9EDC61-9BDA-7142-BF39-F32308A1E698}" type="presParOf" srcId="{6D7898D8-7013-D644-BEE4-7B11D9C4ED39}" destId="{44C39607-768D-0D46-803B-E5FC28D57EB6}" srcOrd="1" destOrd="0" presId="urn:microsoft.com/office/officeart/2005/8/layout/hList1"/>
    <dgm:cxn modelId="{38F82E55-8946-8E46-A1CE-E544E0359835}" type="presParOf" srcId="{26924A38-4FA3-5045-A626-1084E776097D}" destId="{417014D7-D0FA-BC40-BD11-B097592F2546}" srcOrd="1" destOrd="0" presId="urn:microsoft.com/office/officeart/2005/8/layout/hList1"/>
    <dgm:cxn modelId="{C498CF92-8316-5849-AF14-33373A958DF1}" type="presParOf" srcId="{26924A38-4FA3-5045-A626-1084E776097D}" destId="{4D7016E4-52AD-FE47-A403-D7080804B823}" srcOrd="2" destOrd="0" presId="urn:microsoft.com/office/officeart/2005/8/layout/hList1"/>
    <dgm:cxn modelId="{2EAD86D4-4135-2647-898A-91E3133C3129}" type="presParOf" srcId="{4D7016E4-52AD-FE47-A403-D7080804B823}" destId="{B6E36E4A-E74A-CD4C-9BB3-2D4144D0DD82}" srcOrd="0" destOrd="0" presId="urn:microsoft.com/office/officeart/2005/8/layout/hList1"/>
    <dgm:cxn modelId="{D68F59E6-0812-354A-B936-D448399C6D7C}" type="presParOf" srcId="{4D7016E4-52AD-FE47-A403-D7080804B823}" destId="{C1A95C0C-701D-4C48-B7F8-3F72E41CD77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0FDBFF-6F06-423C-AC29-E39D02024A6C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106CBBC-F89B-4D93-8DDF-273E0F81ED2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 dirty="0"/>
            <a:t>Study design - Secondary Thematic Review </a:t>
          </a:r>
          <a:endParaRPr lang="en-US" sz="2000" dirty="0"/>
        </a:p>
      </dgm:t>
    </dgm:pt>
    <dgm:pt modelId="{62A68F9A-9312-4DEF-A7EC-EACAE48FF799}" type="parTrans" cxnId="{AFD7DC7B-A1B9-48B6-9F6E-7B9CABB40DCA}">
      <dgm:prSet/>
      <dgm:spPr/>
      <dgm:t>
        <a:bodyPr/>
        <a:lstStyle/>
        <a:p>
          <a:endParaRPr lang="en-US"/>
        </a:p>
      </dgm:t>
    </dgm:pt>
    <dgm:pt modelId="{CE945164-B903-4D96-B576-DD06FFB75639}" type="sibTrans" cxnId="{AFD7DC7B-A1B9-48B6-9F6E-7B9CABB40DCA}">
      <dgm:prSet/>
      <dgm:spPr/>
      <dgm:t>
        <a:bodyPr/>
        <a:lstStyle/>
        <a:p>
          <a:endParaRPr lang="en-US"/>
        </a:p>
      </dgm:t>
    </dgm:pt>
    <dgm:pt modelId="{468EA900-BAD2-4FCF-A69D-7B35CCE8073F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 b="1" dirty="0"/>
            <a:t>Literature search strategy - A comprehensive search was conducted using PRISMA guidelines.</a:t>
          </a:r>
          <a:endParaRPr lang="en-US" sz="2000" b="1" dirty="0"/>
        </a:p>
      </dgm:t>
    </dgm:pt>
    <dgm:pt modelId="{C37EB8DC-8929-4951-A07F-975FC0DCB895}" type="parTrans" cxnId="{6576B37D-3E70-4A14-84B1-48F039FBFFCC}">
      <dgm:prSet/>
      <dgm:spPr/>
      <dgm:t>
        <a:bodyPr/>
        <a:lstStyle/>
        <a:p>
          <a:endParaRPr lang="en-US"/>
        </a:p>
      </dgm:t>
    </dgm:pt>
    <dgm:pt modelId="{85DA3D69-5A14-484B-8B2D-74035D7E4DE7}" type="sibTrans" cxnId="{6576B37D-3E70-4A14-84B1-48F039FBFFCC}">
      <dgm:prSet/>
      <dgm:spPr/>
      <dgm:t>
        <a:bodyPr/>
        <a:lstStyle/>
        <a:p>
          <a:endParaRPr lang="en-US"/>
        </a:p>
      </dgm:t>
    </dgm:pt>
    <dgm:pt modelId="{324A04D5-5D26-448B-AA7E-FE524DB6ECBF}" type="pres">
      <dgm:prSet presAssocID="{040FDBFF-6F06-423C-AC29-E39D02024A6C}" presName="root" presStyleCnt="0">
        <dgm:presLayoutVars>
          <dgm:dir/>
          <dgm:resizeHandles val="exact"/>
        </dgm:presLayoutVars>
      </dgm:prSet>
      <dgm:spPr/>
    </dgm:pt>
    <dgm:pt modelId="{2FFF5410-78F9-47CC-B1B3-83DB6F295EDF}" type="pres">
      <dgm:prSet presAssocID="{4106CBBC-F89B-4D93-8DDF-273E0F81ED21}" presName="compNode" presStyleCnt="0"/>
      <dgm:spPr/>
    </dgm:pt>
    <dgm:pt modelId="{75AA4B46-6D4D-4047-A09F-5DBEB1AECE9B}" type="pres">
      <dgm:prSet presAssocID="{4106CBBC-F89B-4D93-8DDF-273E0F81ED21}" presName="iconRect" presStyleLbl="node1" presStyleIdx="0" presStyleCnt="2"/>
      <dgm:spPr>
        <a:ln>
          <a:noFill/>
        </a:ln>
      </dgm:spPr>
    </dgm:pt>
    <dgm:pt modelId="{63A34AE1-7F0E-45D2-9F06-74AD0109BC4D}" type="pres">
      <dgm:prSet presAssocID="{4106CBBC-F89B-4D93-8DDF-273E0F81ED21}" presName="iconSpace" presStyleCnt="0"/>
      <dgm:spPr/>
    </dgm:pt>
    <dgm:pt modelId="{0F82117F-4A8F-4F11-A925-B34CCA914ABB}" type="pres">
      <dgm:prSet presAssocID="{4106CBBC-F89B-4D93-8DDF-273E0F81ED21}" presName="parTx" presStyleLbl="revTx" presStyleIdx="0" presStyleCnt="4">
        <dgm:presLayoutVars>
          <dgm:chMax val="0"/>
          <dgm:chPref val="0"/>
        </dgm:presLayoutVars>
      </dgm:prSet>
      <dgm:spPr/>
    </dgm:pt>
    <dgm:pt modelId="{1473B81A-B55D-4550-BABD-2323A322C472}" type="pres">
      <dgm:prSet presAssocID="{4106CBBC-F89B-4D93-8DDF-273E0F81ED21}" presName="txSpace" presStyleCnt="0"/>
      <dgm:spPr/>
    </dgm:pt>
    <dgm:pt modelId="{B8F54B02-ABB9-428C-995D-3C08950391AD}" type="pres">
      <dgm:prSet presAssocID="{4106CBBC-F89B-4D93-8DDF-273E0F81ED21}" presName="desTx" presStyleLbl="revTx" presStyleIdx="1" presStyleCnt="4">
        <dgm:presLayoutVars/>
      </dgm:prSet>
      <dgm:spPr/>
    </dgm:pt>
    <dgm:pt modelId="{AD7C25FA-CA97-4DD9-9DC6-BABFEC0EDB9F}" type="pres">
      <dgm:prSet presAssocID="{CE945164-B903-4D96-B576-DD06FFB75639}" presName="sibTrans" presStyleCnt="0"/>
      <dgm:spPr/>
    </dgm:pt>
    <dgm:pt modelId="{FB053F4A-8274-451E-8E33-0BE3F9DAA0F5}" type="pres">
      <dgm:prSet presAssocID="{468EA900-BAD2-4FCF-A69D-7B35CCE8073F}" presName="compNode" presStyleCnt="0"/>
      <dgm:spPr/>
    </dgm:pt>
    <dgm:pt modelId="{76BEA190-CF1F-44C1-8692-7A8D9B8DAB0B}" type="pres">
      <dgm:prSet presAssocID="{468EA900-BAD2-4FCF-A69D-7B35CCE8073F}" presName="iconRect" presStyleLbl="nod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3AE2DC68-8557-4729-9B9C-C5B387CE9B87}" type="pres">
      <dgm:prSet presAssocID="{468EA900-BAD2-4FCF-A69D-7B35CCE8073F}" presName="iconSpace" presStyleCnt="0"/>
      <dgm:spPr/>
    </dgm:pt>
    <dgm:pt modelId="{9B92445D-6833-4D2E-AAF9-239A5280BD92}" type="pres">
      <dgm:prSet presAssocID="{468EA900-BAD2-4FCF-A69D-7B35CCE8073F}" presName="parTx" presStyleLbl="revTx" presStyleIdx="2" presStyleCnt="4" custScaleY="126458">
        <dgm:presLayoutVars>
          <dgm:chMax val="0"/>
          <dgm:chPref val="0"/>
        </dgm:presLayoutVars>
      </dgm:prSet>
      <dgm:spPr/>
    </dgm:pt>
    <dgm:pt modelId="{5FF36ACF-D312-4622-BADF-89F8E04096AD}" type="pres">
      <dgm:prSet presAssocID="{468EA900-BAD2-4FCF-A69D-7B35CCE8073F}" presName="txSpace" presStyleCnt="0"/>
      <dgm:spPr/>
    </dgm:pt>
    <dgm:pt modelId="{98E1BD67-B6E2-4ED9-A22B-96D1BBC1DB5A}" type="pres">
      <dgm:prSet presAssocID="{468EA900-BAD2-4FCF-A69D-7B35CCE8073F}" presName="desTx" presStyleLbl="revTx" presStyleIdx="3" presStyleCnt="4">
        <dgm:presLayoutVars/>
      </dgm:prSet>
      <dgm:spPr/>
    </dgm:pt>
  </dgm:ptLst>
  <dgm:cxnLst>
    <dgm:cxn modelId="{AFD7DC7B-A1B9-48B6-9F6E-7B9CABB40DCA}" srcId="{040FDBFF-6F06-423C-AC29-E39D02024A6C}" destId="{4106CBBC-F89B-4D93-8DDF-273E0F81ED21}" srcOrd="0" destOrd="0" parTransId="{62A68F9A-9312-4DEF-A7EC-EACAE48FF799}" sibTransId="{CE945164-B903-4D96-B576-DD06FFB75639}"/>
    <dgm:cxn modelId="{6576B37D-3E70-4A14-84B1-48F039FBFFCC}" srcId="{040FDBFF-6F06-423C-AC29-E39D02024A6C}" destId="{468EA900-BAD2-4FCF-A69D-7B35CCE8073F}" srcOrd="1" destOrd="0" parTransId="{C37EB8DC-8929-4951-A07F-975FC0DCB895}" sibTransId="{85DA3D69-5A14-484B-8B2D-74035D7E4DE7}"/>
    <dgm:cxn modelId="{B8185596-6363-4D4A-8038-D58E392916D3}" type="presOf" srcId="{4106CBBC-F89B-4D93-8DDF-273E0F81ED21}" destId="{0F82117F-4A8F-4F11-A925-B34CCA914ABB}" srcOrd="0" destOrd="0" presId="urn:microsoft.com/office/officeart/2018/2/layout/IconLabelDescriptionList"/>
    <dgm:cxn modelId="{2CE07B97-82C7-4772-958D-C0D149F81FE8}" type="presOf" srcId="{468EA900-BAD2-4FCF-A69D-7B35CCE8073F}" destId="{9B92445D-6833-4D2E-AAF9-239A5280BD92}" srcOrd="0" destOrd="0" presId="urn:microsoft.com/office/officeart/2018/2/layout/IconLabelDescriptionList"/>
    <dgm:cxn modelId="{FB4563A3-DAA6-47FA-B457-17710DE3AF2F}" type="presOf" srcId="{040FDBFF-6F06-423C-AC29-E39D02024A6C}" destId="{324A04D5-5D26-448B-AA7E-FE524DB6ECBF}" srcOrd="0" destOrd="0" presId="urn:microsoft.com/office/officeart/2018/2/layout/IconLabelDescriptionList"/>
    <dgm:cxn modelId="{82EC74FD-24F4-4A7E-B1EA-8959D086519A}" type="presParOf" srcId="{324A04D5-5D26-448B-AA7E-FE524DB6ECBF}" destId="{2FFF5410-78F9-47CC-B1B3-83DB6F295EDF}" srcOrd="0" destOrd="0" presId="urn:microsoft.com/office/officeart/2018/2/layout/IconLabelDescriptionList"/>
    <dgm:cxn modelId="{34E9F3C2-0FB9-4AF8-A073-1890BA79D4F4}" type="presParOf" srcId="{2FFF5410-78F9-47CC-B1B3-83DB6F295EDF}" destId="{75AA4B46-6D4D-4047-A09F-5DBEB1AECE9B}" srcOrd="0" destOrd="0" presId="urn:microsoft.com/office/officeart/2018/2/layout/IconLabelDescriptionList"/>
    <dgm:cxn modelId="{530F88BB-6C6B-46BD-8F46-2EC861EF08AD}" type="presParOf" srcId="{2FFF5410-78F9-47CC-B1B3-83DB6F295EDF}" destId="{63A34AE1-7F0E-45D2-9F06-74AD0109BC4D}" srcOrd="1" destOrd="0" presId="urn:microsoft.com/office/officeart/2018/2/layout/IconLabelDescriptionList"/>
    <dgm:cxn modelId="{5E4E7C74-5EEF-417B-9D96-971958EF7E1F}" type="presParOf" srcId="{2FFF5410-78F9-47CC-B1B3-83DB6F295EDF}" destId="{0F82117F-4A8F-4F11-A925-B34CCA914ABB}" srcOrd="2" destOrd="0" presId="urn:microsoft.com/office/officeart/2018/2/layout/IconLabelDescriptionList"/>
    <dgm:cxn modelId="{9E623D07-D81E-4040-A6D5-57DA3EA5B3D9}" type="presParOf" srcId="{2FFF5410-78F9-47CC-B1B3-83DB6F295EDF}" destId="{1473B81A-B55D-4550-BABD-2323A322C472}" srcOrd="3" destOrd="0" presId="urn:microsoft.com/office/officeart/2018/2/layout/IconLabelDescriptionList"/>
    <dgm:cxn modelId="{F57BA458-7A12-4B8F-91D6-BAC12EBD1202}" type="presParOf" srcId="{2FFF5410-78F9-47CC-B1B3-83DB6F295EDF}" destId="{B8F54B02-ABB9-428C-995D-3C08950391AD}" srcOrd="4" destOrd="0" presId="urn:microsoft.com/office/officeart/2018/2/layout/IconLabelDescriptionList"/>
    <dgm:cxn modelId="{060A78C1-B8AB-4128-9BA3-084E3FB35BE9}" type="presParOf" srcId="{324A04D5-5D26-448B-AA7E-FE524DB6ECBF}" destId="{AD7C25FA-CA97-4DD9-9DC6-BABFEC0EDB9F}" srcOrd="1" destOrd="0" presId="urn:microsoft.com/office/officeart/2018/2/layout/IconLabelDescriptionList"/>
    <dgm:cxn modelId="{4E11DE30-6535-4EE3-9B75-4F11A93BDE35}" type="presParOf" srcId="{324A04D5-5D26-448B-AA7E-FE524DB6ECBF}" destId="{FB053F4A-8274-451E-8E33-0BE3F9DAA0F5}" srcOrd="2" destOrd="0" presId="urn:microsoft.com/office/officeart/2018/2/layout/IconLabelDescriptionList"/>
    <dgm:cxn modelId="{97D9F0A6-614E-4AAF-BBEE-E11F7F25D624}" type="presParOf" srcId="{FB053F4A-8274-451E-8E33-0BE3F9DAA0F5}" destId="{76BEA190-CF1F-44C1-8692-7A8D9B8DAB0B}" srcOrd="0" destOrd="0" presId="urn:microsoft.com/office/officeart/2018/2/layout/IconLabelDescriptionList"/>
    <dgm:cxn modelId="{9772D47D-6EFD-4DE6-B1BA-4681EA780134}" type="presParOf" srcId="{FB053F4A-8274-451E-8E33-0BE3F9DAA0F5}" destId="{3AE2DC68-8557-4729-9B9C-C5B387CE9B87}" srcOrd="1" destOrd="0" presId="urn:microsoft.com/office/officeart/2018/2/layout/IconLabelDescriptionList"/>
    <dgm:cxn modelId="{34353AAA-A56F-4C15-9B6A-9DF9EDB3058E}" type="presParOf" srcId="{FB053F4A-8274-451E-8E33-0BE3F9DAA0F5}" destId="{9B92445D-6833-4D2E-AAF9-239A5280BD92}" srcOrd="2" destOrd="0" presId="urn:microsoft.com/office/officeart/2018/2/layout/IconLabelDescriptionList"/>
    <dgm:cxn modelId="{11AC01D6-7352-41C5-A7D2-1DD904E1EBBE}" type="presParOf" srcId="{FB053F4A-8274-451E-8E33-0BE3F9DAA0F5}" destId="{5FF36ACF-D312-4622-BADF-89F8E04096AD}" srcOrd="3" destOrd="0" presId="urn:microsoft.com/office/officeart/2018/2/layout/IconLabelDescriptionList"/>
    <dgm:cxn modelId="{52C29F0F-FF9A-4D5E-BA0A-B70A7A2F6724}" type="presParOf" srcId="{FB053F4A-8274-451E-8E33-0BE3F9DAA0F5}" destId="{98E1BD67-B6E2-4ED9-A22B-96D1BBC1DB5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22E195-99E0-FD46-8F4C-53A46F2E5D08}" type="doc">
      <dgm:prSet loTypeId="urn:microsoft.com/office/officeart/2018/2/layout/IconVerticalSolidList" loCatId="icon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6BD7F444-6740-8149-A828-9D49EAD3AFD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1. </a:t>
          </a:r>
          <a:r>
            <a:rPr lang="en-IN" b="1" dirty="0"/>
            <a:t>Familiarization with the Data</a:t>
          </a:r>
          <a:endParaRPr lang="en-GB" dirty="0"/>
        </a:p>
      </dgm:t>
    </dgm:pt>
    <dgm:pt modelId="{18B67E86-A421-FB47-AAD1-43C1D5F0A51C}" type="parTrans" cxnId="{9E8D9A38-152D-2440-A7BE-48CC2238A829}">
      <dgm:prSet/>
      <dgm:spPr/>
      <dgm:t>
        <a:bodyPr/>
        <a:lstStyle/>
        <a:p>
          <a:endParaRPr lang="en-GB"/>
        </a:p>
      </dgm:t>
    </dgm:pt>
    <dgm:pt modelId="{9D083A99-DFD0-2940-8952-38B49C0F6C8D}" type="sibTrans" cxnId="{9E8D9A38-152D-2440-A7BE-48CC2238A829}">
      <dgm:prSet/>
      <dgm:spPr/>
      <dgm:t>
        <a:bodyPr/>
        <a:lstStyle/>
        <a:p>
          <a:endParaRPr lang="en-GB"/>
        </a:p>
      </dgm:t>
    </dgm:pt>
    <dgm:pt modelId="{0AB902E2-2FD4-BE4F-865F-4BE142DDA4D3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2. </a:t>
          </a:r>
          <a:r>
            <a:rPr lang="en-IN" b="1" dirty="0"/>
            <a:t>Generating Initial Codes</a:t>
          </a:r>
          <a:endParaRPr lang="en-GB" dirty="0"/>
        </a:p>
      </dgm:t>
    </dgm:pt>
    <dgm:pt modelId="{EE1186F5-1585-354B-B130-93030E735B3B}" type="parTrans" cxnId="{02931D2C-88DD-2F42-AE2A-239B559EA112}">
      <dgm:prSet/>
      <dgm:spPr/>
      <dgm:t>
        <a:bodyPr/>
        <a:lstStyle/>
        <a:p>
          <a:endParaRPr lang="en-GB"/>
        </a:p>
      </dgm:t>
    </dgm:pt>
    <dgm:pt modelId="{CCDD1585-A8EA-EF41-AFCA-A60FEB079EB2}" type="sibTrans" cxnId="{02931D2C-88DD-2F42-AE2A-239B559EA112}">
      <dgm:prSet/>
      <dgm:spPr/>
      <dgm:t>
        <a:bodyPr/>
        <a:lstStyle/>
        <a:p>
          <a:endParaRPr lang="en-GB"/>
        </a:p>
      </dgm:t>
    </dgm:pt>
    <dgm:pt modelId="{141D8F41-6270-3E4A-B77E-18CA498F2BBA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3. </a:t>
          </a:r>
          <a:r>
            <a:rPr lang="en-IN" b="1" dirty="0"/>
            <a:t>Searching for Themes</a:t>
          </a:r>
          <a:endParaRPr lang="en-GB" dirty="0"/>
        </a:p>
      </dgm:t>
    </dgm:pt>
    <dgm:pt modelId="{2AB8413C-CD4E-1644-A3A6-149EC48ACF17}" type="parTrans" cxnId="{2F29466F-5221-2642-9B0D-2DD58D662001}">
      <dgm:prSet/>
      <dgm:spPr/>
      <dgm:t>
        <a:bodyPr/>
        <a:lstStyle/>
        <a:p>
          <a:endParaRPr lang="en-GB"/>
        </a:p>
      </dgm:t>
    </dgm:pt>
    <dgm:pt modelId="{55CDA7AB-7B72-6842-B24E-47F0DFD8EB6D}" type="sibTrans" cxnId="{2F29466F-5221-2642-9B0D-2DD58D662001}">
      <dgm:prSet/>
      <dgm:spPr/>
      <dgm:t>
        <a:bodyPr/>
        <a:lstStyle/>
        <a:p>
          <a:endParaRPr lang="en-GB"/>
        </a:p>
      </dgm:t>
    </dgm:pt>
    <dgm:pt modelId="{0DBADDF5-666D-C247-8099-5688B1E3D9B7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4. </a:t>
          </a:r>
          <a:r>
            <a:rPr lang="en-IN" b="1" dirty="0"/>
            <a:t>Reviewing Themes</a:t>
          </a:r>
          <a:r>
            <a:rPr lang="en-GB" dirty="0"/>
            <a:t> </a:t>
          </a:r>
        </a:p>
      </dgm:t>
    </dgm:pt>
    <dgm:pt modelId="{F0328BFB-FDA2-DA4C-BA55-704595445D71}" type="parTrans" cxnId="{D21E9A01-5078-F34D-AB00-FCDDC3378121}">
      <dgm:prSet/>
      <dgm:spPr/>
      <dgm:t>
        <a:bodyPr/>
        <a:lstStyle/>
        <a:p>
          <a:endParaRPr lang="en-GB"/>
        </a:p>
      </dgm:t>
    </dgm:pt>
    <dgm:pt modelId="{4A7D5478-E485-BA4F-A3AC-5C771A99C04D}" type="sibTrans" cxnId="{D21E9A01-5078-F34D-AB00-FCDDC3378121}">
      <dgm:prSet/>
      <dgm:spPr/>
      <dgm:t>
        <a:bodyPr/>
        <a:lstStyle/>
        <a:p>
          <a:endParaRPr lang="en-GB"/>
        </a:p>
      </dgm:t>
    </dgm:pt>
    <dgm:pt modelId="{71527D8C-B2DF-FF40-8722-10B324DB4511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5. </a:t>
          </a:r>
          <a:r>
            <a:rPr lang="en-IN" b="1" dirty="0"/>
            <a:t>Defining and Naming Themes</a:t>
          </a:r>
          <a:endParaRPr lang="en-GB" dirty="0"/>
        </a:p>
      </dgm:t>
    </dgm:pt>
    <dgm:pt modelId="{1A13F3C0-9DA7-E443-9B58-47C26338DD21}" type="parTrans" cxnId="{D0B6B794-29A2-8C49-836F-ED6EFB7902EC}">
      <dgm:prSet/>
      <dgm:spPr/>
      <dgm:t>
        <a:bodyPr/>
        <a:lstStyle/>
        <a:p>
          <a:endParaRPr lang="en-GB"/>
        </a:p>
      </dgm:t>
    </dgm:pt>
    <dgm:pt modelId="{418B2F29-A2F3-1B42-A883-23C34CF25EB9}" type="sibTrans" cxnId="{D0B6B794-29A2-8C49-836F-ED6EFB7902EC}">
      <dgm:prSet/>
      <dgm:spPr/>
      <dgm:t>
        <a:bodyPr/>
        <a:lstStyle/>
        <a:p>
          <a:endParaRPr lang="en-GB"/>
        </a:p>
      </dgm:t>
    </dgm:pt>
    <dgm:pt modelId="{8443ECAD-EECF-5A42-928B-0CF4661C9B7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6. </a:t>
          </a:r>
          <a:r>
            <a:rPr lang="en-IN" b="1" dirty="0"/>
            <a:t>Producing the Report</a:t>
          </a:r>
          <a:br>
            <a:rPr lang="en-IN" dirty="0"/>
          </a:br>
          <a:endParaRPr lang="en-GB" dirty="0"/>
        </a:p>
      </dgm:t>
    </dgm:pt>
    <dgm:pt modelId="{3F27B704-6236-2244-B10B-4477F16B491B}" type="parTrans" cxnId="{B10DCD5A-6C31-614D-AAEC-B1B739611E52}">
      <dgm:prSet/>
      <dgm:spPr/>
      <dgm:t>
        <a:bodyPr/>
        <a:lstStyle/>
        <a:p>
          <a:endParaRPr lang="en-GB"/>
        </a:p>
      </dgm:t>
    </dgm:pt>
    <dgm:pt modelId="{DA2F1F58-C283-4B4F-B10D-DA2D57155EDD}" type="sibTrans" cxnId="{B10DCD5A-6C31-614D-AAEC-B1B739611E52}">
      <dgm:prSet/>
      <dgm:spPr/>
      <dgm:t>
        <a:bodyPr/>
        <a:lstStyle/>
        <a:p>
          <a:endParaRPr lang="en-GB"/>
        </a:p>
      </dgm:t>
    </dgm:pt>
    <dgm:pt modelId="{1BC938C2-1DBE-40E5-A729-A0E3966C473C}" type="pres">
      <dgm:prSet presAssocID="{D922E195-99E0-FD46-8F4C-53A46F2E5D08}" presName="root" presStyleCnt="0">
        <dgm:presLayoutVars>
          <dgm:dir/>
          <dgm:resizeHandles val="exact"/>
        </dgm:presLayoutVars>
      </dgm:prSet>
      <dgm:spPr/>
    </dgm:pt>
    <dgm:pt modelId="{ADE685CF-EAFF-41DB-88E8-8A430D0ED9FE}" type="pres">
      <dgm:prSet presAssocID="{6BD7F444-6740-8149-A828-9D49EAD3AFD4}" presName="compNode" presStyleCnt="0"/>
      <dgm:spPr/>
    </dgm:pt>
    <dgm:pt modelId="{7A9ACB29-0966-40AD-89E7-EEBBFA730579}" type="pres">
      <dgm:prSet presAssocID="{6BD7F444-6740-8149-A828-9D49EAD3AFD4}" presName="bgRect" presStyleLbl="bgShp" presStyleIdx="0" presStyleCnt="6" custLinFactNeighborX="5567" custLinFactNeighborY="-235"/>
      <dgm:spPr/>
    </dgm:pt>
    <dgm:pt modelId="{BA2DFA3B-59B8-4A69-B252-A860B5296724}" type="pres">
      <dgm:prSet presAssocID="{6BD7F444-6740-8149-A828-9D49EAD3AFD4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 chart"/>
        </a:ext>
      </dgm:extLst>
    </dgm:pt>
    <dgm:pt modelId="{0FCA6433-911C-4D21-8B0D-0B6405EF69B2}" type="pres">
      <dgm:prSet presAssocID="{6BD7F444-6740-8149-A828-9D49EAD3AFD4}" presName="spaceRect" presStyleCnt="0"/>
      <dgm:spPr/>
    </dgm:pt>
    <dgm:pt modelId="{8A980790-847A-47AD-9688-3AB11F48F3CA}" type="pres">
      <dgm:prSet presAssocID="{6BD7F444-6740-8149-A828-9D49EAD3AFD4}" presName="parTx" presStyleLbl="revTx" presStyleIdx="0" presStyleCnt="6">
        <dgm:presLayoutVars>
          <dgm:chMax val="0"/>
          <dgm:chPref val="0"/>
        </dgm:presLayoutVars>
      </dgm:prSet>
      <dgm:spPr/>
    </dgm:pt>
    <dgm:pt modelId="{B94347C3-4A4D-415B-9D73-5CB220FE5E7A}" type="pres">
      <dgm:prSet presAssocID="{9D083A99-DFD0-2940-8952-38B49C0F6C8D}" presName="sibTrans" presStyleCnt="0"/>
      <dgm:spPr/>
    </dgm:pt>
    <dgm:pt modelId="{28AA9AA5-3214-4BC2-91C1-5BDA5BF3D921}" type="pres">
      <dgm:prSet presAssocID="{0AB902E2-2FD4-BE4F-865F-4BE142DDA4D3}" presName="compNode" presStyleCnt="0"/>
      <dgm:spPr/>
    </dgm:pt>
    <dgm:pt modelId="{599F81EE-4090-44E3-9407-BFE0303789F0}" type="pres">
      <dgm:prSet presAssocID="{0AB902E2-2FD4-BE4F-865F-4BE142DDA4D3}" presName="bgRect" presStyleLbl="bgShp" presStyleIdx="1" presStyleCnt="6"/>
      <dgm:spPr/>
    </dgm:pt>
    <dgm:pt modelId="{C764A93F-4B67-4A5F-A1CD-7393553C6389}" type="pres">
      <dgm:prSet presAssocID="{0AB902E2-2FD4-BE4F-865F-4BE142DDA4D3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3B84E717-F93F-4ED7-A36B-2ABD597B2EF5}" type="pres">
      <dgm:prSet presAssocID="{0AB902E2-2FD4-BE4F-865F-4BE142DDA4D3}" presName="spaceRect" presStyleCnt="0"/>
      <dgm:spPr/>
    </dgm:pt>
    <dgm:pt modelId="{190A51BD-E262-4D90-B263-91C2C95EFFB2}" type="pres">
      <dgm:prSet presAssocID="{0AB902E2-2FD4-BE4F-865F-4BE142DDA4D3}" presName="parTx" presStyleLbl="revTx" presStyleIdx="1" presStyleCnt="6">
        <dgm:presLayoutVars>
          <dgm:chMax val="0"/>
          <dgm:chPref val="0"/>
        </dgm:presLayoutVars>
      </dgm:prSet>
      <dgm:spPr/>
    </dgm:pt>
    <dgm:pt modelId="{EF1796BC-2EF0-4553-A2AB-ACDA39847542}" type="pres">
      <dgm:prSet presAssocID="{CCDD1585-A8EA-EF41-AFCA-A60FEB079EB2}" presName="sibTrans" presStyleCnt="0"/>
      <dgm:spPr/>
    </dgm:pt>
    <dgm:pt modelId="{B11A5060-DD21-42E6-9EDA-F450FA3B9C50}" type="pres">
      <dgm:prSet presAssocID="{141D8F41-6270-3E4A-B77E-18CA498F2BBA}" presName="compNode" presStyleCnt="0"/>
      <dgm:spPr/>
    </dgm:pt>
    <dgm:pt modelId="{2C031362-D28B-43E8-9935-356224066105}" type="pres">
      <dgm:prSet presAssocID="{141D8F41-6270-3E4A-B77E-18CA498F2BBA}" presName="bgRect" presStyleLbl="bgShp" presStyleIdx="2" presStyleCnt="6"/>
      <dgm:spPr/>
    </dgm:pt>
    <dgm:pt modelId="{67FF76DF-7134-46FE-9FC7-E3D5500AB2D3}" type="pres">
      <dgm:prSet presAssocID="{141D8F41-6270-3E4A-B77E-18CA498F2BBA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793EDEBD-6873-4F67-95D2-F4D235888169}" type="pres">
      <dgm:prSet presAssocID="{141D8F41-6270-3E4A-B77E-18CA498F2BBA}" presName="spaceRect" presStyleCnt="0"/>
      <dgm:spPr/>
    </dgm:pt>
    <dgm:pt modelId="{DA471743-EDE9-4820-B399-BA4DAA853E8A}" type="pres">
      <dgm:prSet presAssocID="{141D8F41-6270-3E4A-B77E-18CA498F2BBA}" presName="parTx" presStyleLbl="revTx" presStyleIdx="2" presStyleCnt="6">
        <dgm:presLayoutVars>
          <dgm:chMax val="0"/>
          <dgm:chPref val="0"/>
        </dgm:presLayoutVars>
      </dgm:prSet>
      <dgm:spPr/>
    </dgm:pt>
    <dgm:pt modelId="{EBA5A993-D97F-44F6-A412-FD47D25F748F}" type="pres">
      <dgm:prSet presAssocID="{55CDA7AB-7B72-6842-B24E-47F0DFD8EB6D}" presName="sibTrans" presStyleCnt="0"/>
      <dgm:spPr/>
    </dgm:pt>
    <dgm:pt modelId="{173C814C-FBB8-4670-9155-9B7151B4F1F2}" type="pres">
      <dgm:prSet presAssocID="{0DBADDF5-666D-C247-8099-5688B1E3D9B7}" presName="compNode" presStyleCnt="0"/>
      <dgm:spPr/>
    </dgm:pt>
    <dgm:pt modelId="{B59F8F49-9001-4DF5-B209-4A3D3BC6DAAD}" type="pres">
      <dgm:prSet presAssocID="{0DBADDF5-666D-C247-8099-5688B1E3D9B7}" presName="bgRect" presStyleLbl="bgShp" presStyleIdx="3" presStyleCnt="6"/>
      <dgm:spPr/>
    </dgm:pt>
    <dgm:pt modelId="{40EB7A0B-FA4C-420E-82D9-ECACC9BA4980}" type="pres">
      <dgm:prSet presAssocID="{0DBADDF5-666D-C247-8099-5688B1E3D9B7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E2D3AB6-AB08-4D38-89E1-AFBF3BBBEAAF}" type="pres">
      <dgm:prSet presAssocID="{0DBADDF5-666D-C247-8099-5688B1E3D9B7}" presName="spaceRect" presStyleCnt="0"/>
      <dgm:spPr/>
    </dgm:pt>
    <dgm:pt modelId="{86C35E6D-3C28-4F3C-B2BC-F49DAD7122F7}" type="pres">
      <dgm:prSet presAssocID="{0DBADDF5-666D-C247-8099-5688B1E3D9B7}" presName="parTx" presStyleLbl="revTx" presStyleIdx="3" presStyleCnt="6">
        <dgm:presLayoutVars>
          <dgm:chMax val="0"/>
          <dgm:chPref val="0"/>
        </dgm:presLayoutVars>
      </dgm:prSet>
      <dgm:spPr/>
    </dgm:pt>
    <dgm:pt modelId="{A2283DF6-2ADA-4991-8379-491E0F1FB58E}" type="pres">
      <dgm:prSet presAssocID="{4A7D5478-E485-BA4F-A3AC-5C771A99C04D}" presName="sibTrans" presStyleCnt="0"/>
      <dgm:spPr/>
    </dgm:pt>
    <dgm:pt modelId="{10D36CD6-55EA-4227-92D0-24BA2DE1EED8}" type="pres">
      <dgm:prSet presAssocID="{71527D8C-B2DF-FF40-8722-10B324DB4511}" presName="compNode" presStyleCnt="0"/>
      <dgm:spPr/>
    </dgm:pt>
    <dgm:pt modelId="{5D6C72B4-0735-4F60-9033-1E42C3EC4DDA}" type="pres">
      <dgm:prSet presAssocID="{71527D8C-B2DF-FF40-8722-10B324DB4511}" presName="bgRect" presStyleLbl="bgShp" presStyleIdx="4" presStyleCnt="6"/>
      <dgm:spPr/>
    </dgm:pt>
    <dgm:pt modelId="{EA8D828B-E894-4363-A0CF-5F5A37529651}" type="pres">
      <dgm:prSet presAssocID="{71527D8C-B2DF-FF40-8722-10B324DB451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"/>
        </a:ext>
      </dgm:extLst>
    </dgm:pt>
    <dgm:pt modelId="{AAAE6EAD-0A60-4066-87D2-38F4F9479DEF}" type="pres">
      <dgm:prSet presAssocID="{71527D8C-B2DF-FF40-8722-10B324DB4511}" presName="spaceRect" presStyleCnt="0"/>
      <dgm:spPr/>
    </dgm:pt>
    <dgm:pt modelId="{09335CC2-C1D4-44A5-98BF-BCF28CDBAA6D}" type="pres">
      <dgm:prSet presAssocID="{71527D8C-B2DF-FF40-8722-10B324DB4511}" presName="parTx" presStyleLbl="revTx" presStyleIdx="4" presStyleCnt="6">
        <dgm:presLayoutVars>
          <dgm:chMax val="0"/>
          <dgm:chPref val="0"/>
        </dgm:presLayoutVars>
      </dgm:prSet>
      <dgm:spPr/>
    </dgm:pt>
    <dgm:pt modelId="{67555FF4-1293-49D3-8075-381681BA1469}" type="pres">
      <dgm:prSet presAssocID="{418B2F29-A2F3-1B42-A883-23C34CF25EB9}" presName="sibTrans" presStyleCnt="0"/>
      <dgm:spPr/>
    </dgm:pt>
    <dgm:pt modelId="{C01E4CA7-6FC6-449A-A9D3-73D25E17ADA0}" type="pres">
      <dgm:prSet presAssocID="{8443ECAD-EECF-5A42-928B-0CF4661C9B7B}" presName="compNode" presStyleCnt="0"/>
      <dgm:spPr/>
    </dgm:pt>
    <dgm:pt modelId="{DDB0DF25-70C4-4A26-B858-64BFF14F60CE}" type="pres">
      <dgm:prSet presAssocID="{8443ECAD-EECF-5A42-928B-0CF4661C9B7B}" presName="bgRect" presStyleLbl="bgShp" presStyleIdx="5" presStyleCnt="6"/>
      <dgm:spPr/>
    </dgm:pt>
    <dgm:pt modelId="{91ECC94A-CFDA-400A-8CCD-3FABBC64C589}" type="pres">
      <dgm:prSet presAssocID="{8443ECAD-EECF-5A42-928B-0CF4661C9B7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8486D64-26DC-4346-AC7C-B48468472E34}" type="pres">
      <dgm:prSet presAssocID="{8443ECAD-EECF-5A42-928B-0CF4661C9B7B}" presName="spaceRect" presStyleCnt="0"/>
      <dgm:spPr/>
    </dgm:pt>
    <dgm:pt modelId="{8FC4D741-66D6-4A4D-9320-105D614A793B}" type="pres">
      <dgm:prSet presAssocID="{8443ECAD-EECF-5A42-928B-0CF4661C9B7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D21E9A01-5078-F34D-AB00-FCDDC3378121}" srcId="{D922E195-99E0-FD46-8F4C-53A46F2E5D08}" destId="{0DBADDF5-666D-C247-8099-5688B1E3D9B7}" srcOrd="3" destOrd="0" parTransId="{F0328BFB-FDA2-DA4C-BA55-704595445D71}" sibTransId="{4A7D5478-E485-BA4F-A3AC-5C771A99C04D}"/>
    <dgm:cxn modelId="{05E64D28-EE34-8F40-8A71-D4F5A610631B}" type="presOf" srcId="{0AB902E2-2FD4-BE4F-865F-4BE142DDA4D3}" destId="{190A51BD-E262-4D90-B263-91C2C95EFFB2}" srcOrd="0" destOrd="0" presId="urn:microsoft.com/office/officeart/2018/2/layout/IconVerticalSolidList"/>
    <dgm:cxn modelId="{02931D2C-88DD-2F42-AE2A-239B559EA112}" srcId="{D922E195-99E0-FD46-8F4C-53A46F2E5D08}" destId="{0AB902E2-2FD4-BE4F-865F-4BE142DDA4D3}" srcOrd="1" destOrd="0" parTransId="{EE1186F5-1585-354B-B130-93030E735B3B}" sibTransId="{CCDD1585-A8EA-EF41-AFCA-A60FEB079EB2}"/>
    <dgm:cxn modelId="{9E8D9A38-152D-2440-A7BE-48CC2238A829}" srcId="{D922E195-99E0-FD46-8F4C-53A46F2E5D08}" destId="{6BD7F444-6740-8149-A828-9D49EAD3AFD4}" srcOrd="0" destOrd="0" parTransId="{18B67E86-A421-FB47-AAD1-43C1D5F0A51C}" sibTransId="{9D083A99-DFD0-2940-8952-38B49C0F6C8D}"/>
    <dgm:cxn modelId="{B10DCD5A-6C31-614D-AAEC-B1B739611E52}" srcId="{D922E195-99E0-FD46-8F4C-53A46F2E5D08}" destId="{8443ECAD-EECF-5A42-928B-0CF4661C9B7B}" srcOrd="5" destOrd="0" parTransId="{3F27B704-6236-2244-B10B-4477F16B491B}" sibTransId="{DA2F1F58-C283-4B4F-B10D-DA2D57155EDD}"/>
    <dgm:cxn modelId="{2F29466F-5221-2642-9B0D-2DD58D662001}" srcId="{D922E195-99E0-FD46-8F4C-53A46F2E5D08}" destId="{141D8F41-6270-3E4A-B77E-18CA498F2BBA}" srcOrd="2" destOrd="0" parTransId="{2AB8413C-CD4E-1644-A3A6-149EC48ACF17}" sibTransId="{55CDA7AB-7B72-6842-B24E-47F0DFD8EB6D}"/>
    <dgm:cxn modelId="{062F1F77-D30C-F94D-9238-9D37D7B214A8}" type="presOf" srcId="{71527D8C-B2DF-FF40-8722-10B324DB4511}" destId="{09335CC2-C1D4-44A5-98BF-BCF28CDBAA6D}" srcOrd="0" destOrd="0" presId="urn:microsoft.com/office/officeart/2018/2/layout/IconVerticalSolidList"/>
    <dgm:cxn modelId="{1CF1857C-603D-A74B-91D9-583D67720C35}" type="presOf" srcId="{D922E195-99E0-FD46-8F4C-53A46F2E5D08}" destId="{1BC938C2-1DBE-40E5-A729-A0E3966C473C}" srcOrd="0" destOrd="0" presId="urn:microsoft.com/office/officeart/2018/2/layout/IconVerticalSolidList"/>
    <dgm:cxn modelId="{D0B6B794-29A2-8C49-836F-ED6EFB7902EC}" srcId="{D922E195-99E0-FD46-8F4C-53A46F2E5D08}" destId="{71527D8C-B2DF-FF40-8722-10B324DB4511}" srcOrd="4" destOrd="0" parTransId="{1A13F3C0-9DA7-E443-9B58-47C26338DD21}" sibTransId="{418B2F29-A2F3-1B42-A883-23C34CF25EB9}"/>
    <dgm:cxn modelId="{FAD7F9B5-2593-4547-97F1-ADA925CA30AC}" type="presOf" srcId="{141D8F41-6270-3E4A-B77E-18CA498F2BBA}" destId="{DA471743-EDE9-4820-B399-BA4DAA853E8A}" srcOrd="0" destOrd="0" presId="urn:microsoft.com/office/officeart/2018/2/layout/IconVerticalSolidList"/>
    <dgm:cxn modelId="{E5D1EBBC-8CCA-6E42-A496-9B9495BC4F0D}" type="presOf" srcId="{0DBADDF5-666D-C247-8099-5688B1E3D9B7}" destId="{86C35E6D-3C28-4F3C-B2BC-F49DAD7122F7}" srcOrd="0" destOrd="0" presId="urn:microsoft.com/office/officeart/2018/2/layout/IconVerticalSolidList"/>
    <dgm:cxn modelId="{F7E00EBE-5A01-A94B-8AB0-4A3902BF589C}" type="presOf" srcId="{8443ECAD-EECF-5A42-928B-0CF4661C9B7B}" destId="{8FC4D741-66D6-4A4D-9320-105D614A793B}" srcOrd="0" destOrd="0" presId="urn:microsoft.com/office/officeart/2018/2/layout/IconVerticalSolidList"/>
    <dgm:cxn modelId="{5DC8B6F9-3B88-EE48-A251-453FBDC34F07}" type="presOf" srcId="{6BD7F444-6740-8149-A828-9D49EAD3AFD4}" destId="{8A980790-847A-47AD-9688-3AB11F48F3CA}" srcOrd="0" destOrd="0" presId="urn:microsoft.com/office/officeart/2018/2/layout/IconVerticalSolidList"/>
    <dgm:cxn modelId="{C54EB3F7-7193-6343-A2BA-7384ED2DFF88}" type="presParOf" srcId="{1BC938C2-1DBE-40E5-A729-A0E3966C473C}" destId="{ADE685CF-EAFF-41DB-88E8-8A430D0ED9FE}" srcOrd="0" destOrd="0" presId="urn:microsoft.com/office/officeart/2018/2/layout/IconVerticalSolidList"/>
    <dgm:cxn modelId="{FD4BC401-BC8C-3347-88A2-F0FE08E0F2E3}" type="presParOf" srcId="{ADE685CF-EAFF-41DB-88E8-8A430D0ED9FE}" destId="{7A9ACB29-0966-40AD-89E7-EEBBFA730579}" srcOrd="0" destOrd="0" presId="urn:microsoft.com/office/officeart/2018/2/layout/IconVerticalSolidList"/>
    <dgm:cxn modelId="{6D859B80-259C-6941-9D44-A53333F06CEC}" type="presParOf" srcId="{ADE685CF-EAFF-41DB-88E8-8A430D0ED9FE}" destId="{BA2DFA3B-59B8-4A69-B252-A860B5296724}" srcOrd="1" destOrd="0" presId="urn:microsoft.com/office/officeart/2018/2/layout/IconVerticalSolidList"/>
    <dgm:cxn modelId="{9B0F9083-5AE2-D140-9513-C5D9854F72D1}" type="presParOf" srcId="{ADE685CF-EAFF-41DB-88E8-8A430D0ED9FE}" destId="{0FCA6433-911C-4D21-8B0D-0B6405EF69B2}" srcOrd="2" destOrd="0" presId="urn:microsoft.com/office/officeart/2018/2/layout/IconVerticalSolidList"/>
    <dgm:cxn modelId="{C6917215-6A2D-634F-9ECE-55AEF5BE4E9C}" type="presParOf" srcId="{ADE685CF-EAFF-41DB-88E8-8A430D0ED9FE}" destId="{8A980790-847A-47AD-9688-3AB11F48F3CA}" srcOrd="3" destOrd="0" presId="urn:microsoft.com/office/officeart/2018/2/layout/IconVerticalSolidList"/>
    <dgm:cxn modelId="{319A327E-8458-A44B-ABDA-4D140187481E}" type="presParOf" srcId="{1BC938C2-1DBE-40E5-A729-A0E3966C473C}" destId="{B94347C3-4A4D-415B-9D73-5CB220FE5E7A}" srcOrd="1" destOrd="0" presId="urn:microsoft.com/office/officeart/2018/2/layout/IconVerticalSolidList"/>
    <dgm:cxn modelId="{FF9A5CFA-F450-9745-BEB4-B095FAB1108E}" type="presParOf" srcId="{1BC938C2-1DBE-40E5-A729-A0E3966C473C}" destId="{28AA9AA5-3214-4BC2-91C1-5BDA5BF3D921}" srcOrd="2" destOrd="0" presId="urn:microsoft.com/office/officeart/2018/2/layout/IconVerticalSolidList"/>
    <dgm:cxn modelId="{41455ADE-DFD0-2C4C-90BE-FF31C71E48C0}" type="presParOf" srcId="{28AA9AA5-3214-4BC2-91C1-5BDA5BF3D921}" destId="{599F81EE-4090-44E3-9407-BFE0303789F0}" srcOrd="0" destOrd="0" presId="urn:microsoft.com/office/officeart/2018/2/layout/IconVerticalSolidList"/>
    <dgm:cxn modelId="{D59E3F4C-59C6-B446-9BA1-A3998B8F456D}" type="presParOf" srcId="{28AA9AA5-3214-4BC2-91C1-5BDA5BF3D921}" destId="{C764A93F-4B67-4A5F-A1CD-7393553C6389}" srcOrd="1" destOrd="0" presId="urn:microsoft.com/office/officeart/2018/2/layout/IconVerticalSolidList"/>
    <dgm:cxn modelId="{495FFB23-70F6-9746-9ECF-353A726A96AE}" type="presParOf" srcId="{28AA9AA5-3214-4BC2-91C1-5BDA5BF3D921}" destId="{3B84E717-F93F-4ED7-A36B-2ABD597B2EF5}" srcOrd="2" destOrd="0" presId="urn:microsoft.com/office/officeart/2018/2/layout/IconVerticalSolidList"/>
    <dgm:cxn modelId="{9FEA0F65-94E7-B643-A68B-D0A20318404A}" type="presParOf" srcId="{28AA9AA5-3214-4BC2-91C1-5BDA5BF3D921}" destId="{190A51BD-E262-4D90-B263-91C2C95EFFB2}" srcOrd="3" destOrd="0" presId="urn:microsoft.com/office/officeart/2018/2/layout/IconVerticalSolidList"/>
    <dgm:cxn modelId="{4E46076D-E06F-8143-898B-3AF9F95BAB37}" type="presParOf" srcId="{1BC938C2-1DBE-40E5-A729-A0E3966C473C}" destId="{EF1796BC-2EF0-4553-A2AB-ACDA39847542}" srcOrd="3" destOrd="0" presId="urn:microsoft.com/office/officeart/2018/2/layout/IconVerticalSolidList"/>
    <dgm:cxn modelId="{2AB9454A-8D62-8744-AE89-2A9E9CABB608}" type="presParOf" srcId="{1BC938C2-1DBE-40E5-A729-A0E3966C473C}" destId="{B11A5060-DD21-42E6-9EDA-F450FA3B9C50}" srcOrd="4" destOrd="0" presId="urn:microsoft.com/office/officeart/2018/2/layout/IconVerticalSolidList"/>
    <dgm:cxn modelId="{F23409A7-A14B-FD46-A6E5-5C1284448595}" type="presParOf" srcId="{B11A5060-DD21-42E6-9EDA-F450FA3B9C50}" destId="{2C031362-D28B-43E8-9935-356224066105}" srcOrd="0" destOrd="0" presId="urn:microsoft.com/office/officeart/2018/2/layout/IconVerticalSolidList"/>
    <dgm:cxn modelId="{6A1FECE4-63F5-E940-90FA-7177E16DF04E}" type="presParOf" srcId="{B11A5060-DD21-42E6-9EDA-F450FA3B9C50}" destId="{67FF76DF-7134-46FE-9FC7-E3D5500AB2D3}" srcOrd="1" destOrd="0" presId="urn:microsoft.com/office/officeart/2018/2/layout/IconVerticalSolidList"/>
    <dgm:cxn modelId="{CF25ED51-1737-4142-B62A-649387295898}" type="presParOf" srcId="{B11A5060-DD21-42E6-9EDA-F450FA3B9C50}" destId="{793EDEBD-6873-4F67-95D2-F4D235888169}" srcOrd="2" destOrd="0" presId="urn:microsoft.com/office/officeart/2018/2/layout/IconVerticalSolidList"/>
    <dgm:cxn modelId="{653BA595-0A71-0542-93E6-4D6BDD3FEBF9}" type="presParOf" srcId="{B11A5060-DD21-42E6-9EDA-F450FA3B9C50}" destId="{DA471743-EDE9-4820-B399-BA4DAA853E8A}" srcOrd="3" destOrd="0" presId="urn:microsoft.com/office/officeart/2018/2/layout/IconVerticalSolidList"/>
    <dgm:cxn modelId="{BFDD46E7-083E-C749-819E-DC1DFD90FCD1}" type="presParOf" srcId="{1BC938C2-1DBE-40E5-A729-A0E3966C473C}" destId="{EBA5A993-D97F-44F6-A412-FD47D25F748F}" srcOrd="5" destOrd="0" presId="urn:microsoft.com/office/officeart/2018/2/layout/IconVerticalSolidList"/>
    <dgm:cxn modelId="{198BFD4E-B914-E644-BE06-BDD7EEDE6344}" type="presParOf" srcId="{1BC938C2-1DBE-40E5-A729-A0E3966C473C}" destId="{173C814C-FBB8-4670-9155-9B7151B4F1F2}" srcOrd="6" destOrd="0" presId="urn:microsoft.com/office/officeart/2018/2/layout/IconVerticalSolidList"/>
    <dgm:cxn modelId="{B0128DB8-DC41-5340-8149-EBFEE39FF1BB}" type="presParOf" srcId="{173C814C-FBB8-4670-9155-9B7151B4F1F2}" destId="{B59F8F49-9001-4DF5-B209-4A3D3BC6DAAD}" srcOrd="0" destOrd="0" presId="urn:microsoft.com/office/officeart/2018/2/layout/IconVerticalSolidList"/>
    <dgm:cxn modelId="{7BD1A530-EE61-A84E-87B2-25E6803FA1A4}" type="presParOf" srcId="{173C814C-FBB8-4670-9155-9B7151B4F1F2}" destId="{40EB7A0B-FA4C-420E-82D9-ECACC9BA4980}" srcOrd="1" destOrd="0" presId="urn:microsoft.com/office/officeart/2018/2/layout/IconVerticalSolidList"/>
    <dgm:cxn modelId="{3975474D-AE4F-1A49-93D5-072C7E21DC75}" type="presParOf" srcId="{173C814C-FBB8-4670-9155-9B7151B4F1F2}" destId="{4E2D3AB6-AB08-4D38-89E1-AFBF3BBBEAAF}" srcOrd="2" destOrd="0" presId="urn:microsoft.com/office/officeart/2018/2/layout/IconVerticalSolidList"/>
    <dgm:cxn modelId="{474F678E-26F0-644C-AF55-B8E678E9D011}" type="presParOf" srcId="{173C814C-FBB8-4670-9155-9B7151B4F1F2}" destId="{86C35E6D-3C28-4F3C-B2BC-F49DAD7122F7}" srcOrd="3" destOrd="0" presId="urn:microsoft.com/office/officeart/2018/2/layout/IconVerticalSolidList"/>
    <dgm:cxn modelId="{5E19177A-C825-DA4D-BB5F-4869EA9CED4F}" type="presParOf" srcId="{1BC938C2-1DBE-40E5-A729-A0E3966C473C}" destId="{A2283DF6-2ADA-4991-8379-491E0F1FB58E}" srcOrd="7" destOrd="0" presId="urn:microsoft.com/office/officeart/2018/2/layout/IconVerticalSolidList"/>
    <dgm:cxn modelId="{6A64774A-6619-614A-9340-6C115E1AB48D}" type="presParOf" srcId="{1BC938C2-1DBE-40E5-A729-A0E3966C473C}" destId="{10D36CD6-55EA-4227-92D0-24BA2DE1EED8}" srcOrd="8" destOrd="0" presId="urn:microsoft.com/office/officeart/2018/2/layout/IconVerticalSolidList"/>
    <dgm:cxn modelId="{9944B9AB-3A7A-6C4D-85B5-B672CEABF65C}" type="presParOf" srcId="{10D36CD6-55EA-4227-92D0-24BA2DE1EED8}" destId="{5D6C72B4-0735-4F60-9033-1E42C3EC4DDA}" srcOrd="0" destOrd="0" presId="urn:microsoft.com/office/officeart/2018/2/layout/IconVerticalSolidList"/>
    <dgm:cxn modelId="{D38B1AA1-6291-674D-966E-D104E89CDDEA}" type="presParOf" srcId="{10D36CD6-55EA-4227-92D0-24BA2DE1EED8}" destId="{EA8D828B-E894-4363-A0CF-5F5A37529651}" srcOrd="1" destOrd="0" presId="urn:microsoft.com/office/officeart/2018/2/layout/IconVerticalSolidList"/>
    <dgm:cxn modelId="{E8BFE533-F79D-FD47-B96B-45D76101C027}" type="presParOf" srcId="{10D36CD6-55EA-4227-92D0-24BA2DE1EED8}" destId="{AAAE6EAD-0A60-4066-87D2-38F4F9479DEF}" srcOrd="2" destOrd="0" presId="urn:microsoft.com/office/officeart/2018/2/layout/IconVerticalSolidList"/>
    <dgm:cxn modelId="{8D6F7334-18FE-984A-A105-31564AE06A1C}" type="presParOf" srcId="{10D36CD6-55EA-4227-92D0-24BA2DE1EED8}" destId="{09335CC2-C1D4-44A5-98BF-BCF28CDBAA6D}" srcOrd="3" destOrd="0" presId="urn:microsoft.com/office/officeart/2018/2/layout/IconVerticalSolidList"/>
    <dgm:cxn modelId="{DF1742C7-DF22-8040-A9F9-45127D576BEC}" type="presParOf" srcId="{1BC938C2-1DBE-40E5-A729-A0E3966C473C}" destId="{67555FF4-1293-49D3-8075-381681BA1469}" srcOrd="9" destOrd="0" presId="urn:microsoft.com/office/officeart/2018/2/layout/IconVerticalSolidList"/>
    <dgm:cxn modelId="{4CAB2168-55D9-A840-B33F-F5751FFAEC74}" type="presParOf" srcId="{1BC938C2-1DBE-40E5-A729-A0E3966C473C}" destId="{C01E4CA7-6FC6-449A-A9D3-73D25E17ADA0}" srcOrd="10" destOrd="0" presId="urn:microsoft.com/office/officeart/2018/2/layout/IconVerticalSolidList"/>
    <dgm:cxn modelId="{FF34FE96-72E6-3D40-B35B-3FB30B9E801E}" type="presParOf" srcId="{C01E4CA7-6FC6-449A-A9D3-73D25E17ADA0}" destId="{DDB0DF25-70C4-4A26-B858-64BFF14F60CE}" srcOrd="0" destOrd="0" presId="urn:microsoft.com/office/officeart/2018/2/layout/IconVerticalSolidList"/>
    <dgm:cxn modelId="{379C6BA2-A0A7-B54D-B311-32E9A026D525}" type="presParOf" srcId="{C01E4CA7-6FC6-449A-A9D3-73D25E17ADA0}" destId="{91ECC94A-CFDA-400A-8CCD-3FABBC64C589}" srcOrd="1" destOrd="0" presId="urn:microsoft.com/office/officeart/2018/2/layout/IconVerticalSolidList"/>
    <dgm:cxn modelId="{77F057B5-5274-C54C-8C8B-5A065CA61A36}" type="presParOf" srcId="{C01E4CA7-6FC6-449A-A9D3-73D25E17ADA0}" destId="{A8486D64-26DC-4346-AC7C-B48468472E34}" srcOrd="2" destOrd="0" presId="urn:microsoft.com/office/officeart/2018/2/layout/IconVerticalSolidList"/>
    <dgm:cxn modelId="{A78B4EFC-5915-1547-9AB3-D52ADA1273A0}" type="presParOf" srcId="{C01E4CA7-6FC6-449A-A9D3-73D25E17ADA0}" destId="{8FC4D741-66D6-4A4D-9320-105D614A793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75F0F8-6AC3-4DD5-BCC0-FBB58E0DA13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12FB10A-9BB5-4B00-BBFB-58AE954B86B5}">
      <dgm:prSet/>
      <dgm:spPr/>
      <dgm:t>
        <a:bodyPr/>
        <a:lstStyle/>
        <a:p>
          <a:r>
            <a:rPr lang="en-IN" dirty="0"/>
            <a:t>THEME 1 </a:t>
          </a:r>
        </a:p>
        <a:p>
          <a:r>
            <a:rPr lang="en-IN" dirty="0"/>
            <a:t>Evolution from Manual Systems to AI-Driven Prediction</a:t>
          </a:r>
          <a:endParaRPr lang="en-US" dirty="0"/>
        </a:p>
      </dgm:t>
    </dgm:pt>
    <dgm:pt modelId="{F396404A-CBA2-4309-BB45-4868C8BC9E16}" type="parTrans" cxnId="{25636FAF-DBA2-40F8-AEC3-2912C9AA629C}">
      <dgm:prSet/>
      <dgm:spPr/>
      <dgm:t>
        <a:bodyPr/>
        <a:lstStyle/>
        <a:p>
          <a:endParaRPr lang="en-US"/>
        </a:p>
      </dgm:t>
    </dgm:pt>
    <dgm:pt modelId="{309079DB-F95C-41F9-91F8-CFA12EA2EA45}" type="sibTrans" cxnId="{25636FAF-DBA2-40F8-AEC3-2912C9AA629C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09B17BC9-D687-432C-850B-8E35D6B8E652}">
      <dgm:prSet/>
      <dgm:spPr/>
      <dgm:t>
        <a:bodyPr/>
        <a:lstStyle/>
        <a:p>
          <a:r>
            <a:rPr lang="en-GB" dirty="0"/>
            <a:t>THEME 2 </a:t>
          </a:r>
        </a:p>
        <a:p>
          <a:r>
            <a:rPr lang="en-IN" dirty="0"/>
            <a:t>Typology and Function of AI Models in Epidemiology</a:t>
          </a:r>
          <a:endParaRPr lang="en-US" dirty="0"/>
        </a:p>
      </dgm:t>
    </dgm:pt>
    <dgm:pt modelId="{EE960BD6-0CE8-4287-B480-CA891885705C}" type="parTrans" cxnId="{08D5DFB2-28A9-4953-A119-3BDAD887CB18}">
      <dgm:prSet/>
      <dgm:spPr/>
      <dgm:t>
        <a:bodyPr/>
        <a:lstStyle/>
        <a:p>
          <a:endParaRPr lang="en-US"/>
        </a:p>
      </dgm:t>
    </dgm:pt>
    <dgm:pt modelId="{F10F91A7-EE1B-41C1-A952-5DFD0D67A160}" type="sibTrans" cxnId="{08D5DFB2-28A9-4953-A119-3BDAD887CB18}">
      <dgm:prSet phldrT="02" phldr="0"/>
      <dgm:spPr/>
      <dgm:t>
        <a:bodyPr/>
        <a:lstStyle/>
        <a:p>
          <a:r>
            <a:rPr lang="en-US" dirty="0"/>
            <a:t>02</a:t>
          </a:r>
        </a:p>
      </dgm:t>
    </dgm:pt>
    <dgm:pt modelId="{0BF97DA8-8483-4F7D-8754-47B67ACFF139}">
      <dgm:prSet/>
      <dgm:spPr/>
      <dgm:t>
        <a:bodyPr/>
        <a:lstStyle/>
        <a:p>
          <a:r>
            <a:rPr lang="en-GB" dirty="0"/>
            <a:t>THEME 3  </a:t>
          </a:r>
        </a:p>
        <a:p>
          <a:r>
            <a:rPr lang="en-IN" dirty="0"/>
            <a:t>Expanding Applications in Public Health Practice</a:t>
          </a:r>
          <a:endParaRPr lang="en-US" dirty="0"/>
        </a:p>
      </dgm:t>
    </dgm:pt>
    <dgm:pt modelId="{3B2FB7F5-5CA0-4504-9A72-CFF8C0395D41}" type="parTrans" cxnId="{0103C5D4-3B53-449E-B8A5-7912535B237F}">
      <dgm:prSet/>
      <dgm:spPr/>
      <dgm:t>
        <a:bodyPr/>
        <a:lstStyle/>
        <a:p>
          <a:endParaRPr lang="en-US"/>
        </a:p>
      </dgm:t>
    </dgm:pt>
    <dgm:pt modelId="{56558DC5-D263-4FAC-A445-F3AC472280BB}" type="sibTrans" cxnId="{0103C5D4-3B53-449E-B8A5-7912535B237F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A20D8476-C996-4701-A855-BCE7FD118AC8}">
      <dgm:prSet/>
      <dgm:spPr/>
      <dgm:t>
        <a:bodyPr/>
        <a:lstStyle/>
        <a:p>
          <a:r>
            <a:rPr lang="en-GB" dirty="0"/>
            <a:t>THEME 4 </a:t>
          </a:r>
        </a:p>
        <a:p>
          <a:r>
            <a:rPr lang="en-IN" dirty="0"/>
            <a:t>Ethical Tensions and Trust Deficits</a:t>
          </a:r>
          <a:endParaRPr lang="en-US" dirty="0"/>
        </a:p>
      </dgm:t>
    </dgm:pt>
    <dgm:pt modelId="{863F44AA-DC51-4093-9941-1CA82B2D5D2D}" type="parTrans" cxnId="{3D0CE09F-C33B-47A1-BC42-E7F035C79EA7}">
      <dgm:prSet/>
      <dgm:spPr/>
      <dgm:t>
        <a:bodyPr/>
        <a:lstStyle/>
        <a:p>
          <a:endParaRPr lang="en-US"/>
        </a:p>
      </dgm:t>
    </dgm:pt>
    <dgm:pt modelId="{8E285338-A0CB-4E72-B2EE-6DE4C79F83DA}" type="sibTrans" cxnId="{3D0CE09F-C33B-47A1-BC42-E7F035C79EA7}">
      <dgm:prSet phldrT="04" phldr="0"/>
      <dgm:spPr/>
      <dgm:t>
        <a:bodyPr/>
        <a:lstStyle/>
        <a:p>
          <a:r>
            <a:rPr lang="en-US" dirty="0"/>
            <a:t>04</a:t>
          </a:r>
        </a:p>
      </dgm:t>
    </dgm:pt>
    <dgm:pt modelId="{A2143FD3-10B8-408C-A399-E5C9852BE299}">
      <dgm:prSet/>
      <dgm:spPr/>
      <dgm:t>
        <a:bodyPr/>
        <a:lstStyle/>
        <a:p>
          <a:r>
            <a:rPr lang="en-GB"/>
            <a:t>THEME 5 </a:t>
          </a:r>
          <a:r>
            <a:rPr lang="en-IN"/>
            <a:t>Infrastructure and Inequity - Double-Edged Potential</a:t>
          </a:r>
          <a:endParaRPr lang="en-US"/>
        </a:p>
      </dgm:t>
    </dgm:pt>
    <dgm:pt modelId="{7DB73154-3EA8-4B0F-849F-293EB7308ED4}" type="parTrans" cxnId="{4866FA00-BCF0-4C63-A25C-CF2C0AAE3BFD}">
      <dgm:prSet/>
      <dgm:spPr/>
      <dgm:t>
        <a:bodyPr/>
        <a:lstStyle/>
        <a:p>
          <a:endParaRPr lang="en-US"/>
        </a:p>
      </dgm:t>
    </dgm:pt>
    <dgm:pt modelId="{66E837B4-06E0-41C2-831E-BA3583A023E8}" type="sibTrans" cxnId="{4866FA00-BCF0-4C63-A25C-CF2C0AAE3BFD}">
      <dgm:prSet phldrT="05" phldr="0"/>
      <dgm:spPr/>
      <dgm:t>
        <a:bodyPr/>
        <a:lstStyle/>
        <a:p>
          <a:r>
            <a:rPr lang="en-US"/>
            <a:t>05</a:t>
          </a:r>
        </a:p>
      </dgm:t>
    </dgm:pt>
    <dgm:pt modelId="{3C6A5B58-4D20-5841-ADEC-4D5A7446223D}" type="pres">
      <dgm:prSet presAssocID="{B675F0F8-6AC3-4DD5-BCC0-FBB58E0DA134}" presName="Name0" presStyleCnt="0">
        <dgm:presLayoutVars>
          <dgm:animLvl val="lvl"/>
          <dgm:resizeHandles val="exact"/>
        </dgm:presLayoutVars>
      </dgm:prSet>
      <dgm:spPr/>
    </dgm:pt>
    <dgm:pt modelId="{0BE944CF-9FDD-E34D-B2DB-C58D3A9372CC}" type="pres">
      <dgm:prSet presAssocID="{512FB10A-9BB5-4B00-BBFB-58AE954B86B5}" presName="compositeNode" presStyleCnt="0">
        <dgm:presLayoutVars>
          <dgm:bulletEnabled val="1"/>
        </dgm:presLayoutVars>
      </dgm:prSet>
      <dgm:spPr/>
    </dgm:pt>
    <dgm:pt modelId="{EDE8626B-67B6-DC4A-807F-ABA0127B325E}" type="pres">
      <dgm:prSet presAssocID="{512FB10A-9BB5-4B00-BBFB-58AE954B86B5}" presName="bgRect" presStyleLbl="alignNode1" presStyleIdx="0" presStyleCnt="5"/>
      <dgm:spPr/>
    </dgm:pt>
    <dgm:pt modelId="{685B368B-5A0B-BA4E-9E87-066D61D7AABB}" type="pres">
      <dgm:prSet presAssocID="{309079DB-F95C-41F9-91F8-CFA12EA2EA45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94191AED-7136-8C4B-BB22-4843ED40F038}" type="pres">
      <dgm:prSet presAssocID="{512FB10A-9BB5-4B00-BBFB-58AE954B86B5}" presName="nodeRect" presStyleLbl="alignNode1" presStyleIdx="0" presStyleCnt="5">
        <dgm:presLayoutVars>
          <dgm:bulletEnabled val="1"/>
        </dgm:presLayoutVars>
      </dgm:prSet>
      <dgm:spPr/>
    </dgm:pt>
    <dgm:pt modelId="{08733DA5-68DC-D542-9678-8C736E98DBC3}" type="pres">
      <dgm:prSet presAssocID="{309079DB-F95C-41F9-91F8-CFA12EA2EA45}" presName="sibTrans" presStyleCnt="0"/>
      <dgm:spPr/>
    </dgm:pt>
    <dgm:pt modelId="{77CA484F-3D96-6841-9344-BE40B420487B}" type="pres">
      <dgm:prSet presAssocID="{09B17BC9-D687-432C-850B-8E35D6B8E652}" presName="compositeNode" presStyleCnt="0">
        <dgm:presLayoutVars>
          <dgm:bulletEnabled val="1"/>
        </dgm:presLayoutVars>
      </dgm:prSet>
      <dgm:spPr/>
    </dgm:pt>
    <dgm:pt modelId="{159AC6A9-B602-734D-9A3C-B837A2D0880B}" type="pres">
      <dgm:prSet presAssocID="{09B17BC9-D687-432C-850B-8E35D6B8E652}" presName="bgRect" presStyleLbl="alignNode1" presStyleIdx="1" presStyleCnt="5"/>
      <dgm:spPr/>
    </dgm:pt>
    <dgm:pt modelId="{14399D03-FF11-B640-8654-CBE38D86A5AF}" type="pres">
      <dgm:prSet presAssocID="{F10F91A7-EE1B-41C1-A952-5DFD0D67A160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336D37B8-DF03-E040-A106-4531D6BE124D}" type="pres">
      <dgm:prSet presAssocID="{09B17BC9-D687-432C-850B-8E35D6B8E652}" presName="nodeRect" presStyleLbl="alignNode1" presStyleIdx="1" presStyleCnt="5">
        <dgm:presLayoutVars>
          <dgm:bulletEnabled val="1"/>
        </dgm:presLayoutVars>
      </dgm:prSet>
      <dgm:spPr/>
    </dgm:pt>
    <dgm:pt modelId="{7B364615-68D0-DC4F-97E8-E2483482009F}" type="pres">
      <dgm:prSet presAssocID="{F10F91A7-EE1B-41C1-A952-5DFD0D67A160}" presName="sibTrans" presStyleCnt="0"/>
      <dgm:spPr/>
    </dgm:pt>
    <dgm:pt modelId="{6F859F9B-7AFB-644E-8A61-F4D1374CA9D8}" type="pres">
      <dgm:prSet presAssocID="{0BF97DA8-8483-4F7D-8754-47B67ACFF139}" presName="compositeNode" presStyleCnt="0">
        <dgm:presLayoutVars>
          <dgm:bulletEnabled val="1"/>
        </dgm:presLayoutVars>
      </dgm:prSet>
      <dgm:spPr/>
    </dgm:pt>
    <dgm:pt modelId="{0A58245F-CF79-F542-A603-07C444496458}" type="pres">
      <dgm:prSet presAssocID="{0BF97DA8-8483-4F7D-8754-47B67ACFF139}" presName="bgRect" presStyleLbl="alignNode1" presStyleIdx="2" presStyleCnt="5"/>
      <dgm:spPr/>
    </dgm:pt>
    <dgm:pt modelId="{523780B6-4BAE-4A44-B401-5A068FBE9A3A}" type="pres">
      <dgm:prSet presAssocID="{56558DC5-D263-4FAC-A445-F3AC472280BB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79377135-F967-1844-A90D-7EFE1DBDFCC4}" type="pres">
      <dgm:prSet presAssocID="{0BF97DA8-8483-4F7D-8754-47B67ACFF139}" presName="nodeRect" presStyleLbl="alignNode1" presStyleIdx="2" presStyleCnt="5">
        <dgm:presLayoutVars>
          <dgm:bulletEnabled val="1"/>
        </dgm:presLayoutVars>
      </dgm:prSet>
      <dgm:spPr/>
    </dgm:pt>
    <dgm:pt modelId="{4DF64B29-2F1E-1141-9AAC-3BEB3EE77CB1}" type="pres">
      <dgm:prSet presAssocID="{56558DC5-D263-4FAC-A445-F3AC472280BB}" presName="sibTrans" presStyleCnt="0"/>
      <dgm:spPr/>
    </dgm:pt>
    <dgm:pt modelId="{CA73A2B9-8337-D444-89A5-21AF2520776C}" type="pres">
      <dgm:prSet presAssocID="{A20D8476-C996-4701-A855-BCE7FD118AC8}" presName="compositeNode" presStyleCnt="0">
        <dgm:presLayoutVars>
          <dgm:bulletEnabled val="1"/>
        </dgm:presLayoutVars>
      </dgm:prSet>
      <dgm:spPr/>
    </dgm:pt>
    <dgm:pt modelId="{28FDB21B-EAA3-A242-8105-161B02D93C5E}" type="pres">
      <dgm:prSet presAssocID="{A20D8476-C996-4701-A855-BCE7FD118AC8}" presName="bgRect" presStyleLbl="alignNode1" presStyleIdx="3" presStyleCnt="5"/>
      <dgm:spPr/>
    </dgm:pt>
    <dgm:pt modelId="{97CBD984-A1FE-C149-BD17-03F1DB4DE2A7}" type="pres">
      <dgm:prSet presAssocID="{8E285338-A0CB-4E72-B2EE-6DE4C79F83DA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39D80356-8A26-8E48-8687-73C7DA5035E5}" type="pres">
      <dgm:prSet presAssocID="{A20D8476-C996-4701-A855-BCE7FD118AC8}" presName="nodeRect" presStyleLbl="alignNode1" presStyleIdx="3" presStyleCnt="5">
        <dgm:presLayoutVars>
          <dgm:bulletEnabled val="1"/>
        </dgm:presLayoutVars>
      </dgm:prSet>
      <dgm:spPr/>
    </dgm:pt>
    <dgm:pt modelId="{95A549A3-D1E7-0744-844D-E363DFE88968}" type="pres">
      <dgm:prSet presAssocID="{8E285338-A0CB-4E72-B2EE-6DE4C79F83DA}" presName="sibTrans" presStyleCnt="0"/>
      <dgm:spPr/>
    </dgm:pt>
    <dgm:pt modelId="{1ECFA43B-ED7C-D04B-BFA9-CCB618B88912}" type="pres">
      <dgm:prSet presAssocID="{A2143FD3-10B8-408C-A399-E5C9852BE299}" presName="compositeNode" presStyleCnt="0">
        <dgm:presLayoutVars>
          <dgm:bulletEnabled val="1"/>
        </dgm:presLayoutVars>
      </dgm:prSet>
      <dgm:spPr/>
    </dgm:pt>
    <dgm:pt modelId="{8E7FE4C8-E6F8-AF48-B1F6-9334109FD712}" type="pres">
      <dgm:prSet presAssocID="{A2143FD3-10B8-408C-A399-E5C9852BE299}" presName="bgRect" presStyleLbl="alignNode1" presStyleIdx="4" presStyleCnt="5"/>
      <dgm:spPr/>
    </dgm:pt>
    <dgm:pt modelId="{2C525DA1-B188-4C4F-95FE-AAF36D6BC24A}" type="pres">
      <dgm:prSet presAssocID="{66E837B4-06E0-41C2-831E-BA3583A023E8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C62BF531-930A-3041-89F8-38A8EA3E47DE}" type="pres">
      <dgm:prSet presAssocID="{A2143FD3-10B8-408C-A399-E5C9852BE299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4866FA00-BCF0-4C63-A25C-CF2C0AAE3BFD}" srcId="{B675F0F8-6AC3-4DD5-BCC0-FBB58E0DA134}" destId="{A2143FD3-10B8-408C-A399-E5C9852BE299}" srcOrd="4" destOrd="0" parTransId="{7DB73154-3EA8-4B0F-849F-293EB7308ED4}" sibTransId="{66E837B4-06E0-41C2-831E-BA3583A023E8}"/>
    <dgm:cxn modelId="{15F1CB03-D07A-4D41-88D4-37B23907234D}" type="presOf" srcId="{A2143FD3-10B8-408C-A399-E5C9852BE299}" destId="{C62BF531-930A-3041-89F8-38A8EA3E47DE}" srcOrd="1" destOrd="0" presId="urn:microsoft.com/office/officeart/2016/7/layout/LinearBlockProcessNumbered"/>
    <dgm:cxn modelId="{AF4C5109-D149-0949-9E60-3B0BCA3E7F48}" type="presOf" srcId="{66E837B4-06E0-41C2-831E-BA3583A023E8}" destId="{2C525DA1-B188-4C4F-95FE-AAF36D6BC24A}" srcOrd="0" destOrd="0" presId="urn:microsoft.com/office/officeart/2016/7/layout/LinearBlockProcessNumbered"/>
    <dgm:cxn modelId="{58A63710-59AB-C142-B21E-EDA4A50C4740}" type="presOf" srcId="{0BF97DA8-8483-4F7D-8754-47B67ACFF139}" destId="{79377135-F967-1844-A90D-7EFE1DBDFCC4}" srcOrd="1" destOrd="0" presId="urn:microsoft.com/office/officeart/2016/7/layout/LinearBlockProcessNumbered"/>
    <dgm:cxn modelId="{A7138C1C-238D-3C42-A487-7253E336D77F}" type="presOf" srcId="{0BF97DA8-8483-4F7D-8754-47B67ACFF139}" destId="{0A58245F-CF79-F542-A603-07C444496458}" srcOrd="0" destOrd="0" presId="urn:microsoft.com/office/officeart/2016/7/layout/LinearBlockProcessNumbered"/>
    <dgm:cxn modelId="{FA2B052C-011E-5440-8955-7A14893B1330}" type="presOf" srcId="{A20D8476-C996-4701-A855-BCE7FD118AC8}" destId="{28FDB21B-EAA3-A242-8105-161B02D93C5E}" srcOrd="0" destOrd="0" presId="urn:microsoft.com/office/officeart/2016/7/layout/LinearBlockProcessNumbered"/>
    <dgm:cxn modelId="{47B80652-EB8A-CE4E-B375-F85FED86DA30}" type="presOf" srcId="{B675F0F8-6AC3-4DD5-BCC0-FBB58E0DA134}" destId="{3C6A5B58-4D20-5841-ADEC-4D5A7446223D}" srcOrd="0" destOrd="0" presId="urn:microsoft.com/office/officeart/2016/7/layout/LinearBlockProcessNumbered"/>
    <dgm:cxn modelId="{1851956A-17D1-7B4C-BA34-37E4AB207CB7}" type="presOf" srcId="{56558DC5-D263-4FAC-A445-F3AC472280BB}" destId="{523780B6-4BAE-4A44-B401-5A068FBE9A3A}" srcOrd="0" destOrd="0" presId="urn:microsoft.com/office/officeart/2016/7/layout/LinearBlockProcessNumbered"/>
    <dgm:cxn modelId="{8A65517B-57BF-AF4D-86F6-D770745CCB62}" type="presOf" srcId="{09B17BC9-D687-432C-850B-8E35D6B8E652}" destId="{336D37B8-DF03-E040-A106-4531D6BE124D}" srcOrd="1" destOrd="0" presId="urn:microsoft.com/office/officeart/2016/7/layout/LinearBlockProcessNumbered"/>
    <dgm:cxn modelId="{D108ED95-A549-8B49-A3D5-6B4C630C1A9F}" type="presOf" srcId="{512FB10A-9BB5-4B00-BBFB-58AE954B86B5}" destId="{94191AED-7136-8C4B-BB22-4843ED40F038}" srcOrd="1" destOrd="0" presId="urn:microsoft.com/office/officeart/2016/7/layout/LinearBlockProcessNumbered"/>
    <dgm:cxn modelId="{27530896-34C9-2F40-A5C2-D9E2842B678A}" type="presOf" srcId="{A20D8476-C996-4701-A855-BCE7FD118AC8}" destId="{39D80356-8A26-8E48-8687-73C7DA5035E5}" srcOrd="1" destOrd="0" presId="urn:microsoft.com/office/officeart/2016/7/layout/LinearBlockProcessNumbered"/>
    <dgm:cxn modelId="{3D0CE09F-C33B-47A1-BC42-E7F035C79EA7}" srcId="{B675F0F8-6AC3-4DD5-BCC0-FBB58E0DA134}" destId="{A20D8476-C996-4701-A855-BCE7FD118AC8}" srcOrd="3" destOrd="0" parTransId="{863F44AA-DC51-4093-9941-1CA82B2D5D2D}" sibTransId="{8E285338-A0CB-4E72-B2EE-6DE4C79F83DA}"/>
    <dgm:cxn modelId="{94B70FA6-F18D-C049-9B62-AB0548125FFD}" type="presOf" srcId="{309079DB-F95C-41F9-91F8-CFA12EA2EA45}" destId="{685B368B-5A0B-BA4E-9E87-066D61D7AABB}" srcOrd="0" destOrd="0" presId="urn:microsoft.com/office/officeart/2016/7/layout/LinearBlockProcessNumbered"/>
    <dgm:cxn modelId="{F7E6E0A7-0088-9340-B9CD-6EA81608D0D0}" type="presOf" srcId="{8E285338-A0CB-4E72-B2EE-6DE4C79F83DA}" destId="{97CBD984-A1FE-C149-BD17-03F1DB4DE2A7}" srcOrd="0" destOrd="0" presId="urn:microsoft.com/office/officeart/2016/7/layout/LinearBlockProcessNumbered"/>
    <dgm:cxn modelId="{25636FAF-DBA2-40F8-AEC3-2912C9AA629C}" srcId="{B675F0F8-6AC3-4DD5-BCC0-FBB58E0DA134}" destId="{512FB10A-9BB5-4B00-BBFB-58AE954B86B5}" srcOrd="0" destOrd="0" parTransId="{F396404A-CBA2-4309-BB45-4868C8BC9E16}" sibTransId="{309079DB-F95C-41F9-91F8-CFA12EA2EA45}"/>
    <dgm:cxn modelId="{A34EEDAF-3938-6344-8B17-30BF51234727}" type="presOf" srcId="{09B17BC9-D687-432C-850B-8E35D6B8E652}" destId="{159AC6A9-B602-734D-9A3C-B837A2D0880B}" srcOrd="0" destOrd="0" presId="urn:microsoft.com/office/officeart/2016/7/layout/LinearBlockProcessNumbered"/>
    <dgm:cxn modelId="{08D5DFB2-28A9-4953-A119-3BDAD887CB18}" srcId="{B675F0F8-6AC3-4DD5-BCC0-FBB58E0DA134}" destId="{09B17BC9-D687-432C-850B-8E35D6B8E652}" srcOrd="1" destOrd="0" parTransId="{EE960BD6-0CE8-4287-B480-CA891885705C}" sibTransId="{F10F91A7-EE1B-41C1-A952-5DFD0D67A160}"/>
    <dgm:cxn modelId="{BE1C35BB-36C7-2747-A4D9-5573677C4A54}" type="presOf" srcId="{512FB10A-9BB5-4B00-BBFB-58AE954B86B5}" destId="{EDE8626B-67B6-DC4A-807F-ABA0127B325E}" srcOrd="0" destOrd="0" presId="urn:microsoft.com/office/officeart/2016/7/layout/LinearBlockProcessNumbered"/>
    <dgm:cxn modelId="{0103C5D4-3B53-449E-B8A5-7912535B237F}" srcId="{B675F0F8-6AC3-4DD5-BCC0-FBB58E0DA134}" destId="{0BF97DA8-8483-4F7D-8754-47B67ACFF139}" srcOrd="2" destOrd="0" parTransId="{3B2FB7F5-5CA0-4504-9A72-CFF8C0395D41}" sibTransId="{56558DC5-D263-4FAC-A445-F3AC472280BB}"/>
    <dgm:cxn modelId="{B0D102EC-2E10-D14C-AB6B-5E53A2096901}" type="presOf" srcId="{A2143FD3-10B8-408C-A399-E5C9852BE299}" destId="{8E7FE4C8-E6F8-AF48-B1F6-9334109FD712}" srcOrd="0" destOrd="0" presId="urn:microsoft.com/office/officeart/2016/7/layout/LinearBlockProcessNumbered"/>
    <dgm:cxn modelId="{76484CEF-7C27-BB4C-B447-A9DEAB1E949A}" type="presOf" srcId="{F10F91A7-EE1B-41C1-A952-5DFD0D67A160}" destId="{14399D03-FF11-B640-8654-CBE38D86A5AF}" srcOrd="0" destOrd="0" presId="urn:microsoft.com/office/officeart/2016/7/layout/LinearBlockProcessNumbered"/>
    <dgm:cxn modelId="{10AC73CA-586A-F141-8B9A-A28648EA701F}" type="presParOf" srcId="{3C6A5B58-4D20-5841-ADEC-4D5A7446223D}" destId="{0BE944CF-9FDD-E34D-B2DB-C58D3A9372CC}" srcOrd="0" destOrd="0" presId="urn:microsoft.com/office/officeart/2016/7/layout/LinearBlockProcessNumbered"/>
    <dgm:cxn modelId="{E263F536-5D46-EA4A-B8F9-3AC058AE5E8A}" type="presParOf" srcId="{0BE944CF-9FDD-E34D-B2DB-C58D3A9372CC}" destId="{EDE8626B-67B6-DC4A-807F-ABA0127B325E}" srcOrd="0" destOrd="0" presId="urn:microsoft.com/office/officeart/2016/7/layout/LinearBlockProcessNumbered"/>
    <dgm:cxn modelId="{62F6A1A6-93A2-C64B-9466-9DADCA553DFC}" type="presParOf" srcId="{0BE944CF-9FDD-E34D-B2DB-C58D3A9372CC}" destId="{685B368B-5A0B-BA4E-9E87-066D61D7AABB}" srcOrd="1" destOrd="0" presId="urn:microsoft.com/office/officeart/2016/7/layout/LinearBlockProcessNumbered"/>
    <dgm:cxn modelId="{DD1FFAD6-9D3A-5743-A9B9-EA1B6B3DFD76}" type="presParOf" srcId="{0BE944CF-9FDD-E34D-B2DB-C58D3A9372CC}" destId="{94191AED-7136-8C4B-BB22-4843ED40F038}" srcOrd="2" destOrd="0" presId="urn:microsoft.com/office/officeart/2016/7/layout/LinearBlockProcessNumbered"/>
    <dgm:cxn modelId="{B440A841-B8ED-9348-A2A0-18B3CF575911}" type="presParOf" srcId="{3C6A5B58-4D20-5841-ADEC-4D5A7446223D}" destId="{08733DA5-68DC-D542-9678-8C736E98DBC3}" srcOrd="1" destOrd="0" presId="urn:microsoft.com/office/officeart/2016/7/layout/LinearBlockProcessNumbered"/>
    <dgm:cxn modelId="{E69608B0-1F48-3448-8D1D-C5F406B6B25B}" type="presParOf" srcId="{3C6A5B58-4D20-5841-ADEC-4D5A7446223D}" destId="{77CA484F-3D96-6841-9344-BE40B420487B}" srcOrd="2" destOrd="0" presId="urn:microsoft.com/office/officeart/2016/7/layout/LinearBlockProcessNumbered"/>
    <dgm:cxn modelId="{21138A06-30A5-0342-8C6F-DBA012D87421}" type="presParOf" srcId="{77CA484F-3D96-6841-9344-BE40B420487B}" destId="{159AC6A9-B602-734D-9A3C-B837A2D0880B}" srcOrd="0" destOrd="0" presId="urn:microsoft.com/office/officeart/2016/7/layout/LinearBlockProcessNumbered"/>
    <dgm:cxn modelId="{1467E2F4-FBC4-1E46-A5D9-4FE9F441C3E8}" type="presParOf" srcId="{77CA484F-3D96-6841-9344-BE40B420487B}" destId="{14399D03-FF11-B640-8654-CBE38D86A5AF}" srcOrd="1" destOrd="0" presId="urn:microsoft.com/office/officeart/2016/7/layout/LinearBlockProcessNumbered"/>
    <dgm:cxn modelId="{904BD006-0215-3248-AE0D-5BBE4AE5B7C7}" type="presParOf" srcId="{77CA484F-3D96-6841-9344-BE40B420487B}" destId="{336D37B8-DF03-E040-A106-4531D6BE124D}" srcOrd="2" destOrd="0" presId="urn:microsoft.com/office/officeart/2016/7/layout/LinearBlockProcessNumbered"/>
    <dgm:cxn modelId="{3D7383B9-74D8-034D-9C0F-5650F7632D6A}" type="presParOf" srcId="{3C6A5B58-4D20-5841-ADEC-4D5A7446223D}" destId="{7B364615-68D0-DC4F-97E8-E2483482009F}" srcOrd="3" destOrd="0" presId="urn:microsoft.com/office/officeart/2016/7/layout/LinearBlockProcessNumbered"/>
    <dgm:cxn modelId="{415C4936-4DD2-E948-897C-74FEE5C38224}" type="presParOf" srcId="{3C6A5B58-4D20-5841-ADEC-4D5A7446223D}" destId="{6F859F9B-7AFB-644E-8A61-F4D1374CA9D8}" srcOrd="4" destOrd="0" presId="urn:microsoft.com/office/officeart/2016/7/layout/LinearBlockProcessNumbered"/>
    <dgm:cxn modelId="{2BC25508-AB36-DA41-A804-C91637656F13}" type="presParOf" srcId="{6F859F9B-7AFB-644E-8A61-F4D1374CA9D8}" destId="{0A58245F-CF79-F542-A603-07C444496458}" srcOrd="0" destOrd="0" presId="urn:microsoft.com/office/officeart/2016/7/layout/LinearBlockProcessNumbered"/>
    <dgm:cxn modelId="{B0BD5B87-DE5F-2247-9251-74B8010F62CC}" type="presParOf" srcId="{6F859F9B-7AFB-644E-8A61-F4D1374CA9D8}" destId="{523780B6-4BAE-4A44-B401-5A068FBE9A3A}" srcOrd="1" destOrd="0" presId="urn:microsoft.com/office/officeart/2016/7/layout/LinearBlockProcessNumbered"/>
    <dgm:cxn modelId="{A90565C2-A6BD-9A41-ADBB-D62847C2ECE1}" type="presParOf" srcId="{6F859F9B-7AFB-644E-8A61-F4D1374CA9D8}" destId="{79377135-F967-1844-A90D-7EFE1DBDFCC4}" srcOrd="2" destOrd="0" presId="urn:microsoft.com/office/officeart/2016/7/layout/LinearBlockProcessNumbered"/>
    <dgm:cxn modelId="{88F69B93-009A-EB44-A326-BD5D6588905F}" type="presParOf" srcId="{3C6A5B58-4D20-5841-ADEC-4D5A7446223D}" destId="{4DF64B29-2F1E-1141-9AAC-3BEB3EE77CB1}" srcOrd="5" destOrd="0" presId="urn:microsoft.com/office/officeart/2016/7/layout/LinearBlockProcessNumbered"/>
    <dgm:cxn modelId="{5CC4D631-1E3A-CD4E-9D2A-FD033D2BD6BC}" type="presParOf" srcId="{3C6A5B58-4D20-5841-ADEC-4D5A7446223D}" destId="{CA73A2B9-8337-D444-89A5-21AF2520776C}" srcOrd="6" destOrd="0" presId="urn:microsoft.com/office/officeart/2016/7/layout/LinearBlockProcessNumbered"/>
    <dgm:cxn modelId="{FD1ACAA0-0AF3-F843-8BE7-58F9B67C4122}" type="presParOf" srcId="{CA73A2B9-8337-D444-89A5-21AF2520776C}" destId="{28FDB21B-EAA3-A242-8105-161B02D93C5E}" srcOrd="0" destOrd="0" presId="urn:microsoft.com/office/officeart/2016/7/layout/LinearBlockProcessNumbered"/>
    <dgm:cxn modelId="{B2D486C2-0C99-9D4E-BAD4-A26AE70532AC}" type="presParOf" srcId="{CA73A2B9-8337-D444-89A5-21AF2520776C}" destId="{97CBD984-A1FE-C149-BD17-03F1DB4DE2A7}" srcOrd="1" destOrd="0" presId="urn:microsoft.com/office/officeart/2016/7/layout/LinearBlockProcessNumbered"/>
    <dgm:cxn modelId="{F602C420-CF8F-EB46-BEB3-469DC2EB1684}" type="presParOf" srcId="{CA73A2B9-8337-D444-89A5-21AF2520776C}" destId="{39D80356-8A26-8E48-8687-73C7DA5035E5}" srcOrd="2" destOrd="0" presId="urn:microsoft.com/office/officeart/2016/7/layout/LinearBlockProcessNumbered"/>
    <dgm:cxn modelId="{630D11E0-782F-6741-8379-4C2FBE2BABC6}" type="presParOf" srcId="{3C6A5B58-4D20-5841-ADEC-4D5A7446223D}" destId="{95A549A3-D1E7-0744-844D-E363DFE88968}" srcOrd="7" destOrd="0" presId="urn:microsoft.com/office/officeart/2016/7/layout/LinearBlockProcessNumbered"/>
    <dgm:cxn modelId="{34FD1811-F9DE-C646-AC98-E1B66A7C1AE5}" type="presParOf" srcId="{3C6A5B58-4D20-5841-ADEC-4D5A7446223D}" destId="{1ECFA43B-ED7C-D04B-BFA9-CCB618B88912}" srcOrd="8" destOrd="0" presId="urn:microsoft.com/office/officeart/2016/7/layout/LinearBlockProcessNumbered"/>
    <dgm:cxn modelId="{8ABD4297-4824-B443-9CC2-195D9BBC2FA0}" type="presParOf" srcId="{1ECFA43B-ED7C-D04B-BFA9-CCB618B88912}" destId="{8E7FE4C8-E6F8-AF48-B1F6-9334109FD712}" srcOrd="0" destOrd="0" presId="urn:microsoft.com/office/officeart/2016/7/layout/LinearBlockProcessNumbered"/>
    <dgm:cxn modelId="{BBAE03A3-9269-5141-9868-480ACEFBFE16}" type="presParOf" srcId="{1ECFA43B-ED7C-D04B-BFA9-CCB618B88912}" destId="{2C525DA1-B188-4C4F-95FE-AAF36D6BC24A}" srcOrd="1" destOrd="0" presId="urn:microsoft.com/office/officeart/2016/7/layout/LinearBlockProcessNumbered"/>
    <dgm:cxn modelId="{BA7E7B0F-347C-0F4D-94C5-B293606D11EA}" type="presParOf" srcId="{1ECFA43B-ED7C-D04B-BFA9-CCB618B88912}" destId="{C62BF531-930A-3041-89F8-38A8EA3E47DE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F49ECD-5FFD-2547-AE84-F8EC28B98101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799C4AC-5610-B74D-9F0F-672BFDFBD804}">
      <dgm:prSet phldrT="[Text]"/>
      <dgm:spPr/>
      <dgm:t>
        <a:bodyPr/>
        <a:lstStyle/>
        <a:p>
          <a:r>
            <a:rPr lang="en-IN" b="1"/>
            <a:t>Disease Surveillance</a:t>
          </a:r>
          <a:endParaRPr lang="en-GB"/>
        </a:p>
      </dgm:t>
    </dgm:pt>
    <dgm:pt modelId="{6B0AF386-CAB0-C742-A7A9-A4ACE94199E4}" type="parTrans" cxnId="{A33D0B60-32AC-E841-A253-118C05B06CCE}">
      <dgm:prSet/>
      <dgm:spPr/>
      <dgm:t>
        <a:bodyPr/>
        <a:lstStyle/>
        <a:p>
          <a:endParaRPr lang="en-GB"/>
        </a:p>
      </dgm:t>
    </dgm:pt>
    <dgm:pt modelId="{2EA07290-F06E-1444-B2E8-84DBD06D06C8}" type="sibTrans" cxnId="{A33D0B60-32AC-E841-A253-118C05B06CCE}">
      <dgm:prSet/>
      <dgm:spPr/>
      <dgm:t>
        <a:bodyPr/>
        <a:lstStyle/>
        <a:p>
          <a:endParaRPr lang="en-GB"/>
        </a:p>
      </dgm:t>
    </dgm:pt>
    <dgm:pt modelId="{32934151-6E9E-8C44-8441-E7F468D5F07A}">
      <dgm:prSet phldrT="[Text]"/>
      <dgm:spPr/>
      <dgm:t>
        <a:bodyPr/>
        <a:lstStyle/>
        <a:p>
          <a:r>
            <a:rPr lang="en-IN" dirty="0"/>
            <a:t>AI detects abnormal patterns early using data from EHRs, travel, and social media.</a:t>
          </a:r>
          <a:endParaRPr lang="en-GB" dirty="0"/>
        </a:p>
      </dgm:t>
    </dgm:pt>
    <dgm:pt modelId="{72007AAE-8D2D-6C45-B2DC-D206C610F228}" type="parTrans" cxnId="{942BCCB0-95F7-DB4D-A440-89FF25EC413A}">
      <dgm:prSet/>
      <dgm:spPr/>
      <dgm:t>
        <a:bodyPr/>
        <a:lstStyle/>
        <a:p>
          <a:endParaRPr lang="en-GB"/>
        </a:p>
      </dgm:t>
    </dgm:pt>
    <dgm:pt modelId="{73D27552-8B6B-C245-9CA7-55A6AB032FA3}" type="sibTrans" cxnId="{942BCCB0-95F7-DB4D-A440-89FF25EC413A}">
      <dgm:prSet/>
      <dgm:spPr/>
      <dgm:t>
        <a:bodyPr/>
        <a:lstStyle/>
        <a:p>
          <a:endParaRPr lang="en-GB"/>
        </a:p>
      </dgm:t>
    </dgm:pt>
    <dgm:pt modelId="{FAEA5C26-94C2-E147-AA4C-745C562048FE}">
      <dgm:prSet phldrT="[Text]"/>
      <dgm:spPr/>
      <dgm:t>
        <a:bodyPr/>
        <a:lstStyle/>
        <a:p>
          <a:r>
            <a:rPr lang="en-IN" b="1"/>
            <a:t>Explainable AI (XAI)</a:t>
          </a:r>
          <a:r>
            <a:rPr lang="en-IN"/>
            <a:t> builds trust via transparent decision-making.</a:t>
          </a:r>
          <a:endParaRPr lang="en-GB"/>
        </a:p>
      </dgm:t>
    </dgm:pt>
    <dgm:pt modelId="{D23A0CAB-3DEF-7142-9AE8-9A5FFBC7F7C7}" type="parTrans" cxnId="{DA46A84F-AA6B-6041-9E16-6B4416B18454}">
      <dgm:prSet/>
      <dgm:spPr/>
      <dgm:t>
        <a:bodyPr/>
        <a:lstStyle/>
        <a:p>
          <a:endParaRPr lang="en-GB"/>
        </a:p>
      </dgm:t>
    </dgm:pt>
    <dgm:pt modelId="{3019C2AE-A9D0-8F4B-8EB1-E3ED2493B310}" type="sibTrans" cxnId="{DA46A84F-AA6B-6041-9E16-6B4416B18454}">
      <dgm:prSet/>
      <dgm:spPr/>
      <dgm:t>
        <a:bodyPr/>
        <a:lstStyle/>
        <a:p>
          <a:endParaRPr lang="en-GB"/>
        </a:p>
      </dgm:t>
    </dgm:pt>
    <dgm:pt modelId="{FA227D55-1E73-A74C-BD6F-EE4A96470C5C}">
      <dgm:prSet phldrT="[Text]"/>
      <dgm:spPr/>
      <dgm:t>
        <a:bodyPr/>
        <a:lstStyle/>
        <a:p>
          <a:r>
            <a:rPr lang="en-IN"/>
            <a:t>Enables </a:t>
          </a:r>
          <a:r>
            <a:rPr lang="en-IN" b="1"/>
            <a:t>personalized prevention</a:t>
          </a:r>
          <a:r>
            <a:rPr lang="en-IN"/>
            <a:t> (e.g., IBM Watson’s 90% heart attack risk prediction).</a:t>
          </a:r>
          <a:endParaRPr lang="en-GB"/>
        </a:p>
      </dgm:t>
    </dgm:pt>
    <dgm:pt modelId="{428F4E60-C947-684C-9056-BD00350BA6C2}" type="parTrans" cxnId="{2A6C70B0-64FB-D74F-AD43-6FD5EECD8FB3}">
      <dgm:prSet/>
      <dgm:spPr/>
      <dgm:t>
        <a:bodyPr/>
        <a:lstStyle/>
        <a:p>
          <a:endParaRPr lang="en-GB"/>
        </a:p>
      </dgm:t>
    </dgm:pt>
    <dgm:pt modelId="{CE3A01C9-94F9-2144-8033-8F1BE5A5F509}" type="sibTrans" cxnId="{2A6C70B0-64FB-D74F-AD43-6FD5EECD8FB3}">
      <dgm:prSet/>
      <dgm:spPr/>
      <dgm:t>
        <a:bodyPr/>
        <a:lstStyle/>
        <a:p>
          <a:endParaRPr lang="en-GB"/>
        </a:p>
      </dgm:t>
    </dgm:pt>
    <dgm:pt modelId="{0F305CB9-1B3D-4C4B-8AC9-9E3374B27310}">
      <dgm:prSet phldrT="[Text]"/>
      <dgm:spPr/>
      <dgm:t>
        <a:bodyPr/>
        <a:lstStyle/>
        <a:p>
          <a:r>
            <a:rPr lang="en-IN" b="1"/>
            <a:t>Predictive Analytics</a:t>
          </a:r>
          <a:endParaRPr lang="en-GB"/>
        </a:p>
      </dgm:t>
    </dgm:pt>
    <dgm:pt modelId="{41233F4E-B5D3-2742-81F9-E3F77F8D375F}" type="sibTrans" cxnId="{E27375FE-F214-4048-8595-68986B62A9B1}">
      <dgm:prSet/>
      <dgm:spPr/>
      <dgm:t>
        <a:bodyPr/>
        <a:lstStyle/>
        <a:p>
          <a:endParaRPr lang="en-GB"/>
        </a:p>
      </dgm:t>
    </dgm:pt>
    <dgm:pt modelId="{DE1CF719-61C6-E44C-88B8-863C7F6339FE}" type="parTrans" cxnId="{E27375FE-F214-4048-8595-68986B62A9B1}">
      <dgm:prSet/>
      <dgm:spPr/>
      <dgm:t>
        <a:bodyPr/>
        <a:lstStyle/>
        <a:p>
          <a:endParaRPr lang="en-GB"/>
        </a:p>
      </dgm:t>
    </dgm:pt>
    <dgm:pt modelId="{5AD55616-06DE-964B-8B5F-C80D806A437A}">
      <dgm:prSet phldrT="[Text]"/>
      <dgm:spPr/>
      <dgm:t>
        <a:bodyPr/>
        <a:lstStyle/>
        <a:p>
          <a:r>
            <a:rPr lang="en-IN" dirty="0"/>
            <a:t>ML models predict disease spread with 85–92% accuracy.</a:t>
          </a:r>
          <a:endParaRPr lang="en-GB" dirty="0"/>
        </a:p>
      </dgm:t>
    </dgm:pt>
    <dgm:pt modelId="{92D0057D-4772-034C-9BE9-2455B08E2EA4}" type="sibTrans" cxnId="{6F70336A-83BB-0C4B-AA8B-DD2E151F08F7}">
      <dgm:prSet/>
      <dgm:spPr/>
      <dgm:t>
        <a:bodyPr/>
        <a:lstStyle/>
        <a:p>
          <a:endParaRPr lang="en-GB"/>
        </a:p>
      </dgm:t>
    </dgm:pt>
    <dgm:pt modelId="{97A264E3-D3CA-CC47-BF34-6884311D645B}" type="parTrans" cxnId="{6F70336A-83BB-0C4B-AA8B-DD2E151F08F7}">
      <dgm:prSet/>
      <dgm:spPr/>
      <dgm:t>
        <a:bodyPr/>
        <a:lstStyle/>
        <a:p>
          <a:endParaRPr lang="en-GB"/>
        </a:p>
      </dgm:t>
    </dgm:pt>
    <dgm:pt modelId="{6930DE60-A9EB-4648-89D0-D8C8578DDCC5}">
      <dgm:prSet phldrT="[Text]"/>
      <dgm:spPr/>
      <dgm:t>
        <a:bodyPr/>
        <a:lstStyle/>
        <a:p>
          <a:r>
            <a:rPr lang="en-IN"/>
            <a:t>Combines social, genetic, and environmental data for high-precision forecasts.</a:t>
          </a:r>
          <a:endParaRPr lang="en-GB"/>
        </a:p>
      </dgm:t>
    </dgm:pt>
    <dgm:pt modelId="{59FDE5B7-9475-D544-B01C-596BFB477E24}" type="sibTrans" cxnId="{0AA64B80-CAFF-664A-8994-5DC362F63589}">
      <dgm:prSet/>
      <dgm:spPr/>
      <dgm:t>
        <a:bodyPr/>
        <a:lstStyle/>
        <a:p>
          <a:endParaRPr lang="en-GB"/>
        </a:p>
      </dgm:t>
    </dgm:pt>
    <dgm:pt modelId="{54433CEF-EE56-FB4A-9EDF-7ECA6E2D2BDE}" type="parTrans" cxnId="{0AA64B80-CAFF-664A-8994-5DC362F63589}">
      <dgm:prSet/>
      <dgm:spPr/>
      <dgm:t>
        <a:bodyPr/>
        <a:lstStyle/>
        <a:p>
          <a:endParaRPr lang="en-GB"/>
        </a:p>
      </dgm:t>
    </dgm:pt>
    <dgm:pt modelId="{EE72207B-4F14-D64F-9191-83B5DC14D861}">
      <dgm:prSet phldrT="[Text]"/>
      <dgm:spPr/>
      <dgm:t>
        <a:bodyPr/>
        <a:lstStyle/>
        <a:p>
          <a:r>
            <a:rPr lang="en-IN"/>
            <a:t>Tools like </a:t>
          </a:r>
          <a:r>
            <a:rPr lang="en-IN" b="1"/>
            <a:t>ANNs, SVMs, Random Forests</a:t>
          </a:r>
          <a:r>
            <a:rPr lang="en-IN"/>
            <a:t> drive early warnings and resource planning.</a:t>
          </a:r>
          <a:endParaRPr lang="en-GB"/>
        </a:p>
      </dgm:t>
    </dgm:pt>
    <dgm:pt modelId="{EB3A6756-761B-494B-8F54-18CD22E50439}" type="sibTrans" cxnId="{9570C2AA-F5B3-5944-ABD5-6C90FA2F741D}">
      <dgm:prSet/>
      <dgm:spPr/>
      <dgm:t>
        <a:bodyPr/>
        <a:lstStyle/>
        <a:p>
          <a:endParaRPr lang="en-GB"/>
        </a:p>
      </dgm:t>
    </dgm:pt>
    <dgm:pt modelId="{0F707919-BEEA-FF47-84DD-35646DFEBAE6}" type="parTrans" cxnId="{9570C2AA-F5B3-5944-ABD5-6C90FA2F741D}">
      <dgm:prSet/>
      <dgm:spPr/>
      <dgm:t>
        <a:bodyPr/>
        <a:lstStyle/>
        <a:p>
          <a:endParaRPr lang="en-GB"/>
        </a:p>
      </dgm:t>
    </dgm:pt>
    <dgm:pt modelId="{A6214442-8848-A742-BBD8-1D6FFB30F6F7}">
      <dgm:prSet phldrT="[Text]"/>
      <dgm:spPr/>
      <dgm:t>
        <a:bodyPr/>
        <a:lstStyle/>
        <a:p>
          <a:r>
            <a:rPr lang="en-IN" dirty="0"/>
            <a:t>AI assesses disease risk using genomics, imaging, and wearables.</a:t>
          </a:r>
          <a:endParaRPr lang="en-GB" dirty="0"/>
        </a:p>
      </dgm:t>
    </dgm:pt>
    <dgm:pt modelId="{0909B93C-A0ED-EE4D-A6BE-ED46CC15F650}" type="sibTrans" cxnId="{C3C9F548-07EF-D64F-B8BB-86791196700B}">
      <dgm:prSet/>
      <dgm:spPr/>
      <dgm:t>
        <a:bodyPr/>
        <a:lstStyle/>
        <a:p>
          <a:endParaRPr lang="en-GB"/>
        </a:p>
      </dgm:t>
    </dgm:pt>
    <dgm:pt modelId="{16B8C8F5-BDF9-A94B-9CD7-DFFA832C7B04}" type="parTrans" cxnId="{C3C9F548-07EF-D64F-B8BB-86791196700B}">
      <dgm:prSet/>
      <dgm:spPr/>
      <dgm:t>
        <a:bodyPr/>
        <a:lstStyle/>
        <a:p>
          <a:endParaRPr lang="en-GB"/>
        </a:p>
      </dgm:t>
    </dgm:pt>
    <dgm:pt modelId="{DC1676D5-68A5-B642-95B5-2777E28B2F1E}">
      <dgm:prSet phldrT="[Text]"/>
      <dgm:spPr/>
      <dgm:t>
        <a:bodyPr/>
        <a:lstStyle/>
        <a:p>
          <a:r>
            <a:rPr lang="en-IN" b="1"/>
            <a:t>Risk Prediction</a:t>
          </a:r>
          <a:endParaRPr lang="en-GB"/>
        </a:p>
      </dgm:t>
    </dgm:pt>
    <dgm:pt modelId="{AC9D373B-FEAC-FD4F-A9AA-B94CD604704A}" type="sibTrans" cxnId="{A566A465-BEB1-7949-BE24-259EB2E15F1A}">
      <dgm:prSet/>
      <dgm:spPr/>
      <dgm:t>
        <a:bodyPr/>
        <a:lstStyle/>
        <a:p>
          <a:endParaRPr lang="en-GB"/>
        </a:p>
      </dgm:t>
    </dgm:pt>
    <dgm:pt modelId="{6FE6806B-6152-084C-9BE2-9F00BD6451E9}" type="parTrans" cxnId="{A566A465-BEB1-7949-BE24-259EB2E15F1A}">
      <dgm:prSet/>
      <dgm:spPr/>
      <dgm:t>
        <a:bodyPr/>
        <a:lstStyle/>
        <a:p>
          <a:endParaRPr lang="en-GB"/>
        </a:p>
      </dgm:t>
    </dgm:pt>
    <dgm:pt modelId="{C570A6FC-1711-AE4A-B52A-192C745097CC}">
      <dgm:prSet phldrT="[Text]"/>
      <dgm:spPr/>
      <dgm:t>
        <a:bodyPr/>
        <a:lstStyle/>
        <a:p>
          <a:r>
            <a:rPr lang="en-IN"/>
            <a:t>AI also tracks </a:t>
          </a:r>
          <a:r>
            <a:rPr lang="en-IN" b="1"/>
            <a:t>non-communicable diseases</a:t>
          </a:r>
          <a:r>
            <a:rPr lang="en-IN"/>
            <a:t> (e.g., CVD, diabetes) via real-time monitoring.</a:t>
          </a:r>
          <a:endParaRPr lang="en-GB" dirty="0"/>
        </a:p>
      </dgm:t>
    </dgm:pt>
    <dgm:pt modelId="{713674B1-9855-6344-9729-B003F6B6372F}" type="sibTrans" cxnId="{38BBBDD4-E7FC-1D41-A8B8-53D1FF532282}">
      <dgm:prSet/>
      <dgm:spPr/>
      <dgm:t>
        <a:bodyPr/>
        <a:lstStyle/>
        <a:p>
          <a:endParaRPr lang="en-GB"/>
        </a:p>
      </dgm:t>
    </dgm:pt>
    <dgm:pt modelId="{8683B144-95FF-3246-80E8-37EDD08BD4BC}" type="parTrans" cxnId="{38BBBDD4-E7FC-1D41-A8B8-53D1FF532282}">
      <dgm:prSet/>
      <dgm:spPr/>
      <dgm:t>
        <a:bodyPr/>
        <a:lstStyle/>
        <a:p>
          <a:endParaRPr lang="en-GB"/>
        </a:p>
      </dgm:t>
    </dgm:pt>
    <dgm:pt modelId="{5E839A66-A93E-F24A-8B26-AC3C22BA174A}">
      <dgm:prSet phldrT="[Text]"/>
      <dgm:spPr/>
      <dgm:t>
        <a:bodyPr/>
        <a:lstStyle/>
        <a:p>
          <a:r>
            <a:rPr lang="en-IN" b="1" dirty="0" err="1"/>
            <a:t>BlueDot</a:t>
          </a:r>
          <a:r>
            <a:rPr lang="en-IN" dirty="0"/>
            <a:t> predicted COVID-19 before traditional systems.</a:t>
          </a:r>
          <a:endParaRPr lang="en-GB" dirty="0"/>
        </a:p>
      </dgm:t>
    </dgm:pt>
    <dgm:pt modelId="{1B31E004-25DD-9C44-B8F0-221EFBCE1628}" type="sibTrans" cxnId="{F1E1BBD0-A550-374B-8945-5813CD54FFB7}">
      <dgm:prSet/>
      <dgm:spPr/>
      <dgm:t>
        <a:bodyPr/>
        <a:lstStyle/>
        <a:p>
          <a:endParaRPr lang="en-GB"/>
        </a:p>
      </dgm:t>
    </dgm:pt>
    <dgm:pt modelId="{9731B54C-AC72-7F40-8402-0F6C4AC5583A}" type="parTrans" cxnId="{F1E1BBD0-A550-374B-8945-5813CD54FFB7}">
      <dgm:prSet/>
      <dgm:spPr/>
      <dgm:t>
        <a:bodyPr/>
        <a:lstStyle/>
        <a:p>
          <a:endParaRPr lang="en-GB"/>
        </a:p>
      </dgm:t>
    </dgm:pt>
    <dgm:pt modelId="{058BD15F-3A19-9441-BEF0-599CE6330B37}" type="pres">
      <dgm:prSet presAssocID="{43F49ECD-5FFD-2547-AE84-F8EC28B98101}" presName="Name0" presStyleCnt="0">
        <dgm:presLayoutVars>
          <dgm:dir/>
          <dgm:animLvl val="lvl"/>
          <dgm:resizeHandles val="exact"/>
        </dgm:presLayoutVars>
      </dgm:prSet>
      <dgm:spPr/>
    </dgm:pt>
    <dgm:pt modelId="{669E784E-4A27-D94A-A999-417544C5A02F}" type="pres">
      <dgm:prSet presAssocID="{C799C4AC-5610-B74D-9F0F-672BFDFBD804}" presName="linNode" presStyleCnt="0"/>
      <dgm:spPr/>
    </dgm:pt>
    <dgm:pt modelId="{2DCA0663-651F-5848-9BCC-CC210928E467}" type="pres">
      <dgm:prSet presAssocID="{C799C4AC-5610-B74D-9F0F-672BFDFBD804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AB7E9FA5-69BF-2445-8B84-8D0C1BA5FFEF}" type="pres">
      <dgm:prSet presAssocID="{C799C4AC-5610-B74D-9F0F-672BFDFBD804}" presName="descendantText" presStyleLbl="alignAccFollowNode1" presStyleIdx="0" presStyleCnt="3" custLinFactNeighborX="25002" custLinFactNeighborY="-98">
        <dgm:presLayoutVars>
          <dgm:bulletEnabled/>
        </dgm:presLayoutVars>
      </dgm:prSet>
      <dgm:spPr/>
    </dgm:pt>
    <dgm:pt modelId="{EB91A0CC-186E-074D-985F-10235257588B}" type="pres">
      <dgm:prSet presAssocID="{2EA07290-F06E-1444-B2E8-84DBD06D06C8}" presName="sp" presStyleCnt="0"/>
      <dgm:spPr/>
    </dgm:pt>
    <dgm:pt modelId="{14CCDD92-7D16-9F44-8C4A-8B42EBD1CA26}" type="pres">
      <dgm:prSet presAssocID="{0F305CB9-1B3D-4C4B-8AC9-9E3374B27310}" presName="linNode" presStyleCnt="0"/>
      <dgm:spPr/>
    </dgm:pt>
    <dgm:pt modelId="{925E1959-8ACF-EF4D-A9D2-ED80B70EB823}" type="pres">
      <dgm:prSet presAssocID="{0F305CB9-1B3D-4C4B-8AC9-9E3374B27310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12B6685B-DCA1-F84E-8C6B-7430B020A618}" type="pres">
      <dgm:prSet presAssocID="{0F305CB9-1B3D-4C4B-8AC9-9E3374B27310}" presName="descendantText" presStyleLbl="alignAccFollowNode1" presStyleIdx="1" presStyleCnt="3">
        <dgm:presLayoutVars>
          <dgm:bulletEnabled/>
        </dgm:presLayoutVars>
      </dgm:prSet>
      <dgm:spPr/>
    </dgm:pt>
    <dgm:pt modelId="{F537EC71-A386-D04E-B7BF-C5538D8B30CC}" type="pres">
      <dgm:prSet presAssocID="{41233F4E-B5D3-2742-81F9-E3F77F8D375F}" presName="sp" presStyleCnt="0"/>
      <dgm:spPr/>
    </dgm:pt>
    <dgm:pt modelId="{09052548-90ED-0B41-AA00-C56739C4FE04}" type="pres">
      <dgm:prSet presAssocID="{DC1676D5-68A5-B642-95B5-2777E28B2F1E}" presName="linNode" presStyleCnt="0"/>
      <dgm:spPr/>
    </dgm:pt>
    <dgm:pt modelId="{5F625342-42BB-D246-AA94-26C9FD3EA900}" type="pres">
      <dgm:prSet presAssocID="{DC1676D5-68A5-B642-95B5-2777E28B2F1E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37D5C6BC-B81D-E143-A7B1-4565ABBB1CFB}" type="pres">
      <dgm:prSet presAssocID="{DC1676D5-68A5-B642-95B5-2777E28B2F1E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17D2C129-C1EF-D64E-8031-1DFA0148364F}" type="presOf" srcId="{32934151-6E9E-8C44-8441-E7F468D5F07A}" destId="{AB7E9FA5-69BF-2445-8B84-8D0C1BA5FFEF}" srcOrd="0" destOrd="0" presId="urn:microsoft.com/office/officeart/2016/7/layout/VerticalSolidActionList"/>
    <dgm:cxn modelId="{F75E423F-816F-DF40-9CA0-2111B2ADD6ED}" type="presOf" srcId="{43F49ECD-5FFD-2547-AE84-F8EC28B98101}" destId="{058BD15F-3A19-9441-BEF0-599CE6330B37}" srcOrd="0" destOrd="0" presId="urn:microsoft.com/office/officeart/2016/7/layout/VerticalSolidActionList"/>
    <dgm:cxn modelId="{C3C9F548-07EF-D64F-B8BB-86791196700B}" srcId="{DC1676D5-68A5-B642-95B5-2777E28B2F1E}" destId="{A6214442-8848-A742-BBD8-1D6FFB30F6F7}" srcOrd="0" destOrd="0" parTransId="{16B8C8F5-BDF9-A94B-9CD7-DFFA832C7B04}" sibTransId="{0909B93C-A0ED-EE4D-A6BE-ED46CC15F650}"/>
    <dgm:cxn modelId="{DA46A84F-AA6B-6041-9E16-6B4416B18454}" srcId="{DC1676D5-68A5-B642-95B5-2777E28B2F1E}" destId="{FAEA5C26-94C2-E147-AA4C-745C562048FE}" srcOrd="1" destOrd="0" parTransId="{D23A0CAB-3DEF-7142-9AE8-9A5FFBC7F7C7}" sibTransId="{3019C2AE-A9D0-8F4B-8EB1-E3ED2493B310}"/>
    <dgm:cxn modelId="{A33D0B60-32AC-E841-A253-118C05B06CCE}" srcId="{43F49ECD-5FFD-2547-AE84-F8EC28B98101}" destId="{C799C4AC-5610-B74D-9F0F-672BFDFBD804}" srcOrd="0" destOrd="0" parTransId="{6B0AF386-CAB0-C742-A7A9-A4ACE94199E4}" sibTransId="{2EA07290-F06E-1444-B2E8-84DBD06D06C8}"/>
    <dgm:cxn modelId="{A566A465-BEB1-7949-BE24-259EB2E15F1A}" srcId="{43F49ECD-5FFD-2547-AE84-F8EC28B98101}" destId="{DC1676D5-68A5-B642-95B5-2777E28B2F1E}" srcOrd="2" destOrd="0" parTransId="{6FE6806B-6152-084C-9BE2-9F00BD6451E9}" sibTransId="{AC9D373B-FEAC-FD4F-A9AA-B94CD604704A}"/>
    <dgm:cxn modelId="{03BEE966-4A85-0946-A535-86B3EE553FFC}" type="presOf" srcId="{5AD55616-06DE-964B-8B5F-C80D806A437A}" destId="{12B6685B-DCA1-F84E-8C6B-7430B020A618}" srcOrd="0" destOrd="0" presId="urn:microsoft.com/office/officeart/2016/7/layout/VerticalSolidActionList"/>
    <dgm:cxn modelId="{6F70336A-83BB-0C4B-AA8B-DD2E151F08F7}" srcId="{0F305CB9-1B3D-4C4B-8AC9-9E3374B27310}" destId="{5AD55616-06DE-964B-8B5F-C80D806A437A}" srcOrd="0" destOrd="0" parTransId="{97A264E3-D3CA-CC47-BF34-6884311D645B}" sibTransId="{92D0057D-4772-034C-9BE9-2455B08E2EA4}"/>
    <dgm:cxn modelId="{D2D5BC7A-794D-DC42-917F-D1FCD9E23402}" type="presOf" srcId="{6930DE60-A9EB-4648-89D0-D8C8578DDCC5}" destId="{12B6685B-DCA1-F84E-8C6B-7430B020A618}" srcOrd="0" destOrd="1" presId="urn:microsoft.com/office/officeart/2016/7/layout/VerticalSolidActionList"/>
    <dgm:cxn modelId="{0AA64B80-CAFF-664A-8994-5DC362F63589}" srcId="{0F305CB9-1B3D-4C4B-8AC9-9E3374B27310}" destId="{6930DE60-A9EB-4648-89D0-D8C8578DDCC5}" srcOrd="1" destOrd="0" parTransId="{54433CEF-EE56-FB4A-9EDF-7ECA6E2D2BDE}" sibTransId="{59FDE5B7-9475-D544-B01C-596BFB477E24}"/>
    <dgm:cxn modelId="{8B4B3588-894B-A34B-85B5-3F2D7646F7E7}" type="presOf" srcId="{0F305CB9-1B3D-4C4B-8AC9-9E3374B27310}" destId="{925E1959-8ACF-EF4D-A9D2-ED80B70EB823}" srcOrd="0" destOrd="0" presId="urn:microsoft.com/office/officeart/2016/7/layout/VerticalSolidActionList"/>
    <dgm:cxn modelId="{96DCD689-8C46-D844-98EC-9124A45FB33F}" type="presOf" srcId="{DC1676D5-68A5-B642-95B5-2777E28B2F1E}" destId="{5F625342-42BB-D246-AA94-26C9FD3EA900}" srcOrd="0" destOrd="0" presId="urn:microsoft.com/office/officeart/2016/7/layout/VerticalSolidActionList"/>
    <dgm:cxn modelId="{9570C2AA-F5B3-5944-ABD5-6C90FA2F741D}" srcId="{0F305CB9-1B3D-4C4B-8AC9-9E3374B27310}" destId="{EE72207B-4F14-D64F-9191-83B5DC14D861}" srcOrd="2" destOrd="0" parTransId="{0F707919-BEEA-FF47-84DD-35646DFEBAE6}" sibTransId="{EB3A6756-761B-494B-8F54-18CD22E50439}"/>
    <dgm:cxn modelId="{DFFE43AF-D2BC-274B-BDE7-1B27A72EF62E}" type="presOf" srcId="{EE72207B-4F14-D64F-9191-83B5DC14D861}" destId="{12B6685B-DCA1-F84E-8C6B-7430B020A618}" srcOrd="0" destOrd="2" presId="urn:microsoft.com/office/officeart/2016/7/layout/VerticalSolidActionList"/>
    <dgm:cxn modelId="{2A6C70B0-64FB-D74F-AD43-6FD5EECD8FB3}" srcId="{DC1676D5-68A5-B642-95B5-2777E28B2F1E}" destId="{FA227D55-1E73-A74C-BD6F-EE4A96470C5C}" srcOrd="2" destOrd="0" parTransId="{428F4E60-C947-684C-9056-BD00350BA6C2}" sibTransId="{CE3A01C9-94F9-2144-8033-8F1BE5A5F509}"/>
    <dgm:cxn modelId="{942BCCB0-95F7-DB4D-A440-89FF25EC413A}" srcId="{C799C4AC-5610-B74D-9F0F-672BFDFBD804}" destId="{32934151-6E9E-8C44-8441-E7F468D5F07A}" srcOrd="0" destOrd="0" parTransId="{72007AAE-8D2D-6C45-B2DC-D206C610F228}" sibTransId="{73D27552-8B6B-C245-9CA7-55A6AB032FA3}"/>
    <dgm:cxn modelId="{A9C5ACC8-4AB2-7347-BCF3-68CBCF6AEA1C}" type="presOf" srcId="{C570A6FC-1711-AE4A-B52A-192C745097CC}" destId="{AB7E9FA5-69BF-2445-8B84-8D0C1BA5FFEF}" srcOrd="0" destOrd="2" presId="urn:microsoft.com/office/officeart/2016/7/layout/VerticalSolidActionList"/>
    <dgm:cxn modelId="{ABA04BCC-8DBD-DD49-AC67-F13E61A813FF}" type="presOf" srcId="{5E839A66-A93E-F24A-8B26-AC3C22BA174A}" destId="{AB7E9FA5-69BF-2445-8B84-8D0C1BA5FFEF}" srcOrd="0" destOrd="1" presId="urn:microsoft.com/office/officeart/2016/7/layout/VerticalSolidActionList"/>
    <dgm:cxn modelId="{F1E1BBD0-A550-374B-8945-5813CD54FFB7}" srcId="{C799C4AC-5610-B74D-9F0F-672BFDFBD804}" destId="{5E839A66-A93E-F24A-8B26-AC3C22BA174A}" srcOrd="1" destOrd="0" parTransId="{9731B54C-AC72-7F40-8402-0F6C4AC5583A}" sibTransId="{1B31E004-25DD-9C44-B8F0-221EFBCE1628}"/>
    <dgm:cxn modelId="{D04512D2-C26F-4B47-9B1F-844E310DB96D}" type="presOf" srcId="{C799C4AC-5610-B74D-9F0F-672BFDFBD804}" destId="{2DCA0663-651F-5848-9BCC-CC210928E467}" srcOrd="0" destOrd="0" presId="urn:microsoft.com/office/officeart/2016/7/layout/VerticalSolidActionList"/>
    <dgm:cxn modelId="{DDBF13D4-0CAF-534C-B292-7AB923F28A4A}" type="presOf" srcId="{A6214442-8848-A742-BBD8-1D6FFB30F6F7}" destId="{37D5C6BC-B81D-E143-A7B1-4565ABBB1CFB}" srcOrd="0" destOrd="0" presId="urn:microsoft.com/office/officeart/2016/7/layout/VerticalSolidActionList"/>
    <dgm:cxn modelId="{38BBBDD4-E7FC-1D41-A8B8-53D1FF532282}" srcId="{C799C4AC-5610-B74D-9F0F-672BFDFBD804}" destId="{C570A6FC-1711-AE4A-B52A-192C745097CC}" srcOrd="2" destOrd="0" parTransId="{8683B144-95FF-3246-80E8-37EDD08BD4BC}" sibTransId="{713674B1-9855-6344-9729-B003F6B6372F}"/>
    <dgm:cxn modelId="{B1AD9CDF-5C1F-7C43-AAC0-6518A6260CBE}" type="presOf" srcId="{FA227D55-1E73-A74C-BD6F-EE4A96470C5C}" destId="{37D5C6BC-B81D-E143-A7B1-4565ABBB1CFB}" srcOrd="0" destOrd="2" presId="urn:microsoft.com/office/officeart/2016/7/layout/VerticalSolidActionList"/>
    <dgm:cxn modelId="{7FE705FC-72A7-564B-960B-A907C9FB7986}" type="presOf" srcId="{FAEA5C26-94C2-E147-AA4C-745C562048FE}" destId="{37D5C6BC-B81D-E143-A7B1-4565ABBB1CFB}" srcOrd="0" destOrd="1" presId="urn:microsoft.com/office/officeart/2016/7/layout/VerticalSolidActionList"/>
    <dgm:cxn modelId="{E27375FE-F214-4048-8595-68986B62A9B1}" srcId="{43F49ECD-5FFD-2547-AE84-F8EC28B98101}" destId="{0F305CB9-1B3D-4C4B-8AC9-9E3374B27310}" srcOrd="1" destOrd="0" parTransId="{DE1CF719-61C6-E44C-88B8-863C7F6339FE}" sibTransId="{41233F4E-B5D3-2742-81F9-E3F77F8D375F}"/>
    <dgm:cxn modelId="{18CAE8D0-BC98-7545-9127-24D2091CD546}" type="presParOf" srcId="{058BD15F-3A19-9441-BEF0-599CE6330B37}" destId="{669E784E-4A27-D94A-A999-417544C5A02F}" srcOrd="0" destOrd="0" presId="urn:microsoft.com/office/officeart/2016/7/layout/VerticalSolidActionList"/>
    <dgm:cxn modelId="{A536E056-6DCB-B447-9B15-565647079787}" type="presParOf" srcId="{669E784E-4A27-D94A-A999-417544C5A02F}" destId="{2DCA0663-651F-5848-9BCC-CC210928E467}" srcOrd="0" destOrd="0" presId="urn:microsoft.com/office/officeart/2016/7/layout/VerticalSolidActionList"/>
    <dgm:cxn modelId="{0CA1D6F1-7126-C44D-9636-98992180CFD5}" type="presParOf" srcId="{669E784E-4A27-D94A-A999-417544C5A02F}" destId="{AB7E9FA5-69BF-2445-8B84-8D0C1BA5FFEF}" srcOrd="1" destOrd="0" presId="urn:microsoft.com/office/officeart/2016/7/layout/VerticalSolidActionList"/>
    <dgm:cxn modelId="{10CF8CC0-DFD3-DC4D-A816-79AC262F049A}" type="presParOf" srcId="{058BD15F-3A19-9441-BEF0-599CE6330B37}" destId="{EB91A0CC-186E-074D-985F-10235257588B}" srcOrd="1" destOrd="0" presId="urn:microsoft.com/office/officeart/2016/7/layout/VerticalSolidActionList"/>
    <dgm:cxn modelId="{5A497005-CC5F-C34A-B938-3B1FCBFA034E}" type="presParOf" srcId="{058BD15F-3A19-9441-BEF0-599CE6330B37}" destId="{14CCDD92-7D16-9F44-8C4A-8B42EBD1CA26}" srcOrd="2" destOrd="0" presId="urn:microsoft.com/office/officeart/2016/7/layout/VerticalSolidActionList"/>
    <dgm:cxn modelId="{BAE4237F-4274-BD4B-8F2B-A732B1D504BE}" type="presParOf" srcId="{14CCDD92-7D16-9F44-8C4A-8B42EBD1CA26}" destId="{925E1959-8ACF-EF4D-A9D2-ED80B70EB823}" srcOrd="0" destOrd="0" presId="urn:microsoft.com/office/officeart/2016/7/layout/VerticalSolidActionList"/>
    <dgm:cxn modelId="{366B30A9-B31E-8A41-849F-17F92F330BBD}" type="presParOf" srcId="{14CCDD92-7D16-9F44-8C4A-8B42EBD1CA26}" destId="{12B6685B-DCA1-F84E-8C6B-7430B020A618}" srcOrd="1" destOrd="0" presId="urn:microsoft.com/office/officeart/2016/7/layout/VerticalSolidActionList"/>
    <dgm:cxn modelId="{4CF7C04C-EE42-BF47-9C8A-998FFA3CD090}" type="presParOf" srcId="{058BD15F-3A19-9441-BEF0-599CE6330B37}" destId="{F537EC71-A386-D04E-B7BF-C5538D8B30CC}" srcOrd="3" destOrd="0" presId="urn:microsoft.com/office/officeart/2016/7/layout/VerticalSolidActionList"/>
    <dgm:cxn modelId="{8AA319BE-4E5F-6D4A-B71E-3DCB34B6B05A}" type="presParOf" srcId="{058BD15F-3A19-9441-BEF0-599CE6330B37}" destId="{09052548-90ED-0B41-AA00-C56739C4FE04}" srcOrd="4" destOrd="0" presId="urn:microsoft.com/office/officeart/2016/7/layout/VerticalSolidActionList"/>
    <dgm:cxn modelId="{051D0709-4BDD-C747-9648-1A6AB3C40C1C}" type="presParOf" srcId="{09052548-90ED-0B41-AA00-C56739C4FE04}" destId="{5F625342-42BB-D246-AA94-26C9FD3EA900}" srcOrd="0" destOrd="0" presId="urn:microsoft.com/office/officeart/2016/7/layout/VerticalSolidActionList"/>
    <dgm:cxn modelId="{770E6054-B6CD-E343-9DCD-BEE2AAE57B6C}" type="presParOf" srcId="{09052548-90ED-0B41-AA00-C56739C4FE04}" destId="{37D5C6BC-B81D-E143-A7B1-4565ABBB1CFB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F49ECD-5FFD-2547-AE84-F8EC28B98101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799C4AC-5610-B74D-9F0F-672BFDFBD804}">
      <dgm:prSet phldrT="[Text]"/>
      <dgm:spPr/>
      <dgm:t>
        <a:bodyPr/>
        <a:lstStyle/>
        <a:p>
          <a:r>
            <a:rPr lang="en-IN" b="1" dirty="0">
              <a:solidFill>
                <a:schemeClr val="bg1"/>
              </a:solidFill>
            </a:rPr>
            <a:t>Spatial </a:t>
          </a:r>
          <a:r>
            <a:rPr lang="en-IN" b="1" dirty="0" err="1">
              <a:solidFill>
                <a:schemeClr val="bg1"/>
              </a:solidFill>
            </a:rPr>
            <a:t>Modeling</a:t>
          </a:r>
          <a:endParaRPr lang="en-GB" dirty="0">
            <a:solidFill>
              <a:schemeClr val="bg1"/>
            </a:solidFill>
          </a:endParaRPr>
        </a:p>
      </dgm:t>
    </dgm:pt>
    <dgm:pt modelId="{6B0AF386-CAB0-C742-A7A9-A4ACE94199E4}" type="parTrans" cxnId="{A33D0B60-32AC-E841-A253-118C05B06CCE}">
      <dgm:prSet/>
      <dgm:spPr/>
      <dgm:t>
        <a:bodyPr/>
        <a:lstStyle/>
        <a:p>
          <a:endParaRPr lang="en-GB"/>
        </a:p>
      </dgm:t>
    </dgm:pt>
    <dgm:pt modelId="{2EA07290-F06E-1444-B2E8-84DBD06D06C8}" type="sibTrans" cxnId="{A33D0B60-32AC-E841-A253-118C05B06CCE}">
      <dgm:prSet/>
      <dgm:spPr/>
      <dgm:t>
        <a:bodyPr/>
        <a:lstStyle/>
        <a:p>
          <a:endParaRPr lang="en-GB"/>
        </a:p>
      </dgm:t>
    </dgm:pt>
    <dgm:pt modelId="{32934151-6E9E-8C44-8441-E7F468D5F07A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AI + GIS improve geographic disease prediction (e.g., dengue, respiratory diseases).</a:t>
          </a:r>
          <a:endParaRPr lang="en-GB" dirty="0"/>
        </a:p>
      </dgm:t>
    </dgm:pt>
    <dgm:pt modelId="{72007AAE-8D2D-6C45-B2DC-D206C610F228}" type="parTrans" cxnId="{942BCCB0-95F7-DB4D-A440-89FF25EC413A}">
      <dgm:prSet/>
      <dgm:spPr/>
      <dgm:t>
        <a:bodyPr/>
        <a:lstStyle/>
        <a:p>
          <a:endParaRPr lang="en-GB"/>
        </a:p>
      </dgm:t>
    </dgm:pt>
    <dgm:pt modelId="{73D27552-8B6B-C245-9CA7-55A6AB032FA3}" type="sibTrans" cxnId="{942BCCB0-95F7-DB4D-A440-89FF25EC413A}">
      <dgm:prSet/>
      <dgm:spPr/>
      <dgm:t>
        <a:bodyPr/>
        <a:lstStyle/>
        <a:p>
          <a:endParaRPr lang="en-GB"/>
        </a:p>
      </dgm:t>
    </dgm:pt>
    <dgm:pt modelId="{0F305CB9-1B3D-4C4B-8AC9-9E3374B27310}">
      <dgm:prSet phldrT="[Text]"/>
      <dgm:spPr/>
      <dgm:t>
        <a:bodyPr/>
        <a:lstStyle/>
        <a:p>
          <a:r>
            <a:rPr lang="en-IN" b="1" dirty="0">
              <a:solidFill>
                <a:schemeClr val="bg1"/>
              </a:solidFill>
            </a:rPr>
            <a:t>Precision Public Health</a:t>
          </a:r>
          <a:endParaRPr lang="en-GB" dirty="0">
            <a:solidFill>
              <a:schemeClr val="bg1"/>
            </a:solidFill>
          </a:endParaRPr>
        </a:p>
      </dgm:t>
    </dgm:pt>
    <dgm:pt modelId="{41233F4E-B5D3-2742-81F9-E3F77F8D375F}" type="sibTrans" cxnId="{E27375FE-F214-4048-8595-68986B62A9B1}">
      <dgm:prSet/>
      <dgm:spPr/>
      <dgm:t>
        <a:bodyPr/>
        <a:lstStyle/>
        <a:p>
          <a:endParaRPr lang="en-GB"/>
        </a:p>
      </dgm:t>
    </dgm:pt>
    <dgm:pt modelId="{DE1CF719-61C6-E44C-88B8-863C7F6339FE}" type="parTrans" cxnId="{E27375FE-F214-4048-8595-68986B62A9B1}">
      <dgm:prSet/>
      <dgm:spPr/>
      <dgm:t>
        <a:bodyPr/>
        <a:lstStyle/>
        <a:p>
          <a:endParaRPr lang="en-GB"/>
        </a:p>
      </dgm:t>
    </dgm:pt>
    <dgm:pt modelId="{5AD55616-06DE-964B-8B5F-C80D806A437A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Moves beyond "one-size-fits-all" to </a:t>
          </a:r>
          <a:r>
            <a:rPr lang="en-IN" b="1" dirty="0">
              <a:solidFill>
                <a:schemeClr val="tx1"/>
              </a:solidFill>
            </a:rPr>
            <a:t>individualized care</a:t>
          </a:r>
          <a:r>
            <a:rPr lang="en-IN" dirty="0">
              <a:solidFill>
                <a:schemeClr val="tx1"/>
              </a:solidFill>
            </a:rPr>
            <a:t> based on genetics, lifestyle and environment.</a:t>
          </a:r>
          <a:endParaRPr lang="en-GB" dirty="0"/>
        </a:p>
      </dgm:t>
    </dgm:pt>
    <dgm:pt modelId="{92D0057D-4772-034C-9BE9-2455B08E2EA4}" type="sibTrans" cxnId="{6F70336A-83BB-0C4B-AA8B-DD2E151F08F7}">
      <dgm:prSet/>
      <dgm:spPr/>
      <dgm:t>
        <a:bodyPr/>
        <a:lstStyle/>
        <a:p>
          <a:endParaRPr lang="en-GB"/>
        </a:p>
      </dgm:t>
    </dgm:pt>
    <dgm:pt modelId="{97A264E3-D3CA-CC47-BF34-6884311D645B}" type="parTrans" cxnId="{6F70336A-83BB-0C4B-AA8B-DD2E151F08F7}">
      <dgm:prSet/>
      <dgm:spPr/>
      <dgm:t>
        <a:bodyPr/>
        <a:lstStyle/>
        <a:p>
          <a:endParaRPr lang="en-GB"/>
        </a:p>
      </dgm:t>
    </dgm:pt>
    <dgm:pt modelId="{79F99A22-E453-5147-86E3-6C5059809DE9}">
      <dgm:prSet phldrT="[Text]"/>
      <dgm:spPr/>
      <dgm:t>
        <a:bodyPr/>
        <a:lstStyle/>
        <a:p>
          <a:r>
            <a:rPr lang="en-IN">
              <a:solidFill>
                <a:schemeClr val="tx1"/>
              </a:solidFill>
            </a:rPr>
            <a:t>Analyzes satellite data, mobility patterns, and local risks for hotspot targeting.</a:t>
          </a:r>
          <a:endParaRPr lang="en-GB" dirty="0"/>
        </a:p>
      </dgm:t>
    </dgm:pt>
    <dgm:pt modelId="{C0FA762A-EBAA-3B4A-85BC-352BB4E2D682}" type="parTrans" cxnId="{0F299436-2785-E941-A03D-FEF26F696305}">
      <dgm:prSet/>
      <dgm:spPr/>
      <dgm:t>
        <a:bodyPr/>
        <a:lstStyle/>
        <a:p>
          <a:endParaRPr lang="en-GB"/>
        </a:p>
      </dgm:t>
    </dgm:pt>
    <dgm:pt modelId="{A14939A2-3F36-2A49-97A2-042663EF6AA7}" type="sibTrans" cxnId="{0F299436-2785-E941-A03D-FEF26F696305}">
      <dgm:prSet/>
      <dgm:spPr/>
      <dgm:t>
        <a:bodyPr/>
        <a:lstStyle/>
        <a:p>
          <a:endParaRPr lang="en-GB"/>
        </a:p>
      </dgm:t>
    </dgm:pt>
    <dgm:pt modelId="{279E846E-1185-0F42-94E5-1A31600F722A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Supports </a:t>
          </a:r>
          <a:r>
            <a:rPr lang="en-IN" b="1" dirty="0">
              <a:solidFill>
                <a:schemeClr val="tx1"/>
              </a:solidFill>
            </a:rPr>
            <a:t>real-time tracking</a:t>
          </a:r>
          <a:r>
            <a:rPr lang="en-IN" dirty="0">
              <a:solidFill>
                <a:schemeClr val="tx1"/>
              </a:solidFill>
            </a:rPr>
            <a:t> and spatially-targeted interventions.</a:t>
          </a:r>
          <a:endParaRPr lang="en-GB" dirty="0"/>
        </a:p>
      </dgm:t>
    </dgm:pt>
    <dgm:pt modelId="{6B728D25-ECEB-B34A-9F95-0A6D2DFD7907}" type="parTrans" cxnId="{F66F5823-81C8-FA48-AA70-AD276B797A36}">
      <dgm:prSet/>
      <dgm:spPr/>
      <dgm:t>
        <a:bodyPr/>
        <a:lstStyle/>
        <a:p>
          <a:endParaRPr lang="en-GB"/>
        </a:p>
      </dgm:t>
    </dgm:pt>
    <dgm:pt modelId="{58E3F1FE-13E5-874D-92A2-6DB42C744021}" type="sibTrans" cxnId="{F66F5823-81C8-FA48-AA70-AD276B797A36}">
      <dgm:prSet/>
      <dgm:spPr/>
      <dgm:t>
        <a:bodyPr/>
        <a:lstStyle/>
        <a:p>
          <a:endParaRPr lang="en-GB"/>
        </a:p>
      </dgm:t>
    </dgm:pt>
    <dgm:pt modelId="{A8653AF8-CCD9-634A-8F39-96694E69139D}">
      <dgm:prSet/>
      <dgm:spPr/>
      <dgm:t>
        <a:bodyPr/>
        <a:lstStyle/>
        <a:p>
          <a:r>
            <a:rPr lang="en-IN">
              <a:solidFill>
                <a:schemeClr val="tx1"/>
              </a:solidFill>
            </a:rPr>
            <a:t>AI tools support </a:t>
          </a:r>
          <a:r>
            <a:rPr lang="en-IN" b="1">
              <a:solidFill>
                <a:schemeClr val="tx1"/>
              </a:solidFill>
            </a:rPr>
            <a:t>targeted, equitable interventions</a:t>
          </a:r>
          <a:r>
            <a:rPr lang="en-IN">
              <a:solidFill>
                <a:schemeClr val="tx1"/>
              </a:solidFill>
            </a:rPr>
            <a:t> and reduce health disparities.</a:t>
          </a:r>
          <a:endParaRPr lang="en-GB" dirty="0"/>
        </a:p>
      </dgm:t>
    </dgm:pt>
    <dgm:pt modelId="{E6646779-3A71-954E-B2D9-A1C07221FA32}" type="parTrans" cxnId="{9756CC39-5219-CC48-B9A3-5F2CB6C3D557}">
      <dgm:prSet/>
      <dgm:spPr/>
      <dgm:t>
        <a:bodyPr/>
        <a:lstStyle/>
        <a:p>
          <a:endParaRPr lang="en-GB"/>
        </a:p>
      </dgm:t>
    </dgm:pt>
    <dgm:pt modelId="{B3D215B0-B169-214A-8556-CCC41F126119}" type="sibTrans" cxnId="{9756CC39-5219-CC48-B9A3-5F2CB6C3D557}">
      <dgm:prSet/>
      <dgm:spPr/>
      <dgm:t>
        <a:bodyPr/>
        <a:lstStyle/>
        <a:p>
          <a:endParaRPr lang="en-GB"/>
        </a:p>
      </dgm:t>
    </dgm:pt>
    <dgm:pt modelId="{B410ECEB-E473-0146-A344-152F925DBC86}">
      <dgm:prSet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Enhances efficiency in resource allocation and population health outcomes.</a:t>
          </a:r>
          <a:endParaRPr lang="en-GB" dirty="0"/>
        </a:p>
      </dgm:t>
    </dgm:pt>
    <dgm:pt modelId="{BE1A18BC-0606-AA40-91D5-72D6E067DFDB}" type="parTrans" cxnId="{06DBEA04-08AC-644F-8677-AA6699A87A93}">
      <dgm:prSet/>
      <dgm:spPr/>
      <dgm:t>
        <a:bodyPr/>
        <a:lstStyle/>
        <a:p>
          <a:endParaRPr lang="en-GB"/>
        </a:p>
      </dgm:t>
    </dgm:pt>
    <dgm:pt modelId="{9D38F8A0-CF6F-CC4F-B7DD-BBA85057E0BE}" type="sibTrans" cxnId="{06DBEA04-08AC-644F-8677-AA6699A87A93}">
      <dgm:prSet/>
      <dgm:spPr/>
      <dgm:t>
        <a:bodyPr/>
        <a:lstStyle/>
        <a:p>
          <a:endParaRPr lang="en-GB"/>
        </a:p>
      </dgm:t>
    </dgm:pt>
    <dgm:pt modelId="{058BD15F-3A19-9441-BEF0-599CE6330B37}" type="pres">
      <dgm:prSet presAssocID="{43F49ECD-5FFD-2547-AE84-F8EC28B98101}" presName="Name0" presStyleCnt="0">
        <dgm:presLayoutVars>
          <dgm:dir/>
          <dgm:animLvl val="lvl"/>
          <dgm:resizeHandles val="exact"/>
        </dgm:presLayoutVars>
      </dgm:prSet>
      <dgm:spPr/>
    </dgm:pt>
    <dgm:pt modelId="{669E784E-4A27-D94A-A999-417544C5A02F}" type="pres">
      <dgm:prSet presAssocID="{C799C4AC-5610-B74D-9F0F-672BFDFBD804}" presName="linNode" presStyleCnt="0"/>
      <dgm:spPr/>
    </dgm:pt>
    <dgm:pt modelId="{2DCA0663-651F-5848-9BCC-CC210928E467}" type="pres">
      <dgm:prSet presAssocID="{C799C4AC-5610-B74D-9F0F-672BFDFBD804}" presName="parentText" presStyleLbl="alignNode1" presStyleIdx="0" presStyleCnt="2">
        <dgm:presLayoutVars>
          <dgm:chMax val="1"/>
          <dgm:bulletEnabled/>
        </dgm:presLayoutVars>
      </dgm:prSet>
      <dgm:spPr/>
    </dgm:pt>
    <dgm:pt modelId="{AB7E9FA5-69BF-2445-8B84-8D0C1BA5FFEF}" type="pres">
      <dgm:prSet presAssocID="{C799C4AC-5610-B74D-9F0F-672BFDFBD804}" presName="descendantText" presStyleLbl="alignAccFollowNode1" presStyleIdx="0" presStyleCnt="2" custLinFactNeighborX="73308" custLinFactNeighborY="-5613">
        <dgm:presLayoutVars>
          <dgm:bulletEnabled/>
        </dgm:presLayoutVars>
      </dgm:prSet>
      <dgm:spPr/>
    </dgm:pt>
    <dgm:pt modelId="{EB91A0CC-186E-074D-985F-10235257588B}" type="pres">
      <dgm:prSet presAssocID="{2EA07290-F06E-1444-B2E8-84DBD06D06C8}" presName="sp" presStyleCnt="0"/>
      <dgm:spPr/>
    </dgm:pt>
    <dgm:pt modelId="{14CCDD92-7D16-9F44-8C4A-8B42EBD1CA26}" type="pres">
      <dgm:prSet presAssocID="{0F305CB9-1B3D-4C4B-8AC9-9E3374B27310}" presName="linNode" presStyleCnt="0"/>
      <dgm:spPr/>
    </dgm:pt>
    <dgm:pt modelId="{925E1959-8ACF-EF4D-A9D2-ED80B70EB823}" type="pres">
      <dgm:prSet presAssocID="{0F305CB9-1B3D-4C4B-8AC9-9E3374B27310}" presName="parentText" presStyleLbl="alignNode1" presStyleIdx="1" presStyleCnt="2">
        <dgm:presLayoutVars>
          <dgm:chMax val="1"/>
          <dgm:bulletEnabled/>
        </dgm:presLayoutVars>
      </dgm:prSet>
      <dgm:spPr/>
    </dgm:pt>
    <dgm:pt modelId="{12B6685B-DCA1-F84E-8C6B-7430B020A618}" type="pres">
      <dgm:prSet presAssocID="{0F305CB9-1B3D-4C4B-8AC9-9E3374B27310}" presName="descendantText" presStyleLbl="alignAccFollowNode1" presStyleIdx="1" presStyleCnt="2">
        <dgm:presLayoutVars>
          <dgm:bulletEnabled/>
        </dgm:presLayoutVars>
      </dgm:prSet>
      <dgm:spPr/>
    </dgm:pt>
  </dgm:ptLst>
  <dgm:cxnLst>
    <dgm:cxn modelId="{06DBEA04-08AC-644F-8677-AA6699A87A93}" srcId="{0F305CB9-1B3D-4C4B-8AC9-9E3374B27310}" destId="{B410ECEB-E473-0146-A344-152F925DBC86}" srcOrd="2" destOrd="0" parTransId="{BE1A18BC-0606-AA40-91D5-72D6E067DFDB}" sibTransId="{9D38F8A0-CF6F-CC4F-B7DD-BBA85057E0BE}"/>
    <dgm:cxn modelId="{F66F5823-81C8-FA48-AA70-AD276B797A36}" srcId="{C799C4AC-5610-B74D-9F0F-672BFDFBD804}" destId="{279E846E-1185-0F42-94E5-1A31600F722A}" srcOrd="2" destOrd="0" parTransId="{6B728D25-ECEB-B34A-9F95-0A6D2DFD7907}" sibTransId="{58E3F1FE-13E5-874D-92A2-6DB42C744021}"/>
    <dgm:cxn modelId="{17D2C129-C1EF-D64E-8031-1DFA0148364F}" type="presOf" srcId="{32934151-6E9E-8C44-8441-E7F468D5F07A}" destId="{AB7E9FA5-69BF-2445-8B84-8D0C1BA5FFEF}" srcOrd="0" destOrd="0" presId="urn:microsoft.com/office/officeart/2016/7/layout/VerticalSolidActionList"/>
    <dgm:cxn modelId="{0F299436-2785-E941-A03D-FEF26F696305}" srcId="{C799C4AC-5610-B74D-9F0F-672BFDFBD804}" destId="{79F99A22-E453-5147-86E3-6C5059809DE9}" srcOrd="1" destOrd="0" parTransId="{C0FA762A-EBAA-3B4A-85BC-352BB4E2D682}" sibTransId="{A14939A2-3F36-2A49-97A2-042663EF6AA7}"/>
    <dgm:cxn modelId="{9756CC39-5219-CC48-B9A3-5F2CB6C3D557}" srcId="{0F305CB9-1B3D-4C4B-8AC9-9E3374B27310}" destId="{A8653AF8-CCD9-634A-8F39-96694E69139D}" srcOrd="1" destOrd="0" parTransId="{E6646779-3A71-954E-B2D9-A1C07221FA32}" sibTransId="{B3D215B0-B169-214A-8556-CCC41F126119}"/>
    <dgm:cxn modelId="{F75E423F-816F-DF40-9CA0-2111B2ADD6ED}" type="presOf" srcId="{43F49ECD-5FFD-2547-AE84-F8EC28B98101}" destId="{058BD15F-3A19-9441-BEF0-599CE6330B37}" srcOrd="0" destOrd="0" presId="urn:microsoft.com/office/officeart/2016/7/layout/VerticalSolidActionList"/>
    <dgm:cxn modelId="{38313A57-CCF3-0E47-8682-498D2C595FE0}" type="presOf" srcId="{79F99A22-E453-5147-86E3-6C5059809DE9}" destId="{AB7E9FA5-69BF-2445-8B84-8D0C1BA5FFEF}" srcOrd="0" destOrd="1" presId="urn:microsoft.com/office/officeart/2016/7/layout/VerticalSolidActionList"/>
    <dgm:cxn modelId="{A33D0B60-32AC-E841-A253-118C05B06CCE}" srcId="{43F49ECD-5FFD-2547-AE84-F8EC28B98101}" destId="{C799C4AC-5610-B74D-9F0F-672BFDFBD804}" srcOrd="0" destOrd="0" parTransId="{6B0AF386-CAB0-C742-A7A9-A4ACE94199E4}" sibTransId="{2EA07290-F06E-1444-B2E8-84DBD06D06C8}"/>
    <dgm:cxn modelId="{03BEE966-4A85-0946-A535-86B3EE553FFC}" type="presOf" srcId="{5AD55616-06DE-964B-8B5F-C80D806A437A}" destId="{12B6685B-DCA1-F84E-8C6B-7430B020A618}" srcOrd="0" destOrd="0" presId="urn:microsoft.com/office/officeart/2016/7/layout/VerticalSolidActionList"/>
    <dgm:cxn modelId="{6F70336A-83BB-0C4B-AA8B-DD2E151F08F7}" srcId="{0F305CB9-1B3D-4C4B-8AC9-9E3374B27310}" destId="{5AD55616-06DE-964B-8B5F-C80D806A437A}" srcOrd="0" destOrd="0" parTransId="{97A264E3-D3CA-CC47-BF34-6884311D645B}" sibTransId="{92D0057D-4772-034C-9BE9-2455B08E2EA4}"/>
    <dgm:cxn modelId="{8B4B3588-894B-A34B-85B5-3F2D7646F7E7}" type="presOf" srcId="{0F305CB9-1B3D-4C4B-8AC9-9E3374B27310}" destId="{925E1959-8ACF-EF4D-A9D2-ED80B70EB823}" srcOrd="0" destOrd="0" presId="urn:microsoft.com/office/officeart/2016/7/layout/VerticalSolidActionList"/>
    <dgm:cxn modelId="{F522AD88-F1A8-BC4B-837C-111B8198B5FB}" type="presOf" srcId="{A8653AF8-CCD9-634A-8F39-96694E69139D}" destId="{12B6685B-DCA1-F84E-8C6B-7430B020A618}" srcOrd="0" destOrd="1" presId="urn:microsoft.com/office/officeart/2016/7/layout/VerticalSolidActionList"/>
    <dgm:cxn modelId="{70A99A9E-BE86-E448-81F5-6886C192AAFC}" type="presOf" srcId="{B410ECEB-E473-0146-A344-152F925DBC86}" destId="{12B6685B-DCA1-F84E-8C6B-7430B020A618}" srcOrd="0" destOrd="2" presId="urn:microsoft.com/office/officeart/2016/7/layout/VerticalSolidActionList"/>
    <dgm:cxn modelId="{942BCCB0-95F7-DB4D-A440-89FF25EC413A}" srcId="{C799C4AC-5610-B74D-9F0F-672BFDFBD804}" destId="{32934151-6E9E-8C44-8441-E7F468D5F07A}" srcOrd="0" destOrd="0" parTransId="{72007AAE-8D2D-6C45-B2DC-D206C610F228}" sibTransId="{73D27552-8B6B-C245-9CA7-55A6AB032FA3}"/>
    <dgm:cxn modelId="{D04512D2-C26F-4B47-9B1F-844E310DB96D}" type="presOf" srcId="{C799C4AC-5610-B74D-9F0F-672BFDFBD804}" destId="{2DCA0663-651F-5848-9BCC-CC210928E467}" srcOrd="0" destOrd="0" presId="urn:microsoft.com/office/officeart/2016/7/layout/VerticalSolidActionList"/>
    <dgm:cxn modelId="{36B82BFC-0671-7C42-A4FC-A4770A8DDE3A}" type="presOf" srcId="{279E846E-1185-0F42-94E5-1A31600F722A}" destId="{AB7E9FA5-69BF-2445-8B84-8D0C1BA5FFEF}" srcOrd="0" destOrd="2" presId="urn:microsoft.com/office/officeart/2016/7/layout/VerticalSolidActionList"/>
    <dgm:cxn modelId="{E27375FE-F214-4048-8595-68986B62A9B1}" srcId="{43F49ECD-5FFD-2547-AE84-F8EC28B98101}" destId="{0F305CB9-1B3D-4C4B-8AC9-9E3374B27310}" srcOrd="1" destOrd="0" parTransId="{DE1CF719-61C6-E44C-88B8-863C7F6339FE}" sibTransId="{41233F4E-B5D3-2742-81F9-E3F77F8D375F}"/>
    <dgm:cxn modelId="{18CAE8D0-BC98-7545-9127-24D2091CD546}" type="presParOf" srcId="{058BD15F-3A19-9441-BEF0-599CE6330B37}" destId="{669E784E-4A27-D94A-A999-417544C5A02F}" srcOrd="0" destOrd="0" presId="urn:microsoft.com/office/officeart/2016/7/layout/VerticalSolidActionList"/>
    <dgm:cxn modelId="{A536E056-6DCB-B447-9B15-565647079787}" type="presParOf" srcId="{669E784E-4A27-D94A-A999-417544C5A02F}" destId="{2DCA0663-651F-5848-9BCC-CC210928E467}" srcOrd="0" destOrd="0" presId="urn:microsoft.com/office/officeart/2016/7/layout/VerticalSolidActionList"/>
    <dgm:cxn modelId="{0CA1D6F1-7126-C44D-9636-98992180CFD5}" type="presParOf" srcId="{669E784E-4A27-D94A-A999-417544C5A02F}" destId="{AB7E9FA5-69BF-2445-8B84-8D0C1BA5FFEF}" srcOrd="1" destOrd="0" presId="urn:microsoft.com/office/officeart/2016/7/layout/VerticalSolidActionList"/>
    <dgm:cxn modelId="{10CF8CC0-DFD3-DC4D-A816-79AC262F049A}" type="presParOf" srcId="{058BD15F-3A19-9441-BEF0-599CE6330B37}" destId="{EB91A0CC-186E-074D-985F-10235257588B}" srcOrd="1" destOrd="0" presId="urn:microsoft.com/office/officeart/2016/7/layout/VerticalSolidActionList"/>
    <dgm:cxn modelId="{5A497005-CC5F-C34A-B938-3B1FCBFA034E}" type="presParOf" srcId="{058BD15F-3A19-9441-BEF0-599CE6330B37}" destId="{14CCDD92-7D16-9F44-8C4A-8B42EBD1CA26}" srcOrd="2" destOrd="0" presId="urn:microsoft.com/office/officeart/2016/7/layout/VerticalSolidActionList"/>
    <dgm:cxn modelId="{BAE4237F-4274-BD4B-8F2B-A732B1D504BE}" type="presParOf" srcId="{14CCDD92-7D16-9F44-8C4A-8B42EBD1CA26}" destId="{925E1959-8ACF-EF4D-A9D2-ED80B70EB823}" srcOrd="0" destOrd="0" presId="urn:microsoft.com/office/officeart/2016/7/layout/VerticalSolidActionList"/>
    <dgm:cxn modelId="{366B30A9-B31E-8A41-849F-17F92F330BBD}" type="presParOf" srcId="{14CCDD92-7D16-9F44-8C4A-8B42EBD1CA26}" destId="{12B6685B-DCA1-F84E-8C6B-7430B020A618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86C26F-97AD-4440-8A58-806BA5D554B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1740D9E-B48F-413B-879C-0E612A872221}">
      <dgm:prSet custT="1"/>
      <dgm:spPr/>
      <dgm:t>
        <a:bodyPr/>
        <a:lstStyle/>
        <a:p>
          <a:r>
            <a:rPr lang="en-IN" sz="1800" b="1" dirty="0"/>
            <a:t>Explainability &amp; Trust</a:t>
          </a:r>
          <a:br>
            <a:rPr lang="en-IN" sz="1800" dirty="0"/>
          </a:br>
          <a:r>
            <a:rPr lang="en-IN" sz="1800" dirty="0"/>
            <a:t>Many AI models are “black boxes” difficult to interpret, lowering clinical trust.</a:t>
          </a:r>
          <a:br>
            <a:rPr lang="en-IN" sz="1800" dirty="0"/>
          </a:br>
          <a:r>
            <a:rPr lang="en-IN" sz="1800" dirty="0"/>
            <a:t>Explainable AI (XAI) offers clearer reasoning behind outputs.</a:t>
          </a:r>
          <a:endParaRPr lang="en-US" sz="1800" dirty="0"/>
        </a:p>
      </dgm:t>
    </dgm:pt>
    <dgm:pt modelId="{20C44E5E-E4C4-463C-AA7B-E68815E74ABA}" type="parTrans" cxnId="{070C4E16-F03F-40BF-A464-A4E5A16DDA0B}">
      <dgm:prSet/>
      <dgm:spPr/>
      <dgm:t>
        <a:bodyPr/>
        <a:lstStyle/>
        <a:p>
          <a:endParaRPr lang="en-US"/>
        </a:p>
      </dgm:t>
    </dgm:pt>
    <dgm:pt modelId="{3F1ADB74-7C11-40E5-94DD-DFEBD6FA0A05}" type="sibTrans" cxnId="{070C4E16-F03F-40BF-A464-A4E5A16DDA0B}">
      <dgm:prSet/>
      <dgm:spPr/>
      <dgm:t>
        <a:bodyPr/>
        <a:lstStyle/>
        <a:p>
          <a:endParaRPr lang="en-US"/>
        </a:p>
      </dgm:t>
    </dgm:pt>
    <dgm:pt modelId="{C647F1F0-DA13-4B66-92E2-350A4F0F8218}">
      <dgm:prSet custT="1"/>
      <dgm:spPr/>
      <dgm:t>
        <a:bodyPr/>
        <a:lstStyle/>
        <a:p>
          <a:r>
            <a:rPr lang="en-IN" sz="1800" b="1" dirty="0"/>
            <a:t>Data Bias &amp; Informed Consent</a:t>
          </a:r>
          <a:br>
            <a:rPr lang="en-IN" sz="1800" dirty="0"/>
          </a:br>
          <a:r>
            <a:rPr lang="en-IN" sz="1800" dirty="0"/>
            <a:t>Incomplete or non-representative data risks privacy violations and biased decisions.</a:t>
          </a:r>
          <a:br>
            <a:rPr lang="en-IN" sz="1800" dirty="0"/>
          </a:br>
          <a:r>
            <a:rPr lang="en-IN" sz="1800" dirty="0"/>
            <a:t>Ethical AI must be based on diverse datasets and transparent consent.</a:t>
          </a:r>
          <a:endParaRPr lang="en-US" sz="1800" dirty="0"/>
        </a:p>
      </dgm:t>
    </dgm:pt>
    <dgm:pt modelId="{B021087F-C91A-4C5B-92A5-4A9F93CC229B}" type="parTrans" cxnId="{EC1E8705-01E3-40AE-A9F9-63A285A59040}">
      <dgm:prSet/>
      <dgm:spPr/>
      <dgm:t>
        <a:bodyPr/>
        <a:lstStyle/>
        <a:p>
          <a:endParaRPr lang="en-US"/>
        </a:p>
      </dgm:t>
    </dgm:pt>
    <dgm:pt modelId="{54E4ABBA-FAEA-43BE-888D-367474C19D17}" type="sibTrans" cxnId="{EC1E8705-01E3-40AE-A9F9-63A285A59040}">
      <dgm:prSet/>
      <dgm:spPr/>
      <dgm:t>
        <a:bodyPr/>
        <a:lstStyle/>
        <a:p>
          <a:endParaRPr lang="en-US"/>
        </a:p>
      </dgm:t>
    </dgm:pt>
    <dgm:pt modelId="{8CA36847-6A47-4E23-ADAB-5E91A233F025}">
      <dgm:prSet custT="1"/>
      <dgm:spPr/>
      <dgm:t>
        <a:bodyPr/>
        <a:lstStyle/>
        <a:p>
          <a:r>
            <a:rPr lang="en-IN" sz="1800" b="1" dirty="0"/>
            <a:t>Dual-Use Risks</a:t>
          </a:r>
          <a:br>
            <a:rPr lang="en-IN" sz="1800" dirty="0"/>
          </a:br>
          <a:r>
            <a:rPr lang="en-IN" sz="1800" dirty="0"/>
            <a:t>AI intended for public benefit (e.g., outbreak alerts) can be co-opted for surveillance or profit.</a:t>
          </a:r>
          <a:br>
            <a:rPr lang="en-IN" sz="1800" dirty="0"/>
          </a:br>
          <a:r>
            <a:rPr lang="en-IN" sz="1800" dirty="0"/>
            <a:t>Need strict governance to prevent misuse.</a:t>
          </a:r>
          <a:endParaRPr lang="en-US" sz="1800" dirty="0"/>
        </a:p>
      </dgm:t>
    </dgm:pt>
    <dgm:pt modelId="{7B1CC8FE-6C61-4C60-97AC-3F0822F26E1D}" type="parTrans" cxnId="{DB04BB29-3E20-4781-8FF5-719F6CE556BC}">
      <dgm:prSet/>
      <dgm:spPr/>
      <dgm:t>
        <a:bodyPr/>
        <a:lstStyle/>
        <a:p>
          <a:endParaRPr lang="en-US"/>
        </a:p>
      </dgm:t>
    </dgm:pt>
    <dgm:pt modelId="{AACEEE41-98C7-4A88-8C45-380D84E4DEBD}" type="sibTrans" cxnId="{DB04BB29-3E20-4781-8FF5-719F6CE556BC}">
      <dgm:prSet/>
      <dgm:spPr/>
      <dgm:t>
        <a:bodyPr/>
        <a:lstStyle/>
        <a:p>
          <a:endParaRPr lang="en-US"/>
        </a:p>
      </dgm:t>
    </dgm:pt>
    <dgm:pt modelId="{F171C4A0-343E-4D9C-9DAB-C386643F42EC}">
      <dgm:prSet custT="1"/>
      <dgm:spPr/>
      <dgm:t>
        <a:bodyPr/>
        <a:lstStyle/>
        <a:p>
          <a:r>
            <a:rPr lang="en-IN" sz="1800" b="1" dirty="0"/>
            <a:t>Human Oversight</a:t>
          </a:r>
          <a:br>
            <a:rPr lang="en-IN" sz="1800" dirty="0"/>
          </a:br>
          <a:r>
            <a:rPr lang="en-IN" sz="1800" dirty="0"/>
            <a:t>Fully autonomous AI in healthcare is risky.</a:t>
          </a:r>
          <a:br>
            <a:rPr lang="en-IN" sz="1800" dirty="0"/>
          </a:br>
          <a:r>
            <a:rPr lang="en-IN" sz="1800" dirty="0"/>
            <a:t>Experts recommend “human-in-the-loop” systems for accountability and safety.</a:t>
          </a:r>
          <a:endParaRPr lang="en-US" sz="1800" dirty="0"/>
        </a:p>
      </dgm:t>
    </dgm:pt>
    <dgm:pt modelId="{2CB21A0E-43F5-498B-808F-C1FB7BF62C4A}" type="parTrans" cxnId="{7500AFBC-7A58-4C11-AC7C-9FE10DAB3B09}">
      <dgm:prSet/>
      <dgm:spPr/>
      <dgm:t>
        <a:bodyPr/>
        <a:lstStyle/>
        <a:p>
          <a:endParaRPr lang="en-US"/>
        </a:p>
      </dgm:t>
    </dgm:pt>
    <dgm:pt modelId="{2194190E-7D93-4716-8910-2437715B1114}" type="sibTrans" cxnId="{7500AFBC-7A58-4C11-AC7C-9FE10DAB3B09}">
      <dgm:prSet/>
      <dgm:spPr/>
      <dgm:t>
        <a:bodyPr/>
        <a:lstStyle/>
        <a:p>
          <a:endParaRPr lang="en-US"/>
        </a:p>
      </dgm:t>
    </dgm:pt>
    <dgm:pt modelId="{E9BB2266-3B9B-48EF-B8A3-F6E259B5E1B1}" type="pres">
      <dgm:prSet presAssocID="{7886C26F-97AD-4440-8A58-806BA5D554B0}" presName="root" presStyleCnt="0">
        <dgm:presLayoutVars>
          <dgm:dir/>
          <dgm:resizeHandles val="exact"/>
        </dgm:presLayoutVars>
      </dgm:prSet>
      <dgm:spPr/>
    </dgm:pt>
    <dgm:pt modelId="{FB185F5D-6027-4199-9C57-1D51C23BA44C}" type="pres">
      <dgm:prSet presAssocID="{7886C26F-97AD-4440-8A58-806BA5D554B0}" presName="container" presStyleCnt="0">
        <dgm:presLayoutVars>
          <dgm:dir/>
          <dgm:resizeHandles val="exact"/>
        </dgm:presLayoutVars>
      </dgm:prSet>
      <dgm:spPr/>
    </dgm:pt>
    <dgm:pt modelId="{D5E7831E-2294-44EA-81FD-8671514AA3A8}" type="pres">
      <dgm:prSet presAssocID="{D1740D9E-B48F-413B-879C-0E612A872221}" presName="compNode" presStyleCnt="0"/>
      <dgm:spPr/>
    </dgm:pt>
    <dgm:pt modelId="{7161EF78-7E01-4FBD-AE99-581BD354FB50}" type="pres">
      <dgm:prSet presAssocID="{D1740D9E-B48F-413B-879C-0E612A872221}" presName="iconBgRect" presStyleLbl="bgShp" presStyleIdx="0" presStyleCnt="4"/>
      <dgm:spPr/>
    </dgm:pt>
    <dgm:pt modelId="{12C4B813-553A-4792-8535-308E2C91E408}" type="pres">
      <dgm:prSet presAssocID="{D1740D9E-B48F-413B-879C-0E612A87222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AB03EA40-4E70-4DF2-8F2A-35F5CD8D73F9}" type="pres">
      <dgm:prSet presAssocID="{D1740D9E-B48F-413B-879C-0E612A872221}" presName="spaceRect" presStyleCnt="0"/>
      <dgm:spPr/>
    </dgm:pt>
    <dgm:pt modelId="{2E3DEEAA-80A4-4A50-885D-FE79D1A4BAB5}" type="pres">
      <dgm:prSet presAssocID="{D1740D9E-B48F-413B-879C-0E612A872221}" presName="textRect" presStyleLbl="revTx" presStyleIdx="0" presStyleCnt="4" custScaleY="126617" custLinFactNeighborX="0" custLinFactNeighborY="-11544">
        <dgm:presLayoutVars>
          <dgm:chMax val="1"/>
          <dgm:chPref val="1"/>
        </dgm:presLayoutVars>
      </dgm:prSet>
      <dgm:spPr/>
    </dgm:pt>
    <dgm:pt modelId="{9732E437-9A16-4035-8F0C-4725B58977CD}" type="pres">
      <dgm:prSet presAssocID="{3F1ADB74-7C11-40E5-94DD-DFEBD6FA0A05}" presName="sibTrans" presStyleLbl="sibTrans2D1" presStyleIdx="0" presStyleCnt="0"/>
      <dgm:spPr/>
    </dgm:pt>
    <dgm:pt modelId="{CDCBF81B-7690-4C7E-88DC-A486A8E8037A}" type="pres">
      <dgm:prSet presAssocID="{C647F1F0-DA13-4B66-92E2-350A4F0F8218}" presName="compNode" presStyleCnt="0"/>
      <dgm:spPr/>
    </dgm:pt>
    <dgm:pt modelId="{1D3D8318-6BCD-4AD7-84AF-50578A38DA41}" type="pres">
      <dgm:prSet presAssocID="{C647F1F0-DA13-4B66-92E2-350A4F0F8218}" presName="iconBgRect" presStyleLbl="bgShp" presStyleIdx="1" presStyleCnt="4"/>
      <dgm:spPr/>
    </dgm:pt>
    <dgm:pt modelId="{9FCE9A18-052F-4C25-9B6D-7269DF34A18D}" type="pres">
      <dgm:prSet presAssocID="{C647F1F0-DA13-4B66-92E2-350A4F0F821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1559C48-2E7F-4AD4-B619-2778E2AC261D}" type="pres">
      <dgm:prSet presAssocID="{C647F1F0-DA13-4B66-92E2-350A4F0F8218}" presName="spaceRect" presStyleCnt="0"/>
      <dgm:spPr/>
    </dgm:pt>
    <dgm:pt modelId="{C7699773-DBBB-4C23-89CC-870E188D7DF5}" type="pres">
      <dgm:prSet presAssocID="{C647F1F0-DA13-4B66-92E2-350A4F0F8218}" presName="textRect" presStyleLbl="revTx" presStyleIdx="1" presStyleCnt="4">
        <dgm:presLayoutVars>
          <dgm:chMax val="1"/>
          <dgm:chPref val="1"/>
        </dgm:presLayoutVars>
      </dgm:prSet>
      <dgm:spPr/>
    </dgm:pt>
    <dgm:pt modelId="{DAE08A88-1DD9-47AD-8A17-6F4883688D82}" type="pres">
      <dgm:prSet presAssocID="{54E4ABBA-FAEA-43BE-888D-367474C19D17}" presName="sibTrans" presStyleLbl="sibTrans2D1" presStyleIdx="0" presStyleCnt="0"/>
      <dgm:spPr/>
    </dgm:pt>
    <dgm:pt modelId="{FBAEA2F8-6FCD-40C0-82AB-E5D5ABFBB551}" type="pres">
      <dgm:prSet presAssocID="{8CA36847-6A47-4E23-ADAB-5E91A233F025}" presName="compNode" presStyleCnt="0"/>
      <dgm:spPr/>
    </dgm:pt>
    <dgm:pt modelId="{2674F0B2-4087-4F43-9C4E-D23C9ADEE904}" type="pres">
      <dgm:prSet presAssocID="{8CA36847-6A47-4E23-ADAB-5E91A233F025}" presName="iconBgRect" presStyleLbl="bgShp" presStyleIdx="2" presStyleCnt="4"/>
      <dgm:spPr/>
    </dgm:pt>
    <dgm:pt modelId="{5E72CB2B-1018-4368-B8F1-F6B07FC00FAB}" type="pres">
      <dgm:prSet presAssocID="{8CA36847-6A47-4E23-ADAB-5E91A233F02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D08A5620-5B28-475E-97CB-3E6C062E3672}" type="pres">
      <dgm:prSet presAssocID="{8CA36847-6A47-4E23-ADAB-5E91A233F025}" presName="spaceRect" presStyleCnt="0"/>
      <dgm:spPr/>
    </dgm:pt>
    <dgm:pt modelId="{038E6C18-40D9-4F86-BCF0-B78B2092C66A}" type="pres">
      <dgm:prSet presAssocID="{8CA36847-6A47-4E23-ADAB-5E91A233F025}" presName="textRect" presStyleLbl="revTx" presStyleIdx="2" presStyleCnt="4">
        <dgm:presLayoutVars>
          <dgm:chMax val="1"/>
          <dgm:chPref val="1"/>
        </dgm:presLayoutVars>
      </dgm:prSet>
      <dgm:spPr/>
    </dgm:pt>
    <dgm:pt modelId="{818F3DFA-D0B4-495B-978B-F8399140A4D5}" type="pres">
      <dgm:prSet presAssocID="{AACEEE41-98C7-4A88-8C45-380D84E4DEBD}" presName="sibTrans" presStyleLbl="sibTrans2D1" presStyleIdx="0" presStyleCnt="0"/>
      <dgm:spPr/>
    </dgm:pt>
    <dgm:pt modelId="{369EBC71-F01C-431F-AE24-C7744E6D6941}" type="pres">
      <dgm:prSet presAssocID="{F171C4A0-343E-4D9C-9DAB-C386643F42EC}" presName="compNode" presStyleCnt="0"/>
      <dgm:spPr/>
    </dgm:pt>
    <dgm:pt modelId="{79DD2714-81BD-4C83-9513-DAAF93D0EBE4}" type="pres">
      <dgm:prSet presAssocID="{F171C4A0-343E-4D9C-9DAB-C386643F42EC}" presName="iconBgRect" presStyleLbl="bgShp" presStyleIdx="3" presStyleCnt="4"/>
      <dgm:spPr/>
    </dgm:pt>
    <dgm:pt modelId="{492E4955-1693-482E-A124-BBD5157ADCDE}" type="pres">
      <dgm:prSet presAssocID="{F171C4A0-343E-4D9C-9DAB-C386643F42E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9B213569-362F-42DC-ABD9-54548D9AC706}" type="pres">
      <dgm:prSet presAssocID="{F171C4A0-343E-4D9C-9DAB-C386643F42EC}" presName="spaceRect" presStyleCnt="0"/>
      <dgm:spPr/>
    </dgm:pt>
    <dgm:pt modelId="{9D73B43F-9305-4A5D-94F1-7EBC2B07D207}" type="pres">
      <dgm:prSet presAssocID="{F171C4A0-343E-4D9C-9DAB-C386643F42E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C1E8705-01E3-40AE-A9F9-63A285A59040}" srcId="{7886C26F-97AD-4440-8A58-806BA5D554B0}" destId="{C647F1F0-DA13-4B66-92E2-350A4F0F8218}" srcOrd="1" destOrd="0" parTransId="{B021087F-C91A-4C5B-92A5-4A9F93CC229B}" sibTransId="{54E4ABBA-FAEA-43BE-888D-367474C19D17}"/>
    <dgm:cxn modelId="{C3C5B90D-7281-4EDE-9637-69BE7C87DD75}" type="presOf" srcId="{D1740D9E-B48F-413B-879C-0E612A872221}" destId="{2E3DEEAA-80A4-4A50-885D-FE79D1A4BAB5}" srcOrd="0" destOrd="0" presId="urn:microsoft.com/office/officeart/2018/2/layout/IconCircleList"/>
    <dgm:cxn modelId="{070C4E16-F03F-40BF-A464-A4E5A16DDA0B}" srcId="{7886C26F-97AD-4440-8A58-806BA5D554B0}" destId="{D1740D9E-B48F-413B-879C-0E612A872221}" srcOrd="0" destOrd="0" parTransId="{20C44E5E-E4C4-463C-AA7B-E68815E74ABA}" sibTransId="{3F1ADB74-7C11-40E5-94DD-DFEBD6FA0A05}"/>
    <dgm:cxn modelId="{51210123-BE86-4414-952A-23C98DD24295}" type="presOf" srcId="{3F1ADB74-7C11-40E5-94DD-DFEBD6FA0A05}" destId="{9732E437-9A16-4035-8F0C-4725B58977CD}" srcOrd="0" destOrd="0" presId="urn:microsoft.com/office/officeart/2018/2/layout/IconCircleList"/>
    <dgm:cxn modelId="{E3F95D29-2F71-4704-A1F4-51B064FD7F4C}" type="presOf" srcId="{AACEEE41-98C7-4A88-8C45-380D84E4DEBD}" destId="{818F3DFA-D0B4-495B-978B-F8399140A4D5}" srcOrd="0" destOrd="0" presId="urn:microsoft.com/office/officeart/2018/2/layout/IconCircleList"/>
    <dgm:cxn modelId="{DB04BB29-3E20-4781-8FF5-719F6CE556BC}" srcId="{7886C26F-97AD-4440-8A58-806BA5D554B0}" destId="{8CA36847-6A47-4E23-ADAB-5E91A233F025}" srcOrd="2" destOrd="0" parTransId="{7B1CC8FE-6C61-4C60-97AC-3F0822F26E1D}" sibTransId="{AACEEE41-98C7-4A88-8C45-380D84E4DEBD}"/>
    <dgm:cxn modelId="{33C7113F-3F20-4132-B77C-C677E74F45EF}" type="presOf" srcId="{C647F1F0-DA13-4B66-92E2-350A4F0F8218}" destId="{C7699773-DBBB-4C23-89CC-870E188D7DF5}" srcOrd="0" destOrd="0" presId="urn:microsoft.com/office/officeart/2018/2/layout/IconCircleList"/>
    <dgm:cxn modelId="{922EF166-20DA-46AC-853D-ECB10551CFC0}" type="presOf" srcId="{54E4ABBA-FAEA-43BE-888D-367474C19D17}" destId="{DAE08A88-1DD9-47AD-8A17-6F4883688D82}" srcOrd="0" destOrd="0" presId="urn:microsoft.com/office/officeart/2018/2/layout/IconCircleList"/>
    <dgm:cxn modelId="{78941595-5117-4321-B24B-8B3229CEBE2D}" type="presOf" srcId="{7886C26F-97AD-4440-8A58-806BA5D554B0}" destId="{E9BB2266-3B9B-48EF-B8A3-F6E259B5E1B1}" srcOrd="0" destOrd="0" presId="urn:microsoft.com/office/officeart/2018/2/layout/IconCircleList"/>
    <dgm:cxn modelId="{7500AFBC-7A58-4C11-AC7C-9FE10DAB3B09}" srcId="{7886C26F-97AD-4440-8A58-806BA5D554B0}" destId="{F171C4A0-343E-4D9C-9DAB-C386643F42EC}" srcOrd="3" destOrd="0" parTransId="{2CB21A0E-43F5-498B-808F-C1FB7BF62C4A}" sibTransId="{2194190E-7D93-4716-8910-2437715B1114}"/>
    <dgm:cxn modelId="{811082D1-CB8B-4C1F-B5D9-AE7144020EFA}" type="presOf" srcId="{F171C4A0-343E-4D9C-9DAB-C386643F42EC}" destId="{9D73B43F-9305-4A5D-94F1-7EBC2B07D207}" srcOrd="0" destOrd="0" presId="urn:microsoft.com/office/officeart/2018/2/layout/IconCircleList"/>
    <dgm:cxn modelId="{5E8E7BEB-0884-46C5-AD63-86837E6820C2}" type="presOf" srcId="{8CA36847-6A47-4E23-ADAB-5E91A233F025}" destId="{038E6C18-40D9-4F86-BCF0-B78B2092C66A}" srcOrd="0" destOrd="0" presId="urn:microsoft.com/office/officeart/2018/2/layout/IconCircleList"/>
    <dgm:cxn modelId="{362554D9-8562-4E54-BCAB-CA4C277A4A57}" type="presParOf" srcId="{E9BB2266-3B9B-48EF-B8A3-F6E259B5E1B1}" destId="{FB185F5D-6027-4199-9C57-1D51C23BA44C}" srcOrd="0" destOrd="0" presId="urn:microsoft.com/office/officeart/2018/2/layout/IconCircleList"/>
    <dgm:cxn modelId="{1C3B8572-948E-4C0D-94E3-B287E911D95A}" type="presParOf" srcId="{FB185F5D-6027-4199-9C57-1D51C23BA44C}" destId="{D5E7831E-2294-44EA-81FD-8671514AA3A8}" srcOrd="0" destOrd="0" presId="urn:microsoft.com/office/officeart/2018/2/layout/IconCircleList"/>
    <dgm:cxn modelId="{56BCCE3A-00EC-497B-89C2-25D8BD1F72FB}" type="presParOf" srcId="{D5E7831E-2294-44EA-81FD-8671514AA3A8}" destId="{7161EF78-7E01-4FBD-AE99-581BD354FB50}" srcOrd="0" destOrd="0" presId="urn:microsoft.com/office/officeart/2018/2/layout/IconCircleList"/>
    <dgm:cxn modelId="{91E8A706-04CA-4D6D-B275-860FBB25FA99}" type="presParOf" srcId="{D5E7831E-2294-44EA-81FD-8671514AA3A8}" destId="{12C4B813-553A-4792-8535-308E2C91E408}" srcOrd="1" destOrd="0" presId="urn:microsoft.com/office/officeart/2018/2/layout/IconCircleList"/>
    <dgm:cxn modelId="{EAF3EF55-2986-44A0-9915-D0268D235118}" type="presParOf" srcId="{D5E7831E-2294-44EA-81FD-8671514AA3A8}" destId="{AB03EA40-4E70-4DF2-8F2A-35F5CD8D73F9}" srcOrd="2" destOrd="0" presId="urn:microsoft.com/office/officeart/2018/2/layout/IconCircleList"/>
    <dgm:cxn modelId="{8FE3C16D-E7CD-4092-AD88-01C9B5EA7647}" type="presParOf" srcId="{D5E7831E-2294-44EA-81FD-8671514AA3A8}" destId="{2E3DEEAA-80A4-4A50-885D-FE79D1A4BAB5}" srcOrd="3" destOrd="0" presId="urn:microsoft.com/office/officeart/2018/2/layout/IconCircleList"/>
    <dgm:cxn modelId="{DA8FB30D-5808-4188-A07C-37C027CFC1CA}" type="presParOf" srcId="{FB185F5D-6027-4199-9C57-1D51C23BA44C}" destId="{9732E437-9A16-4035-8F0C-4725B58977CD}" srcOrd="1" destOrd="0" presId="urn:microsoft.com/office/officeart/2018/2/layout/IconCircleList"/>
    <dgm:cxn modelId="{A7BFC460-E6DD-403C-A4A1-BA8977487D77}" type="presParOf" srcId="{FB185F5D-6027-4199-9C57-1D51C23BA44C}" destId="{CDCBF81B-7690-4C7E-88DC-A486A8E8037A}" srcOrd="2" destOrd="0" presId="urn:microsoft.com/office/officeart/2018/2/layout/IconCircleList"/>
    <dgm:cxn modelId="{F2B86F40-5DE8-4507-88EC-3641227F43B6}" type="presParOf" srcId="{CDCBF81B-7690-4C7E-88DC-A486A8E8037A}" destId="{1D3D8318-6BCD-4AD7-84AF-50578A38DA41}" srcOrd="0" destOrd="0" presId="urn:microsoft.com/office/officeart/2018/2/layout/IconCircleList"/>
    <dgm:cxn modelId="{AE78B79F-ABA0-4D86-866C-BDF9610136F0}" type="presParOf" srcId="{CDCBF81B-7690-4C7E-88DC-A486A8E8037A}" destId="{9FCE9A18-052F-4C25-9B6D-7269DF34A18D}" srcOrd="1" destOrd="0" presId="urn:microsoft.com/office/officeart/2018/2/layout/IconCircleList"/>
    <dgm:cxn modelId="{C84C15AA-E10D-43F3-89C5-D26AC90CC6C1}" type="presParOf" srcId="{CDCBF81B-7690-4C7E-88DC-A486A8E8037A}" destId="{81559C48-2E7F-4AD4-B619-2778E2AC261D}" srcOrd="2" destOrd="0" presId="urn:microsoft.com/office/officeart/2018/2/layout/IconCircleList"/>
    <dgm:cxn modelId="{1734CF91-2BD5-4876-BE3F-36B11528A0CC}" type="presParOf" srcId="{CDCBF81B-7690-4C7E-88DC-A486A8E8037A}" destId="{C7699773-DBBB-4C23-89CC-870E188D7DF5}" srcOrd="3" destOrd="0" presId="urn:microsoft.com/office/officeart/2018/2/layout/IconCircleList"/>
    <dgm:cxn modelId="{686C8EA5-169F-4C3C-8DBA-575276AA772E}" type="presParOf" srcId="{FB185F5D-6027-4199-9C57-1D51C23BA44C}" destId="{DAE08A88-1DD9-47AD-8A17-6F4883688D82}" srcOrd="3" destOrd="0" presId="urn:microsoft.com/office/officeart/2018/2/layout/IconCircleList"/>
    <dgm:cxn modelId="{450D58DF-150B-461B-BA8D-7196A32EEA5E}" type="presParOf" srcId="{FB185F5D-6027-4199-9C57-1D51C23BA44C}" destId="{FBAEA2F8-6FCD-40C0-82AB-E5D5ABFBB551}" srcOrd="4" destOrd="0" presId="urn:microsoft.com/office/officeart/2018/2/layout/IconCircleList"/>
    <dgm:cxn modelId="{62CF39E1-0507-4E25-87CF-35298369A3B6}" type="presParOf" srcId="{FBAEA2F8-6FCD-40C0-82AB-E5D5ABFBB551}" destId="{2674F0B2-4087-4F43-9C4E-D23C9ADEE904}" srcOrd="0" destOrd="0" presId="urn:microsoft.com/office/officeart/2018/2/layout/IconCircleList"/>
    <dgm:cxn modelId="{8B31494A-A016-4178-95C3-A296CDC84C06}" type="presParOf" srcId="{FBAEA2F8-6FCD-40C0-82AB-E5D5ABFBB551}" destId="{5E72CB2B-1018-4368-B8F1-F6B07FC00FAB}" srcOrd="1" destOrd="0" presId="urn:microsoft.com/office/officeart/2018/2/layout/IconCircleList"/>
    <dgm:cxn modelId="{746533D5-3245-4FF5-921D-25D75639D4DF}" type="presParOf" srcId="{FBAEA2F8-6FCD-40C0-82AB-E5D5ABFBB551}" destId="{D08A5620-5B28-475E-97CB-3E6C062E3672}" srcOrd="2" destOrd="0" presId="urn:microsoft.com/office/officeart/2018/2/layout/IconCircleList"/>
    <dgm:cxn modelId="{5A9679A2-9F77-498F-B825-E6F078EE4C23}" type="presParOf" srcId="{FBAEA2F8-6FCD-40C0-82AB-E5D5ABFBB551}" destId="{038E6C18-40D9-4F86-BCF0-B78B2092C66A}" srcOrd="3" destOrd="0" presId="urn:microsoft.com/office/officeart/2018/2/layout/IconCircleList"/>
    <dgm:cxn modelId="{980B4870-604F-429C-90E3-E3BB3D1D19AC}" type="presParOf" srcId="{FB185F5D-6027-4199-9C57-1D51C23BA44C}" destId="{818F3DFA-D0B4-495B-978B-F8399140A4D5}" srcOrd="5" destOrd="0" presId="urn:microsoft.com/office/officeart/2018/2/layout/IconCircleList"/>
    <dgm:cxn modelId="{11D6793C-0473-4B05-BBF2-B318BE728DB3}" type="presParOf" srcId="{FB185F5D-6027-4199-9C57-1D51C23BA44C}" destId="{369EBC71-F01C-431F-AE24-C7744E6D6941}" srcOrd="6" destOrd="0" presId="urn:microsoft.com/office/officeart/2018/2/layout/IconCircleList"/>
    <dgm:cxn modelId="{659BA15D-6C8A-4B6B-AD32-0CE52292BDAB}" type="presParOf" srcId="{369EBC71-F01C-431F-AE24-C7744E6D6941}" destId="{79DD2714-81BD-4C83-9513-DAAF93D0EBE4}" srcOrd="0" destOrd="0" presId="urn:microsoft.com/office/officeart/2018/2/layout/IconCircleList"/>
    <dgm:cxn modelId="{A80EBAFA-506D-4FC9-B00A-DC9EE07CDCF5}" type="presParOf" srcId="{369EBC71-F01C-431F-AE24-C7744E6D6941}" destId="{492E4955-1693-482E-A124-BBD5157ADCDE}" srcOrd="1" destOrd="0" presId="urn:microsoft.com/office/officeart/2018/2/layout/IconCircleList"/>
    <dgm:cxn modelId="{863E1CA6-9F0D-46E9-BCE9-FFFE71AD49C8}" type="presParOf" srcId="{369EBC71-F01C-431F-AE24-C7744E6D6941}" destId="{9B213569-362F-42DC-ABD9-54548D9AC706}" srcOrd="2" destOrd="0" presId="urn:microsoft.com/office/officeart/2018/2/layout/IconCircleList"/>
    <dgm:cxn modelId="{EEA68E5E-EB5F-4575-A15F-6B18C76AD2B3}" type="presParOf" srcId="{369EBC71-F01C-431F-AE24-C7744E6D6941}" destId="{9D73B43F-9305-4A5D-94F1-7EBC2B07D20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190A02-E740-0549-B406-6B6FE603DF18}" type="doc">
      <dgm:prSet loTypeId="urn:microsoft.com/office/officeart/2005/8/layout/balanc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16F1562-69F4-5D4D-B565-A0BCE5D2B2F7}">
      <dgm:prSet phldrT="[Text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GB" b="1" dirty="0"/>
            <a:t>Opportunities</a:t>
          </a:r>
        </a:p>
      </dgm:t>
    </dgm:pt>
    <dgm:pt modelId="{24178070-960A-8C43-8778-25B94C31FD5D}" type="parTrans" cxnId="{AF3D6CAE-CB69-7F48-A91B-E9ABF13770C6}">
      <dgm:prSet/>
      <dgm:spPr/>
      <dgm:t>
        <a:bodyPr/>
        <a:lstStyle/>
        <a:p>
          <a:endParaRPr lang="en-GB"/>
        </a:p>
      </dgm:t>
    </dgm:pt>
    <dgm:pt modelId="{5253A395-E81E-1447-B1D4-BF3D494E12C5}" type="sibTrans" cxnId="{AF3D6CAE-CB69-7F48-A91B-E9ABF13770C6}">
      <dgm:prSet/>
      <dgm:spPr/>
      <dgm:t>
        <a:bodyPr/>
        <a:lstStyle/>
        <a:p>
          <a:endParaRPr lang="en-GB"/>
        </a:p>
      </dgm:t>
    </dgm:pt>
    <dgm:pt modelId="{3C174F36-91CF-014C-B9B8-7F6367C3CF84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Telehealth &amp; Remote care</a:t>
          </a:r>
        </a:p>
      </dgm:t>
    </dgm:pt>
    <dgm:pt modelId="{35D0FE84-19D7-9A41-AA5B-4211626E1892}" type="parTrans" cxnId="{AB600318-1E95-5847-AE5A-F99B0D1609CC}">
      <dgm:prSet/>
      <dgm:spPr/>
      <dgm:t>
        <a:bodyPr/>
        <a:lstStyle/>
        <a:p>
          <a:endParaRPr lang="en-GB"/>
        </a:p>
      </dgm:t>
    </dgm:pt>
    <dgm:pt modelId="{4E1F94C0-7EF4-C643-AA15-76DA55565A83}" type="sibTrans" cxnId="{AB600318-1E95-5847-AE5A-F99B0D1609CC}">
      <dgm:prSet/>
      <dgm:spPr/>
      <dgm:t>
        <a:bodyPr/>
        <a:lstStyle/>
        <a:p>
          <a:endParaRPr lang="en-GB"/>
        </a:p>
      </dgm:t>
    </dgm:pt>
    <dgm:pt modelId="{CE8811E0-405F-4143-A67B-AFF579C35000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AI for diagnosis and Access</a:t>
          </a:r>
        </a:p>
      </dgm:t>
    </dgm:pt>
    <dgm:pt modelId="{5F01986F-97F9-3741-A1EC-5C7FF56796DE}" type="parTrans" cxnId="{AEF22425-5528-1A43-8FDB-6D169B0E198C}">
      <dgm:prSet/>
      <dgm:spPr/>
      <dgm:t>
        <a:bodyPr/>
        <a:lstStyle/>
        <a:p>
          <a:endParaRPr lang="en-GB"/>
        </a:p>
      </dgm:t>
    </dgm:pt>
    <dgm:pt modelId="{5382A017-4EC2-564D-B3BD-291C51AD8F24}" type="sibTrans" cxnId="{AEF22425-5528-1A43-8FDB-6D169B0E198C}">
      <dgm:prSet/>
      <dgm:spPr/>
      <dgm:t>
        <a:bodyPr/>
        <a:lstStyle/>
        <a:p>
          <a:endParaRPr lang="en-GB"/>
        </a:p>
      </dgm:t>
    </dgm:pt>
    <dgm:pt modelId="{4325F4DC-25B5-A04B-9727-DB4D515D2053}">
      <dgm:prSet phldrT="[Text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GB" b="1" dirty="0"/>
            <a:t>Barriers</a:t>
          </a:r>
        </a:p>
      </dgm:t>
    </dgm:pt>
    <dgm:pt modelId="{843934A8-E101-DD4B-89D0-A0F5A8DD97E2}" type="parTrans" cxnId="{9D7D6773-1DAE-B846-B23B-C3A575144A10}">
      <dgm:prSet/>
      <dgm:spPr/>
      <dgm:t>
        <a:bodyPr/>
        <a:lstStyle/>
        <a:p>
          <a:endParaRPr lang="en-GB"/>
        </a:p>
      </dgm:t>
    </dgm:pt>
    <dgm:pt modelId="{4D4AB8CF-D6E1-7C4D-97FC-9208DE598258}" type="sibTrans" cxnId="{9D7D6773-1DAE-B846-B23B-C3A575144A10}">
      <dgm:prSet/>
      <dgm:spPr/>
      <dgm:t>
        <a:bodyPr/>
        <a:lstStyle/>
        <a:p>
          <a:endParaRPr lang="en-GB"/>
        </a:p>
      </dgm:t>
    </dgm:pt>
    <dgm:pt modelId="{CDBFB5F2-9A6B-6340-BB55-7B2F0F29666B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Telehealth Disparity</a:t>
          </a:r>
        </a:p>
      </dgm:t>
    </dgm:pt>
    <dgm:pt modelId="{4AF5375B-5603-9945-88E3-F6DAAB0AC043}" type="parTrans" cxnId="{D05305F3-092B-5045-9600-083065A490D6}">
      <dgm:prSet/>
      <dgm:spPr/>
      <dgm:t>
        <a:bodyPr/>
        <a:lstStyle/>
        <a:p>
          <a:endParaRPr lang="en-GB"/>
        </a:p>
      </dgm:t>
    </dgm:pt>
    <dgm:pt modelId="{A358DB08-8E7F-6541-BBD5-F504A15A3D7C}" type="sibTrans" cxnId="{D05305F3-092B-5045-9600-083065A490D6}">
      <dgm:prSet/>
      <dgm:spPr/>
      <dgm:t>
        <a:bodyPr/>
        <a:lstStyle/>
        <a:p>
          <a:endParaRPr lang="en-GB"/>
        </a:p>
      </dgm:t>
    </dgm:pt>
    <dgm:pt modelId="{93B523A6-6874-0F47-A45D-EAAC03D9056D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Dataset Bias</a:t>
          </a:r>
        </a:p>
      </dgm:t>
    </dgm:pt>
    <dgm:pt modelId="{E13A68F5-B1A9-C74C-98D6-F9C3DD8F3D8C}" type="parTrans" cxnId="{75A0721D-F5A8-7C47-8A7B-D5C472E43753}">
      <dgm:prSet/>
      <dgm:spPr/>
      <dgm:t>
        <a:bodyPr/>
        <a:lstStyle/>
        <a:p>
          <a:endParaRPr lang="en-GB"/>
        </a:p>
      </dgm:t>
    </dgm:pt>
    <dgm:pt modelId="{2B4FBD04-C4C1-0842-9F26-FF525490B944}" type="sibTrans" cxnId="{75A0721D-F5A8-7C47-8A7B-D5C472E43753}">
      <dgm:prSet/>
      <dgm:spPr/>
      <dgm:t>
        <a:bodyPr/>
        <a:lstStyle/>
        <a:p>
          <a:endParaRPr lang="en-GB"/>
        </a:p>
      </dgm:t>
    </dgm:pt>
    <dgm:pt modelId="{FD67E251-7426-C941-94F8-801755076C4C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Digital Divide</a:t>
          </a:r>
        </a:p>
      </dgm:t>
    </dgm:pt>
    <dgm:pt modelId="{339EB286-457A-8E4A-B695-0C99CD5D791E}" type="parTrans" cxnId="{78A0F65E-8AAC-A24C-A09A-07522B5708C3}">
      <dgm:prSet/>
      <dgm:spPr/>
      <dgm:t>
        <a:bodyPr/>
        <a:lstStyle/>
        <a:p>
          <a:endParaRPr lang="en-GB"/>
        </a:p>
      </dgm:t>
    </dgm:pt>
    <dgm:pt modelId="{FD5D2497-0577-E647-AC2D-4E480EB73445}" type="sibTrans" cxnId="{78A0F65E-8AAC-A24C-A09A-07522B5708C3}">
      <dgm:prSet/>
      <dgm:spPr/>
      <dgm:t>
        <a:bodyPr/>
        <a:lstStyle/>
        <a:p>
          <a:endParaRPr lang="en-GB"/>
        </a:p>
      </dgm:t>
    </dgm:pt>
    <dgm:pt modelId="{BDB1ACB4-1B88-2B46-BCEE-43B58700965D}">
      <dgm:prSet phldrT="[Text]"/>
      <dgm:spPr/>
      <dgm:t>
        <a:bodyPr/>
        <a:lstStyle/>
        <a:p>
          <a:endParaRPr lang="en-GB"/>
        </a:p>
      </dgm:t>
    </dgm:pt>
    <dgm:pt modelId="{85343F6C-525E-E243-A8CA-B75DA2A3B0D6}" type="parTrans" cxnId="{4990CEDF-05F5-BD40-ACF7-547E2A49A839}">
      <dgm:prSet/>
      <dgm:spPr/>
      <dgm:t>
        <a:bodyPr/>
        <a:lstStyle/>
        <a:p>
          <a:endParaRPr lang="en-GB"/>
        </a:p>
      </dgm:t>
    </dgm:pt>
    <dgm:pt modelId="{05C40285-4A72-734B-BEDD-46A92760DDEF}" type="sibTrans" cxnId="{4990CEDF-05F5-BD40-ACF7-547E2A49A839}">
      <dgm:prSet/>
      <dgm:spPr/>
      <dgm:t>
        <a:bodyPr/>
        <a:lstStyle/>
        <a:p>
          <a:endParaRPr lang="en-GB"/>
        </a:p>
      </dgm:t>
    </dgm:pt>
    <dgm:pt modelId="{0E705CBA-2773-6A47-8139-866BCE097DBA}">
      <dgm:prSet phldrT="[Text]"/>
      <dgm:spPr/>
      <dgm:t>
        <a:bodyPr/>
        <a:lstStyle/>
        <a:p>
          <a:endParaRPr lang="en-GB"/>
        </a:p>
      </dgm:t>
    </dgm:pt>
    <dgm:pt modelId="{42664EF5-1529-064C-9C87-8E08E038D93C}" type="parTrans" cxnId="{AE1979ED-2906-3F45-ACCE-58F96B02F3E0}">
      <dgm:prSet/>
      <dgm:spPr/>
      <dgm:t>
        <a:bodyPr/>
        <a:lstStyle/>
        <a:p>
          <a:endParaRPr lang="en-GB"/>
        </a:p>
      </dgm:t>
    </dgm:pt>
    <dgm:pt modelId="{CD8DD1A2-B5CE-CD44-8E9E-12C980509DE4}" type="sibTrans" cxnId="{AE1979ED-2906-3F45-ACCE-58F96B02F3E0}">
      <dgm:prSet/>
      <dgm:spPr/>
      <dgm:t>
        <a:bodyPr/>
        <a:lstStyle/>
        <a:p>
          <a:endParaRPr lang="en-GB"/>
        </a:p>
      </dgm:t>
    </dgm:pt>
    <dgm:pt modelId="{68DBD1DB-5629-5044-B395-535E841AC63A}">
      <dgm:prSet phldrT="[Text]" phldr="1"/>
      <dgm:spPr/>
      <dgm:t>
        <a:bodyPr/>
        <a:lstStyle/>
        <a:p>
          <a:endParaRPr lang="en-GB"/>
        </a:p>
      </dgm:t>
    </dgm:pt>
    <dgm:pt modelId="{AD9CF2A8-0205-5F47-B40E-0D8EEAF6F443}" type="parTrans" cxnId="{0DF524E9-89A5-7B46-9133-8FDF7CD05D57}">
      <dgm:prSet/>
      <dgm:spPr/>
      <dgm:t>
        <a:bodyPr/>
        <a:lstStyle/>
        <a:p>
          <a:endParaRPr lang="en-GB"/>
        </a:p>
      </dgm:t>
    </dgm:pt>
    <dgm:pt modelId="{E699965F-93F9-8F43-A600-059693431742}" type="sibTrans" cxnId="{0DF524E9-89A5-7B46-9133-8FDF7CD05D57}">
      <dgm:prSet/>
      <dgm:spPr/>
      <dgm:t>
        <a:bodyPr/>
        <a:lstStyle/>
        <a:p>
          <a:endParaRPr lang="en-GB"/>
        </a:p>
      </dgm:t>
    </dgm:pt>
    <dgm:pt modelId="{8A9B4A6C-C9D6-104E-BED4-93734FCF6DE9}" type="pres">
      <dgm:prSet presAssocID="{AE190A02-E740-0549-B406-6B6FE603DF18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D4F342A-3BFC-FC4E-931A-A0D66C9BDEE1}" type="pres">
      <dgm:prSet presAssocID="{AE190A02-E740-0549-B406-6B6FE603DF18}" presName="dummyMaxCanvas" presStyleCnt="0"/>
      <dgm:spPr/>
    </dgm:pt>
    <dgm:pt modelId="{9CF89B60-A636-6E42-90AB-1C3A671E0BA5}" type="pres">
      <dgm:prSet presAssocID="{AE190A02-E740-0549-B406-6B6FE603DF18}" presName="parentComposite" presStyleCnt="0"/>
      <dgm:spPr/>
    </dgm:pt>
    <dgm:pt modelId="{5B9C7C09-CFE8-C84B-9A9E-07EA20886218}" type="pres">
      <dgm:prSet presAssocID="{AE190A02-E740-0549-B406-6B6FE603DF18}" presName="parent1" presStyleLbl="alignAccFollowNode1" presStyleIdx="0" presStyleCnt="4">
        <dgm:presLayoutVars>
          <dgm:chMax val="4"/>
        </dgm:presLayoutVars>
      </dgm:prSet>
      <dgm:spPr/>
    </dgm:pt>
    <dgm:pt modelId="{B6D62E30-68E5-E544-B734-8585D0449DFF}" type="pres">
      <dgm:prSet presAssocID="{AE190A02-E740-0549-B406-6B6FE603DF18}" presName="parent2" presStyleLbl="alignAccFollowNode1" presStyleIdx="1" presStyleCnt="4">
        <dgm:presLayoutVars>
          <dgm:chMax val="4"/>
        </dgm:presLayoutVars>
      </dgm:prSet>
      <dgm:spPr/>
    </dgm:pt>
    <dgm:pt modelId="{DC5B049C-9BED-3C40-9CA2-A5AB372A71E7}" type="pres">
      <dgm:prSet presAssocID="{AE190A02-E740-0549-B406-6B6FE603DF18}" presName="childrenComposite" presStyleCnt="0"/>
      <dgm:spPr/>
    </dgm:pt>
    <dgm:pt modelId="{C1C628D5-8323-C54D-AF67-3EA1D12B8923}" type="pres">
      <dgm:prSet presAssocID="{AE190A02-E740-0549-B406-6B6FE603DF18}" presName="dummyMaxCanvas_ChildArea" presStyleCnt="0"/>
      <dgm:spPr/>
    </dgm:pt>
    <dgm:pt modelId="{C2114B25-2A0B-1246-A082-A2CF4AADD994}" type="pres">
      <dgm:prSet presAssocID="{AE190A02-E740-0549-B406-6B6FE603DF18}" presName="fulcrum" presStyleLbl="alignAccFollowNode1" presStyleIdx="2" presStyleCnt="4"/>
      <dgm:spPr/>
    </dgm:pt>
    <dgm:pt modelId="{DCA6595C-0E5E-9342-B639-B2477EE54A7D}" type="pres">
      <dgm:prSet presAssocID="{AE190A02-E740-0549-B406-6B6FE603DF18}" presName="balance_23" presStyleLbl="alignAccFollowNode1" presStyleIdx="3" presStyleCnt="4">
        <dgm:presLayoutVars>
          <dgm:bulletEnabled val="1"/>
        </dgm:presLayoutVars>
      </dgm:prSet>
      <dgm:spPr/>
    </dgm:pt>
    <dgm:pt modelId="{7E9BDA2C-8AE8-D54A-AB39-E42C5A2D7511}" type="pres">
      <dgm:prSet presAssocID="{AE190A02-E740-0549-B406-6B6FE603DF18}" presName="right_23_1" presStyleLbl="node1" presStyleIdx="0" presStyleCnt="5">
        <dgm:presLayoutVars>
          <dgm:bulletEnabled val="1"/>
        </dgm:presLayoutVars>
      </dgm:prSet>
      <dgm:spPr/>
    </dgm:pt>
    <dgm:pt modelId="{C6A3EE1F-AFE4-D84B-BAD0-5C7781E1C675}" type="pres">
      <dgm:prSet presAssocID="{AE190A02-E740-0549-B406-6B6FE603DF18}" presName="right_23_2" presStyleLbl="node1" presStyleIdx="1" presStyleCnt="5">
        <dgm:presLayoutVars>
          <dgm:bulletEnabled val="1"/>
        </dgm:presLayoutVars>
      </dgm:prSet>
      <dgm:spPr/>
    </dgm:pt>
    <dgm:pt modelId="{243DA14B-C5E0-9A49-8E45-5D26E3BF1519}" type="pres">
      <dgm:prSet presAssocID="{AE190A02-E740-0549-B406-6B6FE603DF18}" presName="right_23_3" presStyleLbl="node1" presStyleIdx="2" presStyleCnt="5">
        <dgm:presLayoutVars>
          <dgm:bulletEnabled val="1"/>
        </dgm:presLayoutVars>
      </dgm:prSet>
      <dgm:spPr/>
    </dgm:pt>
    <dgm:pt modelId="{40E0F254-1CE8-4F4A-9628-F37C74F8CCAE}" type="pres">
      <dgm:prSet presAssocID="{AE190A02-E740-0549-B406-6B6FE603DF18}" presName="left_23_1" presStyleLbl="node1" presStyleIdx="3" presStyleCnt="5">
        <dgm:presLayoutVars>
          <dgm:bulletEnabled val="1"/>
        </dgm:presLayoutVars>
      </dgm:prSet>
      <dgm:spPr/>
    </dgm:pt>
    <dgm:pt modelId="{475880BD-37BA-3F40-807B-670E86E403BE}" type="pres">
      <dgm:prSet presAssocID="{AE190A02-E740-0549-B406-6B6FE603DF18}" presName="left_23_2" presStyleLbl="node1" presStyleIdx="4" presStyleCnt="5">
        <dgm:presLayoutVars>
          <dgm:bulletEnabled val="1"/>
        </dgm:presLayoutVars>
      </dgm:prSet>
      <dgm:spPr/>
    </dgm:pt>
  </dgm:ptLst>
  <dgm:cxnLst>
    <dgm:cxn modelId="{AB600318-1E95-5847-AE5A-F99B0D1609CC}" srcId="{516F1562-69F4-5D4D-B565-A0BCE5D2B2F7}" destId="{3C174F36-91CF-014C-B9B8-7F6367C3CF84}" srcOrd="0" destOrd="0" parTransId="{35D0FE84-19D7-9A41-AA5B-4211626E1892}" sibTransId="{4E1F94C0-7EF4-C643-AA15-76DA55565A83}"/>
    <dgm:cxn modelId="{85E77D19-F49D-0E4E-903E-8C432DA875C7}" type="presOf" srcId="{516F1562-69F4-5D4D-B565-A0BCE5D2B2F7}" destId="{5B9C7C09-CFE8-C84B-9A9E-07EA20886218}" srcOrd="0" destOrd="0" presId="urn:microsoft.com/office/officeart/2005/8/layout/balance1"/>
    <dgm:cxn modelId="{75A0721D-F5A8-7C47-8A7B-D5C472E43753}" srcId="{4325F4DC-25B5-A04B-9727-DB4D515D2053}" destId="{93B523A6-6874-0F47-A45D-EAAC03D9056D}" srcOrd="1" destOrd="0" parTransId="{E13A68F5-B1A9-C74C-98D6-F9C3DD8F3D8C}" sibTransId="{2B4FBD04-C4C1-0842-9F26-FF525490B944}"/>
    <dgm:cxn modelId="{AEF22425-5528-1A43-8FDB-6D169B0E198C}" srcId="{516F1562-69F4-5D4D-B565-A0BCE5D2B2F7}" destId="{CE8811E0-405F-4143-A67B-AFF579C35000}" srcOrd="1" destOrd="0" parTransId="{5F01986F-97F9-3741-A1EC-5C7FF56796DE}" sibTransId="{5382A017-4EC2-564D-B3BD-291C51AD8F24}"/>
    <dgm:cxn modelId="{F03DDE58-480F-A54D-9EA8-744A2A447705}" type="presOf" srcId="{CDBFB5F2-9A6B-6340-BB55-7B2F0F29666B}" destId="{7E9BDA2C-8AE8-D54A-AB39-E42C5A2D7511}" srcOrd="0" destOrd="0" presId="urn:microsoft.com/office/officeart/2005/8/layout/balance1"/>
    <dgm:cxn modelId="{78A0F65E-8AAC-A24C-A09A-07522B5708C3}" srcId="{4325F4DC-25B5-A04B-9727-DB4D515D2053}" destId="{FD67E251-7426-C941-94F8-801755076C4C}" srcOrd="2" destOrd="0" parTransId="{339EB286-457A-8E4A-B695-0C99CD5D791E}" sibTransId="{FD5D2497-0577-E647-AC2D-4E480EB73445}"/>
    <dgm:cxn modelId="{9D7D6773-1DAE-B846-B23B-C3A575144A10}" srcId="{AE190A02-E740-0549-B406-6B6FE603DF18}" destId="{4325F4DC-25B5-A04B-9727-DB4D515D2053}" srcOrd="1" destOrd="0" parTransId="{843934A8-E101-DD4B-89D0-A0F5A8DD97E2}" sibTransId="{4D4AB8CF-D6E1-7C4D-97FC-9208DE598258}"/>
    <dgm:cxn modelId="{B25EF399-39C2-7F40-A375-FFC347DBB1A6}" type="presOf" srcId="{4325F4DC-25B5-A04B-9727-DB4D515D2053}" destId="{B6D62E30-68E5-E544-B734-8585D0449DFF}" srcOrd="0" destOrd="0" presId="urn:microsoft.com/office/officeart/2005/8/layout/balance1"/>
    <dgm:cxn modelId="{AF3D6CAE-CB69-7F48-A91B-E9ABF13770C6}" srcId="{AE190A02-E740-0549-B406-6B6FE603DF18}" destId="{516F1562-69F4-5D4D-B565-A0BCE5D2B2F7}" srcOrd="0" destOrd="0" parTransId="{24178070-960A-8C43-8778-25B94C31FD5D}" sibTransId="{5253A395-E81E-1447-B1D4-BF3D494E12C5}"/>
    <dgm:cxn modelId="{942F77B1-98EA-C541-8C2B-4CDBA44D3B39}" type="presOf" srcId="{AE190A02-E740-0549-B406-6B6FE603DF18}" destId="{8A9B4A6C-C9D6-104E-BED4-93734FCF6DE9}" srcOrd="0" destOrd="0" presId="urn:microsoft.com/office/officeart/2005/8/layout/balance1"/>
    <dgm:cxn modelId="{B8B952B8-5623-B041-9842-D5A98F189624}" type="presOf" srcId="{3C174F36-91CF-014C-B9B8-7F6367C3CF84}" destId="{40E0F254-1CE8-4F4A-9628-F37C74F8CCAE}" srcOrd="0" destOrd="0" presId="urn:microsoft.com/office/officeart/2005/8/layout/balance1"/>
    <dgm:cxn modelId="{C9E97EBF-825A-BE47-AD57-9D832BD2C609}" type="presOf" srcId="{FD67E251-7426-C941-94F8-801755076C4C}" destId="{243DA14B-C5E0-9A49-8E45-5D26E3BF1519}" srcOrd="0" destOrd="0" presId="urn:microsoft.com/office/officeart/2005/8/layout/balance1"/>
    <dgm:cxn modelId="{6BE394D0-00C5-8848-8E63-83AA45C65847}" type="presOf" srcId="{CE8811E0-405F-4143-A67B-AFF579C35000}" destId="{475880BD-37BA-3F40-807B-670E86E403BE}" srcOrd="0" destOrd="0" presId="urn:microsoft.com/office/officeart/2005/8/layout/balance1"/>
    <dgm:cxn modelId="{4990CEDF-05F5-BD40-ACF7-547E2A49A839}" srcId="{AE190A02-E740-0549-B406-6B6FE603DF18}" destId="{BDB1ACB4-1B88-2B46-BCEE-43B58700965D}" srcOrd="2" destOrd="0" parTransId="{85343F6C-525E-E243-A8CA-B75DA2A3B0D6}" sibTransId="{05C40285-4A72-734B-BEDD-46A92760DDEF}"/>
    <dgm:cxn modelId="{1EE770E6-0E80-3945-90EF-262C2D6BB459}" type="presOf" srcId="{93B523A6-6874-0F47-A45D-EAAC03D9056D}" destId="{C6A3EE1F-AFE4-D84B-BAD0-5C7781E1C675}" srcOrd="0" destOrd="0" presId="urn:microsoft.com/office/officeart/2005/8/layout/balance1"/>
    <dgm:cxn modelId="{0DF524E9-89A5-7B46-9133-8FDF7CD05D57}" srcId="{AE190A02-E740-0549-B406-6B6FE603DF18}" destId="{68DBD1DB-5629-5044-B395-535E841AC63A}" srcOrd="4" destOrd="0" parTransId="{AD9CF2A8-0205-5F47-B40E-0D8EEAF6F443}" sibTransId="{E699965F-93F9-8F43-A600-059693431742}"/>
    <dgm:cxn modelId="{AE1979ED-2906-3F45-ACCE-58F96B02F3E0}" srcId="{AE190A02-E740-0549-B406-6B6FE603DF18}" destId="{0E705CBA-2773-6A47-8139-866BCE097DBA}" srcOrd="3" destOrd="0" parTransId="{42664EF5-1529-064C-9C87-8E08E038D93C}" sibTransId="{CD8DD1A2-B5CE-CD44-8E9E-12C980509DE4}"/>
    <dgm:cxn modelId="{D05305F3-092B-5045-9600-083065A490D6}" srcId="{4325F4DC-25B5-A04B-9727-DB4D515D2053}" destId="{CDBFB5F2-9A6B-6340-BB55-7B2F0F29666B}" srcOrd="0" destOrd="0" parTransId="{4AF5375B-5603-9945-88E3-F6DAAB0AC043}" sibTransId="{A358DB08-8E7F-6541-BBD5-F504A15A3D7C}"/>
    <dgm:cxn modelId="{0AE03F9D-495C-934D-9870-CB52B4C1499A}" type="presParOf" srcId="{8A9B4A6C-C9D6-104E-BED4-93734FCF6DE9}" destId="{0D4F342A-3BFC-FC4E-931A-A0D66C9BDEE1}" srcOrd="0" destOrd="0" presId="urn:microsoft.com/office/officeart/2005/8/layout/balance1"/>
    <dgm:cxn modelId="{4C481F40-C4CD-1B40-AFB0-F2031BCC0F9B}" type="presParOf" srcId="{8A9B4A6C-C9D6-104E-BED4-93734FCF6DE9}" destId="{9CF89B60-A636-6E42-90AB-1C3A671E0BA5}" srcOrd="1" destOrd="0" presId="urn:microsoft.com/office/officeart/2005/8/layout/balance1"/>
    <dgm:cxn modelId="{8890C55D-62F2-AE4B-AF61-E16050B4FEF8}" type="presParOf" srcId="{9CF89B60-A636-6E42-90AB-1C3A671E0BA5}" destId="{5B9C7C09-CFE8-C84B-9A9E-07EA20886218}" srcOrd="0" destOrd="0" presId="urn:microsoft.com/office/officeart/2005/8/layout/balance1"/>
    <dgm:cxn modelId="{315FA521-81B5-0249-8505-D3AD458110DF}" type="presParOf" srcId="{9CF89B60-A636-6E42-90AB-1C3A671E0BA5}" destId="{B6D62E30-68E5-E544-B734-8585D0449DFF}" srcOrd="1" destOrd="0" presId="urn:microsoft.com/office/officeart/2005/8/layout/balance1"/>
    <dgm:cxn modelId="{63C95E11-0D0B-7349-93F8-745491D9AD2C}" type="presParOf" srcId="{8A9B4A6C-C9D6-104E-BED4-93734FCF6DE9}" destId="{DC5B049C-9BED-3C40-9CA2-A5AB372A71E7}" srcOrd="2" destOrd="0" presId="urn:microsoft.com/office/officeart/2005/8/layout/balance1"/>
    <dgm:cxn modelId="{A087550A-7820-FC4F-A131-F410322D7FD9}" type="presParOf" srcId="{DC5B049C-9BED-3C40-9CA2-A5AB372A71E7}" destId="{C1C628D5-8323-C54D-AF67-3EA1D12B8923}" srcOrd="0" destOrd="0" presId="urn:microsoft.com/office/officeart/2005/8/layout/balance1"/>
    <dgm:cxn modelId="{687BBCB1-E759-C94A-9036-7625652A5BFA}" type="presParOf" srcId="{DC5B049C-9BED-3C40-9CA2-A5AB372A71E7}" destId="{C2114B25-2A0B-1246-A082-A2CF4AADD994}" srcOrd="1" destOrd="0" presId="urn:microsoft.com/office/officeart/2005/8/layout/balance1"/>
    <dgm:cxn modelId="{E088DD74-C2D8-EB4C-B3CB-FB761C76D095}" type="presParOf" srcId="{DC5B049C-9BED-3C40-9CA2-A5AB372A71E7}" destId="{DCA6595C-0E5E-9342-B639-B2477EE54A7D}" srcOrd="2" destOrd="0" presId="urn:microsoft.com/office/officeart/2005/8/layout/balance1"/>
    <dgm:cxn modelId="{99030A75-ABFE-3841-9EEE-0B5B469398F0}" type="presParOf" srcId="{DC5B049C-9BED-3C40-9CA2-A5AB372A71E7}" destId="{7E9BDA2C-8AE8-D54A-AB39-E42C5A2D7511}" srcOrd="3" destOrd="0" presId="urn:microsoft.com/office/officeart/2005/8/layout/balance1"/>
    <dgm:cxn modelId="{73A58BB7-1293-2141-919B-0D9F72980DA2}" type="presParOf" srcId="{DC5B049C-9BED-3C40-9CA2-A5AB372A71E7}" destId="{C6A3EE1F-AFE4-D84B-BAD0-5C7781E1C675}" srcOrd="4" destOrd="0" presId="urn:microsoft.com/office/officeart/2005/8/layout/balance1"/>
    <dgm:cxn modelId="{EE6B7600-772E-E14E-8498-3BADC67C84EA}" type="presParOf" srcId="{DC5B049C-9BED-3C40-9CA2-A5AB372A71E7}" destId="{243DA14B-C5E0-9A49-8E45-5D26E3BF1519}" srcOrd="5" destOrd="0" presId="urn:microsoft.com/office/officeart/2005/8/layout/balance1"/>
    <dgm:cxn modelId="{3EFB7495-82C5-D446-86F9-A20AB945DEA9}" type="presParOf" srcId="{DC5B049C-9BED-3C40-9CA2-A5AB372A71E7}" destId="{40E0F254-1CE8-4F4A-9628-F37C74F8CCAE}" srcOrd="6" destOrd="0" presId="urn:microsoft.com/office/officeart/2005/8/layout/balance1"/>
    <dgm:cxn modelId="{87B0349F-4A3F-D843-A7D1-C3449096D16E}" type="presParOf" srcId="{DC5B049C-9BED-3C40-9CA2-A5AB372A71E7}" destId="{475880BD-37BA-3F40-807B-670E86E403BE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2B9F92-02FC-491F-B15D-14FC8639695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0B7DB1D-4EE7-4AC0-8A86-8C4A8DB5108D}">
      <dgm:prSet/>
      <dgm:spPr/>
      <dgm:t>
        <a:bodyPr/>
        <a:lstStyle/>
        <a:p>
          <a:pPr>
            <a:defRPr b="1"/>
          </a:pPr>
          <a:r>
            <a:rPr lang="en-IN" b="1"/>
            <a:t>1. From Reactive to Predictive: A Readiness Gap</a:t>
          </a:r>
          <a:endParaRPr lang="en-US"/>
        </a:p>
      </dgm:t>
    </dgm:pt>
    <dgm:pt modelId="{7624392D-742D-4144-9C66-AC50AA62BAB7}" type="parTrans" cxnId="{A7C86C8E-AD34-49A6-BCAF-2F320796C669}">
      <dgm:prSet/>
      <dgm:spPr/>
      <dgm:t>
        <a:bodyPr/>
        <a:lstStyle/>
        <a:p>
          <a:endParaRPr lang="en-US"/>
        </a:p>
      </dgm:t>
    </dgm:pt>
    <dgm:pt modelId="{0233B8ED-E28C-4737-B322-0EEAAEC3E502}" type="sibTrans" cxnId="{A7C86C8E-AD34-49A6-BCAF-2F320796C669}">
      <dgm:prSet/>
      <dgm:spPr/>
      <dgm:t>
        <a:bodyPr/>
        <a:lstStyle/>
        <a:p>
          <a:endParaRPr lang="en-US"/>
        </a:p>
      </dgm:t>
    </dgm:pt>
    <dgm:pt modelId="{ABF66054-9054-4399-BA75-FD0CC154E53A}">
      <dgm:prSet/>
      <dgm:spPr/>
      <dgm:t>
        <a:bodyPr/>
        <a:lstStyle/>
        <a:p>
          <a:r>
            <a:rPr lang="en-IN" b="0" dirty="0"/>
            <a:t>Shift from retrospective reports → real-time prediction (e.g., </a:t>
          </a:r>
          <a:r>
            <a:rPr lang="en-IN" b="0" dirty="0" err="1"/>
            <a:t>BlueDot</a:t>
          </a:r>
          <a:r>
            <a:rPr lang="en-IN" b="0" dirty="0"/>
            <a:t>).</a:t>
          </a:r>
          <a:endParaRPr lang="en-US" b="0" dirty="0"/>
        </a:p>
      </dgm:t>
    </dgm:pt>
    <dgm:pt modelId="{2A56A1DF-D895-41A7-9797-D5FDC8A4F995}" type="parTrans" cxnId="{85D9626A-6EA5-4CD4-9AE0-6A843A8563B6}">
      <dgm:prSet/>
      <dgm:spPr/>
      <dgm:t>
        <a:bodyPr/>
        <a:lstStyle/>
        <a:p>
          <a:endParaRPr lang="en-US"/>
        </a:p>
      </dgm:t>
    </dgm:pt>
    <dgm:pt modelId="{854152A0-ACBA-42AD-9203-92E432EEADE7}" type="sibTrans" cxnId="{85D9626A-6EA5-4CD4-9AE0-6A843A8563B6}">
      <dgm:prSet/>
      <dgm:spPr/>
      <dgm:t>
        <a:bodyPr/>
        <a:lstStyle/>
        <a:p>
          <a:endParaRPr lang="en-US"/>
        </a:p>
      </dgm:t>
    </dgm:pt>
    <dgm:pt modelId="{E7E64A9C-E99A-4C7C-BD58-7646FD64E19A}">
      <dgm:prSet/>
      <dgm:spPr/>
      <dgm:t>
        <a:bodyPr/>
        <a:lstStyle/>
        <a:p>
          <a:r>
            <a:rPr lang="en-IN" b="0" dirty="0"/>
            <a:t>Institutional preparedness lags behind AI capabilities.</a:t>
          </a:r>
          <a:endParaRPr lang="en-US" b="0" dirty="0"/>
        </a:p>
      </dgm:t>
    </dgm:pt>
    <dgm:pt modelId="{313FD41D-8C19-4827-AD98-4D9AAC853FBB}" type="parTrans" cxnId="{5D0BA564-AB27-46B6-BF4F-84A2D80C13DE}">
      <dgm:prSet/>
      <dgm:spPr/>
      <dgm:t>
        <a:bodyPr/>
        <a:lstStyle/>
        <a:p>
          <a:endParaRPr lang="en-US"/>
        </a:p>
      </dgm:t>
    </dgm:pt>
    <dgm:pt modelId="{86A55C65-BFD1-4AF5-A6DB-97D3F912C443}" type="sibTrans" cxnId="{5D0BA564-AB27-46B6-BF4F-84A2D80C13DE}">
      <dgm:prSet/>
      <dgm:spPr/>
      <dgm:t>
        <a:bodyPr/>
        <a:lstStyle/>
        <a:p>
          <a:endParaRPr lang="en-US"/>
        </a:p>
      </dgm:t>
    </dgm:pt>
    <dgm:pt modelId="{867196F4-D626-40F7-8F0E-69CBBE7ED038}">
      <dgm:prSet/>
      <dgm:spPr/>
      <dgm:t>
        <a:bodyPr/>
        <a:lstStyle/>
        <a:p>
          <a:r>
            <a:rPr lang="en-IN" b="0" dirty="0"/>
            <a:t>Prediction ≠ action without policy agility &amp; interdisciplinary coordination</a:t>
          </a:r>
          <a:r>
            <a:rPr lang="en-IN" dirty="0"/>
            <a:t>.</a:t>
          </a:r>
          <a:endParaRPr lang="en-US" dirty="0"/>
        </a:p>
      </dgm:t>
    </dgm:pt>
    <dgm:pt modelId="{ED787F34-7A19-4825-BF0E-C70DE8FADF8A}" type="parTrans" cxnId="{88A08D86-9192-4F92-85DA-31E7B61779F6}">
      <dgm:prSet/>
      <dgm:spPr/>
      <dgm:t>
        <a:bodyPr/>
        <a:lstStyle/>
        <a:p>
          <a:endParaRPr lang="en-US"/>
        </a:p>
      </dgm:t>
    </dgm:pt>
    <dgm:pt modelId="{C1AA1CB5-4246-4299-A3D5-C5A0D3ADEA1C}" type="sibTrans" cxnId="{88A08D86-9192-4F92-85DA-31E7B61779F6}">
      <dgm:prSet/>
      <dgm:spPr/>
      <dgm:t>
        <a:bodyPr/>
        <a:lstStyle/>
        <a:p>
          <a:endParaRPr lang="en-US"/>
        </a:p>
      </dgm:t>
    </dgm:pt>
    <dgm:pt modelId="{E546E840-A30B-409E-9C1A-2243B42C3538}">
      <dgm:prSet/>
      <dgm:spPr/>
      <dgm:t>
        <a:bodyPr/>
        <a:lstStyle/>
        <a:p>
          <a:pPr>
            <a:defRPr b="1"/>
          </a:pPr>
          <a:r>
            <a:rPr lang="en-IN"/>
            <a:t>2. </a:t>
          </a:r>
          <a:r>
            <a:rPr lang="en-IN" b="1"/>
            <a:t>Narrow AI: Effective but Fragile</a:t>
          </a:r>
          <a:endParaRPr lang="en-US"/>
        </a:p>
      </dgm:t>
    </dgm:pt>
    <dgm:pt modelId="{415D6CE8-C3E9-46FF-BB6C-48759448BC68}" type="parTrans" cxnId="{931262C3-E00C-46C8-8467-BB63E2717580}">
      <dgm:prSet/>
      <dgm:spPr/>
      <dgm:t>
        <a:bodyPr/>
        <a:lstStyle/>
        <a:p>
          <a:endParaRPr lang="en-US"/>
        </a:p>
      </dgm:t>
    </dgm:pt>
    <dgm:pt modelId="{12433CC9-6DF8-43EB-9F1A-BAC64A646ADA}" type="sibTrans" cxnId="{931262C3-E00C-46C8-8467-BB63E2717580}">
      <dgm:prSet/>
      <dgm:spPr/>
      <dgm:t>
        <a:bodyPr/>
        <a:lstStyle/>
        <a:p>
          <a:endParaRPr lang="en-US"/>
        </a:p>
      </dgm:t>
    </dgm:pt>
    <dgm:pt modelId="{176B853F-E8A6-4287-A698-78B7471870D0}">
      <dgm:prSet/>
      <dgm:spPr/>
      <dgm:t>
        <a:bodyPr/>
        <a:lstStyle/>
        <a:p>
          <a:r>
            <a:rPr lang="en-IN" b="0" dirty="0"/>
            <a:t>ANI models dominate: precise, task-specific (e.g., outbreak detection).</a:t>
          </a:r>
          <a:endParaRPr lang="en-US" b="0" dirty="0"/>
        </a:p>
      </dgm:t>
    </dgm:pt>
    <dgm:pt modelId="{23B947F3-F7B2-446B-989C-67E9981F8F27}" type="parTrans" cxnId="{ABBFABFF-D9DB-4EC5-B7DB-1ECE46330754}">
      <dgm:prSet/>
      <dgm:spPr/>
      <dgm:t>
        <a:bodyPr/>
        <a:lstStyle/>
        <a:p>
          <a:endParaRPr lang="en-US"/>
        </a:p>
      </dgm:t>
    </dgm:pt>
    <dgm:pt modelId="{6F1F8EA6-9A4E-4780-BF11-2F6FEAAE5A55}" type="sibTrans" cxnId="{ABBFABFF-D9DB-4EC5-B7DB-1ECE46330754}">
      <dgm:prSet/>
      <dgm:spPr/>
      <dgm:t>
        <a:bodyPr/>
        <a:lstStyle/>
        <a:p>
          <a:endParaRPr lang="en-US"/>
        </a:p>
      </dgm:t>
    </dgm:pt>
    <dgm:pt modelId="{8C031088-FECC-4871-AF8A-E0AC2EE469AC}">
      <dgm:prSet/>
      <dgm:spPr/>
      <dgm:t>
        <a:bodyPr/>
        <a:lstStyle/>
        <a:p>
          <a:r>
            <a:rPr lang="en-IN" b="0" dirty="0"/>
            <a:t>Limited resilience to novel or uncertain data (e.g., misinformation).</a:t>
          </a:r>
          <a:endParaRPr lang="en-US" b="0" dirty="0"/>
        </a:p>
      </dgm:t>
    </dgm:pt>
    <dgm:pt modelId="{BC836277-DDDB-48DA-9295-5ADD4C8FA755}" type="parTrans" cxnId="{BE7A0C15-CD54-48E5-843B-18F29D8CF0F7}">
      <dgm:prSet/>
      <dgm:spPr/>
      <dgm:t>
        <a:bodyPr/>
        <a:lstStyle/>
        <a:p>
          <a:endParaRPr lang="en-US"/>
        </a:p>
      </dgm:t>
    </dgm:pt>
    <dgm:pt modelId="{43DF96A4-6BB8-4178-A76C-3A65A0F8ED9A}" type="sibTrans" cxnId="{BE7A0C15-CD54-48E5-843B-18F29D8CF0F7}">
      <dgm:prSet/>
      <dgm:spPr/>
      <dgm:t>
        <a:bodyPr/>
        <a:lstStyle/>
        <a:p>
          <a:endParaRPr lang="en-US"/>
        </a:p>
      </dgm:t>
    </dgm:pt>
    <dgm:pt modelId="{66BFAA63-197B-44BB-BB58-85DC3EF02595}">
      <dgm:prSet/>
      <dgm:spPr/>
      <dgm:t>
        <a:bodyPr/>
        <a:lstStyle/>
        <a:p>
          <a:r>
            <a:rPr lang="en-IN" b="0" dirty="0"/>
            <a:t>Underuse of unsupervised/reinforcement learning = missed adaptability.</a:t>
          </a:r>
          <a:endParaRPr lang="en-US" b="0" dirty="0"/>
        </a:p>
      </dgm:t>
    </dgm:pt>
    <dgm:pt modelId="{202896B1-00D7-4100-A889-308C4AE0D6D7}" type="parTrans" cxnId="{617F3FA3-BF46-438F-AF9D-830D77056BD9}">
      <dgm:prSet/>
      <dgm:spPr/>
      <dgm:t>
        <a:bodyPr/>
        <a:lstStyle/>
        <a:p>
          <a:endParaRPr lang="en-US"/>
        </a:p>
      </dgm:t>
    </dgm:pt>
    <dgm:pt modelId="{4EF78C68-3C3F-4C41-BC75-4442987EDAF7}" type="sibTrans" cxnId="{617F3FA3-BF46-438F-AF9D-830D77056BD9}">
      <dgm:prSet/>
      <dgm:spPr/>
      <dgm:t>
        <a:bodyPr/>
        <a:lstStyle/>
        <a:p>
          <a:endParaRPr lang="en-US"/>
        </a:p>
      </dgm:t>
    </dgm:pt>
    <dgm:pt modelId="{2EC8309B-1879-4E6D-A5E3-4E655FC3902F}">
      <dgm:prSet/>
      <dgm:spPr/>
      <dgm:t>
        <a:bodyPr/>
        <a:lstStyle/>
        <a:p>
          <a:pPr>
            <a:defRPr b="1"/>
          </a:pPr>
          <a:r>
            <a:rPr lang="en-IN" b="1"/>
            <a:t>3. Systemic Innovation &amp; Digital Inequity</a:t>
          </a:r>
          <a:endParaRPr lang="en-US"/>
        </a:p>
      </dgm:t>
    </dgm:pt>
    <dgm:pt modelId="{A583B49E-AEFE-4335-84B0-466E44520568}" type="parTrans" cxnId="{F69F1366-7E8C-44DC-A02E-821E8ED5B55C}">
      <dgm:prSet/>
      <dgm:spPr/>
      <dgm:t>
        <a:bodyPr/>
        <a:lstStyle/>
        <a:p>
          <a:endParaRPr lang="en-US"/>
        </a:p>
      </dgm:t>
    </dgm:pt>
    <dgm:pt modelId="{F543A6C0-7A35-47EC-9F24-D8E80CD7A771}" type="sibTrans" cxnId="{F69F1366-7E8C-44DC-A02E-821E8ED5B55C}">
      <dgm:prSet/>
      <dgm:spPr/>
      <dgm:t>
        <a:bodyPr/>
        <a:lstStyle/>
        <a:p>
          <a:endParaRPr lang="en-US"/>
        </a:p>
      </dgm:t>
    </dgm:pt>
    <dgm:pt modelId="{F0F0B083-1857-4F0D-88F8-F727DF695E8C}">
      <dgm:prSet/>
      <dgm:spPr/>
      <dgm:t>
        <a:bodyPr/>
        <a:lstStyle/>
        <a:p>
          <a:r>
            <a:rPr lang="en-IN" b="0" dirty="0"/>
            <a:t>AI drives shift toward integrated, personalized health systems.</a:t>
          </a:r>
          <a:endParaRPr lang="en-US" b="0" dirty="0"/>
        </a:p>
      </dgm:t>
    </dgm:pt>
    <dgm:pt modelId="{B7C318E5-9669-4DD5-B4AD-8794ECC0D142}" type="parTrans" cxnId="{0B73F997-D4F9-455B-B9F3-58970C38DE9E}">
      <dgm:prSet/>
      <dgm:spPr/>
      <dgm:t>
        <a:bodyPr/>
        <a:lstStyle/>
        <a:p>
          <a:endParaRPr lang="en-US"/>
        </a:p>
      </dgm:t>
    </dgm:pt>
    <dgm:pt modelId="{0BB5ED06-E427-4CFE-B8BF-BA794581A211}" type="sibTrans" cxnId="{0B73F997-D4F9-455B-B9F3-58970C38DE9E}">
      <dgm:prSet/>
      <dgm:spPr/>
      <dgm:t>
        <a:bodyPr/>
        <a:lstStyle/>
        <a:p>
          <a:endParaRPr lang="en-US"/>
        </a:p>
      </dgm:t>
    </dgm:pt>
    <dgm:pt modelId="{96CCFD50-29F9-4B23-9FB2-D3DC1483CF2C}">
      <dgm:prSet/>
      <dgm:spPr/>
      <dgm:t>
        <a:bodyPr/>
        <a:lstStyle/>
        <a:p>
          <a:r>
            <a:rPr lang="en-IN" b="0" dirty="0"/>
            <a:t>Success skewed to high-income, data-rich environments.</a:t>
          </a:r>
          <a:endParaRPr lang="en-US" b="0" dirty="0"/>
        </a:p>
      </dgm:t>
    </dgm:pt>
    <dgm:pt modelId="{8C9E1BDC-11EC-49E5-A891-15D4D320AD0D}" type="parTrans" cxnId="{40DA201B-7537-43F7-ADDD-EBF85B48B208}">
      <dgm:prSet/>
      <dgm:spPr/>
      <dgm:t>
        <a:bodyPr/>
        <a:lstStyle/>
        <a:p>
          <a:endParaRPr lang="en-US"/>
        </a:p>
      </dgm:t>
    </dgm:pt>
    <dgm:pt modelId="{E843EBCC-0A31-4CD7-B677-0900C7AAEA97}" type="sibTrans" cxnId="{40DA201B-7537-43F7-ADDD-EBF85B48B208}">
      <dgm:prSet/>
      <dgm:spPr/>
      <dgm:t>
        <a:bodyPr/>
        <a:lstStyle/>
        <a:p>
          <a:endParaRPr lang="en-US"/>
        </a:p>
      </dgm:t>
    </dgm:pt>
    <dgm:pt modelId="{CEF2F008-23D8-4DF4-90F6-F2F191BEA1D6}">
      <dgm:prSet/>
      <dgm:spPr/>
      <dgm:t>
        <a:bodyPr/>
        <a:lstStyle/>
        <a:p>
          <a:r>
            <a:rPr lang="en-IN" b="0" dirty="0"/>
            <a:t>Risk of "algorithmic advantage" without equitable infrastructure.</a:t>
          </a:r>
          <a:endParaRPr lang="en-US" b="0" dirty="0"/>
        </a:p>
      </dgm:t>
    </dgm:pt>
    <dgm:pt modelId="{B49B3D0A-ECA9-4894-ADFB-CEE87F9786CE}" type="parTrans" cxnId="{AF3CA50F-4F78-4EC4-897B-BABA6A24F3AF}">
      <dgm:prSet/>
      <dgm:spPr/>
      <dgm:t>
        <a:bodyPr/>
        <a:lstStyle/>
        <a:p>
          <a:endParaRPr lang="en-US"/>
        </a:p>
      </dgm:t>
    </dgm:pt>
    <dgm:pt modelId="{5B1F818A-3650-4444-9B68-F7CD435D54A8}" type="sibTrans" cxnId="{AF3CA50F-4F78-4EC4-897B-BABA6A24F3AF}">
      <dgm:prSet/>
      <dgm:spPr/>
      <dgm:t>
        <a:bodyPr/>
        <a:lstStyle/>
        <a:p>
          <a:endParaRPr lang="en-US"/>
        </a:p>
      </dgm:t>
    </dgm:pt>
    <dgm:pt modelId="{FFD0CF0E-2152-6344-9C09-06EFD2E8DB20}" type="pres">
      <dgm:prSet presAssocID="{CA2B9F92-02FC-491F-B15D-14FC86396955}" presName="Name0" presStyleCnt="0">
        <dgm:presLayoutVars>
          <dgm:dir/>
          <dgm:animLvl val="lvl"/>
          <dgm:resizeHandles val="exact"/>
        </dgm:presLayoutVars>
      </dgm:prSet>
      <dgm:spPr/>
    </dgm:pt>
    <dgm:pt modelId="{AC87B9D6-F788-774C-942E-ADC68C3112B7}" type="pres">
      <dgm:prSet presAssocID="{E0B7DB1D-4EE7-4AC0-8A86-8C4A8DB5108D}" presName="composite" presStyleCnt="0"/>
      <dgm:spPr/>
    </dgm:pt>
    <dgm:pt modelId="{282B7ABF-5357-BD4B-B8E5-0F95BD023E5E}" type="pres">
      <dgm:prSet presAssocID="{E0B7DB1D-4EE7-4AC0-8A86-8C4A8DB5108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6016148-704E-A643-A6C5-D67793E05F33}" type="pres">
      <dgm:prSet presAssocID="{E0B7DB1D-4EE7-4AC0-8A86-8C4A8DB5108D}" presName="desTx" presStyleLbl="alignAccFollowNode1" presStyleIdx="0" presStyleCnt="3">
        <dgm:presLayoutVars>
          <dgm:bulletEnabled val="1"/>
        </dgm:presLayoutVars>
      </dgm:prSet>
      <dgm:spPr/>
    </dgm:pt>
    <dgm:pt modelId="{B12F7227-79D1-1641-8A0D-7CE86C3EB9AE}" type="pres">
      <dgm:prSet presAssocID="{0233B8ED-E28C-4737-B322-0EEAAEC3E502}" presName="space" presStyleCnt="0"/>
      <dgm:spPr/>
    </dgm:pt>
    <dgm:pt modelId="{9F47E5C8-9783-7649-918E-25C856044AD9}" type="pres">
      <dgm:prSet presAssocID="{E546E840-A30B-409E-9C1A-2243B42C3538}" presName="composite" presStyleCnt="0"/>
      <dgm:spPr/>
    </dgm:pt>
    <dgm:pt modelId="{C504BB2D-C37A-6247-8653-308C1182FD63}" type="pres">
      <dgm:prSet presAssocID="{E546E840-A30B-409E-9C1A-2243B42C353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1EB0830-9F67-C34A-82AD-07FA048DD2F3}" type="pres">
      <dgm:prSet presAssocID="{E546E840-A30B-409E-9C1A-2243B42C3538}" presName="desTx" presStyleLbl="alignAccFollowNode1" presStyleIdx="1" presStyleCnt="3">
        <dgm:presLayoutVars>
          <dgm:bulletEnabled val="1"/>
        </dgm:presLayoutVars>
      </dgm:prSet>
      <dgm:spPr/>
    </dgm:pt>
    <dgm:pt modelId="{79BC6910-C560-4345-B119-CE16B91E86EC}" type="pres">
      <dgm:prSet presAssocID="{12433CC9-6DF8-43EB-9F1A-BAC64A646ADA}" presName="space" presStyleCnt="0"/>
      <dgm:spPr/>
    </dgm:pt>
    <dgm:pt modelId="{5775A33F-7F06-034E-8AFB-02D2046FFF16}" type="pres">
      <dgm:prSet presAssocID="{2EC8309B-1879-4E6D-A5E3-4E655FC3902F}" presName="composite" presStyleCnt="0"/>
      <dgm:spPr/>
    </dgm:pt>
    <dgm:pt modelId="{0E4F2A49-2986-8F42-9510-1541F2AEBD1C}" type="pres">
      <dgm:prSet presAssocID="{2EC8309B-1879-4E6D-A5E3-4E655FC3902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06BC7D7-F72E-304E-8FB3-118ED8288451}" type="pres">
      <dgm:prSet presAssocID="{2EC8309B-1879-4E6D-A5E3-4E655FC3902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BED5D05-2D80-044E-AA2B-43EECA690DDF}" type="presOf" srcId="{F0F0B083-1857-4F0D-88F8-F727DF695E8C}" destId="{506BC7D7-F72E-304E-8FB3-118ED8288451}" srcOrd="0" destOrd="0" presId="urn:microsoft.com/office/officeart/2005/8/layout/hList1"/>
    <dgm:cxn modelId="{AF3CA50F-4F78-4EC4-897B-BABA6A24F3AF}" srcId="{2EC8309B-1879-4E6D-A5E3-4E655FC3902F}" destId="{CEF2F008-23D8-4DF4-90F6-F2F191BEA1D6}" srcOrd="2" destOrd="0" parTransId="{B49B3D0A-ECA9-4894-ADFB-CEE87F9786CE}" sibTransId="{5B1F818A-3650-4444-9B68-F7CD435D54A8}"/>
    <dgm:cxn modelId="{BE7A0C15-CD54-48E5-843B-18F29D8CF0F7}" srcId="{E546E840-A30B-409E-9C1A-2243B42C3538}" destId="{8C031088-FECC-4871-AF8A-E0AC2EE469AC}" srcOrd="1" destOrd="0" parTransId="{BC836277-DDDB-48DA-9295-5ADD4C8FA755}" sibTransId="{43DF96A4-6BB8-4178-A76C-3A65A0F8ED9A}"/>
    <dgm:cxn modelId="{108A7015-F889-8440-B95A-B43787E6AB4C}" type="presOf" srcId="{2EC8309B-1879-4E6D-A5E3-4E655FC3902F}" destId="{0E4F2A49-2986-8F42-9510-1541F2AEBD1C}" srcOrd="0" destOrd="0" presId="urn:microsoft.com/office/officeart/2005/8/layout/hList1"/>
    <dgm:cxn modelId="{40DA201B-7537-43F7-ADDD-EBF85B48B208}" srcId="{2EC8309B-1879-4E6D-A5E3-4E655FC3902F}" destId="{96CCFD50-29F9-4B23-9FB2-D3DC1483CF2C}" srcOrd="1" destOrd="0" parTransId="{8C9E1BDC-11EC-49E5-A891-15D4D320AD0D}" sibTransId="{E843EBCC-0A31-4CD7-B677-0900C7AAEA97}"/>
    <dgm:cxn modelId="{45194A20-FC2C-C04D-815A-C12AF5A23217}" type="presOf" srcId="{176B853F-E8A6-4287-A698-78B7471870D0}" destId="{91EB0830-9F67-C34A-82AD-07FA048DD2F3}" srcOrd="0" destOrd="0" presId="urn:microsoft.com/office/officeart/2005/8/layout/hList1"/>
    <dgm:cxn modelId="{9A71B629-5DC6-6342-B2A6-ECD269E25FFF}" type="presOf" srcId="{867196F4-D626-40F7-8F0E-69CBBE7ED038}" destId="{E6016148-704E-A643-A6C5-D67793E05F33}" srcOrd="0" destOrd="2" presId="urn:microsoft.com/office/officeart/2005/8/layout/hList1"/>
    <dgm:cxn modelId="{3C2EE529-D6A9-744B-82C2-BB044F51973A}" type="presOf" srcId="{CEF2F008-23D8-4DF4-90F6-F2F191BEA1D6}" destId="{506BC7D7-F72E-304E-8FB3-118ED8288451}" srcOrd="0" destOrd="2" presId="urn:microsoft.com/office/officeart/2005/8/layout/hList1"/>
    <dgm:cxn modelId="{1D87A746-C29F-4A4C-BA3A-90296F84C572}" type="presOf" srcId="{ABF66054-9054-4399-BA75-FD0CC154E53A}" destId="{E6016148-704E-A643-A6C5-D67793E05F33}" srcOrd="0" destOrd="0" presId="urn:microsoft.com/office/officeart/2005/8/layout/hList1"/>
    <dgm:cxn modelId="{76EDBF5A-661F-3D49-BC88-C847389B90A3}" type="presOf" srcId="{E0B7DB1D-4EE7-4AC0-8A86-8C4A8DB5108D}" destId="{282B7ABF-5357-BD4B-B8E5-0F95BD023E5E}" srcOrd="0" destOrd="0" presId="urn:microsoft.com/office/officeart/2005/8/layout/hList1"/>
    <dgm:cxn modelId="{74B61D5D-49A4-5344-9885-23A6328C018C}" type="presOf" srcId="{96CCFD50-29F9-4B23-9FB2-D3DC1483CF2C}" destId="{506BC7D7-F72E-304E-8FB3-118ED8288451}" srcOrd="0" destOrd="1" presId="urn:microsoft.com/office/officeart/2005/8/layout/hList1"/>
    <dgm:cxn modelId="{5D0BA564-AB27-46B6-BF4F-84A2D80C13DE}" srcId="{E0B7DB1D-4EE7-4AC0-8A86-8C4A8DB5108D}" destId="{E7E64A9C-E99A-4C7C-BD58-7646FD64E19A}" srcOrd="1" destOrd="0" parTransId="{313FD41D-8C19-4827-AD98-4D9AAC853FBB}" sibTransId="{86A55C65-BFD1-4AF5-A6DB-97D3F912C443}"/>
    <dgm:cxn modelId="{F69F1366-7E8C-44DC-A02E-821E8ED5B55C}" srcId="{CA2B9F92-02FC-491F-B15D-14FC86396955}" destId="{2EC8309B-1879-4E6D-A5E3-4E655FC3902F}" srcOrd="2" destOrd="0" parTransId="{A583B49E-AEFE-4335-84B0-466E44520568}" sibTransId="{F543A6C0-7A35-47EC-9F24-D8E80CD7A771}"/>
    <dgm:cxn modelId="{85D9626A-6EA5-4CD4-9AE0-6A843A8563B6}" srcId="{E0B7DB1D-4EE7-4AC0-8A86-8C4A8DB5108D}" destId="{ABF66054-9054-4399-BA75-FD0CC154E53A}" srcOrd="0" destOrd="0" parTransId="{2A56A1DF-D895-41A7-9797-D5FDC8A4F995}" sibTransId="{854152A0-ACBA-42AD-9203-92E432EEADE7}"/>
    <dgm:cxn modelId="{E56A3871-3C28-2247-BBCE-1D032D1E739B}" type="presOf" srcId="{8C031088-FECC-4871-AF8A-E0AC2EE469AC}" destId="{91EB0830-9F67-C34A-82AD-07FA048DD2F3}" srcOrd="0" destOrd="1" presId="urn:microsoft.com/office/officeart/2005/8/layout/hList1"/>
    <dgm:cxn modelId="{30EAAE77-AEC3-8641-AA0E-3D1382CD8335}" type="presOf" srcId="{E546E840-A30B-409E-9C1A-2243B42C3538}" destId="{C504BB2D-C37A-6247-8653-308C1182FD63}" srcOrd="0" destOrd="0" presId="urn:microsoft.com/office/officeart/2005/8/layout/hList1"/>
    <dgm:cxn modelId="{88A08D86-9192-4F92-85DA-31E7B61779F6}" srcId="{E0B7DB1D-4EE7-4AC0-8A86-8C4A8DB5108D}" destId="{867196F4-D626-40F7-8F0E-69CBBE7ED038}" srcOrd="2" destOrd="0" parTransId="{ED787F34-7A19-4825-BF0E-C70DE8FADF8A}" sibTransId="{C1AA1CB5-4246-4299-A3D5-C5A0D3ADEA1C}"/>
    <dgm:cxn modelId="{A7C86C8E-AD34-49A6-BCAF-2F320796C669}" srcId="{CA2B9F92-02FC-491F-B15D-14FC86396955}" destId="{E0B7DB1D-4EE7-4AC0-8A86-8C4A8DB5108D}" srcOrd="0" destOrd="0" parTransId="{7624392D-742D-4144-9C66-AC50AA62BAB7}" sibTransId="{0233B8ED-E28C-4737-B322-0EEAAEC3E502}"/>
    <dgm:cxn modelId="{0B73F997-D4F9-455B-B9F3-58970C38DE9E}" srcId="{2EC8309B-1879-4E6D-A5E3-4E655FC3902F}" destId="{F0F0B083-1857-4F0D-88F8-F727DF695E8C}" srcOrd="0" destOrd="0" parTransId="{B7C318E5-9669-4DD5-B4AD-8794ECC0D142}" sibTransId="{0BB5ED06-E427-4CFE-B8BF-BA794581A211}"/>
    <dgm:cxn modelId="{617F3FA3-BF46-438F-AF9D-830D77056BD9}" srcId="{E546E840-A30B-409E-9C1A-2243B42C3538}" destId="{66BFAA63-197B-44BB-BB58-85DC3EF02595}" srcOrd="2" destOrd="0" parTransId="{202896B1-00D7-4100-A889-308C4AE0D6D7}" sibTransId="{4EF78C68-3C3F-4C41-BC75-4442987EDAF7}"/>
    <dgm:cxn modelId="{267D9CAD-DAAA-0143-AE16-48F6B22A85B2}" type="presOf" srcId="{66BFAA63-197B-44BB-BB58-85DC3EF02595}" destId="{91EB0830-9F67-C34A-82AD-07FA048DD2F3}" srcOrd="0" destOrd="2" presId="urn:microsoft.com/office/officeart/2005/8/layout/hList1"/>
    <dgm:cxn modelId="{565E4DC2-6AAB-7D48-B0D7-130866AD597E}" type="presOf" srcId="{CA2B9F92-02FC-491F-B15D-14FC86396955}" destId="{FFD0CF0E-2152-6344-9C09-06EFD2E8DB20}" srcOrd="0" destOrd="0" presId="urn:microsoft.com/office/officeart/2005/8/layout/hList1"/>
    <dgm:cxn modelId="{931262C3-E00C-46C8-8467-BB63E2717580}" srcId="{CA2B9F92-02FC-491F-B15D-14FC86396955}" destId="{E546E840-A30B-409E-9C1A-2243B42C3538}" srcOrd="1" destOrd="0" parTransId="{415D6CE8-C3E9-46FF-BB6C-48759448BC68}" sibTransId="{12433CC9-6DF8-43EB-9F1A-BAC64A646ADA}"/>
    <dgm:cxn modelId="{C4694CE5-4FBC-5044-B581-D3CC67FFBBD2}" type="presOf" srcId="{E7E64A9C-E99A-4C7C-BD58-7646FD64E19A}" destId="{E6016148-704E-A643-A6C5-D67793E05F33}" srcOrd="0" destOrd="1" presId="urn:microsoft.com/office/officeart/2005/8/layout/hList1"/>
    <dgm:cxn modelId="{ABBFABFF-D9DB-4EC5-B7DB-1ECE46330754}" srcId="{E546E840-A30B-409E-9C1A-2243B42C3538}" destId="{176B853F-E8A6-4287-A698-78B7471870D0}" srcOrd="0" destOrd="0" parTransId="{23B947F3-F7B2-446B-989C-67E9981F8F27}" sibTransId="{6F1F8EA6-9A4E-4780-BF11-2F6FEAAE5A55}"/>
    <dgm:cxn modelId="{827E7BA5-6A3B-DD46-8E3E-8D98B170F1AE}" type="presParOf" srcId="{FFD0CF0E-2152-6344-9C09-06EFD2E8DB20}" destId="{AC87B9D6-F788-774C-942E-ADC68C3112B7}" srcOrd="0" destOrd="0" presId="urn:microsoft.com/office/officeart/2005/8/layout/hList1"/>
    <dgm:cxn modelId="{8055B28D-0609-264C-B394-21E74EAF4A52}" type="presParOf" srcId="{AC87B9D6-F788-774C-942E-ADC68C3112B7}" destId="{282B7ABF-5357-BD4B-B8E5-0F95BD023E5E}" srcOrd="0" destOrd="0" presId="urn:microsoft.com/office/officeart/2005/8/layout/hList1"/>
    <dgm:cxn modelId="{9C0164E6-2695-0443-A187-1B8C902B43A3}" type="presParOf" srcId="{AC87B9D6-F788-774C-942E-ADC68C3112B7}" destId="{E6016148-704E-A643-A6C5-D67793E05F33}" srcOrd="1" destOrd="0" presId="urn:microsoft.com/office/officeart/2005/8/layout/hList1"/>
    <dgm:cxn modelId="{EF9E5A99-AC7D-9449-A0FE-D22774EDF365}" type="presParOf" srcId="{FFD0CF0E-2152-6344-9C09-06EFD2E8DB20}" destId="{B12F7227-79D1-1641-8A0D-7CE86C3EB9AE}" srcOrd="1" destOrd="0" presId="urn:microsoft.com/office/officeart/2005/8/layout/hList1"/>
    <dgm:cxn modelId="{752DA0C7-C90B-7145-80BC-931F6469B9AF}" type="presParOf" srcId="{FFD0CF0E-2152-6344-9C09-06EFD2E8DB20}" destId="{9F47E5C8-9783-7649-918E-25C856044AD9}" srcOrd="2" destOrd="0" presId="urn:microsoft.com/office/officeart/2005/8/layout/hList1"/>
    <dgm:cxn modelId="{8E9F3252-B868-9D49-939A-13E9C0A83B68}" type="presParOf" srcId="{9F47E5C8-9783-7649-918E-25C856044AD9}" destId="{C504BB2D-C37A-6247-8653-308C1182FD63}" srcOrd="0" destOrd="0" presId="urn:microsoft.com/office/officeart/2005/8/layout/hList1"/>
    <dgm:cxn modelId="{84DC45CA-1BD5-ED40-B4F2-2C26A39A0306}" type="presParOf" srcId="{9F47E5C8-9783-7649-918E-25C856044AD9}" destId="{91EB0830-9F67-C34A-82AD-07FA048DD2F3}" srcOrd="1" destOrd="0" presId="urn:microsoft.com/office/officeart/2005/8/layout/hList1"/>
    <dgm:cxn modelId="{66311B1B-D027-BD44-8C76-BE9C220E1B13}" type="presParOf" srcId="{FFD0CF0E-2152-6344-9C09-06EFD2E8DB20}" destId="{79BC6910-C560-4345-B119-CE16B91E86EC}" srcOrd="3" destOrd="0" presId="urn:microsoft.com/office/officeart/2005/8/layout/hList1"/>
    <dgm:cxn modelId="{5BA716E2-2B8E-7B43-B395-0D64EEAB5A73}" type="presParOf" srcId="{FFD0CF0E-2152-6344-9C09-06EFD2E8DB20}" destId="{5775A33F-7F06-034E-8AFB-02D2046FFF16}" srcOrd="4" destOrd="0" presId="urn:microsoft.com/office/officeart/2005/8/layout/hList1"/>
    <dgm:cxn modelId="{25E51D3B-D406-1D41-ABC0-0B415A1D4F51}" type="presParOf" srcId="{5775A33F-7F06-034E-8AFB-02D2046FFF16}" destId="{0E4F2A49-2986-8F42-9510-1541F2AEBD1C}" srcOrd="0" destOrd="0" presId="urn:microsoft.com/office/officeart/2005/8/layout/hList1"/>
    <dgm:cxn modelId="{DED58481-D820-E64D-A269-B84C8FF0A21D}" type="presParOf" srcId="{5775A33F-7F06-034E-8AFB-02D2046FFF16}" destId="{506BC7D7-F72E-304E-8FB3-118ED828845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507B8-E9E2-4185-BB28-86E894AE3DFD}">
      <dsp:nvSpPr>
        <dsp:cNvPr id="0" name=""/>
        <dsp:cNvSpPr/>
      </dsp:nvSpPr>
      <dsp:spPr>
        <a:xfrm>
          <a:off x="0" y="0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A305DF-BAA3-4914-B344-8338E440E02A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01065-49F0-4176-BD7F-B8279623E86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/>
            <a:t>To explore current trends and developments in the use of AI for disease surveillance, prediction, and control.</a:t>
          </a:r>
          <a:endParaRPr lang="en-US" sz="2000" kern="1200"/>
        </a:p>
      </dsp:txBody>
      <dsp:txXfrm>
        <a:off x="1844034" y="682"/>
        <a:ext cx="4401230" cy="1596566"/>
      </dsp:txXfrm>
    </dsp:sp>
    <dsp:sp modelId="{136ECB49-5E80-41FB-B8A6-FC8A92939362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67425-AC26-4EB8-A6AC-59B8BC23F0F7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ADC40-7DF9-44B1-8B31-A13792B95F7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/>
            <a:t>To classify the types of AI models (e.g., ML, DL, NLP) used in epidemiological applications.</a:t>
          </a:r>
          <a:endParaRPr lang="en-US" sz="2000" kern="1200"/>
        </a:p>
      </dsp:txBody>
      <dsp:txXfrm>
        <a:off x="1844034" y="1996390"/>
        <a:ext cx="4401230" cy="1596566"/>
      </dsp:txXfrm>
    </dsp:sp>
    <dsp:sp modelId="{9EF31C07-6C97-44A0-A147-B8A68351F206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A7882-1158-4179-B6D8-E2E9CAC09269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0F5C8-DB1F-42DE-A5A7-084B81D2D89A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/>
            <a:t>To identify common challenges, limitations, and ethical considerations in applying AI in public health.</a:t>
          </a:r>
          <a:endParaRPr lang="en-US" sz="2000" kern="1200"/>
        </a:p>
      </dsp:txBody>
      <dsp:txXfrm>
        <a:off x="1844034" y="3992098"/>
        <a:ext cx="4401230" cy="15965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4E9D9-37B5-8C4E-A1DE-98D56FFFDC1A}">
      <dsp:nvSpPr>
        <dsp:cNvPr id="0" name=""/>
        <dsp:cNvSpPr/>
      </dsp:nvSpPr>
      <dsp:spPr>
        <a:xfrm>
          <a:off x="51" y="71363"/>
          <a:ext cx="4913783" cy="9146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500" kern="1200"/>
            <a:t>4. </a:t>
          </a:r>
          <a:r>
            <a:rPr lang="en-IN" sz="2500" b="1" kern="1200"/>
            <a:t>Ethical Disruption</a:t>
          </a:r>
          <a:endParaRPr lang="en-US" sz="2500" kern="1200"/>
        </a:p>
      </dsp:txBody>
      <dsp:txXfrm>
        <a:off x="51" y="71363"/>
        <a:ext cx="4913783" cy="914611"/>
      </dsp:txXfrm>
    </dsp:sp>
    <dsp:sp modelId="{44C39607-768D-0D46-803B-E5FC28D57EB6}">
      <dsp:nvSpPr>
        <dsp:cNvPr id="0" name=""/>
        <dsp:cNvSpPr/>
      </dsp:nvSpPr>
      <dsp:spPr>
        <a:xfrm>
          <a:off x="51" y="985974"/>
          <a:ext cx="4913783" cy="32940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kern="1200" dirty="0"/>
            <a:t>Opacity, bias, and dual-use threats are central—not peripheral.</a:t>
          </a:r>
          <a:endParaRPr lang="en-US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kern="1200" dirty="0"/>
            <a:t>Black-box models erode trust; XAI adoption still limited.</a:t>
          </a:r>
          <a:endParaRPr lang="en-US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kern="1200" dirty="0"/>
            <a:t>Datasets underrepresent vulnerable populations → diagnostic bias.</a:t>
          </a:r>
          <a:endParaRPr lang="en-US" sz="2500" b="0" kern="1200" dirty="0"/>
        </a:p>
      </dsp:txBody>
      <dsp:txXfrm>
        <a:off x="51" y="985974"/>
        <a:ext cx="4913783" cy="3294000"/>
      </dsp:txXfrm>
    </dsp:sp>
    <dsp:sp modelId="{B6E36E4A-E74A-CD4C-9BB3-2D4144D0DD82}">
      <dsp:nvSpPr>
        <dsp:cNvPr id="0" name=""/>
        <dsp:cNvSpPr/>
      </dsp:nvSpPr>
      <dsp:spPr>
        <a:xfrm>
          <a:off x="5601764" y="71363"/>
          <a:ext cx="4913783" cy="914611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500" kern="1200"/>
            <a:t>5. </a:t>
          </a:r>
          <a:r>
            <a:rPr lang="en-IN" sz="2500" b="1" kern="1200"/>
            <a:t>Equity: Between Empowerment &amp; Exclusion</a:t>
          </a:r>
          <a:endParaRPr lang="en-US" sz="2500" kern="1200"/>
        </a:p>
      </dsp:txBody>
      <dsp:txXfrm>
        <a:off x="5601764" y="71363"/>
        <a:ext cx="4913783" cy="914611"/>
      </dsp:txXfrm>
    </dsp:sp>
    <dsp:sp modelId="{C1A95C0C-701D-4C48-B7F8-3F72E41CD772}">
      <dsp:nvSpPr>
        <dsp:cNvPr id="0" name=""/>
        <dsp:cNvSpPr/>
      </dsp:nvSpPr>
      <dsp:spPr>
        <a:xfrm>
          <a:off x="5601764" y="985974"/>
          <a:ext cx="4913783" cy="3294000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kern="1200" dirty="0"/>
            <a:t>AI extends access (telehealth, mobile diagnostics) </a:t>
          </a:r>
          <a:r>
            <a:rPr lang="en-IN" sz="2500" b="0" i="1" kern="1200" dirty="0"/>
            <a:t>but...</a:t>
          </a:r>
          <a:endParaRPr lang="en-US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kern="1200" dirty="0"/>
            <a:t>Barriers persist: digital illiteracy, bias, lack of local adaptation.</a:t>
          </a:r>
          <a:endParaRPr lang="en-US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kern="1200" dirty="0"/>
            <a:t>Calls for a capability-oriented approach: who benefits, at what cost?</a:t>
          </a:r>
          <a:endParaRPr lang="en-US" sz="2500" b="0" kern="1200" dirty="0"/>
        </a:p>
      </dsp:txBody>
      <dsp:txXfrm>
        <a:off x="5601764" y="985974"/>
        <a:ext cx="4913783" cy="3294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AA4B46-6D4D-4047-A09F-5DBEB1AECE9B}">
      <dsp:nvSpPr>
        <dsp:cNvPr id="0" name=""/>
        <dsp:cNvSpPr/>
      </dsp:nvSpPr>
      <dsp:spPr>
        <a:xfrm>
          <a:off x="366267" y="58728"/>
          <a:ext cx="1510523" cy="15105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82117F-4A8F-4F11-A925-B34CCA914ABB}">
      <dsp:nvSpPr>
        <dsp:cNvPr id="0" name=""/>
        <dsp:cNvSpPr/>
      </dsp:nvSpPr>
      <dsp:spPr>
        <a:xfrm>
          <a:off x="366267" y="1681285"/>
          <a:ext cx="4315781" cy="930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kern="1200" dirty="0"/>
            <a:t>Study design - Secondary Thematic Review </a:t>
          </a:r>
          <a:endParaRPr lang="en-US" sz="2000" kern="1200" dirty="0"/>
        </a:p>
      </dsp:txBody>
      <dsp:txXfrm>
        <a:off x="366267" y="1681285"/>
        <a:ext cx="4315781" cy="930590"/>
      </dsp:txXfrm>
    </dsp:sp>
    <dsp:sp modelId="{B8F54B02-ABB9-428C-995D-3C08950391AD}">
      <dsp:nvSpPr>
        <dsp:cNvPr id="0" name=""/>
        <dsp:cNvSpPr/>
      </dsp:nvSpPr>
      <dsp:spPr>
        <a:xfrm>
          <a:off x="366267" y="2663984"/>
          <a:ext cx="4315781" cy="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BEA190-CF1F-44C1-8692-7A8D9B8DAB0B}">
      <dsp:nvSpPr>
        <dsp:cNvPr id="0" name=""/>
        <dsp:cNvSpPr/>
      </dsp:nvSpPr>
      <dsp:spPr>
        <a:xfrm>
          <a:off x="5437310" y="23312"/>
          <a:ext cx="1510523" cy="15105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92445D-6833-4D2E-AAF9-239A5280BD92}">
      <dsp:nvSpPr>
        <dsp:cNvPr id="0" name=""/>
        <dsp:cNvSpPr/>
      </dsp:nvSpPr>
      <dsp:spPr>
        <a:xfrm>
          <a:off x="5437310" y="1522761"/>
          <a:ext cx="4315781" cy="1176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kern="1200" dirty="0"/>
            <a:t>Literature search strategy - A comprehensive search was conducted using PRISMA guidelines.</a:t>
          </a:r>
          <a:endParaRPr lang="en-US" sz="2000" b="1" kern="1200" dirty="0"/>
        </a:p>
      </dsp:txBody>
      <dsp:txXfrm>
        <a:off x="5437310" y="1522761"/>
        <a:ext cx="4315781" cy="1176805"/>
      </dsp:txXfrm>
    </dsp:sp>
    <dsp:sp modelId="{98E1BD67-B6E2-4ED9-A22B-96D1BBC1DB5A}">
      <dsp:nvSpPr>
        <dsp:cNvPr id="0" name=""/>
        <dsp:cNvSpPr/>
      </dsp:nvSpPr>
      <dsp:spPr>
        <a:xfrm>
          <a:off x="5437310" y="2628568"/>
          <a:ext cx="4315781" cy="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9ACB29-0966-40AD-89E7-EEBBFA730579}">
      <dsp:nvSpPr>
        <dsp:cNvPr id="0" name=""/>
        <dsp:cNvSpPr/>
      </dsp:nvSpPr>
      <dsp:spPr>
        <a:xfrm>
          <a:off x="0" y="0"/>
          <a:ext cx="7095067" cy="5997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2DFA3B-59B8-4A69-B252-A860B5296724}">
      <dsp:nvSpPr>
        <dsp:cNvPr id="0" name=""/>
        <dsp:cNvSpPr/>
      </dsp:nvSpPr>
      <dsp:spPr>
        <a:xfrm>
          <a:off x="181438" y="136361"/>
          <a:ext cx="329887" cy="3298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A980790-847A-47AD-9688-3AB11F48F3CA}">
      <dsp:nvSpPr>
        <dsp:cNvPr id="0" name=""/>
        <dsp:cNvSpPr/>
      </dsp:nvSpPr>
      <dsp:spPr>
        <a:xfrm>
          <a:off x="692764" y="1407"/>
          <a:ext cx="640230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1. </a:t>
          </a:r>
          <a:r>
            <a:rPr lang="en-IN" sz="1500" b="1" kern="1200" dirty="0"/>
            <a:t>Familiarization with the Data</a:t>
          </a:r>
          <a:endParaRPr lang="en-GB" sz="1500" kern="1200" dirty="0"/>
        </a:p>
      </dsp:txBody>
      <dsp:txXfrm>
        <a:off x="692764" y="1407"/>
        <a:ext cx="6402302" cy="599796"/>
      </dsp:txXfrm>
    </dsp:sp>
    <dsp:sp modelId="{599F81EE-4090-44E3-9407-BFE0303789F0}">
      <dsp:nvSpPr>
        <dsp:cNvPr id="0" name=""/>
        <dsp:cNvSpPr/>
      </dsp:nvSpPr>
      <dsp:spPr>
        <a:xfrm>
          <a:off x="0" y="751152"/>
          <a:ext cx="7095067" cy="5997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64A93F-4B67-4A5F-A1CD-7393553C6389}">
      <dsp:nvSpPr>
        <dsp:cNvPr id="0" name=""/>
        <dsp:cNvSpPr/>
      </dsp:nvSpPr>
      <dsp:spPr>
        <a:xfrm>
          <a:off x="181438" y="886107"/>
          <a:ext cx="329887" cy="3298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0A51BD-E262-4D90-B263-91C2C95EFFB2}">
      <dsp:nvSpPr>
        <dsp:cNvPr id="0" name=""/>
        <dsp:cNvSpPr/>
      </dsp:nvSpPr>
      <dsp:spPr>
        <a:xfrm>
          <a:off x="692764" y="751152"/>
          <a:ext cx="640230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2. </a:t>
          </a:r>
          <a:r>
            <a:rPr lang="en-IN" sz="1500" b="1" kern="1200" dirty="0"/>
            <a:t>Generating Initial Codes</a:t>
          </a:r>
          <a:endParaRPr lang="en-GB" sz="1500" kern="1200" dirty="0"/>
        </a:p>
      </dsp:txBody>
      <dsp:txXfrm>
        <a:off x="692764" y="751152"/>
        <a:ext cx="6402302" cy="599796"/>
      </dsp:txXfrm>
    </dsp:sp>
    <dsp:sp modelId="{2C031362-D28B-43E8-9935-356224066105}">
      <dsp:nvSpPr>
        <dsp:cNvPr id="0" name=""/>
        <dsp:cNvSpPr/>
      </dsp:nvSpPr>
      <dsp:spPr>
        <a:xfrm>
          <a:off x="0" y="1500898"/>
          <a:ext cx="7095067" cy="5997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FF76DF-7134-46FE-9FC7-E3D5500AB2D3}">
      <dsp:nvSpPr>
        <dsp:cNvPr id="0" name=""/>
        <dsp:cNvSpPr/>
      </dsp:nvSpPr>
      <dsp:spPr>
        <a:xfrm>
          <a:off x="181438" y="1635852"/>
          <a:ext cx="329887" cy="3298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A471743-EDE9-4820-B399-BA4DAA853E8A}">
      <dsp:nvSpPr>
        <dsp:cNvPr id="0" name=""/>
        <dsp:cNvSpPr/>
      </dsp:nvSpPr>
      <dsp:spPr>
        <a:xfrm>
          <a:off x="692764" y="1500898"/>
          <a:ext cx="640230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3. </a:t>
          </a:r>
          <a:r>
            <a:rPr lang="en-IN" sz="1500" b="1" kern="1200" dirty="0"/>
            <a:t>Searching for Themes</a:t>
          </a:r>
          <a:endParaRPr lang="en-GB" sz="1500" kern="1200" dirty="0"/>
        </a:p>
      </dsp:txBody>
      <dsp:txXfrm>
        <a:off x="692764" y="1500898"/>
        <a:ext cx="6402302" cy="599796"/>
      </dsp:txXfrm>
    </dsp:sp>
    <dsp:sp modelId="{B59F8F49-9001-4DF5-B209-4A3D3BC6DAAD}">
      <dsp:nvSpPr>
        <dsp:cNvPr id="0" name=""/>
        <dsp:cNvSpPr/>
      </dsp:nvSpPr>
      <dsp:spPr>
        <a:xfrm>
          <a:off x="0" y="2250643"/>
          <a:ext cx="7095067" cy="5997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B7A0B-FA4C-420E-82D9-ECACC9BA4980}">
      <dsp:nvSpPr>
        <dsp:cNvPr id="0" name=""/>
        <dsp:cNvSpPr/>
      </dsp:nvSpPr>
      <dsp:spPr>
        <a:xfrm>
          <a:off x="181438" y="2385597"/>
          <a:ext cx="329887" cy="3298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C35E6D-3C28-4F3C-B2BC-F49DAD7122F7}">
      <dsp:nvSpPr>
        <dsp:cNvPr id="0" name=""/>
        <dsp:cNvSpPr/>
      </dsp:nvSpPr>
      <dsp:spPr>
        <a:xfrm>
          <a:off x="692764" y="2250643"/>
          <a:ext cx="640230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4. </a:t>
          </a:r>
          <a:r>
            <a:rPr lang="en-IN" sz="1500" b="1" kern="1200" dirty="0"/>
            <a:t>Reviewing Themes</a:t>
          </a:r>
          <a:r>
            <a:rPr lang="en-GB" sz="1500" kern="1200" dirty="0"/>
            <a:t> </a:t>
          </a:r>
        </a:p>
      </dsp:txBody>
      <dsp:txXfrm>
        <a:off x="692764" y="2250643"/>
        <a:ext cx="6402302" cy="599796"/>
      </dsp:txXfrm>
    </dsp:sp>
    <dsp:sp modelId="{5D6C72B4-0735-4F60-9033-1E42C3EC4DDA}">
      <dsp:nvSpPr>
        <dsp:cNvPr id="0" name=""/>
        <dsp:cNvSpPr/>
      </dsp:nvSpPr>
      <dsp:spPr>
        <a:xfrm>
          <a:off x="0" y="3000388"/>
          <a:ext cx="7095067" cy="5997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D828B-E894-4363-A0CF-5F5A37529651}">
      <dsp:nvSpPr>
        <dsp:cNvPr id="0" name=""/>
        <dsp:cNvSpPr/>
      </dsp:nvSpPr>
      <dsp:spPr>
        <a:xfrm>
          <a:off x="181438" y="3135342"/>
          <a:ext cx="329887" cy="3298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335CC2-C1D4-44A5-98BF-BCF28CDBAA6D}">
      <dsp:nvSpPr>
        <dsp:cNvPr id="0" name=""/>
        <dsp:cNvSpPr/>
      </dsp:nvSpPr>
      <dsp:spPr>
        <a:xfrm>
          <a:off x="692764" y="3000388"/>
          <a:ext cx="640230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5. </a:t>
          </a:r>
          <a:r>
            <a:rPr lang="en-IN" sz="1500" b="1" kern="1200" dirty="0"/>
            <a:t>Defining and Naming Themes</a:t>
          </a:r>
          <a:endParaRPr lang="en-GB" sz="1500" kern="1200" dirty="0"/>
        </a:p>
      </dsp:txBody>
      <dsp:txXfrm>
        <a:off x="692764" y="3000388"/>
        <a:ext cx="6402302" cy="599796"/>
      </dsp:txXfrm>
    </dsp:sp>
    <dsp:sp modelId="{DDB0DF25-70C4-4A26-B858-64BFF14F60CE}">
      <dsp:nvSpPr>
        <dsp:cNvPr id="0" name=""/>
        <dsp:cNvSpPr/>
      </dsp:nvSpPr>
      <dsp:spPr>
        <a:xfrm>
          <a:off x="0" y="3750134"/>
          <a:ext cx="7095067" cy="5997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ECC94A-CFDA-400A-8CCD-3FABBC64C589}">
      <dsp:nvSpPr>
        <dsp:cNvPr id="0" name=""/>
        <dsp:cNvSpPr/>
      </dsp:nvSpPr>
      <dsp:spPr>
        <a:xfrm>
          <a:off x="181438" y="3885088"/>
          <a:ext cx="329887" cy="3298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C4D741-66D6-4A4D-9320-105D614A793B}">
      <dsp:nvSpPr>
        <dsp:cNvPr id="0" name=""/>
        <dsp:cNvSpPr/>
      </dsp:nvSpPr>
      <dsp:spPr>
        <a:xfrm>
          <a:off x="692764" y="3750134"/>
          <a:ext cx="640230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6. </a:t>
          </a:r>
          <a:r>
            <a:rPr lang="en-IN" sz="1500" b="1" kern="1200" dirty="0"/>
            <a:t>Producing the Report</a:t>
          </a:r>
          <a:br>
            <a:rPr lang="en-IN" sz="1500" kern="1200" dirty="0"/>
          </a:br>
          <a:endParaRPr lang="en-GB" sz="1500" kern="1200" dirty="0"/>
        </a:p>
      </dsp:txBody>
      <dsp:txXfrm>
        <a:off x="692764" y="3750134"/>
        <a:ext cx="6402302" cy="5997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8626B-67B6-DC4A-807F-ABA0127B325E}">
      <dsp:nvSpPr>
        <dsp:cNvPr id="0" name=""/>
        <dsp:cNvSpPr/>
      </dsp:nvSpPr>
      <dsp:spPr>
        <a:xfrm>
          <a:off x="6993" y="995067"/>
          <a:ext cx="2186138" cy="26233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0" rIns="215942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THEME 1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Evolution from Manual Systems to AI-Driven Prediction</a:t>
          </a:r>
          <a:endParaRPr lang="en-US" sz="1600" kern="1200" dirty="0"/>
        </a:p>
      </dsp:txBody>
      <dsp:txXfrm>
        <a:off x="6993" y="2044413"/>
        <a:ext cx="2186138" cy="1574019"/>
      </dsp:txXfrm>
    </dsp:sp>
    <dsp:sp modelId="{685B368B-5A0B-BA4E-9E87-066D61D7AABB}">
      <dsp:nvSpPr>
        <dsp:cNvPr id="0" name=""/>
        <dsp:cNvSpPr/>
      </dsp:nvSpPr>
      <dsp:spPr>
        <a:xfrm>
          <a:off x="6993" y="995067"/>
          <a:ext cx="2186138" cy="1049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165100" rIns="215942" bIns="16510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01</a:t>
          </a:r>
          <a:endParaRPr lang="en-US" sz="5100" kern="1200" dirty="0"/>
        </a:p>
      </dsp:txBody>
      <dsp:txXfrm>
        <a:off x="6993" y="995067"/>
        <a:ext cx="2186138" cy="1049346"/>
      </dsp:txXfrm>
    </dsp:sp>
    <dsp:sp modelId="{159AC6A9-B602-734D-9A3C-B837A2D0880B}">
      <dsp:nvSpPr>
        <dsp:cNvPr id="0" name=""/>
        <dsp:cNvSpPr/>
      </dsp:nvSpPr>
      <dsp:spPr>
        <a:xfrm>
          <a:off x="2368023" y="995067"/>
          <a:ext cx="2186138" cy="2623366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0" rIns="215942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THEME 2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Typology and Function of AI Models in Epidemiology</a:t>
          </a:r>
          <a:endParaRPr lang="en-US" sz="1600" kern="1200" dirty="0"/>
        </a:p>
      </dsp:txBody>
      <dsp:txXfrm>
        <a:off x="2368023" y="2044413"/>
        <a:ext cx="2186138" cy="1574019"/>
      </dsp:txXfrm>
    </dsp:sp>
    <dsp:sp modelId="{14399D03-FF11-B640-8654-CBE38D86A5AF}">
      <dsp:nvSpPr>
        <dsp:cNvPr id="0" name=""/>
        <dsp:cNvSpPr/>
      </dsp:nvSpPr>
      <dsp:spPr>
        <a:xfrm>
          <a:off x="2368023" y="995067"/>
          <a:ext cx="2186138" cy="1049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165100" rIns="215942" bIns="16510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02</a:t>
          </a:r>
        </a:p>
      </dsp:txBody>
      <dsp:txXfrm>
        <a:off x="2368023" y="995067"/>
        <a:ext cx="2186138" cy="1049346"/>
      </dsp:txXfrm>
    </dsp:sp>
    <dsp:sp modelId="{0A58245F-CF79-F542-A603-07C444496458}">
      <dsp:nvSpPr>
        <dsp:cNvPr id="0" name=""/>
        <dsp:cNvSpPr/>
      </dsp:nvSpPr>
      <dsp:spPr>
        <a:xfrm>
          <a:off x="4729053" y="995067"/>
          <a:ext cx="2186138" cy="262336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0" rIns="215942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THEME 3 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Expanding Applications in Public Health Practice</a:t>
          </a:r>
          <a:endParaRPr lang="en-US" sz="1600" kern="1200" dirty="0"/>
        </a:p>
      </dsp:txBody>
      <dsp:txXfrm>
        <a:off x="4729053" y="2044413"/>
        <a:ext cx="2186138" cy="1574019"/>
      </dsp:txXfrm>
    </dsp:sp>
    <dsp:sp modelId="{523780B6-4BAE-4A44-B401-5A068FBE9A3A}">
      <dsp:nvSpPr>
        <dsp:cNvPr id="0" name=""/>
        <dsp:cNvSpPr/>
      </dsp:nvSpPr>
      <dsp:spPr>
        <a:xfrm>
          <a:off x="4729053" y="995067"/>
          <a:ext cx="2186138" cy="1049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165100" rIns="215942" bIns="16510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03</a:t>
          </a:r>
        </a:p>
      </dsp:txBody>
      <dsp:txXfrm>
        <a:off x="4729053" y="995067"/>
        <a:ext cx="2186138" cy="1049346"/>
      </dsp:txXfrm>
    </dsp:sp>
    <dsp:sp modelId="{28FDB21B-EAA3-A242-8105-161B02D93C5E}">
      <dsp:nvSpPr>
        <dsp:cNvPr id="0" name=""/>
        <dsp:cNvSpPr/>
      </dsp:nvSpPr>
      <dsp:spPr>
        <a:xfrm>
          <a:off x="7090082" y="995067"/>
          <a:ext cx="2186138" cy="2623366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0" rIns="215942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THEME 4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Ethical Tensions and Trust Deficits</a:t>
          </a:r>
          <a:endParaRPr lang="en-US" sz="1600" kern="1200" dirty="0"/>
        </a:p>
      </dsp:txBody>
      <dsp:txXfrm>
        <a:off x="7090082" y="2044413"/>
        <a:ext cx="2186138" cy="1574019"/>
      </dsp:txXfrm>
    </dsp:sp>
    <dsp:sp modelId="{97CBD984-A1FE-C149-BD17-03F1DB4DE2A7}">
      <dsp:nvSpPr>
        <dsp:cNvPr id="0" name=""/>
        <dsp:cNvSpPr/>
      </dsp:nvSpPr>
      <dsp:spPr>
        <a:xfrm>
          <a:off x="7090082" y="995067"/>
          <a:ext cx="2186138" cy="1049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165100" rIns="215942" bIns="16510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04</a:t>
          </a:r>
        </a:p>
      </dsp:txBody>
      <dsp:txXfrm>
        <a:off x="7090082" y="995067"/>
        <a:ext cx="2186138" cy="1049346"/>
      </dsp:txXfrm>
    </dsp:sp>
    <dsp:sp modelId="{8E7FE4C8-E6F8-AF48-B1F6-9334109FD712}">
      <dsp:nvSpPr>
        <dsp:cNvPr id="0" name=""/>
        <dsp:cNvSpPr/>
      </dsp:nvSpPr>
      <dsp:spPr>
        <a:xfrm>
          <a:off x="9451112" y="995067"/>
          <a:ext cx="2186138" cy="262336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0" rIns="215942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THEME 5 </a:t>
          </a:r>
          <a:r>
            <a:rPr lang="en-IN" sz="1600" kern="1200"/>
            <a:t>Infrastructure and Inequity - Double-Edged Potential</a:t>
          </a:r>
          <a:endParaRPr lang="en-US" sz="1600" kern="1200"/>
        </a:p>
      </dsp:txBody>
      <dsp:txXfrm>
        <a:off x="9451112" y="2044413"/>
        <a:ext cx="2186138" cy="1574019"/>
      </dsp:txXfrm>
    </dsp:sp>
    <dsp:sp modelId="{2C525DA1-B188-4C4F-95FE-AAF36D6BC24A}">
      <dsp:nvSpPr>
        <dsp:cNvPr id="0" name=""/>
        <dsp:cNvSpPr/>
      </dsp:nvSpPr>
      <dsp:spPr>
        <a:xfrm>
          <a:off x="9451112" y="995067"/>
          <a:ext cx="2186138" cy="1049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42" tIns="165100" rIns="215942" bIns="16510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05</a:t>
          </a:r>
        </a:p>
      </dsp:txBody>
      <dsp:txXfrm>
        <a:off x="9451112" y="995067"/>
        <a:ext cx="2186138" cy="10493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E9FA5-69BF-2445-8B84-8D0C1BA5FFEF}">
      <dsp:nvSpPr>
        <dsp:cNvPr id="0" name=""/>
        <dsp:cNvSpPr/>
      </dsp:nvSpPr>
      <dsp:spPr>
        <a:xfrm>
          <a:off x="1828666" y="0"/>
          <a:ext cx="7314667" cy="140492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925" tIns="356850" rIns="141925" bIns="35685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AI detects abnormal patterns early using data from EHRs, travel, and social media.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kern="1200" dirty="0" err="1"/>
            <a:t>BlueDot</a:t>
          </a:r>
          <a:r>
            <a:rPr lang="en-IN" sz="1300" kern="1200" dirty="0"/>
            <a:t> predicted COVID-19 before traditional systems.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AI also tracks </a:t>
          </a:r>
          <a:r>
            <a:rPr lang="en-IN" sz="1300" b="1" kern="1200"/>
            <a:t>non-communicable diseases</a:t>
          </a:r>
          <a:r>
            <a:rPr lang="en-IN" sz="1300" kern="1200"/>
            <a:t> (e.g., CVD, diabetes) via real-time monitoring.</a:t>
          </a:r>
          <a:endParaRPr lang="en-GB" sz="1300" kern="1200" dirty="0"/>
        </a:p>
      </dsp:txBody>
      <dsp:txXfrm>
        <a:off x="1828666" y="0"/>
        <a:ext cx="7314667" cy="1404921"/>
      </dsp:txXfrm>
    </dsp:sp>
    <dsp:sp modelId="{2DCA0663-651F-5848-9BCC-CC210928E467}">
      <dsp:nvSpPr>
        <dsp:cNvPr id="0" name=""/>
        <dsp:cNvSpPr/>
      </dsp:nvSpPr>
      <dsp:spPr>
        <a:xfrm>
          <a:off x="0" y="1370"/>
          <a:ext cx="1828666" cy="14049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67" tIns="138775" rIns="96767" bIns="1387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Disease Surveillance</a:t>
          </a:r>
          <a:endParaRPr lang="en-GB" sz="1700" kern="1200"/>
        </a:p>
      </dsp:txBody>
      <dsp:txXfrm>
        <a:off x="0" y="1370"/>
        <a:ext cx="1828666" cy="1404921"/>
      </dsp:txXfrm>
    </dsp:sp>
    <dsp:sp modelId="{12B6685B-DCA1-F84E-8C6B-7430B020A618}">
      <dsp:nvSpPr>
        <dsp:cNvPr id="0" name=""/>
        <dsp:cNvSpPr/>
      </dsp:nvSpPr>
      <dsp:spPr>
        <a:xfrm>
          <a:off x="1828666" y="1490587"/>
          <a:ext cx="7314667" cy="1404921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925" tIns="356850" rIns="141925" bIns="35685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ML models predict disease spread with 85–92% accuracy.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Combines social, genetic, and environmental data for high-precision forecasts.</a:t>
          </a:r>
          <a:endParaRPr lang="en-GB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Tools like </a:t>
          </a:r>
          <a:r>
            <a:rPr lang="en-IN" sz="1300" b="1" kern="1200"/>
            <a:t>ANNs, SVMs, Random Forests</a:t>
          </a:r>
          <a:r>
            <a:rPr lang="en-IN" sz="1300" kern="1200"/>
            <a:t> drive early warnings and resource planning.</a:t>
          </a:r>
          <a:endParaRPr lang="en-GB" sz="1300" kern="1200"/>
        </a:p>
      </dsp:txBody>
      <dsp:txXfrm>
        <a:off x="1828666" y="1490587"/>
        <a:ext cx="7314667" cy="1404921"/>
      </dsp:txXfrm>
    </dsp:sp>
    <dsp:sp modelId="{925E1959-8ACF-EF4D-A9D2-ED80B70EB823}">
      <dsp:nvSpPr>
        <dsp:cNvPr id="0" name=""/>
        <dsp:cNvSpPr/>
      </dsp:nvSpPr>
      <dsp:spPr>
        <a:xfrm>
          <a:off x="0" y="1490587"/>
          <a:ext cx="1828666" cy="1404921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67" tIns="138775" rIns="96767" bIns="1387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Predictive Analytics</a:t>
          </a:r>
          <a:endParaRPr lang="en-GB" sz="1700" kern="1200"/>
        </a:p>
      </dsp:txBody>
      <dsp:txXfrm>
        <a:off x="0" y="1490587"/>
        <a:ext cx="1828666" cy="1404921"/>
      </dsp:txXfrm>
    </dsp:sp>
    <dsp:sp modelId="{37D5C6BC-B81D-E143-A7B1-4565ABBB1CFB}">
      <dsp:nvSpPr>
        <dsp:cNvPr id="0" name=""/>
        <dsp:cNvSpPr/>
      </dsp:nvSpPr>
      <dsp:spPr>
        <a:xfrm>
          <a:off x="1828666" y="2979804"/>
          <a:ext cx="7314667" cy="1404921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925" tIns="356850" rIns="141925" bIns="35685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AI assesses disease risk using genomics, imaging, and wearables.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kern="1200"/>
            <a:t>Explainable AI (XAI)</a:t>
          </a:r>
          <a:r>
            <a:rPr lang="en-IN" sz="1300" kern="1200"/>
            <a:t> builds trust via transparent decision-making.</a:t>
          </a:r>
          <a:endParaRPr lang="en-GB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Enables </a:t>
          </a:r>
          <a:r>
            <a:rPr lang="en-IN" sz="1300" b="1" kern="1200"/>
            <a:t>personalized prevention</a:t>
          </a:r>
          <a:r>
            <a:rPr lang="en-IN" sz="1300" kern="1200"/>
            <a:t> (e.g., IBM Watson’s 90% heart attack risk prediction).</a:t>
          </a:r>
          <a:endParaRPr lang="en-GB" sz="1300" kern="1200"/>
        </a:p>
      </dsp:txBody>
      <dsp:txXfrm>
        <a:off x="1828666" y="2979804"/>
        <a:ext cx="7314667" cy="1404921"/>
      </dsp:txXfrm>
    </dsp:sp>
    <dsp:sp modelId="{5F625342-42BB-D246-AA94-26C9FD3EA900}">
      <dsp:nvSpPr>
        <dsp:cNvPr id="0" name=""/>
        <dsp:cNvSpPr/>
      </dsp:nvSpPr>
      <dsp:spPr>
        <a:xfrm>
          <a:off x="0" y="2979804"/>
          <a:ext cx="1828666" cy="1404921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67" tIns="138775" rIns="96767" bIns="1387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Risk Prediction</a:t>
          </a:r>
          <a:endParaRPr lang="en-GB" sz="1700" kern="1200"/>
        </a:p>
      </dsp:txBody>
      <dsp:txXfrm>
        <a:off x="0" y="2979804"/>
        <a:ext cx="1828666" cy="14049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E9FA5-69BF-2445-8B84-8D0C1BA5FFEF}">
      <dsp:nvSpPr>
        <dsp:cNvPr id="0" name=""/>
        <dsp:cNvSpPr/>
      </dsp:nvSpPr>
      <dsp:spPr>
        <a:xfrm>
          <a:off x="1707399" y="0"/>
          <a:ext cx="6829597" cy="186410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513" tIns="473482" rIns="132513" bIns="473482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>
              <a:solidFill>
                <a:schemeClr val="tx1"/>
              </a:solidFill>
            </a:rPr>
            <a:t>AI + GIS improve geographic disease prediction (e.g., dengue, respiratory diseases).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tx1"/>
              </a:solidFill>
            </a:rPr>
            <a:t>Analyzes satellite data, mobility patterns, and local risks for hotspot targeting.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>
              <a:solidFill>
                <a:schemeClr val="tx1"/>
              </a:solidFill>
            </a:rPr>
            <a:t>Supports </a:t>
          </a:r>
          <a:r>
            <a:rPr lang="en-IN" sz="1300" b="1" kern="1200" dirty="0">
              <a:solidFill>
                <a:schemeClr val="tx1"/>
              </a:solidFill>
            </a:rPr>
            <a:t>real-time tracking</a:t>
          </a:r>
          <a:r>
            <a:rPr lang="en-IN" sz="1300" kern="1200" dirty="0">
              <a:solidFill>
                <a:schemeClr val="tx1"/>
              </a:solidFill>
            </a:rPr>
            <a:t> and spatially-targeted interventions.</a:t>
          </a:r>
          <a:endParaRPr lang="en-GB" sz="1300" kern="1200" dirty="0"/>
        </a:p>
      </dsp:txBody>
      <dsp:txXfrm>
        <a:off x="1707399" y="0"/>
        <a:ext cx="6829597" cy="1864102"/>
      </dsp:txXfrm>
    </dsp:sp>
    <dsp:sp modelId="{2DCA0663-651F-5848-9BCC-CC210928E467}">
      <dsp:nvSpPr>
        <dsp:cNvPr id="0" name=""/>
        <dsp:cNvSpPr/>
      </dsp:nvSpPr>
      <dsp:spPr>
        <a:xfrm>
          <a:off x="0" y="337"/>
          <a:ext cx="1707399" cy="18641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350" tIns="184132" rIns="90350" bIns="1841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chemeClr val="bg1"/>
              </a:solidFill>
            </a:rPr>
            <a:t>Spatial </a:t>
          </a:r>
          <a:r>
            <a:rPr lang="en-IN" sz="1600" b="1" kern="1200" dirty="0" err="1">
              <a:solidFill>
                <a:schemeClr val="bg1"/>
              </a:solidFill>
            </a:rPr>
            <a:t>Modeling</a:t>
          </a:r>
          <a:endParaRPr lang="en-GB" sz="1600" kern="1200" dirty="0">
            <a:solidFill>
              <a:schemeClr val="bg1"/>
            </a:solidFill>
          </a:endParaRPr>
        </a:p>
      </dsp:txBody>
      <dsp:txXfrm>
        <a:off x="0" y="337"/>
        <a:ext cx="1707399" cy="1864102"/>
      </dsp:txXfrm>
    </dsp:sp>
    <dsp:sp modelId="{12B6685B-DCA1-F84E-8C6B-7430B020A618}">
      <dsp:nvSpPr>
        <dsp:cNvPr id="0" name=""/>
        <dsp:cNvSpPr/>
      </dsp:nvSpPr>
      <dsp:spPr>
        <a:xfrm>
          <a:off x="1707399" y="1976286"/>
          <a:ext cx="6829597" cy="1864102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513" tIns="473482" rIns="132513" bIns="473482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>
              <a:solidFill>
                <a:schemeClr val="tx1"/>
              </a:solidFill>
            </a:rPr>
            <a:t>Moves beyond "one-size-fits-all" to </a:t>
          </a:r>
          <a:r>
            <a:rPr lang="en-IN" sz="1300" b="1" kern="1200" dirty="0">
              <a:solidFill>
                <a:schemeClr val="tx1"/>
              </a:solidFill>
            </a:rPr>
            <a:t>individualized care</a:t>
          </a:r>
          <a:r>
            <a:rPr lang="en-IN" sz="1300" kern="1200" dirty="0">
              <a:solidFill>
                <a:schemeClr val="tx1"/>
              </a:solidFill>
            </a:rPr>
            <a:t> based on genetics, lifestyle and environment.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tx1"/>
              </a:solidFill>
            </a:rPr>
            <a:t>AI tools support </a:t>
          </a:r>
          <a:r>
            <a:rPr lang="en-IN" sz="1300" b="1" kern="1200">
              <a:solidFill>
                <a:schemeClr val="tx1"/>
              </a:solidFill>
            </a:rPr>
            <a:t>targeted, equitable interventions</a:t>
          </a:r>
          <a:r>
            <a:rPr lang="en-IN" sz="1300" kern="1200">
              <a:solidFill>
                <a:schemeClr val="tx1"/>
              </a:solidFill>
            </a:rPr>
            <a:t> and reduce health disparities.</a:t>
          </a:r>
          <a:endParaRPr lang="en-GB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>
              <a:solidFill>
                <a:schemeClr val="tx1"/>
              </a:solidFill>
            </a:rPr>
            <a:t>Enhances efficiency in resource allocation and population health outcomes.</a:t>
          </a:r>
          <a:endParaRPr lang="en-GB" sz="1300" kern="1200" dirty="0"/>
        </a:p>
      </dsp:txBody>
      <dsp:txXfrm>
        <a:off x="1707399" y="1976286"/>
        <a:ext cx="6829597" cy="1864102"/>
      </dsp:txXfrm>
    </dsp:sp>
    <dsp:sp modelId="{925E1959-8ACF-EF4D-A9D2-ED80B70EB823}">
      <dsp:nvSpPr>
        <dsp:cNvPr id="0" name=""/>
        <dsp:cNvSpPr/>
      </dsp:nvSpPr>
      <dsp:spPr>
        <a:xfrm>
          <a:off x="0" y="1976286"/>
          <a:ext cx="1707399" cy="186410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350" tIns="184132" rIns="90350" bIns="1841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chemeClr val="bg1"/>
              </a:solidFill>
            </a:rPr>
            <a:t>Precision Public Health</a:t>
          </a:r>
          <a:endParaRPr lang="en-GB" sz="1600" kern="1200" dirty="0">
            <a:solidFill>
              <a:schemeClr val="bg1"/>
            </a:solidFill>
          </a:endParaRPr>
        </a:p>
      </dsp:txBody>
      <dsp:txXfrm>
        <a:off x="0" y="1976286"/>
        <a:ext cx="1707399" cy="18641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61EF78-7E01-4FBD-AE99-581BD354FB50}">
      <dsp:nvSpPr>
        <dsp:cNvPr id="0" name=""/>
        <dsp:cNvSpPr/>
      </dsp:nvSpPr>
      <dsp:spPr>
        <a:xfrm>
          <a:off x="181777" y="367425"/>
          <a:ext cx="1320143" cy="132014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C4B813-553A-4792-8535-308E2C91E408}">
      <dsp:nvSpPr>
        <dsp:cNvPr id="0" name=""/>
        <dsp:cNvSpPr/>
      </dsp:nvSpPr>
      <dsp:spPr>
        <a:xfrm>
          <a:off x="459007" y="644655"/>
          <a:ext cx="765683" cy="7656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DEEAA-80A4-4A50-885D-FE79D1A4BAB5}">
      <dsp:nvSpPr>
        <dsp:cNvPr id="0" name=""/>
        <dsp:cNvSpPr/>
      </dsp:nvSpPr>
      <dsp:spPr>
        <a:xfrm>
          <a:off x="1784808" y="39337"/>
          <a:ext cx="3111765" cy="167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Explainability &amp; Trust</a:t>
          </a:r>
          <a:br>
            <a:rPr lang="en-IN" sz="1800" kern="1200" dirty="0"/>
          </a:br>
          <a:r>
            <a:rPr lang="en-IN" sz="1800" kern="1200" dirty="0"/>
            <a:t>Many AI models are “black boxes” difficult to interpret, lowering clinical trust.</a:t>
          </a:r>
          <a:br>
            <a:rPr lang="en-IN" sz="1800" kern="1200" dirty="0"/>
          </a:br>
          <a:r>
            <a:rPr lang="en-IN" sz="1800" kern="1200" dirty="0"/>
            <a:t>Explainable AI (XAI) offers clearer reasoning behind outputs.</a:t>
          </a:r>
          <a:endParaRPr lang="en-US" sz="1800" kern="1200" dirty="0"/>
        </a:p>
      </dsp:txBody>
      <dsp:txXfrm>
        <a:off x="1784808" y="39337"/>
        <a:ext cx="3111765" cy="1671525"/>
      </dsp:txXfrm>
    </dsp:sp>
    <dsp:sp modelId="{1D3D8318-6BCD-4AD7-84AF-50578A38DA41}">
      <dsp:nvSpPr>
        <dsp:cNvPr id="0" name=""/>
        <dsp:cNvSpPr/>
      </dsp:nvSpPr>
      <dsp:spPr>
        <a:xfrm>
          <a:off x="5438775" y="367425"/>
          <a:ext cx="1320143" cy="132014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E9A18-052F-4C25-9B6D-7269DF34A18D}">
      <dsp:nvSpPr>
        <dsp:cNvPr id="0" name=""/>
        <dsp:cNvSpPr/>
      </dsp:nvSpPr>
      <dsp:spPr>
        <a:xfrm>
          <a:off x="5716005" y="644655"/>
          <a:ext cx="765683" cy="7656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99773-DBBB-4C23-89CC-870E188D7DF5}">
      <dsp:nvSpPr>
        <dsp:cNvPr id="0" name=""/>
        <dsp:cNvSpPr/>
      </dsp:nvSpPr>
      <dsp:spPr>
        <a:xfrm>
          <a:off x="7041806" y="367425"/>
          <a:ext cx="3111765" cy="1320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Data Bias &amp; Informed Consent</a:t>
          </a:r>
          <a:br>
            <a:rPr lang="en-IN" sz="1800" kern="1200" dirty="0"/>
          </a:br>
          <a:r>
            <a:rPr lang="en-IN" sz="1800" kern="1200" dirty="0"/>
            <a:t>Incomplete or non-representative data risks privacy violations and biased decisions.</a:t>
          </a:r>
          <a:br>
            <a:rPr lang="en-IN" sz="1800" kern="1200" dirty="0"/>
          </a:br>
          <a:r>
            <a:rPr lang="en-IN" sz="1800" kern="1200" dirty="0"/>
            <a:t>Ethical AI must be based on diverse datasets and transparent consent.</a:t>
          </a:r>
          <a:endParaRPr lang="en-US" sz="1800" kern="1200" dirty="0"/>
        </a:p>
      </dsp:txBody>
      <dsp:txXfrm>
        <a:off x="7041806" y="367425"/>
        <a:ext cx="3111765" cy="1320143"/>
      </dsp:txXfrm>
    </dsp:sp>
    <dsp:sp modelId="{2674F0B2-4087-4F43-9C4E-D23C9ADEE904}">
      <dsp:nvSpPr>
        <dsp:cNvPr id="0" name=""/>
        <dsp:cNvSpPr/>
      </dsp:nvSpPr>
      <dsp:spPr>
        <a:xfrm>
          <a:off x="181777" y="2554553"/>
          <a:ext cx="1320143" cy="132014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2CB2B-1018-4368-B8F1-F6B07FC00FAB}">
      <dsp:nvSpPr>
        <dsp:cNvPr id="0" name=""/>
        <dsp:cNvSpPr/>
      </dsp:nvSpPr>
      <dsp:spPr>
        <a:xfrm>
          <a:off x="459007" y="2831783"/>
          <a:ext cx="765683" cy="7656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E6C18-40D9-4F86-BCF0-B78B2092C66A}">
      <dsp:nvSpPr>
        <dsp:cNvPr id="0" name=""/>
        <dsp:cNvSpPr/>
      </dsp:nvSpPr>
      <dsp:spPr>
        <a:xfrm>
          <a:off x="1784808" y="2554553"/>
          <a:ext cx="3111765" cy="1320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Dual-Use Risks</a:t>
          </a:r>
          <a:br>
            <a:rPr lang="en-IN" sz="1800" kern="1200" dirty="0"/>
          </a:br>
          <a:r>
            <a:rPr lang="en-IN" sz="1800" kern="1200" dirty="0"/>
            <a:t>AI intended for public benefit (e.g., outbreak alerts) can be co-opted for surveillance or profit.</a:t>
          </a:r>
          <a:br>
            <a:rPr lang="en-IN" sz="1800" kern="1200" dirty="0"/>
          </a:br>
          <a:r>
            <a:rPr lang="en-IN" sz="1800" kern="1200" dirty="0"/>
            <a:t>Need strict governance to prevent misuse.</a:t>
          </a:r>
          <a:endParaRPr lang="en-US" sz="1800" kern="1200" dirty="0"/>
        </a:p>
      </dsp:txBody>
      <dsp:txXfrm>
        <a:off x="1784808" y="2554553"/>
        <a:ext cx="3111765" cy="1320143"/>
      </dsp:txXfrm>
    </dsp:sp>
    <dsp:sp modelId="{79DD2714-81BD-4C83-9513-DAAF93D0EBE4}">
      <dsp:nvSpPr>
        <dsp:cNvPr id="0" name=""/>
        <dsp:cNvSpPr/>
      </dsp:nvSpPr>
      <dsp:spPr>
        <a:xfrm>
          <a:off x="5438775" y="2554553"/>
          <a:ext cx="1320143" cy="132014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E4955-1693-482E-A124-BBD5157ADCDE}">
      <dsp:nvSpPr>
        <dsp:cNvPr id="0" name=""/>
        <dsp:cNvSpPr/>
      </dsp:nvSpPr>
      <dsp:spPr>
        <a:xfrm>
          <a:off x="5716005" y="2831783"/>
          <a:ext cx="765683" cy="76568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3B43F-9305-4A5D-94F1-7EBC2B07D207}">
      <dsp:nvSpPr>
        <dsp:cNvPr id="0" name=""/>
        <dsp:cNvSpPr/>
      </dsp:nvSpPr>
      <dsp:spPr>
        <a:xfrm>
          <a:off x="7041806" y="2554553"/>
          <a:ext cx="3111765" cy="1320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/>
            <a:t>Human Oversight</a:t>
          </a:r>
          <a:br>
            <a:rPr lang="en-IN" sz="1800" kern="1200" dirty="0"/>
          </a:br>
          <a:r>
            <a:rPr lang="en-IN" sz="1800" kern="1200" dirty="0"/>
            <a:t>Fully autonomous AI in healthcare is risky.</a:t>
          </a:r>
          <a:br>
            <a:rPr lang="en-IN" sz="1800" kern="1200" dirty="0"/>
          </a:br>
          <a:r>
            <a:rPr lang="en-IN" sz="1800" kern="1200" dirty="0"/>
            <a:t>Experts recommend “human-in-the-loop” systems for accountability and safety.</a:t>
          </a:r>
          <a:endParaRPr lang="en-US" sz="1800" kern="1200" dirty="0"/>
        </a:p>
      </dsp:txBody>
      <dsp:txXfrm>
        <a:off x="7041806" y="2554553"/>
        <a:ext cx="3111765" cy="13201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C7C09-CFE8-C84B-9A9E-07EA20886218}">
      <dsp:nvSpPr>
        <dsp:cNvPr id="0" name=""/>
        <dsp:cNvSpPr/>
      </dsp:nvSpPr>
      <dsp:spPr>
        <a:xfrm>
          <a:off x="3588889" y="0"/>
          <a:ext cx="1785537" cy="99196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Opportunities</a:t>
          </a:r>
        </a:p>
      </dsp:txBody>
      <dsp:txXfrm>
        <a:off x="3617943" y="29054"/>
        <a:ext cx="1727429" cy="933857"/>
      </dsp:txXfrm>
    </dsp:sp>
    <dsp:sp modelId="{B6D62E30-68E5-E544-B734-8585D0449DFF}">
      <dsp:nvSpPr>
        <dsp:cNvPr id="0" name=""/>
        <dsp:cNvSpPr/>
      </dsp:nvSpPr>
      <dsp:spPr>
        <a:xfrm>
          <a:off x="6167999" y="0"/>
          <a:ext cx="1785537" cy="99196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Barriers</a:t>
          </a:r>
        </a:p>
      </dsp:txBody>
      <dsp:txXfrm>
        <a:off x="6197053" y="29054"/>
        <a:ext cx="1727429" cy="933857"/>
      </dsp:txXfrm>
    </dsp:sp>
    <dsp:sp modelId="{C2114B25-2A0B-1246-A082-A2CF4AADD994}">
      <dsp:nvSpPr>
        <dsp:cNvPr id="0" name=""/>
        <dsp:cNvSpPr/>
      </dsp:nvSpPr>
      <dsp:spPr>
        <a:xfrm>
          <a:off x="5399226" y="4215852"/>
          <a:ext cx="743973" cy="743973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6595C-0E5E-9342-B639-B2477EE54A7D}">
      <dsp:nvSpPr>
        <dsp:cNvPr id="0" name=""/>
        <dsp:cNvSpPr/>
      </dsp:nvSpPr>
      <dsp:spPr>
        <a:xfrm rot="240000">
          <a:off x="3538609" y="3897050"/>
          <a:ext cx="4465206" cy="3122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BDA2C-8AE8-D54A-AB39-E42C5A2D7511}">
      <dsp:nvSpPr>
        <dsp:cNvPr id="0" name=""/>
        <dsp:cNvSpPr/>
      </dsp:nvSpPr>
      <dsp:spPr>
        <a:xfrm rot="240000">
          <a:off x="6219578" y="3116380"/>
          <a:ext cx="1781575" cy="83003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tx1"/>
              </a:solidFill>
            </a:rPr>
            <a:t>Telehealth Disparity</a:t>
          </a:r>
        </a:p>
      </dsp:txBody>
      <dsp:txXfrm>
        <a:off x="6260097" y="3156899"/>
        <a:ext cx="1700537" cy="748994"/>
      </dsp:txXfrm>
    </dsp:sp>
    <dsp:sp modelId="{C6A3EE1F-AFE4-D84B-BAD0-5C7781E1C675}">
      <dsp:nvSpPr>
        <dsp:cNvPr id="0" name=""/>
        <dsp:cNvSpPr/>
      </dsp:nvSpPr>
      <dsp:spPr>
        <a:xfrm rot="240000">
          <a:off x="6284056" y="2223611"/>
          <a:ext cx="1781575" cy="83003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tx1"/>
              </a:solidFill>
            </a:rPr>
            <a:t>Dataset Bias</a:t>
          </a:r>
        </a:p>
      </dsp:txBody>
      <dsp:txXfrm>
        <a:off x="6324575" y="2264130"/>
        <a:ext cx="1700537" cy="748994"/>
      </dsp:txXfrm>
    </dsp:sp>
    <dsp:sp modelId="{243DA14B-C5E0-9A49-8E45-5D26E3BF1519}">
      <dsp:nvSpPr>
        <dsp:cNvPr id="0" name=""/>
        <dsp:cNvSpPr/>
      </dsp:nvSpPr>
      <dsp:spPr>
        <a:xfrm rot="240000">
          <a:off x="6348533" y="1350682"/>
          <a:ext cx="1781575" cy="83003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tx1"/>
              </a:solidFill>
            </a:rPr>
            <a:t>Digital Divide</a:t>
          </a:r>
        </a:p>
      </dsp:txBody>
      <dsp:txXfrm>
        <a:off x="6389052" y="1391201"/>
        <a:ext cx="1700537" cy="748994"/>
      </dsp:txXfrm>
    </dsp:sp>
    <dsp:sp modelId="{40E0F254-1CE8-4F4A-9628-F37C74F8CCAE}">
      <dsp:nvSpPr>
        <dsp:cNvPr id="0" name=""/>
        <dsp:cNvSpPr/>
      </dsp:nvSpPr>
      <dsp:spPr>
        <a:xfrm rot="240000">
          <a:off x="3665267" y="2937826"/>
          <a:ext cx="1781575" cy="83003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tx1"/>
              </a:solidFill>
            </a:rPr>
            <a:t>Telehealth &amp; Remote care</a:t>
          </a:r>
        </a:p>
      </dsp:txBody>
      <dsp:txXfrm>
        <a:off x="3705786" y="2978345"/>
        <a:ext cx="1700537" cy="748994"/>
      </dsp:txXfrm>
    </dsp:sp>
    <dsp:sp modelId="{475880BD-37BA-3F40-807B-670E86E403BE}">
      <dsp:nvSpPr>
        <dsp:cNvPr id="0" name=""/>
        <dsp:cNvSpPr/>
      </dsp:nvSpPr>
      <dsp:spPr>
        <a:xfrm rot="240000">
          <a:off x="3729745" y="2045057"/>
          <a:ext cx="1781575" cy="83003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tx1"/>
              </a:solidFill>
            </a:rPr>
            <a:t>AI for diagnosis and Access</a:t>
          </a:r>
        </a:p>
      </dsp:txBody>
      <dsp:txXfrm>
        <a:off x="3770264" y="2085576"/>
        <a:ext cx="1700537" cy="7489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B7ABF-5357-BD4B-B8E5-0F95BD023E5E}">
      <dsp:nvSpPr>
        <dsp:cNvPr id="0" name=""/>
        <dsp:cNvSpPr/>
      </dsp:nvSpPr>
      <dsp:spPr>
        <a:xfrm>
          <a:off x="3286" y="400280"/>
          <a:ext cx="3203971" cy="6614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kern="1200"/>
            <a:t>1. From Reactive to Predictive: A Readiness Gap</a:t>
          </a:r>
          <a:endParaRPr lang="en-US" sz="1800" kern="1200"/>
        </a:p>
      </dsp:txBody>
      <dsp:txXfrm>
        <a:off x="3286" y="400280"/>
        <a:ext cx="3203971" cy="661497"/>
      </dsp:txXfrm>
    </dsp:sp>
    <dsp:sp modelId="{E6016148-704E-A643-A6C5-D67793E05F33}">
      <dsp:nvSpPr>
        <dsp:cNvPr id="0" name=""/>
        <dsp:cNvSpPr/>
      </dsp:nvSpPr>
      <dsp:spPr>
        <a:xfrm>
          <a:off x="3286" y="1061778"/>
          <a:ext cx="3203971" cy="289048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Shift from retrospective reports → real-time prediction (e.g., </a:t>
          </a:r>
          <a:r>
            <a:rPr lang="en-IN" sz="1800" b="0" kern="1200" dirty="0" err="1"/>
            <a:t>BlueDot</a:t>
          </a:r>
          <a:r>
            <a:rPr lang="en-IN" sz="1800" b="0" kern="1200" dirty="0"/>
            <a:t>).</a:t>
          </a:r>
          <a:endParaRPr lang="en-U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Institutional preparedness lags behind AI capabilities.</a:t>
          </a:r>
          <a:endParaRPr lang="en-U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Prediction ≠ action without policy agility &amp; interdisciplinary coordination</a:t>
          </a:r>
          <a:r>
            <a:rPr lang="en-IN" sz="1800" kern="1200" dirty="0"/>
            <a:t>.</a:t>
          </a:r>
          <a:endParaRPr lang="en-US" sz="1800" kern="1200" dirty="0"/>
        </a:p>
      </dsp:txBody>
      <dsp:txXfrm>
        <a:off x="3286" y="1061778"/>
        <a:ext cx="3203971" cy="2890484"/>
      </dsp:txXfrm>
    </dsp:sp>
    <dsp:sp modelId="{C504BB2D-C37A-6247-8653-308C1182FD63}">
      <dsp:nvSpPr>
        <dsp:cNvPr id="0" name=""/>
        <dsp:cNvSpPr/>
      </dsp:nvSpPr>
      <dsp:spPr>
        <a:xfrm>
          <a:off x="3655814" y="400280"/>
          <a:ext cx="3203971" cy="66149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kern="1200"/>
            <a:t>2. </a:t>
          </a:r>
          <a:r>
            <a:rPr lang="en-IN" sz="1800" b="1" kern="1200"/>
            <a:t>Narrow AI: Effective but Fragile</a:t>
          </a:r>
          <a:endParaRPr lang="en-US" sz="1800" kern="1200"/>
        </a:p>
      </dsp:txBody>
      <dsp:txXfrm>
        <a:off x="3655814" y="400280"/>
        <a:ext cx="3203971" cy="661497"/>
      </dsp:txXfrm>
    </dsp:sp>
    <dsp:sp modelId="{91EB0830-9F67-C34A-82AD-07FA048DD2F3}">
      <dsp:nvSpPr>
        <dsp:cNvPr id="0" name=""/>
        <dsp:cNvSpPr/>
      </dsp:nvSpPr>
      <dsp:spPr>
        <a:xfrm>
          <a:off x="3655814" y="1061778"/>
          <a:ext cx="3203971" cy="289048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ANI models dominate: precise, task-specific (e.g., outbreak detection).</a:t>
          </a:r>
          <a:endParaRPr lang="en-U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Limited resilience to novel or uncertain data (e.g., misinformation).</a:t>
          </a:r>
          <a:endParaRPr lang="en-U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Underuse of unsupervised/reinforcement learning = missed adaptability.</a:t>
          </a:r>
          <a:endParaRPr lang="en-US" sz="1800" b="0" kern="1200" dirty="0"/>
        </a:p>
      </dsp:txBody>
      <dsp:txXfrm>
        <a:off x="3655814" y="1061778"/>
        <a:ext cx="3203971" cy="2890484"/>
      </dsp:txXfrm>
    </dsp:sp>
    <dsp:sp modelId="{0E4F2A49-2986-8F42-9510-1541F2AEBD1C}">
      <dsp:nvSpPr>
        <dsp:cNvPr id="0" name=""/>
        <dsp:cNvSpPr/>
      </dsp:nvSpPr>
      <dsp:spPr>
        <a:xfrm>
          <a:off x="7308342" y="400280"/>
          <a:ext cx="3203971" cy="66149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kern="1200"/>
            <a:t>3. Systemic Innovation &amp; Digital Inequity</a:t>
          </a:r>
          <a:endParaRPr lang="en-US" sz="1800" kern="1200"/>
        </a:p>
      </dsp:txBody>
      <dsp:txXfrm>
        <a:off x="7308342" y="400280"/>
        <a:ext cx="3203971" cy="661497"/>
      </dsp:txXfrm>
    </dsp:sp>
    <dsp:sp modelId="{506BC7D7-F72E-304E-8FB3-118ED8288451}">
      <dsp:nvSpPr>
        <dsp:cNvPr id="0" name=""/>
        <dsp:cNvSpPr/>
      </dsp:nvSpPr>
      <dsp:spPr>
        <a:xfrm>
          <a:off x="7308342" y="1061778"/>
          <a:ext cx="3203971" cy="289048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AI drives shift toward integrated, personalized health systems.</a:t>
          </a:r>
          <a:endParaRPr lang="en-U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Success skewed to high-income, data-rich environments.</a:t>
          </a:r>
          <a:endParaRPr lang="en-U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kern="1200" dirty="0"/>
            <a:t>Risk of "algorithmic advantage" without equitable infrastructure.</a:t>
          </a:r>
          <a:endParaRPr lang="en-US" sz="1800" b="0" kern="1200" dirty="0"/>
        </a:p>
      </dsp:txBody>
      <dsp:txXfrm>
        <a:off x="7308342" y="1061778"/>
        <a:ext cx="3203971" cy="2890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15/06/25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412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021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15/06/25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15/06/25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15/06/25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15/06/25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15/06/25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15/06/25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15/06/25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15/06/25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15/06/25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15/06/25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15/06/25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15/06/25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image" Target="../media/image2.png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8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researchgate.net/publication/389912671_AI_for_Disease_Surveillance_in_the_Modern_Era_Early_Detection_and_Rapid_Response" TargetMode="External"/><Relationship Id="rId7" Type="http://schemas.openxmlformats.org/officeDocument/2006/relationships/hyperlink" Target="https://doi.org/10.30574/wjarr.2024.24.3.3909" TargetMode="External"/><Relationship Id="rId2" Type="http://schemas.openxmlformats.org/officeDocument/2006/relationships/hyperlink" Target="https://doi.org/10.7861/fhj.2021-009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3389/fpubh.2023.1196397" TargetMode="External"/><Relationship Id="rId5" Type="http://schemas.openxmlformats.org/officeDocument/2006/relationships/hyperlink" Target="https://doi.org/10.59644/oaphhar.3(1).132" TargetMode="External"/><Relationship Id="rId4" Type="http://schemas.openxmlformats.org/officeDocument/2006/relationships/hyperlink" Target="https://doi.org/10.70008/jmldeds.v1i01.50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4103/ijcm.ijcm_459_24" TargetMode="External"/><Relationship Id="rId3" Type="http://schemas.openxmlformats.org/officeDocument/2006/relationships/hyperlink" Target="https://doi.org/10.1002/hpm.3864" TargetMode="External"/><Relationship Id="rId7" Type="http://schemas.openxmlformats.org/officeDocument/2006/relationships/hyperlink" Target="https://doi.org/10.30574/ijsra.2024.11.1.0060" TargetMode="External"/><Relationship Id="rId2" Type="http://schemas.openxmlformats.org/officeDocument/2006/relationships/hyperlink" Target="https://arxiv.org/abs/2108.0725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4103/ijcm.ijcm_806_24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doi.org/10.1093/eurpub/ckad160.111" TargetMode="External"/><Relationship Id="rId10" Type="http://schemas.openxmlformats.org/officeDocument/2006/relationships/hyperlink" Target="https://doi.org/10.62411/jcta.10350" TargetMode="External"/><Relationship Id="rId4" Type="http://schemas.openxmlformats.org/officeDocument/2006/relationships/hyperlink" Target="https://doi.org/10.47191/ijmscrs/v4-i03-32" TargetMode="External"/><Relationship Id="rId9" Type="http://schemas.openxmlformats.org/officeDocument/2006/relationships/hyperlink" Target="https://doi.org/10.20944/preprints202202.0233.v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30.gif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D1942232-83D0-49E2-AF9B-1F97E3C1E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9E70D72-6E23-4015-A4A6-85C120C1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134" y="923297"/>
            <a:ext cx="10527742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AI FOR DISEASE SURVEILLANCE &amp; FORECASTING</a:t>
            </a:r>
            <a:br>
              <a:rPr lang="en-US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Transforming Population Health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28A977F-B603-4D81-B0FC-C8DE048A7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8"/>
            <a:chOff x="-305" y="-1"/>
            <a:chExt cx="3832880" cy="2876136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183CE8C-E039-4B2F-A36E-5FD5CD5D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EB77281-FAB4-40D0-B3F3-264EC4AB2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15E59F3-75FC-494F-8737-5F00A4964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3ADDCFA-B066-4D79-AB71-062E66E58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2" descr="With business tech spending down, AI shifts to practical applications">
            <a:extLst>
              <a:ext uri="{FF2B5EF4-FFF2-40B4-BE49-F238E27FC236}">
                <a16:creationId xmlns:a16="http://schemas.microsoft.com/office/drawing/2014/main" id="{7CE8AD76-D0F7-1C90-A46C-6EC0DABD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578" y="2473992"/>
            <a:ext cx="6385883" cy="4257256"/>
          </a:xfrm>
          <a:prstGeom prst="rect">
            <a:avLst/>
          </a:prstGeom>
          <a:noFill/>
          <a:effectLst>
            <a:softEdge rad="158786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05" y="2808800"/>
            <a:ext cx="5029200" cy="32276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1800" dirty="0">
                <a:solidFill>
                  <a:schemeClr val="tx2"/>
                </a:solidFill>
              </a:rPr>
              <a:t>Dr. Simran Kaur Antal</a:t>
            </a:r>
          </a:p>
          <a:p>
            <a:pPr algn="r"/>
            <a:r>
              <a:rPr lang="en-US" sz="1800" dirty="0">
                <a:solidFill>
                  <a:schemeClr val="tx2"/>
                </a:solidFill>
              </a:rPr>
              <a:t>Roll no: PG/23/117</a:t>
            </a:r>
          </a:p>
          <a:p>
            <a:pPr algn="r"/>
            <a:r>
              <a:rPr lang="en-US" sz="1800" dirty="0">
                <a:solidFill>
                  <a:schemeClr val="tx2"/>
                </a:solidFill>
              </a:rPr>
              <a:t>Organization: </a:t>
            </a:r>
            <a:r>
              <a:rPr lang="en-US" sz="1800" dirty="0" err="1">
                <a:solidFill>
                  <a:schemeClr val="tx2"/>
                </a:solidFill>
              </a:rPr>
              <a:t>CARPL.ai</a:t>
            </a:r>
            <a:endParaRPr lang="en-US" sz="1800" dirty="0">
              <a:solidFill>
                <a:schemeClr val="tx2"/>
              </a:solidFill>
            </a:endParaRPr>
          </a:p>
          <a:p>
            <a:pPr algn="r"/>
            <a:r>
              <a:rPr lang="en-US" sz="1800" dirty="0">
                <a:solidFill>
                  <a:schemeClr val="tx2"/>
                </a:solidFill>
              </a:rPr>
              <a:t>Faculty Mentor: Dr. Altaf Yousuf Mir</a:t>
            </a:r>
          </a:p>
          <a:p>
            <a:pPr algn="r"/>
            <a:r>
              <a:rPr lang="en-US" sz="1800" dirty="0">
                <a:solidFill>
                  <a:schemeClr val="tx2"/>
                </a:solidFill>
              </a:rPr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78D9229-E61D-4FEE-8321-2F8B64A8C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6037" y="4852038"/>
            <a:ext cx="2151670" cy="1860256"/>
            <a:chOff x="-305" y="-4155"/>
            <a:chExt cx="2514948" cy="2174333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FDD3CCB-26A3-4D79-AEB6-7A60CF980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9AC4470-5113-4709-B29F-CDB937F25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E0D146C-9DAB-421E-AE88-5F854BF3F7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2EB32A5-4408-4F6C-84B2-F9A908237A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44133" cy="8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BBB14B-1F51-76D9-9E8E-7F438DB09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38F59A4-4431-460D-8E49-6E65C189A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A919B9C-5C01-47E4-B2F2-45F589208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85A82CE-D835-4542-BE8D-62A8F5A94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63D7EF0-3AC8-4029-B55D-EBDD733D3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6202D3-AFDF-E4C5-09E2-87A6FE40D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657556"/>
            <a:ext cx="11090274" cy="49549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2800" dirty="0"/>
              <a:t>The following key themes were identified</a:t>
            </a:r>
            <a:br>
              <a:rPr lang="en-IN" sz="2800" dirty="0"/>
            </a:br>
            <a:endParaRPr lang="en-IN" sz="28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DED19-931F-0825-92C5-A740AECA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9033635" y="3148837"/>
            <a:ext cx="5768976" cy="550800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26AD20E6-394B-4DF0-96A5-9647FF39C943}" type="slidenum">
              <a:rPr lang="en-IN" sz="1000"/>
              <a:pPr algn="ctr">
                <a:spcAft>
                  <a:spcPts val="600"/>
                </a:spcAft>
              </a:pPr>
              <a:t>10</a:t>
            </a:fld>
            <a:endParaRPr lang="en-IN" sz="1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E71F2-EA6E-7286-2CE0-F823CF486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727200" cy="812991"/>
          </a:xfrm>
          <a:prstGeom prst="rect">
            <a:avLst/>
          </a:prstGeom>
        </p:spPr>
      </p:pic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3E085904-459F-D305-448D-E9C5BE88A2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286628"/>
              </p:ext>
            </p:extLst>
          </p:nvPr>
        </p:nvGraphicFramePr>
        <p:xfrm>
          <a:off x="273877" y="2058231"/>
          <a:ext cx="11644245" cy="4613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CE1CD6B-014F-DA31-400E-21501EC05DCA}"/>
              </a:ext>
            </a:extLst>
          </p:cNvPr>
          <p:cNvSpPr txBox="1">
            <a:spLocks/>
          </p:cNvSpPr>
          <p:nvPr/>
        </p:nvSpPr>
        <p:spPr>
          <a:xfrm>
            <a:off x="1614466" y="596842"/>
            <a:ext cx="8959893" cy="8883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dirty="0">
                <a:solidFill>
                  <a:schemeClr val="tx2"/>
                </a:solidFill>
              </a:rPr>
              <a:t>RESULTS</a:t>
            </a:r>
          </a:p>
        </p:txBody>
      </p:sp>
      <p:pic>
        <p:nvPicPr>
          <p:cNvPr id="8194" name="Picture 2" descr="Milli | Artificial Intelligence Powered Health Coach">
            <a:extLst>
              <a:ext uri="{FF2B5EF4-FFF2-40B4-BE49-F238E27FC236}">
                <a16:creationId xmlns:a16="http://schemas.microsoft.com/office/drawing/2014/main" id="{5268D06E-8ADE-9B34-B7A7-D8219CACA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55" y="176742"/>
            <a:ext cx="3158067" cy="3158067"/>
          </a:xfrm>
          <a:prstGeom prst="rect">
            <a:avLst/>
          </a:prstGeom>
          <a:noFill/>
          <a:effectLst>
            <a:softEdge rad="761899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628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850" y="463655"/>
            <a:ext cx="10515600" cy="1102291"/>
          </a:xfrm>
          <a:solidFill>
            <a:schemeClr val="accent2">
              <a:lumMod val="20000"/>
              <a:lumOff val="80000"/>
              <a:alpha val="78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n-IN" b="1" dirty="0"/>
            </a:br>
            <a:r>
              <a:rPr lang="en-IN" b="1" dirty="0">
                <a:solidFill>
                  <a:schemeClr val="tx2"/>
                </a:solidFill>
              </a:rPr>
              <a:t>THEME 1</a:t>
            </a:r>
            <a:br>
              <a:rPr lang="en-IN" b="1" dirty="0"/>
            </a:br>
            <a:r>
              <a:rPr lang="en-IN" sz="3600" dirty="0">
                <a:solidFill>
                  <a:schemeClr val="tx2"/>
                </a:solidFill>
              </a:rPr>
              <a:t>Evolution from Manual systems to AI driven prediction</a:t>
            </a:r>
            <a:br>
              <a:rPr lang="en-IN" dirty="0">
                <a:solidFill>
                  <a:schemeClr val="tx2"/>
                </a:solidFill>
              </a:rPr>
            </a:br>
            <a:endParaRPr lang="en-IN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5135" y="6416308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23869" cy="811424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1B9CE900-5A54-9C18-715F-B812A370D9EE}"/>
              </a:ext>
            </a:extLst>
          </p:cNvPr>
          <p:cNvSpPr/>
          <p:nvPr/>
        </p:nvSpPr>
        <p:spPr>
          <a:xfrm>
            <a:off x="167535" y="4014196"/>
            <a:ext cx="9366989" cy="587791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163B14A-81B8-9D88-A85D-43B6EE4B3987}"/>
              </a:ext>
            </a:extLst>
          </p:cNvPr>
          <p:cNvSpPr/>
          <p:nvPr/>
        </p:nvSpPr>
        <p:spPr>
          <a:xfrm>
            <a:off x="839454" y="4215619"/>
            <a:ext cx="314793" cy="34131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1B4BCF-FCE8-729D-B691-EC43FE06E738}"/>
              </a:ext>
            </a:extLst>
          </p:cNvPr>
          <p:cNvSpPr txBox="1"/>
          <p:nvPr/>
        </p:nvSpPr>
        <p:spPr>
          <a:xfrm>
            <a:off x="192327" y="2044553"/>
            <a:ext cx="2540936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/>
              <a:t>Surveillance was based on manual reporting and </a:t>
            </a:r>
            <a:r>
              <a:rPr lang="en-US" dirty="0"/>
              <a:t>rule based expert systems, </a:t>
            </a:r>
            <a:r>
              <a:rPr lang="en-IN" dirty="0"/>
              <a:t>which restricted prompt action and early detection of public health threats.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0290D8-261E-A02A-5362-FCDAC60ED82E}"/>
              </a:ext>
            </a:extLst>
          </p:cNvPr>
          <p:cNvSpPr txBox="1"/>
          <p:nvPr/>
        </p:nvSpPr>
        <p:spPr>
          <a:xfrm>
            <a:off x="670480" y="4493936"/>
            <a:ext cx="65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1960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9970B9-0F46-4505-67F9-35604E57077C}"/>
              </a:ext>
            </a:extLst>
          </p:cNvPr>
          <p:cNvSpPr/>
          <p:nvPr/>
        </p:nvSpPr>
        <p:spPr>
          <a:xfrm>
            <a:off x="3390861" y="3997170"/>
            <a:ext cx="314793" cy="34131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BFDAB5-DDBC-A422-18A4-7849EE52C417}"/>
              </a:ext>
            </a:extLst>
          </p:cNvPr>
          <p:cNvSpPr/>
          <p:nvPr/>
        </p:nvSpPr>
        <p:spPr>
          <a:xfrm>
            <a:off x="5762704" y="4228368"/>
            <a:ext cx="314793" cy="34131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1DE1DA5-62A0-0B94-C5A5-0E96785846AF}"/>
              </a:ext>
            </a:extLst>
          </p:cNvPr>
          <p:cNvSpPr/>
          <p:nvPr/>
        </p:nvSpPr>
        <p:spPr>
          <a:xfrm>
            <a:off x="8130942" y="3936045"/>
            <a:ext cx="314793" cy="34131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0174FA-E987-F046-BDCE-92E346DF695A}"/>
              </a:ext>
            </a:extLst>
          </p:cNvPr>
          <p:cNvSpPr txBox="1"/>
          <p:nvPr/>
        </p:nvSpPr>
        <p:spPr>
          <a:xfrm>
            <a:off x="3221885" y="3566713"/>
            <a:ext cx="65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1960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A627E3-5AF8-B10F-FAB0-B0A4EF7E3E00}"/>
              </a:ext>
            </a:extLst>
          </p:cNvPr>
          <p:cNvSpPr txBox="1"/>
          <p:nvPr/>
        </p:nvSpPr>
        <p:spPr>
          <a:xfrm>
            <a:off x="1979886" y="4587805"/>
            <a:ext cx="2863048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/>
              <a:t>Advent of EHR and automated data capture technologies, optimized data accuracy, sped up reporting, and set the stage for more advanced analysis capabilities. 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437E2C-4BA6-D503-BE18-868519CC9441}"/>
              </a:ext>
            </a:extLst>
          </p:cNvPr>
          <p:cNvSpPr txBox="1"/>
          <p:nvPr/>
        </p:nvSpPr>
        <p:spPr>
          <a:xfrm>
            <a:off x="5593728" y="4569679"/>
            <a:ext cx="65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E06A7D-9800-ADC0-9649-30D419F19E0E}"/>
              </a:ext>
            </a:extLst>
          </p:cNvPr>
          <p:cNvSpPr txBox="1"/>
          <p:nvPr/>
        </p:nvSpPr>
        <p:spPr>
          <a:xfrm>
            <a:off x="7914498" y="3554899"/>
            <a:ext cx="65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F413EC-4881-6934-79B5-32D122CD19B9}"/>
              </a:ext>
            </a:extLst>
          </p:cNvPr>
          <p:cNvSpPr txBox="1"/>
          <p:nvPr/>
        </p:nvSpPr>
        <p:spPr>
          <a:xfrm>
            <a:off x="4820575" y="2052150"/>
            <a:ext cx="2425839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/>
              <a:t>Machine learning and artificial intelligence entered healthcare, and surveillance systems were able to identify intricate patterns in health data. 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57A121-42BF-5C30-0BE9-722103BED5A3}"/>
              </a:ext>
            </a:extLst>
          </p:cNvPr>
          <p:cNvSpPr txBox="1"/>
          <p:nvPr/>
        </p:nvSpPr>
        <p:spPr>
          <a:xfrm>
            <a:off x="7177359" y="4606227"/>
            <a:ext cx="235716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/>
              <a:t>Big data from EHRs, wearables, and social media allowed real-time surveillance and early outbreak detection.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8BF082-3E03-5E92-0308-D2F5D5CB8D32}"/>
              </a:ext>
            </a:extLst>
          </p:cNvPr>
          <p:cNvSpPr txBox="1"/>
          <p:nvPr/>
        </p:nvSpPr>
        <p:spPr>
          <a:xfrm>
            <a:off x="9559316" y="2413337"/>
            <a:ext cx="2547904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/>
              <a:t>Modern systems now use predictive analytics and cloud infrastructure to forecast disease trends and improve resource planning.</a:t>
            </a:r>
          </a:p>
          <a:p>
            <a:endParaRPr lang="en-US" dirty="0"/>
          </a:p>
        </p:txBody>
      </p:sp>
      <p:pic>
        <p:nvPicPr>
          <p:cNvPr id="23556" name="Picture 4" descr="Completely new healthcare markets and what to build for them | Out-Of-Pocket">
            <a:extLst>
              <a:ext uri="{FF2B5EF4-FFF2-40B4-BE49-F238E27FC236}">
                <a16:creationId xmlns:a16="http://schemas.microsoft.com/office/drawing/2014/main" id="{EDB4340C-AC16-420A-8803-D0B0D8354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878" y="4191223"/>
            <a:ext cx="2357166" cy="235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1" name="Picture 9" descr="Words with R | Baamboozle - Baamboozle | The Most Fun Classroom Games!">
            <a:extLst>
              <a:ext uri="{FF2B5EF4-FFF2-40B4-BE49-F238E27FC236}">
                <a16:creationId xmlns:a16="http://schemas.microsoft.com/office/drawing/2014/main" id="{2ABEF226-4852-0C98-CE2B-1115AF8C0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61" y="4939011"/>
            <a:ext cx="1302138" cy="129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3" name="Picture 11" descr="Retrieve Medical">
            <a:extLst>
              <a:ext uri="{FF2B5EF4-FFF2-40B4-BE49-F238E27FC236}">
                <a16:creationId xmlns:a16="http://schemas.microsoft.com/office/drawing/2014/main" id="{435ED7F1-DF57-02CA-DFA9-B1BBD1A5F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85" y="2684089"/>
            <a:ext cx="1700067" cy="93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5" name="Picture 13" descr="Robot, machine learning by Gemma Busquets on Dribbble">
            <a:extLst>
              <a:ext uri="{FF2B5EF4-FFF2-40B4-BE49-F238E27FC236}">
                <a16:creationId xmlns:a16="http://schemas.microsoft.com/office/drawing/2014/main" id="{9FCB25B3-4972-A650-08B2-8523A861A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543" y="4890508"/>
            <a:ext cx="2277816" cy="170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9" name="Picture 17" descr="Secmotic | IoT Solutions">
            <a:extLst>
              <a:ext uri="{FF2B5EF4-FFF2-40B4-BE49-F238E27FC236}">
                <a16:creationId xmlns:a16="http://schemas.microsoft.com/office/drawing/2014/main" id="{18208C4A-9D65-652D-2AB8-D34D21064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321" y="2439290"/>
            <a:ext cx="1813242" cy="101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EA39BB-A960-6738-7D0D-1195C2234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161" y="220611"/>
            <a:ext cx="8959893" cy="100483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THEME 2 </a:t>
            </a:r>
            <a:br>
              <a:rPr lang="en-US" sz="3200" dirty="0">
                <a:solidFill>
                  <a:srgbClr val="595959"/>
                </a:solidFill>
              </a:rPr>
            </a:br>
            <a:r>
              <a:rPr lang="en-IN" sz="3600" dirty="0">
                <a:solidFill>
                  <a:schemeClr val="tx2"/>
                </a:solidFill>
              </a:rPr>
              <a:t>Typology and Function of AI Models in Epidemiology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05698E-CB3D-B878-6364-B4F249E01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76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z="900"/>
              <a:pPr>
                <a:spcAft>
                  <a:spcPts val="600"/>
                </a:spcAft>
              </a:pPr>
              <a:t>12</a:t>
            </a:fld>
            <a:endParaRPr lang="en-IN" sz="9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D42D93-16F6-CC81-07D9-4A30453E2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23869" cy="811424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82ABBAB-5D9F-05BF-5254-5D0ED9EF5026}"/>
              </a:ext>
            </a:extLst>
          </p:cNvPr>
          <p:cNvSpPr/>
          <p:nvPr/>
        </p:nvSpPr>
        <p:spPr>
          <a:xfrm>
            <a:off x="1456267" y="1530354"/>
            <a:ext cx="2607733" cy="1145117"/>
          </a:xfrm>
          <a:prstGeom prst="roundRect">
            <a:avLst/>
          </a:prstGeom>
          <a:solidFill>
            <a:schemeClr val="accent2">
              <a:alpha val="55282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Artificial Narrow Intelligence (ANI)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8AA1BDE-F664-A891-3A66-81FC465BF9C0}"/>
              </a:ext>
            </a:extLst>
          </p:cNvPr>
          <p:cNvSpPr/>
          <p:nvPr/>
        </p:nvSpPr>
        <p:spPr>
          <a:xfrm>
            <a:off x="5096937" y="1573268"/>
            <a:ext cx="2353733" cy="1024364"/>
          </a:xfrm>
          <a:prstGeom prst="roundRect">
            <a:avLst/>
          </a:prstGeom>
          <a:solidFill>
            <a:schemeClr val="lt1">
              <a:alpha val="7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Artificial General Intelligence (AGI)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7D9CB65-DE10-29B9-0492-68815F261607}"/>
              </a:ext>
            </a:extLst>
          </p:cNvPr>
          <p:cNvSpPr/>
          <p:nvPr/>
        </p:nvSpPr>
        <p:spPr>
          <a:xfrm>
            <a:off x="8229602" y="1576921"/>
            <a:ext cx="2506131" cy="1007159"/>
          </a:xfrm>
          <a:prstGeom prst="roundRect">
            <a:avLst/>
          </a:prstGeom>
          <a:solidFill>
            <a:schemeClr val="lt1">
              <a:alpha val="74942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  <a:p>
            <a:pPr algn="ctr"/>
            <a:r>
              <a:rPr lang="en-IN" dirty="0">
                <a:solidFill>
                  <a:schemeClr val="tx1"/>
                </a:solidFill>
              </a:rPr>
              <a:t>Artificial Superintelligence (ASI)</a:t>
            </a:r>
          </a:p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4B32D34-6572-43A8-FDEB-AABB920D11F3}"/>
              </a:ext>
            </a:extLst>
          </p:cNvPr>
          <p:cNvSpPr/>
          <p:nvPr/>
        </p:nvSpPr>
        <p:spPr>
          <a:xfrm>
            <a:off x="855137" y="2821250"/>
            <a:ext cx="4097867" cy="32255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N" dirty="0"/>
          </a:p>
          <a:p>
            <a:r>
              <a:rPr lang="en-IN" dirty="0"/>
              <a:t>🧮 </a:t>
            </a:r>
            <a:r>
              <a:rPr lang="en-IN" b="1" dirty="0">
                <a:solidFill>
                  <a:schemeClr val="tx1"/>
                </a:solidFill>
              </a:rPr>
              <a:t>Machine Learning (ML)</a:t>
            </a:r>
            <a:r>
              <a:rPr lang="en-IN" dirty="0">
                <a:solidFill>
                  <a:schemeClr val="tx1"/>
                </a:solidFill>
              </a:rPr>
              <a:t> → Learns from data patterns</a:t>
            </a:r>
          </a:p>
          <a:p>
            <a:endParaRPr lang="en-IN" dirty="0">
              <a:solidFill>
                <a:schemeClr val="tx1"/>
              </a:solidFill>
            </a:endParaRPr>
          </a:p>
          <a:p>
            <a:r>
              <a:rPr lang="en-IN" dirty="0">
                <a:solidFill>
                  <a:schemeClr val="tx1"/>
                </a:solidFill>
              </a:rPr>
              <a:t>🧠 </a:t>
            </a:r>
            <a:r>
              <a:rPr lang="en-IN" b="1" dirty="0">
                <a:solidFill>
                  <a:schemeClr val="tx1"/>
                </a:solidFill>
              </a:rPr>
              <a:t>Deep Learning (DL)</a:t>
            </a:r>
            <a:r>
              <a:rPr lang="en-IN" dirty="0">
                <a:solidFill>
                  <a:schemeClr val="tx1"/>
                </a:solidFill>
              </a:rPr>
              <a:t> → Multi-layered neural networks for images, signals</a:t>
            </a:r>
          </a:p>
          <a:p>
            <a:endParaRPr lang="en-IN" dirty="0">
              <a:solidFill>
                <a:schemeClr val="tx1"/>
              </a:solidFill>
            </a:endParaRPr>
          </a:p>
          <a:p>
            <a:r>
              <a:rPr lang="en-IN" dirty="0">
                <a:solidFill>
                  <a:schemeClr val="tx1"/>
                </a:solidFill>
              </a:rPr>
              <a:t>🗣️ </a:t>
            </a:r>
            <a:r>
              <a:rPr lang="en-IN" b="1" dirty="0">
                <a:solidFill>
                  <a:schemeClr val="tx1"/>
                </a:solidFill>
              </a:rPr>
              <a:t>Natural Language Processing (NLP)</a:t>
            </a:r>
            <a:r>
              <a:rPr lang="en-IN" dirty="0">
                <a:solidFill>
                  <a:schemeClr val="tx1"/>
                </a:solidFill>
              </a:rPr>
              <a:t> → Understands human language</a:t>
            </a:r>
          </a:p>
          <a:p>
            <a:endParaRPr lang="en-IN" dirty="0">
              <a:solidFill>
                <a:schemeClr val="tx1"/>
              </a:solidFill>
            </a:endParaRPr>
          </a:p>
          <a:p>
            <a:r>
              <a:rPr lang="en-IN" dirty="0">
                <a:solidFill>
                  <a:schemeClr val="tx1"/>
                </a:solidFill>
              </a:rPr>
              <a:t>📚 </a:t>
            </a:r>
            <a:r>
              <a:rPr lang="en-IN" b="1" dirty="0">
                <a:solidFill>
                  <a:schemeClr val="tx1"/>
                </a:solidFill>
              </a:rPr>
              <a:t>Large Language Models (LLMs)</a:t>
            </a:r>
            <a:r>
              <a:rPr lang="en-IN" dirty="0">
                <a:solidFill>
                  <a:schemeClr val="tx1"/>
                </a:solidFill>
              </a:rPr>
              <a:t> → Text generation &amp; summarization</a:t>
            </a:r>
          </a:p>
          <a:p>
            <a:pPr algn="ctr"/>
            <a:endParaRPr lang="en-US" dirty="0"/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F6D3288B-B5F1-6080-F8F8-1D7FE3BE8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41394"/>
              </p:ext>
            </p:extLst>
          </p:nvPr>
        </p:nvGraphicFramePr>
        <p:xfrm>
          <a:off x="5310248" y="3106362"/>
          <a:ext cx="5838708" cy="272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7975">
                  <a:extLst>
                    <a:ext uri="{9D8B030D-6E8A-4147-A177-3AD203B41FA5}">
                      <a16:colId xmlns:a16="http://schemas.microsoft.com/office/drawing/2014/main" val="2209516644"/>
                    </a:ext>
                  </a:extLst>
                </a:gridCol>
                <a:gridCol w="1897975">
                  <a:extLst>
                    <a:ext uri="{9D8B030D-6E8A-4147-A177-3AD203B41FA5}">
                      <a16:colId xmlns:a16="http://schemas.microsoft.com/office/drawing/2014/main" val="744677570"/>
                    </a:ext>
                  </a:extLst>
                </a:gridCol>
                <a:gridCol w="2042758">
                  <a:extLst>
                    <a:ext uri="{9D8B030D-6E8A-4147-A177-3AD203B41FA5}">
                      <a16:colId xmlns:a16="http://schemas.microsoft.com/office/drawing/2014/main" val="2198887423"/>
                    </a:ext>
                  </a:extLst>
                </a:gridCol>
              </a:tblGrid>
              <a:tr h="61232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🔧 LEARNING TYPE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📊 DESCRIPTION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🏥 HEALTHCARE USE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348887"/>
                  </a:ext>
                </a:extLst>
              </a:tr>
              <a:tr h="612320">
                <a:tc>
                  <a:txBody>
                    <a:bodyPr/>
                    <a:lstStyle/>
                    <a:p>
                      <a:r>
                        <a:rPr lang="en-US" sz="1400"/>
                        <a:t>Supervised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Labeled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Diagnosis from scans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412208"/>
                  </a:ext>
                </a:extLst>
              </a:tr>
              <a:tr h="884255">
                <a:tc>
                  <a:txBody>
                    <a:bodyPr/>
                    <a:lstStyle/>
                    <a:p>
                      <a:r>
                        <a:rPr lang="en-US" sz="1400" dirty="0"/>
                        <a:t>Unsupervised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Unlabelled</a:t>
                      </a:r>
                      <a:r>
                        <a:rPr lang="en-US" sz="1400" dirty="0"/>
                        <a:t> data(clustering, anomaly detection)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Patient segmentation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32465"/>
                  </a:ext>
                </a:extLst>
              </a:tr>
              <a:tr h="612320">
                <a:tc>
                  <a:txBody>
                    <a:bodyPr/>
                    <a:lstStyle/>
                    <a:p>
                      <a:r>
                        <a:rPr lang="en-US" sz="1400" dirty="0"/>
                        <a:t>Reinforcement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Learns via rewards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Sepsis alert systems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266871"/>
                  </a:ext>
                </a:extLst>
              </a:tr>
            </a:tbl>
          </a:graphicData>
        </a:graphic>
      </p:graphicFrame>
      <p:pic>
        <p:nvPicPr>
          <p:cNvPr id="4" name="Picture 3" descr="Milli | Artificial Intelligence Powered Health Coach">
            <a:extLst>
              <a:ext uri="{FF2B5EF4-FFF2-40B4-BE49-F238E27FC236}">
                <a16:creationId xmlns:a16="http://schemas.microsoft.com/office/drawing/2014/main" id="{8CDFEF1C-B7DE-94C8-7AF6-DE7F9E3AB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2121" y="174819"/>
            <a:ext cx="1451655" cy="1451655"/>
          </a:xfrm>
          <a:prstGeom prst="rect">
            <a:avLst/>
          </a:prstGeom>
          <a:noFill/>
          <a:effectLst>
            <a:softEdge rad="198581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I In Mental Health - Addressing The Crisis With Technology - Klizos | Web,  Mobile &amp; SaaS Development Software Company">
            <a:extLst>
              <a:ext uri="{FF2B5EF4-FFF2-40B4-BE49-F238E27FC236}">
                <a16:creationId xmlns:a16="http://schemas.microsoft.com/office/drawing/2014/main" id="{C89735FB-32EF-7661-51D0-7C6B1BCBE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599" y="5693361"/>
            <a:ext cx="1655023" cy="1241267"/>
          </a:xfrm>
          <a:prstGeom prst="rect">
            <a:avLst/>
          </a:prstGeom>
          <a:noFill/>
          <a:effectLst>
            <a:softEdge rad="25684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439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2E48F4-47B9-7145-6562-AD943BB27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F9E28C-940D-7E07-4264-E5B0F36E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THEME 2 </a:t>
            </a:r>
            <a:br>
              <a:rPr lang="en-US" sz="3800" dirty="0">
                <a:solidFill>
                  <a:schemeClr val="tx2"/>
                </a:solidFill>
              </a:rPr>
            </a:br>
            <a:r>
              <a:rPr lang="en-IN" sz="3600" dirty="0">
                <a:solidFill>
                  <a:schemeClr val="tx2"/>
                </a:solidFill>
              </a:rPr>
              <a:t>Typology and Function of AI Models in Epidemiology</a:t>
            </a:r>
            <a:endParaRPr lang="en-US" sz="3800" dirty="0">
              <a:solidFill>
                <a:schemeClr val="tx2"/>
              </a:solidFill>
            </a:endParaRPr>
          </a:p>
        </p:txBody>
      </p:sp>
      <p:sp>
        <p:nvSpPr>
          <p:cNvPr id="62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B0E51C-B541-5F71-2FEE-9DB1FB011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/>
              <a:pPr>
                <a:spcAft>
                  <a:spcPts val="600"/>
                </a:spcAft>
              </a:pPr>
              <a:t>13</a:t>
            </a:fld>
            <a:endParaRPr lang="en-IN"/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A2048C85-0317-B6A7-E6EA-D8CCBBD69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23869" cy="811424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62D3C30-03D5-D3C2-49E8-E64086D117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325543"/>
              </p:ext>
            </p:extLst>
          </p:nvPr>
        </p:nvGraphicFramePr>
        <p:xfrm>
          <a:off x="838200" y="2265590"/>
          <a:ext cx="10515603" cy="38738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708">
                  <a:extLst>
                    <a:ext uri="{9D8B030D-6E8A-4147-A177-3AD203B41FA5}">
                      <a16:colId xmlns:a16="http://schemas.microsoft.com/office/drawing/2014/main" val="3879276242"/>
                    </a:ext>
                  </a:extLst>
                </a:gridCol>
                <a:gridCol w="3582205">
                  <a:extLst>
                    <a:ext uri="{9D8B030D-6E8A-4147-A177-3AD203B41FA5}">
                      <a16:colId xmlns:a16="http://schemas.microsoft.com/office/drawing/2014/main" val="1127298600"/>
                    </a:ext>
                  </a:extLst>
                </a:gridCol>
                <a:gridCol w="1256434">
                  <a:extLst>
                    <a:ext uri="{9D8B030D-6E8A-4147-A177-3AD203B41FA5}">
                      <a16:colId xmlns:a16="http://schemas.microsoft.com/office/drawing/2014/main" val="1982193929"/>
                    </a:ext>
                  </a:extLst>
                </a:gridCol>
                <a:gridCol w="1272848">
                  <a:extLst>
                    <a:ext uri="{9D8B030D-6E8A-4147-A177-3AD203B41FA5}">
                      <a16:colId xmlns:a16="http://schemas.microsoft.com/office/drawing/2014/main" val="2267433159"/>
                    </a:ext>
                  </a:extLst>
                </a:gridCol>
                <a:gridCol w="1387375">
                  <a:extLst>
                    <a:ext uri="{9D8B030D-6E8A-4147-A177-3AD203B41FA5}">
                      <a16:colId xmlns:a16="http://schemas.microsoft.com/office/drawing/2014/main" val="3476300513"/>
                    </a:ext>
                  </a:extLst>
                </a:gridCol>
                <a:gridCol w="1499033">
                  <a:extLst>
                    <a:ext uri="{9D8B030D-6E8A-4147-A177-3AD203B41FA5}">
                      <a16:colId xmlns:a16="http://schemas.microsoft.com/office/drawing/2014/main" val="2250605644"/>
                    </a:ext>
                  </a:extLst>
                </a:gridCol>
              </a:tblGrid>
              <a:tr h="550016">
                <a:tc>
                  <a:txBody>
                    <a:bodyPr/>
                    <a:lstStyle/>
                    <a:p>
                      <a:r>
                        <a:rPr lang="en-US" sz="1500" b="1"/>
                        <a:t>Model Type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Description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Prediction Accuracy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Processing Speed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Data Requirements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/>
                        <a:t>Implementation Cost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938149"/>
                  </a:ext>
                </a:extLst>
              </a:tr>
              <a:tr h="774774">
                <a:tc>
                  <a:txBody>
                    <a:bodyPr/>
                    <a:lstStyle/>
                    <a:p>
                      <a:r>
                        <a:rPr lang="en-US" sz="1500"/>
                        <a:t>Neural Networks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500"/>
                        <a:t>Learn from unstructured health data to detect complex disease patterns and enable early outbreak warnings.</a:t>
                      </a:r>
                      <a:endParaRPr lang="en-US" sz="1500"/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92%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High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Extensive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High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958841"/>
                  </a:ext>
                </a:extLst>
              </a:tr>
              <a:tr h="774774">
                <a:tc>
                  <a:txBody>
                    <a:bodyPr/>
                    <a:lstStyle/>
                    <a:p>
                      <a:r>
                        <a:rPr lang="en-US" sz="1500"/>
                        <a:t>Random Forest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500"/>
                        <a:t>Ensemble algorithms that handle noisy, multi-source data to accurately predict population-level disease risk.</a:t>
                      </a:r>
                      <a:endParaRPr lang="en-US" sz="1500"/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88%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Medium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Moderate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Medium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22159"/>
                  </a:ext>
                </a:extLst>
              </a:tr>
              <a:tr h="774774">
                <a:tc>
                  <a:txBody>
                    <a:bodyPr/>
                    <a:lstStyle/>
                    <a:p>
                      <a:r>
                        <a:rPr lang="en-US" sz="1500"/>
                        <a:t>Support Vector Machines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500"/>
                        <a:t>High-precision classifiers that separate disease states in complex datasets for early detection and diagnosis.</a:t>
                      </a:r>
                      <a:endParaRPr lang="en-US" sz="1500"/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85%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Medium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Moderate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Medium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636742"/>
                  </a:ext>
                </a:extLst>
              </a:tr>
              <a:tr h="999533">
                <a:tc>
                  <a:txBody>
                    <a:bodyPr/>
                    <a:lstStyle/>
                    <a:p>
                      <a:r>
                        <a:rPr lang="en-US" sz="1500"/>
                        <a:t>Regression Models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500"/>
                        <a:t>Analyze temporal patterns in health data to forecast trends and seasonal disease behavior and and population-level health outcomes.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78%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Low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Low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Low</a:t>
                      </a:r>
                    </a:p>
                  </a:txBody>
                  <a:tcPr marL="55548" marR="55548" marT="27774" marB="277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351345"/>
                  </a:ext>
                </a:extLst>
              </a:tr>
            </a:tbl>
          </a:graphicData>
        </a:graphic>
      </p:graphicFrame>
      <p:pic>
        <p:nvPicPr>
          <p:cNvPr id="3" name="Picture 2" descr="Milli | Artificial Intelligence Powered Health Coach">
            <a:extLst>
              <a:ext uri="{FF2B5EF4-FFF2-40B4-BE49-F238E27FC236}">
                <a16:creationId xmlns:a16="http://schemas.microsoft.com/office/drawing/2014/main" id="{ABA6E65C-B37C-EB1F-09B5-B795B5F8E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92" y="910199"/>
            <a:ext cx="1560978" cy="1560978"/>
          </a:xfrm>
          <a:prstGeom prst="rect">
            <a:avLst/>
          </a:prstGeom>
          <a:noFill/>
          <a:effectLst>
            <a:softEdge rad="198581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Free Robot Animations | Download in Lottie JSON, GIF | LottieFiles">
            <a:extLst>
              <a:ext uri="{FF2B5EF4-FFF2-40B4-BE49-F238E27FC236}">
                <a16:creationId xmlns:a16="http://schemas.microsoft.com/office/drawing/2014/main" id="{A9E93982-2663-3269-2C32-C291AF73A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4868863"/>
            <a:ext cx="1371600" cy="1371600"/>
          </a:xfrm>
          <a:prstGeom prst="rect">
            <a:avLst/>
          </a:prstGeom>
          <a:noFill/>
          <a:effectLst>
            <a:softEdge rad="16428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344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914B14-5048-29B9-F2A4-47C483F8B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E690E-4A9E-D223-70E8-0955FD8F6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38667"/>
            <a:ext cx="10579608" cy="1307253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chemeClr val="tx2"/>
                </a:solidFill>
              </a:rPr>
              <a:t>THEME 3</a:t>
            </a:r>
            <a:br>
              <a:rPr lang="en-IN" sz="2500" b="1" dirty="0">
                <a:solidFill>
                  <a:schemeClr val="tx2"/>
                </a:solidFill>
              </a:rPr>
            </a:br>
            <a:r>
              <a:rPr lang="en-IN" sz="4000" dirty="0">
                <a:solidFill>
                  <a:schemeClr val="tx2"/>
                </a:solidFill>
              </a:rPr>
              <a:t>Expanding Applications in Public Health Practice</a:t>
            </a:r>
            <a:br>
              <a:rPr lang="en-IN" sz="2500" b="1" dirty="0">
                <a:solidFill>
                  <a:schemeClr val="tx2"/>
                </a:solidFill>
              </a:rPr>
            </a:br>
            <a:endParaRPr lang="en-IN" sz="2500" b="1" dirty="0">
              <a:solidFill>
                <a:schemeClr val="tx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EA3FF-B980-1DC4-6709-67402CD5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24FD2-4353-842B-C98C-5944C62D6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10267" cy="805021"/>
          </a:xfrm>
          <a:prstGeom prst="rec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86898D0F-3DDE-200D-2AB0-0DF839078D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3936348"/>
              </p:ext>
            </p:extLst>
          </p:nvPr>
        </p:nvGraphicFramePr>
        <p:xfrm>
          <a:off x="1638237" y="1691280"/>
          <a:ext cx="9143334" cy="4386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270" name="Picture 6" descr="Healthcare animated icons :: Behance">
            <a:extLst>
              <a:ext uri="{FF2B5EF4-FFF2-40B4-BE49-F238E27FC236}">
                <a16:creationId xmlns:a16="http://schemas.microsoft.com/office/drawing/2014/main" id="{868D6E27-B3CD-C911-C96F-2626C4C27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194" y="2610692"/>
            <a:ext cx="3112609" cy="3112609"/>
          </a:xfrm>
          <a:prstGeom prst="rect">
            <a:avLst/>
          </a:prstGeom>
          <a:noFill/>
          <a:effectLst>
            <a:softEdge rad="594225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ree Robot Animations | Download in Lottie JSON, GIF | LottieFiles">
            <a:extLst>
              <a:ext uri="{FF2B5EF4-FFF2-40B4-BE49-F238E27FC236}">
                <a16:creationId xmlns:a16="http://schemas.microsoft.com/office/drawing/2014/main" id="{A9BB9889-1BE5-DCFB-9F47-8D9D51E11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2378063"/>
            <a:ext cx="1371600" cy="1371600"/>
          </a:xfrm>
          <a:prstGeom prst="rect">
            <a:avLst/>
          </a:prstGeom>
          <a:noFill/>
          <a:effectLst>
            <a:softEdge rad="16428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433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7A2EBF-5369-4AFF-4823-D0549293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9797304-72B7-051C-FC27-D67EC3FCE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40F805-4F5C-5348-19C6-F23D63168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7ECB4C-7243-1C36-F92C-1A5E8C00A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56531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chemeClr val="tx2"/>
                </a:solidFill>
              </a:rPr>
              <a:t>THEME 3</a:t>
            </a:r>
            <a:br>
              <a:rPr lang="en-IN" sz="2500" b="1" dirty="0">
                <a:solidFill>
                  <a:schemeClr val="tx2"/>
                </a:solidFill>
              </a:rPr>
            </a:br>
            <a:r>
              <a:rPr lang="en-IN" sz="4000" dirty="0">
                <a:solidFill>
                  <a:schemeClr val="tx2"/>
                </a:solidFill>
              </a:rPr>
              <a:t>Expanding Applications in Public Health Practice</a:t>
            </a:r>
            <a:br>
              <a:rPr lang="en-IN" sz="3600" b="1" dirty="0">
                <a:solidFill>
                  <a:schemeClr val="tx2"/>
                </a:solidFill>
              </a:rPr>
            </a:br>
            <a:endParaRPr lang="en-IN" sz="3600" b="1" dirty="0">
              <a:solidFill>
                <a:schemeClr val="tx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4551C32-DA42-6289-6ACD-1A62C66C1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D547ACF-D8D4-2D2C-D389-DC2D2EC1F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740A6B0-C2FE-03A9-56AE-58039077A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39074F-0DA1-1C77-B343-AD979F935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D2B45D-4B02-8001-90B3-3FF2CA644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D4B2DFD-0DA8-E309-1969-46F52680C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B7D684A-0072-E63F-F382-8E0BDD328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C5208B-2FCF-268F-F32F-CFF20A1E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C77F017-612D-B4F7-D206-F5A552C5B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038347B-98D5-4C7C-3A1B-B1FA9D3BF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0F58D-4279-D9D4-1D41-7E33F880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A7FBEB-F8D2-F65B-7C04-702071ADA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10267" cy="805021"/>
          </a:xfrm>
          <a:prstGeom prst="rec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2ECCE47B-B16F-41D0-0A81-3AABB33D68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346001"/>
              </p:ext>
            </p:extLst>
          </p:nvPr>
        </p:nvGraphicFramePr>
        <p:xfrm>
          <a:off x="3248546" y="2022510"/>
          <a:ext cx="8536997" cy="384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394" name="Picture 10" descr="Visualizing Air Quality with Animated Symbols">
            <a:extLst>
              <a:ext uri="{FF2B5EF4-FFF2-40B4-BE49-F238E27FC236}">
                <a16:creationId xmlns:a16="http://schemas.microsoft.com/office/drawing/2014/main" id="{064CB862-B015-1E90-8EB0-E703D9157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0" t="11324"/>
          <a:stretch>
            <a:fillRect/>
          </a:stretch>
        </p:blipFill>
        <p:spPr bwMode="auto">
          <a:xfrm>
            <a:off x="254002" y="1992452"/>
            <a:ext cx="2711613" cy="3870783"/>
          </a:xfrm>
          <a:prstGeom prst="rect">
            <a:avLst/>
          </a:prstGeom>
          <a:solidFill>
            <a:srgbClr val="FFFFFF">
              <a:alpha val="81502"/>
            </a:srgbClr>
          </a:solidFill>
          <a:effectLst>
            <a:softEdge rad="44080"/>
          </a:effectLst>
        </p:spPr>
      </p:pic>
      <p:pic>
        <p:nvPicPr>
          <p:cNvPr id="3" name="Picture 2" descr="AI In Mental Health - Addressing The Crisis With Technology - Klizos | Web,  Mobile &amp; SaaS Development Software Company">
            <a:extLst>
              <a:ext uri="{FF2B5EF4-FFF2-40B4-BE49-F238E27FC236}">
                <a16:creationId xmlns:a16="http://schemas.microsoft.com/office/drawing/2014/main" id="{656A46F7-DFC5-4408-8614-C4F560DE3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400" y="964619"/>
            <a:ext cx="1655023" cy="1241267"/>
          </a:xfrm>
          <a:prstGeom prst="rect">
            <a:avLst/>
          </a:prstGeom>
          <a:noFill/>
          <a:effectLst>
            <a:softEdge rad="25684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412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AB1F2-6E91-F3CB-42CB-C225CF4B2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FC9BEED-8536-1E07-7BA1-77865924E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5ECD81-094A-400C-B63F-EE1EFD58B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4AD329-C221-F063-6FAE-92CB7AE4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063" y="430212"/>
            <a:ext cx="10579608" cy="11887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THEME 4</a:t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IN" sz="3600" dirty="0">
                <a:solidFill>
                  <a:schemeClr val="tx2"/>
                </a:solidFill>
              </a:rPr>
              <a:t>Ethical Tensions and Trust Deficits</a:t>
            </a:r>
            <a:endParaRPr lang="en-IN" sz="4000" b="1" dirty="0">
              <a:solidFill>
                <a:schemeClr val="tx2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BD8B195-F5A9-46C9-8760-AA4ACCF4A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F48709-BAE1-0CE2-FCC5-83F3DDF101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425000-53B3-39CD-AAAF-EE76CD9A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F1A9B797-65FA-2109-9E90-E00A0E934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77A1312F-643F-B4A4-1ED1-CA1239524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347904-C3B4-5EC7-2CE5-8A4ACF9C9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5" name="Freeform: Shape 22">
              <a:extLst>
                <a:ext uri="{FF2B5EF4-FFF2-40B4-BE49-F238E27FC236}">
                  <a16:creationId xmlns:a16="http://schemas.microsoft.com/office/drawing/2014/main" id="{9B572DD6-D364-BD20-1896-47CDF5E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398AC139-93CC-238A-2E84-DF3F7E425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CF3EC356-E959-C25D-567C-F90E1CFDE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33AA245A-E5D9-7890-3C9F-C3F3C3AF2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27961-CBAA-F242-A75F-075F15B8C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26D065-77AA-B632-CD24-CD33956C2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84127" cy="839787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708C5B3-6B45-141A-F7AD-5E95634D37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548142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Milli | Artificial Intelligence Powered Health Coach">
            <a:extLst>
              <a:ext uri="{FF2B5EF4-FFF2-40B4-BE49-F238E27FC236}">
                <a16:creationId xmlns:a16="http://schemas.microsoft.com/office/drawing/2014/main" id="{9EE27865-96AB-FD47-7CE4-9F2EC14CB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661" y="-10030"/>
            <a:ext cx="1638101" cy="1638101"/>
          </a:xfrm>
          <a:prstGeom prst="rect">
            <a:avLst/>
          </a:prstGeom>
          <a:noFill/>
          <a:effectLst>
            <a:softEdge rad="254618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97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233698-6FBC-03EE-5245-77B98CEC8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94741CD-4819-DCDD-9958-C72E2805C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4F5EF7-2F88-AD88-AFAC-745A1F65E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0E8EDA-0BA6-7F56-C55D-85FEB0A81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043" y="337503"/>
            <a:ext cx="10579608" cy="11887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THEME 5</a:t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IN" sz="3200" dirty="0">
                <a:solidFill>
                  <a:schemeClr val="tx2"/>
                </a:solidFill>
              </a:rPr>
              <a:t>Infrastructure and Inequity - Double-Edged Potential</a:t>
            </a:r>
            <a:endParaRPr lang="en-IN" sz="4000" b="1" dirty="0">
              <a:solidFill>
                <a:schemeClr val="tx2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75138D-9955-7F1D-0861-8F3FCAD13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E6B7918-5BFC-2849-B9B3-C34367A6A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767173F-73CE-2BFD-E439-E65A76308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767D1928-B9B7-07F1-2F1F-D0450EA6D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27D891FE-831C-8AEB-4EDB-A243B2C9B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1B4E2AA-8517-D084-9856-33FD93C2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5" name="Freeform: Shape 22">
              <a:extLst>
                <a:ext uri="{FF2B5EF4-FFF2-40B4-BE49-F238E27FC236}">
                  <a16:creationId xmlns:a16="http://schemas.microsoft.com/office/drawing/2014/main" id="{0454DC0F-DDF9-073D-74F8-E155596F93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C9A9651A-29C1-1344-466A-DDF3FEBA3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F2808A49-6989-8016-CF27-7DC73F4D1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B6CE78A2-B5DC-AC4C-9786-DDFD08CE75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C7E84-D3A8-6E52-0CFB-FCEC37B3B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8880CA-8872-DEEC-26EF-C74647F97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84127" cy="839787"/>
          </a:xfrm>
          <a:prstGeom prst="rect">
            <a:avLst/>
          </a:prstGeom>
        </p:spPr>
      </p:pic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63EA9B7-63E1-F8CC-C3E4-FCC56830A8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985103"/>
              </p:ext>
            </p:extLst>
          </p:nvPr>
        </p:nvGraphicFramePr>
        <p:xfrm>
          <a:off x="324787" y="1898174"/>
          <a:ext cx="11542426" cy="4959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E8C40825-748A-80B9-2BF8-3DE84E33454D}"/>
              </a:ext>
            </a:extLst>
          </p:cNvPr>
          <p:cNvGrpSpPr/>
          <p:nvPr/>
        </p:nvGrpSpPr>
        <p:grpSpPr>
          <a:xfrm rot="20611524">
            <a:off x="3103421" y="3070017"/>
            <a:ext cx="1563005" cy="728200"/>
            <a:chOff x="5651158" y="2734052"/>
            <a:chExt cx="1563005" cy="7282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B8DD2B08-8D7A-0000-09EE-F05F63942BC6}"/>
                </a:ext>
              </a:extLst>
            </p:cNvPr>
            <p:cNvSpPr/>
            <p:nvPr/>
          </p:nvSpPr>
          <p:spPr>
            <a:xfrm rot="240000">
              <a:off x="5651158" y="2734052"/>
              <a:ext cx="1563005" cy="7282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ounded Rectangle 4">
              <a:extLst>
                <a:ext uri="{FF2B5EF4-FFF2-40B4-BE49-F238E27FC236}">
                  <a16:creationId xmlns:a16="http://schemas.microsoft.com/office/drawing/2014/main" id="{6C558E53-525A-07DC-6241-A12A0576E693}"/>
                </a:ext>
              </a:extLst>
            </p:cNvPr>
            <p:cNvSpPr txBox="1"/>
            <p:nvPr/>
          </p:nvSpPr>
          <p:spPr>
            <a:xfrm rot="240000">
              <a:off x="5686706" y="2769600"/>
              <a:ext cx="1491909" cy="6571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600" dirty="0">
                  <a:solidFill>
                    <a:schemeClr val="tx1"/>
                  </a:solidFill>
                </a:rPr>
                <a:t>Infrastructure Readiness</a:t>
              </a:r>
              <a:endParaRPr lang="en-GB" sz="17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0F62C3A-D115-F2FF-7376-94D56D362F62}"/>
              </a:ext>
            </a:extLst>
          </p:cNvPr>
          <p:cNvSpPr txBox="1"/>
          <p:nvPr/>
        </p:nvSpPr>
        <p:spPr>
          <a:xfrm>
            <a:off x="8744304" y="3074014"/>
            <a:ext cx="3220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Lack of connectivity, digital skills, and devices prevents equitable AI use.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AAC67B-FFD2-7C0B-AB10-0654403F6260}"/>
              </a:ext>
            </a:extLst>
          </p:cNvPr>
          <p:cNvSpPr txBox="1"/>
          <p:nvPr/>
        </p:nvSpPr>
        <p:spPr>
          <a:xfrm>
            <a:off x="8744304" y="4052110"/>
            <a:ext cx="3220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Underrepresentation of marginalized groups leads to </a:t>
            </a:r>
            <a:r>
              <a:rPr lang="en-IN" b="1" dirty="0"/>
              <a:t>discriminatory predictions</a:t>
            </a:r>
            <a:r>
              <a:rPr lang="en-IN" dirty="0"/>
              <a:t>.</a:t>
            </a: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3C8630-68C4-01E1-DEB9-153DDD57B951}"/>
              </a:ext>
            </a:extLst>
          </p:cNvPr>
          <p:cNvSpPr txBox="1"/>
          <p:nvPr/>
        </p:nvSpPr>
        <p:spPr>
          <a:xfrm>
            <a:off x="8744304" y="5067014"/>
            <a:ext cx="3220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Only effective where </a:t>
            </a:r>
            <a:r>
              <a:rPr lang="en-IN" b="1" dirty="0"/>
              <a:t>digital literacy</a:t>
            </a:r>
            <a:r>
              <a:rPr lang="en-IN" dirty="0"/>
              <a:t> and tools are in place.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A3C82C-D6DE-70C1-80C0-171834DC555B}"/>
              </a:ext>
            </a:extLst>
          </p:cNvPr>
          <p:cNvSpPr txBox="1"/>
          <p:nvPr/>
        </p:nvSpPr>
        <p:spPr>
          <a:xfrm>
            <a:off x="-62599" y="2612637"/>
            <a:ext cx="3220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Offer diagnostics in </a:t>
            </a:r>
            <a:r>
              <a:rPr lang="en-IN" b="1" dirty="0"/>
              <a:t>resource-limited areas</a:t>
            </a:r>
            <a:r>
              <a:rPr lang="en-IN" dirty="0"/>
              <a:t>, improving timely care.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BB99E2-D591-E594-0E9B-0B9F4E1F0A9E}"/>
              </a:ext>
            </a:extLst>
          </p:cNvPr>
          <p:cNvSpPr txBox="1"/>
          <p:nvPr/>
        </p:nvSpPr>
        <p:spPr>
          <a:xfrm>
            <a:off x="657153" y="4692784"/>
            <a:ext cx="32203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Real-time AI (e.g., contact tracing during COVID-19) showed promise, but exposed </a:t>
            </a:r>
            <a:r>
              <a:rPr lang="en-IN" b="1" dirty="0"/>
              <a:t>infrastructure gaps</a:t>
            </a:r>
            <a:r>
              <a:rPr lang="en-IN" dirty="0"/>
              <a:t> in low-resource settings.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44B4B9-7E3C-EAC8-53B2-ADF6C425BD23}"/>
              </a:ext>
            </a:extLst>
          </p:cNvPr>
          <p:cNvSpPr txBox="1"/>
          <p:nvPr/>
        </p:nvSpPr>
        <p:spPr>
          <a:xfrm>
            <a:off x="191765" y="3681356"/>
            <a:ext cx="3220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Virtual assistants and </a:t>
            </a:r>
            <a:r>
              <a:rPr lang="en-IN" b="1" dirty="0"/>
              <a:t>AI-powered chatbots</a:t>
            </a:r>
            <a:r>
              <a:rPr lang="en-IN" dirty="0"/>
              <a:t> support underserved populations</a:t>
            </a:r>
            <a:endParaRPr lang="en-US" dirty="0"/>
          </a:p>
        </p:txBody>
      </p:sp>
      <p:pic>
        <p:nvPicPr>
          <p:cNvPr id="20484" name="Picture 4" descr="Inequality Animated Icon | Free people Animated Icon">
            <a:extLst>
              <a:ext uri="{FF2B5EF4-FFF2-40B4-BE49-F238E27FC236}">
                <a16:creationId xmlns:a16="http://schemas.microsoft.com/office/drawing/2014/main" id="{99899E4A-868C-9BDD-5E86-B5668D7ED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4947" y="4876"/>
            <a:ext cx="1799011" cy="1799011"/>
          </a:xfrm>
          <a:prstGeom prst="rect">
            <a:avLst/>
          </a:prstGeom>
          <a:noFill/>
          <a:effectLst>
            <a:softEdge rad="180934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731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43DBE-1782-9D3B-6EE1-DA2AAAE2C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0EF15AE-B909-6ED9-24B2-65A875340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D708F5E-2B89-184B-9E14-DD7A1FED4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A9B3DC-862B-618F-EAB1-6C865977E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063" y="430212"/>
            <a:ext cx="10579608" cy="1188720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DISCUSSION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19765FD-E554-32B8-1A1E-C3EB486E0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DC6FBB-5E05-ADC7-811F-5653E9742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CA3074B-0F62-1A5C-8750-1B1E5FACB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2366F462-C3C2-A33C-3278-4A4D6565F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D13D598F-9A31-253D-3EF0-C7E6187A1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71B97F8-9ED5-AA96-10F8-A78045B4C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5" name="Freeform: Shape 22">
              <a:extLst>
                <a:ext uri="{FF2B5EF4-FFF2-40B4-BE49-F238E27FC236}">
                  <a16:creationId xmlns:a16="http://schemas.microsoft.com/office/drawing/2014/main" id="{2C745172-49B6-2897-2DF3-CC9E6B890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30E8F42F-1863-7FB6-6FBA-CE7F69414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368E9E69-7382-F725-423B-655F8EFF8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F56A8E7A-71B7-4233-CA6D-5CB322E7F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B6052-128C-484D-055B-A79A897F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76E2E0-6733-39B5-501F-D472F3AFF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84127" cy="839787"/>
          </a:xfrm>
          <a:prstGeom prst="rect">
            <a:avLst/>
          </a:prstGeom>
        </p:spPr>
      </p:pic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D1907B27-3B4D-3E0C-54DE-E56BAF48A4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4817051"/>
              </p:ext>
            </p:extLst>
          </p:nvPr>
        </p:nvGraphicFramePr>
        <p:xfrm>
          <a:off x="784337" y="1566512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434" name="Picture 2" descr="AI In Mental Health - Addressing The Crisis With Technology - Klizos | Web,  Mobile &amp; SaaS Development Software Company">
            <a:extLst>
              <a:ext uri="{FF2B5EF4-FFF2-40B4-BE49-F238E27FC236}">
                <a16:creationId xmlns:a16="http://schemas.microsoft.com/office/drawing/2014/main" id="{B168EAA2-53E7-8FCB-3A9D-3B55FEE50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051" y="280836"/>
            <a:ext cx="1784127" cy="1338096"/>
          </a:xfrm>
          <a:prstGeom prst="rect">
            <a:avLst/>
          </a:prstGeom>
          <a:noFill/>
          <a:effectLst>
            <a:softEdge rad="25684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078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A9921-463E-6DE5-1B8F-61B8CCBBB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3D76177-33BF-DDF9-29D7-513BF7754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4382A5-40A4-D7A0-1696-022691E7B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3DADB8-2110-19F6-2DB1-F6CFEA8DA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063" y="430212"/>
            <a:ext cx="10579608" cy="1188720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DISCUSSION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96B5664-EA77-F285-896E-56DC7FC7C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D0892D-D03A-1243-7E7B-C5EF493FE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BA4A6C0-4D6F-EF62-95B1-0D5654196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4178B846-61EC-07C0-D628-52F9998A3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C4AB9688-0FF3-06D3-E7E8-5B037660B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98927C7-2D31-15D6-CF40-C68D20E23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5" name="Freeform: Shape 22">
              <a:extLst>
                <a:ext uri="{FF2B5EF4-FFF2-40B4-BE49-F238E27FC236}">
                  <a16:creationId xmlns:a16="http://schemas.microsoft.com/office/drawing/2014/main" id="{E4C0B006-7F47-7AE2-004D-88E381772E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243ACDC8-84D4-BC8F-D3F9-EEE171909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4107EA49-BB37-A15C-A8EB-9D53B529B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03DC97E5-77A9-24BE-314E-4D3FC080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79784-13BC-1D69-56F1-7C03FFB5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E3BF90-6764-A5FF-7147-261DA7D26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84127" cy="839787"/>
          </a:xfrm>
          <a:prstGeom prst="rect">
            <a:avLst/>
          </a:prstGeom>
        </p:spPr>
      </p:pic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142E0B4-3BB3-ED57-4E24-CBDF979153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6297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AI In Mental Health - Addressing The Crisis With Technology - Klizos | Web,  Mobile &amp; SaaS Development Software Company">
            <a:extLst>
              <a:ext uri="{FF2B5EF4-FFF2-40B4-BE49-F238E27FC236}">
                <a16:creationId xmlns:a16="http://schemas.microsoft.com/office/drawing/2014/main" id="{CC53A6C0-DDBE-6223-C0D6-6FAB019F0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58" y="340361"/>
            <a:ext cx="1842557" cy="1381918"/>
          </a:xfrm>
          <a:prstGeom prst="rect">
            <a:avLst/>
          </a:prstGeom>
          <a:noFill/>
          <a:effectLst>
            <a:softEdge rad="25684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35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MENTOR APPROVAL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endParaRPr lang="en-IN" sz="180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727200" cy="81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53473F-F734-5C4D-C6D5-7CEBEF11D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329B2-9A69-C845-6DAC-92131A59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8" y="175396"/>
            <a:ext cx="5816600" cy="1303564"/>
          </a:xfrm>
        </p:spPr>
        <p:txBody>
          <a:bodyPr>
            <a:normAutofit/>
          </a:bodyPr>
          <a:lstStyle/>
          <a:p>
            <a:r>
              <a:rPr lang="en-IN" sz="4000" b="1" dirty="0">
                <a:solidFill>
                  <a:schemeClr val="tx2"/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6E881-6D85-8F60-0DE6-113F6CE4C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171" y="2395500"/>
            <a:ext cx="4986867" cy="3673399"/>
          </a:xfrm>
        </p:spPr>
        <p:txBody>
          <a:bodyPr>
            <a:normAutofit/>
          </a:bodyPr>
          <a:lstStyle/>
          <a:p>
            <a:r>
              <a:rPr lang="en-IN" sz="2400" dirty="0"/>
              <a:t>AI is transforming disease surveillance from reactive to predictive, but success is uneven limited by bias, data gaps, ethical concerns, and infrastructure shortfalls.</a:t>
            </a:r>
          </a:p>
          <a:p>
            <a:r>
              <a:rPr lang="en-IN" sz="2400" dirty="0"/>
              <a:t>AI is not neutral its impact depends on equity, transparency, and human oversight.</a:t>
            </a:r>
          </a:p>
          <a:p>
            <a:endParaRPr lang="en-IN" sz="2400" dirty="0"/>
          </a:p>
          <a:p>
            <a:endParaRPr lang="en-IN" sz="2400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9E541-6567-CCD2-A398-9A309915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6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IN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D42E8B-B224-8991-90FC-C8A2F12D1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44133" cy="82096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AA5DCA1-B7E4-5208-68F8-AB2D0E0B61E3}"/>
              </a:ext>
            </a:extLst>
          </p:cNvPr>
          <p:cNvSpPr txBox="1">
            <a:spLocks/>
          </p:cNvSpPr>
          <p:nvPr/>
        </p:nvSpPr>
        <p:spPr>
          <a:xfrm>
            <a:off x="7175508" y="1987868"/>
            <a:ext cx="2150534" cy="10287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IN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IN" sz="2400" dirty="0"/>
              <a:t>Key Implications</a:t>
            </a:r>
          </a:p>
          <a:p>
            <a:endParaRPr lang="en-IN" sz="2400" dirty="0"/>
          </a:p>
          <a:p>
            <a:endParaRPr lang="en-IN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1B0BC3-3F2B-05BD-7CD4-C6F206737F3D}"/>
              </a:ext>
            </a:extLst>
          </p:cNvPr>
          <p:cNvSpPr/>
          <p:nvPr/>
        </p:nvSpPr>
        <p:spPr>
          <a:xfrm>
            <a:off x="9309117" y="1530803"/>
            <a:ext cx="2844800" cy="257280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dirty="0"/>
              <a:t>Health Systems</a:t>
            </a:r>
            <a:r>
              <a:rPr lang="en-IN" dirty="0"/>
              <a:t>: Build infrastructure + AI-readiness plans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BB57B9-B04D-9CCA-39D0-8A8930B2AB86}"/>
              </a:ext>
            </a:extLst>
          </p:cNvPr>
          <p:cNvSpPr/>
          <p:nvPr/>
        </p:nvSpPr>
        <p:spPr>
          <a:xfrm>
            <a:off x="8915400" y="4232200"/>
            <a:ext cx="2844800" cy="257280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Policymakers</a:t>
            </a:r>
            <a:r>
              <a:rPr lang="en-IN" dirty="0"/>
              <a:t>: Enforce AI laws on </a:t>
            </a:r>
            <a:r>
              <a:rPr lang="en-IN" b="1" dirty="0"/>
              <a:t>privacy, consent, accountability</a:t>
            </a:r>
            <a:endParaRPr lang="en-IN" dirty="0"/>
          </a:p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25281F-EF79-F8C6-D813-E6C7EBCB3773}"/>
              </a:ext>
            </a:extLst>
          </p:cNvPr>
          <p:cNvSpPr/>
          <p:nvPr/>
        </p:nvSpPr>
        <p:spPr>
          <a:xfrm>
            <a:off x="6335195" y="2915141"/>
            <a:ext cx="2844800" cy="257280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Developers</a:t>
            </a:r>
            <a:r>
              <a:rPr lang="en-IN" dirty="0"/>
              <a:t>: Prioritize explainability, reduce bias, co-design with users</a:t>
            </a:r>
          </a:p>
          <a:p>
            <a:pPr algn="ctr"/>
            <a:endParaRPr lang="en-US" dirty="0"/>
          </a:p>
        </p:txBody>
      </p:sp>
      <p:pic>
        <p:nvPicPr>
          <p:cNvPr id="10242" name="Picture 2" descr="Quantrium - healthcare">
            <a:extLst>
              <a:ext uri="{FF2B5EF4-FFF2-40B4-BE49-F238E27FC236}">
                <a16:creationId xmlns:a16="http://schemas.microsoft.com/office/drawing/2014/main" id="{A96549A0-13F0-B4A5-8D4D-298B88551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43" y="-62743"/>
            <a:ext cx="3005664" cy="300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4BCA49-7E7E-F692-6D85-818EABEB986E}"/>
              </a:ext>
            </a:extLst>
          </p:cNvPr>
          <p:cNvSpPr txBox="1"/>
          <p:nvPr/>
        </p:nvSpPr>
        <p:spPr>
          <a:xfrm>
            <a:off x="530876" y="1618536"/>
            <a:ext cx="65800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i="1" dirty="0"/>
              <a:t>AI in Public Health: Promise with Responsibility……..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656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1" y="1235023"/>
            <a:ext cx="10515600" cy="5622977"/>
          </a:xfrm>
        </p:spPr>
        <p:txBody>
          <a:bodyPr>
            <a:normAutofit fontScale="92500" lnSpcReduction="20000"/>
          </a:bodyPr>
          <a:lstStyle/>
          <a:p>
            <a:r>
              <a:rPr lang="en-IN" sz="1800" dirty="0"/>
              <a:t>Bajwa J, Munir U, Nori A, Williams B. Artificial intelligence in healthcare: transforming the practice of medicine. Future </a:t>
            </a:r>
            <a:r>
              <a:rPr lang="en-IN" sz="1800" dirty="0" err="1"/>
              <a:t>Healthc</a:t>
            </a:r>
            <a:r>
              <a:rPr lang="en-IN" sz="1800" dirty="0"/>
              <a:t> J. 2021;8(2):e188–e194. </a:t>
            </a:r>
            <a:r>
              <a:rPr lang="en-IN" sz="1800" dirty="0">
                <a:hlinkClick r:id="rId2"/>
              </a:rPr>
              <a:t>https://doi.org/10.7861/fhj.2021-0095</a:t>
            </a:r>
            <a:endParaRPr lang="en-IN" sz="1800" dirty="0"/>
          </a:p>
          <a:p>
            <a:r>
              <a:rPr lang="en-IN" sz="1800" dirty="0"/>
              <a:t>Chadwick F. AI for Disease Surveillance in the Modern Era: Early Detection and Rapid Response. 2025;1:1–6. </a:t>
            </a:r>
            <a:r>
              <a:rPr lang="en-IN" sz="1800" dirty="0">
                <a:hlinkClick r:id="rId3"/>
              </a:rPr>
              <a:t>https://www.researchgate.net/publication/389912671_AI_for_Disease_Surveillance_in_the_Modern_Era_Early_Detection_and_Rapid_Response</a:t>
            </a:r>
            <a:endParaRPr lang="en-IN" sz="1800" dirty="0"/>
          </a:p>
          <a:p>
            <a:r>
              <a:rPr lang="en-IN" sz="1800" dirty="0"/>
              <a:t>Sultana R, Aktar MN. Artificial Intelligence and Big Data for Enhancing Public Health Surveillance and Disease Prevention: A Systematic Review. JMDEDS. 2024;1(1):129–146. </a:t>
            </a:r>
            <a:r>
              <a:rPr lang="en-IN" sz="1800" dirty="0">
                <a:hlinkClick r:id="rId4"/>
              </a:rPr>
              <a:t>https://doi.org/10.70008/jmldeds.v1i01.50</a:t>
            </a:r>
            <a:endParaRPr lang="en-IN" sz="1800" dirty="0"/>
          </a:p>
          <a:p>
            <a:r>
              <a:rPr lang="en-IN" sz="1800" dirty="0"/>
              <a:t>Shah B. Artificial Intelligence (AI) in Public Health and Healthcare Systems Management. Open Access Public Health Health </a:t>
            </a:r>
            <a:r>
              <a:rPr lang="en-IN" sz="1800" dirty="0" err="1"/>
              <a:t>Adm</a:t>
            </a:r>
            <a:r>
              <a:rPr lang="en-IN" sz="1800" dirty="0"/>
              <a:t> Rev. 2024;3(1). </a:t>
            </a:r>
            <a:r>
              <a:rPr lang="en-IN" sz="1800" dirty="0">
                <a:hlinkClick r:id="rId5"/>
              </a:rPr>
              <a:t>https://doi.org/10.59644/oaphhar.3(1).132</a:t>
            </a:r>
            <a:endParaRPr lang="en-IN" sz="1800" dirty="0"/>
          </a:p>
          <a:p>
            <a:r>
              <a:rPr lang="en-IN" sz="1800" dirty="0"/>
              <a:t>Kraemer M, Yang CH, Gutierrez B, Wu CH, Klein B, Pigott D, et al. The effect of human mobility and control measures on the COVID-19 epidemic in China. Science. 2020;368:eabb4218. https://</a:t>
            </a:r>
            <a:r>
              <a:rPr lang="en-IN" sz="1800" dirty="0" err="1"/>
              <a:t>doi.org</a:t>
            </a:r>
            <a:r>
              <a:rPr lang="en-IN" sz="1800" dirty="0"/>
              <a:t>/10.1126/science.abb4218</a:t>
            </a:r>
          </a:p>
          <a:p>
            <a:r>
              <a:rPr lang="en-IN" sz="1800" dirty="0"/>
              <a:t>Whitelaw S, Mamas M, Topol E, Van Spall H. Applications of digital technology in COVID-19 pandemic planning and response. Lancet Digit Health. 2020;2. https://</a:t>
            </a:r>
            <a:r>
              <a:rPr lang="en-IN" sz="1800" dirty="0" err="1"/>
              <a:t>doi.org</a:t>
            </a:r>
            <a:r>
              <a:rPr lang="en-IN" sz="1800" dirty="0"/>
              <a:t>/10.1016/S2589-7500(20)30142-4</a:t>
            </a:r>
          </a:p>
          <a:p>
            <a:r>
              <a:rPr lang="en-IN" sz="1800" dirty="0" err="1"/>
              <a:t>Olawade</a:t>
            </a:r>
            <a:r>
              <a:rPr lang="en-IN" sz="1800" dirty="0"/>
              <a:t> DB, Wada OJ, David-</a:t>
            </a:r>
            <a:r>
              <a:rPr lang="en-IN" sz="1800" dirty="0" err="1"/>
              <a:t>Olawade</a:t>
            </a:r>
            <a:r>
              <a:rPr lang="en-IN" sz="1800" dirty="0"/>
              <a:t> AC, </a:t>
            </a:r>
            <a:r>
              <a:rPr lang="en-IN" sz="1800" dirty="0" err="1"/>
              <a:t>Kunonga</a:t>
            </a:r>
            <a:r>
              <a:rPr lang="en-IN" sz="1800" dirty="0"/>
              <a:t> E, Abaire OJ, Ling J. Using artificial intelligence to improve public health: a narrative review. Front Public Health. 2023. </a:t>
            </a:r>
            <a:r>
              <a:rPr lang="en-IN" sz="1800" dirty="0">
                <a:hlinkClick r:id="rId6"/>
              </a:rPr>
              <a:t>https://doi.org/10.3389/fpubh.2023.1196397</a:t>
            </a:r>
            <a:endParaRPr lang="en-IN" sz="1800" dirty="0"/>
          </a:p>
          <a:p>
            <a:r>
              <a:rPr lang="en-IN" sz="1800" dirty="0"/>
              <a:t>Ezeh CJ, </a:t>
            </a:r>
            <a:r>
              <a:rPr lang="en-IN" sz="1800" dirty="0" err="1"/>
              <a:t>Anioke</a:t>
            </a:r>
            <a:r>
              <a:rPr lang="en-IN" sz="1800" dirty="0"/>
              <a:t> SC, Oyewole S, David M. The role of predictive analytics in enhancing public health surveillance: Proactive and data-driven interventions. World J Adv Res Rev. 2024;24(3):3059–3077. </a:t>
            </a:r>
            <a:r>
              <a:rPr lang="en-IN" sz="1800" dirty="0">
                <a:hlinkClick r:id="rId7"/>
              </a:rPr>
              <a:t>https://doi.org/10.30574/wjarr.2024.24.3.3909</a:t>
            </a:r>
            <a:endParaRPr lang="en-IN" sz="1800" dirty="0"/>
          </a:p>
          <a:p>
            <a:r>
              <a:rPr lang="en-IN" sz="1800" dirty="0"/>
              <a:t>Mitchell TM. Machine Learning. New York: McGraw-Hill; 1997.</a:t>
            </a:r>
          </a:p>
          <a:p>
            <a:r>
              <a:rPr lang="en-IN" sz="1800" dirty="0"/>
              <a:t>Goodfellow I, Bengio Y, Courville A. Deep Learning. Cambridge, MA: MIT Press; 2016.</a:t>
            </a:r>
          </a:p>
          <a:p>
            <a:r>
              <a:rPr lang="en-IN" sz="1800" dirty="0" err="1"/>
              <a:t>Jurafsky</a:t>
            </a:r>
            <a:r>
              <a:rPr lang="en-IN" sz="1800" dirty="0"/>
              <a:t> D, Martin JH. Speech and Language Processing. 3rd ed. Hoboken, NJ: Pearson; 2023.</a:t>
            </a:r>
          </a:p>
          <a:p>
            <a:endParaRPr lang="en-IN" sz="1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9DC11-A675-736C-F377-44884716F5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727200" cy="81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AA9B1-7839-B2CB-52B1-DB435854C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9B7D9-E040-DDA0-93E1-9C35504B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Continued….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4776B-D527-74FA-8D3D-15A2E2549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1" y="1349376"/>
            <a:ext cx="10515600" cy="5508623"/>
          </a:xfrm>
        </p:spPr>
        <p:txBody>
          <a:bodyPr>
            <a:normAutofit fontScale="85000" lnSpcReduction="10000"/>
          </a:bodyPr>
          <a:lstStyle/>
          <a:p>
            <a:r>
              <a:rPr lang="en-IN" sz="1900" dirty="0" err="1"/>
              <a:t>Bommasani</a:t>
            </a:r>
            <a:r>
              <a:rPr lang="en-IN" sz="1900" dirty="0"/>
              <a:t> R, Hudson DA, Adeli E, Altman R, Arora S, von Arx S, et al. On the Opportunities and Risks of Foundation Models. </a:t>
            </a:r>
            <a:r>
              <a:rPr lang="en-IN" sz="1900" dirty="0" err="1"/>
              <a:t>arXiv</a:t>
            </a:r>
            <a:r>
              <a:rPr lang="en-IN" sz="1900" dirty="0"/>
              <a:t>. 2021. Available from: </a:t>
            </a:r>
            <a:r>
              <a:rPr lang="en-IN" sz="1900" dirty="0">
                <a:hlinkClick r:id="rId2"/>
              </a:rPr>
              <a:t>https://arxiv.org/abs/2108.07258</a:t>
            </a:r>
            <a:endParaRPr lang="en-IN" sz="1900" dirty="0"/>
          </a:p>
          <a:p>
            <a:r>
              <a:rPr lang="en-IN" sz="1900" dirty="0"/>
              <a:t>McKee M, </a:t>
            </a:r>
            <a:r>
              <a:rPr lang="en-IN" sz="1900" dirty="0" err="1"/>
              <a:t>Rosenbacke</a:t>
            </a:r>
            <a:r>
              <a:rPr lang="en-IN" sz="1900" dirty="0"/>
              <a:t> R, Stuckler D. The power of artificial intelligence for managing pandemics: A primer for public health professionals. Int J Health Plann Manage. 2024. </a:t>
            </a:r>
            <a:r>
              <a:rPr lang="en-IN" sz="1900" dirty="0">
                <a:hlinkClick r:id="rId3"/>
              </a:rPr>
              <a:t>https://doi.org/10.1002/hpm.3864</a:t>
            </a:r>
            <a:endParaRPr lang="en-IN" sz="1900" dirty="0"/>
          </a:p>
          <a:p>
            <a:r>
              <a:rPr lang="en-IN" sz="1900" dirty="0"/>
              <a:t>Guijarro Reinoso GP, Paredes Haro HD, Alonso Madero JL, Orozco </a:t>
            </a:r>
            <a:r>
              <a:rPr lang="en-IN" sz="1900" dirty="0" err="1"/>
              <a:t>Escaleras</a:t>
            </a:r>
            <a:r>
              <a:rPr lang="en-IN" sz="1900" dirty="0"/>
              <a:t> LG, Angulo </a:t>
            </a:r>
            <a:r>
              <a:rPr lang="en-IN" sz="1900" dirty="0" err="1"/>
              <a:t>Quinquiguano</a:t>
            </a:r>
            <a:r>
              <a:rPr lang="en-IN" sz="1900" dirty="0"/>
              <a:t> MI, Masapanta Pilatasig WJ, et al. Epidemiological Surveillance Innovative Applications for Community and Public Health: A Systematic Review. J Med Sci Clin Res. 2024. </a:t>
            </a:r>
            <a:r>
              <a:rPr lang="en-IN" sz="1900" dirty="0">
                <a:hlinkClick r:id="rId4"/>
              </a:rPr>
              <a:t>https://doi.org/10.47191/ijmscrs/v4-i03-32</a:t>
            </a:r>
            <a:endParaRPr lang="en-IN" sz="1900" dirty="0"/>
          </a:p>
          <a:p>
            <a:r>
              <a:rPr lang="en-IN" sz="1900" dirty="0"/>
              <a:t>Okoro Y, Ayo-Farai O, Maduka C, Okongwu C, </a:t>
            </a:r>
            <a:r>
              <a:rPr lang="en-IN" sz="1900" dirty="0" err="1"/>
              <a:t>Sodamade</a:t>
            </a:r>
            <a:r>
              <a:rPr lang="en-IN" sz="1900" dirty="0"/>
              <a:t> O. Emerging technologies in public health campaigns: Artificial intelligence and big data. Acta Inform Malays. 2023;8:5–10. https://</a:t>
            </a:r>
            <a:r>
              <a:rPr lang="en-IN" sz="1900" dirty="0" err="1"/>
              <a:t>doi.org</a:t>
            </a:r>
            <a:r>
              <a:rPr lang="en-IN" sz="1900" dirty="0"/>
              <a:t>/10.26480/aim.01.2024.05.10</a:t>
            </a:r>
          </a:p>
          <a:p>
            <a:r>
              <a:rPr lang="en-IN" sz="1900" dirty="0"/>
              <a:t>Data H. Pro/con workshop: Whether AI will decrease health inequalities or deepen them? </a:t>
            </a:r>
            <a:r>
              <a:rPr lang="en-IN" sz="1900" dirty="0" err="1"/>
              <a:t>Eur</a:t>
            </a:r>
            <a:r>
              <a:rPr lang="en-IN" sz="1900" dirty="0"/>
              <a:t> J Public Health. 2023;33. </a:t>
            </a:r>
            <a:r>
              <a:rPr lang="en-IN" sz="1900" dirty="0">
                <a:hlinkClick r:id="rId5"/>
              </a:rPr>
              <a:t>https://doi.org/10.1093/eurpub/ckad160.111</a:t>
            </a:r>
            <a:endParaRPr lang="en-IN" sz="1900" dirty="0"/>
          </a:p>
          <a:p>
            <a:r>
              <a:rPr lang="en-IN" sz="1900" dirty="0"/>
              <a:t>Kapoor N, Sanjana SN, </a:t>
            </a:r>
            <a:r>
              <a:rPr lang="en-IN" sz="1900" dirty="0" err="1"/>
              <a:t>Davalagi</a:t>
            </a:r>
            <a:r>
              <a:rPr lang="en-IN" sz="1900" dirty="0"/>
              <a:t> S, Balu PS, Sethia S. AI Horizons in Indian Healthcare: A Vision for Transformation and Equity. Indian J Community Med. 2024;49(</a:t>
            </a:r>
            <a:r>
              <a:rPr lang="en-IN" sz="1900" dirty="0" err="1"/>
              <a:t>Suppl</a:t>
            </a:r>
            <a:r>
              <a:rPr lang="en-IN" sz="1900" dirty="0"/>
              <a:t> 2):S210–S216. </a:t>
            </a:r>
            <a:r>
              <a:rPr lang="en-IN" sz="1900" dirty="0">
                <a:hlinkClick r:id="rId6"/>
              </a:rPr>
              <a:t>https://doi.org/10.4103/ijcm.ijcm_806_24</a:t>
            </a:r>
            <a:endParaRPr lang="en-IN" sz="1900" dirty="0"/>
          </a:p>
          <a:p>
            <a:r>
              <a:rPr lang="en-IN" sz="1900" dirty="0" err="1"/>
              <a:t>Olorunsogo</a:t>
            </a:r>
            <a:r>
              <a:rPr lang="en-IN" sz="1900" dirty="0"/>
              <a:t> TO, Anyanwu A, Abrahams TO, </a:t>
            </a:r>
            <a:r>
              <a:rPr lang="en-IN" sz="1900" dirty="0" err="1"/>
              <a:t>Olorunsogo</a:t>
            </a:r>
            <a:r>
              <a:rPr lang="en-IN" sz="1900" dirty="0"/>
              <a:t> T, </a:t>
            </a:r>
            <a:r>
              <a:rPr lang="en-IN" sz="1900" dirty="0" err="1"/>
              <a:t>Ehimuan</a:t>
            </a:r>
            <a:r>
              <a:rPr lang="en-IN" sz="1900" dirty="0"/>
              <a:t> B, Reis O. Emerging technologies in public health campaigns: Artificial intelligence and big data. Int J Sci Res Arch. 2024;11(1). </a:t>
            </a:r>
            <a:r>
              <a:rPr lang="en-IN" sz="1900" dirty="0">
                <a:hlinkClick r:id="rId7"/>
              </a:rPr>
              <a:t>https://doi.org/10.30574/ijsra.2024.11.1.0060</a:t>
            </a:r>
            <a:endParaRPr lang="en-IN" sz="1900" dirty="0"/>
          </a:p>
          <a:p>
            <a:r>
              <a:rPr lang="en-IN" sz="1900" dirty="0"/>
              <a:t>Giri P, Gupta M. Transforming Disease Surveillance through Artificial Intelligence. Indian J Community Med. 2024;49(5):663–664. </a:t>
            </a:r>
            <a:r>
              <a:rPr lang="en-IN" sz="1900" dirty="0">
                <a:hlinkClick r:id="rId8"/>
              </a:rPr>
              <a:t>https://doi.org/10.4103/ijcm.ijcm_459_24</a:t>
            </a:r>
            <a:endParaRPr lang="en-IN" sz="1900" dirty="0"/>
          </a:p>
          <a:p>
            <a:r>
              <a:rPr lang="en-IN" sz="1900" dirty="0"/>
              <a:t>Borda A, Molnar A, Neesham C, </a:t>
            </a:r>
            <a:r>
              <a:rPr lang="en-IN" sz="1900" dirty="0" err="1"/>
              <a:t>Kostkova</a:t>
            </a:r>
            <a:r>
              <a:rPr lang="en-IN" sz="1900" dirty="0"/>
              <a:t> P. Ethical Issues in AI-enabled Disease Surveillance: Perspectives from Global Health. Appl Sci. 2022. </a:t>
            </a:r>
            <a:r>
              <a:rPr lang="en-IN" sz="1900" dirty="0">
                <a:hlinkClick r:id="rId9"/>
              </a:rPr>
              <a:t>https://doi.org/10.20944/preprints202202.0233.v1</a:t>
            </a:r>
            <a:endParaRPr lang="en-IN" sz="1900" dirty="0"/>
          </a:p>
          <a:p>
            <a:r>
              <a:rPr lang="en-IN" sz="1900" dirty="0" err="1"/>
              <a:t>Jillahi</a:t>
            </a:r>
            <a:r>
              <a:rPr lang="en-IN" sz="1900" dirty="0"/>
              <a:t> KB, </a:t>
            </a:r>
            <a:r>
              <a:rPr lang="en-IN" sz="1900" dirty="0" err="1"/>
              <a:t>Iorliam</a:t>
            </a:r>
            <a:r>
              <a:rPr lang="en-IN" sz="1900" dirty="0"/>
              <a:t> A. A scoping literature review of artificial intelligence in epidemiology: Uses, applications, challenges and future trends. 2024. </a:t>
            </a:r>
            <a:r>
              <a:rPr lang="en-IN" sz="1900" dirty="0">
                <a:hlinkClick r:id="rId10"/>
              </a:rPr>
              <a:t>https://doi.org/10.62411/jcta.10350</a:t>
            </a:r>
            <a:endParaRPr lang="en-IN" sz="1900" dirty="0"/>
          </a:p>
          <a:p>
            <a:endParaRPr lang="en-IN" sz="1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541172-7C61-B4DC-46A9-EA23936D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EF1FAF-DA9A-C941-3A28-59EED182ED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727200" cy="81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49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676203" cy="788987"/>
          </a:xfrm>
          <a:prstGeom prst="rect">
            <a:avLst/>
          </a:prstGeom>
        </p:spPr>
      </p:pic>
      <p:pic>
        <p:nvPicPr>
          <p:cNvPr id="9218" name="Picture 2" descr="Utilizing Artificial Intelligence in Health sector – Govern Better">
            <a:extLst>
              <a:ext uri="{FF2B5EF4-FFF2-40B4-BE49-F238E27FC236}">
                <a16:creationId xmlns:a16="http://schemas.microsoft.com/office/drawing/2014/main" id="{F95A8A54-45D3-630D-2C33-65B2978BE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7" y="-70907"/>
            <a:ext cx="9796463" cy="6858000"/>
          </a:xfrm>
          <a:prstGeom prst="rect">
            <a:avLst/>
          </a:prstGeom>
          <a:noFill/>
          <a:effectLst>
            <a:softEdge rad="350075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EE2A3B60-D1D1-563D-9644-5785174E0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3799" y="592667"/>
            <a:ext cx="5172604" cy="11938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THANK YOU 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B7C7CC1-EE3D-1CB0-F09E-8E3D00B89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8399" y="1773238"/>
            <a:ext cx="3505201" cy="54662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Any Questions</a:t>
            </a:r>
          </a:p>
        </p:txBody>
      </p:sp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857" y="244468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879600"/>
            <a:ext cx="10134600" cy="4746692"/>
          </a:xfrm>
        </p:spPr>
        <p:txBody>
          <a:bodyPr anchor="t">
            <a:normAutofit/>
          </a:bodyPr>
          <a:lstStyle/>
          <a:p>
            <a:r>
              <a:rPr lang="en-IN" sz="2400" dirty="0">
                <a:cs typeface="Times New Roman" panose="02020603050405020304" pitchFamily="18" charset="0"/>
              </a:rPr>
              <a:t>The 21st century has seen explosive AI growth, transforming how we address global health threats like pandemics, antimicrobial resistance, and climate-driven outbreaks.</a:t>
            </a:r>
          </a:p>
          <a:p>
            <a:r>
              <a:rPr lang="en-IN" sz="2400" dirty="0">
                <a:cs typeface="Times New Roman" panose="02020603050405020304" pitchFamily="18" charset="0"/>
              </a:rPr>
              <a:t>Traditional surveillance is slow and reactive. AI via ML, NLP, and big data enables real-time monitoring, prediction, and response.</a:t>
            </a:r>
          </a:p>
          <a:p>
            <a:r>
              <a:rPr lang="en-IN" sz="2400" dirty="0">
                <a:cs typeface="Times New Roman" panose="02020603050405020304" pitchFamily="18" charset="0"/>
              </a:rPr>
              <a:t>AI tools can </a:t>
            </a:r>
            <a:r>
              <a:rPr lang="en-IN" sz="2400" dirty="0" err="1">
                <a:cs typeface="Times New Roman" panose="02020603050405020304" pitchFamily="18" charset="0"/>
              </a:rPr>
              <a:t>analyze</a:t>
            </a:r>
            <a:r>
              <a:rPr lang="en-IN" sz="2400" dirty="0">
                <a:cs typeface="Times New Roman" panose="02020603050405020304" pitchFamily="18" charset="0"/>
              </a:rPr>
              <a:t> diverse data from EHRs, social media, mobility trends, climate data, offering insights at population scale. Systems like </a:t>
            </a:r>
            <a:r>
              <a:rPr lang="en-IN" sz="2400" dirty="0" err="1">
                <a:cs typeface="Times New Roman" panose="02020603050405020304" pitchFamily="18" charset="0"/>
              </a:rPr>
              <a:t>BlueDot</a:t>
            </a:r>
            <a:r>
              <a:rPr lang="en-IN" sz="2400" dirty="0">
                <a:cs typeface="Times New Roman" panose="02020603050405020304" pitchFamily="18" charset="0"/>
              </a:rPr>
              <a:t> &amp; HealthMap identified COVID-19 risks before official reports.</a:t>
            </a:r>
          </a:p>
          <a:p>
            <a:r>
              <a:rPr lang="en-IN" sz="2400" dirty="0">
                <a:cs typeface="Times New Roman" panose="02020603050405020304" pitchFamily="18" charset="0"/>
              </a:rPr>
              <a:t>Yet, challenges related to data bias, algorithm transparency, ethical use remain.</a:t>
            </a:r>
          </a:p>
          <a:p>
            <a:r>
              <a:rPr lang="en-IN" sz="2400" dirty="0">
                <a:cs typeface="Times New Roman" panose="02020603050405020304" pitchFamily="18" charset="0"/>
              </a:rPr>
              <a:t>This study explores how AI reshapes public health, focusing on disease surveillance, forecasting, and implementation challenges.</a:t>
            </a:r>
          </a:p>
          <a:p>
            <a:endParaRPr lang="en-IN" sz="1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727200" cy="81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FCC22C-A4BC-DCCA-F865-BE71CD6CD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EE82ED-6440-6AED-BF3D-10855CC9E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99" y="640988"/>
            <a:ext cx="5754696" cy="714791"/>
          </a:xfrm>
        </p:spPr>
        <p:txBody>
          <a:bodyPr anchor="b"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RESEARCH QUESTION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E0FFE-6FEF-6858-4567-46DBAF941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936" y="1701737"/>
            <a:ext cx="8593667" cy="143621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IN" dirty="0">
                <a:solidFill>
                  <a:schemeClr val="tx2"/>
                </a:solidFill>
              </a:rPr>
              <a:t>What are the key thematic trends and challenges in the use of Artificial Intelligence for disease surveillance and forecasting in population health?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A8577-AFAF-8E27-5AE7-98BEA96CF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60D4A4-9C9B-A698-56E1-FC6FA5757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44133" cy="820962"/>
          </a:xfrm>
          <a:prstGeom prst="rect">
            <a:avLst/>
          </a:prstGeom>
        </p:spPr>
      </p:pic>
      <p:pic>
        <p:nvPicPr>
          <p:cNvPr id="6146" name="Picture 2" descr="Free Artificial intelligence digital technology Animation by Abdul Latif |  LottieFiles">
            <a:extLst>
              <a:ext uri="{FF2B5EF4-FFF2-40B4-BE49-F238E27FC236}">
                <a16:creationId xmlns:a16="http://schemas.microsoft.com/office/drawing/2014/main" id="{EC919CA8-BFD6-512F-73AC-270461AFD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3399530"/>
            <a:ext cx="4695154" cy="346245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180598"/>
          </a:effectLst>
        </p:spPr>
      </p:pic>
    </p:spTree>
    <p:extLst>
      <p:ext uri="{BB962C8B-B14F-4D97-AF65-F5344CB8AC3E}">
        <p14:creationId xmlns:p14="http://schemas.microsoft.com/office/powerpoint/2010/main" val="91692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183" y="1122632"/>
            <a:ext cx="3939688" cy="1827926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solidFill>
                  <a:schemeClr val="tx2"/>
                </a:solidFill>
              </a:rPr>
              <a:t>OBJECTIVES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1797" y="6517992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IN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93333" cy="797050"/>
          </a:xfrm>
          <a:prstGeom prst="rect">
            <a:avLst/>
          </a:prstGeom>
        </p:spPr>
      </p:pic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208E9D6C-5ACE-F20C-D2A9-FA5A59652A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69237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4" name="Picture 6" descr="AI in Healthcare by Jill Mars for Siege Media on Dribbble">
            <a:extLst>
              <a:ext uri="{FF2B5EF4-FFF2-40B4-BE49-F238E27FC236}">
                <a16:creationId xmlns:a16="http://schemas.microsoft.com/office/drawing/2014/main" id="{72BAC0C1-46CA-571C-0CFD-D44D98C1D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0" y="3189752"/>
            <a:ext cx="4627193" cy="3470395"/>
          </a:xfrm>
          <a:prstGeom prst="rect">
            <a:avLst/>
          </a:prstGeom>
          <a:noFill/>
          <a:effectLst>
            <a:softEdge rad="531627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043" y="99163"/>
            <a:ext cx="10579608" cy="1188720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solidFill>
                  <a:schemeClr val="tx2"/>
                </a:solidFill>
              </a:rPr>
              <a:t>METHODOLOGY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35" name="Freeform: Shape 22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84127" cy="839787"/>
          </a:xfrm>
          <a:prstGeom prst="rect">
            <a:avLst/>
          </a:prstGeom>
        </p:spPr>
      </p:pic>
      <p:graphicFrame>
        <p:nvGraphicFramePr>
          <p:cNvPr id="39" name="Content Placeholder 2">
            <a:extLst>
              <a:ext uri="{FF2B5EF4-FFF2-40B4-BE49-F238E27FC236}">
                <a16:creationId xmlns:a16="http://schemas.microsoft.com/office/drawing/2014/main" id="{DF1A677D-3635-A212-FAB2-60C2D17396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648556"/>
              </p:ext>
            </p:extLst>
          </p:nvPr>
        </p:nvGraphicFramePr>
        <p:xfrm>
          <a:off x="1301105" y="1185428"/>
          <a:ext cx="10119360" cy="2722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A2644CAB-57E6-575E-789C-5C17D91DC9D8}"/>
              </a:ext>
            </a:extLst>
          </p:cNvPr>
          <p:cNvGrpSpPr/>
          <p:nvPr/>
        </p:nvGrpSpPr>
        <p:grpSpPr>
          <a:xfrm>
            <a:off x="1784127" y="2298274"/>
            <a:ext cx="9106768" cy="4018807"/>
            <a:chOff x="5312098" y="2376404"/>
            <a:chExt cx="4440993" cy="195274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A0325B2-14F3-B224-3083-2403207A6C1E}"/>
                </a:ext>
              </a:extLst>
            </p:cNvPr>
            <p:cNvSpPr/>
            <p:nvPr/>
          </p:nvSpPr>
          <p:spPr>
            <a:xfrm>
              <a:off x="5437310" y="2376404"/>
              <a:ext cx="4315781" cy="11714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9A4C0C-C4C4-DD9D-7C44-0DC188116E6A}"/>
                </a:ext>
              </a:extLst>
            </p:cNvPr>
            <p:cNvSpPr txBox="1"/>
            <p:nvPr/>
          </p:nvSpPr>
          <p:spPr>
            <a:xfrm>
              <a:off x="5312098" y="3157698"/>
              <a:ext cx="4315781" cy="11714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400" kern="1200" dirty="0"/>
                <a:t>Database searched – PubMed, Scopus, Google Scholar, ScienceDirect </a:t>
              </a:r>
              <a:endParaRPr lang="en-US" sz="2400" kern="1200" dirty="0"/>
            </a:p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400" kern="1200" dirty="0"/>
                <a:t>Keywords used - Artificial Intelligence, AI, Disease Surveillance, Epidemiology, Public Health, Population Health, Predictive </a:t>
              </a:r>
              <a:r>
                <a:rPr lang="en-IN" sz="2400" kern="1200" dirty="0" err="1"/>
                <a:t>Modeling</a:t>
              </a:r>
              <a:r>
                <a:rPr lang="en-IN" sz="2400" kern="1200" dirty="0"/>
                <a:t>, Forecasting. </a:t>
              </a:r>
              <a:endParaRPr lang="en-US" sz="2400" kern="1200" dirty="0"/>
            </a:p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400" kern="1200" dirty="0"/>
                <a:t>These terms were used in combination with Boolean operators (AND, OR) to refine the search and ensure comprehensive coverage of the relevant literature</a:t>
              </a:r>
              <a:r>
                <a:rPr lang="en-IN" sz="1100" kern="1200" dirty="0"/>
                <a:t>.</a:t>
              </a:r>
              <a:endParaRPr lang="en-US" sz="1100" kern="1200" dirty="0"/>
            </a:p>
          </p:txBody>
        </p:sp>
      </p:grpSp>
      <p:pic>
        <p:nvPicPr>
          <p:cNvPr id="12292" name="Picture 4" descr="Read the book😉">
            <a:extLst>
              <a:ext uri="{FF2B5EF4-FFF2-40B4-BE49-F238E27FC236}">
                <a16:creationId xmlns:a16="http://schemas.microsoft.com/office/drawing/2014/main" id="{793AD282-B387-C429-49A2-A5936F007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097" y="1219573"/>
            <a:ext cx="2089667" cy="15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Search Animated Icon | Free computer Animated Icon">
            <a:extLst>
              <a:ext uri="{FF2B5EF4-FFF2-40B4-BE49-F238E27FC236}">
                <a16:creationId xmlns:a16="http://schemas.microsoft.com/office/drawing/2014/main" id="{2EC4DF89-B3A7-BFA9-1446-A8B02C27D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442" y="1287883"/>
            <a:ext cx="1375952" cy="137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479" y="367149"/>
            <a:ext cx="7323042" cy="8397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METHODOLOGY 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F60D5-46EB-ADF7-4FF0-77B04566C338}"/>
              </a:ext>
            </a:extLst>
          </p:cNvPr>
          <p:cNvSpPr txBox="1"/>
          <p:nvPr/>
        </p:nvSpPr>
        <p:spPr>
          <a:xfrm>
            <a:off x="268224" y="1684747"/>
            <a:ext cx="5472176" cy="53357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A total of 21 articles were selected after title/abstract screening and full-text eligibility checks.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b="1" dirty="0"/>
              <a:t>Inclusion Criteria</a:t>
            </a:r>
            <a:endParaRPr lang="en-US" sz="3800" dirty="0"/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Peer-reviewed journal articles (2018–2025)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Articles discussing AI in the context of disease surveillance and/or prediction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Studies in English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Research focused on public/population health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b="1" dirty="0"/>
              <a:t>Exclusion Criteria</a:t>
            </a:r>
            <a:endParaRPr lang="en-US" sz="3800" dirty="0"/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Articles not available in full text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Conference abstracts, posters, and editorials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Studies unrelated to public health or AI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800" dirty="0"/>
              <a:t>Articles focusing solely on AI for clinical/individual diagnosis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595959"/>
              </a:solidFill>
            </a:endParaRPr>
          </a:p>
        </p:txBody>
      </p:sp>
      <p:pic>
        <p:nvPicPr>
          <p:cNvPr id="7" name="Content Placeholder 6" descr="A flowchart of records&#10;&#10;AI-generated content may be incorrect.">
            <a:extLst>
              <a:ext uri="{FF2B5EF4-FFF2-40B4-BE49-F238E27FC236}">
                <a16:creationId xmlns:a16="http://schemas.microsoft.com/office/drawing/2014/main" id="{1B58F291-1BFC-675B-7A34-4ADE68CCB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669280"/>
            <a:ext cx="5960533" cy="430648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76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z="900"/>
              <a:pPr>
                <a:spcAft>
                  <a:spcPts val="600"/>
                </a:spcAft>
              </a:pPr>
              <a:t>7</a:t>
            </a:fld>
            <a:endParaRPr lang="en-US" sz="900"/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84127" cy="839787"/>
          </a:xfrm>
          <a:prstGeom prst="rect">
            <a:avLst/>
          </a:prstGeom>
        </p:spPr>
      </p:pic>
      <p:pic>
        <p:nvPicPr>
          <p:cNvPr id="5" name="Picture 2" descr="Milli | Artificial Intelligence Powered Health Coach">
            <a:extLst>
              <a:ext uri="{FF2B5EF4-FFF2-40B4-BE49-F238E27FC236}">
                <a16:creationId xmlns:a16="http://schemas.microsoft.com/office/drawing/2014/main" id="{17731435-FC4D-1A35-3BA9-24DB18427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746" y="396345"/>
            <a:ext cx="997466" cy="997466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FFAEC5B-672B-6275-BBF4-231F71C93E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24" y="10"/>
            <a:ext cx="12191980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A00384-B2AD-4BC4-4144-2CB06B1D3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THEMATIC ANALYSIS APPROACH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5344ED-4B70-2A51-1327-73A9274ABF14}"/>
              </a:ext>
            </a:extLst>
          </p:cNvPr>
          <p:cNvSpPr txBox="1"/>
          <p:nvPr/>
        </p:nvSpPr>
        <p:spPr>
          <a:xfrm>
            <a:off x="838200" y="1881198"/>
            <a:ext cx="3832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IN" sz="2000" dirty="0"/>
              <a:t>Braun and Clarke’s six-phase thematic analysis framework was employed to systematically </a:t>
            </a:r>
            <a:r>
              <a:rPr lang="en-IN" sz="2000" dirty="0" err="1"/>
              <a:t>analyze</a:t>
            </a:r>
            <a:r>
              <a:rPr lang="en-IN" sz="2000" dirty="0"/>
              <a:t> the selected secondary literature.</a:t>
            </a: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FAA2E-92B5-1F1E-784D-D12A7B929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6AD20E6-394B-4DF0-96A5-9647FF39C943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21A1927-377F-0066-1E3C-12C124C5F6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832459"/>
              </p:ext>
            </p:extLst>
          </p:nvPr>
        </p:nvGraphicFramePr>
        <p:xfrm>
          <a:off x="5046133" y="1690688"/>
          <a:ext cx="709506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9DED375B-4FC3-A662-6852-743EF7E48A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749" y="67734"/>
            <a:ext cx="1784127" cy="839787"/>
          </a:xfrm>
          <a:prstGeom prst="rect">
            <a:avLst/>
          </a:prstGeom>
        </p:spPr>
      </p:pic>
      <p:pic>
        <p:nvPicPr>
          <p:cNvPr id="14338" name="Picture 2" descr="Document Icon Animation by Arek Płatek on Dribbble">
            <a:extLst>
              <a:ext uri="{FF2B5EF4-FFF2-40B4-BE49-F238E27FC236}">
                <a16:creationId xmlns:a16="http://schemas.microsoft.com/office/drawing/2014/main" id="{CE9F19AF-9EF8-1369-B22D-2F8DE5892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4" y="3637354"/>
            <a:ext cx="3206229" cy="2404672"/>
          </a:xfrm>
          <a:prstGeom prst="rect">
            <a:avLst/>
          </a:prstGeom>
          <a:noFill/>
          <a:effectLst>
            <a:softEdge rad="270084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131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9AF2-46CD-C2C5-2E72-BC6E5DFF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100" y="2448733"/>
            <a:ext cx="3571810" cy="16725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THEMATIC CODE TREE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5" descr="A chart of information on a black background&#10;&#10;AI-generated content may be incorrect.">
            <a:extLst>
              <a:ext uri="{FF2B5EF4-FFF2-40B4-BE49-F238E27FC236}">
                <a16:creationId xmlns:a16="http://schemas.microsoft.com/office/drawing/2014/main" id="{E1DEC783-766D-035A-7A2B-912E21F6D2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0692" y="939871"/>
            <a:ext cx="7778526" cy="497825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A7A17-BB51-359A-37BC-B830A648E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B101A1-0239-973D-0206-F47528857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84127" cy="839787"/>
          </a:xfrm>
          <a:prstGeom prst="rect">
            <a:avLst/>
          </a:prstGeom>
        </p:spPr>
      </p:pic>
      <p:pic>
        <p:nvPicPr>
          <p:cNvPr id="3" name="Picture 2" descr="GogoApps – Process – Storyboard by Flod on Dribbble">
            <a:extLst>
              <a:ext uri="{FF2B5EF4-FFF2-40B4-BE49-F238E27FC236}">
                <a16:creationId xmlns:a16="http://schemas.microsoft.com/office/drawing/2014/main" id="{C7E81169-E602-FC8B-E42B-5ACB2F27C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92" y="4614077"/>
            <a:ext cx="2743200" cy="2057400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693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990</TotalTime>
  <Words>2520</Words>
  <Application>Microsoft Macintosh PowerPoint</Application>
  <PresentationFormat>Widescreen</PresentationFormat>
  <Paragraphs>254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 Narrow</vt:lpstr>
      <vt:lpstr>Arial</vt:lpstr>
      <vt:lpstr>Calibri</vt:lpstr>
      <vt:lpstr>Calibri Light</vt:lpstr>
      <vt:lpstr>Times New Roman</vt:lpstr>
      <vt:lpstr>Office Theme</vt:lpstr>
      <vt:lpstr>AI FOR DISEASE SURVEILLANCE &amp; FORECASTING Transforming Population Health</vt:lpstr>
      <vt:lpstr>MENTOR APPROVAL</vt:lpstr>
      <vt:lpstr>INTRODUCTION</vt:lpstr>
      <vt:lpstr>RESEARCH QUESTION</vt:lpstr>
      <vt:lpstr>OBJECTIVES</vt:lpstr>
      <vt:lpstr>METHODOLOGY </vt:lpstr>
      <vt:lpstr>METHODOLOGY </vt:lpstr>
      <vt:lpstr>THEMATIC ANALYSIS APPROACH</vt:lpstr>
      <vt:lpstr>THEMATIC CODE TREE</vt:lpstr>
      <vt:lpstr>The following key themes were identified </vt:lpstr>
      <vt:lpstr> THEME 1 Evolution from Manual systems to AI driven prediction </vt:lpstr>
      <vt:lpstr>THEME 2  Typology and Function of AI Models in Epidemiology</vt:lpstr>
      <vt:lpstr>THEME 2  Typology and Function of AI Models in Epidemiology</vt:lpstr>
      <vt:lpstr>THEME 3 Expanding Applications in Public Health Practice </vt:lpstr>
      <vt:lpstr>THEME 3 Expanding Applications in Public Health Practice </vt:lpstr>
      <vt:lpstr>THEME 4 Ethical Tensions and Trust Deficits</vt:lpstr>
      <vt:lpstr>THEME 5 Infrastructure and Inequity - Double-Edged Potential</vt:lpstr>
      <vt:lpstr>DISCUSSION</vt:lpstr>
      <vt:lpstr>DISCUSSION</vt:lpstr>
      <vt:lpstr>CONCLUSION</vt:lpstr>
      <vt:lpstr>REFERENCES </vt:lpstr>
      <vt:lpstr>Continued….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Simran Kaur Antal</cp:lastModifiedBy>
  <cp:revision>25</cp:revision>
  <dcterms:created xsi:type="dcterms:W3CDTF">2022-05-20T15:11:38Z</dcterms:created>
  <dcterms:modified xsi:type="dcterms:W3CDTF">2025-06-15T09:31:56Z</dcterms:modified>
</cp:coreProperties>
</file>