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theme/theme2.xml" ContentType="application/vnd.openxmlformats-officedocument.theme+xml"/>
  <Override PartName="/ppt/theme/theme3.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howSpecialPlsOnTitleSld="0" saveSubsetFonts="1" autoCompressPictures="0" bookmarkIdSeed="3">
  <p:sldMasterIdLst>
    <p:sldMasterId id="2147484233" r:id="rId1"/>
  </p:sldMasterIdLst>
  <p:notesMasterIdLst>
    <p:notesMasterId r:id="rId27"/>
  </p:notesMasterIdLst>
  <p:handoutMasterIdLst>
    <p:handoutMasterId r:id="rId28"/>
  </p:handoutMasterIdLst>
  <p:sldIdLst>
    <p:sldId id="5551" r:id="rId2"/>
    <p:sldId id="5552" r:id="rId3"/>
    <p:sldId id="5553" r:id="rId4"/>
    <p:sldId id="5554" r:id="rId5"/>
    <p:sldId id="5555" r:id="rId6"/>
    <p:sldId id="5556" r:id="rId7"/>
    <p:sldId id="5557" r:id="rId8"/>
    <p:sldId id="5558" r:id="rId9"/>
    <p:sldId id="5559" r:id="rId10"/>
    <p:sldId id="5560" r:id="rId11"/>
    <p:sldId id="5572" r:id="rId12"/>
    <p:sldId id="5573" r:id="rId13"/>
    <p:sldId id="5574" r:id="rId14"/>
    <p:sldId id="5575" r:id="rId15"/>
    <p:sldId id="5576" r:id="rId16"/>
    <p:sldId id="5577" r:id="rId17"/>
    <p:sldId id="5578" r:id="rId18"/>
    <p:sldId id="5579" r:id="rId19"/>
    <p:sldId id="5580" r:id="rId20"/>
    <p:sldId id="5581" r:id="rId21"/>
    <p:sldId id="5582" r:id="rId22"/>
    <p:sldId id="5583" r:id="rId23"/>
    <p:sldId id="5584" r:id="rId24"/>
    <p:sldId id="5585" r:id="rId25"/>
    <p:sldId id="5586" r:id="rId26"/>
  </p:sldIdLst>
  <p:sldSz cx="12192000" cy="6858000"/>
  <p:notesSz cx="7023100" cy="93091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scaleToFitPaper="1" frameSlides="1"/>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4F4F4"/>
    <a:srgbClr val="DA291C"/>
    <a:srgbClr val="959CA0"/>
    <a:srgbClr val="FE8A12"/>
    <a:srgbClr val="F4C65A"/>
    <a:srgbClr val="FFE2C4"/>
    <a:srgbClr val="FEC488"/>
    <a:srgbClr val="7FD1EF"/>
    <a:srgbClr val="A1D794"/>
    <a:srgbClr val="72C45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63ADEBE-4AAC-4D27-BED9-AAF54416A364}" v="31" dt="2024-05-16T09:25:59.513"/>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883" autoAdjust="0"/>
    <p:restoredTop sz="94725" autoAdjust="0"/>
  </p:normalViewPr>
  <p:slideViewPr>
    <p:cSldViewPr snapToGrid="0">
      <p:cViewPr varScale="1">
        <p:scale>
          <a:sx n="78" d="100"/>
          <a:sy n="78" d="100"/>
        </p:scale>
        <p:origin x="840" y="-82"/>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snapToGrid="0">
      <p:cViewPr>
        <p:scale>
          <a:sx n="90" d="100"/>
          <a:sy n="90" d="100"/>
        </p:scale>
        <p:origin x="4984" y="704"/>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microsoft.com/office/2015/10/relationships/revisionInfo" Target="revisionInfo.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microsoft.com/office/2016/11/relationships/changesInfo" Target="changesInfos/changesInfo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viewProps" Target="viewProps.xml"/><Relationship Id="rId8" Type="http://schemas.openxmlformats.org/officeDocument/2006/relationships/slide" Target="slides/slide7.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ingh, Dr. Ramanjeet EX1" userId="ab605071-0d9a-452a-bbca-ad32b3f4fa46" providerId="ADAL" clId="{663ADEBE-4AAC-4D27-BED9-AAF54416A364}"/>
    <pc:docChg chg="undo custSel addSld delSld modSld">
      <pc:chgData name="Singh, Dr. Ramanjeet EX1" userId="ab605071-0d9a-452a-bbca-ad32b3f4fa46" providerId="ADAL" clId="{663ADEBE-4AAC-4D27-BED9-AAF54416A364}" dt="2024-05-24T05:10:48.336" v="586" actId="1076"/>
      <pc:docMkLst>
        <pc:docMk/>
      </pc:docMkLst>
      <pc:sldChg chg="del">
        <pc:chgData name="Singh, Dr. Ramanjeet EX1" userId="ab605071-0d9a-452a-bbca-ad32b3f4fa46" providerId="ADAL" clId="{663ADEBE-4AAC-4D27-BED9-AAF54416A364}" dt="2024-05-13T11:36:52.337" v="0" actId="47"/>
        <pc:sldMkLst>
          <pc:docMk/>
          <pc:sldMk cId="3967394997" sldId="258"/>
        </pc:sldMkLst>
      </pc:sldChg>
      <pc:sldChg chg="modSp mod">
        <pc:chgData name="Singh, Dr. Ramanjeet EX1" userId="ab605071-0d9a-452a-bbca-ad32b3f4fa46" providerId="ADAL" clId="{663ADEBE-4AAC-4D27-BED9-AAF54416A364}" dt="2024-05-24T05:10:48.336" v="586" actId="1076"/>
        <pc:sldMkLst>
          <pc:docMk/>
          <pc:sldMk cId="1518323830" sldId="5551"/>
        </pc:sldMkLst>
        <pc:spChg chg="mod">
          <ac:chgData name="Singh, Dr. Ramanjeet EX1" userId="ab605071-0d9a-452a-bbca-ad32b3f4fa46" providerId="ADAL" clId="{663ADEBE-4AAC-4D27-BED9-AAF54416A364}" dt="2024-05-24T05:10:48.336" v="586" actId="1076"/>
          <ac:spMkLst>
            <pc:docMk/>
            <pc:sldMk cId="1518323830" sldId="5551"/>
            <ac:spMk id="4" creationId="{C32F5CAE-1DCA-2459-9039-F9E34FAD4AA6}"/>
          </ac:spMkLst>
        </pc:spChg>
      </pc:sldChg>
      <pc:sldChg chg="modSp">
        <pc:chgData name="Singh, Dr. Ramanjeet EX1" userId="ab605071-0d9a-452a-bbca-ad32b3f4fa46" providerId="ADAL" clId="{663ADEBE-4AAC-4D27-BED9-AAF54416A364}" dt="2024-05-16T08:10:38.310" v="2" actId="14100"/>
        <pc:sldMkLst>
          <pc:docMk/>
          <pc:sldMk cId="478732790" sldId="5559"/>
        </pc:sldMkLst>
        <pc:spChg chg="mod">
          <ac:chgData name="Singh, Dr. Ramanjeet EX1" userId="ab605071-0d9a-452a-bbca-ad32b3f4fa46" providerId="ADAL" clId="{663ADEBE-4AAC-4D27-BED9-AAF54416A364}" dt="2024-05-16T08:10:38.310" v="2" actId="14100"/>
          <ac:spMkLst>
            <pc:docMk/>
            <pc:sldMk cId="478732790" sldId="5559"/>
            <ac:spMk id="7" creationId="{935BD640-2F79-F5D9-17BF-37C589282F05}"/>
          </ac:spMkLst>
        </pc:spChg>
      </pc:sldChg>
      <pc:sldChg chg="addSp delSp modSp new mod">
        <pc:chgData name="Singh, Dr. Ramanjeet EX1" userId="ab605071-0d9a-452a-bbca-ad32b3f4fa46" providerId="ADAL" clId="{663ADEBE-4AAC-4D27-BED9-AAF54416A364}" dt="2024-05-16T08:21:16.423" v="349" actId="14100"/>
        <pc:sldMkLst>
          <pc:docMk/>
          <pc:sldMk cId="1394566891" sldId="5563"/>
        </pc:sldMkLst>
        <pc:spChg chg="add mod">
          <ac:chgData name="Singh, Dr. Ramanjeet EX1" userId="ab605071-0d9a-452a-bbca-ad32b3f4fa46" providerId="ADAL" clId="{663ADEBE-4AAC-4D27-BED9-AAF54416A364}" dt="2024-05-16T08:21:16.423" v="349" actId="14100"/>
          <ac:spMkLst>
            <pc:docMk/>
            <pc:sldMk cId="1394566891" sldId="5563"/>
            <ac:spMk id="3" creationId="{8DA150F4-6C93-FACC-81BE-BB98CE8A88E5}"/>
          </ac:spMkLst>
        </pc:spChg>
        <pc:spChg chg="add del">
          <ac:chgData name="Singh, Dr. Ramanjeet EX1" userId="ab605071-0d9a-452a-bbca-ad32b3f4fa46" providerId="ADAL" clId="{663ADEBE-4AAC-4D27-BED9-AAF54416A364}" dt="2024-05-16T08:14:20.270" v="64" actId="22"/>
          <ac:spMkLst>
            <pc:docMk/>
            <pc:sldMk cId="1394566891" sldId="5563"/>
            <ac:spMk id="5" creationId="{CBB46CEB-B32B-07FC-A0C9-C8E326B85638}"/>
          </ac:spMkLst>
        </pc:spChg>
        <pc:spChg chg="add mod">
          <ac:chgData name="Singh, Dr. Ramanjeet EX1" userId="ab605071-0d9a-452a-bbca-ad32b3f4fa46" providerId="ADAL" clId="{663ADEBE-4AAC-4D27-BED9-AAF54416A364}" dt="2024-05-16T08:19:13.165" v="344" actId="108"/>
          <ac:spMkLst>
            <pc:docMk/>
            <pc:sldMk cId="1394566891" sldId="5563"/>
            <ac:spMk id="7" creationId="{47A0DE02-208C-A9AC-326D-4F8B7A131A0A}"/>
          </ac:spMkLst>
        </pc:spChg>
      </pc:sldChg>
      <pc:sldChg chg="addSp delSp modSp new mod">
        <pc:chgData name="Singh, Dr. Ramanjeet EX1" userId="ab605071-0d9a-452a-bbca-ad32b3f4fa46" providerId="ADAL" clId="{663ADEBE-4AAC-4D27-BED9-AAF54416A364}" dt="2024-05-16T08:20:15.013" v="345" actId="1076"/>
        <pc:sldMkLst>
          <pc:docMk/>
          <pc:sldMk cId="1239356619" sldId="5564"/>
        </pc:sldMkLst>
        <pc:spChg chg="del">
          <ac:chgData name="Singh, Dr. Ramanjeet EX1" userId="ab605071-0d9a-452a-bbca-ad32b3f4fa46" providerId="ADAL" clId="{663ADEBE-4AAC-4D27-BED9-AAF54416A364}" dt="2024-05-16T08:16:44.017" v="331" actId="478"/>
          <ac:spMkLst>
            <pc:docMk/>
            <pc:sldMk cId="1239356619" sldId="5564"/>
            <ac:spMk id="2" creationId="{208707F2-1D38-40D5-A780-F744D533D9F3}"/>
          </ac:spMkLst>
        </pc:spChg>
        <pc:spChg chg="add mod">
          <ac:chgData name="Singh, Dr. Ramanjeet EX1" userId="ab605071-0d9a-452a-bbca-ad32b3f4fa46" providerId="ADAL" clId="{663ADEBE-4AAC-4D27-BED9-AAF54416A364}" dt="2024-05-16T08:17:37.141" v="335" actId="1076"/>
          <ac:spMkLst>
            <pc:docMk/>
            <pc:sldMk cId="1239356619" sldId="5564"/>
            <ac:spMk id="3" creationId="{6B7ED77C-11AB-0A8C-DB7A-14C3B3DC7790}"/>
          </ac:spMkLst>
        </pc:spChg>
        <pc:spChg chg="add mod">
          <ac:chgData name="Singh, Dr. Ramanjeet EX1" userId="ab605071-0d9a-452a-bbca-ad32b3f4fa46" providerId="ADAL" clId="{663ADEBE-4AAC-4D27-BED9-AAF54416A364}" dt="2024-05-16T08:17:37.141" v="335" actId="1076"/>
          <ac:spMkLst>
            <pc:docMk/>
            <pc:sldMk cId="1239356619" sldId="5564"/>
            <ac:spMk id="4" creationId="{FBAE9FF3-16D8-1192-BA1F-5882E249624B}"/>
          </ac:spMkLst>
        </pc:spChg>
        <pc:spChg chg="add mod">
          <ac:chgData name="Singh, Dr. Ramanjeet EX1" userId="ab605071-0d9a-452a-bbca-ad32b3f4fa46" providerId="ADAL" clId="{663ADEBE-4AAC-4D27-BED9-AAF54416A364}" dt="2024-05-16T08:17:58.082" v="336"/>
          <ac:spMkLst>
            <pc:docMk/>
            <pc:sldMk cId="1239356619" sldId="5564"/>
            <ac:spMk id="7" creationId="{CC7AAE45-9ABE-FEE2-8678-34C133E878CC}"/>
          </ac:spMkLst>
        </pc:spChg>
        <pc:grpChg chg="add mod">
          <ac:chgData name="Singh, Dr. Ramanjeet EX1" userId="ab605071-0d9a-452a-bbca-ad32b3f4fa46" providerId="ADAL" clId="{663ADEBE-4AAC-4D27-BED9-AAF54416A364}" dt="2024-05-16T08:20:15.013" v="345" actId="1076"/>
          <ac:grpSpMkLst>
            <pc:docMk/>
            <pc:sldMk cId="1239356619" sldId="5564"/>
            <ac:grpSpMk id="5" creationId="{9F66C871-90FB-AF31-5B8B-7312BAE68189}"/>
          </ac:grpSpMkLst>
        </pc:grpChg>
        <pc:picChg chg="add mod">
          <ac:chgData name="Singh, Dr. Ramanjeet EX1" userId="ab605071-0d9a-452a-bbca-ad32b3f4fa46" providerId="ADAL" clId="{663ADEBE-4AAC-4D27-BED9-AAF54416A364}" dt="2024-05-16T08:17:58.082" v="336"/>
          <ac:picMkLst>
            <pc:docMk/>
            <pc:sldMk cId="1239356619" sldId="5564"/>
            <ac:picMk id="6" creationId="{DB313915-CAC8-85AC-85EF-29D9F1F2C04A}"/>
          </ac:picMkLst>
        </pc:picChg>
      </pc:sldChg>
      <pc:sldChg chg="addSp delSp modSp new mod">
        <pc:chgData name="Singh, Dr. Ramanjeet EX1" userId="ab605071-0d9a-452a-bbca-ad32b3f4fa46" providerId="ADAL" clId="{663ADEBE-4AAC-4D27-BED9-AAF54416A364}" dt="2024-05-16T09:22:17.699" v="423" actId="14100"/>
        <pc:sldMkLst>
          <pc:docMk/>
          <pc:sldMk cId="349141518" sldId="5565"/>
        </pc:sldMkLst>
        <pc:spChg chg="del mod">
          <ac:chgData name="Singh, Dr. Ramanjeet EX1" userId="ab605071-0d9a-452a-bbca-ad32b3f4fa46" providerId="ADAL" clId="{663ADEBE-4AAC-4D27-BED9-AAF54416A364}" dt="2024-05-16T08:20:57.772" v="348" actId="478"/>
          <ac:spMkLst>
            <pc:docMk/>
            <pc:sldMk cId="349141518" sldId="5565"/>
            <ac:spMk id="2" creationId="{ACF1FED1-3C89-F040-4539-F1527FD3F5BE}"/>
          </ac:spMkLst>
        </pc:spChg>
        <pc:spChg chg="add mod">
          <ac:chgData name="Singh, Dr. Ramanjeet EX1" userId="ab605071-0d9a-452a-bbca-ad32b3f4fa46" providerId="ADAL" clId="{663ADEBE-4AAC-4D27-BED9-AAF54416A364}" dt="2024-05-16T09:22:17.699" v="423" actId="14100"/>
          <ac:spMkLst>
            <pc:docMk/>
            <pc:sldMk cId="349141518" sldId="5565"/>
            <ac:spMk id="3" creationId="{852A82D4-5229-4709-8E9C-E26C31CC9795}"/>
          </ac:spMkLst>
        </pc:spChg>
        <pc:spChg chg="add del mod">
          <ac:chgData name="Singh, Dr. Ramanjeet EX1" userId="ab605071-0d9a-452a-bbca-ad32b3f4fa46" providerId="ADAL" clId="{663ADEBE-4AAC-4D27-BED9-AAF54416A364}" dt="2024-05-16T08:21:37.118" v="356"/>
          <ac:spMkLst>
            <pc:docMk/>
            <pc:sldMk cId="349141518" sldId="5565"/>
            <ac:spMk id="4" creationId="{6976412E-2970-A3E8-D81F-D2AA882E42E0}"/>
          </ac:spMkLst>
        </pc:spChg>
        <pc:spChg chg="add del">
          <ac:chgData name="Singh, Dr. Ramanjeet EX1" userId="ab605071-0d9a-452a-bbca-ad32b3f4fa46" providerId="ADAL" clId="{663ADEBE-4AAC-4D27-BED9-AAF54416A364}" dt="2024-05-16T08:23:31.029" v="385"/>
          <ac:spMkLst>
            <pc:docMk/>
            <pc:sldMk cId="349141518" sldId="5565"/>
            <ac:spMk id="5" creationId="{9CB002E6-4095-B7CE-6E34-5C8829179A99}"/>
          </ac:spMkLst>
        </pc:spChg>
        <pc:spChg chg="add del">
          <ac:chgData name="Singh, Dr. Ramanjeet EX1" userId="ab605071-0d9a-452a-bbca-ad32b3f4fa46" providerId="ADAL" clId="{663ADEBE-4AAC-4D27-BED9-AAF54416A364}" dt="2024-05-16T08:23:31.029" v="385"/>
          <ac:spMkLst>
            <pc:docMk/>
            <pc:sldMk cId="349141518" sldId="5565"/>
            <ac:spMk id="6" creationId="{6AD6A677-E12F-D0FB-7595-ECD21478313D}"/>
          </ac:spMkLst>
        </pc:spChg>
        <pc:spChg chg="add del mod">
          <ac:chgData name="Singh, Dr. Ramanjeet EX1" userId="ab605071-0d9a-452a-bbca-ad32b3f4fa46" providerId="ADAL" clId="{663ADEBE-4AAC-4D27-BED9-AAF54416A364}" dt="2024-05-16T08:26:36.842" v="405" actId="1076"/>
          <ac:spMkLst>
            <pc:docMk/>
            <pc:sldMk cId="349141518" sldId="5565"/>
            <ac:spMk id="7" creationId="{F669445F-6A01-2E06-509B-5DB4495F8DC2}"/>
          </ac:spMkLst>
        </pc:spChg>
        <pc:spChg chg="add del mod">
          <ac:chgData name="Singh, Dr. Ramanjeet EX1" userId="ab605071-0d9a-452a-bbca-ad32b3f4fa46" providerId="ADAL" clId="{663ADEBE-4AAC-4D27-BED9-AAF54416A364}" dt="2024-05-16T08:24:20.349" v="393" actId="1076"/>
          <ac:spMkLst>
            <pc:docMk/>
            <pc:sldMk cId="349141518" sldId="5565"/>
            <ac:spMk id="8" creationId="{FB148D2D-E220-B720-5EDE-16F3CAA7BB61}"/>
          </ac:spMkLst>
        </pc:spChg>
      </pc:sldChg>
      <pc:sldChg chg="addSp delSp modSp new mod">
        <pc:chgData name="Singh, Dr. Ramanjeet EX1" userId="ab605071-0d9a-452a-bbca-ad32b3f4fa46" providerId="ADAL" clId="{663ADEBE-4AAC-4D27-BED9-AAF54416A364}" dt="2024-05-16T09:25:59.497" v="455" actId="1076"/>
        <pc:sldMkLst>
          <pc:docMk/>
          <pc:sldMk cId="1305513302" sldId="5566"/>
        </pc:sldMkLst>
        <pc:spChg chg="del mod">
          <ac:chgData name="Singh, Dr. Ramanjeet EX1" userId="ab605071-0d9a-452a-bbca-ad32b3f4fa46" providerId="ADAL" clId="{663ADEBE-4AAC-4D27-BED9-AAF54416A364}" dt="2024-05-16T08:26:08.459" v="404" actId="478"/>
          <ac:spMkLst>
            <pc:docMk/>
            <pc:sldMk cId="1305513302" sldId="5566"/>
            <ac:spMk id="2" creationId="{A22E673D-F1F2-3F39-F45F-D6AC58CA0ABA}"/>
          </ac:spMkLst>
        </pc:spChg>
        <pc:spChg chg="add mod topLvl">
          <ac:chgData name="Singh, Dr. Ramanjeet EX1" userId="ab605071-0d9a-452a-bbca-ad32b3f4fa46" providerId="ADAL" clId="{663ADEBE-4AAC-4D27-BED9-AAF54416A364}" dt="2024-05-16T09:24:20.488" v="453" actId="1076"/>
          <ac:spMkLst>
            <pc:docMk/>
            <pc:sldMk cId="1305513302" sldId="5566"/>
            <ac:spMk id="5" creationId="{51B393D8-41A2-016C-1362-F53D2895F2C7}"/>
          </ac:spMkLst>
        </pc:spChg>
        <pc:spChg chg="add mod">
          <ac:chgData name="Singh, Dr. Ramanjeet EX1" userId="ab605071-0d9a-452a-bbca-ad32b3f4fa46" providerId="ADAL" clId="{663ADEBE-4AAC-4D27-BED9-AAF54416A364}" dt="2024-05-16T09:22:35.041" v="424"/>
          <ac:spMkLst>
            <pc:docMk/>
            <pc:sldMk cId="1305513302" sldId="5566"/>
            <ac:spMk id="6" creationId="{4C1BF382-3B4C-2400-A69C-D2279D8F03C5}"/>
          </ac:spMkLst>
        </pc:spChg>
        <pc:spChg chg="add mod">
          <ac:chgData name="Singh, Dr. Ramanjeet EX1" userId="ab605071-0d9a-452a-bbca-ad32b3f4fa46" providerId="ADAL" clId="{663ADEBE-4AAC-4D27-BED9-AAF54416A364}" dt="2024-05-16T09:25:59.497" v="455" actId="1076"/>
          <ac:spMkLst>
            <pc:docMk/>
            <pc:sldMk cId="1305513302" sldId="5566"/>
            <ac:spMk id="7" creationId="{A94C655C-2B4E-1B67-8447-B0E7CDA4EA0F}"/>
          </ac:spMkLst>
        </pc:spChg>
        <pc:grpChg chg="add del mod">
          <ac:chgData name="Singh, Dr. Ramanjeet EX1" userId="ab605071-0d9a-452a-bbca-ad32b3f4fa46" providerId="ADAL" clId="{663ADEBE-4AAC-4D27-BED9-AAF54416A364}" dt="2024-05-16T08:27:05.317" v="410" actId="165"/>
          <ac:grpSpMkLst>
            <pc:docMk/>
            <pc:sldMk cId="1305513302" sldId="5566"/>
            <ac:grpSpMk id="3" creationId="{44F87C0C-8EA2-BD78-66F8-BB1D21FE15F5}"/>
          </ac:grpSpMkLst>
        </pc:grpChg>
        <pc:picChg chg="add mod topLvl">
          <ac:chgData name="Singh, Dr. Ramanjeet EX1" userId="ab605071-0d9a-452a-bbca-ad32b3f4fa46" providerId="ADAL" clId="{663ADEBE-4AAC-4D27-BED9-AAF54416A364}" dt="2024-05-16T09:24:13.831" v="452" actId="1076"/>
          <ac:picMkLst>
            <pc:docMk/>
            <pc:sldMk cId="1305513302" sldId="5566"/>
            <ac:picMk id="4" creationId="{65E9DFDC-7020-5C23-EEA9-9EF8549B8003}"/>
          </ac:picMkLst>
        </pc:picChg>
      </pc:sldChg>
      <pc:sldChg chg="addSp delSp modSp new mod">
        <pc:chgData name="Singh, Dr. Ramanjeet EX1" userId="ab605071-0d9a-452a-bbca-ad32b3f4fa46" providerId="ADAL" clId="{663ADEBE-4AAC-4D27-BED9-AAF54416A364}" dt="2024-05-16T09:18:04.614" v="419" actId="1076"/>
        <pc:sldMkLst>
          <pc:docMk/>
          <pc:sldMk cId="2533261965" sldId="5567"/>
        </pc:sldMkLst>
        <pc:spChg chg="del">
          <ac:chgData name="Singh, Dr. Ramanjeet EX1" userId="ab605071-0d9a-452a-bbca-ad32b3f4fa46" providerId="ADAL" clId="{663ADEBE-4AAC-4D27-BED9-AAF54416A364}" dt="2024-05-16T09:17:46.044" v="417" actId="478"/>
          <ac:spMkLst>
            <pc:docMk/>
            <pc:sldMk cId="2533261965" sldId="5567"/>
            <ac:spMk id="2" creationId="{D0BAD233-E7ED-E35A-96F9-37CCC0D4C1C5}"/>
          </ac:spMkLst>
        </pc:spChg>
        <pc:spChg chg="add mod">
          <ac:chgData name="Singh, Dr. Ramanjeet EX1" userId="ab605071-0d9a-452a-bbca-ad32b3f4fa46" providerId="ADAL" clId="{663ADEBE-4AAC-4D27-BED9-AAF54416A364}" dt="2024-05-16T09:17:52.373" v="418"/>
          <ac:spMkLst>
            <pc:docMk/>
            <pc:sldMk cId="2533261965" sldId="5567"/>
            <ac:spMk id="5" creationId="{7B6A45A7-3DB1-6E26-BF37-31213E5418A3}"/>
          </ac:spMkLst>
        </pc:spChg>
        <pc:grpChg chg="add mod">
          <ac:chgData name="Singh, Dr. Ramanjeet EX1" userId="ab605071-0d9a-452a-bbca-ad32b3f4fa46" providerId="ADAL" clId="{663ADEBE-4AAC-4D27-BED9-AAF54416A364}" dt="2024-05-16T09:18:04.614" v="419" actId="1076"/>
          <ac:grpSpMkLst>
            <pc:docMk/>
            <pc:sldMk cId="2533261965" sldId="5567"/>
            <ac:grpSpMk id="3" creationId="{0F32630F-B927-97A2-EE85-833CC8319376}"/>
          </ac:grpSpMkLst>
        </pc:grpChg>
        <pc:picChg chg="add mod">
          <ac:chgData name="Singh, Dr. Ramanjeet EX1" userId="ab605071-0d9a-452a-bbca-ad32b3f4fa46" providerId="ADAL" clId="{663ADEBE-4AAC-4D27-BED9-AAF54416A364}" dt="2024-05-16T09:17:52.373" v="418"/>
          <ac:picMkLst>
            <pc:docMk/>
            <pc:sldMk cId="2533261965" sldId="5567"/>
            <ac:picMk id="4" creationId="{538A2854-2415-079A-DB17-6FA40993A659}"/>
          </ac:picMkLst>
        </pc:picChg>
      </pc:sldChg>
      <pc:sldChg chg="addSp delSp modSp new mod">
        <pc:chgData name="Singh, Dr. Ramanjeet EX1" userId="ab605071-0d9a-452a-bbca-ad32b3f4fa46" providerId="ADAL" clId="{663ADEBE-4AAC-4D27-BED9-AAF54416A364}" dt="2024-05-16T09:27:52.714" v="459" actId="2710"/>
        <pc:sldMkLst>
          <pc:docMk/>
          <pc:sldMk cId="412595128" sldId="5568"/>
        </pc:sldMkLst>
        <pc:spChg chg="del mod">
          <ac:chgData name="Singh, Dr. Ramanjeet EX1" userId="ab605071-0d9a-452a-bbca-ad32b3f4fa46" providerId="ADAL" clId="{663ADEBE-4AAC-4D27-BED9-AAF54416A364}" dt="2024-05-16T09:18:28.210" v="422" actId="478"/>
          <ac:spMkLst>
            <pc:docMk/>
            <pc:sldMk cId="412595128" sldId="5568"/>
            <ac:spMk id="2" creationId="{4BE5421D-6E3B-08BC-C563-9A8ACDCE8B6D}"/>
          </ac:spMkLst>
        </pc:spChg>
        <pc:spChg chg="add mod">
          <ac:chgData name="Singh, Dr. Ramanjeet EX1" userId="ab605071-0d9a-452a-bbca-ad32b3f4fa46" providerId="ADAL" clId="{663ADEBE-4AAC-4D27-BED9-AAF54416A364}" dt="2024-05-16T09:27:52.714" v="459" actId="2710"/>
          <ac:spMkLst>
            <pc:docMk/>
            <pc:sldMk cId="412595128" sldId="5568"/>
            <ac:spMk id="4" creationId="{C4C93C07-35E6-0D70-8426-D77AC73D0784}"/>
          </ac:spMkLst>
        </pc:spChg>
      </pc:sldChg>
    </pc:docChg>
  </pc:docChgLst>
  <pc:docChgLst>
    <pc:chgData name="Singh, Dr. Ramanjeet EX1" userId="ab605071-0d9a-452a-bbca-ad32b3f4fa46" providerId="ADAL" clId="{B49BC88F-2E1E-468B-AC30-31339176CACB}"/>
    <pc:docChg chg="undo custSel addSld delSld modSld">
      <pc:chgData name="Singh, Dr. Ramanjeet EX1" userId="ab605071-0d9a-452a-bbca-ad32b3f4fa46" providerId="ADAL" clId="{B49BC88F-2E1E-468B-AC30-31339176CACB}" dt="2024-05-10T05:51:34.492" v="437" actId="1076"/>
      <pc:docMkLst>
        <pc:docMk/>
      </pc:docMkLst>
      <pc:sldChg chg="del">
        <pc:chgData name="Singh, Dr. Ramanjeet EX1" userId="ab605071-0d9a-452a-bbca-ad32b3f4fa46" providerId="ADAL" clId="{B49BC88F-2E1E-468B-AC30-31339176CACB}" dt="2024-05-09T22:04:43.931" v="1" actId="47"/>
        <pc:sldMkLst>
          <pc:docMk/>
          <pc:sldMk cId="1243012513" sldId="259"/>
        </pc:sldMkLst>
      </pc:sldChg>
      <pc:sldChg chg="modSp mod">
        <pc:chgData name="Singh, Dr. Ramanjeet EX1" userId="ab605071-0d9a-452a-bbca-ad32b3f4fa46" providerId="ADAL" clId="{B49BC88F-2E1E-468B-AC30-31339176CACB}" dt="2024-05-09T22:25:00.836" v="146" actId="14100"/>
        <pc:sldMkLst>
          <pc:docMk/>
          <pc:sldMk cId="3658611974" sldId="5555"/>
        </pc:sldMkLst>
        <pc:spChg chg="mod">
          <ac:chgData name="Singh, Dr. Ramanjeet EX1" userId="ab605071-0d9a-452a-bbca-ad32b3f4fa46" providerId="ADAL" clId="{B49BC88F-2E1E-468B-AC30-31339176CACB}" dt="2024-05-09T22:25:00.836" v="146" actId="14100"/>
          <ac:spMkLst>
            <pc:docMk/>
            <pc:sldMk cId="3658611974" sldId="5555"/>
            <ac:spMk id="4" creationId="{4C221DE3-9C97-523C-E8F8-3FA9882C4CAE}"/>
          </ac:spMkLst>
        </pc:spChg>
        <pc:spChg chg="mod">
          <ac:chgData name="Singh, Dr. Ramanjeet EX1" userId="ab605071-0d9a-452a-bbca-ad32b3f4fa46" providerId="ADAL" clId="{B49BC88F-2E1E-468B-AC30-31339176CACB}" dt="2024-05-09T22:22:15.562" v="7" actId="14100"/>
          <ac:spMkLst>
            <pc:docMk/>
            <pc:sldMk cId="3658611974" sldId="5555"/>
            <ac:spMk id="5" creationId="{3295F69B-B0ED-1CAE-9E6C-1676D06BA73B}"/>
          </ac:spMkLst>
        </pc:spChg>
      </pc:sldChg>
      <pc:sldChg chg="addSp delSp modSp new mod">
        <pc:chgData name="Singh, Dr. Ramanjeet EX1" userId="ab605071-0d9a-452a-bbca-ad32b3f4fa46" providerId="ADAL" clId="{B49BC88F-2E1E-468B-AC30-31339176CACB}" dt="2024-05-09T22:23:45.784" v="144" actId="20577"/>
        <pc:sldMkLst>
          <pc:docMk/>
          <pc:sldMk cId="316084202" sldId="5556"/>
        </pc:sldMkLst>
        <pc:spChg chg="del">
          <ac:chgData name="Singh, Dr. Ramanjeet EX1" userId="ab605071-0d9a-452a-bbca-ad32b3f4fa46" providerId="ADAL" clId="{B49BC88F-2E1E-468B-AC30-31339176CACB}" dt="2024-05-09T22:21:24.785" v="2" actId="478"/>
          <ac:spMkLst>
            <pc:docMk/>
            <pc:sldMk cId="316084202" sldId="5556"/>
            <ac:spMk id="2" creationId="{8A0DE811-2149-E874-E5FC-09E587DB98AB}"/>
          </ac:spMkLst>
        </pc:spChg>
        <pc:spChg chg="del mod">
          <ac:chgData name="Singh, Dr. Ramanjeet EX1" userId="ab605071-0d9a-452a-bbca-ad32b3f4fa46" providerId="ADAL" clId="{B49BC88F-2E1E-468B-AC30-31339176CACB}" dt="2024-05-09T22:21:37.124" v="5" actId="478"/>
          <ac:spMkLst>
            <pc:docMk/>
            <pc:sldMk cId="316084202" sldId="5556"/>
            <ac:spMk id="3" creationId="{5D8F4860-A567-06E2-5DE4-F48266DF22E7}"/>
          </ac:spMkLst>
        </pc:spChg>
        <pc:spChg chg="add mod">
          <ac:chgData name="Singh, Dr. Ramanjeet EX1" userId="ab605071-0d9a-452a-bbca-ad32b3f4fa46" providerId="ADAL" clId="{B49BC88F-2E1E-468B-AC30-31339176CACB}" dt="2024-05-09T22:23:45.784" v="144" actId="20577"/>
          <ac:spMkLst>
            <pc:docMk/>
            <pc:sldMk cId="316084202" sldId="5556"/>
            <ac:spMk id="5" creationId="{409030EA-BD25-EA77-287C-76D992771279}"/>
          </ac:spMkLst>
        </pc:spChg>
        <pc:picChg chg="add mod">
          <ac:chgData name="Singh, Dr. Ramanjeet EX1" userId="ab605071-0d9a-452a-bbca-ad32b3f4fa46" providerId="ADAL" clId="{B49BC88F-2E1E-468B-AC30-31339176CACB}" dt="2024-05-09T22:21:47" v="6" actId="1076"/>
          <ac:picMkLst>
            <pc:docMk/>
            <pc:sldMk cId="316084202" sldId="5556"/>
            <ac:picMk id="4" creationId="{091A3A6B-E119-007C-566F-6F1C18E1ACCD}"/>
          </ac:picMkLst>
        </pc:picChg>
      </pc:sldChg>
      <pc:sldChg chg="addSp delSp modSp new mod">
        <pc:chgData name="Singh, Dr. Ramanjeet EX1" userId="ab605071-0d9a-452a-bbca-ad32b3f4fa46" providerId="ADAL" clId="{B49BC88F-2E1E-468B-AC30-31339176CACB}" dt="2024-05-10T05:18:37.268" v="184" actId="1076"/>
        <pc:sldMkLst>
          <pc:docMk/>
          <pc:sldMk cId="3692487235" sldId="5557"/>
        </pc:sldMkLst>
        <pc:spChg chg="del mod">
          <ac:chgData name="Singh, Dr. Ramanjeet EX1" userId="ab605071-0d9a-452a-bbca-ad32b3f4fa46" providerId="ADAL" clId="{B49BC88F-2E1E-468B-AC30-31339176CACB}" dt="2024-05-09T22:25:12.918" v="148" actId="478"/>
          <ac:spMkLst>
            <pc:docMk/>
            <pc:sldMk cId="3692487235" sldId="5557"/>
            <ac:spMk id="2" creationId="{80A71EDC-5C10-B1D0-6C42-028991EF4280}"/>
          </ac:spMkLst>
        </pc:spChg>
        <pc:spChg chg="del">
          <ac:chgData name="Singh, Dr. Ramanjeet EX1" userId="ab605071-0d9a-452a-bbca-ad32b3f4fa46" providerId="ADAL" clId="{B49BC88F-2E1E-468B-AC30-31339176CACB}" dt="2024-05-10T05:18:06.342" v="183" actId="478"/>
          <ac:spMkLst>
            <pc:docMk/>
            <pc:sldMk cId="3692487235" sldId="5557"/>
            <ac:spMk id="3" creationId="{5A10C468-C2A7-F893-F43E-9746104C5B34}"/>
          </ac:spMkLst>
        </pc:spChg>
        <pc:spChg chg="add mod">
          <ac:chgData name="Singh, Dr. Ramanjeet EX1" userId="ab605071-0d9a-452a-bbca-ad32b3f4fa46" providerId="ADAL" clId="{B49BC88F-2E1E-468B-AC30-31339176CACB}" dt="2024-05-10T05:18:37.268" v="184" actId="1076"/>
          <ac:spMkLst>
            <pc:docMk/>
            <pc:sldMk cId="3692487235" sldId="5557"/>
            <ac:spMk id="4" creationId="{7DA96736-A36E-44C8-E49F-2D70B0BC3BC0}"/>
          </ac:spMkLst>
        </pc:spChg>
        <pc:picChg chg="add mod">
          <ac:chgData name="Singh, Dr. Ramanjeet EX1" userId="ab605071-0d9a-452a-bbca-ad32b3f4fa46" providerId="ADAL" clId="{B49BC88F-2E1E-468B-AC30-31339176CACB}" dt="2024-05-10T05:17:52.363" v="182" actId="1076"/>
          <ac:picMkLst>
            <pc:docMk/>
            <pc:sldMk cId="3692487235" sldId="5557"/>
            <ac:picMk id="5" creationId="{1C6C16B5-2F26-18C9-EB2D-FCE6BBDBD770}"/>
          </ac:picMkLst>
        </pc:picChg>
      </pc:sldChg>
      <pc:sldChg chg="addSp delSp modSp new mod">
        <pc:chgData name="Singh, Dr. Ramanjeet EX1" userId="ab605071-0d9a-452a-bbca-ad32b3f4fa46" providerId="ADAL" clId="{B49BC88F-2E1E-468B-AC30-31339176CACB}" dt="2024-05-10T05:25:12.066" v="224" actId="1076"/>
        <pc:sldMkLst>
          <pc:docMk/>
          <pc:sldMk cId="4224574258" sldId="5558"/>
        </pc:sldMkLst>
        <pc:spChg chg="del mod">
          <ac:chgData name="Singh, Dr. Ramanjeet EX1" userId="ab605071-0d9a-452a-bbca-ad32b3f4fa46" providerId="ADAL" clId="{B49BC88F-2E1E-468B-AC30-31339176CACB}" dt="2024-05-10T05:18:54.056" v="188" actId="478"/>
          <ac:spMkLst>
            <pc:docMk/>
            <pc:sldMk cId="4224574258" sldId="5558"/>
            <ac:spMk id="2" creationId="{0A74F315-27B0-A13D-9605-A355D1FB75AB}"/>
          </ac:spMkLst>
        </pc:spChg>
        <pc:spChg chg="del">
          <ac:chgData name="Singh, Dr. Ramanjeet EX1" userId="ab605071-0d9a-452a-bbca-ad32b3f4fa46" providerId="ADAL" clId="{B49BC88F-2E1E-468B-AC30-31339176CACB}" dt="2024-05-10T05:19:30.441" v="211" actId="478"/>
          <ac:spMkLst>
            <pc:docMk/>
            <pc:sldMk cId="4224574258" sldId="5558"/>
            <ac:spMk id="3" creationId="{540BF7E6-27B7-C62D-0D30-E52AA15B79D3}"/>
          </ac:spMkLst>
        </pc:spChg>
        <pc:spChg chg="add mod">
          <ac:chgData name="Singh, Dr. Ramanjeet EX1" userId="ab605071-0d9a-452a-bbca-ad32b3f4fa46" providerId="ADAL" clId="{B49BC88F-2E1E-468B-AC30-31339176CACB}" dt="2024-05-10T05:19:11.130" v="210" actId="20577"/>
          <ac:spMkLst>
            <pc:docMk/>
            <pc:sldMk cId="4224574258" sldId="5558"/>
            <ac:spMk id="4" creationId="{78F16C0F-98FA-E556-22ED-F0288A37A9E0}"/>
          </ac:spMkLst>
        </pc:spChg>
        <pc:spChg chg="add mod">
          <ac:chgData name="Singh, Dr. Ramanjeet EX1" userId="ab605071-0d9a-452a-bbca-ad32b3f4fa46" providerId="ADAL" clId="{B49BC88F-2E1E-468B-AC30-31339176CACB}" dt="2024-05-10T05:24:06.716" v="216" actId="5793"/>
          <ac:spMkLst>
            <pc:docMk/>
            <pc:sldMk cId="4224574258" sldId="5558"/>
            <ac:spMk id="6" creationId="{F2ED2791-61D0-05EC-6852-1C5B20E0F242}"/>
          </ac:spMkLst>
        </pc:spChg>
        <pc:picChg chg="add mod">
          <ac:chgData name="Singh, Dr. Ramanjeet EX1" userId="ab605071-0d9a-452a-bbca-ad32b3f4fa46" providerId="ADAL" clId="{B49BC88F-2E1E-468B-AC30-31339176CACB}" dt="2024-05-10T05:25:12.066" v="224" actId="1076"/>
          <ac:picMkLst>
            <pc:docMk/>
            <pc:sldMk cId="4224574258" sldId="5558"/>
            <ac:picMk id="7" creationId="{A467FE63-5F20-17B4-9513-DB9C44E94949}"/>
          </ac:picMkLst>
        </pc:picChg>
      </pc:sldChg>
      <pc:sldChg chg="addSp delSp modSp new mod">
        <pc:chgData name="Singh, Dr. Ramanjeet EX1" userId="ab605071-0d9a-452a-bbca-ad32b3f4fa46" providerId="ADAL" clId="{B49BC88F-2E1E-468B-AC30-31339176CACB}" dt="2024-05-10T05:43:49.498" v="324" actId="14100"/>
        <pc:sldMkLst>
          <pc:docMk/>
          <pc:sldMk cId="478732790" sldId="5559"/>
        </pc:sldMkLst>
        <pc:spChg chg="del">
          <ac:chgData name="Singh, Dr. Ramanjeet EX1" userId="ab605071-0d9a-452a-bbca-ad32b3f4fa46" providerId="ADAL" clId="{B49BC88F-2E1E-468B-AC30-31339176CACB}" dt="2024-05-10T05:25:30.854" v="226" actId="478"/>
          <ac:spMkLst>
            <pc:docMk/>
            <pc:sldMk cId="478732790" sldId="5559"/>
            <ac:spMk id="2" creationId="{DC5F3ECE-9C60-A9E5-54C5-509A76FD7C02}"/>
          </ac:spMkLst>
        </pc:spChg>
        <pc:spChg chg="del mod">
          <ac:chgData name="Singh, Dr. Ramanjeet EX1" userId="ab605071-0d9a-452a-bbca-ad32b3f4fa46" providerId="ADAL" clId="{B49BC88F-2E1E-468B-AC30-31339176CACB}" dt="2024-05-10T05:25:38.677" v="228" actId="478"/>
          <ac:spMkLst>
            <pc:docMk/>
            <pc:sldMk cId="478732790" sldId="5559"/>
            <ac:spMk id="3" creationId="{49BBE9A7-C977-DF83-19E2-594581A5BACB}"/>
          </ac:spMkLst>
        </pc:spChg>
        <pc:spChg chg="add del">
          <ac:chgData name="Singh, Dr. Ramanjeet EX1" userId="ab605071-0d9a-452a-bbca-ad32b3f4fa46" providerId="ADAL" clId="{B49BC88F-2E1E-468B-AC30-31339176CACB}" dt="2024-05-10T05:26:33.776" v="230"/>
          <ac:spMkLst>
            <pc:docMk/>
            <pc:sldMk cId="478732790" sldId="5559"/>
            <ac:spMk id="4" creationId="{80CD96BC-1B4B-0D00-88B7-4AF871E6E9F5}"/>
          </ac:spMkLst>
        </pc:spChg>
        <pc:spChg chg="add del">
          <ac:chgData name="Singh, Dr. Ramanjeet EX1" userId="ab605071-0d9a-452a-bbca-ad32b3f4fa46" providerId="ADAL" clId="{B49BC88F-2E1E-468B-AC30-31339176CACB}" dt="2024-05-10T05:26:33.776" v="230"/>
          <ac:spMkLst>
            <pc:docMk/>
            <pc:sldMk cId="478732790" sldId="5559"/>
            <ac:spMk id="5" creationId="{AA1227B1-0701-2CD1-1E1E-C70F7B9E870D}"/>
          </ac:spMkLst>
        </pc:spChg>
        <pc:spChg chg="add del">
          <ac:chgData name="Singh, Dr. Ramanjeet EX1" userId="ab605071-0d9a-452a-bbca-ad32b3f4fa46" providerId="ADAL" clId="{B49BC88F-2E1E-468B-AC30-31339176CACB}" dt="2024-05-10T05:26:33.776" v="230"/>
          <ac:spMkLst>
            <pc:docMk/>
            <pc:sldMk cId="478732790" sldId="5559"/>
            <ac:spMk id="6" creationId="{F645E367-404F-D1A3-2EDE-FC361C6EEF1D}"/>
          </ac:spMkLst>
        </pc:spChg>
        <pc:spChg chg="add mod">
          <ac:chgData name="Singh, Dr. Ramanjeet EX1" userId="ab605071-0d9a-452a-bbca-ad32b3f4fa46" providerId="ADAL" clId="{B49BC88F-2E1E-468B-AC30-31339176CACB}" dt="2024-05-10T05:43:49.498" v="324" actId="14100"/>
          <ac:spMkLst>
            <pc:docMk/>
            <pc:sldMk cId="478732790" sldId="5559"/>
            <ac:spMk id="7" creationId="{935BD640-2F79-F5D9-17BF-37C589282F05}"/>
          </ac:spMkLst>
        </pc:spChg>
        <pc:spChg chg="add del mod">
          <ac:chgData name="Singh, Dr. Ramanjeet EX1" userId="ab605071-0d9a-452a-bbca-ad32b3f4fa46" providerId="ADAL" clId="{B49BC88F-2E1E-468B-AC30-31339176CACB}" dt="2024-05-10T05:28:47.325" v="237" actId="478"/>
          <ac:spMkLst>
            <pc:docMk/>
            <pc:sldMk cId="478732790" sldId="5559"/>
            <ac:spMk id="8" creationId="{13158F8D-2CE4-EC2F-98C8-133C10ECA215}"/>
          </ac:spMkLst>
        </pc:spChg>
        <pc:spChg chg="add mod">
          <ac:chgData name="Singh, Dr. Ramanjeet EX1" userId="ab605071-0d9a-452a-bbca-ad32b3f4fa46" providerId="ADAL" clId="{B49BC88F-2E1E-468B-AC30-31339176CACB}" dt="2024-05-10T05:28:14.902" v="234" actId="6549"/>
          <ac:spMkLst>
            <pc:docMk/>
            <pc:sldMk cId="478732790" sldId="5559"/>
            <ac:spMk id="9" creationId="{84F5F1F6-1B9C-2170-6AA3-88BA9019D333}"/>
          </ac:spMkLst>
        </pc:spChg>
        <pc:spChg chg="add mod">
          <ac:chgData name="Singh, Dr. Ramanjeet EX1" userId="ab605071-0d9a-452a-bbca-ad32b3f4fa46" providerId="ADAL" clId="{B49BC88F-2E1E-468B-AC30-31339176CACB}" dt="2024-05-10T05:29:51.516" v="247" actId="1076"/>
          <ac:spMkLst>
            <pc:docMk/>
            <pc:sldMk cId="478732790" sldId="5559"/>
            <ac:spMk id="10" creationId="{C2754AED-3226-85BA-DEC6-3030B5686A4A}"/>
          </ac:spMkLst>
        </pc:spChg>
        <pc:spChg chg="add mod">
          <ac:chgData name="Singh, Dr. Ramanjeet EX1" userId="ab605071-0d9a-452a-bbca-ad32b3f4fa46" providerId="ADAL" clId="{B49BC88F-2E1E-468B-AC30-31339176CACB}" dt="2024-05-10T05:31:52.112" v="255" actId="255"/>
          <ac:spMkLst>
            <pc:docMk/>
            <pc:sldMk cId="478732790" sldId="5559"/>
            <ac:spMk id="11" creationId="{421A25BA-44D2-4632-E813-933F8CA12067}"/>
          </ac:spMkLst>
        </pc:spChg>
      </pc:sldChg>
      <pc:sldChg chg="addSp delSp modSp new mod">
        <pc:chgData name="Singh, Dr. Ramanjeet EX1" userId="ab605071-0d9a-452a-bbca-ad32b3f4fa46" providerId="ADAL" clId="{B49BC88F-2E1E-468B-AC30-31339176CACB}" dt="2024-05-10T05:37:22.154" v="286" actId="20577"/>
        <pc:sldMkLst>
          <pc:docMk/>
          <pc:sldMk cId="3557700331" sldId="5560"/>
        </pc:sldMkLst>
        <pc:spChg chg="del">
          <ac:chgData name="Singh, Dr. Ramanjeet EX1" userId="ab605071-0d9a-452a-bbca-ad32b3f4fa46" providerId="ADAL" clId="{B49BC88F-2E1E-468B-AC30-31339176CACB}" dt="2024-05-10T05:36:00.154" v="258" actId="478"/>
          <ac:spMkLst>
            <pc:docMk/>
            <pc:sldMk cId="3557700331" sldId="5560"/>
            <ac:spMk id="2" creationId="{7576A06F-6B78-A39D-1B61-4C41C0744B0D}"/>
          </ac:spMkLst>
        </pc:spChg>
        <pc:spChg chg="del">
          <ac:chgData name="Singh, Dr. Ramanjeet EX1" userId="ab605071-0d9a-452a-bbca-ad32b3f4fa46" providerId="ADAL" clId="{B49BC88F-2E1E-468B-AC30-31339176CACB}" dt="2024-05-10T05:36:03.813" v="259" actId="478"/>
          <ac:spMkLst>
            <pc:docMk/>
            <pc:sldMk cId="3557700331" sldId="5560"/>
            <ac:spMk id="3" creationId="{17739934-72D2-313F-3C72-018A71E94006}"/>
          </ac:spMkLst>
        </pc:spChg>
        <pc:spChg chg="add mod">
          <ac:chgData name="Singh, Dr. Ramanjeet EX1" userId="ab605071-0d9a-452a-bbca-ad32b3f4fa46" providerId="ADAL" clId="{B49BC88F-2E1E-468B-AC30-31339176CACB}" dt="2024-05-10T05:36:08.306" v="260"/>
          <ac:spMkLst>
            <pc:docMk/>
            <pc:sldMk cId="3557700331" sldId="5560"/>
            <ac:spMk id="6" creationId="{D71078DD-75BE-155F-A0B8-C6DE9F71B9F9}"/>
          </ac:spMkLst>
        </pc:spChg>
        <pc:spChg chg="add mod">
          <ac:chgData name="Singh, Dr. Ramanjeet EX1" userId="ab605071-0d9a-452a-bbca-ad32b3f4fa46" providerId="ADAL" clId="{B49BC88F-2E1E-468B-AC30-31339176CACB}" dt="2024-05-10T05:37:22.154" v="286" actId="20577"/>
          <ac:spMkLst>
            <pc:docMk/>
            <pc:sldMk cId="3557700331" sldId="5560"/>
            <ac:spMk id="7" creationId="{91D84DA3-7380-61CE-D860-BE9FE2F224F1}"/>
          </ac:spMkLst>
        </pc:spChg>
        <pc:grpChg chg="add mod">
          <ac:chgData name="Singh, Dr. Ramanjeet EX1" userId="ab605071-0d9a-452a-bbca-ad32b3f4fa46" providerId="ADAL" clId="{B49BC88F-2E1E-468B-AC30-31339176CACB}" dt="2024-05-10T05:36:20.095" v="262" actId="1076"/>
          <ac:grpSpMkLst>
            <pc:docMk/>
            <pc:sldMk cId="3557700331" sldId="5560"/>
            <ac:grpSpMk id="4" creationId="{BF061CB5-987F-2611-E71B-3EAA2939B040}"/>
          </ac:grpSpMkLst>
        </pc:grpChg>
        <pc:picChg chg="add mod">
          <ac:chgData name="Singh, Dr. Ramanjeet EX1" userId="ab605071-0d9a-452a-bbca-ad32b3f4fa46" providerId="ADAL" clId="{B49BC88F-2E1E-468B-AC30-31339176CACB}" dt="2024-05-10T05:36:08.306" v="260"/>
          <ac:picMkLst>
            <pc:docMk/>
            <pc:sldMk cId="3557700331" sldId="5560"/>
            <ac:picMk id="5" creationId="{3D05095C-AFC1-D6FD-27FF-7D615F0F7270}"/>
          </ac:picMkLst>
        </pc:picChg>
      </pc:sldChg>
      <pc:sldChg chg="addSp delSp modSp new mod">
        <pc:chgData name="Singh, Dr. Ramanjeet EX1" userId="ab605071-0d9a-452a-bbca-ad32b3f4fa46" providerId="ADAL" clId="{B49BC88F-2E1E-468B-AC30-31339176CACB}" dt="2024-05-10T05:42:26.376" v="320" actId="20577"/>
        <pc:sldMkLst>
          <pc:docMk/>
          <pc:sldMk cId="2510895080" sldId="5561"/>
        </pc:sldMkLst>
        <pc:spChg chg="del">
          <ac:chgData name="Singh, Dr. Ramanjeet EX1" userId="ab605071-0d9a-452a-bbca-ad32b3f4fa46" providerId="ADAL" clId="{B49BC88F-2E1E-468B-AC30-31339176CACB}" dt="2024-05-10T05:37:48.275" v="288" actId="478"/>
          <ac:spMkLst>
            <pc:docMk/>
            <pc:sldMk cId="2510895080" sldId="5561"/>
            <ac:spMk id="2" creationId="{4D35A73D-6C0C-C299-740D-4B1D1ABFB24B}"/>
          </ac:spMkLst>
        </pc:spChg>
        <pc:spChg chg="del mod">
          <ac:chgData name="Singh, Dr. Ramanjeet EX1" userId="ab605071-0d9a-452a-bbca-ad32b3f4fa46" providerId="ADAL" clId="{B49BC88F-2E1E-468B-AC30-31339176CACB}" dt="2024-05-10T05:41:07.454" v="310" actId="478"/>
          <ac:spMkLst>
            <pc:docMk/>
            <pc:sldMk cId="2510895080" sldId="5561"/>
            <ac:spMk id="3" creationId="{5FB87D54-1367-CB7A-03CE-696320E339BD}"/>
          </ac:spMkLst>
        </pc:spChg>
        <pc:spChg chg="add mod">
          <ac:chgData name="Singh, Dr. Ramanjeet EX1" userId="ab605071-0d9a-452a-bbca-ad32b3f4fa46" providerId="ADAL" clId="{B49BC88F-2E1E-468B-AC30-31339176CACB}" dt="2024-05-10T05:39:55.453" v="301" actId="115"/>
          <ac:spMkLst>
            <pc:docMk/>
            <pc:sldMk cId="2510895080" sldId="5561"/>
            <ac:spMk id="5" creationId="{B4B3EFE6-EE1D-507E-40EA-0D171A50F065}"/>
          </ac:spMkLst>
        </pc:spChg>
        <pc:spChg chg="add mod">
          <ac:chgData name="Singh, Dr. Ramanjeet EX1" userId="ab605071-0d9a-452a-bbca-ad32b3f4fa46" providerId="ADAL" clId="{B49BC88F-2E1E-468B-AC30-31339176CACB}" dt="2024-05-10T05:40:54.196" v="308" actId="14100"/>
          <ac:spMkLst>
            <pc:docMk/>
            <pc:sldMk cId="2510895080" sldId="5561"/>
            <ac:spMk id="7" creationId="{B3C2C6B9-E3BD-CD3E-B798-6708053318EA}"/>
          </ac:spMkLst>
        </pc:spChg>
        <pc:spChg chg="add mod">
          <ac:chgData name="Singh, Dr. Ramanjeet EX1" userId="ab605071-0d9a-452a-bbca-ad32b3f4fa46" providerId="ADAL" clId="{B49BC88F-2E1E-468B-AC30-31339176CACB}" dt="2024-05-10T05:42:26.376" v="320" actId="20577"/>
          <ac:spMkLst>
            <pc:docMk/>
            <pc:sldMk cId="2510895080" sldId="5561"/>
            <ac:spMk id="9" creationId="{275A903F-4FFA-8B1D-0B79-5E8628186EAC}"/>
          </ac:spMkLst>
        </pc:spChg>
      </pc:sldChg>
      <pc:sldChg chg="addSp delSp modSp new mod">
        <pc:chgData name="Singh, Dr. Ramanjeet EX1" userId="ab605071-0d9a-452a-bbca-ad32b3f4fa46" providerId="ADAL" clId="{B49BC88F-2E1E-468B-AC30-31339176CACB}" dt="2024-05-10T05:51:34.492" v="437" actId="1076"/>
        <pc:sldMkLst>
          <pc:docMk/>
          <pc:sldMk cId="3369747094" sldId="5562"/>
        </pc:sldMkLst>
        <pc:spChg chg="del">
          <ac:chgData name="Singh, Dr. Ramanjeet EX1" userId="ab605071-0d9a-452a-bbca-ad32b3f4fa46" providerId="ADAL" clId="{B49BC88F-2E1E-468B-AC30-31339176CACB}" dt="2024-05-10T05:43:12.479" v="322" actId="478"/>
          <ac:spMkLst>
            <pc:docMk/>
            <pc:sldMk cId="3369747094" sldId="5562"/>
            <ac:spMk id="2" creationId="{BA6483A4-DD09-A150-2F4A-3E1E9CEFF0EB}"/>
          </ac:spMkLst>
        </pc:spChg>
        <pc:spChg chg="del">
          <ac:chgData name="Singh, Dr. Ramanjeet EX1" userId="ab605071-0d9a-452a-bbca-ad32b3f4fa46" providerId="ADAL" clId="{B49BC88F-2E1E-468B-AC30-31339176CACB}" dt="2024-05-10T05:43:18.553" v="323" actId="478"/>
          <ac:spMkLst>
            <pc:docMk/>
            <pc:sldMk cId="3369747094" sldId="5562"/>
            <ac:spMk id="3" creationId="{12E097CC-5D20-1B0B-372D-3243EB6B1F67}"/>
          </ac:spMkLst>
        </pc:spChg>
        <pc:spChg chg="add mod">
          <ac:chgData name="Singh, Dr. Ramanjeet EX1" userId="ab605071-0d9a-452a-bbca-ad32b3f4fa46" providerId="ADAL" clId="{B49BC88F-2E1E-468B-AC30-31339176CACB}" dt="2024-05-10T05:44:06.744" v="376" actId="20577"/>
          <ac:spMkLst>
            <pc:docMk/>
            <pc:sldMk cId="3369747094" sldId="5562"/>
            <ac:spMk id="4" creationId="{B8416AFA-E34D-20D1-A47A-862B4CD17331}"/>
          </ac:spMkLst>
        </pc:spChg>
        <pc:spChg chg="add del mod">
          <ac:chgData name="Singh, Dr. Ramanjeet EX1" userId="ab605071-0d9a-452a-bbca-ad32b3f4fa46" providerId="ADAL" clId="{B49BC88F-2E1E-468B-AC30-31339176CACB}" dt="2024-05-10T05:44:43.095" v="382" actId="22"/>
          <ac:spMkLst>
            <pc:docMk/>
            <pc:sldMk cId="3369747094" sldId="5562"/>
            <ac:spMk id="6" creationId="{CF28B80D-00A8-D00E-0F0E-BF9963D8801A}"/>
          </ac:spMkLst>
        </pc:spChg>
        <pc:spChg chg="add mod">
          <ac:chgData name="Singh, Dr. Ramanjeet EX1" userId="ab605071-0d9a-452a-bbca-ad32b3f4fa46" providerId="ADAL" clId="{B49BC88F-2E1E-468B-AC30-31339176CACB}" dt="2024-05-10T05:45:32.944" v="385" actId="12"/>
          <ac:spMkLst>
            <pc:docMk/>
            <pc:sldMk cId="3369747094" sldId="5562"/>
            <ac:spMk id="8" creationId="{C480832E-53A0-6752-6D10-59C1FD7AD04A}"/>
          </ac:spMkLst>
        </pc:spChg>
        <pc:spChg chg="add del mod">
          <ac:chgData name="Singh, Dr. Ramanjeet EX1" userId="ab605071-0d9a-452a-bbca-ad32b3f4fa46" providerId="ADAL" clId="{B49BC88F-2E1E-468B-AC30-31339176CACB}" dt="2024-05-10T05:46:49.347" v="399" actId="478"/>
          <ac:spMkLst>
            <pc:docMk/>
            <pc:sldMk cId="3369747094" sldId="5562"/>
            <ac:spMk id="10" creationId="{03A01166-3F88-771A-F713-72687BD2C338}"/>
          </ac:spMkLst>
        </pc:spChg>
        <pc:spChg chg="add mod">
          <ac:chgData name="Singh, Dr. Ramanjeet EX1" userId="ab605071-0d9a-452a-bbca-ad32b3f4fa46" providerId="ADAL" clId="{B49BC88F-2E1E-468B-AC30-31339176CACB}" dt="2024-05-10T05:47:30.236" v="406" actId="20577"/>
          <ac:spMkLst>
            <pc:docMk/>
            <pc:sldMk cId="3369747094" sldId="5562"/>
            <ac:spMk id="12" creationId="{4073D347-BD01-1A8B-91F7-331F379A73D3}"/>
          </ac:spMkLst>
        </pc:spChg>
        <pc:spChg chg="add mod">
          <ac:chgData name="Singh, Dr. Ramanjeet EX1" userId="ab605071-0d9a-452a-bbca-ad32b3f4fa46" providerId="ADAL" clId="{B49BC88F-2E1E-468B-AC30-31339176CACB}" dt="2024-05-10T05:48:08.003" v="411" actId="1076"/>
          <ac:spMkLst>
            <pc:docMk/>
            <pc:sldMk cId="3369747094" sldId="5562"/>
            <ac:spMk id="14" creationId="{5907F43E-DCDD-6FC4-8BCF-0D2BD80EFFC1}"/>
          </ac:spMkLst>
        </pc:spChg>
        <pc:spChg chg="add mod">
          <ac:chgData name="Singh, Dr. Ramanjeet EX1" userId="ab605071-0d9a-452a-bbca-ad32b3f4fa46" providerId="ADAL" clId="{B49BC88F-2E1E-468B-AC30-31339176CACB}" dt="2024-05-10T05:48:44.132" v="415" actId="1076"/>
          <ac:spMkLst>
            <pc:docMk/>
            <pc:sldMk cId="3369747094" sldId="5562"/>
            <ac:spMk id="16" creationId="{37BAFCAC-A53C-72EE-090F-1CC963CADE21}"/>
          </ac:spMkLst>
        </pc:spChg>
        <pc:spChg chg="add mod">
          <ac:chgData name="Singh, Dr. Ramanjeet EX1" userId="ab605071-0d9a-452a-bbca-ad32b3f4fa46" providerId="ADAL" clId="{B49BC88F-2E1E-468B-AC30-31339176CACB}" dt="2024-05-10T05:49:20.148" v="419" actId="1076"/>
          <ac:spMkLst>
            <pc:docMk/>
            <pc:sldMk cId="3369747094" sldId="5562"/>
            <ac:spMk id="18" creationId="{221DB9A4-6339-288F-09DA-5FBF3AC25D03}"/>
          </ac:spMkLst>
        </pc:spChg>
        <pc:spChg chg="add mod">
          <ac:chgData name="Singh, Dr. Ramanjeet EX1" userId="ab605071-0d9a-452a-bbca-ad32b3f4fa46" providerId="ADAL" clId="{B49BC88F-2E1E-468B-AC30-31339176CACB}" dt="2024-05-10T05:49:56.089" v="423" actId="1076"/>
          <ac:spMkLst>
            <pc:docMk/>
            <pc:sldMk cId="3369747094" sldId="5562"/>
            <ac:spMk id="20" creationId="{EFD693D5-FD01-D89A-7BC7-508AF6AD944C}"/>
          </ac:spMkLst>
        </pc:spChg>
        <pc:spChg chg="add mod">
          <ac:chgData name="Singh, Dr. Ramanjeet EX1" userId="ab605071-0d9a-452a-bbca-ad32b3f4fa46" providerId="ADAL" clId="{B49BC88F-2E1E-468B-AC30-31339176CACB}" dt="2024-05-10T05:50:48.779" v="431" actId="1076"/>
          <ac:spMkLst>
            <pc:docMk/>
            <pc:sldMk cId="3369747094" sldId="5562"/>
            <ac:spMk id="22" creationId="{65CA68FA-CF12-35F0-F9BA-5529EB583A9C}"/>
          </ac:spMkLst>
        </pc:spChg>
        <pc:spChg chg="add mod">
          <ac:chgData name="Singh, Dr. Ramanjeet EX1" userId="ab605071-0d9a-452a-bbca-ad32b3f4fa46" providerId="ADAL" clId="{B49BC88F-2E1E-468B-AC30-31339176CACB}" dt="2024-05-10T05:51:34.492" v="437" actId="1076"/>
          <ac:spMkLst>
            <pc:docMk/>
            <pc:sldMk cId="3369747094" sldId="5562"/>
            <ac:spMk id="24" creationId="{C3F07E74-19BE-6D05-7FB8-78A1DADF04C3}"/>
          </ac:spMkLst>
        </pc:spChg>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99C7B85-9AFA-440A-B7F4-C451C5DE74F7}"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en-US"/>
        </a:p>
      </dgm:t>
    </dgm:pt>
    <dgm:pt modelId="{9312126B-0D6B-4600-B12A-DE2F3A6BAB0E}">
      <dgm:prSet phldrT="[Text]" custT="1"/>
      <dgm:spPr>
        <a:solidFill>
          <a:schemeClr val="accent3"/>
        </a:solidFill>
      </dgm:spPr>
      <dgm:t>
        <a:bodyPr/>
        <a:lstStyle/>
        <a:p>
          <a:r>
            <a:rPr lang="en-US" sz="2000" b="1" i="0" dirty="0">
              <a:solidFill>
                <a:schemeClr val="tx1"/>
              </a:solidFill>
            </a:rPr>
            <a:t>Establishment of ARMED Platform (2017)</a:t>
          </a:r>
          <a:endParaRPr lang="en-US" sz="2000" dirty="0">
            <a:solidFill>
              <a:schemeClr val="tx1"/>
            </a:solidFill>
          </a:endParaRPr>
        </a:p>
      </dgm:t>
    </dgm:pt>
    <dgm:pt modelId="{A5596EA8-205D-4958-8942-D21E45381047}" type="parTrans" cxnId="{A44CA3A5-3F1A-409A-B283-175FC84F2EE6}">
      <dgm:prSet/>
      <dgm:spPr/>
      <dgm:t>
        <a:bodyPr/>
        <a:lstStyle/>
        <a:p>
          <a:endParaRPr lang="en-US"/>
        </a:p>
      </dgm:t>
    </dgm:pt>
    <dgm:pt modelId="{CFE44BA0-5E31-44AB-878A-116627D91D7C}" type="sibTrans" cxnId="{A44CA3A5-3F1A-409A-B283-175FC84F2EE6}">
      <dgm:prSet/>
      <dgm:spPr/>
      <dgm:t>
        <a:bodyPr/>
        <a:lstStyle/>
        <a:p>
          <a:endParaRPr lang="en-US"/>
        </a:p>
      </dgm:t>
    </dgm:pt>
    <dgm:pt modelId="{0F0A7CB9-0848-4A42-AEFE-8823B2B236BD}">
      <dgm:prSet phldrT="[Text]" custT="1"/>
      <dgm:spPr>
        <a:solidFill>
          <a:schemeClr val="bg1">
            <a:lumMod val="75000"/>
            <a:alpha val="90000"/>
          </a:schemeClr>
        </a:solidFill>
      </dgm:spPr>
      <dgm:t>
        <a:bodyPr/>
        <a:lstStyle/>
        <a:p>
          <a:r>
            <a:rPr lang="en-US" sz="1600" b="0" i="0" dirty="0"/>
            <a:t>Aimed at collecting and synchronizing clinical, administrative, and financial information, facilitating patient engagement</a:t>
          </a:r>
          <a:endParaRPr lang="en-US" sz="1600" dirty="0"/>
        </a:p>
      </dgm:t>
    </dgm:pt>
    <dgm:pt modelId="{36CB2A58-A083-4C80-8985-B31F9BA16D22}" type="parTrans" cxnId="{B1BD0F4F-BC89-47CD-8405-F1CFB945B1D9}">
      <dgm:prSet/>
      <dgm:spPr/>
      <dgm:t>
        <a:bodyPr/>
        <a:lstStyle/>
        <a:p>
          <a:endParaRPr lang="en-US"/>
        </a:p>
      </dgm:t>
    </dgm:pt>
    <dgm:pt modelId="{F2C85A15-7D2A-4C51-ABD5-B454981C9789}" type="sibTrans" cxnId="{B1BD0F4F-BC89-47CD-8405-F1CFB945B1D9}">
      <dgm:prSet/>
      <dgm:spPr/>
      <dgm:t>
        <a:bodyPr/>
        <a:lstStyle/>
        <a:p>
          <a:endParaRPr lang="en-US"/>
        </a:p>
      </dgm:t>
    </dgm:pt>
    <dgm:pt modelId="{DEBE123A-6754-431C-B8E1-BFFAB2BCA2E4}">
      <dgm:prSet phldrT="[Text]" custT="1"/>
      <dgm:spPr>
        <a:solidFill>
          <a:schemeClr val="accent3"/>
        </a:solidFill>
      </dgm:spPr>
      <dgm:t>
        <a:bodyPr/>
        <a:lstStyle/>
        <a:p>
          <a:r>
            <a:rPr lang="en-US" sz="2000" b="1" i="0" dirty="0">
              <a:solidFill>
                <a:schemeClr val="tx1"/>
              </a:solidFill>
            </a:rPr>
            <a:t>Connectivity Challenges at Primary Healthcare (PHC) Facilities</a:t>
          </a:r>
          <a:endParaRPr lang="en-US" sz="2000" b="1" dirty="0">
            <a:solidFill>
              <a:schemeClr val="tx1"/>
            </a:solidFill>
          </a:endParaRPr>
        </a:p>
      </dgm:t>
    </dgm:pt>
    <dgm:pt modelId="{14AFBB0A-7A81-4513-93B7-826F85187181}" type="parTrans" cxnId="{AD4249A4-27EF-43D1-8E61-6E1594CB9B52}">
      <dgm:prSet/>
      <dgm:spPr/>
      <dgm:t>
        <a:bodyPr/>
        <a:lstStyle/>
        <a:p>
          <a:endParaRPr lang="en-US"/>
        </a:p>
      </dgm:t>
    </dgm:pt>
    <dgm:pt modelId="{463CA216-C53B-47C0-B7DA-0F00B1384718}" type="sibTrans" cxnId="{AD4249A4-27EF-43D1-8E61-6E1594CB9B52}">
      <dgm:prSet/>
      <dgm:spPr/>
      <dgm:t>
        <a:bodyPr/>
        <a:lstStyle/>
        <a:p>
          <a:endParaRPr lang="en-US"/>
        </a:p>
      </dgm:t>
    </dgm:pt>
    <dgm:pt modelId="{E19CF736-D386-4FA2-8E22-BDF0C07AE95F}">
      <dgm:prSet phldrT="[Text]" custT="1"/>
      <dgm:spPr>
        <a:solidFill>
          <a:schemeClr val="bg1">
            <a:lumMod val="75000"/>
            <a:alpha val="90000"/>
          </a:schemeClr>
        </a:solidFill>
      </dgm:spPr>
      <dgm:t>
        <a:bodyPr/>
        <a:lstStyle/>
        <a:p>
          <a:r>
            <a:rPr lang="en-US" sz="1600" b="0" i="0" dirty="0"/>
            <a:t>Distribution of computers to PHC doctors lacked inclusion of specialists, hindering access to the ARMED system</a:t>
          </a:r>
          <a:endParaRPr lang="en-US" sz="1600" dirty="0"/>
        </a:p>
      </dgm:t>
    </dgm:pt>
    <dgm:pt modelId="{99B0BBC7-3DCE-460F-8907-D5BF5FD7A0B1}" type="parTrans" cxnId="{4535EE56-9EB1-4B06-9C06-CE682B7CB986}">
      <dgm:prSet/>
      <dgm:spPr/>
      <dgm:t>
        <a:bodyPr/>
        <a:lstStyle/>
        <a:p>
          <a:endParaRPr lang="en-US"/>
        </a:p>
      </dgm:t>
    </dgm:pt>
    <dgm:pt modelId="{A7A8CA0A-AF76-43E0-929C-044D213234FF}" type="sibTrans" cxnId="{4535EE56-9EB1-4B06-9C06-CE682B7CB986}">
      <dgm:prSet/>
      <dgm:spPr/>
      <dgm:t>
        <a:bodyPr/>
        <a:lstStyle/>
        <a:p>
          <a:endParaRPr lang="en-US"/>
        </a:p>
      </dgm:t>
    </dgm:pt>
    <dgm:pt modelId="{D49914DC-CA73-40FD-AB44-D7133DD787F0}">
      <dgm:prSet phldrT="[Text]" custT="1"/>
      <dgm:spPr>
        <a:solidFill>
          <a:schemeClr val="accent3"/>
        </a:solidFill>
      </dgm:spPr>
      <dgm:t>
        <a:bodyPr/>
        <a:lstStyle/>
        <a:p>
          <a:r>
            <a:rPr lang="en-US" sz="2000" b="1" i="0" dirty="0">
              <a:solidFill>
                <a:schemeClr val="tx1"/>
              </a:solidFill>
            </a:rPr>
            <a:t>Responsibilities and Data Management</a:t>
          </a:r>
          <a:endParaRPr lang="en-US" sz="2000" b="1" dirty="0">
            <a:solidFill>
              <a:schemeClr val="tx1"/>
            </a:solidFill>
          </a:endParaRPr>
        </a:p>
      </dgm:t>
    </dgm:pt>
    <dgm:pt modelId="{FD52F98E-D0A2-4125-97BB-821CF2AC7F50}" type="parTrans" cxnId="{D5128426-D77C-45DF-A619-977B3EF7EE04}">
      <dgm:prSet/>
      <dgm:spPr/>
      <dgm:t>
        <a:bodyPr/>
        <a:lstStyle/>
        <a:p>
          <a:endParaRPr lang="en-US"/>
        </a:p>
      </dgm:t>
    </dgm:pt>
    <dgm:pt modelId="{976EFC5D-06C5-48EA-BA0D-AA415D8E7EE4}" type="sibTrans" cxnId="{D5128426-D77C-45DF-A619-977B3EF7EE04}">
      <dgm:prSet/>
      <dgm:spPr/>
      <dgm:t>
        <a:bodyPr/>
        <a:lstStyle/>
        <a:p>
          <a:endParaRPr lang="en-US"/>
        </a:p>
      </dgm:t>
    </dgm:pt>
    <dgm:pt modelId="{9DC892E8-B95C-4365-AC51-CF1AA821405E}">
      <dgm:prSet phldrT="[Text]" custT="1"/>
      <dgm:spPr>
        <a:solidFill>
          <a:schemeClr val="bg1">
            <a:lumMod val="75000"/>
            <a:alpha val="90000"/>
          </a:schemeClr>
        </a:solidFill>
      </dgm:spPr>
      <dgm:t>
        <a:bodyPr/>
        <a:lstStyle/>
        <a:p>
          <a:r>
            <a:rPr lang="en-US" sz="1600" b="0" i="0" dirty="0"/>
            <a:t>Healthcare facilities manage their data, while the National e-health Operator (NEO) handles data management once entered into ARMED</a:t>
          </a:r>
          <a:endParaRPr lang="en-US" sz="1600" dirty="0"/>
        </a:p>
      </dgm:t>
    </dgm:pt>
    <dgm:pt modelId="{23C8FB28-D8B6-4B50-89C0-253AC5D0C10A}" type="parTrans" cxnId="{AF86BFBE-E2DD-484A-9BC5-630B120D374E}">
      <dgm:prSet/>
      <dgm:spPr/>
      <dgm:t>
        <a:bodyPr/>
        <a:lstStyle/>
        <a:p>
          <a:endParaRPr lang="en-US"/>
        </a:p>
      </dgm:t>
    </dgm:pt>
    <dgm:pt modelId="{2BC1DB07-1467-4BF5-BFA2-AEB7FB2EA19F}" type="sibTrans" cxnId="{AF86BFBE-E2DD-484A-9BC5-630B120D374E}">
      <dgm:prSet/>
      <dgm:spPr/>
      <dgm:t>
        <a:bodyPr/>
        <a:lstStyle/>
        <a:p>
          <a:endParaRPr lang="en-US"/>
        </a:p>
      </dgm:t>
    </dgm:pt>
    <dgm:pt modelId="{6D6EC8C7-1829-4FA8-9B9F-A7476B9FDB91}">
      <dgm:prSet custT="1"/>
      <dgm:spPr>
        <a:solidFill>
          <a:schemeClr val="bg1">
            <a:lumMod val="75000"/>
            <a:alpha val="90000"/>
          </a:schemeClr>
        </a:solidFill>
      </dgm:spPr>
      <dgm:t>
        <a:bodyPr/>
        <a:lstStyle/>
        <a:p>
          <a:pPr>
            <a:buFont typeface="Arial" panose="020B0604020202020204" pitchFamily="34" charset="0"/>
            <a:buChar char="•"/>
          </a:pPr>
          <a:r>
            <a:rPr lang="en-US" sz="1600" b="0" i="0" dirty="0"/>
            <a:t>Limited accessibility to ARMED due to connectivity issues.</a:t>
          </a:r>
          <a:endParaRPr lang="en-US" sz="1600" dirty="0"/>
        </a:p>
      </dgm:t>
    </dgm:pt>
    <dgm:pt modelId="{AD951F6A-C0B6-4A92-84D0-0C2D8EFDA339}" type="parTrans" cxnId="{938F3353-475F-4362-BEA2-0FF946E48BA9}">
      <dgm:prSet/>
      <dgm:spPr/>
      <dgm:t>
        <a:bodyPr/>
        <a:lstStyle/>
        <a:p>
          <a:endParaRPr lang="en-US"/>
        </a:p>
      </dgm:t>
    </dgm:pt>
    <dgm:pt modelId="{E5A5A34C-BE4C-4D0D-BEF9-D27791B43E01}" type="sibTrans" cxnId="{938F3353-475F-4362-BEA2-0FF946E48BA9}">
      <dgm:prSet/>
      <dgm:spPr/>
      <dgm:t>
        <a:bodyPr/>
        <a:lstStyle/>
        <a:p>
          <a:endParaRPr lang="en-US"/>
        </a:p>
      </dgm:t>
    </dgm:pt>
    <dgm:pt modelId="{27C44D1B-D1AE-4B79-9E12-CC1861ECF783}" type="pres">
      <dgm:prSet presAssocID="{F99C7B85-9AFA-440A-B7F4-C451C5DE74F7}" presName="Name0" presStyleCnt="0">
        <dgm:presLayoutVars>
          <dgm:dir/>
          <dgm:animLvl val="lvl"/>
          <dgm:resizeHandles val="exact"/>
        </dgm:presLayoutVars>
      </dgm:prSet>
      <dgm:spPr/>
    </dgm:pt>
    <dgm:pt modelId="{3F7B4BF5-0FEB-4955-91A0-55A9617F9118}" type="pres">
      <dgm:prSet presAssocID="{9312126B-0D6B-4600-B12A-DE2F3A6BAB0E}" presName="linNode" presStyleCnt="0"/>
      <dgm:spPr/>
    </dgm:pt>
    <dgm:pt modelId="{73A3CC5D-E5A8-4ED2-8E6F-66308A755742}" type="pres">
      <dgm:prSet presAssocID="{9312126B-0D6B-4600-B12A-DE2F3A6BAB0E}" presName="parentText" presStyleLbl="node1" presStyleIdx="0" presStyleCnt="3">
        <dgm:presLayoutVars>
          <dgm:chMax val="1"/>
          <dgm:bulletEnabled val="1"/>
        </dgm:presLayoutVars>
      </dgm:prSet>
      <dgm:spPr/>
    </dgm:pt>
    <dgm:pt modelId="{0A74CE98-E2AD-41D0-9C82-BDBF8F235A09}" type="pres">
      <dgm:prSet presAssocID="{9312126B-0D6B-4600-B12A-DE2F3A6BAB0E}" presName="descendantText" presStyleLbl="alignAccFollowNode1" presStyleIdx="0" presStyleCnt="3" custLinFactNeighborX="0" custLinFactNeighborY="1455">
        <dgm:presLayoutVars>
          <dgm:bulletEnabled val="1"/>
        </dgm:presLayoutVars>
      </dgm:prSet>
      <dgm:spPr/>
    </dgm:pt>
    <dgm:pt modelId="{DF8B5603-C76E-4F32-B0B7-5A3C50BDC10F}" type="pres">
      <dgm:prSet presAssocID="{CFE44BA0-5E31-44AB-878A-116627D91D7C}" presName="sp" presStyleCnt="0"/>
      <dgm:spPr/>
    </dgm:pt>
    <dgm:pt modelId="{2E354811-A720-43ED-978B-D7AA6BBA3BCE}" type="pres">
      <dgm:prSet presAssocID="{DEBE123A-6754-431C-B8E1-BFFAB2BCA2E4}" presName="linNode" presStyleCnt="0"/>
      <dgm:spPr/>
    </dgm:pt>
    <dgm:pt modelId="{82A8BCBB-C281-411E-B408-FCC09ABE0E18}" type="pres">
      <dgm:prSet presAssocID="{DEBE123A-6754-431C-B8E1-BFFAB2BCA2E4}" presName="parentText" presStyleLbl="node1" presStyleIdx="1" presStyleCnt="3">
        <dgm:presLayoutVars>
          <dgm:chMax val="1"/>
          <dgm:bulletEnabled val="1"/>
        </dgm:presLayoutVars>
      </dgm:prSet>
      <dgm:spPr/>
    </dgm:pt>
    <dgm:pt modelId="{C902A1ED-F533-460A-AF3D-30FAD81C3C7F}" type="pres">
      <dgm:prSet presAssocID="{DEBE123A-6754-431C-B8E1-BFFAB2BCA2E4}" presName="descendantText" presStyleLbl="alignAccFollowNode1" presStyleIdx="1" presStyleCnt="3" custLinFactNeighborY="0">
        <dgm:presLayoutVars>
          <dgm:bulletEnabled val="1"/>
        </dgm:presLayoutVars>
      </dgm:prSet>
      <dgm:spPr/>
    </dgm:pt>
    <dgm:pt modelId="{AC29243E-4C6F-4743-91CA-AA2602100C80}" type="pres">
      <dgm:prSet presAssocID="{463CA216-C53B-47C0-B7DA-0F00B1384718}" presName="sp" presStyleCnt="0"/>
      <dgm:spPr/>
    </dgm:pt>
    <dgm:pt modelId="{645CD4F8-26BD-4B5D-9FA9-C88C08FDB334}" type="pres">
      <dgm:prSet presAssocID="{D49914DC-CA73-40FD-AB44-D7133DD787F0}" presName="linNode" presStyleCnt="0"/>
      <dgm:spPr/>
    </dgm:pt>
    <dgm:pt modelId="{C920C696-E804-48EC-ADE0-26944179791E}" type="pres">
      <dgm:prSet presAssocID="{D49914DC-CA73-40FD-AB44-D7133DD787F0}" presName="parentText" presStyleLbl="node1" presStyleIdx="2" presStyleCnt="3" custLinFactNeighborX="-10995" custLinFactNeighborY="2980">
        <dgm:presLayoutVars>
          <dgm:chMax val="1"/>
          <dgm:bulletEnabled val="1"/>
        </dgm:presLayoutVars>
      </dgm:prSet>
      <dgm:spPr/>
    </dgm:pt>
    <dgm:pt modelId="{3BCE8AE2-DE44-4B42-B168-AF9E4C5CF657}" type="pres">
      <dgm:prSet presAssocID="{D49914DC-CA73-40FD-AB44-D7133DD787F0}" presName="descendantText" presStyleLbl="alignAccFollowNode1" presStyleIdx="2" presStyleCnt="3" custLinFactNeighborX="0" custLinFactNeighborY="0">
        <dgm:presLayoutVars>
          <dgm:bulletEnabled val="1"/>
        </dgm:presLayoutVars>
      </dgm:prSet>
      <dgm:spPr/>
    </dgm:pt>
  </dgm:ptLst>
  <dgm:cxnLst>
    <dgm:cxn modelId="{E3910E0A-3BA1-4EA4-8969-4B47284F6C34}" type="presOf" srcId="{9312126B-0D6B-4600-B12A-DE2F3A6BAB0E}" destId="{73A3CC5D-E5A8-4ED2-8E6F-66308A755742}" srcOrd="0" destOrd="0" presId="urn:microsoft.com/office/officeart/2005/8/layout/vList5"/>
    <dgm:cxn modelId="{9F68EF1B-F7C7-411F-BE18-41041D2E41F8}" type="presOf" srcId="{E19CF736-D386-4FA2-8E22-BDF0C07AE95F}" destId="{C902A1ED-F533-460A-AF3D-30FAD81C3C7F}" srcOrd="0" destOrd="0" presId="urn:microsoft.com/office/officeart/2005/8/layout/vList5"/>
    <dgm:cxn modelId="{D5128426-D77C-45DF-A619-977B3EF7EE04}" srcId="{F99C7B85-9AFA-440A-B7F4-C451C5DE74F7}" destId="{D49914DC-CA73-40FD-AB44-D7133DD787F0}" srcOrd="2" destOrd="0" parTransId="{FD52F98E-D0A2-4125-97BB-821CF2AC7F50}" sibTransId="{976EFC5D-06C5-48EA-BA0D-AA415D8E7EE4}"/>
    <dgm:cxn modelId="{57B9E12A-AB62-44A8-AF82-577FD7681BBA}" type="presOf" srcId="{F99C7B85-9AFA-440A-B7F4-C451C5DE74F7}" destId="{27C44D1B-D1AE-4B79-9E12-CC1861ECF783}" srcOrd="0" destOrd="0" presId="urn:microsoft.com/office/officeart/2005/8/layout/vList5"/>
    <dgm:cxn modelId="{A1847838-5394-4EA2-8F5C-E6D26904DEA8}" type="presOf" srcId="{DEBE123A-6754-431C-B8E1-BFFAB2BCA2E4}" destId="{82A8BCBB-C281-411E-B408-FCC09ABE0E18}" srcOrd="0" destOrd="0" presId="urn:microsoft.com/office/officeart/2005/8/layout/vList5"/>
    <dgm:cxn modelId="{093B194A-9590-4A26-B3F2-815A00956872}" type="presOf" srcId="{0F0A7CB9-0848-4A42-AEFE-8823B2B236BD}" destId="{0A74CE98-E2AD-41D0-9C82-BDBF8F235A09}" srcOrd="0" destOrd="0" presId="urn:microsoft.com/office/officeart/2005/8/layout/vList5"/>
    <dgm:cxn modelId="{B1BD0F4F-BC89-47CD-8405-F1CFB945B1D9}" srcId="{9312126B-0D6B-4600-B12A-DE2F3A6BAB0E}" destId="{0F0A7CB9-0848-4A42-AEFE-8823B2B236BD}" srcOrd="0" destOrd="0" parTransId="{36CB2A58-A083-4C80-8985-B31F9BA16D22}" sibTransId="{F2C85A15-7D2A-4C51-ABD5-B454981C9789}"/>
    <dgm:cxn modelId="{938F3353-475F-4362-BEA2-0FF946E48BA9}" srcId="{DEBE123A-6754-431C-B8E1-BFFAB2BCA2E4}" destId="{6D6EC8C7-1829-4FA8-9B9F-A7476B9FDB91}" srcOrd="1" destOrd="0" parTransId="{AD951F6A-C0B6-4A92-84D0-0C2D8EFDA339}" sibTransId="{E5A5A34C-BE4C-4D0D-BEF9-D27791B43E01}"/>
    <dgm:cxn modelId="{836D4F54-AD08-4BC5-8560-56AD19BAC30E}" type="presOf" srcId="{9DC892E8-B95C-4365-AC51-CF1AA821405E}" destId="{3BCE8AE2-DE44-4B42-B168-AF9E4C5CF657}" srcOrd="0" destOrd="0" presId="urn:microsoft.com/office/officeart/2005/8/layout/vList5"/>
    <dgm:cxn modelId="{4535EE56-9EB1-4B06-9C06-CE682B7CB986}" srcId="{DEBE123A-6754-431C-B8E1-BFFAB2BCA2E4}" destId="{E19CF736-D386-4FA2-8E22-BDF0C07AE95F}" srcOrd="0" destOrd="0" parTransId="{99B0BBC7-3DCE-460F-8907-D5BF5FD7A0B1}" sibTransId="{A7A8CA0A-AF76-43E0-929C-044D213234FF}"/>
    <dgm:cxn modelId="{B7AFA89B-C376-4DE5-B100-46438027EAD8}" type="presOf" srcId="{D49914DC-CA73-40FD-AB44-D7133DD787F0}" destId="{C920C696-E804-48EC-ADE0-26944179791E}" srcOrd="0" destOrd="0" presId="urn:microsoft.com/office/officeart/2005/8/layout/vList5"/>
    <dgm:cxn modelId="{A07AB49F-E45F-402A-9542-A11F1FB66ED5}" type="presOf" srcId="{6D6EC8C7-1829-4FA8-9B9F-A7476B9FDB91}" destId="{C902A1ED-F533-460A-AF3D-30FAD81C3C7F}" srcOrd="0" destOrd="1" presId="urn:microsoft.com/office/officeart/2005/8/layout/vList5"/>
    <dgm:cxn modelId="{AD4249A4-27EF-43D1-8E61-6E1594CB9B52}" srcId="{F99C7B85-9AFA-440A-B7F4-C451C5DE74F7}" destId="{DEBE123A-6754-431C-B8E1-BFFAB2BCA2E4}" srcOrd="1" destOrd="0" parTransId="{14AFBB0A-7A81-4513-93B7-826F85187181}" sibTransId="{463CA216-C53B-47C0-B7DA-0F00B1384718}"/>
    <dgm:cxn modelId="{A44CA3A5-3F1A-409A-B283-175FC84F2EE6}" srcId="{F99C7B85-9AFA-440A-B7F4-C451C5DE74F7}" destId="{9312126B-0D6B-4600-B12A-DE2F3A6BAB0E}" srcOrd="0" destOrd="0" parTransId="{A5596EA8-205D-4958-8942-D21E45381047}" sibTransId="{CFE44BA0-5E31-44AB-878A-116627D91D7C}"/>
    <dgm:cxn modelId="{AF86BFBE-E2DD-484A-9BC5-630B120D374E}" srcId="{D49914DC-CA73-40FD-AB44-D7133DD787F0}" destId="{9DC892E8-B95C-4365-AC51-CF1AA821405E}" srcOrd="0" destOrd="0" parTransId="{23C8FB28-D8B6-4B50-89C0-253AC5D0C10A}" sibTransId="{2BC1DB07-1467-4BF5-BFA2-AEB7FB2EA19F}"/>
    <dgm:cxn modelId="{FA326AF8-20A7-441F-B858-E39CB21BB4EF}" type="presParOf" srcId="{27C44D1B-D1AE-4B79-9E12-CC1861ECF783}" destId="{3F7B4BF5-0FEB-4955-91A0-55A9617F9118}" srcOrd="0" destOrd="0" presId="urn:microsoft.com/office/officeart/2005/8/layout/vList5"/>
    <dgm:cxn modelId="{DA1D5AA3-AE6D-4FAB-85BF-BE36996B08F3}" type="presParOf" srcId="{3F7B4BF5-0FEB-4955-91A0-55A9617F9118}" destId="{73A3CC5D-E5A8-4ED2-8E6F-66308A755742}" srcOrd="0" destOrd="0" presId="urn:microsoft.com/office/officeart/2005/8/layout/vList5"/>
    <dgm:cxn modelId="{B2546C26-CFF2-4EBA-93DE-F98089786208}" type="presParOf" srcId="{3F7B4BF5-0FEB-4955-91A0-55A9617F9118}" destId="{0A74CE98-E2AD-41D0-9C82-BDBF8F235A09}" srcOrd="1" destOrd="0" presId="urn:microsoft.com/office/officeart/2005/8/layout/vList5"/>
    <dgm:cxn modelId="{614867AC-11AF-4B88-8BB0-27A0ABE573E0}" type="presParOf" srcId="{27C44D1B-D1AE-4B79-9E12-CC1861ECF783}" destId="{DF8B5603-C76E-4F32-B0B7-5A3C50BDC10F}" srcOrd="1" destOrd="0" presId="urn:microsoft.com/office/officeart/2005/8/layout/vList5"/>
    <dgm:cxn modelId="{43AF5056-2EB4-46E5-B8CB-392B2B52D6D2}" type="presParOf" srcId="{27C44D1B-D1AE-4B79-9E12-CC1861ECF783}" destId="{2E354811-A720-43ED-978B-D7AA6BBA3BCE}" srcOrd="2" destOrd="0" presId="urn:microsoft.com/office/officeart/2005/8/layout/vList5"/>
    <dgm:cxn modelId="{3D10EC8F-31C4-4792-9AE8-A3506AAD9E4B}" type="presParOf" srcId="{2E354811-A720-43ED-978B-D7AA6BBA3BCE}" destId="{82A8BCBB-C281-411E-B408-FCC09ABE0E18}" srcOrd="0" destOrd="0" presId="urn:microsoft.com/office/officeart/2005/8/layout/vList5"/>
    <dgm:cxn modelId="{86374322-66DE-421B-A01F-20926B4E1CF3}" type="presParOf" srcId="{2E354811-A720-43ED-978B-D7AA6BBA3BCE}" destId="{C902A1ED-F533-460A-AF3D-30FAD81C3C7F}" srcOrd="1" destOrd="0" presId="urn:microsoft.com/office/officeart/2005/8/layout/vList5"/>
    <dgm:cxn modelId="{A2CCEE7A-87D2-4C71-AAF2-CA421D45800C}" type="presParOf" srcId="{27C44D1B-D1AE-4B79-9E12-CC1861ECF783}" destId="{AC29243E-4C6F-4743-91CA-AA2602100C80}" srcOrd="3" destOrd="0" presId="urn:microsoft.com/office/officeart/2005/8/layout/vList5"/>
    <dgm:cxn modelId="{6348CCEA-5242-45C3-8D3A-32FDC8155A8F}" type="presParOf" srcId="{27C44D1B-D1AE-4B79-9E12-CC1861ECF783}" destId="{645CD4F8-26BD-4B5D-9FA9-C88C08FDB334}" srcOrd="4" destOrd="0" presId="urn:microsoft.com/office/officeart/2005/8/layout/vList5"/>
    <dgm:cxn modelId="{87712969-C343-4867-B86B-A90D7F40117B}" type="presParOf" srcId="{645CD4F8-26BD-4B5D-9FA9-C88C08FDB334}" destId="{C920C696-E804-48EC-ADE0-26944179791E}" srcOrd="0" destOrd="0" presId="urn:microsoft.com/office/officeart/2005/8/layout/vList5"/>
    <dgm:cxn modelId="{201D4808-E28B-4256-9C39-920C251033BC}" type="presParOf" srcId="{645CD4F8-26BD-4B5D-9FA9-C88C08FDB334}" destId="{3BCE8AE2-DE44-4B42-B168-AF9E4C5CF657}" srcOrd="1"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60740FBC-08B2-4DFC-B3C0-F9DC5D0EFDFD}"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en-US"/>
        </a:p>
      </dgm:t>
    </dgm:pt>
    <dgm:pt modelId="{AA696D16-17A9-4995-981D-40EC47CEBCB6}">
      <dgm:prSet phldrT="[Text]" custT="1"/>
      <dgm:spPr>
        <a:solidFill>
          <a:schemeClr val="accent3"/>
        </a:solidFill>
      </dgm:spPr>
      <dgm:t>
        <a:bodyPr/>
        <a:lstStyle/>
        <a:p>
          <a:r>
            <a:rPr lang="en-US" sz="2000" b="1" i="0" dirty="0">
              <a:solidFill>
                <a:schemeClr val="tx1"/>
              </a:solidFill>
            </a:rPr>
            <a:t>Data Exchange and Implementation Challenges</a:t>
          </a:r>
          <a:endParaRPr lang="en-US" sz="2000" dirty="0">
            <a:solidFill>
              <a:schemeClr val="tx1"/>
            </a:solidFill>
          </a:endParaRPr>
        </a:p>
      </dgm:t>
    </dgm:pt>
    <dgm:pt modelId="{98145899-EE4A-45B4-A0CE-07EC393BDDDC}" type="parTrans" cxnId="{1192F5EE-5A3C-4D4C-9D54-09E91500A8D9}">
      <dgm:prSet/>
      <dgm:spPr/>
      <dgm:t>
        <a:bodyPr/>
        <a:lstStyle/>
        <a:p>
          <a:endParaRPr lang="en-US"/>
        </a:p>
      </dgm:t>
    </dgm:pt>
    <dgm:pt modelId="{A6BE426E-C400-46E2-97C6-D677BFF750FD}" type="sibTrans" cxnId="{1192F5EE-5A3C-4D4C-9D54-09E91500A8D9}">
      <dgm:prSet/>
      <dgm:spPr/>
      <dgm:t>
        <a:bodyPr/>
        <a:lstStyle/>
        <a:p>
          <a:endParaRPr lang="en-US"/>
        </a:p>
      </dgm:t>
    </dgm:pt>
    <dgm:pt modelId="{A03D52B5-1009-42C5-BF22-EBC1FC7413FA}">
      <dgm:prSet phldrT="[Text]" custT="1"/>
      <dgm:spPr>
        <a:solidFill>
          <a:schemeClr val="bg1">
            <a:lumMod val="75000"/>
            <a:alpha val="90000"/>
          </a:schemeClr>
        </a:solidFill>
      </dgm:spPr>
      <dgm:t>
        <a:bodyPr/>
        <a:lstStyle/>
        <a:p>
          <a:pPr>
            <a:buFont typeface="Arial" panose="020B0604020202020204" pitchFamily="34" charset="0"/>
            <a:buChar char="•"/>
          </a:pPr>
          <a:r>
            <a:rPr lang="en-US" sz="1600" b="0" i="0" dirty="0"/>
            <a:t>ARMED permits limited data exchange among users and secure data exchange with healthcare facilities.</a:t>
          </a:r>
          <a:endParaRPr lang="en-US" sz="1600" dirty="0"/>
        </a:p>
      </dgm:t>
    </dgm:pt>
    <dgm:pt modelId="{F1C7A223-6FC4-4C1B-ACD4-3E7388E24312}" type="parTrans" cxnId="{126278CF-DAA4-44F2-BBC3-58F35EF1BC80}">
      <dgm:prSet/>
      <dgm:spPr/>
      <dgm:t>
        <a:bodyPr/>
        <a:lstStyle/>
        <a:p>
          <a:endParaRPr lang="en-US"/>
        </a:p>
      </dgm:t>
    </dgm:pt>
    <dgm:pt modelId="{8C53CB6D-DC82-4834-BB64-59BB55E09A2E}" type="sibTrans" cxnId="{126278CF-DAA4-44F2-BBC3-58F35EF1BC80}">
      <dgm:prSet/>
      <dgm:spPr/>
      <dgm:t>
        <a:bodyPr/>
        <a:lstStyle/>
        <a:p>
          <a:endParaRPr lang="en-US"/>
        </a:p>
      </dgm:t>
    </dgm:pt>
    <dgm:pt modelId="{A97689F3-2783-47CF-A75A-8EB12D7D6C44}">
      <dgm:prSet phldrT="[Text]" custT="1"/>
      <dgm:spPr>
        <a:solidFill>
          <a:schemeClr val="accent3"/>
        </a:solidFill>
      </dgm:spPr>
      <dgm:t>
        <a:bodyPr/>
        <a:lstStyle/>
        <a:p>
          <a:r>
            <a:rPr lang="en-US" sz="2000" b="1" i="0" dirty="0">
              <a:solidFill>
                <a:schemeClr val="tx1"/>
              </a:solidFill>
            </a:rPr>
            <a:t>Role of National Institute of Health (NIH) and Digital Health Strategy</a:t>
          </a:r>
          <a:endParaRPr lang="en-US" sz="2000" dirty="0">
            <a:solidFill>
              <a:schemeClr val="tx1"/>
            </a:solidFill>
          </a:endParaRPr>
        </a:p>
      </dgm:t>
    </dgm:pt>
    <dgm:pt modelId="{41D532D5-A41E-4465-A08B-2DF945ACBC67}" type="parTrans" cxnId="{9B8EE128-586E-46E1-A709-15FB7C962AE5}">
      <dgm:prSet/>
      <dgm:spPr/>
      <dgm:t>
        <a:bodyPr/>
        <a:lstStyle/>
        <a:p>
          <a:endParaRPr lang="en-US"/>
        </a:p>
      </dgm:t>
    </dgm:pt>
    <dgm:pt modelId="{35821E1C-AF25-4C22-BDD8-D73D84539A82}" type="sibTrans" cxnId="{9B8EE128-586E-46E1-A709-15FB7C962AE5}">
      <dgm:prSet/>
      <dgm:spPr/>
      <dgm:t>
        <a:bodyPr/>
        <a:lstStyle/>
        <a:p>
          <a:endParaRPr lang="en-US"/>
        </a:p>
      </dgm:t>
    </dgm:pt>
    <dgm:pt modelId="{35D4676E-B608-4E54-A4C5-EE9EF2438228}">
      <dgm:prSet phldrT="[Text]" custT="1"/>
      <dgm:spPr>
        <a:solidFill>
          <a:schemeClr val="accent3"/>
        </a:solidFill>
      </dgm:spPr>
      <dgm:t>
        <a:bodyPr/>
        <a:lstStyle/>
        <a:p>
          <a:r>
            <a:rPr lang="en-US" sz="2000" b="0" i="0" dirty="0">
              <a:solidFill>
                <a:schemeClr val="tx1"/>
              </a:solidFill>
            </a:rPr>
            <a:t>Armenian eHealth Strategy and Action Plan for 2021–23</a:t>
          </a:r>
          <a:endParaRPr lang="en-US" sz="2000" dirty="0">
            <a:solidFill>
              <a:schemeClr val="tx1"/>
            </a:solidFill>
          </a:endParaRPr>
        </a:p>
      </dgm:t>
    </dgm:pt>
    <dgm:pt modelId="{215D6772-6465-4250-B797-249CDD4865F9}" type="parTrans" cxnId="{147F0CB8-EE79-42CC-8B10-BBB0E66CE9E3}">
      <dgm:prSet/>
      <dgm:spPr/>
      <dgm:t>
        <a:bodyPr/>
        <a:lstStyle/>
        <a:p>
          <a:endParaRPr lang="en-US"/>
        </a:p>
      </dgm:t>
    </dgm:pt>
    <dgm:pt modelId="{479B324C-47BB-494C-BAF9-EC4A2701EB37}" type="sibTrans" cxnId="{147F0CB8-EE79-42CC-8B10-BBB0E66CE9E3}">
      <dgm:prSet/>
      <dgm:spPr/>
      <dgm:t>
        <a:bodyPr/>
        <a:lstStyle/>
        <a:p>
          <a:endParaRPr lang="en-US"/>
        </a:p>
      </dgm:t>
    </dgm:pt>
    <dgm:pt modelId="{D0873C96-E001-4DE4-A134-27D5F7F5C2EB}">
      <dgm:prSet phldrT="[Text]" custT="1"/>
      <dgm:spPr>
        <a:solidFill>
          <a:schemeClr val="bg1">
            <a:lumMod val="75000"/>
            <a:alpha val="90000"/>
          </a:schemeClr>
        </a:solidFill>
      </dgm:spPr>
      <dgm:t>
        <a:bodyPr/>
        <a:lstStyle/>
        <a:p>
          <a:r>
            <a:rPr lang="en-US" sz="1600" b="0" i="0" dirty="0"/>
            <a:t>Supported by ADB and endorsed by MoH, highlights room for improvement in regulatory framework and strategic vision.</a:t>
          </a:r>
          <a:r>
            <a:rPr lang="en-US" sz="1600" dirty="0"/>
            <a:t> </a:t>
          </a:r>
        </a:p>
      </dgm:t>
    </dgm:pt>
    <dgm:pt modelId="{0B4685AD-8335-44F4-8248-5A4DBBB79AC8}" type="parTrans" cxnId="{F6D75927-D1A6-4F12-B5B9-26165367FED6}">
      <dgm:prSet/>
      <dgm:spPr/>
      <dgm:t>
        <a:bodyPr/>
        <a:lstStyle/>
        <a:p>
          <a:endParaRPr lang="en-US"/>
        </a:p>
      </dgm:t>
    </dgm:pt>
    <dgm:pt modelId="{7371BCF8-1550-40E7-AF74-BDB81AF1C4CB}" type="sibTrans" cxnId="{F6D75927-D1A6-4F12-B5B9-26165367FED6}">
      <dgm:prSet/>
      <dgm:spPr/>
      <dgm:t>
        <a:bodyPr/>
        <a:lstStyle/>
        <a:p>
          <a:endParaRPr lang="en-US"/>
        </a:p>
      </dgm:t>
    </dgm:pt>
    <dgm:pt modelId="{907CDC94-D293-4EB8-A267-F9A30236DA91}">
      <dgm:prSet custT="1"/>
      <dgm:spPr>
        <a:solidFill>
          <a:schemeClr val="bg1">
            <a:lumMod val="75000"/>
            <a:alpha val="90000"/>
          </a:schemeClr>
        </a:solidFill>
      </dgm:spPr>
      <dgm:t>
        <a:bodyPr/>
        <a:lstStyle/>
        <a:p>
          <a:r>
            <a:rPr lang="en-US" sz="1600" b="0" i="0" dirty="0"/>
            <a:t>Full-scale implementation of the EHIS is pending with </a:t>
          </a:r>
          <a:r>
            <a:rPr lang="en-US" sz="1600" b="0" i="0" dirty="0" err="1"/>
            <a:t>MoHTI</a:t>
          </a:r>
          <a:endParaRPr lang="en-US" sz="1600" dirty="0"/>
        </a:p>
      </dgm:t>
    </dgm:pt>
    <dgm:pt modelId="{9028D160-B19F-4507-A49B-A8B52D579091}" type="parTrans" cxnId="{CDD9C2E9-E4D8-483D-807C-EB1DE2D20BAC}">
      <dgm:prSet/>
      <dgm:spPr/>
      <dgm:t>
        <a:bodyPr/>
        <a:lstStyle/>
        <a:p>
          <a:endParaRPr lang="en-US"/>
        </a:p>
      </dgm:t>
    </dgm:pt>
    <dgm:pt modelId="{61871FEC-042E-4677-935C-BB8413F9A844}" type="sibTrans" cxnId="{CDD9C2E9-E4D8-483D-807C-EB1DE2D20BAC}">
      <dgm:prSet/>
      <dgm:spPr/>
      <dgm:t>
        <a:bodyPr/>
        <a:lstStyle/>
        <a:p>
          <a:endParaRPr lang="en-US"/>
        </a:p>
      </dgm:t>
    </dgm:pt>
    <dgm:pt modelId="{9C431633-7DE6-47B0-8CF0-308C9665D5AC}">
      <dgm:prSet phldrT="[Text]" custT="1"/>
      <dgm:spPr>
        <a:solidFill>
          <a:schemeClr val="bg1">
            <a:lumMod val="75000"/>
            <a:alpha val="90000"/>
          </a:schemeClr>
        </a:solidFill>
      </dgm:spPr>
      <dgm:t>
        <a:bodyPr/>
        <a:lstStyle/>
        <a:p>
          <a:r>
            <a:rPr lang="en-US" sz="1600" b="0" i="0" dirty="0"/>
            <a:t>NIH coordinates digital health activities within the Ministry of Health (MoH)</a:t>
          </a:r>
          <a:endParaRPr lang="en-US" sz="1600" dirty="0"/>
        </a:p>
      </dgm:t>
    </dgm:pt>
    <dgm:pt modelId="{050DEFA1-37CD-4C53-A7AE-4AF4FC20EBB9}" type="sibTrans" cxnId="{90616013-AD58-475A-91AC-6520496FB05C}">
      <dgm:prSet/>
      <dgm:spPr/>
      <dgm:t>
        <a:bodyPr/>
        <a:lstStyle/>
        <a:p>
          <a:endParaRPr lang="en-US"/>
        </a:p>
      </dgm:t>
    </dgm:pt>
    <dgm:pt modelId="{9015522F-330E-4A1D-A8D7-7DBD175871F6}" type="parTrans" cxnId="{90616013-AD58-475A-91AC-6520496FB05C}">
      <dgm:prSet/>
      <dgm:spPr/>
      <dgm:t>
        <a:bodyPr/>
        <a:lstStyle/>
        <a:p>
          <a:endParaRPr lang="en-US"/>
        </a:p>
      </dgm:t>
    </dgm:pt>
    <dgm:pt modelId="{34EB09E9-41B5-4AC2-9EE6-CED9E00DF3B3}" type="pres">
      <dgm:prSet presAssocID="{60740FBC-08B2-4DFC-B3C0-F9DC5D0EFDFD}" presName="Name0" presStyleCnt="0">
        <dgm:presLayoutVars>
          <dgm:dir/>
          <dgm:animLvl val="lvl"/>
          <dgm:resizeHandles val="exact"/>
        </dgm:presLayoutVars>
      </dgm:prSet>
      <dgm:spPr/>
    </dgm:pt>
    <dgm:pt modelId="{D4559804-6456-4118-9083-366B9A8EC890}" type="pres">
      <dgm:prSet presAssocID="{AA696D16-17A9-4995-981D-40EC47CEBCB6}" presName="linNode" presStyleCnt="0"/>
      <dgm:spPr/>
    </dgm:pt>
    <dgm:pt modelId="{1CAE2615-D9AA-467F-88F5-B175A9631E79}" type="pres">
      <dgm:prSet presAssocID="{AA696D16-17A9-4995-981D-40EC47CEBCB6}" presName="parentText" presStyleLbl="node1" presStyleIdx="0" presStyleCnt="3" custLinFactNeighborY="-1921">
        <dgm:presLayoutVars>
          <dgm:chMax val="1"/>
          <dgm:bulletEnabled val="1"/>
        </dgm:presLayoutVars>
      </dgm:prSet>
      <dgm:spPr/>
    </dgm:pt>
    <dgm:pt modelId="{CF812F2D-06EA-4F94-A2C2-669B86507AD7}" type="pres">
      <dgm:prSet presAssocID="{AA696D16-17A9-4995-981D-40EC47CEBCB6}" presName="descendantText" presStyleLbl="alignAccFollowNode1" presStyleIdx="0" presStyleCnt="3">
        <dgm:presLayoutVars>
          <dgm:bulletEnabled val="1"/>
        </dgm:presLayoutVars>
      </dgm:prSet>
      <dgm:spPr/>
    </dgm:pt>
    <dgm:pt modelId="{FC69F53D-367F-4AC1-B791-CD88CF0925D8}" type="pres">
      <dgm:prSet presAssocID="{A6BE426E-C400-46E2-97C6-D677BFF750FD}" presName="sp" presStyleCnt="0"/>
      <dgm:spPr/>
    </dgm:pt>
    <dgm:pt modelId="{76A0F4EE-6F4D-412D-BE2A-506DDEB463C1}" type="pres">
      <dgm:prSet presAssocID="{A97689F3-2783-47CF-A75A-8EB12D7D6C44}" presName="linNode" presStyleCnt="0"/>
      <dgm:spPr/>
    </dgm:pt>
    <dgm:pt modelId="{23272A8E-C54D-47A8-8434-2181B4857EFA}" type="pres">
      <dgm:prSet presAssocID="{A97689F3-2783-47CF-A75A-8EB12D7D6C44}" presName="parentText" presStyleLbl="node1" presStyleIdx="1" presStyleCnt="3" custLinFactNeighborY="-6921">
        <dgm:presLayoutVars>
          <dgm:chMax val="1"/>
          <dgm:bulletEnabled val="1"/>
        </dgm:presLayoutVars>
      </dgm:prSet>
      <dgm:spPr/>
    </dgm:pt>
    <dgm:pt modelId="{4B03CBBC-7F50-4911-AEA3-908751E1AF3E}" type="pres">
      <dgm:prSet presAssocID="{A97689F3-2783-47CF-A75A-8EB12D7D6C44}" presName="descendantText" presStyleLbl="alignAccFollowNode1" presStyleIdx="1" presStyleCnt="3" custLinFactNeighborX="0">
        <dgm:presLayoutVars>
          <dgm:bulletEnabled val="1"/>
        </dgm:presLayoutVars>
      </dgm:prSet>
      <dgm:spPr/>
    </dgm:pt>
    <dgm:pt modelId="{1678009A-D8ED-4E5E-8743-0FD620B6C6E9}" type="pres">
      <dgm:prSet presAssocID="{35821E1C-AF25-4C22-BDD8-D73D84539A82}" presName="sp" presStyleCnt="0"/>
      <dgm:spPr/>
    </dgm:pt>
    <dgm:pt modelId="{150121E4-395F-43A4-BDFB-4440911FC190}" type="pres">
      <dgm:prSet presAssocID="{35D4676E-B608-4E54-A4C5-EE9EF2438228}" presName="linNode" presStyleCnt="0"/>
      <dgm:spPr/>
    </dgm:pt>
    <dgm:pt modelId="{5F6AD301-E2EC-4748-821C-384FC3879288}" type="pres">
      <dgm:prSet presAssocID="{35D4676E-B608-4E54-A4C5-EE9EF2438228}" presName="parentText" presStyleLbl="node1" presStyleIdx="2" presStyleCnt="3">
        <dgm:presLayoutVars>
          <dgm:chMax val="1"/>
          <dgm:bulletEnabled val="1"/>
        </dgm:presLayoutVars>
      </dgm:prSet>
      <dgm:spPr/>
    </dgm:pt>
    <dgm:pt modelId="{54FF990F-0970-4705-BA2F-0D377BC813FC}" type="pres">
      <dgm:prSet presAssocID="{35D4676E-B608-4E54-A4C5-EE9EF2438228}" presName="descendantText" presStyleLbl="alignAccFollowNode1" presStyleIdx="2" presStyleCnt="3">
        <dgm:presLayoutVars>
          <dgm:bulletEnabled val="1"/>
        </dgm:presLayoutVars>
      </dgm:prSet>
      <dgm:spPr/>
    </dgm:pt>
  </dgm:ptLst>
  <dgm:cxnLst>
    <dgm:cxn modelId="{F6380205-BF4B-4D2F-BEA6-A0EC3F2DC206}" type="presOf" srcId="{A97689F3-2783-47CF-A75A-8EB12D7D6C44}" destId="{23272A8E-C54D-47A8-8434-2181B4857EFA}" srcOrd="0" destOrd="0" presId="urn:microsoft.com/office/officeart/2005/8/layout/vList5"/>
    <dgm:cxn modelId="{90616013-AD58-475A-91AC-6520496FB05C}" srcId="{A97689F3-2783-47CF-A75A-8EB12D7D6C44}" destId="{9C431633-7DE6-47B0-8CF0-308C9665D5AC}" srcOrd="0" destOrd="0" parTransId="{9015522F-330E-4A1D-A8D7-7DBD175871F6}" sibTransId="{050DEFA1-37CD-4C53-A7AE-4AF4FC20EBB9}"/>
    <dgm:cxn modelId="{578EB719-595C-4D3A-BC63-2C2D40FE362D}" type="presOf" srcId="{AA696D16-17A9-4995-981D-40EC47CEBCB6}" destId="{1CAE2615-D9AA-467F-88F5-B175A9631E79}" srcOrd="0" destOrd="0" presId="urn:microsoft.com/office/officeart/2005/8/layout/vList5"/>
    <dgm:cxn modelId="{55BE4D20-1604-484C-AF98-4EFCB73AD7F0}" type="presOf" srcId="{35D4676E-B608-4E54-A4C5-EE9EF2438228}" destId="{5F6AD301-E2EC-4748-821C-384FC3879288}" srcOrd="0" destOrd="0" presId="urn:microsoft.com/office/officeart/2005/8/layout/vList5"/>
    <dgm:cxn modelId="{F6D75927-D1A6-4F12-B5B9-26165367FED6}" srcId="{35D4676E-B608-4E54-A4C5-EE9EF2438228}" destId="{D0873C96-E001-4DE4-A134-27D5F7F5C2EB}" srcOrd="0" destOrd="0" parTransId="{0B4685AD-8335-44F4-8248-5A4DBBB79AC8}" sibTransId="{7371BCF8-1550-40E7-AF74-BDB81AF1C4CB}"/>
    <dgm:cxn modelId="{9B8EE128-586E-46E1-A709-15FB7C962AE5}" srcId="{60740FBC-08B2-4DFC-B3C0-F9DC5D0EFDFD}" destId="{A97689F3-2783-47CF-A75A-8EB12D7D6C44}" srcOrd="1" destOrd="0" parTransId="{41D532D5-A41E-4465-A08B-2DF945ACBC67}" sibTransId="{35821E1C-AF25-4C22-BDD8-D73D84539A82}"/>
    <dgm:cxn modelId="{D51F1A5F-C90B-43BC-A402-2A414A436E31}" type="presOf" srcId="{60740FBC-08B2-4DFC-B3C0-F9DC5D0EFDFD}" destId="{34EB09E9-41B5-4AC2-9EE6-CED9E00DF3B3}" srcOrd="0" destOrd="0" presId="urn:microsoft.com/office/officeart/2005/8/layout/vList5"/>
    <dgm:cxn modelId="{7D902769-E781-44FB-90B2-F061AD858A9C}" type="presOf" srcId="{907CDC94-D293-4EB8-A267-F9A30236DA91}" destId="{CF812F2D-06EA-4F94-A2C2-669B86507AD7}" srcOrd="0" destOrd="1" presId="urn:microsoft.com/office/officeart/2005/8/layout/vList5"/>
    <dgm:cxn modelId="{F1E36873-E540-4385-9F01-56477C838694}" type="presOf" srcId="{9C431633-7DE6-47B0-8CF0-308C9665D5AC}" destId="{4B03CBBC-7F50-4911-AEA3-908751E1AF3E}" srcOrd="0" destOrd="0" presId="urn:microsoft.com/office/officeart/2005/8/layout/vList5"/>
    <dgm:cxn modelId="{98BFFA99-D9FE-415C-9D21-DACB978B06BA}" type="presOf" srcId="{A03D52B5-1009-42C5-BF22-EBC1FC7413FA}" destId="{CF812F2D-06EA-4F94-A2C2-669B86507AD7}" srcOrd="0" destOrd="0" presId="urn:microsoft.com/office/officeart/2005/8/layout/vList5"/>
    <dgm:cxn modelId="{147F0CB8-EE79-42CC-8B10-BBB0E66CE9E3}" srcId="{60740FBC-08B2-4DFC-B3C0-F9DC5D0EFDFD}" destId="{35D4676E-B608-4E54-A4C5-EE9EF2438228}" srcOrd="2" destOrd="0" parTransId="{215D6772-6465-4250-B797-249CDD4865F9}" sibTransId="{479B324C-47BB-494C-BAF9-EC4A2701EB37}"/>
    <dgm:cxn modelId="{95E838B9-FC7D-49DF-9522-61D1DE17C81C}" type="presOf" srcId="{D0873C96-E001-4DE4-A134-27D5F7F5C2EB}" destId="{54FF990F-0970-4705-BA2F-0D377BC813FC}" srcOrd="0" destOrd="0" presId="urn:microsoft.com/office/officeart/2005/8/layout/vList5"/>
    <dgm:cxn modelId="{126278CF-DAA4-44F2-BBC3-58F35EF1BC80}" srcId="{AA696D16-17A9-4995-981D-40EC47CEBCB6}" destId="{A03D52B5-1009-42C5-BF22-EBC1FC7413FA}" srcOrd="0" destOrd="0" parTransId="{F1C7A223-6FC4-4C1B-ACD4-3E7388E24312}" sibTransId="{8C53CB6D-DC82-4834-BB64-59BB55E09A2E}"/>
    <dgm:cxn modelId="{CDD9C2E9-E4D8-483D-807C-EB1DE2D20BAC}" srcId="{AA696D16-17A9-4995-981D-40EC47CEBCB6}" destId="{907CDC94-D293-4EB8-A267-F9A30236DA91}" srcOrd="1" destOrd="0" parTransId="{9028D160-B19F-4507-A49B-A8B52D579091}" sibTransId="{61871FEC-042E-4677-935C-BB8413F9A844}"/>
    <dgm:cxn modelId="{1192F5EE-5A3C-4D4C-9D54-09E91500A8D9}" srcId="{60740FBC-08B2-4DFC-B3C0-F9DC5D0EFDFD}" destId="{AA696D16-17A9-4995-981D-40EC47CEBCB6}" srcOrd="0" destOrd="0" parTransId="{98145899-EE4A-45B4-A0CE-07EC393BDDDC}" sibTransId="{A6BE426E-C400-46E2-97C6-D677BFF750FD}"/>
    <dgm:cxn modelId="{AAFC15DA-4892-4395-97A3-09DE1373B683}" type="presParOf" srcId="{34EB09E9-41B5-4AC2-9EE6-CED9E00DF3B3}" destId="{D4559804-6456-4118-9083-366B9A8EC890}" srcOrd="0" destOrd="0" presId="urn:microsoft.com/office/officeart/2005/8/layout/vList5"/>
    <dgm:cxn modelId="{30D632AF-1C41-4CDF-8CC0-8DA40578D7CC}" type="presParOf" srcId="{D4559804-6456-4118-9083-366B9A8EC890}" destId="{1CAE2615-D9AA-467F-88F5-B175A9631E79}" srcOrd="0" destOrd="0" presId="urn:microsoft.com/office/officeart/2005/8/layout/vList5"/>
    <dgm:cxn modelId="{D1C7C4C6-0E8C-4942-BEE1-7B6A6DAABEDE}" type="presParOf" srcId="{D4559804-6456-4118-9083-366B9A8EC890}" destId="{CF812F2D-06EA-4F94-A2C2-669B86507AD7}" srcOrd="1" destOrd="0" presId="urn:microsoft.com/office/officeart/2005/8/layout/vList5"/>
    <dgm:cxn modelId="{2DC4D1F5-D849-4245-9035-6D57A9773FF0}" type="presParOf" srcId="{34EB09E9-41B5-4AC2-9EE6-CED9E00DF3B3}" destId="{FC69F53D-367F-4AC1-B791-CD88CF0925D8}" srcOrd="1" destOrd="0" presId="urn:microsoft.com/office/officeart/2005/8/layout/vList5"/>
    <dgm:cxn modelId="{E921E89C-98CF-481D-B545-797869658E64}" type="presParOf" srcId="{34EB09E9-41B5-4AC2-9EE6-CED9E00DF3B3}" destId="{76A0F4EE-6F4D-412D-BE2A-506DDEB463C1}" srcOrd="2" destOrd="0" presId="urn:microsoft.com/office/officeart/2005/8/layout/vList5"/>
    <dgm:cxn modelId="{CE6906F9-D240-4CAD-8B99-0F19DD321D8C}" type="presParOf" srcId="{76A0F4EE-6F4D-412D-BE2A-506DDEB463C1}" destId="{23272A8E-C54D-47A8-8434-2181B4857EFA}" srcOrd="0" destOrd="0" presId="urn:microsoft.com/office/officeart/2005/8/layout/vList5"/>
    <dgm:cxn modelId="{BD9541AC-1E75-4BF4-B9D2-713A64A73DA5}" type="presParOf" srcId="{76A0F4EE-6F4D-412D-BE2A-506DDEB463C1}" destId="{4B03CBBC-7F50-4911-AEA3-908751E1AF3E}" srcOrd="1" destOrd="0" presId="urn:microsoft.com/office/officeart/2005/8/layout/vList5"/>
    <dgm:cxn modelId="{F2282A95-8E38-48CC-80A4-321DDF1D6F93}" type="presParOf" srcId="{34EB09E9-41B5-4AC2-9EE6-CED9E00DF3B3}" destId="{1678009A-D8ED-4E5E-8743-0FD620B6C6E9}" srcOrd="3" destOrd="0" presId="urn:microsoft.com/office/officeart/2005/8/layout/vList5"/>
    <dgm:cxn modelId="{0C5FF6B1-015E-4B5B-8125-197BC5D518DF}" type="presParOf" srcId="{34EB09E9-41B5-4AC2-9EE6-CED9E00DF3B3}" destId="{150121E4-395F-43A4-BDFB-4440911FC190}" srcOrd="4" destOrd="0" presId="urn:microsoft.com/office/officeart/2005/8/layout/vList5"/>
    <dgm:cxn modelId="{0BE47AEF-7EBB-4C72-BD18-52E2381C788F}" type="presParOf" srcId="{150121E4-395F-43A4-BDFB-4440911FC190}" destId="{5F6AD301-E2EC-4748-821C-384FC3879288}" srcOrd="0" destOrd="0" presId="urn:microsoft.com/office/officeart/2005/8/layout/vList5"/>
    <dgm:cxn modelId="{DE81DD8C-969D-4891-82CB-B50C21FBFF8B}" type="presParOf" srcId="{150121E4-395F-43A4-BDFB-4440911FC190}" destId="{54FF990F-0970-4705-BA2F-0D377BC813FC}" srcOrd="1" destOrd="0" presId="urn:microsoft.com/office/officeart/2005/8/layout/vList5"/>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A74CE98-E2AD-41D0-9C82-BDBF8F235A09}">
      <dsp:nvSpPr>
        <dsp:cNvPr id="0" name=""/>
        <dsp:cNvSpPr/>
      </dsp:nvSpPr>
      <dsp:spPr>
        <a:xfrm rot="5400000">
          <a:off x="7473960" y="-3240769"/>
          <a:ext cx="680508" cy="7354555"/>
        </a:xfrm>
        <a:prstGeom prst="round2SameRect">
          <a:avLst/>
        </a:prstGeom>
        <a:solidFill>
          <a:schemeClr val="bg1">
            <a:lumMod val="75000"/>
            <a:alpha val="9000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71450" lvl="1" indent="-171450" algn="l" defTabSz="711200">
            <a:lnSpc>
              <a:spcPct val="90000"/>
            </a:lnSpc>
            <a:spcBef>
              <a:spcPct val="0"/>
            </a:spcBef>
            <a:spcAft>
              <a:spcPct val="15000"/>
            </a:spcAft>
            <a:buChar char="•"/>
          </a:pPr>
          <a:r>
            <a:rPr lang="en-US" sz="1600" b="0" i="0" kern="1200" dirty="0"/>
            <a:t>Aimed at collecting and synchronizing clinical, administrative, and financial information, facilitating patient engagement</a:t>
          </a:r>
          <a:endParaRPr lang="en-US" sz="1600" kern="1200" dirty="0"/>
        </a:p>
      </dsp:txBody>
      <dsp:txXfrm rot="-5400000">
        <a:off x="4136937" y="129474"/>
        <a:ext cx="7321335" cy="614068"/>
      </dsp:txXfrm>
    </dsp:sp>
    <dsp:sp modelId="{73A3CC5D-E5A8-4ED2-8E6F-66308A755742}">
      <dsp:nvSpPr>
        <dsp:cNvPr id="0" name=""/>
        <dsp:cNvSpPr/>
      </dsp:nvSpPr>
      <dsp:spPr>
        <a:xfrm>
          <a:off x="0" y="1288"/>
          <a:ext cx="4136937" cy="850636"/>
        </a:xfrm>
        <a:prstGeom prst="roundRect">
          <a:avLst/>
        </a:prstGeom>
        <a:solidFill>
          <a:schemeClr val="accent3"/>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38100" rIns="76200" bIns="38100" numCol="1" spcCol="1270" anchor="ctr" anchorCtr="0">
          <a:noAutofit/>
        </a:bodyPr>
        <a:lstStyle/>
        <a:p>
          <a:pPr marL="0" lvl="0" indent="0" algn="ctr" defTabSz="889000">
            <a:lnSpc>
              <a:spcPct val="90000"/>
            </a:lnSpc>
            <a:spcBef>
              <a:spcPct val="0"/>
            </a:spcBef>
            <a:spcAft>
              <a:spcPct val="35000"/>
            </a:spcAft>
            <a:buNone/>
          </a:pPr>
          <a:r>
            <a:rPr lang="en-US" sz="2000" b="1" i="0" kern="1200" dirty="0">
              <a:solidFill>
                <a:schemeClr val="tx1"/>
              </a:solidFill>
            </a:rPr>
            <a:t>Establishment of ARMED Platform (2017)</a:t>
          </a:r>
          <a:endParaRPr lang="en-US" sz="2000" kern="1200" dirty="0">
            <a:solidFill>
              <a:schemeClr val="tx1"/>
            </a:solidFill>
          </a:endParaRPr>
        </a:p>
      </dsp:txBody>
      <dsp:txXfrm>
        <a:off x="41525" y="42813"/>
        <a:ext cx="4053887" cy="767586"/>
      </dsp:txXfrm>
    </dsp:sp>
    <dsp:sp modelId="{C902A1ED-F533-460A-AF3D-30FAD81C3C7F}">
      <dsp:nvSpPr>
        <dsp:cNvPr id="0" name=""/>
        <dsp:cNvSpPr/>
      </dsp:nvSpPr>
      <dsp:spPr>
        <a:xfrm rot="5400000">
          <a:off x="7473960" y="-2357502"/>
          <a:ext cx="680508" cy="7354555"/>
        </a:xfrm>
        <a:prstGeom prst="round2SameRect">
          <a:avLst/>
        </a:prstGeom>
        <a:solidFill>
          <a:schemeClr val="bg1">
            <a:lumMod val="75000"/>
            <a:alpha val="9000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71450" lvl="1" indent="-171450" algn="l" defTabSz="711200">
            <a:lnSpc>
              <a:spcPct val="90000"/>
            </a:lnSpc>
            <a:spcBef>
              <a:spcPct val="0"/>
            </a:spcBef>
            <a:spcAft>
              <a:spcPct val="15000"/>
            </a:spcAft>
            <a:buChar char="•"/>
          </a:pPr>
          <a:r>
            <a:rPr lang="en-US" sz="1600" b="0" i="0" kern="1200" dirty="0"/>
            <a:t>Distribution of computers to PHC doctors lacked inclusion of specialists, hindering access to the ARMED system</a:t>
          </a:r>
          <a:endParaRPr lang="en-US" sz="1600" kern="1200" dirty="0"/>
        </a:p>
        <a:p>
          <a:pPr marL="171450" lvl="1" indent="-171450" algn="l" defTabSz="711200">
            <a:lnSpc>
              <a:spcPct val="90000"/>
            </a:lnSpc>
            <a:spcBef>
              <a:spcPct val="0"/>
            </a:spcBef>
            <a:spcAft>
              <a:spcPct val="15000"/>
            </a:spcAft>
            <a:buFont typeface="Arial" panose="020B0604020202020204" pitchFamily="34" charset="0"/>
            <a:buChar char="•"/>
          </a:pPr>
          <a:r>
            <a:rPr lang="en-US" sz="1600" b="0" i="0" kern="1200" dirty="0"/>
            <a:t>Limited accessibility to ARMED due to connectivity issues.</a:t>
          </a:r>
          <a:endParaRPr lang="en-US" sz="1600" kern="1200" dirty="0"/>
        </a:p>
      </dsp:txBody>
      <dsp:txXfrm rot="-5400000">
        <a:off x="4136937" y="1012741"/>
        <a:ext cx="7321335" cy="614068"/>
      </dsp:txXfrm>
    </dsp:sp>
    <dsp:sp modelId="{82A8BCBB-C281-411E-B408-FCC09ABE0E18}">
      <dsp:nvSpPr>
        <dsp:cNvPr id="0" name=""/>
        <dsp:cNvSpPr/>
      </dsp:nvSpPr>
      <dsp:spPr>
        <a:xfrm>
          <a:off x="0" y="894456"/>
          <a:ext cx="4136937" cy="850636"/>
        </a:xfrm>
        <a:prstGeom prst="roundRect">
          <a:avLst/>
        </a:prstGeom>
        <a:solidFill>
          <a:schemeClr val="accent3"/>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38100" rIns="76200" bIns="38100" numCol="1" spcCol="1270" anchor="ctr" anchorCtr="0">
          <a:noAutofit/>
        </a:bodyPr>
        <a:lstStyle/>
        <a:p>
          <a:pPr marL="0" lvl="0" indent="0" algn="ctr" defTabSz="889000">
            <a:lnSpc>
              <a:spcPct val="90000"/>
            </a:lnSpc>
            <a:spcBef>
              <a:spcPct val="0"/>
            </a:spcBef>
            <a:spcAft>
              <a:spcPct val="35000"/>
            </a:spcAft>
            <a:buNone/>
          </a:pPr>
          <a:r>
            <a:rPr lang="en-US" sz="2000" b="1" i="0" kern="1200" dirty="0">
              <a:solidFill>
                <a:schemeClr val="tx1"/>
              </a:solidFill>
            </a:rPr>
            <a:t>Connectivity Challenges at Primary Healthcare (PHC) Facilities</a:t>
          </a:r>
          <a:endParaRPr lang="en-US" sz="2000" b="1" kern="1200" dirty="0">
            <a:solidFill>
              <a:schemeClr val="tx1"/>
            </a:solidFill>
          </a:endParaRPr>
        </a:p>
      </dsp:txBody>
      <dsp:txXfrm>
        <a:off x="41525" y="935981"/>
        <a:ext cx="4053887" cy="767586"/>
      </dsp:txXfrm>
    </dsp:sp>
    <dsp:sp modelId="{3BCE8AE2-DE44-4B42-B168-AF9E4C5CF657}">
      <dsp:nvSpPr>
        <dsp:cNvPr id="0" name=""/>
        <dsp:cNvSpPr/>
      </dsp:nvSpPr>
      <dsp:spPr>
        <a:xfrm rot="5400000">
          <a:off x="7473960" y="-1464334"/>
          <a:ext cx="680508" cy="7354555"/>
        </a:xfrm>
        <a:prstGeom prst="round2SameRect">
          <a:avLst/>
        </a:prstGeom>
        <a:solidFill>
          <a:schemeClr val="bg1">
            <a:lumMod val="75000"/>
            <a:alpha val="9000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71450" lvl="1" indent="-171450" algn="l" defTabSz="711200">
            <a:lnSpc>
              <a:spcPct val="90000"/>
            </a:lnSpc>
            <a:spcBef>
              <a:spcPct val="0"/>
            </a:spcBef>
            <a:spcAft>
              <a:spcPct val="15000"/>
            </a:spcAft>
            <a:buChar char="•"/>
          </a:pPr>
          <a:r>
            <a:rPr lang="en-US" sz="1600" b="0" i="0" kern="1200" dirty="0"/>
            <a:t>Healthcare facilities manage their data, while the National e-health Operator (NEO) handles data management once entered into ARMED</a:t>
          </a:r>
          <a:endParaRPr lang="en-US" sz="1600" kern="1200" dirty="0"/>
        </a:p>
      </dsp:txBody>
      <dsp:txXfrm rot="-5400000">
        <a:off x="4136937" y="1905909"/>
        <a:ext cx="7321335" cy="614068"/>
      </dsp:txXfrm>
    </dsp:sp>
    <dsp:sp modelId="{C920C696-E804-48EC-ADE0-26944179791E}">
      <dsp:nvSpPr>
        <dsp:cNvPr id="0" name=""/>
        <dsp:cNvSpPr/>
      </dsp:nvSpPr>
      <dsp:spPr>
        <a:xfrm>
          <a:off x="0" y="1788913"/>
          <a:ext cx="4136937" cy="850636"/>
        </a:xfrm>
        <a:prstGeom prst="roundRect">
          <a:avLst/>
        </a:prstGeom>
        <a:solidFill>
          <a:schemeClr val="accent3"/>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38100" rIns="76200" bIns="38100" numCol="1" spcCol="1270" anchor="ctr" anchorCtr="0">
          <a:noAutofit/>
        </a:bodyPr>
        <a:lstStyle/>
        <a:p>
          <a:pPr marL="0" lvl="0" indent="0" algn="ctr" defTabSz="889000">
            <a:lnSpc>
              <a:spcPct val="90000"/>
            </a:lnSpc>
            <a:spcBef>
              <a:spcPct val="0"/>
            </a:spcBef>
            <a:spcAft>
              <a:spcPct val="35000"/>
            </a:spcAft>
            <a:buNone/>
          </a:pPr>
          <a:r>
            <a:rPr lang="en-US" sz="2000" b="1" i="0" kern="1200" dirty="0">
              <a:solidFill>
                <a:schemeClr val="tx1"/>
              </a:solidFill>
            </a:rPr>
            <a:t>Responsibilities and Data Management</a:t>
          </a:r>
          <a:endParaRPr lang="en-US" sz="2000" b="1" kern="1200" dirty="0">
            <a:solidFill>
              <a:schemeClr val="tx1"/>
            </a:solidFill>
          </a:endParaRPr>
        </a:p>
      </dsp:txBody>
      <dsp:txXfrm>
        <a:off x="41525" y="1830438"/>
        <a:ext cx="4053887" cy="76758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F812F2D-06EA-4F94-A2C2-669B86507AD7}">
      <dsp:nvSpPr>
        <dsp:cNvPr id="0" name=""/>
        <dsp:cNvSpPr/>
      </dsp:nvSpPr>
      <dsp:spPr>
        <a:xfrm rot="5400000">
          <a:off x="7437993" y="-3205575"/>
          <a:ext cx="752443" cy="7354555"/>
        </a:xfrm>
        <a:prstGeom prst="round2SameRect">
          <a:avLst/>
        </a:prstGeom>
        <a:solidFill>
          <a:schemeClr val="bg1">
            <a:lumMod val="75000"/>
            <a:alpha val="9000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71450" lvl="1" indent="-171450" algn="l" defTabSz="711200">
            <a:lnSpc>
              <a:spcPct val="90000"/>
            </a:lnSpc>
            <a:spcBef>
              <a:spcPct val="0"/>
            </a:spcBef>
            <a:spcAft>
              <a:spcPct val="15000"/>
            </a:spcAft>
            <a:buFont typeface="Arial" panose="020B0604020202020204" pitchFamily="34" charset="0"/>
            <a:buChar char="•"/>
          </a:pPr>
          <a:r>
            <a:rPr lang="en-US" sz="1600" b="0" i="0" kern="1200" dirty="0"/>
            <a:t>ARMED permits limited data exchange among users and secure data exchange with healthcare facilities.</a:t>
          </a:r>
          <a:endParaRPr lang="en-US" sz="1600" kern="1200" dirty="0"/>
        </a:p>
        <a:p>
          <a:pPr marL="171450" lvl="1" indent="-171450" algn="l" defTabSz="711200">
            <a:lnSpc>
              <a:spcPct val="90000"/>
            </a:lnSpc>
            <a:spcBef>
              <a:spcPct val="0"/>
            </a:spcBef>
            <a:spcAft>
              <a:spcPct val="15000"/>
            </a:spcAft>
            <a:buChar char="•"/>
          </a:pPr>
          <a:r>
            <a:rPr lang="en-US" sz="1600" b="0" i="0" kern="1200" dirty="0"/>
            <a:t>Full-scale implementation of the EHIS is pending with </a:t>
          </a:r>
          <a:r>
            <a:rPr lang="en-US" sz="1600" b="0" i="0" kern="1200" dirty="0" err="1"/>
            <a:t>MoHTI</a:t>
          </a:r>
          <a:endParaRPr lang="en-US" sz="1600" kern="1200" dirty="0"/>
        </a:p>
      </dsp:txBody>
      <dsp:txXfrm rot="-5400000">
        <a:off x="4136938" y="132211"/>
        <a:ext cx="7317824" cy="678981"/>
      </dsp:txXfrm>
    </dsp:sp>
    <dsp:sp modelId="{1CAE2615-D9AA-467F-88F5-B175A9631E79}">
      <dsp:nvSpPr>
        <dsp:cNvPr id="0" name=""/>
        <dsp:cNvSpPr/>
      </dsp:nvSpPr>
      <dsp:spPr>
        <a:xfrm>
          <a:off x="0" y="0"/>
          <a:ext cx="4136937" cy="940554"/>
        </a:xfrm>
        <a:prstGeom prst="roundRect">
          <a:avLst/>
        </a:prstGeom>
        <a:solidFill>
          <a:schemeClr val="accent3"/>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38100" rIns="76200" bIns="38100" numCol="1" spcCol="1270" anchor="ctr" anchorCtr="0">
          <a:noAutofit/>
        </a:bodyPr>
        <a:lstStyle/>
        <a:p>
          <a:pPr marL="0" lvl="0" indent="0" algn="ctr" defTabSz="889000">
            <a:lnSpc>
              <a:spcPct val="90000"/>
            </a:lnSpc>
            <a:spcBef>
              <a:spcPct val="0"/>
            </a:spcBef>
            <a:spcAft>
              <a:spcPct val="35000"/>
            </a:spcAft>
            <a:buNone/>
          </a:pPr>
          <a:r>
            <a:rPr lang="en-US" sz="2000" b="1" i="0" kern="1200" dirty="0">
              <a:solidFill>
                <a:schemeClr val="tx1"/>
              </a:solidFill>
            </a:rPr>
            <a:t>Data Exchange and Implementation Challenges</a:t>
          </a:r>
          <a:endParaRPr lang="en-US" sz="2000" kern="1200" dirty="0">
            <a:solidFill>
              <a:schemeClr val="tx1"/>
            </a:solidFill>
          </a:endParaRPr>
        </a:p>
      </dsp:txBody>
      <dsp:txXfrm>
        <a:off x="45914" y="45914"/>
        <a:ext cx="4045109" cy="848726"/>
      </dsp:txXfrm>
    </dsp:sp>
    <dsp:sp modelId="{4B03CBBC-7F50-4911-AEA3-908751E1AF3E}">
      <dsp:nvSpPr>
        <dsp:cNvPr id="0" name=""/>
        <dsp:cNvSpPr/>
      </dsp:nvSpPr>
      <dsp:spPr>
        <a:xfrm rot="5400000">
          <a:off x="7437993" y="-2217993"/>
          <a:ext cx="752443" cy="7354555"/>
        </a:xfrm>
        <a:prstGeom prst="round2SameRect">
          <a:avLst/>
        </a:prstGeom>
        <a:solidFill>
          <a:schemeClr val="bg1">
            <a:lumMod val="75000"/>
            <a:alpha val="9000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71450" lvl="1" indent="-171450" algn="l" defTabSz="711200">
            <a:lnSpc>
              <a:spcPct val="90000"/>
            </a:lnSpc>
            <a:spcBef>
              <a:spcPct val="0"/>
            </a:spcBef>
            <a:spcAft>
              <a:spcPct val="15000"/>
            </a:spcAft>
            <a:buChar char="•"/>
          </a:pPr>
          <a:r>
            <a:rPr lang="en-US" sz="1600" b="0" i="0" kern="1200" dirty="0"/>
            <a:t>NIH coordinates digital health activities within the Ministry of Health (MoH)</a:t>
          </a:r>
          <a:endParaRPr lang="en-US" sz="1600" kern="1200" dirty="0"/>
        </a:p>
      </dsp:txBody>
      <dsp:txXfrm rot="-5400000">
        <a:off x="4136938" y="1119793"/>
        <a:ext cx="7317824" cy="678981"/>
      </dsp:txXfrm>
    </dsp:sp>
    <dsp:sp modelId="{23272A8E-C54D-47A8-8434-2181B4857EFA}">
      <dsp:nvSpPr>
        <dsp:cNvPr id="0" name=""/>
        <dsp:cNvSpPr/>
      </dsp:nvSpPr>
      <dsp:spPr>
        <a:xfrm>
          <a:off x="0" y="923911"/>
          <a:ext cx="4136937" cy="940554"/>
        </a:xfrm>
        <a:prstGeom prst="roundRect">
          <a:avLst/>
        </a:prstGeom>
        <a:solidFill>
          <a:schemeClr val="accent3"/>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38100" rIns="76200" bIns="38100" numCol="1" spcCol="1270" anchor="ctr" anchorCtr="0">
          <a:noAutofit/>
        </a:bodyPr>
        <a:lstStyle/>
        <a:p>
          <a:pPr marL="0" lvl="0" indent="0" algn="ctr" defTabSz="889000">
            <a:lnSpc>
              <a:spcPct val="90000"/>
            </a:lnSpc>
            <a:spcBef>
              <a:spcPct val="0"/>
            </a:spcBef>
            <a:spcAft>
              <a:spcPct val="35000"/>
            </a:spcAft>
            <a:buNone/>
          </a:pPr>
          <a:r>
            <a:rPr lang="en-US" sz="2000" b="1" i="0" kern="1200" dirty="0">
              <a:solidFill>
                <a:schemeClr val="tx1"/>
              </a:solidFill>
            </a:rPr>
            <a:t>Role of National Institute of Health (NIH) and Digital Health Strategy</a:t>
          </a:r>
          <a:endParaRPr lang="en-US" sz="2000" kern="1200" dirty="0">
            <a:solidFill>
              <a:schemeClr val="tx1"/>
            </a:solidFill>
          </a:endParaRPr>
        </a:p>
      </dsp:txBody>
      <dsp:txXfrm>
        <a:off x="45914" y="969825"/>
        <a:ext cx="4045109" cy="848726"/>
      </dsp:txXfrm>
    </dsp:sp>
    <dsp:sp modelId="{54FF990F-0970-4705-BA2F-0D377BC813FC}">
      <dsp:nvSpPr>
        <dsp:cNvPr id="0" name=""/>
        <dsp:cNvSpPr/>
      </dsp:nvSpPr>
      <dsp:spPr>
        <a:xfrm rot="5400000">
          <a:off x="7437993" y="-1230411"/>
          <a:ext cx="752443" cy="7354555"/>
        </a:xfrm>
        <a:prstGeom prst="round2SameRect">
          <a:avLst/>
        </a:prstGeom>
        <a:solidFill>
          <a:schemeClr val="bg1">
            <a:lumMod val="75000"/>
            <a:alpha val="9000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71450" lvl="1" indent="-171450" algn="l" defTabSz="711200">
            <a:lnSpc>
              <a:spcPct val="90000"/>
            </a:lnSpc>
            <a:spcBef>
              <a:spcPct val="0"/>
            </a:spcBef>
            <a:spcAft>
              <a:spcPct val="15000"/>
            </a:spcAft>
            <a:buChar char="•"/>
          </a:pPr>
          <a:r>
            <a:rPr lang="en-US" sz="1600" b="0" i="0" kern="1200" dirty="0"/>
            <a:t>Supported by ADB and endorsed by MoH, highlights room for improvement in regulatory framework and strategic vision.</a:t>
          </a:r>
          <a:r>
            <a:rPr lang="en-US" sz="1600" kern="1200" dirty="0"/>
            <a:t> </a:t>
          </a:r>
        </a:p>
      </dsp:txBody>
      <dsp:txXfrm rot="-5400000">
        <a:off x="4136938" y="2107375"/>
        <a:ext cx="7317824" cy="678981"/>
      </dsp:txXfrm>
    </dsp:sp>
    <dsp:sp modelId="{5F6AD301-E2EC-4748-821C-384FC3879288}">
      <dsp:nvSpPr>
        <dsp:cNvPr id="0" name=""/>
        <dsp:cNvSpPr/>
      </dsp:nvSpPr>
      <dsp:spPr>
        <a:xfrm>
          <a:off x="0" y="1976589"/>
          <a:ext cx="4136937" cy="940554"/>
        </a:xfrm>
        <a:prstGeom prst="roundRect">
          <a:avLst/>
        </a:prstGeom>
        <a:solidFill>
          <a:schemeClr val="accent3"/>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38100" rIns="76200" bIns="38100" numCol="1" spcCol="1270" anchor="ctr" anchorCtr="0">
          <a:noAutofit/>
        </a:bodyPr>
        <a:lstStyle/>
        <a:p>
          <a:pPr marL="0" lvl="0" indent="0" algn="ctr" defTabSz="889000">
            <a:lnSpc>
              <a:spcPct val="90000"/>
            </a:lnSpc>
            <a:spcBef>
              <a:spcPct val="0"/>
            </a:spcBef>
            <a:spcAft>
              <a:spcPct val="35000"/>
            </a:spcAft>
            <a:buNone/>
          </a:pPr>
          <a:r>
            <a:rPr lang="en-US" sz="2000" b="0" i="0" kern="1200" dirty="0">
              <a:solidFill>
                <a:schemeClr val="tx1"/>
              </a:solidFill>
            </a:rPr>
            <a:t>Armenian eHealth Strategy and Action Plan for 2021–23</a:t>
          </a:r>
          <a:endParaRPr lang="en-US" sz="2000" kern="1200" dirty="0">
            <a:solidFill>
              <a:schemeClr val="tx1"/>
            </a:solidFill>
          </a:endParaRPr>
        </a:p>
      </dsp:txBody>
      <dsp:txXfrm>
        <a:off x="45914" y="2022503"/>
        <a:ext cx="4045109" cy="848726"/>
      </dsp:txXfrm>
    </dsp:sp>
  </dsp:spTree>
</dsp:drawing>
</file>

<file path=ppt/diagrams/layout1.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494675" y="279823"/>
            <a:ext cx="4393055" cy="367959"/>
          </a:xfrm>
          <a:prstGeom prst="rect">
            <a:avLst/>
          </a:prstGeom>
        </p:spPr>
        <p:txBody>
          <a:bodyPr vert="horz" lIns="93324" tIns="46662" rIns="93324" bIns="46662" rtlCol="0"/>
          <a:lstStyle>
            <a:lvl1pPr algn="l">
              <a:defRPr sz="1200"/>
            </a:lvl1pPr>
          </a:lstStyle>
          <a:p>
            <a:endParaRPr lang="en-US" b="1" dirty="0"/>
          </a:p>
        </p:txBody>
      </p:sp>
      <p:sp>
        <p:nvSpPr>
          <p:cNvPr id="3" name="Date Placeholder 2"/>
          <p:cNvSpPr>
            <a:spLocks noGrp="1"/>
          </p:cNvSpPr>
          <p:nvPr>
            <p:ph type="dt" sz="quarter" idx="1"/>
          </p:nvPr>
        </p:nvSpPr>
        <p:spPr>
          <a:xfrm>
            <a:off x="494675" y="669161"/>
            <a:ext cx="4393055" cy="153245"/>
          </a:xfrm>
          <a:prstGeom prst="rect">
            <a:avLst/>
          </a:prstGeom>
        </p:spPr>
        <p:txBody>
          <a:bodyPr vert="horz" lIns="93324" tIns="0" rIns="93324" bIns="0" rtlCol="0">
            <a:noAutofit/>
          </a:bodyPr>
          <a:lstStyle>
            <a:lvl1pPr algn="r">
              <a:defRPr sz="1200"/>
            </a:lvl1pPr>
          </a:lstStyle>
          <a:p>
            <a:pPr algn="l"/>
            <a:fld id="{E7A8D578-5E90-413C-9512-130603CF2639}" type="datetimeFigureOut">
              <a:rPr lang="en-US" sz="1000" i="1"/>
              <a:pPr algn="l"/>
              <a:t>6/18/2024</a:t>
            </a:fld>
            <a:endParaRPr lang="en-US" sz="1000" i="1" dirty="0"/>
          </a:p>
        </p:txBody>
      </p:sp>
      <p:sp>
        <p:nvSpPr>
          <p:cNvPr id="4" name="Footer Placeholder 3"/>
          <p:cNvSpPr>
            <a:spLocks noGrp="1"/>
          </p:cNvSpPr>
          <p:nvPr>
            <p:ph type="ftr" sz="quarter" idx="2"/>
          </p:nvPr>
        </p:nvSpPr>
        <p:spPr>
          <a:xfrm>
            <a:off x="494691" y="8780243"/>
            <a:ext cx="2893517" cy="251346"/>
          </a:xfrm>
          <a:prstGeom prst="rect">
            <a:avLst/>
          </a:prstGeom>
        </p:spPr>
        <p:txBody>
          <a:bodyPr vert="horz" lIns="93324" tIns="46662" rIns="93324" bIns="46662" rtlCol="0" anchor="b"/>
          <a:lstStyle>
            <a:lvl1pPr algn="l">
              <a:defRPr sz="1200"/>
            </a:lvl1pPr>
          </a:lstStyle>
          <a:p>
            <a:endParaRPr lang="en-US" sz="1000" dirty="0"/>
          </a:p>
        </p:txBody>
      </p:sp>
      <p:sp>
        <p:nvSpPr>
          <p:cNvPr id="5" name="Slide Number Placeholder 4"/>
          <p:cNvSpPr>
            <a:spLocks noGrp="1"/>
          </p:cNvSpPr>
          <p:nvPr>
            <p:ph type="sldNum" sz="quarter" idx="3"/>
          </p:nvPr>
        </p:nvSpPr>
        <p:spPr>
          <a:xfrm>
            <a:off x="5306470" y="8780243"/>
            <a:ext cx="1221955" cy="251346"/>
          </a:xfrm>
          <a:prstGeom prst="rect">
            <a:avLst/>
          </a:prstGeom>
        </p:spPr>
        <p:txBody>
          <a:bodyPr vert="horz" lIns="93324" tIns="46662" rIns="93324" bIns="46662" rtlCol="0" anchor="b"/>
          <a:lstStyle>
            <a:lvl1pPr algn="r">
              <a:defRPr sz="1200"/>
            </a:lvl1pPr>
          </a:lstStyle>
          <a:p>
            <a:fld id="{6D32B792-199B-4EBF-B605-6F6C876EB442}" type="slidenum">
              <a:rPr lang="en-US" sz="1000"/>
              <a:t>‹#›</a:t>
            </a:fld>
            <a:endParaRPr lang="en-US" sz="1000" dirty="0"/>
          </a:p>
        </p:txBody>
      </p:sp>
    </p:spTree>
    <p:extLst>
      <p:ext uri="{BB962C8B-B14F-4D97-AF65-F5344CB8AC3E}">
        <p14:creationId xmlns:p14="http://schemas.microsoft.com/office/powerpoint/2010/main" val="91150287"/>
      </p:ext>
    </p:extLst>
  </p:cSld>
  <p:clrMap bg1="lt1" tx1="dk1" bg2="lt2" tx2="dk2" accent1="accent1" accent2="accent2" accent3="accent3" accent4="accent4" accent5="accent5" accent6="accent6" hlink="hlink" folHlink="folHlink"/>
  <p:hf dt="0"/>
</p:handoutMaster>
</file>

<file path=ppt/notesMasters/_rels/notesMaster1.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9" name="Graphic 18">
            <a:extLst>
              <a:ext uri="{FF2B5EF4-FFF2-40B4-BE49-F238E27FC236}">
                <a16:creationId xmlns:a16="http://schemas.microsoft.com/office/drawing/2014/main" id="{04FCD28D-5205-B14D-9338-E5F52C4B3AFB}"/>
              </a:ext>
            </a:extLst>
          </p:cNvPr>
          <p:cNvPicPr preferRelativeResize="0">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4713460" y="671457"/>
            <a:ext cx="1555593" cy="281237"/>
          </a:xfrm>
          <a:prstGeom prst="rect">
            <a:avLst/>
          </a:prstGeom>
        </p:spPr>
      </p:pic>
      <p:sp>
        <p:nvSpPr>
          <p:cNvPr id="20" name="Header Placeholder 19">
            <a:extLst>
              <a:ext uri="{FF2B5EF4-FFF2-40B4-BE49-F238E27FC236}">
                <a16:creationId xmlns:a16="http://schemas.microsoft.com/office/drawing/2014/main" id="{44B54E68-49B3-EB4F-9F06-63EBE21271F2}"/>
              </a:ext>
            </a:extLst>
          </p:cNvPr>
          <p:cNvSpPr>
            <a:spLocks noGrp="1"/>
          </p:cNvSpPr>
          <p:nvPr>
            <p:ph type="hdr" sz="quarter"/>
          </p:nvPr>
        </p:nvSpPr>
        <p:spPr>
          <a:xfrm>
            <a:off x="0" y="1"/>
            <a:ext cx="3043238" cy="466725"/>
          </a:xfrm>
          <a:prstGeom prst="rect">
            <a:avLst/>
          </a:prstGeom>
        </p:spPr>
        <p:txBody>
          <a:bodyPr vert="horz" lIns="91440" tIns="45720" rIns="91440" bIns="45720" rtlCol="0"/>
          <a:lstStyle>
            <a:lvl1pPr algn="l">
              <a:defRPr sz="1200"/>
            </a:lvl1pPr>
          </a:lstStyle>
          <a:p>
            <a:endParaRPr lang="en-US"/>
          </a:p>
        </p:txBody>
      </p:sp>
      <p:sp>
        <p:nvSpPr>
          <p:cNvPr id="21" name="Slide Image Placeholder 20">
            <a:extLst>
              <a:ext uri="{FF2B5EF4-FFF2-40B4-BE49-F238E27FC236}">
                <a16:creationId xmlns:a16="http://schemas.microsoft.com/office/drawing/2014/main" id="{9F80914E-3226-3544-8067-D77A7810E7E0}"/>
              </a:ext>
            </a:extLst>
          </p:cNvPr>
          <p:cNvSpPr>
            <a:spLocks noGrp="1" noRot="1" noChangeAspect="1"/>
          </p:cNvSpPr>
          <p:nvPr>
            <p:ph type="sldImg" idx="2"/>
          </p:nvPr>
        </p:nvSpPr>
        <p:spPr>
          <a:xfrm>
            <a:off x="719138" y="1163638"/>
            <a:ext cx="5584825" cy="3141662"/>
          </a:xfrm>
          <a:prstGeom prst="rect">
            <a:avLst/>
          </a:prstGeom>
          <a:noFill/>
          <a:ln w="12700">
            <a:solidFill>
              <a:prstClr val="black"/>
            </a:solidFill>
          </a:ln>
        </p:spPr>
        <p:txBody>
          <a:bodyPr vert="horz" lIns="91440" tIns="45720" rIns="91440" bIns="45720" rtlCol="0" anchor="ctr"/>
          <a:lstStyle/>
          <a:p>
            <a:endParaRPr lang="en-US"/>
          </a:p>
        </p:txBody>
      </p:sp>
      <p:sp>
        <p:nvSpPr>
          <p:cNvPr id="22" name="Footer Placeholder 21">
            <a:extLst>
              <a:ext uri="{FF2B5EF4-FFF2-40B4-BE49-F238E27FC236}">
                <a16:creationId xmlns:a16="http://schemas.microsoft.com/office/drawing/2014/main" id="{73A95A9D-2083-FD47-8FCC-26405789E46C}"/>
              </a:ext>
            </a:extLst>
          </p:cNvPr>
          <p:cNvSpPr>
            <a:spLocks noGrp="1"/>
          </p:cNvSpPr>
          <p:nvPr>
            <p:ph type="ftr" sz="quarter" idx="4"/>
          </p:nvPr>
        </p:nvSpPr>
        <p:spPr>
          <a:xfrm>
            <a:off x="0" y="8842376"/>
            <a:ext cx="3043238" cy="466725"/>
          </a:xfrm>
          <a:prstGeom prst="rect">
            <a:avLst/>
          </a:prstGeom>
        </p:spPr>
        <p:txBody>
          <a:bodyPr vert="horz" lIns="91440" tIns="45720" rIns="91440" bIns="45720" rtlCol="0" anchor="b"/>
          <a:lstStyle>
            <a:lvl1pPr algn="l">
              <a:defRPr sz="1200"/>
            </a:lvl1pPr>
          </a:lstStyle>
          <a:p>
            <a:endParaRPr lang="en-US"/>
          </a:p>
        </p:txBody>
      </p:sp>
      <p:sp>
        <p:nvSpPr>
          <p:cNvPr id="23" name="Slide Number Placeholder 22">
            <a:extLst>
              <a:ext uri="{FF2B5EF4-FFF2-40B4-BE49-F238E27FC236}">
                <a16:creationId xmlns:a16="http://schemas.microsoft.com/office/drawing/2014/main" id="{C3E99797-5A44-E441-B5A2-75267FF5AEBD}"/>
              </a:ext>
            </a:extLst>
          </p:cNvPr>
          <p:cNvSpPr>
            <a:spLocks noGrp="1"/>
          </p:cNvSpPr>
          <p:nvPr>
            <p:ph type="sldNum" sz="quarter" idx="5"/>
          </p:nvPr>
        </p:nvSpPr>
        <p:spPr>
          <a:xfrm>
            <a:off x="3978275" y="8842376"/>
            <a:ext cx="3043238" cy="466725"/>
          </a:xfrm>
          <a:prstGeom prst="rect">
            <a:avLst/>
          </a:prstGeom>
        </p:spPr>
        <p:txBody>
          <a:bodyPr vert="horz" lIns="91440" tIns="45720" rIns="91440" bIns="45720" rtlCol="0" anchor="b"/>
          <a:lstStyle>
            <a:lvl1pPr algn="r">
              <a:defRPr sz="1200"/>
            </a:lvl1pPr>
          </a:lstStyle>
          <a:p>
            <a:fld id="{2757C527-D302-0D4C-8820-8247C93BFD8D}" type="slidenum">
              <a:rPr lang="en-US" smtClean="0"/>
              <a:t>‹#›</a:t>
            </a:fld>
            <a:endParaRPr lang="en-US"/>
          </a:p>
        </p:txBody>
      </p:sp>
      <p:sp>
        <p:nvSpPr>
          <p:cNvPr id="24" name="Notes Placeholder 23">
            <a:extLst>
              <a:ext uri="{FF2B5EF4-FFF2-40B4-BE49-F238E27FC236}">
                <a16:creationId xmlns:a16="http://schemas.microsoft.com/office/drawing/2014/main" id="{0824245F-47FC-6845-9612-BB5942EF9984}"/>
              </a:ext>
            </a:extLst>
          </p:cNvPr>
          <p:cNvSpPr>
            <a:spLocks noGrp="1"/>
          </p:cNvSpPr>
          <p:nvPr>
            <p:ph type="body" sz="quarter" idx="3"/>
          </p:nvPr>
        </p:nvSpPr>
        <p:spPr>
          <a:xfrm>
            <a:off x="701676" y="4479925"/>
            <a:ext cx="5619750" cy="3665538"/>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5" name="Date Placeholder 24">
            <a:extLst>
              <a:ext uri="{FF2B5EF4-FFF2-40B4-BE49-F238E27FC236}">
                <a16:creationId xmlns:a16="http://schemas.microsoft.com/office/drawing/2014/main" id="{089E4AFB-44C9-3941-9EFD-0F8219FA48F5}"/>
              </a:ext>
            </a:extLst>
          </p:cNvPr>
          <p:cNvSpPr>
            <a:spLocks noGrp="1"/>
          </p:cNvSpPr>
          <p:nvPr>
            <p:ph type="dt" idx="1"/>
          </p:nvPr>
        </p:nvSpPr>
        <p:spPr>
          <a:xfrm>
            <a:off x="3978275" y="1"/>
            <a:ext cx="3043238" cy="466725"/>
          </a:xfrm>
          <a:prstGeom prst="rect">
            <a:avLst/>
          </a:prstGeom>
        </p:spPr>
        <p:txBody>
          <a:bodyPr vert="horz" lIns="91440" tIns="45720" rIns="91440" bIns="45720" rtlCol="0"/>
          <a:lstStyle>
            <a:lvl1pPr algn="r">
              <a:defRPr sz="1200"/>
            </a:lvl1pPr>
          </a:lstStyle>
          <a:p>
            <a:fld id="{76052FF9-2A45-F143-A9E3-2C98D6266DD3}" type="datetimeFigureOut">
              <a:rPr lang="en-US" smtClean="0"/>
              <a:t>6/18/2024</a:t>
            </a:fld>
            <a:endParaRPr lang="en-US"/>
          </a:p>
        </p:txBody>
      </p:sp>
    </p:spTree>
    <p:extLst>
      <p:ext uri="{BB962C8B-B14F-4D97-AF65-F5344CB8AC3E}">
        <p14:creationId xmlns:p14="http://schemas.microsoft.com/office/powerpoint/2010/main" val="3382299678"/>
      </p:ext>
    </p:extLst>
  </p:cSld>
  <p:clrMap bg1="lt1" tx1="dk1" bg2="lt2" tx2="dk2" accent1="accent1" accent2="accent2" accent3="accent3" accent4="accent4" accent5="accent5" accent6="accent6" hlink="hlink" folHlink="folHlink"/>
  <p:hf dt="0"/>
  <p:notesStyle>
    <a:lvl1pPr marL="117475" indent="-117475" algn="l" defTabSz="914400" rtl="0" eaLnBrk="1" latinLnBrk="0" hangingPunct="1">
      <a:spcBef>
        <a:spcPts val="400"/>
      </a:spcBef>
      <a:buFont typeface="Arial" panose="020B0604020202020204" pitchFamily="34" charset="0"/>
      <a:buChar char="•"/>
      <a:defRPr sz="1200" kern="1200">
        <a:solidFill>
          <a:schemeClr val="tx1"/>
        </a:solidFill>
        <a:latin typeface="+mn-lt"/>
        <a:ea typeface="+mn-ea"/>
        <a:cs typeface="+mn-cs"/>
      </a:defRPr>
    </a:lvl1pPr>
    <a:lvl2pPr marL="228600" indent="-111125" algn="l" defTabSz="914400" rtl="0" eaLnBrk="1" latinLnBrk="0" hangingPunct="1">
      <a:spcBef>
        <a:spcPts val="400"/>
      </a:spcBef>
      <a:buFont typeface="Arial" panose="020B0604020202020204" pitchFamily="34" charset="0"/>
      <a:buChar char="-"/>
      <a:defRPr sz="1200" kern="1200">
        <a:solidFill>
          <a:schemeClr val="tx1"/>
        </a:solidFill>
        <a:latin typeface="+mn-lt"/>
        <a:ea typeface="+mn-ea"/>
        <a:cs typeface="+mn-cs"/>
      </a:defRPr>
    </a:lvl2pPr>
    <a:lvl3pPr marL="346075" indent="-117475" algn="l" defTabSz="914400" rtl="0" eaLnBrk="1" latinLnBrk="0" hangingPunct="1">
      <a:spcBef>
        <a:spcPts val="400"/>
      </a:spcBef>
      <a:buFont typeface="Arial" panose="020B0604020202020204" pitchFamily="34" charset="0"/>
      <a:buChar char="›"/>
      <a:defRPr sz="1200" kern="1200">
        <a:solidFill>
          <a:schemeClr val="tx1"/>
        </a:solidFill>
        <a:latin typeface="+mn-lt"/>
        <a:ea typeface="+mn-ea"/>
        <a:cs typeface="+mn-cs"/>
      </a:defRPr>
    </a:lvl3pPr>
    <a:lvl4pPr marL="512763" indent="-166688" algn="l" defTabSz="914400" rtl="0" eaLnBrk="1" latinLnBrk="0" hangingPunct="1">
      <a:spcBef>
        <a:spcPts val="400"/>
      </a:spcBef>
      <a:buFont typeface="Arial" panose="020B0604020202020204" pitchFamily="34" charset="0"/>
      <a:buChar char="»"/>
      <a:defRPr sz="1200" kern="1200">
        <a:solidFill>
          <a:schemeClr val="tx1"/>
        </a:solidFill>
        <a:latin typeface="+mn-lt"/>
        <a:ea typeface="+mn-ea"/>
        <a:cs typeface="+mn-cs"/>
      </a:defRPr>
    </a:lvl4pPr>
    <a:lvl5pPr marL="630238" indent="-117475" algn="l" defTabSz="914400" rtl="0" eaLnBrk="1" latinLnBrk="0" hangingPunct="1">
      <a:spcBef>
        <a:spcPts val="400"/>
      </a:spcBef>
      <a:buSzPct val="75000"/>
      <a:buFont typeface="Wingdings" panose="05000000000000000000" pitchFamily="2" charset="2"/>
      <a:buChar char="§"/>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1.jpg"/><Relationship Id="rId1" Type="http://schemas.openxmlformats.org/officeDocument/2006/relationships/slideMaster" Target="../slideMasters/slideMaster1.xml"/><Relationship Id="rId4" Type="http://schemas.openxmlformats.org/officeDocument/2006/relationships/image" Target="../media/image10.svg"/></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14.png"/></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2.xml"/><Relationship Id="rId6" Type="http://schemas.openxmlformats.org/officeDocument/2006/relationships/image" Target="../media/image3.svg"/><Relationship Id="rId5" Type="http://schemas.openxmlformats.org/officeDocument/2006/relationships/image" Target="../media/image2.png"/><Relationship Id="rId4" Type="http://schemas.openxmlformats.org/officeDocument/2006/relationships/image" Target="../media/image5.emf"/></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Master" Target="../slideMasters/slideMaster1.xml"/><Relationship Id="rId1" Type="http://schemas.openxmlformats.org/officeDocument/2006/relationships/tags" Target="../tags/tag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5.emf"/></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ver 2024-01 - IQVIA">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8BB76970-59B0-02CE-F0CF-5DF2129D58BC}"/>
              </a:ext>
            </a:extLst>
          </p:cNvPr>
          <p:cNvSpPr/>
          <p:nvPr userDrawn="1"/>
        </p:nvSpPr>
        <p:spPr>
          <a:xfrm>
            <a:off x="0" y="0"/>
            <a:ext cx="12192000" cy="6858000"/>
          </a:xfrm>
          <a:prstGeom prst="rect">
            <a:avLst/>
          </a:prstGeom>
          <a:gradFill>
            <a:gsLst>
              <a:gs pos="15000">
                <a:srgbClr val="140B42"/>
              </a:gs>
              <a:gs pos="80000">
                <a:srgbClr val="005587"/>
              </a:gs>
            </a:gsLst>
            <a:lin ang="2700000" scaled="0"/>
          </a:gradFill>
          <a:ln w="12700" cap="flat" cmpd="sng" algn="ctr">
            <a:noFill/>
            <a:prstDash val="solid"/>
            <a:miter lim="800000"/>
          </a:ln>
          <a:effectLst/>
        </p:spPr>
        <p:txBody>
          <a:bodyPr rtlCol="0" anchor="t" anchorCtr="0"/>
          <a:lstStyle/>
          <a:p>
            <a:pPr marR="0" lvl="0" indent="0" fontAlgn="auto">
              <a:lnSpc>
                <a:spcPct val="100000"/>
              </a:lnSpc>
              <a:spcBef>
                <a:spcPts val="0"/>
              </a:spcBef>
              <a:spcAft>
                <a:spcPts val="0"/>
              </a:spcAft>
              <a:buClrTx/>
              <a:buSzTx/>
              <a:buFontTx/>
              <a:buNone/>
              <a:tabLst/>
            </a:pPr>
            <a:endParaRPr kumimoji="0" lang="en-GB" sz="1600" b="0" i="0" u="none" strike="noStrike" kern="0" cap="none" spc="0" normalizeH="0" baseline="0" noProof="0" dirty="0" err="1">
              <a:ln>
                <a:noFill/>
              </a:ln>
              <a:solidFill>
                <a:srgbClr val="FFFFFF"/>
              </a:solidFill>
              <a:effectLst/>
              <a:uLnTx/>
              <a:uFillTx/>
              <a:latin typeface="Arial" panose="020B0604020202020204"/>
            </a:endParaRPr>
          </a:p>
        </p:txBody>
      </p:sp>
      <p:sp>
        <p:nvSpPr>
          <p:cNvPr id="34" name="Text Placeholder 21">
            <a:extLst>
              <a:ext uri="{FF2B5EF4-FFF2-40B4-BE49-F238E27FC236}">
                <a16:creationId xmlns:a16="http://schemas.microsoft.com/office/drawing/2014/main" id="{DF6C4E0C-B7EB-46A6-B6F0-C76FDCFC3F2E}"/>
              </a:ext>
            </a:extLst>
          </p:cNvPr>
          <p:cNvSpPr>
            <a:spLocks noGrp="1"/>
          </p:cNvSpPr>
          <p:nvPr>
            <p:ph type="body" sz="quarter" idx="11" hasCustomPrompt="1"/>
          </p:nvPr>
        </p:nvSpPr>
        <p:spPr>
          <a:xfrm>
            <a:off x="613608" y="4175059"/>
            <a:ext cx="5948681" cy="1195801"/>
          </a:xfrm>
          <a:prstGeom prst="rect">
            <a:avLst/>
          </a:prstGeom>
        </p:spPr>
        <p:txBody>
          <a:bodyPr>
            <a:noAutofit/>
          </a:bodyPr>
          <a:lstStyle>
            <a:lvl1pPr marL="0" indent="0" algn="l">
              <a:lnSpc>
                <a:spcPct val="100000"/>
              </a:lnSpc>
              <a:spcBef>
                <a:spcPts val="0"/>
              </a:spcBef>
              <a:buNone/>
              <a:defRPr sz="2400" b="0" i="1">
                <a:solidFill>
                  <a:schemeClr val="bg1"/>
                </a:solidFill>
              </a:defRPr>
            </a:lvl1pPr>
          </a:lstStyle>
          <a:p>
            <a:pPr lvl="0"/>
            <a:r>
              <a:rPr lang="en-US" dirty="0"/>
              <a:t>Subheads are 24pt Arial Italic sentence case</a:t>
            </a:r>
          </a:p>
        </p:txBody>
      </p:sp>
      <p:sp>
        <p:nvSpPr>
          <p:cNvPr id="35" name="Title 1">
            <a:extLst>
              <a:ext uri="{FF2B5EF4-FFF2-40B4-BE49-F238E27FC236}">
                <a16:creationId xmlns:a16="http://schemas.microsoft.com/office/drawing/2014/main" id="{F7111441-0C14-4EE9-B6C1-ED9FC63641C7}"/>
              </a:ext>
            </a:extLst>
          </p:cNvPr>
          <p:cNvSpPr>
            <a:spLocks noGrp="1"/>
          </p:cNvSpPr>
          <p:nvPr>
            <p:ph type="ctrTitle" hasCustomPrompt="1"/>
          </p:nvPr>
        </p:nvSpPr>
        <p:spPr>
          <a:xfrm>
            <a:off x="613608" y="1918354"/>
            <a:ext cx="5948681" cy="2088828"/>
          </a:xfrm>
          <a:prstGeom prst="rect">
            <a:avLst/>
          </a:prstGeom>
        </p:spPr>
        <p:txBody>
          <a:bodyPr anchor="b" anchorCtr="0"/>
          <a:lstStyle>
            <a:lvl1pPr algn="l">
              <a:lnSpc>
                <a:spcPct val="100000"/>
              </a:lnSpc>
              <a:defRPr sz="3600" b="1" i="0" baseline="0">
                <a:solidFill>
                  <a:schemeClr val="bg1"/>
                </a:solidFill>
              </a:defRPr>
            </a:lvl1pPr>
          </a:lstStyle>
          <a:p>
            <a:r>
              <a:rPr lang="en-US" dirty="0"/>
              <a:t>Headline 36pt Arial Bold </a:t>
            </a:r>
            <a:br>
              <a:rPr lang="en-US" dirty="0"/>
            </a:br>
            <a:r>
              <a:rPr lang="en-US" dirty="0"/>
              <a:t>Title Case and Can be 3 Lines</a:t>
            </a:r>
          </a:p>
        </p:txBody>
      </p:sp>
      <p:sp>
        <p:nvSpPr>
          <p:cNvPr id="36" name="Subtitle 2">
            <a:extLst>
              <a:ext uri="{FF2B5EF4-FFF2-40B4-BE49-F238E27FC236}">
                <a16:creationId xmlns:a16="http://schemas.microsoft.com/office/drawing/2014/main" id="{413712FA-495E-465D-A2EB-8AA7E6AE5523}"/>
              </a:ext>
            </a:extLst>
          </p:cNvPr>
          <p:cNvSpPr>
            <a:spLocks noGrp="1"/>
          </p:cNvSpPr>
          <p:nvPr>
            <p:ph type="subTitle" idx="1" hasCustomPrompt="1"/>
          </p:nvPr>
        </p:nvSpPr>
        <p:spPr>
          <a:xfrm>
            <a:off x="613608" y="5518464"/>
            <a:ext cx="5948681" cy="669272"/>
          </a:xfrm>
          <a:prstGeom prst="rect">
            <a:avLst/>
          </a:prstGeom>
        </p:spPr>
        <p:txBody>
          <a:bodyPr>
            <a:noAutofit/>
          </a:bodyPr>
          <a:lstStyle>
            <a:lvl1pPr marL="0" indent="0" algn="l">
              <a:lnSpc>
                <a:spcPct val="100000"/>
              </a:lnSpc>
              <a:spcBef>
                <a:spcPts val="200"/>
              </a:spcBef>
              <a:buNone/>
              <a:defRPr sz="1600" baseline="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Author First Last Name, Title 16pt Arial</a:t>
            </a:r>
          </a:p>
        </p:txBody>
      </p:sp>
      <p:sp>
        <p:nvSpPr>
          <p:cNvPr id="5" name="Rectangle: Top Corners Rounded 4">
            <a:extLst>
              <a:ext uri="{FF2B5EF4-FFF2-40B4-BE49-F238E27FC236}">
                <a16:creationId xmlns:a16="http://schemas.microsoft.com/office/drawing/2014/main" id="{C7CB88CE-AFAB-3162-5EFA-DACFAECFC82B}"/>
              </a:ext>
            </a:extLst>
          </p:cNvPr>
          <p:cNvSpPr/>
          <p:nvPr userDrawn="1"/>
        </p:nvSpPr>
        <p:spPr>
          <a:xfrm rot="16200000">
            <a:off x="10172703" y="704015"/>
            <a:ext cx="877958" cy="3160642"/>
          </a:xfrm>
          <a:prstGeom prst="round2SameRect">
            <a:avLst>
              <a:gd name="adj1" fmla="val 50000"/>
              <a:gd name="adj2" fmla="val 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600" dirty="0" err="1"/>
          </a:p>
        </p:txBody>
      </p:sp>
      <p:sp>
        <p:nvSpPr>
          <p:cNvPr id="6" name="Rectangle: Top Corners Rounded 5">
            <a:extLst>
              <a:ext uri="{FF2B5EF4-FFF2-40B4-BE49-F238E27FC236}">
                <a16:creationId xmlns:a16="http://schemas.microsoft.com/office/drawing/2014/main" id="{78BBCD43-EEDD-17C3-B8E4-320E6ECA340F}"/>
              </a:ext>
            </a:extLst>
          </p:cNvPr>
          <p:cNvSpPr/>
          <p:nvPr userDrawn="1"/>
        </p:nvSpPr>
        <p:spPr>
          <a:xfrm rot="16200000">
            <a:off x="10741443" y="4899986"/>
            <a:ext cx="877958" cy="2023162"/>
          </a:xfrm>
          <a:prstGeom prst="round2SameRect">
            <a:avLst>
              <a:gd name="adj1" fmla="val 50000"/>
              <a:gd name="adj2" fmla="val 0"/>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600" dirty="0" err="1"/>
          </a:p>
        </p:txBody>
      </p:sp>
      <p:sp>
        <p:nvSpPr>
          <p:cNvPr id="3" name="Rectangle: Top Corners Rounded 2">
            <a:extLst>
              <a:ext uri="{FF2B5EF4-FFF2-40B4-BE49-F238E27FC236}">
                <a16:creationId xmlns:a16="http://schemas.microsoft.com/office/drawing/2014/main" id="{AC34CDE1-031B-F659-37E6-092E1C8890F5}"/>
              </a:ext>
            </a:extLst>
          </p:cNvPr>
          <p:cNvSpPr/>
          <p:nvPr userDrawn="1"/>
        </p:nvSpPr>
        <p:spPr>
          <a:xfrm rot="16200000">
            <a:off x="7833691" y="1545530"/>
            <a:ext cx="3591342" cy="5125276"/>
          </a:xfrm>
          <a:prstGeom prst="round2SameRect">
            <a:avLst>
              <a:gd name="adj1" fmla="val 50000"/>
              <a:gd name="adj2" fmla="val 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600" dirty="0" err="1"/>
          </a:p>
        </p:txBody>
      </p:sp>
      <p:sp>
        <p:nvSpPr>
          <p:cNvPr id="7" name="TextBox 6">
            <a:extLst>
              <a:ext uri="{FF2B5EF4-FFF2-40B4-BE49-F238E27FC236}">
                <a16:creationId xmlns:a16="http://schemas.microsoft.com/office/drawing/2014/main" id="{5EEC8515-986E-A47F-4BDA-CED96BF08D65}"/>
              </a:ext>
            </a:extLst>
          </p:cNvPr>
          <p:cNvSpPr txBox="1"/>
          <p:nvPr userDrawn="1"/>
        </p:nvSpPr>
        <p:spPr bwMode="black">
          <a:xfrm>
            <a:off x="613608" y="6519948"/>
            <a:ext cx="7722832" cy="215444"/>
          </a:xfrm>
          <a:prstGeom prst="rect">
            <a:avLst/>
          </a:prstGeom>
          <a:ln>
            <a:noFill/>
          </a:ln>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800" dirty="0">
                <a:solidFill>
                  <a:srgbClr val="7FD1EF"/>
                </a:solidFill>
                <a:ea typeface="Arial" charset="0"/>
                <a:cs typeface="Arial" charset="0"/>
              </a:rPr>
              <a:t>© 2024. All rights reserved. IQVIA</a:t>
            </a:r>
            <a:r>
              <a:rPr lang="en-US" sz="800" baseline="30000" dirty="0">
                <a:solidFill>
                  <a:srgbClr val="7FD1EF"/>
                </a:solidFill>
                <a:ea typeface="Arial" charset="0"/>
                <a:cs typeface="Arial" charset="0"/>
              </a:rPr>
              <a:t>®</a:t>
            </a:r>
            <a:r>
              <a:rPr lang="en-US" sz="800" dirty="0">
                <a:solidFill>
                  <a:srgbClr val="7FD1EF"/>
                </a:solidFill>
                <a:ea typeface="Arial" charset="0"/>
                <a:cs typeface="Arial" charset="0"/>
              </a:rPr>
              <a:t> is a registered trademark of IQVIA Inc. in the United States, the European Union, and various other countries. </a:t>
            </a:r>
          </a:p>
        </p:txBody>
      </p:sp>
      <p:sp>
        <p:nvSpPr>
          <p:cNvPr id="8" name="Rectangle: Top Corners Rounded 7">
            <a:extLst>
              <a:ext uri="{FF2B5EF4-FFF2-40B4-BE49-F238E27FC236}">
                <a16:creationId xmlns:a16="http://schemas.microsoft.com/office/drawing/2014/main" id="{F0223E2A-EF00-0A08-DA2A-FCB4BDA5AE23}"/>
              </a:ext>
            </a:extLst>
          </p:cNvPr>
          <p:cNvSpPr/>
          <p:nvPr userDrawn="1"/>
        </p:nvSpPr>
        <p:spPr>
          <a:xfrm rot="16200000">
            <a:off x="9058253" y="2934275"/>
            <a:ext cx="877958" cy="5389536"/>
          </a:xfrm>
          <a:custGeom>
            <a:avLst/>
            <a:gdLst>
              <a:gd name="connsiteX0" fmla="*/ 438979 w 877958"/>
              <a:gd name="connsiteY0" fmla="*/ 0 h 5389536"/>
              <a:gd name="connsiteX1" fmla="*/ 438979 w 877958"/>
              <a:gd name="connsiteY1" fmla="*/ 0 h 5389536"/>
              <a:gd name="connsiteX2" fmla="*/ 877958 w 877958"/>
              <a:gd name="connsiteY2" fmla="*/ 438979 h 5389536"/>
              <a:gd name="connsiteX3" fmla="*/ 877958 w 877958"/>
              <a:gd name="connsiteY3" fmla="*/ 5389536 h 5389536"/>
              <a:gd name="connsiteX4" fmla="*/ 877958 w 877958"/>
              <a:gd name="connsiteY4" fmla="*/ 5389536 h 5389536"/>
              <a:gd name="connsiteX5" fmla="*/ 0 w 877958"/>
              <a:gd name="connsiteY5" fmla="*/ 5389536 h 5389536"/>
              <a:gd name="connsiteX6" fmla="*/ 0 w 877958"/>
              <a:gd name="connsiteY6" fmla="*/ 5389536 h 5389536"/>
              <a:gd name="connsiteX7" fmla="*/ 0 w 877958"/>
              <a:gd name="connsiteY7" fmla="*/ 438979 h 5389536"/>
              <a:gd name="connsiteX8" fmla="*/ 438979 w 877958"/>
              <a:gd name="connsiteY8" fmla="*/ 0 h 5389536"/>
              <a:gd name="connsiteX0" fmla="*/ 0 w 877958"/>
              <a:gd name="connsiteY0" fmla="*/ 5389536 h 5480976"/>
              <a:gd name="connsiteX1" fmla="*/ 0 w 877958"/>
              <a:gd name="connsiteY1" fmla="*/ 438979 h 5480976"/>
              <a:gd name="connsiteX2" fmla="*/ 438979 w 877958"/>
              <a:gd name="connsiteY2" fmla="*/ 0 h 5480976"/>
              <a:gd name="connsiteX3" fmla="*/ 438979 w 877958"/>
              <a:gd name="connsiteY3" fmla="*/ 0 h 5480976"/>
              <a:gd name="connsiteX4" fmla="*/ 877958 w 877958"/>
              <a:gd name="connsiteY4" fmla="*/ 438979 h 5480976"/>
              <a:gd name="connsiteX5" fmla="*/ 877958 w 877958"/>
              <a:gd name="connsiteY5" fmla="*/ 5389536 h 5480976"/>
              <a:gd name="connsiteX6" fmla="*/ 877958 w 877958"/>
              <a:gd name="connsiteY6" fmla="*/ 5389536 h 5480976"/>
              <a:gd name="connsiteX7" fmla="*/ 0 w 877958"/>
              <a:gd name="connsiteY7" fmla="*/ 5389536 h 5480976"/>
              <a:gd name="connsiteX8" fmla="*/ 91440 w 877958"/>
              <a:gd name="connsiteY8" fmla="*/ 5480976 h 5480976"/>
              <a:gd name="connsiteX0" fmla="*/ 0 w 877958"/>
              <a:gd name="connsiteY0" fmla="*/ 5389536 h 5389536"/>
              <a:gd name="connsiteX1" fmla="*/ 0 w 877958"/>
              <a:gd name="connsiteY1" fmla="*/ 438979 h 5389536"/>
              <a:gd name="connsiteX2" fmla="*/ 438979 w 877958"/>
              <a:gd name="connsiteY2" fmla="*/ 0 h 5389536"/>
              <a:gd name="connsiteX3" fmla="*/ 438979 w 877958"/>
              <a:gd name="connsiteY3" fmla="*/ 0 h 5389536"/>
              <a:gd name="connsiteX4" fmla="*/ 877958 w 877958"/>
              <a:gd name="connsiteY4" fmla="*/ 438979 h 5389536"/>
              <a:gd name="connsiteX5" fmla="*/ 877958 w 877958"/>
              <a:gd name="connsiteY5" fmla="*/ 5389536 h 5389536"/>
              <a:gd name="connsiteX6" fmla="*/ 877958 w 877958"/>
              <a:gd name="connsiteY6" fmla="*/ 5389536 h 5389536"/>
              <a:gd name="connsiteX7" fmla="*/ 0 w 877958"/>
              <a:gd name="connsiteY7" fmla="*/ 5389536 h 5389536"/>
              <a:gd name="connsiteX0" fmla="*/ 0 w 877958"/>
              <a:gd name="connsiteY0" fmla="*/ 5389536 h 5389536"/>
              <a:gd name="connsiteX1" fmla="*/ 0 w 877958"/>
              <a:gd name="connsiteY1" fmla="*/ 438979 h 5389536"/>
              <a:gd name="connsiteX2" fmla="*/ 438979 w 877958"/>
              <a:gd name="connsiteY2" fmla="*/ 0 h 5389536"/>
              <a:gd name="connsiteX3" fmla="*/ 438979 w 877958"/>
              <a:gd name="connsiteY3" fmla="*/ 0 h 5389536"/>
              <a:gd name="connsiteX4" fmla="*/ 877958 w 877958"/>
              <a:gd name="connsiteY4" fmla="*/ 438979 h 5389536"/>
              <a:gd name="connsiteX5" fmla="*/ 877958 w 877958"/>
              <a:gd name="connsiteY5" fmla="*/ 5389536 h 5389536"/>
              <a:gd name="connsiteX6" fmla="*/ 877958 w 877958"/>
              <a:gd name="connsiteY6" fmla="*/ 5389536 h 53895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77958" h="5389536">
                <a:moveTo>
                  <a:pt x="0" y="5389536"/>
                </a:moveTo>
                <a:lnTo>
                  <a:pt x="0" y="438979"/>
                </a:lnTo>
                <a:cubicBezTo>
                  <a:pt x="0" y="196538"/>
                  <a:pt x="196538" y="0"/>
                  <a:pt x="438979" y="0"/>
                </a:cubicBezTo>
                <a:lnTo>
                  <a:pt x="438979" y="0"/>
                </a:lnTo>
                <a:cubicBezTo>
                  <a:pt x="681420" y="0"/>
                  <a:pt x="877958" y="196538"/>
                  <a:pt x="877958" y="438979"/>
                </a:cubicBezTo>
                <a:lnTo>
                  <a:pt x="877958" y="5389536"/>
                </a:lnTo>
                <a:lnTo>
                  <a:pt x="877958" y="5389536"/>
                </a:lnTo>
              </a:path>
            </a:pathLst>
          </a:custGeom>
          <a:no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noAutofit/>
          </a:bodyPr>
          <a:lstStyle/>
          <a:p>
            <a:endParaRPr lang="en-US" sz="1600" dirty="0" err="1"/>
          </a:p>
        </p:txBody>
      </p:sp>
      <p:pic>
        <p:nvPicPr>
          <p:cNvPr id="10" name="Picture 9">
            <a:extLst>
              <a:ext uri="{FF2B5EF4-FFF2-40B4-BE49-F238E27FC236}">
                <a16:creationId xmlns:a16="http://schemas.microsoft.com/office/drawing/2014/main" id="{6025B28D-E9A6-1255-B443-7613304201B6}"/>
              </a:ext>
            </a:extLst>
          </p:cNvPr>
          <p:cNvPicPr>
            <a:picLocks/>
          </p:cNvPicPr>
          <p:nvPr userDrawn="1"/>
        </p:nvPicPr>
        <p:blipFill rotWithShape="1">
          <a:blip r:embed="rId2" cstate="screen">
            <a:extLst>
              <a:ext uri="{28A0092B-C50C-407E-A947-70E740481C1C}">
                <a14:useLocalDpi xmlns:a14="http://schemas.microsoft.com/office/drawing/2010/main"/>
              </a:ext>
            </a:extLst>
          </a:blip>
          <a:srcRect b="41709"/>
          <a:stretch/>
        </p:blipFill>
        <p:spPr>
          <a:xfrm>
            <a:off x="9199917" y="735457"/>
            <a:ext cx="2247900" cy="406400"/>
          </a:xfrm>
          <a:prstGeom prst="rect">
            <a:avLst/>
          </a:prstGeom>
        </p:spPr>
      </p:pic>
    </p:spTree>
    <p:extLst>
      <p:ext uri="{BB962C8B-B14F-4D97-AF65-F5344CB8AC3E}">
        <p14:creationId xmlns:p14="http://schemas.microsoft.com/office/powerpoint/2010/main" val="4045338534"/>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ontent_Callout Opt1 - IQVIA">
    <p:spTree>
      <p:nvGrpSpPr>
        <p:cNvPr id="1" name=""/>
        <p:cNvGrpSpPr/>
        <p:nvPr/>
      </p:nvGrpSpPr>
      <p:grpSpPr>
        <a:xfrm>
          <a:off x="0" y="0"/>
          <a:ext cx="0" cy="0"/>
          <a:chOff x="0" y="0"/>
          <a:chExt cx="0" cy="0"/>
        </a:xfrm>
      </p:grpSpPr>
      <p:pic>
        <p:nvPicPr>
          <p:cNvPr id="17" name="Graphic 16">
            <a:extLst>
              <a:ext uri="{FF2B5EF4-FFF2-40B4-BE49-F238E27FC236}">
                <a16:creationId xmlns:a16="http://schemas.microsoft.com/office/drawing/2014/main" id="{B39BD980-859A-ED43-B5E0-B78C35812A87}"/>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376299" y="6535995"/>
            <a:ext cx="1143000" cy="215900"/>
          </a:xfrm>
          <a:prstGeom prst="rect">
            <a:avLst/>
          </a:prstGeom>
        </p:spPr>
      </p:pic>
      <p:cxnSp>
        <p:nvCxnSpPr>
          <p:cNvPr id="12" name="Straight Connector 11">
            <a:extLst>
              <a:ext uri="{FF2B5EF4-FFF2-40B4-BE49-F238E27FC236}">
                <a16:creationId xmlns:a16="http://schemas.microsoft.com/office/drawing/2014/main" id="{9531A8FC-B139-A448-96B7-DB54D8693F95}"/>
              </a:ext>
            </a:extLst>
          </p:cNvPr>
          <p:cNvCxnSpPr>
            <a:cxnSpLocks/>
          </p:cNvCxnSpPr>
          <p:nvPr/>
        </p:nvCxnSpPr>
        <p:spPr>
          <a:xfrm>
            <a:off x="8132063" y="1784927"/>
            <a:ext cx="4148329" cy="0"/>
          </a:xfrm>
          <a:prstGeom prst="line">
            <a:avLst/>
          </a:prstGeom>
          <a:ln w="25400" cap="rnd">
            <a:solidFill>
              <a:schemeClr val="accent2"/>
            </a:solidFill>
            <a:round/>
          </a:ln>
        </p:spPr>
        <p:style>
          <a:lnRef idx="1">
            <a:schemeClr val="accent1"/>
          </a:lnRef>
          <a:fillRef idx="0">
            <a:schemeClr val="accent1"/>
          </a:fillRef>
          <a:effectRef idx="0">
            <a:schemeClr val="accent1"/>
          </a:effectRef>
          <a:fontRef idx="minor">
            <a:schemeClr val="tx1"/>
          </a:fontRef>
        </p:style>
      </p:cxnSp>
      <p:sp>
        <p:nvSpPr>
          <p:cNvPr id="57" name="Content Placeholder 2">
            <a:extLst>
              <a:ext uri="{FF2B5EF4-FFF2-40B4-BE49-F238E27FC236}">
                <a16:creationId xmlns:a16="http://schemas.microsoft.com/office/drawing/2014/main" id="{D88AF363-7A35-104E-9A0A-BC860A4A42C8}"/>
              </a:ext>
            </a:extLst>
          </p:cNvPr>
          <p:cNvSpPr>
            <a:spLocks noGrp="1"/>
          </p:cNvSpPr>
          <p:nvPr>
            <p:ph idx="17" hasCustomPrompt="1"/>
          </p:nvPr>
        </p:nvSpPr>
        <p:spPr>
          <a:xfrm>
            <a:off x="384694" y="1702626"/>
            <a:ext cx="7492481" cy="4577849"/>
          </a:xfrm>
          <a:prstGeom prst="rect">
            <a:avLst/>
          </a:prstGeom>
        </p:spPr>
        <p:txBody>
          <a:bodyPr/>
          <a:lstStyle>
            <a:lvl1pPr marL="182880" indent="-182880">
              <a:lnSpc>
                <a:spcPct val="100000"/>
              </a:lnSpc>
              <a:spcBef>
                <a:spcPts val="1000"/>
              </a:spcBef>
              <a:defRPr sz="1600">
                <a:solidFill>
                  <a:schemeClr val="tx1"/>
                </a:solidFill>
              </a:defRPr>
            </a:lvl1pPr>
            <a:lvl2pPr marL="365760" indent="-182880">
              <a:lnSpc>
                <a:spcPct val="100000"/>
              </a:lnSpc>
              <a:spcBef>
                <a:spcPts val="800"/>
              </a:spcBef>
              <a:buFont typeface="Arial" panose="020B0604020202020204" pitchFamily="34" charset="0"/>
              <a:buChar char="-"/>
              <a:defRPr sz="1600">
                <a:solidFill>
                  <a:schemeClr val="tx1"/>
                </a:solidFill>
              </a:defRPr>
            </a:lvl2pPr>
            <a:lvl3pPr marL="548640" indent="-182880">
              <a:lnSpc>
                <a:spcPct val="100000"/>
              </a:lnSpc>
              <a:spcBef>
                <a:spcPts val="800"/>
              </a:spcBef>
              <a:buFont typeface="Arial" panose="020B0604020202020204" pitchFamily="34" charset="0"/>
              <a:buChar char="›"/>
              <a:defRPr sz="1600">
                <a:solidFill>
                  <a:schemeClr val="tx1"/>
                </a:solidFill>
              </a:defRPr>
            </a:lvl3pPr>
            <a:lvl4pPr marL="731520" indent="-182880">
              <a:lnSpc>
                <a:spcPct val="100000"/>
              </a:lnSpc>
              <a:spcBef>
                <a:spcPts val="800"/>
              </a:spcBef>
              <a:buFont typeface="Arial" panose="020B0604020202020204" pitchFamily="34" charset="0"/>
              <a:buChar char="»"/>
              <a:defRPr sz="1600">
                <a:solidFill>
                  <a:schemeClr val="tx1"/>
                </a:solidFill>
              </a:defRPr>
            </a:lvl4pPr>
            <a:lvl5pPr marL="914400" indent="-18288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8" name="Text Placeholder 11"/>
          <p:cNvSpPr>
            <a:spLocks noGrp="1"/>
          </p:cNvSpPr>
          <p:nvPr>
            <p:ph type="body" sz="quarter" idx="15" hasCustomPrompt="1"/>
          </p:nvPr>
        </p:nvSpPr>
        <p:spPr bwMode="gray">
          <a:xfrm>
            <a:off x="8132063" y="1876358"/>
            <a:ext cx="3764662" cy="4404117"/>
          </a:xfrm>
          <a:prstGeom prst="rect">
            <a:avLst/>
          </a:prstGeom>
        </p:spPr>
        <p:txBody>
          <a:bodyPr wrap="square" anchor="t" anchorCtr="0">
            <a:noAutofit/>
          </a:bodyPr>
          <a:lstStyle>
            <a:lvl1pPr marL="0" marR="0" indent="0" algn="l" defTabSz="1219170" rtl="0" eaLnBrk="0" fontAlgn="base" latinLnBrk="0" hangingPunct="0">
              <a:lnSpc>
                <a:spcPct val="125000"/>
              </a:lnSpc>
              <a:spcBef>
                <a:spcPts val="0"/>
              </a:spcBef>
              <a:spcAft>
                <a:spcPct val="0"/>
              </a:spcAft>
              <a:buClrTx/>
              <a:buSzTx/>
              <a:buFontTx/>
              <a:buNone/>
              <a:tabLst/>
              <a:defRPr sz="2000" b="1" i="0" baseline="0">
                <a:solidFill>
                  <a:schemeClr val="accent2"/>
                </a:solidFill>
                <a:latin typeface="+mj-lt"/>
              </a:defRPr>
            </a:lvl1pPr>
            <a:lvl2pPr marL="230188" indent="-119063">
              <a:lnSpc>
                <a:spcPct val="100000"/>
              </a:lnSpc>
              <a:buFont typeface="Arial"/>
              <a:buChar char="•"/>
              <a:defRPr sz="1200" b="0" i="0" baseline="0">
                <a:solidFill>
                  <a:schemeClr val="accent1"/>
                </a:solidFill>
                <a:latin typeface="+mj-lt"/>
                <a:cs typeface="Arial"/>
              </a:defRPr>
            </a:lvl2pPr>
            <a:lvl3pPr marL="609585" indent="-228594">
              <a:lnSpc>
                <a:spcPct val="100000"/>
              </a:lnSpc>
              <a:buFont typeface="Arial" pitchFamily="34" charset="0"/>
              <a:buChar char="•"/>
              <a:defRPr sz="1200" b="0" i="0">
                <a:solidFill>
                  <a:schemeClr val="bg1"/>
                </a:solidFill>
                <a:latin typeface="+mj-lt"/>
                <a:cs typeface="Arial"/>
              </a:defRPr>
            </a:lvl3pPr>
            <a:lvl4pPr>
              <a:defRPr sz="2133" b="0" i="0">
                <a:latin typeface="Georgia" pitchFamily="18" charset="0"/>
              </a:defRPr>
            </a:lvl4pPr>
          </a:lstStyle>
          <a:p>
            <a:pPr lvl="0"/>
            <a:r>
              <a:rPr lang="en-US" noProof="0" dirty="0"/>
              <a:t>Callouts are 20pt Arial Bold sentence case lorem ipsum dolor sit </a:t>
            </a:r>
            <a:r>
              <a:rPr lang="en-US" noProof="0" dirty="0" err="1"/>
              <a:t>amet</a:t>
            </a:r>
            <a:r>
              <a:rPr lang="en-US" noProof="0" dirty="0"/>
              <a:t>, </a:t>
            </a:r>
            <a:r>
              <a:rPr lang="en-US" noProof="0" dirty="0" err="1"/>
              <a:t>consec</a:t>
            </a:r>
            <a:r>
              <a:rPr lang="en-US" noProof="0" dirty="0"/>
              <a:t> </a:t>
            </a:r>
            <a:r>
              <a:rPr lang="en-US" noProof="0" dirty="0" err="1"/>
              <a:t>tetuer</a:t>
            </a:r>
            <a:r>
              <a:rPr lang="en-US" noProof="0" dirty="0"/>
              <a:t> </a:t>
            </a:r>
            <a:r>
              <a:rPr lang="en-US" noProof="0" dirty="0" err="1"/>
              <a:t>adipiscing</a:t>
            </a:r>
            <a:r>
              <a:rPr lang="en-US" noProof="0" dirty="0"/>
              <a:t> </a:t>
            </a:r>
            <a:r>
              <a:rPr lang="en-US" noProof="0" dirty="0" err="1"/>
              <a:t>elit</a:t>
            </a:r>
            <a:r>
              <a:rPr lang="en-US" noProof="0" dirty="0"/>
              <a:t>, </a:t>
            </a:r>
            <a:r>
              <a:rPr lang="en-US" noProof="0" dirty="0" err="1"/>
              <a:t>sed</a:t>
            </a:r>
            <a:r>
              <a:rPr lang="en-US" noProof="0" dirty="0"/>
              <a:t> </a:t>
            </a:r>
            <a:r>
              <a:rPr lang="en-US" noProof="0" dirty="0" err="1"/>
              <a:t>diam</a:t>
            </a:r>
            <a:r>
              <a:rPr lang="en-US" noProof="0" dirty="0"/>
              <a:t> </a:t>
            </a:r>
            <a:r>
              <a:rPr lang="en-US" noProof="0" dirty="0" err="1"/>
              <a:t>nonummy</a:t>
            </a:r>
            <a:r>
              <a:rPr lang="en-US" noProof="0" dirty="0"/>
              <a:t> </a:t>
            </a:r>
            <a:r>
              <a:rPr lang="en-US" noProof="0" dirty="0" err="1"/>
              <a:t>nibh</a:t>
            </a:r>
            <a:r>
              <a:rPr lang="en-US" noProof="0" dirty="0"/>
              <a:t> </a:t>
            </a:r>
            <a:r>
              <a:rPr lang="en-US" noProof="0" dirty="0" err="1"/>
              <a:t>euismod</a:t>
            </a:r>
            <a:r>
              <a:rPr lang="en-US" noProof="0" dirty="0"/>
              <a:t> </a:t>
            </a:r>
            <a:r>
              <a:rPr lang="en-US" noProof="0" dirty="0" err="1"/>
              <a:t>tincidunt</a:t>
            </a:r>
            <a:r>
              <a:rPr lang="en-US" noProof="0" dirty="0"/>
              <a:t> </a:t>
            </a:r>
            <a:r>
              <a:rPr lang="en-US" noProof="0" dirty="0" err="1"/>
              <a:t>ut</a:t>
            </a:r>
            <a:r>
              <a:rPr lang="en-US" noProof="0" dirty="0"/>
              <a:t> </a:t>
            </a:r>
            <a:r>
              <a:rPr lang="en-US" noProof="0" dirty="0" err="1"/>
              <a:t>laoreet</a:t>
            </a:r>
            <a:r>
              <a:rPr lang="en-US" noProof="0" dirty="0"/>
              <a:t> dolore magna </a:t>
            </a:r>
            <a:r>
              <a:rPr lang="en-US" noProof="0" dirty="0" err="1"/>
              <a:t>aliquam</a:t>
            </a:r>
            <a:r>
              <a:rPr lang="en-US" noProof="0" dirty="0"/>
              <a:t> </a:t>
            </a:r>
            <a:r>
              <a:rPr lang="en-US" noProof="0" dirty="0" err="1"/>
              <a:t>erat</a:t>
            </a:r>
            <a:r>
              <a:rPr lang="en-US" noProof="0" dirty="0"/>
              <a:t> </a:t>
            </a:r>
            <a:r>
              <a:rPr lang="en-US" noProof="0" dirty="0" err="1"/>
              <a:t>volutpat</a:t>
            </a:r>
            <a:r>
              <a:rPr lang="en-US" noProof="0" dirty="0"/>
              <a:t>. </a:t>
            </a:r>
          </a:p>
        </p:txBody>
      </p:sp>
      <p:sp>
        <p:nvSpPr>
          <p:cNvPr id="14" name="Text Placeholder 8"/>
          <p:cNvSpPr>
            <a:spLocks noGrp="1"/>
          </p:cNvSpPr>
          <p:nvPr>
            <p:ph type="body" sz="quarter" idx="16" hasCustomPrompt="1"/>
          </p:nvPr>
        </p:nvSpPr>
        <p:spPr>
          <a:xfrm>
            <a:off x="384694" y="1081826"/>
            <a:ext cx="11338560" cy="402336"/>
          </a:xfrm>
          <a:prstGeom prst="rect">
            <a:avLst/>
          </a:prstGeom>
        </p:spPr>
        <p:txBody>
          <a:bodyPr wrap="square">
            <a:noAutofit/>
          </a:bodyPr>
          <a:lstStyle>
            <a:lvl1pPr marL="0" indent="0">
              <a:spcBef>
                <a:spcPts val="0"/>
              </a:spcBef>
              <a:buNone/>
              <a:defRPr sz="2000" i="1" baseline="0">
                <a:solidFill>
                  <a:schemeClr val="accent1"/>
                </a:solidFill>
              </a:defRPr>
            </a:lvl1pPr>
          </a:lstStyle>
          <a:p>
            <a:pPr lvl="0"/>
            <a:r>
              <a:rPr lang="en-US" dirty="0"/>
              <a:t>Subheads are 20pt Arial Italic sentence case</a:t>
            </a:r>
          </a:p>
        </p:txBody>
      </p:sp>
      <p:sp>
        <p:nvSpPr>
          <p:cNvPr id="15" name="Title 1"/>
          <p:cNvSpPr>
            <a:spLocks noGrp="1"/>
          </p:cNvSpPr>
          <p:nvPr>
            <p:ph type="title" hasCustomPrompt="1"/>
          </p:nvPr>
        </p:nvSpPr>
        <p:spPr>
          <a:xfrm>
            <a:off x="384694" y="294468"/>
            <a:ext cx="11338560" cy="768263"/>
          </a:xfrm>
          <a:prstGeom prst="rect">
            <a:avLst/>
          </a:prstGeom>
        </p:spPr>
        <p:txBody>
          <a:bodyPr wrap="square" anchor="b" anchorCtr="0">
            <a:noAutofit/>
          </a:bodyPr>
          <a:lstStyle>
            <a:lvl1pPr>
              <a:defRPr sz="2800" b="1">
                <a:solidFill>
                  <a:schemeClr val="tx1"/>
                </a:solidFill>
              </a:defRPr>
            </a:lvl1pPr>
          </a:lstStyle>
          <a:p>
            <a:r>
              <a:rPr lang="en-US" dirty="0"/>
              <a:t>Headlines are 28pt Arial Bold sentence case</a:t>
            </a:r>
          </a:p>
        </p:txBody>
      </p:sp>
      <p:sp>
        <p:nvSpPr>
          <p:cNvPr id="60" name="Footer Placeholder 4">
            <a:extLst>
              <a:ext uri="{FF2B5EF4-FFF2-40B4-BE49-F238E27FC236}">
                <a16:creationId xmlns:a16="http://schemas.microsoft.com/office/drawing/2014/main" id="{02449CD6-629F-D647-95E7-AF3F9E15C483}"/>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p>
        </p:txBody>
      </p:sp>
      <p:sp>
        <p:nvSpPr>
          <p:cNvPr id="33" name="Slide Number Placeholder 5">
            <a:extLst>
              <a:ext uri="{FF2B5EF4-FFF2-40B4-BE49-F238E27FC236}">
                <a16:creationId xmlns:a16="http://schemas.microsoft.com/office/drawing/2014/main" id="{241A4459-0EB4-4688-8572-06BA95F5D702}"/>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t>‹#›</a:t>
            </a:fld>
            <a:endParaRPr lang="en-US" sz="800" b="0" dirty="0">
              <a:solidFill>
                <a:srgbClr val="959CA0"/>
              </a:solidFill>
            </a:endParaRPr>
          </a:p>
        </p:txBody>
      </p:sp>
    </p:spTree>
    <p:extLst>
      <p:ext uri="{BB962C8B-B14F-4D97-AF65-F5344CB8AC3E}">
        <p14:creationId xmlns:p14="http://schemas.microsoft.com/office/powerpoint/2010/main" val="914513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ontent_Callout Opt2 - IQVIA">
    <p:spTree>
      <p:nvGrpSpPr>
        <p:cNvPr id="1" name=""/>
        <p:cNvGrpSpPr/>
        <p:nvPr/>
      </p:nvGrpSpPr>
      <p:grpSpPr>
        <a:xfrm>
          <a:off x="0" y="0"/>
          <a:ext cx="0" cy="0"/>
          <a:chOff x="0" y="0"/>
          <a:chExt cx="0" cy="0"/>
        </a:xfrm>
      </p:grpSpPr>
      <p:sp>
        <p:nvSpPr>
          <p:cNvPr id="57" name="Content Placeholder 2">
            <a:extLst>
              <a:ext uri="{FF2B5EF4-FFF2-40B4-BE49-F238E27FC236}">
                <a16:creationId xmlns:a16="http://schemas.microsoft.com/office/drawing/2014/main" id="{D88AF363-7A35-104E-9A0A-BC860A4A42C8}"/>
              </a:ext>
            </a:extLst>
          </p:cNvPr>
          <p:cNvSpPr>
            <a:spLocks noGrp="1"/>
          </p:cNvSpPr>
          <p:nvPr>
            <p:ph idx="17" hasCustomPrompt="1"/>
          </p:nvPr>
        </p:nvSpPr>
        <p:spPr>
          <a:xfrm>
            <a:off x="384694" y="1702626"/>
            <a:ext cx="7492481" cy="4577845"/>
          </a:xfrm>
          <a:prstGeom prst="rect">
            <a:avLst/>
          </a:prstGeom>
        </p:spPr>
        <p:txBody>
          <a:bodyPr/>
          <a:lstStyle>
            <a:lvl1pPr marL="182880" indent="-182880">
              <a:lnSpc>
                <a:spcPct val="100000"/>
              </a:lnSpc>
              <a:spcBef>
                <a:spcPts val="1000"/>
              </a:spcBef>
              <a:defRPr sz="1600">
                <a:solidFill>
                  <a:schemeClr val="tx1"/>
                </a:solidFill>
              </a:defRPr>
            </a:lvl1pPr>
            <a:lvl2pPr marL="365760" indent="-182880">
              <a:lnSpc>
                <a:spcPct val="100000"/>
              </a:lnSpc>
              <a:spcBef>
                <a:spcPts val="800"/>
              </a:spcBef>
              <a:buFont typeface="Arial" panose="020B0604020202020204" pitchFamily="34" charset="0"/>
              <a:buChar char="-"/>
              <a:defRPr sz="1600">
                <a:solidFill>
                  <a:schemeClr val="tx1"/>
                </a:solidFill>
              </a:defRPr>
            </a:lvl2pPr>
            <a:lvl3pPr marL="548640" indent="-182880">
              <a:lnSpc>
                <a:spcPct val="100000"/>
              </a:lnSpc>
              <a:spcBef>
                <a:spcPts val="800"/>
              </a:spcBef>
              <a:buFont typeface="Arial" panose="020B0604020202020204" pitchFamily="34" charset="0"/>
              <a:buChar char="›"/>
              <a:defRPr sz="1600">
                <a:solidFill>
                  <a:schemeClr val="tx1"/>
                </a:solidFill>
              </a:defRPr>
            </a:lvl3pPr>
            <a:lvl4pPr marL="731520" indent="-182880">
              <a:lnSpc>
                <a:spcPct val="100000"/>
              </a:lnSpc>
              <a:spcBef>
                <a:spcPts val="800"/>
              </a:spcBef>
              <a:buFont typeface="Arial" panose="020B0604020202020204" pitchFamily="34" charset="0"/>
              <a:buChar char="»"/>
              <a:defRPr sz="1600">
                <a:solidFill>
                  <a:schemeClr val="tx1"/>
                </a:solidFill>
              </a:defRPr>
            </a:lvl4pPr>
            <a:lvl5pPr marL="914400" indent="-18288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8" name="Text Placeholder 11"/>
          <p:cNvSpPr>
            <a:spLocks noGrp="1"/>
          </p:cNvSpPr>
          <p:nvPr>
            <p:ph type="body" sz="quarter" idx="15" hasCustomPrompt="1"/>
          </p:nvPr>
        </p:nvSpPr>
        <p:spPr bwMode="gray">
          <a:xfrm>
            <a:off x="8132063" y="1876358"/>
            <a:ext cx="3764662" cy="4404112"/>
          </a:xfrm>
          <a:prstGeom prst="rect">
            <a:avLst/>
          </a:prstGeom>
        </p:spPr>
        <p:txBody>
          <a:bodyPr wrap="square" anchor="t" anchorCtr="0">
            <a:noAutofit/>
          </a:bodyPr>
          <a:lstStyle>
            <a:lvl1pPr marL="0" marR="0" indent="0" algn="l" defTabSz="1219170" rtl="0" eaLnBrk="0" fontAlgn="base" latinLnBrk="0" hangingPunct="0">
              <a:lnSpc>
                <a:spcPct val="125000"/>
              </a:lnSpc>
              <a:spcBef>
                <a:spcPts val="0"/>
              </a:spcBef>
              <a:spcAft>
                <a:spcPct val="0"/>
              </a:spcAft>
              <a:buClrTx/>
              <a:buSzTx/>
              <a:buFontTx/>
              <a:buNone/>
              <a:tabLst/>
              <a:defRPr sz="2000" b="1" i="0" baseline="0">
                <a:solidFill>
                  <a:schemeClr val="accent1"/>
                </a:solidFill>
                <a:latin typeface="+mj-lt"/>
              </a:defRPr>
            </a:lvl1pPr>
            <a:lvl2pPr marL="230188" indent="-119063">
              <a:lnSpc>
                <a:spcPct val="100000"/>
              </a:lnSpc>
              <a:buFont typeface="Arial"/>
              <a:buChar char="•"/>
              <a:defRPr sz="1200" b="0" i="0" baseline="0">
                <a:solidFill>
                  <a:schemeClr val="accent1"/>
                </a:solidFill>
                <a:latin typeface="+mj-lt"/>
                <a:cs typeface="Arial"/>
              </a:defRPr>
            </a:lvl2pPr>
            <a:lvl3pPr marL="609585" indent="-228594">
              <a:lnSpc>
                <a:spcPct val="100000"/>
              </a:lnSpc>
              <a:buFont typeface="Arial" pitchFamily="34" charset="0"/>
              <a:buChar char="•"/>
              <a:defRPr sz="1200" b="0" i="0">
                <a:solidFill>
                  <a:schemeClr val="bg1"/>
                </a:solidFill>
                <a:latin typeface="+mj-lt"/>
                <a:cs typeface="Arial"/>
              </a:defRPr>
            </a:lvl3pPr>
            <a:lvl4pPr>
              <a:defRPr sz="2133" b="0" i="0">
                <a:latin typeface="Georgia" pitchFamily="18" charset="0"/>
              </a:defRPr>
            </a:lvl4pPr>
          </a:lstStyle>
          <a:p>
            <a:pPr lvl="0"/>
            <a:r>
              <a:rPr lang="en-US" noProof="0" dirty="0"/>
              <a:t>Callouts are 20pt Arial Bold sentence case lorem ipsum dolor sit </a:t>
            </a:r>
            <a:r>
              <a:rPr lang="en-US" noProof="0" dirty="0" err="1"/>
              <a:t>amet</a:t>
            </a:r>
            <a:r>
              <a:rPr lang="en-US" noProof="0" dirty="0"/>
              <a:t>, </a:t>
            </a:r>
            <a:r>
              <a:rPr lang="en-US" noProof="0" dirty="0" err="1"/>
              <a:t>consec</a:t>
            </a:r>
            <a:r>
              <a:rPr lang="en-US" noProof="0" dirty="0"/>
              <a:t> </a:t>
            </a:r>
            <a:r>
              <a:rPr lang="en-US" noProof="0" dirty="0" err="1"/>
              <a:t>tetuer</a:t>
            </a:r>
            <a:r>
              <a:rPr lang="en-US" noProof="0" dirty="0"/>
              <a:t> </a:t>
            </a:r>
            <a:r>
              <a:rPr lang="en-US" noProof="0" dirty="0" err="1"/>
              <a:t>adipiscing</a:t>
            </a:r>
            <a:r>
              <a:rPr lang="en-US" noProof="0" dirty="0"/>
              <a:t> </a:t>
            </a:r>
            <a:r>
              <a:rPr lang="en-US" noProof="0" dirty="0" err="1"/>
              <a:t>elit</a:t>
            </a:r>
            <a:r>
              <a:rPr lang="en-US" noProof="0" dirty="0"/>
              <a:t>, </a:t>
            </a:r>
            <a:r>
              <a:rPr lang="en-US" noProof="0" dirty="0" err="1"/>
              <a:t>sed</a:t>
            </a:r>
            <a:r>
              <a:rPr lang="en-US" noProof="0" dirty="0"/>
              <a:t> </a:t>
            </a:r>
            <a:r>
              <a:rPr lang="en-US" noProof="0" dirty="0" err="1"/>
              <a:t>diam</a:t>
            </a:r>
            <a:r>
              <a:rPr lang="en-US" noProof="0" dirty="0"/>
              <a:t> </a:t>
            </a:r>
            <a:r>
              <a:rPr lang="en-US" noProof="0" dirty="0" err="1"/>
              <a:t>nonummy</a:t>
            </a:r>
            <a:r>
              <a:rPr lang="en-US" noProof="0" dirty="0"/>
              <a:t> </a:t>
            </a:r>
            <a:r>
              <a:rPr lang="en-US" noProof="0" dirty="0" err="1"/>
              <a:t>nibh</a:t>
            </a:r>
            <a:r>
              <a:rPr lang="en-US" noProof="0" dirty="0"/>
              <a:t> </a:t>
            </a:r>
            <a:r>
              <a:rPr lang="en-US" noProof="0" dirty="0" err="1"/>
              <a:t>euismod</a:t>
            </a:r>
            <a:r>
              <a:rPr lang="en-US" noProof="0" dirty="0"/>
              <a:t> </a:t>
            </a:r>
            <a:r>
              <a:rPr lang="en-US" noProof="0" dirty="0" err="1"/>
              <a:t>tincidunt</a:t>
            </a:r>
            <a:r>
              <a:rPr lang="en-US" noProof="0" dirty="0"/>
              <a:t> </a:t>
            </a:r>
            <a:r>
              <a:rPr lang="en-US" noProof="0" dirty="0" err="1"/>
              <a:t>ut</a:t>
            </a:r>
            <a:r>
              <a:rPr lang="en-US" noProof="0" dirty="0"/>
              <a:t> </a:t>
            </a:r>
            <a:r>
              <a:rPr lang="en-US" noProof="0" dirty="0" err="1"/>
              <a:t>laoreet</a:t>
            </a:r>
            <a:r>
              <a:rPr lang="en-US" noProof="0" dirty="0"/>
              <a:t> dolore magna </a:t>
            </a:r>
            <a:r>
              <a:rPr lang="en-US" noProof="0" dirty="0" err="1"/>
              <a:t>aliquam</a:t>
            </a:r>
            <a:r>
              <a:rPr lang="en-US" noProof="0" dirty="0"/>
              <a:t> </a:t>
            </a:r>
            <a:r>
              <a:rPr lang="en-US" noProof="0" dirty="0" err="1"/>
              <a:t>erat</a:t>
            </a:r>
            <a:r>
              <a:rPr lang="en-US" noProof="0" dirty="0"/>
              <a:t> </a:t>
            </a:r>
            <a:r>
              <a:rPr lang="en-US" noProof="0" dirty="0" err="1"/>
              <a:t>volutpat</a:t>
            </a:r>
            <a:r>
              <a:rPr lang="en-US" noProof="0" dirty="0"/>
              <a:t>. </a:t>
            </a:r>
          </a:p>
        </p:txBody>
      </p:sp>
      <p:sp>
        <p:nvSpPr>
          <p:cNvPr id="14" name="Text Placeholder 8"/>
          <p:cNvSpPr>
            <a:spLocks noGrp="1"/>
          </p:cNvSpPr>
          <p:nvPr>
            <p:ph type="body" sz="quarter" idx="16" hasCustomPrompt="1"/>
          </p:nvPr>
        </p:nvSpPr>
        <p:spPr>
          <a:xfrm>
            <a:off x="384694" y="1081826"/>
            <a:ext cx="11338560" cy="402336"/>
          </a:xfrm>
          <a:prstGeom prst="rect">
            <a:avLst/>
          </a:prstGeom>
        </p:spPr>
        <p:txBody>
          <a:bodyPr wrap="square">
            <a:noAutofit/>
          </a:bodyPr>
          <a:lstStyle>
            <a:lvl1pPr marL="0" indent="0">
              <a:spcBef>
                <a:spcPts val="0"/>
              </a:spcBef>
              <a:buNone/>
              <a:defRPr sz="2000" i="1" baseline="0">
                <a:solidFill>
                  <a:schemeClr val="accent1"/>
                </a:solidFill>
              </a:defRPr>
            </a:lvl1pPr>
          </a:lstStyle>
          <a:p>
            <a:pPr lvl="0"/>
            <a:r>
              <a:rPr lang="en-US" dirty="0"/>
              <a:t>Subheads are 20pt Arial Italic sentence case</a:t>
            </a:r>
          </a:p>
        </p:txBody>
      </p:sp>
      <p:sp>
        <p:nvSpPr>
          <p:cNvPr id="15" name="Title 1"/>
          <p:cNvSpPr>
            <a:spLocks noGrp="1"/>
          </p:cNvSpPr>
          <p:nvPr>
            <p:ph type="title" hasCustomPrompt="1"/>
          </p:nvPr>
        </p:nvSpPr>
        <p:spPr>
          <a:xfrm>
            <a:off x="384694" y="294468"/>
            <a:ext cx="11338560" cy="768263"/>
          </a:xfrm>
          <a:prstGeom prst="rect">
            <a:avLst/>
          </a:prstGeom>
        </p:spPr>
        <p:txBody>
          <a:bodyPr wrap="square" anchor="b" anchorCtr="0">
            <a:noAutofit/>
          </a:bodyPr>
          <a:lstStyle>
            <a:lvl1pPr>
              <a:defRPr sz="2800" b="1">
                <a:solidFill>
                  <a:schemeClr val="tx1"/>
                </a:solidFill>
              </a:defRPr>
            </a:lvl1pPr>
          </a:lstStyle>
          <a:p>
            <a:r>
              <a:rPr lang="en-US" dirty="0"/>
              <a:t>Headlines are 28pt Arial Bold sentence case</a:t>
            </a:r>
          </a:p>
        </p:txBody>
      </p:sp>
      <p:sp>
        <p:nvSpPr>
          <p:cNvPr id="60" name="Footer Placeholder 4">
            <a:extLst>
              <a:ext uri="{FF2B5EF4-FFF2-40B4-BE49-F238E27FC236}">
                <a16:creationId xmlns:a16="http://schemas.microsoft.com/office/drawing/2014/main" id="{02449CD6-629F-D647-95E7-AF3F9E15C483}"/>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p>
        </p:txBody>
      </p:sp>
      <p:cxnSp>
        <p:nvCxnSpPr>
          <p:cNvPr id="11" name="Straight Connector 10">
            <a:extLst>
              <a:ext uri="{FF2B5EF4-FFF2-40B4-BE49-F238E27FC236}">
                <a16:creationId xmlns:a16="http://schemas.microsoft.com/office/drawing/2014/main" id="{2BB5C6CE-599B-D241-B11C-1899212B39F3}"/>
              </a:ext>
            </a:extLst>
          </p:cNvPr>
          <p:cNvCxnSpPr>
            <a:cxnSpLocks/>
          </p:cNvCxnSpPr>
          <p:nvPr/>
        </p:nvCxnSpPr>
        <p:spPr>
          <a:xfrm>
            <a:off x="8132063" y="1784927"/>
            <a:ext cx="4148329" cy="0"/>
          </a:xfrm>
          <a:prstGeom prst="line">
            <a:avLst/>
          </a:prstGeom>
          <a:ln w="25400" cap="rnd">
            <a:solidFill>
              <a:schemeClr val="accent1"/>
            </a:solidFill>
            <a:round/>
          </a:ln>
        </p:spPr>
        <p:style>
          <a:lnRef idx="1">
            <a:schemeClr val="accent1"/>
          </a:lnRef>
          <a:fillRef idx="0">
            <a:schemeClr val="accent1"/>
          </a:fillRef>
          <a:effectRef idx="0">
            <a:schemeClr val="accent1"/>
          </a:effectRef>
          <a:fontRef idx="minor">
            <a:schemeClr val="tx1"/>
          </a:fontRef>
        </p:style>
      </p:cxnSp>
      <p:sp>
        <p:nvSpPr>
          <p:cNvPr id="33" name="Slide Number Placeholder 5">
            <a:extLst>
              <a:ext uri="{FF2B5EF4-FFF2-40B4-BE49-F238E27FC236}">
                <a16:creationId xmlns:a16="http://schemas.microsoft.com/office/drawing/2014/main" id="{5A70D40F-E06E-4AAC-8094-BC565B24D95E}"/>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t>‹#›</a:t>
            </a:fld>
            <a:endParaRPr lang="en-US" sz="800" b="0" dirty="0">
              <a:solidFill>
                <a:srgbClr val="959CA0"/>
              </a:solidFill>
            </a:endParaRPr>
          </a:p>
        </p:txBody>
      </p:sp>
      <p:pic>
        <p:nvPicPr>
          <p:cNvPr id="12" name="Graphic 11">
            <a:extLst>
              <a:ext uri="{FF2B5EF4-FFF2-40B4-BE49-F238E27FC236}">
                <a16:creationId xmlns:a16="http://schemas.microsoft.com/office/drawing/2014/main" id="{F1328CB7-3B3E-0342-86D5-64775D744D1F}"/>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376299" y="6535995"/>
            <a:ext cx="1143000" cy="215900"/>
          </a:xfrm>
          <a:prstGeom prst="rect">
            <a:avLst/>
          </a:prstGeom>
        </p:spPr>
      </p:pic>
    </p:spTree>
    <p:extLst>
      <p:ext uri="{BB962C8B-B14F-4D97-AF65-F5344CB8AC3E}">
        <p14:creationId xmlns:p14="http://schemas.microsoft.com/office/powerpoint/2010/main" val="24981787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Two Column - IQVIA">
    <p:spTree>
      <p:nvGrpSpPr>
        <p:cNvPr id="1" name=""/>
        <p:cNvGrpSpPr/>
        <p:nvPr/>
      </p:nvGrpSpPr>
      <p:grpSpPr>
        <a:xfrm>
          <a:off x="0" y="0"/>
          <a:ext cx="0" cy="0"/>
          <a:chOff x="0" y="0"/>
          <a:chExt cx="0" cy="0"/>
        </a:xfrm>
      </p:grpSpPr>
      <p:sp>
        <p:nvSpPr>
          <p:cNvPr id="57" name="Content Placeholder 2">
            <a:extLst>
              <a:ext uri="{FF2B5EF4-FFF2-40B4-BE49-F238E27FC236}">
                <a16:creationId xmlns:a16="http://schemas.microsoft.com/office/drawing/2014/main" id="{BB33977D-340C-C244-98B1-44E8B03BE8F1}"/>
              </a:ext>
            </a:extLst>
          </p:cNvPr>
          <p:cNvSpPr>
            <a:spLocks noGrp="1"/>
          </p:cNvSpPr>
          <p:nvPr>
            <p:ph idx="19" hasCustomPrompt="1"/>
          </p:nvPr>
        </p:nvSpPr>
        <p:spPr>
          <a:xfrm>
            <a:off x="6191135" y="1702626"/>
            <a:ext cx="5532119" cy="4581144"/>
          </a:xfrm>
          <a:prstGeom prst="rect">
            <a:avLst/>
          </a:prstGeom>
        </p:spPr>
        <p:txBody>
          <a:bodyPr/>
          <a:lstStyle>
            <a:lvl1pPr marL="182880" indent="-182880">
              <a:lnSpc>
                <a:spcPct val="100000"/>
              </a:lnSpc>
              <a:spcBef>
                <a:spcPts val="1000"/>
              </a:spcBef>
              <a:defRPr sz="1600">
                <a:solidFill>
                  <a:schemeClr val="tx1"/>
                </a:solidFill>
              </a:defRPr>
            </a:lvl1pPr>
            <a:lvl2pPr marL="365760" indent="-182880">
              <a:lnSpc>
                <a:spcPct val="100000"/>
              </a:lnSpc>
              <a:spcBef>
                <a:spcPts val="800"/>
              </a:spcBef>
              <a:buFont typeface="Arial" panose="020B0604020202020204" pitchFamily="34" charset="0"/>
              <a:buChar char="-"/>
              <a:defRPr sz="1600">
                <a:solidFill>
                  <a:schemeClr val="tx1"/>
                </a:solidFill>
              </a:defRPr>
            </a:lvl2pPr>
            <a:lvl3pPr marL="548640" indent="-182880">
              <a:lnSpc>
                <a:spcPct val="100000"/>
              </a:lnSpc>
              <a:spcBef>
                <a:spcPts val="800"/>
              </a:spcBef>
              <a:buFont typeface="Arial" panose="020B0604020202020204" pitchFamily="34" charset="0"/>
              <a:buChar char="›"/>
              <a:defRPr sz="1600">
                <a:solidFill>
                  <a:schemeClr val="tx1"/>
                </a:solidFill>
              </a:defRPr>
            </a:lvl3pPr>
            <a:lvl4pPr marL="731520" indent="-182880">
              <a:lnSpc>
                <a:spcPct val="100000"/>
              </a:lnSpc>
              <a:spcBef>
                <a:spcPts val="800"/>
              </a:spcBef>
              <a:buFont typeface="Arial" panose="020B0604020202020204" pitchFamily="34" charset="0"/>
              <a:buChar char="»"/>
              <a:defRPr sz="1600">
                <a:solidFill>
                  <a:schemeClr val="tx1"/>
                </a:solidFill>
              </a:defRPr>
            </a:lvl4pPr>
            <a:lvl5pPr marL="914400" indent="-18288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56" name="Content Placeholder 2">
            <a:extLst>
              <a:ext uri="{FF2B5EF4-FFF2-40B4-BE49-F238E27FC236}">
                <a16:creationId xmlns:a16="http://schemas.microsoft.com/office/drawing/2014/main" id="{92D52BD9-DFA6-1D48-973A-A6C3C874E805}"/>
              </a:ext>
            </a:extLst>
          </p:cNvPr>
          <p:cNvSpPr>
            <a:spLocks noGrp="1"/>
          </p:cNvSpPr>
          <p:nvPr>
            <p:ph idx="18" hasCustomPrompt="1"/>
          </p:nvPr>
        </p:nvSpPr>
        <p:spPr>
          <a:xfrm>
            <a:off x="384694" y="1702626"/>
            <a:ext cx="5532119" cy="4577857"/>
          </a:xfrm>
          <a:prstGeom prst="rect">
            <a:avLst/>
          </a:prstGeom>
        </p:spPr>
        <p:txBody>
          <a:bodyPr/>
          <a:lstStyle>
            <a:lvl1pPr marL="182880" indent="-182880">
              <a:lnSpc>
                <a:spcPct val="100000"/>
              </a:lnSpc>
              <a:spcBef>
                <a:spcPts val="1000"/>
              </a:spcBef>
              <a:defRPr sz="1600">
                <a:solidFill>
                  <a:schemeClr val="tx1"/>
                </a:solidFill>
              </a:defRPr>
            </a:lvl1pPr>
            <a:lvl2pPr marL="365760" indent="-182880">
              <a:lnSpc>
                <a:spcPct val="100000"/>
              </a:lnSpc>
              <a:spcBef>
                <a:spcPts val="800"/>
              </a:spcBef>
              <a:buFont typeface="Arial" panose="020B0604020202020204" pitchFamily="34" charset="0"/>
              <a:buChar char="-"/>
              <a:defRPr sz="1600">
                <a:solidFill>
                  <a:schemeClr val="tx1"/>
                </a:solidFill>
              </a:defRPr>
            </a:lvl2pPr>
            <a:lvl3pPr marL="548640" indent="-182880">
              <a:lnSpc>
                <a:spcPct val="100000"/>
              </a:lnSpc>
              <a:spcBef>
                <a:spcPts val="800"/>
              </a:spcBef>
              <a:buFont typeface="Arial" panose="020B0604020202020204" pitchFamily="34" charset="0"/>
              <a:buChar char="›"/>
              <a:defRPr sz="1600">
                <a:solidFill>
                  <a:schemeClr val="tx1"/>
                </a:solidFill>
              </a:defRPr>
            </a:lvl3pPr>
            <a:lvl4pPr marL="731520" indent="-182880">
              <a:lnSpc>
                <a:spcPct val="100000"/>
              </a:lnSpc>
              <a:spcBef>
                <a:spcPts val="800"/>
              </a:spcBef>
              <a:buFont typeface="Arial" panose="020B0604020202020204" pitchFamily="34" charset="0"/>
              <a:buChar char="»"/>
              <a:defRPr sz="1600">
                <a:solidFill>
                  <a:schemeClr val="tx1"/>
                </a:solidFill>
              </a:defRPr>
            </a:lvl4pPr>
            <a:lvl5pPr marL="914400" indent="-18288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13" name="Text Placeholder 8"/>
          <p:cNvSpPr>
            <a:spLocks noGrp="1"/>
          </p:cNvSpPr>
          <p:nvPr>
            <p:ph type="body" sz="quarter" idx="16" hasCustomPrompt="1"/>
          </p:nvPr>
        </p:nvSpPr>
        <p:spPr>
          <a:xfrm>
            <a:off x="384694" y="1081826"/>
            <a:ext cx="11338560" cy="402336"/>
          </a:xfrm>
          <a:prstGeom prst="rect">
            <a:avLst/>
          </a:prstGeom>
        </p:spPr>
        <p:txBody>
          <a:bodyPr/>
          <a:lstStyle>
            <a:lvl1pPr marL="0" indent="0">
              <a:spcBef>
                <a:spcPts val="0"/>
              </a:spcBef>
              <a:buNone/>
              <a:defRPr sz="2000" i="1" baseline="0">
                <a:solidFill>
                  <a:schemeClr val="accent1"/>
                </a:solidFill>
              </a:defRPr>
            </a:lvl1pPr>
          </a:lstStyle>
          <a:p>
            <a:pPr lvl="0"/>
            <a:r>
              <a:rPr lang="en-US" dirty="0"/>
              <a:t>Subheads are 20pt Arial Italic sentence case</a:t>
            </a:r>
          </a:p>
        </p:txBody>
      </p:sp>
      <p:sp>
        <p:nvSpPr>
          <p:cNvPr id="14" name="Title 1"/>
          <p:cNvSpPr>
            <a:spLocks noGrp="1"/>
          </p:cNvSpPr>
          <p:nvPr>
            <p:ph type="title" hasCustomPrompt="1"/>
          </p:nvPr>
        </p:nvSpPr>
        <p:spPr>
          <a:xfrm>
            <a:off x="384694" y="294468"/>
            <a:ext cx="11338560" cy="768263"/>
          </a:xfrm>
          <a:prstGeom prst="rect">
            <a:avLst/>
          </a:prstGeom>
        </p:spPr>
        <p:txBody>
          <a:bodyPr anchor="b" anchorCtr="0"/>
          <a:lstStyle>
            <a:lvl1pPr>
              <a:defRPr sz="2800" b="1">
                <a:solidFill>
                  <a:schemeClr val="tx1"/>
                </a:solidFill>
              </a:defRPr>
            </a:lvl1pPr>
          </a:lstStyle>
          <a:p>
            <a:r>
              <a:rPr lang="en-US" dirty="0"/>
              <a:t>Headlines are 28pt Arial Bold sentence case</a:t>
            </a:r>
          </a:p>
        </p:txBody>
      </p:sp>
      <p:sp>
        <p:nvSpPr>
          <p:cNvPr id="59" name="Footer Placeholder 4">
            <a:extLst>
              <a:ext uri="{FF2B5EF4-FFF2-40B4-BE49-F238E27FC236}">
                <a16:creationId xmlns:a16="http://schemas.microsoft.com/office/drawing/2014/main" id="{7F2D66EE-4D77-E145-9576-4E9D03CE46FE}"/>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p>
        </p:txBody>
      </p:sp>
      <p:sp>
        <p:nvSpPr>
          <p:cNvPr id="32" name="Slide Number Placeholder 5">
            <a:extLst>
              <a:ext uri="{FF2B5EF4-FFF2-40B4-BE49-F238E27FC236}">
                <a16:creationId xmlns:a16="http://schemas.microsoft.com/office/drawing/2014/main" id="{2DFA1798-9673-4022-816E-704E37E4DEA4}"/>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t>‹#›</a:t>
            </a:fld>
            <a:endParaRPr lang="en-US" sz="800" b="0" dirty="0">
              <a:solidFill>
                <a:srgbClr val="959CA0"/>
              </a:solidFill>
            </a:endParaRPr>
          </a:p>
        </p:txBody>
      </p:sp>
      <p:pic>
        <p:nvPicPr>
          <p:cNvPr id="10" name="Graphic 9">
            <a:extLst>
              <a:ext uri="{FF2B5EF4-FFF2-40B4-BE49-F238E27FC236}">
                <a16:creationId xmlns:a16="http://schemas.microsoft.com/office/drawing/2014/main" id="{2420C18B-DFBF-C046-8D9E-FB3BB18EF162}"/>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376299" y="6535995"/>
            <a:ext cx="1143000" cy="215900"/>
          </a:xfrm>
          <a:prstGeom prst="rect">
            <a:avLst/>
          </a:prstGeom>
        </p:spPr>
      </p:pic>
    </p:spTree>
    <p:extLst>
      <p:ext uri="{BB962C8B-B14F-4D97-AF65-F5344CB8AC3E}">
        <p14:creationId xmlns:p14="http://schemas.microsoft.com/office/powerpoint/2010/main" val="5385219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Two Column_NoSubhead - IQVIA">
    <p:spTree>
      <p:nvGrpSpPr>
        <p:cNvPr id="1" name=""/>
        <p:cNvGrpSpPr/>
        <p:nvPr/>
      </p:nvGrpSpPr>
      <p:grpSpPr>
        <a:xfrm>
          <a:off x="0" y="0"/>
          <a:ext cx="0" cy="0"/>
          <a:chOff x="0" y="0"/>
          <a:chExt cx="0" cy="0"/>
        </a:xfrm>
      </p:grpSpPr>
      <p:sp>
        <p:nvSpPr>
          <p:cNvPr id="57" name="Content Placeholder 2">
            <a:extLst>
              <a:ext uri="{FF2B5EF4-FFF2-40B4-BE49-F238E27FC236}">
                <a16:creationId xmlns:a16="http://schemas.microsoft.com/office/drawing/2014/main" id="{BB33977D-340C-C244-98B1-44E8B03BE8F1}"/>
              </a:ext>
            </a:extLst>
          </p:cNvPr>
          <p:cNvSpPr>
            <a:spLocks noGrp="1"/>
          </p:cNvSpPr>
          <p:nvPr>
            <p:ph idx="19" hasCustomPrompt="1"/>
          </p:nvPr>
        </p:nvSpPr>
        <p:spPr>
          <a:xfrm>
            <a:off x="6191135" y="1286358"/>
            <a:ext cx="5532119" cy="4994126"/>
          </a:xfrm>
          <a:prstGeom prst="rect">
            <a:avLst/>
          </a:prstGeom>
        </p:spPr>
        <p:txBody>
          <a:bodyPr/>
          <a:lstStyle>
            <a:lvl1pPr marL="182880" indent="-182880">
              <a:lnSpc>
                <a:spcPct val="100000"/>
              </a:lnSpc>
              <a:spcBef>
                <a:spcPts val="1000"/>
              </a:spcBef>
              <a:defRPr sz="1600">
                <a:solidFill>
                  <a:schemeClr val="tx1"/>
                </a:solidFill>
              </a:defRPr>
            </a:lvl1pPr>
            <a:lvl2pPr marL="365760" indent="-182880">
              <a:lnSpc>
                <a:spcPct val="100000"/>
              </a:lnSpc>
              <a:spcBef>
                <a:spcPts val="800"/>
              </a:spcBef>
              <a:buFont typeface="Arial" panose="020B0604020202020204" pitchFamily="34" charset="0"/>
              <a:buChar char="-"/>
              <a:defRPr sz="1600">
                <a:solidFill>
                  <a:schemeClr val="tx1"/>
                </a:solidFill>
              </a:defRPr>
            </a:lvl2pPr>
            <a:lvl3pPr marL="548640" indent="-182880">
              <a:lnSpc>
                <a:spcPct val="100000"/>
              </a:lnSpc>
              <a:spcBef>
                <a:spcPts val="800"/>
              </a:spcBef>
              <a:buFont typeface="Arial" panose="020B0604020202020204" pitchFamily="34" charset="0"/>
              <a:buChar char="›"/>
              <a:defRPr sz="1600">
                <a:solidFill>
                  <a:schemeClr val="tx1"/>
                </a:solidFill>
              </a:defRPr>
            </a:lvl3pPr>
            <a:lvl4pPr marL="731520" indent="-182880">
              <a:lnSpc>
                <a:spcPct val="100000"/>
              </a:lnSpc>
              <a:spcBef>
                <a:spcPts val="800"/>
              </a:spcBef>
              <a:buFont typeface="Arial" panose="020B0604020202020204" pitchFamily="34" charset="0"/>
              <a:buChar char="»"/>
              <a:defRPr sz="1600">
                <a:solidFill>
                  <a:schemeClr val="tx1"/>
                </a:solidFill>
              </a:defRPr>
            </a:lvl4pPr>
            <a:lvl5pPr marL="914400" indent="-18288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56" name="Content Placeholder 2">
            <a:extLst>
              <a:ext uri="{FF2B5EF4-FFF2-40B4-BE49-F238E27FC236}">
                <a16:creationId xmlns:a16="http://schemas.microsoft.com/office/drawing/2014/main" id="{92D52BD9-DFA6-1D48-973A-A6C3C874E805}"/>
              </a:ext>
            </a:extLst>
          </p:cNvPr>
          <p:cNvSpPr>
            <a:spLocks noGrp="1"/>
          </p:cNvSpPr>
          <p:nvPr>
            <p:ph idx="18" hasCustomPrompt="1"/>
          </p:nvPr>
        </p:nvSpPr>
        <p:spPr>
          <a:xfrm>
            <a:off x="384694" y="1286358"/>
            <a:ext cx="5532119" cy="4994125"/>
          </a:xfrm>
          <a:prstGeom prst="rect">
            <a:avLst/>
          </a:prstGeom>
        </p:spPr>
        <p:txBody>
          <a:bodyPr/>
          <a:lstStyle>
            <a:lvl1pPr marL="182880" indent="-182880">
              <a:lnSpc>
                <a:spcPct val="100000"/>
              </a:lnSpc>
              <a:spcBef>
                <a:spcPts val="1000"/>
              </a:spcBef>
              <a:defRPr sz="1600">
                <a:solidFill>
                  <a:schemeClr val="tx1"/>
                </a:solidFill>
              </a:defRPr>
            </a:lvl1pPr>
            <a:lvl2pPr marL="365760" indent="-182880">
              <a:lnSpc>
                <a:spcPct val="100000"/>
              </a:lnSpc>
              <a:spcBef>
                <a:spcPts val="800"/>
              </a:spcBef>
              <a:buFont typeface="Arial" panose="020B0604020202020204" pitchFamily="34" charset="0"/>
              <a:buChar char="-"/>
              <a:defRPr sz="1600">
                <a:solidFill>
                  <a:schemeClr val="tx1"/>
                </a:solidFill>
              </a:defRPr>
            </a:lvl2pPr>
            <a:lvl3pPr marL="548640" indent="-182880">
              <a:lnSpc>
                <a:spcPct val="100000"/>
              </a:lnSpc>
              <a:spcBef>
                <a:spcPts val="800"/>
              </a:spcBef>
              <a:buFont typeface="Arial" panose="020B0604020202020204" pitchFamily="34" charset="0"/>
              <a:buChar char="›"/>
              <a:defRPr sz="1600">
                <a:solidFill>
                  <a:schemeClr val="tx1"/>
                </a:solidFill>
              </a:defRPr>
            </a:lvl3pPr>
            <a:lvl4pPr marL="731520" indent="-182880">
              <a:lnSpc>
                <a:spcPct val="100000"/>
              </a:lnSpc>
              <a:spcBef>
                <a:spcPts val="800"/>
              </a:spcBef>
              <a:buFont typeface="Arial" panose="020B0604020202020204" pitchFamily="34" charset="0"/>
              <a:buChar char="»"/>
              <a:defRPr sz="1600">
                <a:solidFill>
                  <a:schemeClr val="tx1"/>
                </a:solidFill>
              </a:defRPr>
            </a:lvl4pPr>
            <a:lvl5pPr marL="914400" indent="-18288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14" name="Title 1"/>
          <p:cNvSpPr>
            <a:spLocks noGrp="1"/>
          </p:cNvSpPr>
          <p:nvPr>
            <p:ph type="title" hasCustomPrompt="1"/>
          </p:nvPr>
        </p:nvSpPr>
        <p:spPr>
          <a:xfrm>
            <a:off x="384694" y="294468"/>
            <a:ext cx="11338560" cy="768263"/>
          </a:xfrm>
          <a:prstGeom prst="rect">
            <a:avLst/>
          </a:prstGeom>
        </p:spPr>
        <p:txBody>
          <a:bodyPr anchor="b" anchorCtr="0"/>
          <a:lstStyle>
            <a:lvl1pPr>
              <a:defRPr sz="2800" b="1">
                <a:solidFill>
                  <a:schemeClr val="tx1"/>
                </a:solidFill>
              </a:defRPr>
            </a:lvl1pPr>
          </a:lstStyle>
          <a:p>
            <a:r>
              <a:rPr lang="en-US" dirty="0"/>
              <a:t>Headlines are 28pt Arial Bold sentence case</a:t>
            </a:r>
          </a:p>
        </p:txBody>
      </p:sp>
      <p:sp>
        <p:nvSpPr>
          <p:cNvPr id="59" name="Footer Placeholder 4">
            <a:extLst>
              <a:ext uri="{FF2B5EF4-FFF2-40B4-BE49-F238E27FC236}">
                <a16:creationId xmlns:a16="http://schemas.microsoft.com/office/drawing/2014/main" id="{7F2D66EE-4D77-E145-9576-4E9D03CE46FE}"/>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p>
        </p:txBody>
      </p:sp>
      <p:sp>
        <p:nvSpPr>
          <p:cNvPr id="9" name="Slide Number Placeholder 5">
            <a:extLst>
              <a:ext uri="{FF2B5EF4-FFF2-40B4-BE49-F238E27FC236}">
                <a16:creationId xmlns:a16="http://schemas.microsoft.com/office/drawing/2014/main" id="{F54E4B32-E13F-4B83-8982-BF8073A1DC94}"/>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t>‹#›</a:t>
            </a:fld>
            <a:endParaRPr lang="en-US" sz="800" b="0" dirty="0">
              <a:solidFill>
                <a:srgbClr val="959CA0"/>
              </a:solidFill>
            </a:endParaRPr>
          </a:p>
        </p:txBody>
      </p:sp>
      <p:pic>
        <p:nvPicPr>
          <p:cNvPr id="10" name="Graphic 9">
            <a:extLst>
              <a:ext uri="{FF2B5EF4-FFF2-40B4-BE49-F238E27FC236}">
                <a16:creationId xmlns:a16="http://schemas.microsoft.com/office/drawing/2014/main" id="{AC061BF7-30ED-394B-918A-D1835A35BE5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376299" y="6535995"/>
            <a:ext cx="1143000" cy="215900"/>
          </a:xfrm>
          <a:prstGeom prst="rect">
            <a:avLst/>
          </a:prstGeom>
        </p:spPr>
      </p:pic>
    </p:spTree>
    <p:extLst>
      <p:ext uri="{BB962C8B-B14F-4D97-AF65-F5344CB8AC3E}">
        <p14:creationId xmlns:p14="http://schemas.microsoft.com/office/powerpoint/2010/main" val="39479283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hree Column - IQVIA">
    <p:spTree>
      <p:nvGrpSpPr>
        <p:cNvPr id="1" name=""/>
        <p:cNvGrpSpPr/>
        <p:nvPr/>
      </p:nvGrpSpPr>
      <p:grpSpPr>
        <a:xfrm>
          <a:off x="0" y="0"/>
          <a:ext cx="0" cy="0"/>
          <a:chOff x="0" y="0"/>
          <a:chExt cx="0" cy="0"/>
        </a:xfrm>
      </p:grpSpPr>
      <p:sp>
        <p:nvSpPr>
          <p:cNvPr id="56" name="Content Placeholder 2">
            <a:extLst>
              <a:ext uri="{FF2B5EF4-FFF2-40B4-BE49-F238E27FC236}">
                <a16:creationId xmlns:a16="http://schemas.microsoft.com/office/drawing/2014/main" id="{C2AC1106-6E0D-B341-B75A-C8C2F73E3F26}"/>
              </a:ext>
            </a:extLst>
          </p:cNvPr>
          <p:cNvSpPr>
            <a:spLocks noGrp="1"/>
          </p:cNvSpPr>
          <p:nvPr>
            <p:ph idx="19" hasCustomPrompt="1"/>
          </p:nvPr>
        </p:nvSpPr>
        <p:spPr>
          <a:xfrm>
            <a:off x="384694" y="1702626"/>
            <a:ext cx="3621024" cy="4577857"/>
          </a:xfrm>
          <a:prstGeom prst="rect">
            <a:avLst/>
          </a:prstGeom>
        </p:spPr>
        <p:txBody>
          <a:bodyPr/>
          <a:lstStyle>
            <a:lvl1pPr marL="182880" indent="-182880">
              <a:lnSpc>
                <a:spcPct val="100000"/>
              </a:lnSpc>
              <a:spcBef>
                <a:spcPts val="1000"/>
              </a:spcBef>
              <a:defRPr sz="1600">
                <a:solidFill>
                  <a:schemeClr val="tx1"/>
                </a:solidFill>
              </a:defRPr>
            </a:lvl1pPr>
            <a:lvl2pPr marL="365760" indent="-182880">
              <a:lnSpc>
                <a:spcPct val="100000"/>
              </a:lnSpc>
              <a:spcBef>
                <a:spcPts val="800"/>
              </a:spcBef>
              <a:buFont typeface="Arial" panose="020B0604020202020204" pitchFamily="34" charset="0"/>
              <a:buChar char="-"/>
              <a:defRPr sz="1600">
                <a:solidFill>
                  <a:schemeClr val="tx1"/>
                </a:solidFill>
              </a:defRPr>
            </a:lvl2pPr>
            <a:lvl3pPr marL="548640" indent="-182880">
              <a:lnSpc>
                <a:spcPct val="100000"/>
              </a:lnSpc>
              <a:spcBef>
                <a:spcPts val="800"/>
              </a:spcBef>
              <a:buFont typeface="Arial" panose="020B0604020202020204" pitchFamily="34" charset="0"/>
              <a:buChar char="›"/>
              <a:defRPr sz="1600">
                <a:solidFill>
                  <a:schemeClr val="tx1"/>
                </a:solidFill>
              </a:defRPr>
            </a:lvl3pPr>
            <a:lvl4pPr marL="731520" indent="-182880">
              <a:lnSpc>
                <a:spcPct val="100000"/>
              </a:lnSpc>
              <a:spcBef>
                <a:spcPts val="800"/>
              </a:spcBef>
              <a:buFont typeface="Arial" panose="020B0604020202020204" pitchFamily="34" charset="0"/>
              <a:buChar char="»"/>
              <a:defRPr sz="1600">
                <a:solidFill>
                  <a:schemeClr val="tx1"/>
                </a:solidFill>
              </a:defRPr>
            </a:lvl4pPr>
            <a:lvl5pPr marL="914400" indent="-18288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58" name="Content Placeholder 2">
            <a:extLst>
              <a:ext uri="{FF2B5EF4-FFF2-40B4-BE49-F238E27FC236}">
                <a16:creationId xmlns:a16="http://schemas.microsoft.com/office/drawing/2014/main" id="{ABC0DBC1-9787-6A4E-A4B1-E0E8BE5E8F02}"/>
              </a:ext>
            </a:extLst>
          </p:cNvPr>
          <p:cNvSpPr>
            <a:spLocks noGrp="1"/>
          </p:cNvSpPr>
          <p:nvPr>
            <p:ph idx="20" hasCustomPrompt="1"/>
          </p:nvPr>
        </p:nvSpPr>
        <p:spPr>
          <a:xfrm>
            <a:off x="8102230" y="1702627"/>
            <a:ext cx="3621024" cy="4577856"/>
          </a:xfrm>
          <a:prstGeom prst="rect">
            <a:avLst/>
          </a:prstGeom>
        </p:spPr>
        <p:txBody>
          <a:bodyPr/>
          <a:lstStyle>
            <a:lvl1pPr marL="182880" indent="-182880">
              <a:lnSpc>
                <a:spcPct val="100000"/>
              </a:lnSpc>
              <a:spcBef>
                <a:spcPts val="1000"/>
              </a:spcBef>
              <a:defRPr sz="1600">
                <a:solidFill>
                  <a:schemeClr val="tx1"/>
                </a:solidFill>
              </a:defRPr>
            </a:lvl1pPr>
            <a:lvl2pPr marL="365760" indent="-182880">
              <a:lnSpc>
                <a:spcPct val="100000"/>
              </a:lnSpc>
              <a:spcBef>
                <a:spcPts val="800"/>
              </a:spcBef>
              <a:buFont typeface="Arial" panose="020B0604020202020204" pitchFamily="34" charset="0"/>
              <a:buChar char="-"/>
              <a:defRPr sz="1600">
                <a:solidFill>
                  <a:schemeClr val="tx1"/>
                </a:solidFill>
              </a:defRPr>
            </a:lvl2pPr>
            <a:lvl3pPr marL="548640" indent="-182880">
              <a:lnSpc>
                <a:spcPct val="100000"/>
              </a:lnSpc>
              <a:spcBef>
                <a:spcPts val="800"/>
              </a:spcBef>
              <a:buFont typeface="Arial" panose="020B0604020202020204" pitchFamily="34" charset="0"/>
              <a:buChar char="›"/>
              <a:defRPr sz="1600">
                <a:solidFill>
                  <a:schemeClr val="tx1"/>
                </a:solidFill>
              </a:defRPr>
            </a:lvl3pPr>
            <a:lvl4pPr marL="731520" indent="-182880">
              <a:lnSpc>
                <a:spcPct val="100000"/>
              </a:lnSpc>
              <a:spcBef>
                <a:spcPts val="800"/>
              </a:spcBef>
              <a:buFont typeface="Arial" panose="020B0604020202020204" pitchFamily="34" charset="0"/>
              <a:buChar char="»"/>
              <a:defRPr sz="1600">
                <a:solidFill>
                  <a:schemeClr val="tx1"/>
                </a:solidFill>
              </a:defRPr>
            </a:lvl4pPr>
            <a:lvl5pPr marL="914400" indent="-18288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59" name="Content Placeholder 2">
            <a:extLst>
              <a:ext uri="{FF2B5EF4-FFF2-40B4-BE49-F238E27FC236}">
                <a16:creationId xmlns:a16="http://schemas.microsoft.com/office/drawing/2014/main" id="{88B0BB6F-D4FA-D54D-A387-A1834DE59B82}"/>
              </a:ext>
            </a:extLst>
          </p:cNvPr>
          <p:cNvSpPr>
            <a:spLocks noGrp="1"/>
          </p:cNvSpPr>
          <p:nvPr>
            <p:ph idx="21" hasCustomPrompt="1"/>
          </p:nvPr>
        </p:nvSpPr>
        <p:spPr>
          <a:xfrm>
            <a:off x="4243462" y="1702627"/>
            <a:ext cx="3621024" cy="4577856"/>
          </a:xfrm>
          <a:prstGeom prst="rect">
            <a:avLst/>
          </a:prstGeom>
        </p:spPr>
        <p:txBody>
          <a:bodyPr/>
          <a:lstStyle>
            <a:lvl1pPr marL="182880" indent="-182880">
              <a:lnSpc>
                <a:spcPct val="100000"/>
              </a:lnSpc>
              <a:spcBef>
                <a:spcPts val="1000"/>
              </a:spcBef>
              <a:defRPr sz="1600">
                <a:solidFill>
                  <a:schemeClr val="tx1"/>
                </a:solidFill>
              </a:defRPr>
            </a:lvl1pPr>
            <a:lvl2pPr marL="365760" indent="-182880">
              <a:lnSpc>
                <a:spcPct val="100000"/>
              </a:lnSpc>
              <a:spcBef>
                <a:spcPts val="800"/>
              </a:spcBef>
              <a:buFont typeface="Arial" panose="020B0604020202020204" pitchFamily="34" charset="0"/>
              <a:buChar char="-"/>
              <a:defRPr sz="1600">
                <a:solidFill>
                  <a:schemeClr val="tx1"/>
                </a:solidFill>
              </a:defRPr>
            </a:lvl2pPr>
            <a:lvl3pPr marL="548640" indent="-182880">
              <a:lnSpc>
                <a:spcPct val="100000"/>
              </a:lnSpc>
              <a:spcBef>
                <a:spcPts val="800"/>
              </a:spcBef>
              <a:buFont typeface="Arial" panose="020B0604020202020204" pitchFamily="34" charset="0"/>
              <a:buChar char="›"/>
              <a:defRPr sz="1600">
                <a:solidFill>
                  <a:schemeClr val="tx1"/>
                </a:solidFill>
              </a:defRPr>
            </a:lvl3pPr>
            <a:lvl4pPr marL="731520" indent="-182880">
              <a:lnSpc>
                <a:spcPct val="100000"/>
              </a:lnSpc>
              <a:spcBef>
                <a:spcPts val="800"/>
              </a:spcBef>
              <a:buFont typeface="Arial" panose="020B0604020202020204" pitchFamily="34" charset="0"/>
              <a:buChar char="»"/>
              <a:defRPr sz="1600">
                <a:solidFill>
                  <a:schemeClr val="tx1"/>
                </a:solidFill>
              </a:defRPr>
            </a:lvl4pPr>
            <a:lvl5pPr marL="914400" indent="-18288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14" name="Text Placeholder 8"/>
          <p:cNvSpPr>
            <a:spLocks noGrp="1"/>
          </p:cNvSpPr>
          <p:nvPr>
            <p:ph type="body" sz="quarter" idx="16" hasCustomPrompt="1"/>
          </p:nvPr>
        </p:nvSpPr>
        <p:spPr>
          <a:xfrm>
            <a:off x="384694" y="1081826"/>
            <a:ext cx="11338560" cy="402336"/>
          </a:xfrm>
          <a:prstGeom prst="rect">
            <a:avLst/>
          </a:prstGeom>
        </p:spPr>
        <p:txBody>
          <a:bodyPr/>
          <a:lstStyle>
            <a:lvl1pPr marL="0" indent="0">
              <a:spcBef>
                <a:spcPts val="0"/>
              </a:spcBef>
              <a:buNone/>
              <a:defRPr sz="2000" i="1" baseline="0">
                <a:solidFill>
                  <a:schemeClr val="accent1"/>
                </a:solidFill>
              </a:defRPr>
            </a:lvl1pPr>
          </a:lstStyle>
          <a:p>
            <a:pPr lvl="0"/>
            <a:r>
              <a:rPr lang="en-US" dirty="0"/>
              <a:t>Subheads are 20pt Arial Italic sentence case</a:t>
            </a:r>
          </a:p>
        </p:txBody>
      </p:sp>
      <p:sp>
        <p:nvSpPr>
          <p:cNvPr id="15" name="Title 1"/>
          <p:cNvSpPr>
            <a:spLocks noGrp="1"/>
          </p:cNvSpPr>
          <p:nvPr>
            <p:ph type="title" hasCustomPrompt="1"/>
          </p:nvPr>
        </p:nvSpPr>
        <p:spPr>
          <a:xfrm>
            <a:off x="384694" y="294468"/>
            <a:ext cx="11338560" cy="768263"/>
          </a:xfrm>
          <a:prstGeom prst="rect">
            <a:avLst/>
          </a:prstGeom>
        </p:spPr>
        <p:txBody>
          <a:bodyPr anchor="b" anchorCtr="0"/>
          <a:lstStyle>
            <a:lvl1pPr>
              <a:defRPr sz="2800" b="1">
                <a:solidFill>
                  <a:schemeClr val="tx1"/>
                </a:solidFill>
              </a:defRPr>
            </a:lvl1pPr>
          </a:lstStyle>
          <a:p>
            <a:r>
              <a:rPr lang="en-US" dirty="0"/>
              <a:t>Headlines are 28pt Arial Bold sentence case</a:t>
            </a:r>
          </a:p>
        </p:txBody>
      </p:sp>
      <p:sp>
        <p:nvSpPr>
          <p:cNvPr id="61" name="Footer Placeholder 4">
            <a:extLst>
              <a:ext uri="{FF2B5EF4-FFF2-40B4-BE49-F238E27FC236}">
                <a16:creationId xmlns:a16="http://schemas.microsoft.com/office/drawing/2014/main" id="{2B619D02-ECD0-CE4F-A007-98E4EF45BF9C}"/>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p>
        </p:txBody>
      </p:sp>
      <p:sp>
        <p:nvSpPr>
          <p:cNvPr id="33" name="Slide Number Placeholder 5">
            <a:extLst>
              <a:ext uri="{FF2B5EF4-FFF2-40B4-BE49-F238E27FC236}">
                <a16:creationId xmlns:a16="http://schemas.microsoft.com/office/drawing/2014/main" id="{C02E0708-4D86-44F8-B4F9-1E6BEA5F1514}"/>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t>‹#›</a:t>
            </a:fld>
            <a:endParaRPr lang="en-US" sz="800" b="0" dirty="0">
              <a:solidFill>
                <a:srgbClr val="959CA0"/>
              </a:solidFill>
            </a:endParaRPr>
          </a:p>
        </p:txBody>
      </p:sp>
      <p:pic>
        <p:nvPicPr>
          <p:cNvPr id="11" name="Graphic 10">
            <a:extLst>
              <a:ext uri="{FF2B5EF4-FFF2-40B4-BE49-F238E27FC236}">
                <a16:creationId xmlns:a16="http://schemas.microsoft.com/office/drawing/2014/main" id="{DF16763F-C469-814B-B3F1-2A463EAEA87C}"/>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376299" y="6535995"/>
            <a:ext cx="1143000" cy="215900"/>
          </a:xfrm>
          <a:prstGeom prst="rect">
            <a:avLst/>
          </a:prstGeom>
        </p:spPr>
      </p:pic>
    </p:spTree>
    <p:extLst>
      <p:ext uri="{BB962C8B-B14F-4D97-AF65-F5344CB8AC3E}">
        <p14:creationId xmlns:p14="http://schemas.microsoft.com/office/powerpoint/2010/main" val="37906246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itle Only - IQVIA">
    <p:spTree>
      <p:nvGrpSpPr>
        <p:cNvPr id="1" name=""/>
        <p:cNvGrpSpPr/>
        <p:nvPr/>
      </p:nvGrpSpPr>
      <p:grpSpPr>
        <a:xfrm>
          <a:off x="0" y="0"/>
          <a:ext cx="0" cy="0"/>
          <a:chOff x="0" y="0"/>
          <a:chExt cx="0" cy="0"/>
        </a:xfrm>
      </p:grpSpPr>
      <p:sp>
        <p:nvSpPr>
          <p:cNvPr id="11" name="Title 1"/>
          <p:cNvSpPr>
            <a:spLocks noGrp="1"/>
          </p:cNvSpPr>
          <p:nvPr>
            <p:ph type="title" hasCustomPrompt="1"/>
          </p:nvPr>
        </p:nvSpPr>
        <p:spPr>
          <a:xfrm>
            <a:off x="384694" y="294468"/>
            <a:ext cx="11338560" cy="768263"/>
          </a:xfrm>
          <a:prstGeom prst="rect">
            <a:avLst/>
          </a:prstGeom>
        </p:spPr>
        <p:txBody>
          <a:bodyPr lIns="91440" tIns="45720" rIns="91440" bIns="45720" anchor="b" anchorCtr="0"/>
          <a:lstStyle>
            <a:lvl1pPr>
              <a:defRPr sz="2800" b="1">
                <a:solidFill>
                  <a:schemeClr val="tx1"/>
                </a:solidFill>
              </a:defRPr>
            </a:lvl1pPr>
          </a:lstStyle>
          <a:p>
            <a:r>
              <a:rPr lang="en-US" dirty="0"/>
              <a:t>Headlines are 28pt Arial Bold sentence case</a:t>
            </a:r>
          </a:p>
        </p:txBody>
      </p:sp>
      <p:sp>
        <p:nvSpPr>
          <p:cNvPr id="53" name="Footer Placeholder 4">
            <a:extLst>
              <a:ext uri="{FF2B5EF4-FFF2-40B4-BE49-F238E27FC236}">
                <a16:creationId xmlns:a16="http://schemas.microsoft.com/office/drawing/2014/main" id="{B43D20F7-04AA-0E4D-91D5-5DB9ECAF95F0}"/>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p>
        </p:txBody>
      </p:sp>
      <p:sp>
        <p:nvSpPr>
          <p:cNvPr id="29" name="Slide Number Placeholder 5">
            <a:extLst>
              <a:ext uri="{FF2B5EF4-FFF2-40B4-BE49-F238E27FC236}">
                <a16:creationId xmlns:a16="http://schemas.microsoft.com/office/drawing/2014/main" id="{5EA968B8-FA3A-4F62-92E8-E94086C1347B}"/>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t>‹#›</a:t>
            </a:fld>
            <a:endParaRPr lang="en-US" sz="800" b="0" dirty="0">
              <a:solidFill>
                <a:srgbClr val="959CA0"/>
              </a:solidFill>
            </a:endParaRPr>
          </a:p>
        </p:txBody>
      </p:sp>
      <p:pic>
        <p:nvPicPr>
          <p:cNvPr id="7" name="Graphic 6">
            <a:extLst>
              <a:ext uri="{FF2B5EF4-FFF2-40B4-BE49-F238E27FC236}">
                <a16:creationId xmlns:a16="http://schemas.microsoft.com/office/drawing/2014/main" id="{D12220C1-1EAE-C14B-89F3-9751E5993BA4}"/>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376299" y="6535995"/>
            <a:ext cx="1143000" cy="215900"/>
          </a:xfrm>
          <a:prstGeom prst="rect">
            <a:avLst/>
          </a:prstGeom>
        </p:spPr>
      </p:pic>
    </p:spTree>
    <p:extLst>
      <p:ext uri="{BB962C8B-B14F-4D97-AF65-F5344CB8AC3E}">
        <p14:creationId xmlns:p14="http://schemas.microsoft.com/office/powerpoint/2010/main" val="37781821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Title and Subhead_Only - IQVIA">
    <p:spTree>
      <p:nvGrpSpPr>
        <p:cNvPr id="1" name=""/>
        <p:cNvGrpSpPr/>
        <p:nvPr/>
      </p:nvGrpSpPr>
      <p:grpSpPr>
        <a:xfrm>
          <a:off x="0" y="0"/>
          <a:ext cx="0" cy="0"/>
          <a:chOff x="0" y="0"/>
          <a:chExt cx="0" cy="0"/>
        </a:xfrm>
      </p:grpSpPr>
      <p:sp>
        <p:nvSpPr>
          <p:cNvPr id="12" name="Text Placeholder 8"/>
          <p:cNvSpPr>
            <a:spLocks noGrp="1"/>
          </p:cNvSpPr>
          <p:nvPr>
            <p:ph type="body" sz="quarter" idx="16" hasCustomPrompt="1"/>
          </p:nvPr>
        </p:nvSpPr>
        <p:spPr>
          <a:xfrm>
            <a:off x="384694" y="1081826"/>
            <a:ext cx="11338560" cy="402336"/>
          </a:xfrm>
          <a:prstGeom prst="rect">
            <a:avLst/>
          </a:prstGeom>
        </p:spPr>
        <p:txBody>
          <a:bodyPr/>
          <a:lstStyle>
            <a:lvl1pPr marL="0" indent="0">
              <a:spcBef>
                <a:spcPts val="0"/>
              </a:spcBef>
              <a:buNone/>
              <a:defRPr sz="2000" i="1" baseline="0">
                <a:solidFill>
                  <a:schemeClr val="accent1"/>
                </a:solidFill>
              </a:defRPr>
            </a:lvl1pPr>
          </a:lstStyle>
          <a:p>
            <a:pPr lvl="0"/>
            <a:r>
              <a:rPr lang="en-US" dirty="0"/>
              <a:t>Subheads are 20pt Arial Italic sentence case</a:t>
            </a:r>
          </a:p>
        </p:txBody>
      </p:sp>
      <p:sp>
        <p:nvSpPr>
          <p:cNvPr id="13" name="Title 1"/>
          <p:cNvSpPr>
            <a:spLocks noGrp="1"/>
          </p:cNvSpPr>
          <p:nvPr>
            <p:ph type="title" hasCustomPrompt="1"/>
          </p:nvPr>
        </p:nvSpPr>
        <p:spPr>
          <a:xfrm>
            <a:off x="384694" y="294468"/>
            <a:ext cx="11338560" cy="768263"/>
          </a:xfrm>
          <a:prstGeom prst="rect">
            <a:avLst/>
          </a:prstGeom>
        </p:spPr>
        <p:txBody>
          <a:bodyPr anchor="b" anchorCtr="0"/>
          <a:lstStyle>
            <a:lvl1pPr>
              <a:defRPr sz="2800" b="1">
                <a:solidFill>
                  <a:schemeClr val="tx1"/>
                </a:solidFill>
              </a:defRPr>
            </a:lvl1pPr>
          </a:lstStyle>
          <a:p>
            <a:r>
              <a:rPr lang="en-US" dirty="0"/>
              <a:t>Headlines are 28pt Arial Bold sentence case</a:t>
            </a:r>
          </a:p>
        </p:txBody>
      </p:sp>
      <p:sp>
        <p:nvSpPr>
          <p:cNvPr id="55" name="Footer Placeholder 4">
            <a:extLst>
              <a:ext uri="{FF2B5EF4-FFF2-40B4-BE49-F238E27FC236}">
                <a16:creationId xmlns:a16="http://schemas.microsoft.com/office/drawing/2014/main" id="{76ED9213-76D9-7A47-BBC6-21289543AEB2}"/>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p>
        </p:txBody>
      </p:sp>
      <p:sp>
        <p:nvSpPr>
          <p:cNvPr id="35" name="Slide Number Placeholder 5">
            <a:extLst>
              <a:ext uri="{FF2B5EF4-FFF2-40B4-BE49-F238E27FC236}">
                <a16:creationId xmlns:a16="http://schemas.microsoft.com/office/drawing/2014/main" id="{1E387831-BA5F-49F6-AA7A-A7D23D1B4F4D}"/>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t>‹#›</a:t>
            </a:fld>
            <a:endParaRPr lang="en-US" sz="800" b="0" dirty="0">
              <a:solidFill>
                <a:srgbClr val="959CA0"/>
              </a:solidFill>
            </a:endParaRPr>
          </a:p>
        </p:txBody>
      </p:sp>
      <p:pic>
        <p:nvPicPr>
          <p:cNvPr id="8" name="Graphic 7">
            <a:extLst>
              <a:ext uri="{FF2B5EF4-FFF2-40B4-BE49-F238E27FC236}">
                <a16:creationId xmlns:a16="http://schemas.microsoft.com/office/drawing/2014/main" id="{BCBCE073-12D8-9D4F-9B15-2F9BE4AC354E}"/>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376299" y="6535995"/>
            <a:ext cx="1143000" cy="215900"/>
          </a:xfrm>
          <a:prstGeom prst="rect">
            <a:avLst/>
          </a:prstGeom>
        </p:spPr>
      </p:pic>
    </p:spTree>
    <p:extLst>
      <p:ext uri="{BB962C8B-B14F-4D97-AF65-F5344CB8AC3E}">
        <p14:creationId xmlns:p14="http://schemas.microsoft.com/office/powerpoint/2010/main" val="31993693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Logo Only - IQVIA">
    <p:spTree>
      <p:nvGrpSpPr>
        <p:cNvPr id="1" name=""/>
        <p:cNvGrpSpPr/>
        <p:nvPr/>
      </p:nvGrpSpPr>
      <p:grpSpPr>
        <a:xfrm>
          <a:off x="0" y="0"/>
          <a:ext cx="0" cy="0"/>
          <a:chOff x="0" y="0"/>
          <a:chExt cx="0" cy="0"/>
        </a:xfrm>
      </p:grpSpPr>
      <p:sp>
        <p:nvSpPr>
          <p:cNvPr id="53" name="Footer Placeholder 4">
            <a:extLst>
              <a:ext uri="{FF2B5EF4-FFF2-40B4-BE49-F238E27FC236}">
                <a16:creationId xmlns:a16="http://schemas.microsoft.com/office/drawing/2014/main" id="{EBE92459-5CCD-6042-9D0E-BAC9DA03F841}"/>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p>
        </p:txBody>
      </p:sp>
      <p:sp>
        <p:nvSpPr>
          <p:cNvPr id="31" name="Slide Number Placeholder 5">
            <a:extLst>
              <a:ext uri="{FF2B5EF4-FFF2-40B4-BE49-F238E27FC236}">
                <a16:creationId xmlns:a16="http://schemas.microsoft.com/office/drawing/2014/main" id="{75C2CC54-E1EC-4DF9-A3B0-2009DB97279A}"/>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t>‹#›</a:t>
            </a:fld>
            <a:endParaRPr lang="en-US" sz="800" b="0" dirty="0">
              <a:solidFill>
                <a:srgbClr val="959CA0"/>
              </a:solidFill>
            </a:endParaRPr>
          </a:p>
        </p:txBody>
      </p:sp>
      <p:pic>
        <p:nvPicPr>
          <p:cNvPr id="6" name="Graphic 5">
            <a:extLst>
              <a:ext uri="{FF2B5EF4-FFF2-40B4-BE49-F238E27FC236}">
                <a16:creationId xmlns:a16="http://schemas.microsoft.com/office/drawing/2014/main" id="{A8B63251-79DB-3544-890F-9DDA614A5D86}"/>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376299" y="6535995"/>
            <a:ext cx="1143000" cy="215900"/>
          </a:xfrm>
          <a:prstGeom prst="rect">
            <a:avLst/>
          </a:prstGeom>
        </p:spPr>
      </p:pic>
    </p:spTree>
    <p:extLst>
      <p:ext uri="{BB962C8B-B14F-4D97-AF65-F5344CB8AC3E}">
        <p14:creationId xmlns:p14="http://schemas.microsoft.com/office/powerpoint/2010/main" val="22563685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Blank - IQVIA">
    <p:spTree>
      <p:nvGrpSpPr>
        <p:cNvPr id="1" name=""/>
        <p:cNvGrpSpPr/>
        <p:nvPr/>
      </p:nvGrpSpPr>
      <p:grpSpPr>
        <a:xfrm>
          <a:off x="0" y="0"/>
          <a:ext cx="0" cy="0"/>
          <a:chOff x="0" y="0"/>
          <a:chExt cx="0" cy="0"/>
        </a:xfrm>
      </p:grpSpPr>
      <p:sp>
        <p:nvSpPr>
          <p:cNvPr id="3" name="Slide Number Placeholder 5">
            <a:extLst>
              <a:ext uri="{FF2B5EF4-FFF2-40B4-BE49-F238E27FC236}">
                <a16:creationId xmlns:a16="http://schemas.microsoft.com/office/drawing/2014/main" id="{2DEFF783-1996-4984-99EE-7B1AC1AE1A34}"/>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t>‹#›</a:t>
            </a:fld>
            <a:endParaRPr lang="en-US" sz="800" b="0" dirty="0">
              <a:solidFill>
                <a:srgbClr val="959CA0"/>
              </a:solidFill>
            </a:endParaRPr>
          </a:p>
        </p:txBody>
      </p:sp>
    </p:spTree>
    <p:extLst>
      <p:ext uri="{BB962C8B-B14F-4D97-AF65-F5344CB8AC3E}">
        <p14:creationId xmlns:p14="http://schemas.microsoft.com/office/powerpoint/2010/main" val="30231691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p:cSld name="Table of Contents - IQVIA">
    <p:bg>
      <p:bgPr>
        <a:solidFill>
          <a:schemeClr val="bg1"/>
        </a:solidFill>
        <a:effectLst/>
      </p:bgPr>
    </p:bg>
    <p:spTree>
      <p:nvGrpSpPr>
        <p:cNvPr id="1" name=""/>
        <p:cNvGrpSpPr/>
        <p:nvPr/>
      </p:nvGrpSpPr>
      <p:grpSpPr>
        <a:xfrm>
          <a:off x="0" y="0"/>
          <a:ext cx="0" cy="0"/>
          <a:chOff x="0" y="0"/>
          <a:chExt cx="0" cy="0"/>
        </a:xfrm>
      </p:grpSpPr>
      <p:sp>
        <p:nvSpPr>
          <p:cNvPr id="51" name="Rectangle 50">
            <a:extLst>
              <a:ext uri="{FF2B5EF4-FFF2-40B4-BE49-F238E27FC236}">
                <a16:creationId xmlns:a16="http://schemas.microsoft.com/office/drawing/2014/main" id="{38658025-8660-B74C-8ED5-6D1A405A1A70}"/>
              </a:ext>
            </a:extLst>
          </p:cNvPr>
          <p:cNvSpPr/>
          <p:nvPr/>
        </p:nvSpPr>
        <p:spPr bwMode="gray">
          <a:xfrm>
            <a:off x="353568" y="0"/>
            <a:ext cx="11484864" cy="6858000"/>
          </a:xfrm>
          <a:prstGeom prst="rect">
            <a:avLst/>
          </a:prstGeom>
          <a:solidFill>
            <a:srgbClr val="F4F4F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dirty="0"/>
          </a:p>
        </p:txBody>
      </p:sp>
      <p:sp>
        <p:nvSpPr>
          <p:cNvPr id="54" name="Content Placeholder 2">
            <a:extLst>
              <a:ext uri="{FF2B5EF4-FFF2-40B4-BE49-F238E27FC236}">
                <a16:creationId xmlns:a16="http://schemas.microsoft.com/office/drawing/2014/main" id="{FC9B35E8-F292-2B42-952E-06F2F248C602}"/>
              </a:ext>
            </a:extLst>
          </p:cNvPr>
          <p:cNvSpPr>
            <a:spLocks noGrp="1"/>
          </p:cNvSpPr>
          <p:nvPr>
            <p:ph idx="1" hasCustomPrompt="1"/>
          </p:nvPr>
        </p:nvSpPr>
        <p:spPr>
          <a:xfrm>
            <a:off x="1962418" y="1561892"/>
            <a:ext cx="9163983" cy="4712626"/>
          </a:xfrm>
          <a:prstGeom prst="rect">
            <a:avLst/>
          </a:prstGeom>
        </p:spPr>
        <p:txBody>
          <a:bodyPr/>
          <a:lstStyle>
            <a:lvl1pPr marL="182880" indent="-182880">
              <a:lnSpc>
                <a:spcPct val="100000"/>
              </a:lnSpc>
              <a:spcBef>
                <a:spcPts val="2000"/>
              </a:spcBef>
              <a:buClr>
                <a:schemeClr val="accent1"/>
              </a:buClr>
              <a:buFont typeface="System Font Regular"/>
              <a:buChar char="+"/>
              <a:defRPr sz="1800">
                <a:solidFill>
                  <a:schemeClr val="tx1"/>
                </a:solidFill>
              </a:defRPr>
            </a:lvl1pPr>
            <a:lvl2pPr marL="365760" indent="-182880">
              <a:lnSpc>
                <a:spcPct val="100000"/>
              </a:lnSpc>
              <a:spcBef>
                <a:spcPts val="800"/>
              </a:spcBef>
              <a:buClr>
                <a:schemeClr val="tx1"/>
              </a:buClr>
              <a:buFont typeface="Arial" panose="020B0604020202020204" pitchFamily="34" charset="0"/>
              <a:buChar char="•"/>
              <a:defRPr sz="1600">
                <a:solidFill>
                  <a:schemeClr val="tx1"/>
                </a:solidFill>
              </a:defRPr>
            </a:lvl2pPr>
            <a:lvl3pPr marL="548640" indent="-182880">
              <a:lnSpc>
                <a:spcPct val="100000"/>
              </a:lnSpc>
              <a:spcBef>
                <a:spcPts val="800"/>
              </a:spcBef>
              <a:buClrTx/>
              <a:buFont typeface="Arial" panose="020B0604020202020204" pitchFamily="34" charset="0"/>
              <a:buChar char="›"/>
              <a:defRPr sz="1600">
                <a:solidFill>
                  <a:schemeClr val="tx1"/>
                </a:solidFill>
              </a:defRPr>
            </a:lvl3pPr>
            <a:lvl4pPr marL="731520" indent="-182880">
              <a:lnSpc>
                <a:spcPct val="100000"/>
              </a:lnSpc>
              <a:spcBef>
                <a:spcPts val="800"/>
              </a:spcBef>
              <a:buClrTx/>
              <a:buFont typeface="Arial" panose="020B0604020202020204" pitchFamily="34" charset="0"/>
              <a:buChar char="»"/>
              <a:defRPr sz="1600">
                <a:solidFill>
                  <a:schemeClr val="tx1"/>
                </a:solidFill>
              </a:defRPr>
            </a:lvl4pPr>
            <a:lvl5pPr marL="914400" indent="-182880">
              <a:lnSpc>
                <a:spcPct val="100000"/>
              </a:lnSpc>
              <a:spcBef>
                <a:spcPts val="800"/>
              </a:spcBef>
              <a:buClrTx/>
              <a:buSzPct val="75000"/>
              <a:buFont typeface="Wingdings" panose="05000000000000000000" pitchFamily="2" charset="2"/>
              <a:buChar char="§"/>
              <a:defRPr sz="1600">
                <a:solidFill>
                  <a:schemeClr val="tx1"/>
                </a:solidFill>
              </a:defRPr>
            </a:lvl5pPr>
          </a:lstStyle>
          <a:p>
            <a:pPr lvl="0"/>
            <a:r>
              <a:rPr lang="en-US" dirty="0"/>
              <a:t>Arial 18pt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a:p>
            <a:pPr lvl="0"/>
            <a:r>
              <a:rPr lang="en-US" dirty="0"/>
              <a:t>Arial 18pt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57" name="Title 3">
            <a:extLst>
              <a:ext uri="{FF2B5EF4-FFF2-40B4-BE49-F238E27FC236}">
                <a16:creationId xmlns:a16="http://schemas.microsoft.com/office/drawing/2014/main" id="{7A9E8FF8-48AE-4B47-8CBF-17FB49CF53F8}"/>
              </a:ext>
            </a:extLst>
          </p:cNvPr>
          <p:cNvSpPr>
            <a:spLocks noGrp="1"/>
          </p:cNvSpPr>
          <p:nvPr>
            <p:ph type="title" hasCustomPrompt="1"/>
          </p:nvPr>
        </p:nvSpPr>
        <p:spPr>
          <a:xfrm>
            <a:off x="1962418" y="823398"/>
            <a:ext cx="9163983" cy="594360"/>
          </a:xfrm>
          <a:prstGeom prst="rect">
            <a:avLst/>
          </a:prstGeom>
        </p:spPr>
        <p:txBody>
          <a:bodyPr anchor="ctr"/>
          <a:lstStyle>
            <a:lvl1pPr>
              <a:defRPr sz="3200" b="1">
                <a:solidFill>
                  <a:schemeClr val="accent1"/>
                </a:solidFill>
              </a:defRPr>
            </a:lvl1pPr>
          </a:lstStyle>
          <a:p>
            <a:r>
              <a:rPr lang="en-US" dirty="0"/>
              <a:t>Table of contents or Agenda</a:t>
            </a:r>
          </a:p>
        </p:txBody>
      </p:sp>
      <p:grpSp>
        <p:nvGrpSpPr>
          <p:cNvPr id="4" name="Group 3">
            <a:extLst>
              <a:ext uri="{FF2B5EF4-FFF2-40B4-BE49-F238E27FC236}">
                <a16:creationId xmlns:a16="http://schemas.microsoft.com/office/drawing/2014/main" id="{6A1CD0AD-A634-4EA6-AE67-C63B52CE7B06}"/>
              </a:ext>
            </a:extLst>
          </p:cNvPr>
          <p:cNvGrpSpPr/>
          <p:nvPr/>
        </p:nvGrpSpPr>
        <p:grpSpPr>
          <a:xfrm>
            <a:off x="-1" y="260324"/>
            <a:ext cx="1250388" cy="1575820"/>
            <a:chOff x="-1" y="260324"/>
            <a:chExt cx="1250388" cy="1575820"/>
          </a:xfrm>
          <a:solidFill>
            <a:schemeClr val="accent1"/>
          </a:solidFill>
        </p:grpSpPr>
        <p:grpSp>
          <p:nvGrpSpPr>
            <p:cNvPr id="78" name="Group 77">
              <a:extLst>
                <a:ext uri="{FF2B5EF4-FFF2-40B4-BE49-F238E27FC236}">
                  <a16:creationId xmlns:a16="http://schemas.microsoft.com/office/drawing/2014/main" id="{B2E777F5-EFF3-457A-8259-AC8F3FAFC249}"/>
                </a:ext>
              </a:extLst>
            </p:cNvPr>
            <p:cNvGrpSpPr/>
            <p:nvPr/>
          </p:nvGrpSpPr>
          <p:grpSpPr>
            <a:xfrm>
              <a:off x="686264" y="1652391"/>
              <a:ext cx="564123" cy="183753"/>
              <a:chOff x="876236" y="5534957"/>
              <a:chExt cx="1674271" cy="545364"/>
            </a:xfrm>
            <a:grpFill/>
          </p:grpSpPr>
          <p:sp>
            <p:nvSpPr>
              <p:cNvPr id="96" name="Rectangle 95">
                <a:extLst>
                  <a:ext uri="{FF2B5EF4-FFF2-40B4-BE49-F238E27FC236}">
                    <a16:creationId xmlns:a16="http://schemas.microsoft.com/office/drawing/2014/main" id="{B117E7E6-D510-412B-8045-21F2179CDBFD}"/>
                  </a:ext>
                </a:extLst>
              </p:cNvPr>
              <p:cNvSpPr/>
              <p:nvPr/>
            </p:nvSpPr>
            <p:spPr>
              <a:xfrm>
                <a:off x="1154393" y="5534957"/>
                <a:ext cx="1117582" cy="54536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600" dirty="0"/>
              </a:p>
            </p:txBody>
          </p:sp>
          <p:sp>
            <p:nvSpPr>
              <p:cNvPr id="97" name="Oval 96">
                <a:extLst>
                  <a:ext uri="{FF2B5EF4-FFF2-40B4-BE49-F238E27FC236}">
                    <a16:creationId xmlns:a16="http://schemas.microsoft.com/office/drawing/2014/main" id="{79A544B5-B37E-40F9-A3D1-E4A00DF6E89F}"/>
                  </a:ext>
                </a:extLst>
              </p:cNvPr>
              <p:cNvSpPr/>
              <p:nvPr/>
            </p:nvSpPr>
            <p:spPr>
              <a:xfrm>
                <a:off x="2005143" y="5534957"/>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600" dirty="0"/>
              </a:p>
            </p:txBody>
          </p:sp>
          <p:sp>
            <p:nvSpPr>
              <p:cNvPr id="98" name="Oval 97">
                <a:extLst>
                  <a:ext uri="{FF2B5EF4-FFF2-40B4-BE49-F238E27FC236}">
                    <a16:creationId xmlns:a16="http://schemas.microsoft.com/office/drawing/2014/main" id="{EF1038BB-A4E9-41A9-B2F4-23E7F5CD6621}"/>
                  </a:ext>
                </a:extLst>
              </p:cNvPr>
              <p:cNvSpPr/>
              <p:nvPr/>
            </p:nvSpPr>
            <p:spPr>
              <a:xfrm>
                <a:off x="876236" y="5534957"/>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600" dirty="0"/>
              </a:p>
            </p:txBody>
          </p:sp>
        </p:grpSp>
        <p:grpSp>
          <p:nvGrpSpPr>
            <p:cNvPr id="79" name="Group 78">
              <a:extLst>
                <a:ext uri="{FF2B5EF4-FFF2-40B4-BE49-F238E27FC236}">
                  <a16:creationId xmlns:a16="http://schemas.microsoft.com/office/drawing/2014/main" id="{029BE464-4CCF-4D58-8077-7337778D29CA}"/>
                </a:ext>
              </a:extLst>
            </p:cNvPr>
            <p:cNvGrpSpPr/>
            <p:nvPr/>
          </p:nvGrpSpPr>
          <p:grpSpPr>
            <a:xfrm>
              <a:off x="864211" y="1304375"/>
              <a:ext cx="386176" cy="183753"/>
              <a:chOff x="1404367" y="4502072"/>
              <a:chExt cx="1146140" cy="545364"/>
            </a:xfrm>
            <a:grpFill/>
          </p:grpSpPr>
          <p:sp>
            <p:nvSpPr>
              <p:cNvPr id="93" name="Rectangle 92">
                <a:extLst>
                  <a:ext uri="{FF2B5EF4-FFF2-40B4-BE49-F238E27FC236}">
                    <a16:creationId xmlns:a16="http://schemas.microsoft.com/office/drawing/2014/main" id="{D0DC8CC7-4C81-439E-B602-330616AC3184}"/>
                  </a:ext>
                </a:extLst>
              </p:cNvPr>
              <p:cNvSpPr/>
              <p:nvPr/>
            </p:nvSpPr>
            <p:spPr>
              <a:xfrm>
                <a:off x="1682197" y="4502072"/>
                <a:ext cx="589775" cy="54536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600" dirty="0"/>
              </a:p>
            </p:txBody>
          </p:sp>
          <p:sp>
            <p:nvSpPr>
              <p:cNvPr id="94" name="Oval 93">
                <a:extLst>
                  <a:ext uri="{FF2B5EF4-FFF2-40B4-BE49-F238E27FC236}">
                    <a16:creationId xmlns:a16="http://schemas.microsoft.com/office/drawing/2014/main" id="{ECB59EFB-5B99-4637-9821-186308CA811D}"/>
                  </a:ext>
                </a:extLst>
              </p:cNvPr>
              <p:cNvSpPr/>
              <p:nvPr/>
            </p:nvSpPr>
            <p:spPr>
              <a:xfrm>
                <a:off x="2005143" y="4502072"/>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600" dirty="0"/>
              </a:p>
            </p:txBody>
          </p:sp>
          <p:sp>
            <p:nvSpPr>
              <p:cNvPr id="95" name="Oval 94">
                <a:extLst>
                  <a:ext uri="{FF2B5EF4-FFF2-40B4-BE49-F238E27FC236}">
                    <a16:creationId xmlns:a16="http://schemas.microsoft.com/office/drawing/2014/main" id="{7060CC02-8F6C-45AF-9DBE-33B4EAA77FAE}"/>
                  </a:ext>
                </a:extLst>
              </p:cNvPr>
              <p:cNvSpPr/>
              <p:nvPr/>
            </p:nvSpPr>
            <p:spPr>
              <a:xfrm>
                <a:off x="1404367" y="4502072"/>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600" dirty="0"/>
              </a:p>
            </p:txBody>
          </p:sp>
        </p:grpSp>
        <p:grpSp>
          <p:nvGrpSpPr>
            <p:cNvPr id="80" name="Group 79">
              <a:extLst>
                <a:ext uri="{FF2B5EF4-FFF2-40B4-BE49-F238E27FC236}">
                  <a16:creationId xmlns:a16="http://schemas.microsoft.com/office/drawing/2014/main" id="{EDBE8CF3-142D-438A-880B-7423D1E442C5}"/>
                </a:ext>
              </a:extLst>
            </p:cNvPr>
            <p:cNvGrpSpPr/>
            <p:nvPr/>
          </p:nvGrpSpPr>
          <p:grpSpPr>
            <a:xfrm>
              <a:off x="917753" y="956358"/>
              <a:ext cx="332634" cy="183753"/>
              <a:chOff x="1560101" y="3469185"/>
              <a:chExt cx="987231" cy="545364"/>
            </a:xfrm>
            <a:grpFill/>
          </p:grpSpPr>
          <p:sp>
            <p:nvSpPr>
              <p:cNvPr id="90" name="Oval 89">
                <a:extLst>
                  <a:ext uri="{FF2B5EF4-FFF2-40B4-BE49-F238E27FC236}">
                    <a16:creationId xmlns:a16="http://schemas.microsoft.com/office/drawing/2014/main" id="{61D9E7AA-5FDE-45C3-B7AC-F8C06B142069}"/>
                  </a:ext>
                </a:extLst>
              </p:cNvPr>
              <p:cNvSpPr/>
              <p:nvPr/>
            </p:nvSpPr>
            <p:spPr>
              <a:xfrm>
                <a:off x="1560101" y="3469185"/>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600" dirty="0"/>
              </a:p>
            </p:txBody>
          </p:sp>
          <p:sp>
            <p:nvSpPr>
              <p:cNvPr id="91" name="Rectangle 90">
                <a:extLst>
                  <a:ext uri="{FF2B5EF4-FFF2-40B4-BE49-F238E27FC236}">
                    <a16:creationId xmlns:a16="http://schemas.microsoft.com/office/drawing/2014/main" id="{13502E5E-1590-4501-977E-A406C72F35D0}"/>
                  </a:ext>
                </a:extLst>
              </p:cNvPr>
              <p:cNvSpPr/>
              <p:nvPr/>
            </p:nvSpPr>
            <p:spPr>
              <a:xfrm>
                <a:off x="1825936" y="3469185"/>
                <a:ext cx="446037" cy="54536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600" dirty="0"/>
              </a:p>
            </p:txBody>
          </p:sp>
          <p:sp>
            <p:nvSpPr>
              <p:cNvPr id="92" name="Oval 91">
                <a:extLst>
                  <a:ext uri="{FF2B5EF4-FFF2-40B4-BE49-F238E27FC236}">
                    <a16:creationId xmlns:a16="http://schemas.microsoft.com/office/drawing/2014/main" id="{9849375F-4430-4BAF-8CD8-BABE2895B0CD}"/>
                  </a:ext>
                </a:extLst>
              </p:cNvPr>
              <p:cNvSpPr/>
              <p:nvPr/>
            </p:nvSpPr>
            <p:spPr>
              <a:xfrm>
                <a:off x="2001968" y="3469185"/>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600" dirty="0"/>
              </a:p>
            </p:txBody>
          </p:sp>
        </p:grpSp>
        <p:grpSp>
          <p:nvGrpSpPr>
            <p:cNvPr id="81" name="Group 80">
              <a:extLst>
                <a:ext uri="{FF2B5EF4-FFF2-40B4-BE49-F238E27FC236}">
                  <a16:creationId xmlns:a16="http://schemas.microsoft.com/office/drawing/2014/main" id="{7C368109-07EC-4B00-B53E-7AA055EEDBEE}"/>
                </a:ext>
              </a:extLst>
            </p:cNvPr>
            <p:cNvGrpSpPr/>
            <p:nvPr/>
          </p:nvGrpSpPr>
          <p:grpSpPr>
            <a:xfrm>
              <a:off x="868078" y="608341"/>
              <a:ext cx="382309" cy="183753"/>
              <a:chOff x="1415887" y="2436300"/>
              <a:chExt cx="1134663" cy="545364"/>
            </a:xfrm>
            <a:grpFill/>
          </p:grpSpPr>
          <p:sp>
            <p:nvSpPr>
              <p:cNvPr id="87" name="Oval 86">
                <a:extLst>
                  <a:ext uri="{FF2B5EF4-FFF2-40B4-BE49-F238E27FC236}">
                    <a16:creationId xmlns:a16="http://schemas.microsoft.com/office/drawing/2014/main" id="{458E032A-AC8B-4235-848E-250F4190B814}"/>
                  </a:ext>
                </a:extLst>
              </p:cNvPr>
              <p:cNvSpPr/>
              <p:nvPr/>
            </p:nvSpPr>
            <p:spPr>
              <a:xfrm>
                <a:off x="2005186" y="2436300"/>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600" dirty="0"/>
              </a:p>
            </p:txBody>
          </p:sp>
          <p:sp>
            <p:nvSpPr>
              <p:cNvPr id="88" name="Oval 87">
                <a:extLst>
                  <a:ext uri="{FF2B5EF4-FFF2-40B4-BE49-F238E27FC236}">
                    <a16:creationId xmlns:a16="http://schemas.microsoft.com/office/drawing/2014/main" id="{6E7F926D-F5AA-4D9E-9C81-33784AC45D52}"/>
                  </a:ext>
                </a:extLst>
              </p:cNvPr>
              <p:cNvSpPr/>
              <p:nvPr/>
            </p:nvSpPr>
            <p:spPr>
              <a:xfrm>
                <a:off x="1415887" y="2436300"/>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600" dirty="0"/>
              </a:p>
            </p:txBody>
          </p:sp>
          <p:sp>
            <p:nvSpPr>
              <p:cNvPr id="89" name="Rectangle 88">
                <a:extLst>
                  <a:ext uri="{FF2B5EF4-FFF2-40B4-BE49-F238E27FC236}">
                    <a16:creationId xmlns:a16="http://schemas.microsoft.com/office/drawing/2014/main" id="{C1912F97-C2EB-4275-9791-4E9C64D9ACD9}"/>
                  </a:ext>
                </a:extLst>
              </p:cNvPr>
              <p:cNvSpPr/>
              <p:nvPr/>
            </p:nvSpPr>
            <p:spPr>
              <a:xfrm>
                <a:off x="1682240" y="2436300"/>
                <a:ext cx="589731" cy="54536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600" dirty="0"/>
              </a:p>
            </p:txBody>
          </p:sp>
        </p:grpSp>
        <p:grpSp>
          <p:nvGrpSpPr>
            <p:cNvPr id="82" name="Group 81">
              <a:extLst>
                <a:ext uri="{FF2B5EF4-FFF2-40B4-BE49-F238E27FC236}">
                  <a16:creationId xmlns:a16="http://schemas.microsoft.com/office/drawing/2014/main" id="{C16323A1-198A-411C-8014-263092240122}"/>
                </a:ext>
              </a:extLst>
            </p:cNvPr>
            <p:cNvGrpSpPr/>
            <p:nvPr/>
          </p:nvGrpSpPr>
          <p:grpSpPr>
            <a:xfrm>
              <a:off x="693506" y="260324"/>
              <a:ext cx="556881" cy="183753"/>
              <a:chOff x="898206" y="1403413"/>
              <a:chExt cx="1652778" cy="545364"/>
            </a:xfrm>
            <a:grpFill/>
          </p:grpSpPr>
          <p:sp>
            <p:nvSpPr>
              <p:cNvPr id="84" name="Oval 83">
                <a:extLst>
                  <a:ext uri="{FF2B5EF4-FFF2-40B4-BE49-F238E27FC236}">
                    <a16:creationId xmlns:a16="http://schemas.microsoft.com/office/drawing/2014/main" id="{EBCE0676-4E25-4F10-A07B-A47F92C7CF81}"/>
                  </a:ext>
                </a:extLst>
              </p:cNvPr>
              <p:cNvSpPr/>
              <p:nvPr/>
            </p:nvSpPr>
            <p:spPr>
              <a:xfrm>
                <a:off x="2005620" y="1403413"/>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600" dirty="0"/>
              </a:p>
            </p:txBody>
          </p:sp>
          <p:sp>
            <p:nvSpPr>
              <p:cNvPr id="85" name="Oval 84">
                <a:extLst>
                  <a:ext uri="{FF2B5EF4-FFF2-40B4-BE49-F238E27FC236}">
                    <a16:creationId xmlns:a16="http://schemas.microsoft.com/office/drawing/2014/main" id="{54E9DB86-0937-4D11-B319-669FF994439C}"/>
                  </a:ext>
                </a:extLst>
              </p:cNvPr>
              <p:cNvSpPr/>
              <p:nvPr/>
            </p:nvSpPr>
            <p:spPr>
              <a:xfrm>
                <a:off x="898206" y="1403413"/>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600" dirty="0"/>
              </a:p>
            </p:txBody>
          </p:sp>
          <p:sp>
            <p:nvSpPr>
              <p:cNvPr id="86" name="Rectangle 85">
                <a:extLst>
                  <a:ext uri="{FF2B5EF4-FFF2-40B4-BE49-F238E27FC236}">
                    <a16:creationId xmlns:a16="http://schemas.microsoft.com/office/drawing/2014/main" id="{3D6AB82A-C88A-4E42-B5CF-C687B3371284}"/>
                  </a:ext>
                </a:extLst>
              </p:cNvPr>
              <p:cNvSpPr/>
              <p:nvPr/>
            </p:nvSpPr>
            <p:spPr>
              <a:xfrm>
                <a:off x="1164538" y="1403413"/>
                <a:ext cx="1117581" cy="54536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600" dirty="0"/>
              </a:p>
            </p:txBody>
          </p:sp>
        </p:grpSp>
        <p:sp>
          <p:nvSpPr>
            <p:cNvPr id="103" name="Freeform: Shape 102">
              <a:extLst>
                <a:ext uri="{FF2B5EF4-FFF2-40B4-BE49-F238E27FC236}">
                  <a16:creationId xmlns:a16="http://schemas.microsoft.com/office/drawing/2014/main" id="{754DFB64-FFE8-4762-8BD2-6D5B67A56394}"/>
                </a:ext>
              </a:extLst>
            </p:cNvPr>
            <p:cNvSpPr/>
            <p:nvPr/>
          </p:nvSpPr>
          <p:spPr>
            <a:xfrm>
              <a:off x="0" y="260324"/>
              <a:ext cx="550424" cy="183006"/>
            </a:xfrm>
            <a:custGeom>
              <a:avLst/>
              <a:gdLst>
                <a:gd name="connsiteX0" fmla="*/ 0 w 550424"/>
                <a:gd name="connsiteY0" fmla="*/ 0 h 183006"/>
                <a:gd name="connsiteX1" fmla="*/ 456956 w 550424"/>
                <a:gd name="connsiteY1" fmla="*/ 0 h 183006"/>
                <a:gd name="connsiteX2" fmla="*/ 456956 w 550424"/>
                <a:gd name="connsiteY2" fmla="*/ 397 h 183006"/>
                <a:gd name="connsiteX3" fmla="*/ 458921 w 550424"/>
                <a:gd name="connsiteY3" fmla="*/ 0 h 183006"/>
                <a:gd name="connsiteX4" fmla="*/ 550424 w 550424"/>
                <a:gd name="connsiteY4" fmla="*/ 91503 h 183006"/>
                <a:gd name="connsiteX5" fmla="*/ 458921 w 550424"/>
                <a:gd name="connsiteY5" fmla="*/ 183006 h 183006"/>
                <a:gd name="connsiteX6" fmla="*/ 456956 w 550424"/>
                <a:gd name="connsiteY6" fmla="*/ 182609 h 183006"/>
                <a:gd name="connsiteX7" fmla="*/ 456956 w 550424"/>
                <a:gd name="connsiteY7" fmla="*/ 183006 h 183006"/>
                <a:gd name="connsiteX8" fmla="*/ 0 w 550424"/>
                <a:gd name="connsiteY8" fmla="*/ 183006 h 183006"/>
                <a:gd name="connsiteX9" fmla="*/ 0 w 550424"/>
                <a:gd name="connsiteY9" fmla="*/ 0 h 1830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50424" h="183006">
                  <a:moveTo>
                    <a:pt x="0" y="0"/>
                  </a:moveTo>
                  <a:lnTo>
                    <a:pt x="456956" y="0"/>
                  </a:lnTo>
                  <a:lnTo>
                    <a:pt x="456956" y="397"/>
                  </a:lnTo>
                  <a:lnTo>
                    <a:pt x="458921" y="0"/>
                  </a:lnTo>
                  <a:cubicBezTo>
                    <a:pt x="509457" y="0"/>
                    <a:pt x="550424" y="40967"/>
                    <a:pt x="550424" y="91503"/>
                  </a:cubicBezTo>
                  <a:cubicBezTo>
                    <a:pt x="550424" y="142039"/>
                    <a:pt x="509457" y="183006"/>
                    <a:pt x="458921" y="183006"/>
                  </a:cubicBezTo>
                  <a:lnTo>
                    <a:pt x="456956" y="182609"/>
                  </a:lnTo>
                  <a:lnTo>
                    <a:pt x="456956" y="183006"/>
                  </a:lnTo>
                  <a:lnTo>
                    <a:pt x="0" y="183006"/>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600" dirty="0"/>
            </a:p>
          </p:txBody>
        </p:sp>
        <p:sp>
          <p:nvSpPr>
            <p:cNvPr id="106" name="Freeform: Shape 105">
              <a:extLst>
                <a:ext uri="{FF2B5EF4-FFF2-40B4-BE49-F238E27FC236}">
                  <a16:creationId xmlns:a16="http://schemas.microsoft.com/office/drawing/2014/main" id="{82D6BF1B-7B4E-4715-B3AA-0137D5565B61}"/>
                </a:ext>
              </a:extLst>
            </p:cNvPr>
            <p:cNvSpPr/>
            <p:nvPr/>
          </p:nvSpPr>
          <p:spPr>
            <a:xfrm>
              <a:off x="-1" y="608341"/>
              <a:ext cx="733596" cy="182880"/>
            </a:xfrm>
            <a:custGeom>
              <a:avLst/>
              <a:gdLst>
                <a:gd name="connsiteX0" fmla="*/ 0 w 733596"/>
                <a:gd name="connsiteY0" fmla="*/ 0 h 182880"/>
                <a:gd name="connsiteX1" fmla="*/ 642156 w 733596"/>
                <a:gd name="connsiteY1" fmla="*/ 0 h 182880"/>
                <a:gd name="connsiteX2" fmla="*/ 733596 w 733596"/>
                <a:gd name="connsiteY2" fmla="*/ 91440 h 182880"/>
                <a:gd name="connsiteX3" fmla="*/ 642156 w 733596"/>
                <a:gd name="connsiteY3" fmla="*/ 182880 h 182880"/>
                <a:gd name="connsiteX4" fmla="*/ 0 w 733596"/>
                <a:gd name="connsiteY4" fmla="*/ 182880 h 182880"/>
                <a:gd name="connsiteX5" fmla="*/ 0 w 733596"/>
                <a:gd name="connsiteY5" fmla="*/ 0 h 182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33596" h="182880">
                  <a:moveTo>
                    <a:pt x="0" y="0"/>
                  </a:moveTo>
                  <a:lnTo>
                    <a:pt x="642156" y="0"/>
                  </a:lnTo>
                  <a:cubicBezTo>
                    <a:pt x="692657" y="0"/>
                    <a:pt x="733596" y="40939"/>
                    <a:pt x="733596" y="91440"/>
                  </a:cubicBezTo>
                  <a:cubicBezTo>
                    <a:pt x="733596" y="141941"/>
                    <a:pt x="692657" y="182880"/>
                    <a:pt x="642156" y="182880"/>
                  </a:cubicBezTo>
                  <a:lnTo>
                    <a:pt x="0" y="182880"/>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600" dirty="0"/>
            </a:p>
          </p:txBody>
        </p:sp>
        <p:sp>
          <p:nvSpPr>
            <p:cNvPr id="112" name="Freeform: Shape 111">
              <a:extLst>
                <a:ext uri="{FF2B5EF4-FFF2-40B4-BE49-F238E27FC236}">
                  <a16:creationId xmlns:a16="http://schemas.microsoft.com/office/drawing/2014/main" id="{DFFECD78-AD3E-430A-825C-361F3F0A6DF1}"/>
                </a:ext>
              </a:extLst>
            </p:cNvPr>
            <p:cNvSpPr/>
            <p:nvPr/>
          </p:nvSpPr>
          <p:spPr>
            <a:xfrm>
              <a:off x="0" y="952508"/>
              <a:ext cx="786403" cy="183006"/>
            </a:xfrm>
            <a:custGeom>
              <a:avLst/>
              <a:gdLst>
                <a:gd name="connsiteX0" fmla="*/ 0 w 786403"/>
                <a:gd name="connsiteY0" fmla="*/ 0 h 183006"/>
                <a:gd name="connsiteX1" fmla="*/ 692936 w 786403"/>
                <a:gd name="connsiteY1" fmla="*/ 0 h 183006"/>
                <a:gd name="connsiteX2" fmla="*/ 692936 w 786403"/>
                <a:gd name="connsiteY2" fmla="*/ 397 h 183006"/>
                <a:gd name="connsiteX3" fmla="*/ 694900 w 786403"/>
                <a:gd name="connsiteY3" fmla="*/ 0 h 183006"/>
                <a:gd name="connsiteX4" fmla="*/ 786403 w 786403"/>
                <a:gd name="connsiteY4" fmla="*/ 91503 h 183006"/>
                <a:gd name="connsiteX5" fmla="*/ 694900 w 786403"/>
                <a:gd name="connsiteY5" fmla="*/ 183006 h 183006"/>
                <a:gd name="connsiteX6" fmla="*/ 692936 w 786403"/>
                <a:gd name="connsiteY6" fmla="*/ 182610 h 183006"/>
                <a:gd name="connsiteX7" fmla="*/ 692936 w 786403"/>
                <a:gd name="connsiteY7" fmla="*/ 183006 h 183006"/>
                <a:gd name="connsiteX8" fmla="*/ 0 w 786403"/>
                <a:gd name="connsiteY8" fmla="*/ 183006 h 183006"/>
                <a:gd name="connsiteX9" fmla="*/ 0 w 786403"/>
                <a:gd name="connsiteY9" fmla="*/ 0 h 1830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86403" h="183006">
                  <a:moveTo>
                    <a:pt x="0" y="0"/>
                  </a:moveTo>
                  <a:lnTo>
                    <a:pt x="692936" y="0"/>
                  </a:lnTo>
                  <a:lnTo>
                    <a:pt x="692936" y="397"/>
                  </a:lnTo>
                  <a:lnTo>
                    <a:pt x="694900" y="0"/>
                  </a:lnTo>
                  <a:cubicBezTo>
                    <a:pt x="745436" y="0"/>
                    <a:pt x="786403" y="40967"/>
                    <a:pt x="786403" y="91503"/>
                  </a:cubicBezTo>
                  <a:cubicBezTo>
                    <a:pt x="786403" y="142039"/>
                    <a:pt x="745436" y="183006"/>
                    <a:pt x="694900" y="183006"/>
                  </a:cubicBezTo>
                  <a:lnTo>
                    <a:pt x="692936" y="182610"/>
                  </a:lnTo>
                  <a:lnTo>
                    <a:pt x="692936" y="183006"/>
                  </a:lnTo>
                  <a:lnTo>
                    <a:pt x="0" y="183006"/>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600" dirty="0"/>
            </a:p>
          </p:txBody>
        </p:sp>
        <p:sp>
          <p:nvSpPr>
            <p:cNvPr id="115" name="Freeform: Shape 114">
              <a:extLst>
                <a:ext uri="{FF2B5EF4-FFF2-40B4-BE49-F238E27FC236}">
                  <a16:creationId xmlns:a16="http://schemas.microsoft.com/office/drawing/2014/main" id="{01864E2F-2224-4B8D-A54C-010E70A5006D}"/>
                </a:ext>
              </a:extLst>
            </p:cNvPr>
            <p:cNvSpPr/>
            <p:nvPr/>
          </p:nvSpPr>
          <p:spPr>
            <a:xfrm>
              <a:off x="-1" y="1304902"/>
              <a:ext cx="733596" cy="182880"/>
            </a:xfrm>
            <a:custGeom>
              <a:avLst/>
              <a:gdLst>
                <a:gd name="connsiteX0" fmla="*/ 0 w 733596"/>
                <a:gd name="connsiteY0" fmla="*/ 0 h 182880"/>
                <a:gd name="connsiteX1" fmla="*/ 642156 w 733596"/>
                <a:gd name="connsiteY1" fmla="*/ 0 h 182880"/>
                <a:gd name="connsiteX2" fmla="*/ 733596 w 733596"/>
                <a:gd name="connsiteY2" fmla="*/ 91440 h 182880"/>
                <a:gd name="connsiteX3" fmla="*/ 642156 w 733596"/>
                <a:gd name="connsiteY3" fmla="*/ 182880 h 182880"/>
                <a:gd name="connsiteX4" fmla="*/ 0 w 733596"/>
                <a:gd name="connsiteY4" fmla="*/ 182880 h 182880"/>
                <a:gd name="connsiteX5" fmla="*/ 0 w 733596"/>
                <a:gd name="connsiteY5" fmla="*/ 0 h 182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33596" h="182880">
                  <a:moveTo>
                    <a:pt x="0" y="0"/>
                  </a:moveTo>
                  <a:lnTo>
                    <a:pt x="642156" y="0"/>
                  </a:lnTo>
                  <a:cubicBezTo>
                    <a:pt x="692657" y="0"/>
                    <a:pt x="733596" y="40939"/>
                    <a:pt x="733596" y="91440"/>
                  </a:cubicBezTo>
                  <a:cubicBezTo>
                    <a:pt x="733596" y="141941"/>
                    <a:pt x="692657" y="182880"/>
                    <a:pt x="642156" y="182880"/>
                  </a:cubicBezTo>
                  <a:lnTo>
                    <a:pt x="0" y="182880"/>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600" dirty="0"/>
            </a:p>
          </p:txBody>
        </p:sp>
        <p:sp>
          <p:nvSpPr>
            <p:cNvPr id="118" name="Freeform: Shape 117">
              <a:extLst>
                <a:ext uri="{FF2B5EF4-FFF2-40B4-BE49-F238E27FC236}">
                  <a16:creationId xmlns:a16="http://schemas.microsoft.com/office/drawing/2014/main" id="{8652EA3D-B91A-4960-BC33-8380D943F8F9}"/>
                </a:ext>
              </a:extLst>
            </p:cNvPr>
            <p:cNvSpPr/>
            <p:nvPr/>
          </p:nvSpPr>
          <p:spPr>
            <a:xfrm>
              <a:off x="0" y="1649603"/>
              <a:ext cx="550424" cy="183006"/>
            </a:xfrm>
            <a:custGeom>
              <a:avLst/>
              <a:gdLst>
                <a:gd name="connsiteX0" fmla="*/ 0 w 550424"/>
                <a:gd name="connsiteY0" fmla="*/ 0 h 183006"/>
                <a:gd name="connsiteX1" fmla="*/ 456956 w 550424"/>
                <a:gd name="connsiteY1" fmla="*/ 0 h 183006"/>
                <a:gd name="connsiteX2" fmla="*/ 456956 w 550424"/>
                <a:gd name="connsiteY2" fmla="*/ 397 h 183006"/>
                <a:gd name="connsiteX3" fmla="*/ 458921 w 550424"/>
                <a:gd name="connsiteY3" fmla="*/ 0 h 183006"/>
                <a:gd name="connsiteX4" fmla="*/ 550424 w 550424"/>
                <a:gd name="connsiteY4" fmla="*/ 91503 h 183006"/>
                <a:gd name="connsiteX5" fmla="*/ 458921 w 550424"/>
                <a:gd name="connsiteY5" fmla="*/ 183006 h 183006"/>
                <a:gd name="connsiteX6" fmla="*/ 456956 w 550424"/>
                <a:gd name="connsiteY6" fmla="*/ 182609 h 183006"/>
                <a:gd name="connsiteX7" fmla="*/ 456956 w 550424"/>
                <a:gd name="connsiteY7" fmla="*/ 183006 h 183006"/>
                <a:gd name="connsiteX8" fmla="*/ 0 w 550424"/>
                <a:gd name="connsiteY8" fmla="*/ 183006 h 183006"/>
                <a:gd name="connsiteX9" fmla="*/ 0 w 550424"/>
                <a:gd name="connsiteY9" fmla="*/ 0 h 1830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50424" h="183006">
                  <a:moveTo>
                    <a:pt x="0" y="0"/>
                  </a:moveTo>
                  <a:lnTo>
                    <a:pt x="456956" y="0"/>
                  </a:lnTo>
                  <a:lnTo>
                    <a:pt x="456956" y="397"/>
                  </a:lnTo>
                  <a:lnTo>
                    <a:pt x="458921" y="0"/>
                  </a:lnTo>
                  <a:cubicBezTo>
                    <a:pt x="509457" y="0"/>
                    <a:pt x="550424" y="40967"/>
                    <a:pt x="550424" y="91503"/>
                  </a:cubicBezTo>
                  <a:cubicBezTo>
                    <a:pt x="550424" y="142039"/>
                    <a:pt x="509457" y="183006"/>
                    <a:pt x="458921" y="183006"/>
                  </a:cubicBezTo>
                  <a:lnTo>
                    <a:pt x="456956" y="182609"/>
                  </a:lnTo>
                  <a:lnTo>
                    <a:pt x="456956" y="183006"/>
                  </a:lnTo>
                  <a:lnTo>
                    <a:pt x="0" y="183006"/>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600" dirty="0"/>
            </a:p>
          </p:txBody>
        </p:sp>
      </p:grpSp>
      <p:sp>
        <p:nvSpPr>
          <p:cNvPr id="56" name="Slide Number Placeholder 5">
            <a:extLst>
              <a:ext uri="{FF2B5EF4-FFF2-40B4-BE49-F238E27FC236}">
                <a16:creationId xmlns:a16="http://schemas.microsoft.com/office/drawing/2014/main" id="{030699F5-6B57-4BC7-B774-B8F85B96214D}"/>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t>‹#›</a:t>
            </a:fld>
            <a:endParaRPr lang="en-US" sz="800" b="0" dirty="0">
              <a:solidFill>
                <a:srgbClr val="959CA0"/>
              </a:solidFill>
            </a:endParaRPr>
          </a:p>
        </p:txBody>
      </p:sp>
      <p:pic>
        <p:nvPicPr>
          <p:cNvPr id="34" name="Graphic 33">
            <a:extLst>
              <a:ext uri="{FF2B5EF4-FFF2-40B4-BE49-F238E27FC236}">
                <a16:creationId xmlns:a16="http://schemas.microsoft.com/office/drawing/2014/main" id="{18FC357D-3DB1-1B43-8FB6-6F70286F7466}"/>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376299" y="6535995"/>
            <a:ext cx="1143000" cy="215900"/>
          </a:xfrm>
          <a:prstGeom prst="rect">
            <a:avLst/>
          </a:prstGeom>
        </p:spPr>
      </p:pic>
    </p:spTree>
    <p:extLst>
      <p:ext uri="{BB962C8B-B14F-4D97-AF65-F5344CB8AC3E}">
        <p14:creationId xmlns:p14="http://schemas.microsoft.com/office/powerpoint/2010/main" val="26686844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extLst>
    <p:ext uri="{DCECCB84-F9BA-43D5-87BE-67443E8EF086}">
      <p15:sldGuideLst xmlns:p15="http://schemas.microsoft.com/office/powerpoint/2012/main"/>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Cover 2024-02 - IQVIA">
    <p:bg>
      <p:bgPr>
        <a:solidFill>
          <a:schemeClr val="bg1"/>
        </a:solidFill>
        <a:effectLst/>
      </p:bgPr>
    </p:bg>
    <p:spTree>
      <p:nvGrpSpPr>
        <p:cNvPr id="1" name=""/>
        <p:cNvGrpSpPr/>
        <p:nvPr/>
      </p:nvGrpSpPr>
      <p:grpSpPr>
        <a:xfrm>
          <a:off x="0" y="0"/>
          <a:ext cx="0" cy="0"/>
          <a:chOff x="0" y="0"/>
          <a:chExt cx="0" cy="0"/>
        </a:xfrm>
      </p:grpSpPr>
      <p:sp>
        <p:nvSpPr>
          <p:cNvPr id="64" name="Text Placeholder 21">
            <a:extLst>
              <a:ext uri="{FF2B5EF4-FFF2-40B4-BE49-F238E27FC236}">
                <a16:creationId xmlns:a16="http://schemas.microsoft.com/office/drawing/2014/main" id="{098CCE30-6B5A-4DFB-97B5-AF5CCDE0C848}"/>
              </a:ext>
            </a:extLst>
          </p:cNvPr>
          <p:cNvSpPr>
            <a:spLocks noGrp="1"/>
          </p:cNvSpPr>
          <p:nvPr>
            <p:ph type="body" sz="quarter" idx="10" hasCustomPrompt="1"/>
          </p:nvPr>
        </p:nvSpPr>
        <p:spPr>
          <a:xfrm>
            <a:off x="613608" y="4175059"/>
            <a:ext cx="6245751" cy="1195801"/>
          </a:xfrm>
          <a:prstGeom prst="rect">
            <a:avLst/>
          </a:prstGeom>
        </p:spPr>
        <p:txBody>
          <a:bodyPr>
            <a:noAutofit/>
          </a:bodyPr>
          <a:lstStyle>
            <a:lvl1pPr marL="0" indent="0" algn="l">
              <a:lnSpc>
                <a:spcPct val="100000"/>
              </a:lnSpc>
              <a:spcBef>
                <a:spcPts val="0"/>
              </a:spcBef>
              <a:buNone/>
              <a:defRPr sz="2400" b="0" i="1">
                <a:solidFill>
                  <a:schemeClr val="accent1"/>
                </a:solidFill>
              </a:defRPr>
            </a:lvl1pPr>
          </a:lstStyle>
          <a:p>
            <a:pPr lvl="0"/>
            <a:r>
              <a:rPr lang="en-US" dirty="0"/>
              <a:t>Subheads are 24pt Arial Italic sentence case</a:t>
            </a:r>
          </a:p>
        </p:txBody>
      </p:sp>
      <p:sp>
        <p:nvSpPr>
          <p:cNvPr id="70" name="Title 1">
            <a:extLst>
              <a:ext uri="{FF2B5EF4-FFF2-40B4-BE49-F238E27FC236}">
                <a16:creationId xmlns:a16="http://schemas.microsoft.com/office/drawing/2014/main" id="{184C4A24-4E36-49F8-AE34-FEFD57A98171}"/>
              </a:ext>
            </a:extLst>
          </p:cNvPr>
          <p:cNvSpPr>
            <a:spLocks noGrp="1"/>
          </p:cNvSpPr>
          <p:nvPr>
            <p:ph type="ctrTitle" hasCustomPrompt="1"/>
          </p:nvPr>
        </p:nvSpPr>
        <p:spPr>
          <a:xfrm>
            <a:off x="613608" y="1918354"/>
            <a:ext cx="6245751" cy="2084832"/>
          </a:xfrm>
          <a:prstGeom prst="rect">
            <a:avLst/>
          </a:prstGeom>
        </p:spPr>
        <p:txBody>
          <a:bodyPr anchor="b" anchorCtr="0"/>
          <a:lstStyle>
            <a:lvl1pPr algn="l">
              <a:lnSpc>
                <a:spcPct val="100000"/>
              </a:lnSpc>
              <a:defRPr sz="3600" b="1" i="0" baseline="0">
                <a:solidFill>
                  <a:schemeClr val="accent2"/>
                </a:solidFill>
              </a:defRPr>
            </a:lvl1pPr>
          </a:lstStyle>
          <a:p>
            <a:r>
              <a:rPr lang="en-US" dirty="0"/>
              <a:t>Headline 36pt Arial Bold Title Case and Can be 3 Lines</a:t>
            </a:r>
          </a:p>
        </p:txBody>
      </p:sp>
      <p:sp>
        <p:nvSpPr>
          <p:cNvPr id="71" name="Subtitle 2">
            <a:extLst>
              <a:ext uri="{FF2B5EF4-FFF2-40B4-BE49-F238E27FC236}">
                <a16:creationId xmlns:a16="http://schemas.microsoft.com/office/drawing/2014/main" id="{0E82B801-11C9-4FD7-9D6A-B8DAA2120461}"/>
              </a:ext>
            </a:extLst>
          </p:cNvPr>
          <p:cNvSpPr>
            <a:spLocks noGrp="1"/>
          </p:cNvSpPr>
          <p:nvPr>
            <p:ph type="subTitle" idx="1" hasCustomPrompt="1"/>
          </p:nvPr>
        </p:nvSpPr>
        <p:spPr>
          <a:xfrm>
            <a:off x="613608" y="5518464"/>
            <a:ext cx="6245751" cy="669272"/>
          </a:xfrm>
          <a:prstGeom prst="rect">
            <a:avLst/>
          </a:prstGeom>
        </p:spPr>
        <p:txBody>
          <a:bodyPr>
            <a:noAutofit/>
          </a:bodyPr>
          <a:lstStyle>
            <a:lvl1pPr marL="0" indent="0" algn="l">
              <a:lnSpc>
                <a:spcPct val="100000"/>
              </a:lnSpc>
              <a:spcBef>
                <a:spcPts val="200"/>
              </a:spcBef>
              <a:buNone/>
              <a:defRPr sz="1600" baseline="0">
                <a:solidFill>
                  <a:schemeClr val="accent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Author First Last Name, Title 16pt Arial</a:t>
            </a:r>
          </a:p>
        </p:txBody>
      </p:sp>
      <p:pic>
        <p:nvPicPr>
          <p:cNvPr id="15" name="Graphic 14">
            <a:extLst>
              <a:ext uri="{FF2B5EF4-FFF2-40B4-BE49-F238E27FC236}">
                <a16:creationId xmlns:a16="http://schemas.microsoft.com/office/drawing/2014/main" id="{B6E9086A-E529-2788-B0E4-EFA79D0E2F33}"/>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731520" y="812800"/>
            <a:ext cx="2247900" cy="406400"/>
          </a:xfrm>
          <a:prstGeom prst="rect">
            <a:avLst/>
          </a:prstGeom>
        </p:spPr>
      </p:pic>
      <p:sp>
        <p:nvSpPr>
          <p:cNvPr id="16" name="Freeform: Shape 15">
            <a:extLst>
              <a:ext uri="{FF2B5EF4-FFF2-40B4-BE49-F238E27FC236}">
                <a16:creationId xmlns:a16="http://schemas.microsoft.com/office/drawing/2014/main" id="{A1F4E818-2A83-7489-FE1B-DC8FFF233719}"/>
              </a:ext>
            </a:extLst>
          </p:cNvPr>
          <p:cNvSpPr/>
          <p:nvPr userDrawn="1"/>
        </p:nvSpPr>
        <p:spPr>
          <a:xfrm rot="900000">
            <a:off x="7116823" y="-191976"/>
            <a:ext cx="1244450" cy="1815506"/>
          </a:xfrm>
          <a:custGeom>
            <a:avLst/>
            <a:gdLst>
              <a:gd name="connsiteX0" fmla="*/ 0 w 1244450"/>
              <a:gd name="connsiteY0" fmla="*/ 333449 h 1815506"/>
              <a:gd name="connsiteX1" fmla="*/ 1244450 w 1244450"/>
              <a:gd name="connsiteY1" fmla="*/ 0 h 1815506"/>
              <a:gd name="connsiteX2" fmla="*/ 1244450 w 1244450"/>
              <a:gd name="connsiteY2" fmla="*/ 1193281 h 1815506"/>
              <a:gd name="connsiteX3" fmla="*/ 622225 w 1244450"/>
              <a:gd name="connsiteY3" fmla="*/ 1815506 h 1815506"/>
              <a:gd name="connsiteX4" fmla="*/ 0 w 1244450"/>
              <a:gd name="connsiteY4" fmla="*/ 1193281 h 18155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44450" h="1815506">
                <a:moveTo>
                  <a:pt x="0" y="333449"/>
                </a:moveTo>
                <a:lnTo>
                  <a:pt x="1244450" y="0"/>
                </a:lnTo>
                <a:lnTo>
                  <a:pt x="1244450" y="1193281"/>
                </a:lnTo>
                <a:cubicBezTo>
                  <a:pt x="1244450" y="1536926"/>
                  <a:pt x="965870" y="1815506"/>
                  <a:pt x="622225" y="1815506"/>
                </a:cubicBezTo>
                <a:cubicBezTo>
                  <a:pt x="278580" y="1815506"/>
                  <a:pt x="0" y="1536926"/>
                  <a:pt x="0" y="1193281"/>
                </a:cubicBezTo>
                <a:close/>
              </a:path>
            </a:pathLst>
          </a:custGeom>
          <a:gradFill>
            <a:gsLst>
              <a:gs pos="20000">
                <a:srgbClr val="140B42"/>
              </a:gs>
              <a:gs pos="80000">
                <a:schemeClr val="accent2"/>
              </a:gs>
            </a:gsLst>
            <a:lin ang="5400000" scaled="1"/>
          </a:gradFill>
          <a:ln w="76200">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noAutofit/>
          </a:bodyPr>
          <a:lstStyle/>
          <a:p>
            <a:pPr algn="l"/>
            <a:endParaRPr lang="en-US" sz="1600" err="1"/>
          </a:p>
        </p:txBody>
      </p:sp>
      <p:sp>
        <p:nvSpPr>
          <p:cNvPr id="17" name="Freeform: Shape 16">
            <a:extLst>
              <a:ext uri="{FF2B5EF4-FFF2-40B4-BE49-F238E27FC236}">
                <a16:creationId xmlns:a16="http://schemas.microsoft.com/office/drawing/2014/main" id="{4213A8D0-50D2-BE07-C33B-5280FE4232B0}"/>
              </a:ext>
            </a:extLst>
          </p:cNvPr>
          <p:cNvSpPr/>
          <p:nvPr userDrawn="1"/>
        </p:nvSpPr>
        <p:spPr>
          <a:xfrm rot="900000">
            <a:off x="11384415" y="4422162"/>
            <a:ext cx="1089824" cy="2621535"/>
          </a:xfrm>
          <a:custGeom>
            <a:avLst/>
            <a:gdLst>
              <a:gd name="connsiteX0" fmla="*/ 465632 w 1089824"/>
              <a:gd name="connsiteY0" fmla="*/ 0 h 2621535"/>
              <a:gd name="connsiteX1" fmla="*/ 1089824 w 1089824"/>
              <a:gd name="connsiteY1" fmla="*/ 2329517 h 2621535"/>
              <a:gd name="connsiteX2" fmla="*/ 0 w 1089824"/>
              <a:gd name="connsiteY2" fmla="*/ 2621535 h 2621535"/>
              <a:gd name="connsiteX3" fmla="*/ 0 w 1089824"/>
              <a:gd name="connsiteY3" fmla="*/ 596865 h 2621535"/>
              <a:gd name="connsiteX4" fmla="*/ 377494 w 1089824"/>
              <a:gd name="connsiteY4" fmla="*/ 27359 h 26215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89824" h="2621535">
                <a:moveTo>
                  <a:pt x="465632" y="0"/>
                </a:moveTo>
                <a:lnTo>
                  <a:pt x="1089824" y="2329517"/>
                </a:lnTo>
                <a:lnTo>
                  <a:pt x="0" y="2621535"/>
                </a:lnTo>
                <a:lnTo>
                  <a:pt x="0" y="596865"/>
                </a:lnTo>
                <a:cubicBezTo>
                  <a:pt x="0" y="340849"/>
                  <a:pt x="155656" y="121189"/>
                  <a:pt x="377494" y="27359"/>
                </a:cubicBezTo>
                <a:close/>
              </a:path>
            </a:pathLst>
          </a:custGeom>
          <a:gradFill flip="none" rotWithShape="1">
            <a:gsLst>
              <a:gs pos="20000">
                <a:schemeClr val="accent2"/>
              </a:gs>
              <a:gs pos="80000">
                <a:srgbClr val="140B42"/>
              </a:gs>
            </a:gsLst>
            <a:lin ang="5400000" scaled="1"/>
            <a:tileRect/>
          </a:gradFill>
          <a:ln w="76200">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noAutofit/>
          </a:bodyPr>
          <a:lstStyle/>
          <a:p>
            <a:pPr lvl="0"/>
            <a:endParaRPr lang="en-US" sz="1600" err="1"/>
          </a:p>
        </p:txBody>
      </p:sp>
      <p:sp>
        <p:nvSpPr>
          <p:cNvPr id="5" name="Freeform: Shape 4">
            <a:extLst>
              <a:ext uri="{FF2B5EF4-FFF2-40B4-BE49-F238E27FC236}">
                <a16:creationId xmlns:a16="http://schemas.microsoft.com/office/drawing/2014/main" id="{9CA7F2F6-48FC-1B44-89F9-84682C0ED811}"/>
              </a:ext>
            </a:extLst>
          </p:cNvPr>
          <p:cNvSpPr/>
          <p:nvPr userDrawn="1"/>
        </p:nvSpPr>
        <p:spPr>
          <a:xfrm rot="900000">
            <a:off x="7841778" y="-500135"/>
            <a:ext cx="3914186" cy="7999940"/>
          </a:xfrm>
          <a:custGeom>
            <a:avLst/>
            <a:gdLst>
              <a:gd name="connsiteX0" fmla="*/ 3362855 w 3914186"/>
              <a:gd name="connsiteY0" fmla="*/ 0 h 7999940"/>
              <a:gd name="connsiteX1" fmla="*/ 3914186 w 3914186"/>
              <a:gd name="connsiteY1" fmla="*/ 2057597 h 7999940"/>
              <a:gd name="connsiteX2" fmla="*/ 3914185 w 3914186"/>
              <a:gd name="connsiteY2" fmla="*/ 6952194 h 7999940"/>
              <a:gd name="connsiteX3" fmla="*/ 3947 w 3914186"/>
              <a:gd name="connsiteY3" fmla="*/ 7999940 h 7999940"/>
              <a:gd name="connsiteX4" fmla="*/ 0 w 3914186"/>
              <a:gd name="connsiteY4" fmla="*/ 7921778 h 7999940"/>
              <a:gd name="connsiteX5" fmla="*/ 1 w 3914186"/>
              <a:gd name="connsiteY5" fmla="*/ 901074 h 7999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914186" h="7999940">
                <a:moveTo>
                  <a:pt x="3362855" y="0"/>
                </a:moveTo>
                <a:lnTo>
                  <a:pt x="3914186" y="2057597"/>
                </a:lnTo>
                <a:lnTo>
                  <a:pt x="3914185" y="6952194"/>
                </a:lnTo>
                <a:lnTo>
                  <a:pt x="3947" y="7999940"/>
                </a:lnTo>
                <a:lnTo>
                  <a:pt x="0" y="7921778"/>
                </a:lnTo>
                <a:lnTo>
                  <a:pt x="1" y="901074"/>
                </a:lnTo>
                <a:close/>
              </a:path>
            </a:pathLst>
          </a:custGeom>
          <a:solidFill>
            <a:schemeClr val="accent2"/>
          </a:solidFill>
          <a:ln w="76200">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noAutofit/>
          </a:bodyPr>
          <a:lstStyle/>
          <a:p>
            <a:pPr algn="l"/>
            <a:endParaRPr lang="en-US" sz="1600" err="1"/>
          </a:p>
        </p:txBody>
      </p:sp>
      <p:sp>
        <p:nvSpPr>
          <p:cNvPr id="19" name="TextBox 18">
            <a:extLst>
              <a:ext uri="{FF2B5EF4-FFF2-40B4-BE49-F238E27FC236}">
                <a16:creationId xmlns:a16="http://schemas.microsoft.com/office/drawing/2014/main" id="{9D950733-D386-D461-6995-42A6097FF11E}"/>
              </a:ext>
            </a:extLst>
          </p:cNvPr>
          <p:cNvSpPr txBox="1"/>
          <p:nvPr userDrawn="1"/>
        </p:nvSpPr>
        <p:spPr bwMode="black">
          <a:xfrm>
            <a:off x="613608" y="6367152"/>
            <a:ext cx="4495800" cy="338554"/>
          </a:xfrm>
          <a:prstGeom prst="rect">
            <a:avLst/>
          </a:prstGeom>
          <a:ln>
            <a:noFill/>
          </a:ln>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800" dirty="0">
                <a:solidFill>
                  <a:schemeClr val="bg1">
                    <a:lumMod val="50000"/>
                  </a:schemeClr>
                </a:solidFill>
                <a:ea typeface="Arial" charset="0"/>
                <a:cs typeface="Arial" charset="0"/>
              </a:rPr>
              <a:t>© 2024. All rights reserved. IQVIA</a:t>
            </a:r>
            <a:r>
              <a:rPr lang="en-US" sz="800" baseline="30000" dirty="0">
                <a:solidFill>
                  <a:schemeClr val="bg1">
                    <a:lumMod val="50000"/>
                  </a:schemeClr>
                </a:solidFill>
                <a:ea typeface="Arial" charset="0"/>
                <a:cs typeface="Arial" charset="0"/>
              </a:rPr>
              <a:t>®</a:t>
            </a:r>
            <a:r>
              <a:rPr lang="en-US" sz="800" dirty="0">
                <a:solidFill>
                  <a:schemeClr val="bg1">
                    <a:lumMod val="50000"/>
                  </a:schemeClr>
                </a:solidFill>
                <a:ea typeface="Arial" charset="0"/>
                <a:cs typeface="Arial" charset="0"/>
              </a:rPr>
              <a:t> is a registered trademark of IQVIA Inc. in the United States, the European Union, and various other countries. </a:t>
            </a:r>
          </a:p>
        </p:txBody>
      </p:sp>
    </p:spTree>
    <p:extLst>
      <p:ext uri="{BB962C8B-B14F-4D97-AF65-F5344CB8AC3E}">
        <p14:creationId xmlns:p14="http://schemas.microsoft.com/office/powerpoint/2010/main" val="22440194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p:cSld name="Table of Contents_Two Column - IQVIA">
    <p:bg>
      <p:bgPr>
        <a:solidFill>
          <a:schemeClr val="bg1"/>
        </a:solidFill>
        <a:effectLst/>
      </p:bgPr>
    </p:bg>
    <p:spTree>
      <p:nvGrpSpPr>
        <p:cNvPr id="1" name=""/>
        <p:cNvGrpSpPr/>
        <p:nvPr/>
      </p:nvGrpSpPr>
      <p:grpSpPr>
        <a:xfrm>
          <a:off x="0" y="0"/>
          <a:ext cx="0" cy="0"/>
          <a:chOff x="0" y="0"/>
          <a:chExt cx="0" cy="0"/>
        </a:xfrm>
      </p:grpSpPr>
      <p:sp>
        <p:nvSpPr>
          <p:cNvPr id="51" name="Rectangle 50">
            <a:extLst>
              <a:ext uri="{FF2B5EF4-FFF2-40B4-BE49-F238E27FC236}">
                <a16:creationId xmlns:a16="http://schemas.microsoft.com/office/drawing/2014/main" id="{38658025-8660-B74C-8ED5-6D1A405A1A70}"/>
              </a:ext>
            </a:extLst>
          </p:cNvPr>
          <p:cNvSpPr/>
          <p:nvPr/>
        </p:nvSpPr>
        <p:spPr bwMode="gray">
          <a:xfrm>
            <a:off x="353568" y="0"/>
            <a:ext cx="11484864" cy="6858000"/>
          </a:xfrm>
          <a:prstGeom prst="rect">
            <a:avLst/>
          </a:prstGeom>
          <a:solidFill>
            <a:srgbClr val="F4F4F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dirty="0"/>
          </a:p>
        </p:txBody>
      </p:sp>
      <p:sp>
        <p:nvSpPr>
          <p:cNvPr id="54" name="Content Placeholder 2">
            <a:extLst>
              <a:ext uri="{FF2B5EF4-FFF2-40B4-BE49-F238E27FC236}">
                <a16:creationId xmlns:a16="http://schemas.microsoft.com/office/drawing/2014/main" id="{FC9B35E8-F292-2B42-952E-06F2F248C602}"/>
              </a:ext>
            </a:extLst>
          </p:cNvPr>
          <p:cNvSpPr>
            <a:spLocks noGrp="1"/>
          </p:cNvSpPr>
          <p:nvPr>
            <p:ph idx="1" hasCustomPrompt="1"/>
          </p:nvPr>
        </p:nvSpPr>
        <p:spPr>
          <a:xfrm>
            <a:off x="1962418" y="1561892"/>
            <a:ext cx="4442783" cy="4712626"/>
          </a:xfrm>
          <a:prstGeom prst="rect">
            <a:avLst/>
          </a:prstGeom>
        </p:spPr>
        <p:txBody>
          <a:bodyPr/>
          <a:lstStyle>
            <a:lvl1pPr marL="182880" indent="-182880">
              <a:lnSpc>
                <a:spcPct val="100000"/>
              </a:lnSpc>
              <a:spcBef>
                <a:spcPts val="2000"/>
              </a:spcBef>
              <a:buClr>
                <a:schemeClr val="accent1"/>
              </a:buClr>
              <a:buFont typeface="System Font Regular"/>
              <a:buChar char="+"/>
              <a:defRPr sz="1800">
                <a:solidFill>
                  <a:schemeClr val="tx1"/>
                </a:solidFill>
              </a:defRPr>
            </a:lvl1pPr>
            <a:lvl2pPr marL="365760" indent="-182880">
              <a:lnSpc>
                <a:spcPct val="100000"/>
              </a:lnSpc>
              <a:spcBef>
                <a:spcPts val="800"/>
              </a:spcBef>
              <a:buClr>
                <a:schemeClr val="tx1"/>
              </a:buClr>
              <a:buFont typeface="Arial" panose="020B0604020202020204" pitchFamily="34" charset="0"/>
              <a:buChar char="•"/>
              <a:defRPr sz="1600">
                <a:solidFill>
                  <a:schemeClr val="tx1"/>
                </a:solidFill>
              </a:defRPr>
            </a:lvl2pPr>
            <a:lvl3pPr marL="548640" indent="-182880">
              <a:lnSpc>
                <a:spcPct val="100000"/>
              </a:lnSpc>
              <a:spcBef>
                <a:spcPts val="800"/>
              </a:spcBef>
              <a:buClrTx/>
              <a:buFont typeface="Arial" panose="020B0604020202020204" pitchFamily="34" charset="0"/>
              <a:buChar char="›"/>
              <a:defRPr sz="1600">
                <a:solidFill>
                  <a:schemeClr val="tx1"/>
                </a:solidFill>
              </a:defRPr>
            </a:lvl3pPr>
            <a:lvl4pPr marL="731520" indent="-182880">
              <a:lnSpc>
                <a:spcPct val="100000"/>
              </a:lnSpc>
              <a:spcBef>
                <a:spcPts val="800"/>
              </a:spcBef>
              <a:buClrTx/>
              <a:buFont typeface="Arial" panose="020B0604020202020204" pitchFamily="34" charset="0"/>
              <a:buChar char="»"/>
              <a:defRPr sz="1600">
                <a:solidFill>
                  <a:schemeClr val="tx1"/>
                </a:solidFill>
              </a:defRPr>
            </a:lvl4pPr>
            <a:lvl5pPr marL="914400" indent="-182880">
              <a:lnSpc>
                <a:spcPct val="100000"/>
              </a:lnSpc>
              <a:spcBef>
                <a:spcPts val="800"/>
              </a:spcBef>
              <a:buClrTx/>
              <a:buSzPct val="75000"/>
              <a:buFont typeface="Wingdings" panose="05000000000000000000" pitchFamily="2" charset="2"/>
              <a:buChar char="§"/>
              <a:defRPr sz="1600">
                <a:solidFill>
                  <a:schemeClr val="tx1"/>
                </a:solidFill>
              </a:defRPr>
            </a:lvl5pPr>
          </a:lstStyle>
          <a:p>
            <a:pPr lvl="0"/>
            <a:r>
              <a:rPr lang="en-US" dirty="0"/>
              <a:t>Arial 18pt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a:p>
            <a:pPr lvl="0"/>
            <a:r>
              <a:rPr lang="en-US" dirty="0"/>
              <a:t>Arial 18pt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57" name="Title 3">
            <a:extLst>
              <a:ext uri="{FF2B5EF4-FFF2-40B4-BE49-F238E27FC236}">
                <a16:creationId xmlns:a16="http://schemas.microsoft.com/office/drawing/2014/main" id="{7A9E8FF8-48AE-4B47-8CBF-17FB49CF53F8}"/>
              </a:ext>
            </a:extLst>
          </p:cNvPr>
          <p:cNvSpPr>
            <a:spLocks noGrp="1"/>
          </p:cNvSpPr>
          <p:nvPr>
            <p:ph type="title" hasCustomPrompt="1"/>
          </p:nvPr>
        </p:nvSpPr>
        <p:spPr>
          <a:xfrm>
            <a:off x="1962418" y="823398"/>
            <a:ext cx="9163983" cy="594360"/>
          </a:xfrm>
          <a:prstGeom prst="rect">
            <a:avLst/>
          </a:prstGeom>
        </p:spPr>
        <p:txBody>
          <a:bodyPr anchor="ctr"/>
          <a:lstStyle>
            <a:lvl1pPr>
              <a:defRPr sz="3200" b="1">
                <a:solidFill>
                  <a:schemeClr val="accent1"/>
                </a:solidFill>
              </a:defRPr>
            </a:lvl1pPr>
          </a:lstStyle>
          <a:p>
            <a:r>
              <a:rPr lang="en-US" dirty="0"/>
              <a:t>Table of contents or Agenda</a:t>
            </a:r>
          </a:p>
        </p:txBody>
      </p:sp>
      <p:grpSp>
        <p:nvGrpSpPr>
          <p:cNvPr id="4" name="Group 3">
            <a:extLst>
              <a:ext uri="{FF2B5EF4-FFF2-40B4-BE49-F238E27FC236}">
                <a16:creationId xmlns:a16="http://schemas.microsoft.com/office/drawing/2014/main" id="{6A1CD0AD-A634-4EA6-AE67-C63B52CE7B06}"/>
              </a:ext>
            </a:extLst>
          </p:cNvPr>
          <p:cNvGrpSpPr/>
          <p:nvPr/>
        </p:nvGrpSpPr>
        <p:grpSpPr>
          <a:xfrm>
            <a:off x="-1" y="260324"/>
            <a:ext cx="1250388" cy="1575820"/>
            <a:chOff x="-1" y="260324"/>
            <a:chExt cx="1250388" cy="1575820"/>
          </a:xfrm>
          <a:solidFill>
            <a:schemeClr val="accent1"/>
          </a:solidFill>
        </p:grpSpPr>
        <p:grpSp>
          <p:nvGrpSpPr>
            <p:cNvPr id="78" name="Group 77">
              <a:extLst>
                <a:ext uri="{FF2B5EF4-FFF2-40B4-BE49-F238E27FC236}">
                  <a16:creationId xmlns:a16="http://schemas.microsoft.com/office/drawing/2014/main" id="{B2E777F5-EFF3-457A-8259-AC8F3FAFC249}"/>
                </a:ext>
              </a:extLst>
            </p:cNvPr>
            <p:cNvGrpSpPr/>
            <p:nvPr/>
          </p:nvGrpSpPr>
          <p:grpSpPr>
            <a:xfrm>
              <a:off x="686264" y="1652391"/>
              <a:ext cx="564123" cy="183753"/>
              <a:chOff x="876236" y="5534957"/>
              <a:chExt cx="1674271" cy="545364"/>
            </a:xfrm>
            <a:grpFill/>
          </p:grpSpPr>
          <p:sp>
            <p:nvSpPr>
              <p:cNvPr id="96" name="Rectangle 95">
                <a:extLst>
                  <a:ext uri="{FF2B5EF4-FFF2-40B4-BE49-F238E27FC236}">
                    <a16:creationId xmlns:a16="http://schemas.microsoft.com/office/drawing/2014/main" id="{B117E7E6-D510-412B-8045-21F2179CDBFD}"/>
                  </a:ext>
                </a:extLst>
              </p:cNvPr>
              <p:cNvSpPr/>
              <p:nvPr/>
            </p:nvSpPr>
            <p:spPr>
              <a:xfrm>
                <a:off x="1154393" y="5534957"/>
                <a:ext cx="1117582" cy="54536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600" dirty="0"/>
              </a:p>
            </p:txBody>
          </p:sp>
          <p:sp>
            <p:nvSpPr>
              <p:cNvPr id="97" name="Oval 96">
                <a:extLst>
                  <a:ext uri="{FF2B5EF4-FFF2-40B4-BE49-F238E27FC236}">
                    <a16:creationId xmlns:a16="http://schemas.microsoft.com/office/drawing/2014/main" id="{79A544B5-B37E-40F9-A3D1-E4A00DF6E89F}"/>
                  </a:ext>
                </a:extLst>
              </p:cNvPr>
              <p:cNvSpPr/>
              <p:nvPr/>
            </p:nvSpPr>
            <p:spPr>
              <a:xfrm>
                <a:off x="2005143" y="5534957"/>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600" dirty="0"/>
              </a:p>
            </p:txBody>
          </p:sp>
          <p:sp>
            <p:nvSpPr>
              <p:cNvPr id="98" name="Oval 97">
                <a:extLst>
                  <a:ext uri="{FF2B5EF4-FFF2-40B4-BE49-F238E27FC236}">
                    <a16:creationId xmlns:a16="http://schemas.microsoft.com/office/drawing/2014/main" id="{EF1038BB-A4E9-41A9-B2F4-23E7F5CD6621}"/>
                  </a:ext>
                </a:extLst>
              </p:cNvPr>
              <p:cNvSpPr/>
              <p:nvPr/>
            </p:nvSpPr>
            <p:spPr>
              <a:xfrm>
                <a:off x="876236" y="5534957"/>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600" dirty="0"/>
              </a:p>
            </p:txBody>
          </p:sp>
        </p:grpSp>
        <p:grpSp>
          <p:nvGrpSpPr>
            <p:cNvPr id="79" name="Group 78">
              <a:extLst>
                <a:ext uri="{FF2B5EF4-FFF2-40B4-BE49-F238E27FC236}">
                  <a16:creationId xmlns:a16="http://schemas.microsoft.com/office/drawing/2014/main" id="{029BE464-4CCF-4D58-8077-7337778D29CA}"/>
                </a:ext>
              </a:extLst>
            </p:cNvPr>
            <p:cNvGrpSpPr/>
            <p:nvPr/>
          </p:nvGrpSpPr>
          <p:grpSpPr>
            <a:xfrm>
              <a:off x="864211" y="1304375"/>
              <a:ext cx="386176" cy="183753"/>
              <a:chOff x="1404367" y="4502072"/>
              <a:chExt cx="1146140" cy="545364"/>
            </a:xfrm>
            <a:grpFill/>
          </p:grpSpPr>
          <p:sp>
            <p:nvSpPr>
              <p:cNvPr id="93" name="Rectangle 92">
                <a:extLst>
                  <a:ext uri="{FF2B5EF4-FFF2-40B4-BE49-F238E27FC236}">
                    <a16:creationId xmlns:a16="http://schemas.microsoft.com/office/drawing/2014/main" id="{D0DC8CC7-4C81-439E-B602-330616AC3184}"/>
                  </a:ext>
                </a:extLst>
              </p:cNvPr>
              <p:cNvSpPr/>
              <p:nvPr/>
            </p:nvSpPr>
            <p:spPr>
              <a:xfrm>
                <a:off x="1682197" y="4502072"/>
                <a:ext cx="589775" cy="54536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600" dirty="0"/>
              </a:p>
            </p:txBody>
          </p:sp>
          <p:sp>
            <p:nvSpPr>
              <p:cNvPr id="94" name="Oval 93">
                <a:extLst>
                  <a:ext uri="{FF2B5EF4-FFF2-40B4-BE49-F238E27FC236}">
                    <a16:creationId xmlns:a16="http://schemas.microsoft.com/office/drawing/2014/main" id="{ECB59EFB-5B99-4637-9821-186308CA811D}"/>
                  </a:ext>
                </a:extLst>
              </p:cNvPr>
              <p:cNvSpPr/>
              <p:nvPr/>
            </p:nvSpPr>
            <p:spPr>
              <a:xfrm>
                <a:off x="2005143" y="4502072"/>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600" dirty="0"/>
              </a:p>
            </p:txBody>
          </p:sp>
          <p:sp>
            <p:nvSpPr>
              <p:cNvPr id="95" name="Oval 94">
                <a:extLst>
                  <a:ext uri="{FF2B5EF4-FFF2-40B4-BE49-F238E27FC236}">
                    <a16:creationId xmlns:a16="http://schemas.microsoft.com/office/drawing/2014/main" id="{7060CC02-8F6C-45AF-9DBE-33B4EAA77FAE}"/>
                  </a:ext>
                </a:extLst>
              </p:cNvPr>
              <p:cNvSpPr/>
              <p:nvPr/>
            </p:nvSpPr>
            <p:spPr>
              <a:xfrm>
                <a:off x="1404367" y="4502072"/>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600" dirty="0"/>
              </a:p>
            </p:txBody>
          </p:sp>
        </p:grpSp>
        <p:grpSp>
          <p:nvGrpSpPr>
            <p:cNvPr id="80" name="Group 79">
              <a:extLst>
                <a:ext uri="{FF2B5EF4-FFF2-40B4-BE49-F238E27FC236}">
                  <a16:creationId xmlns:a16="http://schemas.microsoft.com/office/drawing/2014/main" id="{EDBE8CF3-142D-438A-880B-7423D1E442C5}"/>
                </a:ext>
              </a:extLst>
            </p:cNvPr>
            <p:cNvGrpSpPr/>
            <p:nvPr/>
          </p:nvGrpSpPr>
          <p:grpSpPr>
            <a:xfrm>
              <a:off x="917753" y="956358"/>
              <a:ext cx="332634" cy="183753"/>
              <a:chOff x="1560101" y="3469185"/>
              <a:chExt cx="987231" cy="545364"/>
            </a:xfrm>
            <a:grpFill/>
          </p:grpSpPr>
          <p:sp>
            <p:nvSpPr>
              <p:cNvPr id="90" name="Oval 89">
                <a:extLst>
                  <a:ext uri="{FF2B5EF4-FFF2-40B4-BE49-F238E27FC236}">
                    <a16:creationId xmlns:a16="http://schemas.microsoft.com/office/drawing/2014/main" id="{61D9E7AA-5FDE-45C3-B7AC-F8C06B142069}"/>
                  </a:ext>
                </a:extLst>
              </p:cNvPr>
              <p:cNvSpPr/>
              <p:nvPr/>
            </p:nvSpPr>
            <p:spPr>
              <a:xfrm>
                <a:off x="1560101" y="3469185"/>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600" dirty="0"/>
              </a:p>
            </p:txBody>
          </p:sp>
          <p:sp>
            <p:nvSpPr>
              <p:cNvPr id="91" name="Rectangle 90">
                <a:extLst>
                  <a:ext uri="{FF2B5EF4-FFF2-40B4-BE49-F238E27FC236}">
                    <a16:creationId xmlns:a16="http://schemas.microsoft.com/office/drawing/2014/main" id="{13502E5E-1590-4501-977E-A406C72F35D0}"/>
                  </a:ext>
                </a:extLst>
              </p:cNvPr>
              <p:cNvSpPr/>
              <p:nvPr/>
            </p:nvSpPr>
            <p:spPr>
              <a:xfrm>
                <a:off x="1825936" y="3469185"/>
                <a:ext cx="446037" cy="54536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600" dirty="0"/>
              </a:p>
            </p:txBody>
          </p:sp>
          <p:sp>
            <p:nvSpPr>
              <p:cNvPr id="92" name="Oval 91">
                <a:extLst>
                  <a:ext uri="{FF2B5EF4-FFF2-40B4-BE49-F238E27FC236}">
                    <a16:creationId xmlns:a16="http://schemas.microsoft.com/office/drawing/2014/main" id="{9849375F-4430-4BAF-8CD8-BABE2895B0CD}"/>
                  </a:ext>
                </a:extLst>
              </p:cNvPr>
              <p:cNvSpPr/>
              <p:nvPr/>
            </p:nvSpPr>
            <p:spPr>
              <a:xfrm>
                <a:off x="2001968" y="3469185"/>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600" dirty="0"/>
              </a:p>
            </p:txBody>
          </p:sp>
        </p:grpSp>
        <p:grpSp>
          <p:nvGrpSpPr>
            <p:cNvPr id="81" name="Group 80">
              <a:extLst>
                <a:ext uri="{FF2B5EF4-FFF2-40B4-BE49-F238E27FC236}">
                  <a16:creationId xmlns:a16="http://schemas.microsoft.com/office/drawing/2014/main" id="{7C368109-07EC-4B00-B53E-7AA055EEDBEE}"/>
                </a:ext>
              </a:extLst>
            </p:cNvPr>
            <p:cNvGrpSpPr/>
            <p:nvPr/>
          </p:nvGrpSpPr>
          <p:grpSpPr>
            <a:xfrm>
              <a:off x="868078" y="608341"/>
              <a:ext cx="382309" cy="183753"/>
              <a:chOff x="1415887" y="2436300"/>
              <a:chExt cx="1134663" cy="545364"/>
            </a:xfrm>
            <a:grpFill/>
          </p:grpSpPr>
          <p:sp>
            <p:nvSpPr>
              <p:cNvPr id="87" name="Oval 86">
                <a:extLst>
                  <a:ext uri="{FF2B5EF4-FFF2-40B4-BE49-F238E27FC236}">
                    <a16:creationId xmlns:a16="http://schemas.microsoft.com/office/drawing/2014/main" id="{458E032A-AC8B-4235-848E-250F4190B814}"/>
                  </a:ext>
                </a:extLst>
              </p:cNvPr>
              <p:cNvSpPr/>
              <p:nvPr/>
            </p:nvSpPr>
            <p:spPr>
              <a:xfrm>
                <a:off x="2005186" y="2436300"/>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600" dirty="0"/>
              </a:p>
            </p:txBody>
          </p:sp>
          <p:sp>
            <p:nvSpPr>
              <p:cNvPr id="88" name="Oval 87">
                <a:extLst>
                  <a:ext uri="{FF2B5EF4-FFF2-40B4-BE49-F238E27FC236}">
                    <a16:creationId xmlns:a16="http://schemas.microsoft.com/office/drawing/2014/main" id="{6E7F926D-F5AA-4D9E-9C81-33784AC45D52}"/>
                  </a:ext>
                </a:extLst>
              </p:cNvPr>
              <p:cNvSpPr/>
              <p:nvPr/>
            </p:nvSpPr>
            <p:spPr>
              <a:xfrm>
                <a:off x="1415887" y="2436300"/>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600" dirty="0"/>
              </a:p>
            </p:txBody>
          </p:sp>
          <p:sp>
            <p:nvSpPr>
              <p:cNvPr id="89" name="Rectangle 88">
                <a:extLst>
                  <a:ext uri="{FF2B5EF4-FFF2-40B4-BE49-F238E27FC236}">
                    <a16:creationId xmlns:a16="http://schemas.microsoft.com/office/drawing/2014/main" id="{C1912F97-C2EB-4275-9791-4E9C64D9ACD9}"/>
                  </a:ext>
                </a:extLst>
              </p:cNvPr>
              <p:cNvSpPr/>
              <p:nvPr/>
            </p:nvSpPr>
            <p:spPr>
              <a:xfrm>
                <a:off x="1682240" y="2436300"/>
                <a:ext cx="589731" cy="54536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600" dirty="0"/>
              </a:p>
            </p:txBody>
          </p:sp>
        </p:grpSp>
        <p:grpSp>
          <p:nvGrpSpPr>
            <p:cNvPr id="82" name="Group 81">
              <a:extLst>
                <a:ext uri="{FF2B5EF4-FFF2-40B4-BE49-F238E27FC236}">
                  <a16:creationId xmlns:a16="http://schemas.microsoft.com/office/drawing/2014/main" id="{C16323A1-198A-411C-8014-263092240122}"/>
                </a:ext>
              </a:extLst>
            </p:cNvPr>
            <p:cNvGrpSpPr/>
            <p:nvPr/>
          </p:nvGrpSpPr>
          <p:grpSpPr>
            <a:xfrm>
              <a:off x="693506" y="260324"/>
              <a:ext cx="556881" cy="183753"/>
              <a:chOff x="898206" y="1403413"/>
              <a:chExt cx="1652778" cy="545364"/>
            </a:xfrm>
            <a:grpFill/>
          </p:grpSpPr>
          <p:sp>
            <p:nvSpPr>
              <p:cNvPr id="84" name="Oval 83">
                <a:extLst>
                  <a:ext uri="{FF2B5EF4-FFF2-40B4-BE49-F238E27FC236}">
                    <a16:creationId xmlns:a16="http://schemas.microsoft.com/office/drawing/2014/main" id="{EBCE0676-4E25-4F10-A07B-A47F92C7CF81}"/>
                  </a:ext>
                </a:extLst>
              </p:cNvPr>
              <p:cNvSpPr/>
              <p:nvPr/>
            </p:nvSpPr>
            <p:spPr>
              <a:xfrm>
                <a:off x="2005620" y="1403413"/>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600" dirty="0"/>
              </a:p>
            </p:txBody>
          </p:sp>
          <p:sp>
            <p:nvSpPr>
              <p:cNvPr id="85" name="Oval 84">
                <a:extLst>
                  <a:ext uri="{FF2B5EF4-FFF2-40B4-BE49-F238E27FC236}">
                    <a16:creationId xmlns:a16="http://schemas.microsoft.com/office/drawing/2014/main" id="{54E9DB86-0937-4D11-B319-669FF994439C}"/>
                  </a:ext>
                </a:extLst>
              </p:cNvPr>
              <p:cNvSpPr/>
              <p:nvPr/>
            </p:nvSpPr>
            <p:spPr>
              <a:xfrm>
                <a:off x="898206" y="1403413"/>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600" dirty="0"/>
              </a:p>
            </p:txBody>
          </p:sp>
          <p:sp>
            <p:nvSpPr>
              <p:cNvPr id="86" name="Rectangle 85">
                <a:extLst>
                  <a:ext uri="{FF2B5EF4-FFF2-40B4-BE49-F238E27FC236}">
                    <a16:creationId xmlns:a16="http://schemas.microsoft.com/office/drawing/2014/main" id="{3D6AB82A-C88A-4E42-B5CF-C687B3371284}"/>
                  </a:ext>
                </a:extLst>
              </p:cNvPr>
              <p:cNvSpPr/>
              <p:nvPr/>
            </p:nvSpPr>
            <p:spPr>
              <a:xfrm>
                <a:off x="1164538" y="1403413"/>
                <a:ext cx="1117581" cy="54536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600" dirty="0"/>
              </a:p>
            </p:txBody>
          </p:sp>
        </p:grpSp>
        <p:sp>
          <p:nvSpPr>
            <p:cNvPr id="103" name="Freeform: Shape 102">
              <a:extLst>
                <a:ext uri="{FF2B5EF4-FFF2-40B4-BE49-F238E27FC236}">
                  <a16:creationId xmlns:a16="http://schemas.microsoft.com/office/drawing/2014/main" id="{754DFB64-FFE8-4762-8BD2-6D5B67A56394}"/>
                </a:ext>
              </a:extLst>
            </p:cNvPr>
            <p:cNvSpPr/>
            <p:nvPr/>
          </p:nvSpPr>
          <p:spPr>
            <a:xfrm>
              <a:off x="0" y="260324"/>
              <a:ext cx="550424" cy="183006"/>
            </a:xfrm>
            <a:custGeom>
              <a:avLst/>
              <a:gdLst>
                <a:gd name="connsiteX0" fmla="*/ 0 w 550424"/>
                <a:gd name="connsiteY0" fmla="*/ 0 h 183006"/>
                <a:gd name="connsiteX1" fmla="*/ 456956 w 550424"/>
                <a:gd name="connsiteY1" fmla="*/ 0 h 183006"/>
                <a:gd name="connsiteX2" fmla="*/ 456956 w 550424"/>
                <a:gd name="connsiteY2" fmla="*/ 397 h 183006"/>
                <a:gd name="connsiteX3" fmla="*/ 458921 w 550424"/>
                <a:gd name="connsiteY3" fmla="*/ 0 h 183006"/>
                <a:gd name="connsiteX4" fmla="*/ 550424 w 550424"/>
                <a:gd name="connsiteY4" fmla="*/ 91503 h 183006"/>
                <a:gd name="connsiteX5" fmla="*/ 458921 w 550424"/>
                <a:gd name="connsiteY5" fmla="*/ 183006 h 183006"/>
                <a:gd name="connsiteX6" fmla="*/ 456956 w 550424"/>
                <a:gd name="connsiteY6" fmla="*/ 182609 h 183006"/>
                <a:gd name="connsiteX7" fmla="*/ 456956 w 550424"/>
                <a:gd name="connsiteY7" fmla="*/ 183006 h 183006"/>
                <a:gd name="connsiteX8" fmla="*/ 0 w 550424"/>
                <a:gd name="connsiteY8" fmla="*/ 183006 h 183006"/>
                <a:gd name="connsiteX9" fmla="*/ 0 w 550424"/>
                <a:gd name="connsiteY9" fmla="*/ 0 h 1830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50424" h="183006">
                  <a:moveTo>
                    <a:pt x="0" y="0"/>
                  </a:moveTo>
                  <a:lnTo>
                    <a:pt x="456956" y="0"/>
                  </a:lnTo>
                  <a:lnTo>
                    <a:pt x="456956" y="397"/>
                  </a:lnTo>
                  <a:lnTo>
                    <a:pt x="458921" y="0"/>
                  </a:lnTo>
                  <a:cubicBezTo>
                    <a:pt x="509457" y="0"/>
                    <a:pt x="550424" y="40967"/>
                    <a:pt x="550424" y="91503"/>
                  </a:cubicBezTo>
                  <a:cubicBezTo>
                    <a:pt x="550424" y="142039"/>
                    <a:pt x="509457" y="183006"/>
                    <a:pt x="458921" y="183006"/>
                  </a:cubicBezTo>
                  <a:lnTo>
                    <a:pt x="456956" y="182609"/>
                  </a:lnTo>
                  <a:lnTo>
                    <a:pt x="456956" y="183006"/>
                  </a:lnTo>
                  <a:lnTo>
                    <a:pt x="0" y="183006"/>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600" dirty="0"/>
            </a:p>
          </p:txBody>
        </p:sp>
        <p:sp>
          <p:nvSpPr>
            <p:cNvPr id="106" name="Freeform: Shape 105">
              <a:extLst>
                <a:ext uri="{FF2B5EF4-FFF2-40B4-BE49-F238E27FC236}">
                  <a16:creationId xmlns:a16="http://schemas.microsoft.com/office/drawing/2014/main" id="{82D6BF1B-7B4E-4715-B3AA-0137D5565B61}"/>
                </a:ext>
              </a:extLst>
            </p:cNvPr>
            <p:cNvSpPr/>
            <p:nvPr/>
          </p:nvSpPr>
          <p:spPr>
            <a:xfrm>
              <a:off x="-1" y="608341"/>
              <a:ext cx="733596" cy="182880"/>
            </a:xfrm>
            <a:custGeom>
              <a:avLst/>
              <a:gdLst>
                <a:gd name="connsiteX0" fmla="*/ 0 w 733596"/>
                <a:gd name="connsiteY0" fmla="*/ 0 h 182880"/>
                <a:gd name="connsiteX1" fmla="*/ 642156 w 733596"/>
                <a:gd name="connsiteY1" fmla="*/ 0 h 182880"/>
                <a:gd name="connsiteX2" fmla="*/ 733596 w 733596"/>
                <a:gd name="connsiteY2" fmla="*/ 91440 h 182880"/>
                <a:gd name="connsiteX3" fmla="*/ 642156 w 733596"/>
                <a:gd name="connsiteY3" fmla="*/ 182880 h 182880"/>
                <a:gd name="connsiteX4" fmla="*/ 0 w 733596"/>
                <a:gd name="connsiteY4" fmla="*/ 182880 h 182880"/>
                <a:gd name="connsiteX5" fmla="*/ 0 w 733596"/>
                <a:gd name="connsiteY5" fmla="*/ 0 h 182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33596" h="182880">
                  <a:moveTo>
                    <a:pt x="0" y="0"/>
                  </a:moveTo>
                  <a:lnTo>
                    <a:pt x="642156" y="0"/>
                  </a:lnTo>
                  <a:cubicBezTo>
                    <a:pt x="692657" y="0"/>
                    <a:pt x="733596" y="40939"/>
                    <a:pt x="733596" y="91440"/>
                  </a:cubicBezTo>
                  <a:cubicBezTo>
                    <a:pt x="733596" y="141941"/>
                    <a:pt x="692657" y="182880"/>
                    <a:pt x="642156" y="182880"/>
                  </a:cubicBezTo>
                  <a:lnTo>
                    <a:pt x="0" y="182880"/>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600" dirty="0"/>
            </a:p>
          </p:txBody>
        </p:sp>
        <p:sp>
          <p:nvSpPr>
            <p:cNvPr id="112" name="Freeform: Shape 111">
              <a:extLst>
                <a:ext uri="{FF2B5EF4-FFF2-40B4-BE49-F238E27FC236}">
                  <a16:creationId xmlns:a16="http://schemas.microsoft.com/office/drawing/2014/main" id="{DFFECD78-AD3E-430A-825C-361F3F0A6DF1}"/>
                </a:ext>
              </a:extLst>
            </p:cNvPr>
            <p:cNvSpPr/>
            <p:nvPr/>
          </p:nvSpPr>
          <p:spPr>
            <a:xfrm>
              <a:off x="0" y="952508"/>
              <a:ext cx="786403" cy="183006"/>
            </a:xfrm>
            <a:custGeom>
              <a:avLst/>
              <a:gdLst>
                <a:gd name="connsiteX0" fmla="*/ 0 w 786403"/>
                <a:gd name="connsiteY0" fmla="*/ 0 h 183006"/>
                <a:gd name="connsiteX1" fmla="*/ 692936 w 786403"/>
                <a:gd name="connsiteY1" fmla="*/ 0 h 183006"/>
                <a:gd name="connsiteX2" fmla="*/ 692936 w 786403"/>
                <a:gd name="connsiteY2" fmla="*/ 397 h 183006"/>
                <a:gd name="connsiteX3" fmla="*/ 694900 w 786403"/>
                <a:gd name="connsiteY3" fmla="*/ 0 h 183006"/>
                <a:gd name="connsiteX4" fmla="*/ 786403 w 786403"/>
                <a:gd name="connsiteY4" fmla="*/ 91503 h 183006"/>
                <a:gd name="connsiteX5" fmla="*/ 694900 w 786403"/>
                <a:gd name="connsiteY5" fmla="*/ 183006 h 183006"/>
                <a:gd name="connsiteX6" fmla="*/ 692936 w 786403"/>
                <a:gd name="connsiteY6" fmla="*/ 182610 h 183006"/>
                <a:gd name="connsiteX7" fmla="*/ 692936 w 786403"/>
                <a:gd name="connsiteY7" fmla="*/ 183006 h 183006"/>
                <a:gd name="connsiteX8" fmla="*/ 0 w 786403"/>
                <a:gd name="connsiteY8" fmla="*/ 183006 h 183006"/>
                <a:gd name="connsiteX9" fmla="*/ 0 w 786403"/>
                <a:gd name="connsiteY9" fmla="*/ 0 h 1830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86403" h="183006">
                  <a:moveTo>
                    <a:pt x="0" y="0"/>
                  </a:moveTo>
                  <a:lnTo>
                    <a:pt x="692936" y="0"/>
                  </a:lnTo>
                  <a:lnTo>
                    <a:pt x="692936" y="397"/>
                  </a:lnTo>
                  <a:lnTo>
                    <a:pt x="694900" y="0"/>
                  </a:lnTo>
                  <a:cubicBezTo>
                    <a:pt x="745436" y="0"/>
                    <a:pt x="786403" y="40967"/>
                    <a:pt x="786403" y="91503"/>
                  </a:cubicBezTo>
                  <a:cubicBezTo>
                    <a:pt x="786403" y="142039"/>
                    <a:pt x="745436" y="183006"/>
                    <a:pt x="694900" y="183006"/>
                  </a:cubicBezTo>
                  <a:lnTo>
                    <a:pt x="692936" y="182610"/>
                  </a:lnTo>
                  <a:lnTo>
                    <a:pt x="692936" y="183006"/>
                  </a:lnTo>
                  <a:lnTo>
                    <a:pt x="0" y="183006"/>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600" dirty="0"/>
            </a:p>
          </p:txBody>
        </p:sp>
        <p:sp>
          <p:nvSpPr>
            <p:cNvPr id="115" name="Freeform: Shape 114">
              <a:extLst>
                <a:ext uri="{FF2B5EF4-FFF2-40B4-BE49-F238E27FC236}">
                  <a16:creationId xmlns:a16="http://schemas.microsoft.com/office/drawing/2014/main" id="{01864E2F-2224-4B8D-A54C-010E70A5006D}"/>
                </a:ext>
              </a:extLst>
            </p:cNvPr>
            <p:cNvSpPr/>
            <p:nvPr/>
          </p:nvSpPr>
          <p:spPr>
            <a:xfrm>
              <a:off x="-1" y="1304902"/>
              <a:ext cx="733596" cy="182880"/>
            </a:xfrm>
            <a:custGeom>
              <a:avLst/>
              <a:gdLst>
                <a:gd name="connsiteX0" fmla="*/ 0 w 733596"/>
                <a:gd name="connsiteY0" fmla="*/ 0 h 182880"/>
                <a:gd name="connsiteX1" fmla="*/ 642156 w 733596"/>
                <a:gd name="connsiteY1" fmla="*/ 0 h 182880"/>
                <a:gd name="connsiteX2" fmla="*/ 733596 w 733596"/>
                <a:gd name="connsiteY2" fmla="*/ 91440 h 182880"/>
                <a:gd name="connsiteX3" fmla="*/ 642156 w 733596"/>
                <a:gd name="connsiteY3" fmla="*/ 182880 h 182880"/>
                <a:gd name="connsiteX4" fmla="*/ 0 w 733596"/>
                <a:gd name="connsiteY4" fmla="*/ 182880 h 182880"/>
                <a:gd name="connsiteX5" fmla="*/ 0 w 733596"/>
                <a:gd name="connsiteY5" fmla="*/ 0 h 182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33596" h="182880">
                  <a:moveTo>
                    <a:pt x="0" y="0"/>
                  </a:moveTo>
                  <a:lnTo>
                    <a:pt x="642156" y="0"/>
                  </a:lnTo>
                  <a:cubicBezTo>
                    <a:pt x="692657" y="0"/>
                    <a:pt x="733596" y="40939"/>
                    <a:pt x="733596" y="91440"/>
                  </a:cubicBezTo>
                  <a:cubicBezTo>
                    <a:pt x="733596" y="141941"/>
                    <a:pt x="692657" y="182880"/>
                    <a:pt x="642156" y="182880"/>
                  </a:cubicBezTo>
                  <a:lnTo>
                    <a:pt x="0" y="182880"/>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600" dirty="0"/>
            </a:p>
          </p:txBody>
        </p:sp>
        <p:sp>
          <p:nvSpPr>
            <p:cNvPr id="118" name="Freeform: Shape 117">
              <a:extLst>
                <a:ext uri="{FF2B5EF4-FFF2-40B4-BE49-F238E27FC236}">
                  <a16:creationId xmlns:a16="http://schemas.microsoft.com/office/drawing/2014/main" id="{8652EA3D-B91A-4960-BC33-8380D943F8F9}"/>
                </a:ext>
              </a:extLst>
            </p:cNvPr>
            <p:cNvSpPr/>
            <p:nvPr/>
          </p:nvSpPr>
          <p:spPr>
            <a:xfrm>
              <a:off x="0" y="1649603"/>
              <a:ext cx="550424" cy="183006"/>
            </a:xfrm>
            <a:custGeom>
              <a:avLst/>
              <a:gdLst>
                <a:gd name="connsiteX0" fmla="*/ 0 w 550424"/>
                <a:gd name="connsiteY0" fmla="*/ 0 h 183006"/>
                <a:gd name="connsiteX1" fmla="*/ 456956 w 550424"/>
                <a:gd name="connsiteY1" fmla="*/ 0 h 183006"/>
                <a:gd name="connsiteX2" fmla="*/ 456956 w 550424"/>
                <a:gd name="connsiteY2" fmla="*/ 397 h 183006"/>
                <a:gd name="connsiteX3" fmla="*/ 458921 w 550424"/>
                <a:gd name="connsiteY3" fmla="*/ 0 h 183006"/>
                <a:gd name="connsiteX4" fmla="*/ 550424 w 550424"/>
                <a:gd name="connsiteY4" fmla="*/ 91503 h 183006"/>
                <a:gd name="connsiteX5" fmla="*/ 458921 w 550424"/>
                <a:gd name="connsiteY5" fmla="*/ 183006 h 183006"/>
                <a:gd name="connsiteX6" fmla="*/ 456956 w 550424"/>
                <a:gd name="connsiteY6" fmla="*/ 182609 h 183006"/>
                <a:gd name="connsiteX7" fmla="*/ 456956 w 550424"/>
                <a:gd name="connsiteY7" fmla="*/ 183006 h 183006"/>
                <a:gd name="connsiteX8" fmla="*/ 0 w 550424"/>
                <a:gd name="connsiteY8" fmla="*/ 183006 h 183006"/>
                <a:gd name="connsiteX9" fmla="*/ 0 w 550424"/>
                <a:gd name="connsiteY9" fmla="*/ 0 h 1830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50424" h="183006">
                  <a:moveTo>
                    <a:pt x="0" y="0"/>
                  </a:moveTo>
                  <a:lnTo>
                    <a:pt x="456956" y="0"/>
                  </a:lnTo>
                  <a:lnTo>
                    <a:pt x="456956" y="397"/>
                  </a:lnTo>
                  <a:lnTo>
                    <a:pt x="458921" y="0"/>
                  </a:lnTo>
                  <a:cubicBezTo>
                    <a:pt x="509457" y="0"/>
                    <a:pt x="550424" y="40967"/>
                    <a:pt x="550424" y="91503"/>
                  </a:cubicBezTo>
                  <a:cubicBezTo>
                    <a:pt x="550424" y="142039"/>
                    <a:pt x="509457" y="183006"/>
                    <a:pt x="458921" y="183006"/>
                  </a:cubicBezTo>
                  <a:lnTo>
                    <a:pt x="456956" y="182609"/>
                  </a:lnTo>
                  <a:lnTo>
                    <a:pt x="456956" y="183006"/>
                  </a:lnTo>
                  <a:lnTo>
                    <a:pt x="0" y="183006"/>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600" dirty="0"/>
            </a:p>
          </p:txBody>
        </p:sp>
      </p:grpSp>
      <p:sp>
        <p:nvSpPr>
          <p:cNvPr id="56" name="Slide Number Placeholder 5">
            <a:extLst>
              <a:ext uri="{FF2B5EF4-FFF2-40B4-BE49-F238E27FC236}">
                <a16:creationId xmlns:a16="http://schemas.microsoft.com/office/drawing/2014/main" id="{030699F5-6B57-4BC7-B774-B8F85B96214D}"/>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t>‹#›</a:t>
            </a:fld>
            <a:endParaRPr lang="en-US" sz="800" b="0" dirty="0">
              <a:solidFill>
                <a:srgbClr val="959CA0"/>
              </a:solidFill>
            </a:endParaRPr>
          </a:p>
        </p:txBody>
      </p:sp>
      <p:sp>
        <p:nvSpPr>
          <p:cNvPr id="34" name="Content Placeholder 2">
            <a:extLst>
              <a:ext uri="{FF2B5EF4-FFF2-40B4-BE49-F238E27FC236}">
                <a16:creationId xmlns:a16="http://schemas.microsoft.com/office/drawing/2014/main" id="{A38DDCEC-B402-6B40-82F9-F72F5C447EC7}"/>
              </a:ext>
            </a:extLst>
          </p:cNvPr>
          <p:cNvSpPr>
            <a:spLocks noGrp="1"/>
          </p:cNvSpPr>
          <p:nvPr>
            <p:ph idx="10" hasCustomPrompt="1"/>
          </p:nvPr>
        </p:nvSpPr>
        <p:spPr>
          <a:xfrm>
            <a:off x="6679523" y="1561892"/>
            <a:ext cx="4446878" cy="4712626"/>
          </a:xfrm>
          <a:prstGeom prst="rect">
            <a:avLst/>
          </a:prstGeom>
        </p:spPr>
        <p:txBody>
          <a:bodyPr/>
          <a:lstStyle>
            <a:lvl1pPr marL="182880" indent="-182880">
              <a:lnSpc>
                <a:spcPct val="100000"/>
              </a:lnSpc>
              <a:spcBef>
                <a:spcPts val="2000"/>
              </a:spcBef>
              <a:buClr>
                <a:schemeClr val="accent1"/>
              </a:buClr>
              <a:buFont typeface="System Font Regular"/>
              <a:buChar char="+"/>
              <a:defRPr sz="1800">
                <a:solidFill>
                  <a:schemeClr val="tx1"/>
                </a:solidFill>
              </a:defRPr>
            </a:lvl1pPr>
            <a:lvl2pPr marL="365760" indent="-182880">
              <a:lnSpc>
                <a:spcPct val="100000"/>
              </a:lnSpc>
              <a:spcBef>
                <a:spcPts val="800"/>
              </a:spcBef>
              <a:buClr>
                <a:schemeClr val="tx1"/>
              </a:buClr>
              <a:buFont typeface="Arial" panose="020B0604020202020204" pitchFamily="34" charset="0"/>
              <a:buChar char="•"/>
              <a:defRPr sz="1600">
                <a:solidFill>
                  <a:schemeClr val="tx1"/>
                </a:solidFill>
              </a:defRPr>
            </a:lvl2pPr>
            <a:lvl3pPr marL="548640" indent="-182880">
              <a:lnSpc>
                <a:spcPct val="100000"/>
              </a:lnSpc>
              <a:spcBef>
                <a:spcPts val="800"/>
              </a:spcBef>
              <a:buClrTx/>
              <a:buFont typeface="Arial" panose="020B0604020202020204" pitchFamily="34" charset="0"/>
              <a:buChar char="›"/>
              <a:defRPr sz="1600">
                <a:solidFill>
                  <a:schemeClr val="tx1"/>
                </a:solidFill>
              </a:defRPr>
            </a:lvl3pPr>
            <a:lvl4pPr marL="731520" indent="-182880">
              <a:lnSpc>
                <a:spcPct val="100000"/>
              </a:lnSpc>
              <a:spcBef>
                <a:spcPts val="800"/>
              </a:spcBef>
              <a:buClrTx/>
              <a:buFont typeface="Arial" panose="020B0604020202020204" pitchFamily="34" charset="0"/>
              <a:buChar char="»"/>
              <a:defRPr sz="1600">
                <a:solidFill>
                  <a:schemeClr val="tx1"/>
                </a:solidFill>
              </a:defRPr>
            </a:lvl4pPr>
            <a:lvl5pPr marL="914400" indent="-182880">
              <a:lnSpc>
                <a:spcPct val="100000"/>
              </a:lnSpc>
              <a:spcBef>
                <a:spcPts val="800"/>
              </a:spcBef>
              <a:buClrTx/>
              <a:buSzPct val="75000"/>
              <a:buFont typeface="Wingdings" panose="05000000000000000000" pitchFamily="2" charset="2"/>
              <a:buChar char="§"/>
              <a:defRPr sz="1600">
                <a:solidFill>
                  <a:schemeClr val="tx1"/>
                </a:solidFill>
              </a:defRPr>
            </a:lvl5pPr>
          </a:lstStyle>
          <a:p>
            <a:pPr lvl="0"/>
            <a:r>
              <a:rPr lang="en-US" dirty="0"/>
              <a:t>Arial 18pt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a:p>
            <a:pPr lvl="0"/>
            <a:r>
              <a:rPr lang="en-US" dirty="0"/>
              <a:t>Arial 18pt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pic>
        <p:nvPicPr>
          <p:cNvPr id="35" name="Graphic 34">
            <a:extLst>
              <a:ext uri="{FF2B5EF4-FFF2-40B4-BE49-F238E27FC236}">
                <a16:creationId xmlns:a16="http://schemas.microsoft.com/office/drawing/2014/main" id="{9C8C25AB-04B1-1747-A689-D16DAAB4CDA8}"/>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376299" y="6535995"/>
            <a:ext cx="1143000" cy="215900"/>
          </a:xfrm>
          <a:prstGeom prst="rect">
            <a:avLst/>
          </a:prstGeom>
        </p:spPr>
      </p:pic>
    </p:spTree>
    <p:extLst>
      <p:ext uri="{BB962C8B-B14F-4D97-AF65-F5344CB8AC3E}">
        <p14:creationId xmlns:p14="http://schemas.microsoft.com/office/powerpoint/2010/main" val="12273320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extLst>
    <p:ext uri="{DCECCB84-F9BA-43D5-87BE-67443E8EF086}">
      <p15:sldGuideLst xmlns:p15="http://schemas.microsoft.com/office/powerpoint/2012/main"/>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Half Photo Left - IQVIA">
    <p:spTree>
      <p:nvGrpSpPr>
        <p:cNvPr id="1" name=""/>
        <p:cNvGrpSpPr/>
        <p:nvPr/>
      </p:nvGrpSpPr>
      <p:grpSpPr>
        <a:xfrm>
          <a:off x="0" y="0"/>
          <a:ext cx="0" cy="0"/>
          <a:chOff x="0" y="0"/>
          <a:chExt cx="0" cy="0"/>
        </a:xfrm>
      </p:grpSpPr>
      <p:sp>
        <p:nvSpPr>
          <p:cNvPr id="10" name="Picture Placeholder 8">
            <a:extLst>
              <a:ext uri="{FF2B5EF4-FFF2-40B4-BE49-F238E27FC236}">
                <a16:creationId xmlns:a16="http://schemas.microsoft.com/office/drawing/2014/main" id="{07A7498E-6C5A-334A-934D-1310A399752F}"/>
              </a:ext>
            </a:extLst>
          </p:cNvPr>
          <p:cNvSpPr>
            <a:spLocks noGrp="1"/>
          </p:cNvSpPr>
          <p:nvPr>
            <p:ph type="pic" sz="quarter" idx="12"/>
          </p:nvPr>
        </p:nvSpPr>
        <p:spPr>
          <a:xfrm>
            <a:off x="0" y="0"/>
            <a:ext cx="6108192" cy="6858000"/>
          </a:xfrm>
          <a:prstGeom prst="rect">
            <a:avLst/>
          </a:prstGeom>
          <a:blipFill>
            <a:blip r:embed="rId2"/>
            <a:stretch>
              <a:fillRect l="1"/>
            </a:stretch>
          </a:blipFill>
          <a:effectLst/>
        </p:spPr>
        <p:txBody>
          <a:bodyPr anchor="ct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6000" b="1">
                <a:solidFill>
                  <a:srgbClr val="DA291C"/>
                </a:solidFill>
              </a:defRPr>
            </a:lvl1pPr>
          </a:lstStyle>
          <a:p>
            <a:r>
              <a:rPr lang="en-US"/>
              <a:t>Click icon to add picture</a:t>
            </a:r>
            <a:endParaRPr lang="en-US" dirty="0"/>
          </a:p>
        </p:txBody>
      </p:sp>
      <p:sp>
        <p:nvSpPr>
          <p:cNvPr id="57" name="Content Placeholder 2">
            <a:extLst>
              <a:ext uri="{FF2B5EF4-FFF2-40B4-BE49-F238E27FC236}">
                <a16:creationId xmlns:a16="http://schemas.microsoft.com/office/drawing/2014/main" id="{BB33977D-340C-C244-98B1-44E8B03BE8F1}"/>
              </a:ext>
            </a:extLst>
          </p:cNvPr>
          <p:cNvSpPr>
            <a:spLocks noGrp="1"/>
          </p:cNvSpPr>
          <p:nvPr>
            <p:ph idx="19" hasCustomPrompt="1"/>
          </p:nvPr>
        </p:nvSpPr>
        <p:spPr>
          <a:xfrm>
            <a:off x="6503691" y="2079330"/>
            <a:ext cx="5219563" cy="4201154"/>
          </a:xfrm>
          <a:prstGeom prst="rect">
            <a:avLst/>
          </a:prstGeom>
        </p:spPr>
        <p:txBody>
          <a:bodyPr/>
          <a:lstStyle>
            <a:lvl1pPr marL="182880" indent="-182880">
              <a:lnSpc>
                <a:spcPct val="100000"/>
              </a:lnSpc>
              <a:spcBef>
                <a:spcPts val="1000"/>
              </a:spcBef>
              <a:defRPr sz="1600">
                <a:solidFill>
                  <a:schemeClr val="tx1"/>
                </a:solidFill>
              </a:defRPr>
            </a:lvl1pPr>
            <a:lvl2pPr marL="365760" indent="-182880">
              <a:lnSpc>
                <a:spcPct val="100000"/>
              </a:lnSpc>
              <a:spcBef>
                <a:spcPts val="800"/>
              </a:spcBef>
              <a:buFont typeface="Arial" panose="020B0604020202020204" pitchFamily="34" charset="0"/>
              <a:buChar char="-"/>
              <a:defRPr sz="1600">
                <a:solidFill>
                  <a:schemeClr val="tx1"/>
                </a:solidFill>
              </a:defRPr>
            </a:lvl2pPr>
            <a:lvl3pPr marL="548640" indent="-182880">
              <a:lnSpc>
                <a:spcPct val="100000"/>
              </a:lnSpc>
              <a:spcBef>
                <a:spcPts val="800"/>
              </a:spcBef>
              <a:buFont typeface="Arial" panose="020B0604020202020204" pitchFamily="34" charset="0"/>
              <a:buChar char="›"/>
              <a:defRPr sz="1600">
                <a:solidFill>
                  <a:schemeClr val="tx1"/>
                </a:solidFill>
              </a:defRPr>
            </a:lvl3pPr>
            <a:lvl4pPr marL="731520" indent="-182880">
              <a:lnSpc>
                <a:spcPct val="100000"/>
              </a:lnSpc>
              <a:spcBef>
                <a:spcPts val="800"/>
              </a:spcBef>
              <a:buFont typeface="Arial" panose="020B0604020202020204" pitchFamily="34" charset="0"/>
              <a:buChar char="»"/>
              <a:defRPr sz="1600">
                <a:solidFill>
                  <a:schemeClr val="tx1"/>
                </a:solidFill>
              </a:defRPr>
            </a:lvl4pPr>
            <a:lvl5pPr marL="914400" indent="-18288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14" name="Title 1"/>
          <p:cNvSpPr>
            <a:spLocks noGrp="1"/>
          </p:cNvSpPr>
          <p:nvPr>
            <p:ph type="title" hasCustomPrompt="1"/>
          </p:nvPr>
        </p:nvSpPr>
        <p:spPr>
          <a:xfrm>
            <a:off x="6485711" y="1079592"/>
            <a:ext cx="5237542" cy="768263"/>
          </a:xfrm>
          <a:prstGeom prst="rect">
            <a:avLst/>
          </a:prstGeom>
        </p:spPr>
        <p:txBody>
          <a:bodyPr anchor="b" anchorCtr="0"/>
          <a:lstStyle>
            <a:lvl1pPr>
              <a:defRPr sz="2000" b="1">
                <a:solidFill>
                  <a:schemeClr val="tx1"/>
                </a:solidFill>
              </a:defRPr>
            </a:lvl1pPr>
          </a:lstStyle>
          <a:p>
            <a:r>
              <a:rPr lang="en-US" dirty="0"/>
              <a:t>Headlines are 20pt Arial Bold sentence case</a:t>
            </a:r>
          </a:p>
        </p:txBody>
      </p:sp>
      <p:sp>
        <p:nvSpPr>
          <p:cNvPr id="59" name="Footer Placeholder 4">
            <a:extLst>
              <a:ext uri="{FF2B5EF4-FFF2-40B4-BE49-F238E27FC236}">
                <a16:creationId xmlns:a16="http://schemas.microsoft.com/office/drawing/2014/main" id="{7F2D66EE-4D77-E145-9576-4E9D03CE46FE}"/>
              </a:ext>
            </a:extLst>
          </p:cNvPr>
          <p:cNvSpPr>
            <a:spLocks noGrp="1"/>
          </p:cNvSpPr>
          <p:nvPr>
            <p:ph type="ftr" sz="quarter" idx="3"/>
          </p:nvPr>
        </p:nvSpPr>
        <p:spPr bwMode="gray">
          <a:xfrm>
            <a:off x="6485710" y="6387858"/>
            <a:ext cx="3184467"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p>
        </p:txBody>
      </p:sp>
      <p:sp>
        <p:nvSpPr>
          <p:cNvPr id="9" name="Slide Number Placeholder 5">
            <a:extLst>
              <a:ext uri="{FF2B5EF4-FFF2-40B4-BE49-F238E27FC236}">
                <a16:creationId xmlns:a16="http://schemas.microsoft.com/office/drawing/2014/main" id="{F54E4B32-E13F-4B83-8982-BF8073A1DC94}"/>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t>‹#›</a:t>
            </a:fld>
            <a:endParaRPr lang="en-US" sz="800" b="0" dirty="0">
              <a:solidFill>
                <a:srgbClr val="959CA0"/>
              </a:solidFill>
            </a:endParaRPr>
          </a:p>
        </p:txBody>
      </p:sp>
      <p:sp>
        <p:nvSpPr>
          <p:cNvPr id="11" name="Text Placeholder 21">
            <a:extLst>
              <a:ext uri="{FF2B5EF4-FFF2-40B4-BE49-F238E27FC236}">
                <a16:creationId xmlns:a16="http://schemas.microsoft.com/office/drawing/2014/main" id="{0A3F7CAF-2DCF-AE44-8B02-C3A9F59943CD}"/>
              </a:ext>
            </a:extLst>
          </p:cNvPr>
          <p:cNvSpPr>
            <a:spLocks noGrp="1"/>
          </p:cNvSpPr>
          <p:nvPr>
            <p:ph type="body" sz="quarter" idx="11" hasCustomPrompt="1"/>
          </p:nvPr>
        </p:nvSpPr>
        <p:spPr>
          <a:xfrm>
            <a:off x="0" y="6969760"/>
            <a:ext cx="8016949" cy="302910"/>
          </a:xfrm>
          <a:prstGeom prst="rect">
            <a:avLst/>
          </a:prstGeom>
          <a:solidFill>
            <a:srgbClr val="DA291C"/>
          </a:solidFill>
        </p:spPr>
        <p:txBody>
          <a:bodyPr anchor="ctr">
            <a:noAutofit/>
          </a:bodyPr>
          <a:lstStyle>
            <a:lvl1pPr marL="0" indent="0" algn="ctr">
              <a:lnSpc>
                <a:spcPct val="100000"/>
              </a:lnSpc>
              <a:spcBef>
                <a:spcPts val="0"/>
              </a:spcBef>
              <a:buNone/>
              <a:defRPr sz="1400" b="0" i="0">
                <a:solidFill>
                  <a:schemeClr val="bg1"/>
                </a:solidFill>
              </a:defRPr>
            </a:lvl1pPr>
          </a:lstStyle>
          <a:p>
            <a:pPr lvl="0"/>
            <a:r>
              <a:rPr lang="en-US" dirty="0"/>
              <a:t>NOTE: All photos used in this layout must be cropped to 6.68” wide X 7.5” tall at 150dpi resolution</a:t>
            </a:r>
          </a:p>
        </p:txBody>
      </p:sp>
      <p:pic>
        <p:nvPicPr>
          <p:cNvPr id="12" name="Graphic 11">
            <a:extLst>
              <a:ext uri="{FF2B5EF4-FFF2-40B4-BE49-F238E27FC236}">
                <a16:creationId xmlns:a16="http://schemas.microsoft.com/office/drawing/2014/main" id="{BB9E4976-132F-F449-8124-B504F37C987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0376299" y="6535995"/>
            <a:ext cx="1143000" cy="215900"/>
          </a:xfrm>
          <a:prstGeom prst="rect">
            <a:avLst/>
          </a:prstGeom>
        </p:spPr>
      </p:pic>
    </p:spTree>
    <p:extLst>
      <p:ext uri="{BB962C8B-B14F-4D97-AF65-F5344CB8AC3E}">
        <p14:creationId xmlns:p14="http://schemas.microsoft.com/office/powerpoint/2010/main" val="19173862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Half Photo Right - IQVIA">
    <p:spTree>
      <p:nvGrpSpPr>
        <p:cNvPr id="1" name=""/>
        <p:cNvGrpSpPr/>
        <p:nvPr/>
      </p:nvGrpSpPr>
      <p:grpSpPr>
        <a:xfrm>
          <a:off x="0" y="0"/>
          <a:ext cx="0" cy="0"/>
          <a:chOff x="0" y="0"/>
          <a:chExt cx="0" cy="0"/>
        </a:xfrm>
      </p:grpSpPr>
      <p:sp>
        <p:nvSpPr>
          <p:cNvPr id="16" name="Picture Placeholder 8">
            <a:extLst>
              <a:ext uri="{FF2B5EF4-FFF2-40B4-BE49-F238E27FC236}">
                <a16:creationId xmlns:a16="http://schemas.microsoft.com/office/drawing/2014/main" id="{08ABCCBF-3981-0241-8287-3903E6249049}"/>
              </a:ext>
            </a:extLst>
          </p:cNvPr>
          <p:cNvSpPr>
            <a:spLocks noGrp="1"/>
          </p:cNvSpPr>
          <p:nvPr>
            <p:ph type="pic" sz="quarter" idx="12"/>
          </p:nvPr>
        </p:nvSpPr>
        <p:spPr>
          <a:xfrm>
            <a:off x="6083808" y="0"/>
            <a:ext cx="6108192" cy="6858000"/>
          </a:xfrm>
          <a:prstGeom prst="rect">
            <a:avLst/>
          </a:prstGeom>
          <a:blipFill>
            <a:blip r:embed="rId2"/>
            <a:stretch>
              <a:fillRect l="1"/>
            </a:stretch>
          </a:blipFill>
          <a:effectLst/>
        </p:spPr>
        <p:txBody>
          <a:bodyPr anchor="ct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6000" b="1">
                <a:solidFill>
                  <a:srgbClr val="DA291C"/>
                </a:solidFill>
              </a:defRPr>
            </a:lvl1pPr>
          </a:lstStyle>
          <a:p>
            <a:r>
              <a:rPr lang="en-US"/>
              <a:t>Click icon to add picture</a:t>
            </a:r>
            <a:endParaRPr lang="en-US" dirty="0"/>
          </a:p>
        </p:txBody>
      </p:sp>
      <p:sp>
        <p:nvSpPr>
          <p:cNvPr id="9" name="Slide Number Placeholder 5">
            <a:extLst>
              <a:ext uri="{FF2B5EF4-FFF2-40B4-BE49-F238E27FC236}">
                <a16:creationId xmlns:a16="http://schemas.microsoft.com/office/drawing/2014/main" id="{F54E4B32-E13F-4B83-8982-BF8073A1DC94}"/>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chemeClr val="bg1"/>
                </a:solidFill>
              </a:rPr>
              <a:t>‹#›</a:t>
            </a:fld>
            <a:endParaRPr lang="en-US" sz="800" b="0" dirty="0">
              <a:solidFill>
                <a:schemeClr val="bg1"/>
              </a:solidFill>
            </a:endParaRPr>
          </a:p>
        </p:txBody>
      </p:sp>
      <p:sp>
        <p:nvSpPr>
          <p:cNvPr id="11" name="Text Placeholder 21">
            <a:extLst>
              <a:ext uri="{FF2B5EF4-FFF2-40B4-BE49-F238E27FC236}">
                <a16:creationId xmlns:a16="http://schemas.microsoft.com/office/drawing/2014/main" id="{0A3F7CAF-2DCF-AE44-8B02-C3A9F59943CD}"/>
              </a:ext>
            </a:extLst>
          </p:cNvPr>
          <p:cNvSpPr>
            <a:spLocks noGrp="1"/>
          </p:cNvSpPr>
          <p:nvPr>
            <p:ph type="body" sz="quarter" idx="11" hasCustomPrompt="1"/>
          </p:nvPr>
        </p:nvSpPr>
        <p:spPr>
          <a:xfrm>
            <a:off x="0" y="6969760"/>
            <a:ext cx="8016949" cy="302910"/>
          </a:xfrm>
          <a:prstGeom prst="rect">
            <a:avLst/>
          </a:prstGeom>
          <a:solidFill>
            <a:srgbClr val="DA291C"/>
          </a:solidFill>
        </p:spPr>
        <p:txBody>
          <a:bodyPr anchor="ctr">
            <a:noAutofit/>
          </a:bodyPr>
          <a:lstStyle>
            <a:lvl1pPr marL="0" indent="0" algn="ctr">
              <a:lnSpc>
                <a:spcPct val="100000"/>
              </a:lnSpc>
              <a:spcBef>
                <a:spcPts val="0"/>
              </a:spcBef>
              <a:buNone/>
              <a:defRPr sz="1400" b="0" i="0">
                <a:solidFill>
                  <a:schemeClr val="bg1"/>
                </a:solidFill>
              </a:defRPr>
            </a:lvl1pPr>
          </a:lstStyle>
          <a:p>
            <a:pPr lvl="0"/>
            <a:r>
              <a:rPr lang="en-US" dirty="0"/>
              <a:t>NOTE: All photos used in this layout must be cropped to 6.68” wide X 7.5” tall at 150dpi resolution</a:t>
            </a:r>
          </a:p>
        </p:txBody>
      </p:sp>
      <p:sp>
        <p:nvSpPr>
          <p:cNvPr id="13" name="Title 1">
            <a:extLst>
              <a:ext uri="{FF2B5EF4-FFF2-40B4-BE49-F238E27FC236}">
                <a16:creationId xmlns:a16="http://schemas.microsoft.com/office/drawing/2014/main" id="{DB8F1DF2-27A3-8249-8796-6A002E0D8CF0}"/>
              </a:ext>
            </a:extLst>
          </p:cNvPr>
          <p:cNvSpPr>
            <a:spLocks noGrp="1"/>
          </p:cNvSpPr>
          <p:nvPr>
            <p:ph type="title" hasCustomPrompt="1"/>
          </p:nvPr>
        </p:nvSpPr>
        <p:spPr>
          <a:xfrm>
            <a:off x="384694" y="1079592"/>
            <a:ext cx="5237543" cy="768263"/>
          </a:xfrm>
          <a:prstGeom prst="rect">
            <a:avLst/>
          </a:prstGeom>
        </p:spPr>
        <p:txBody>
          <a:bodyPr anchor="b" anchorCtr="0"/>
          <a:lstStyle>
            <a:lvl1pPr>
              <a:defRPr sz="2000" b="1">
                <a:solidFill>
                  <a:schemeClr val="tx1"/>
                </a:solidFill>
              </a:defRPr>
            </a:lvl1pPr>
          </a:lstStyle>
          <a:p>
            <a:r>
              <a:rPr lang="en-US" dirty="0"/>
              <a:t>Headlines are 20pt Arial Bold sentence case</a:t>
            </a:r>
          </a:p>
        </p:txBody>
      </p:sp>
      <p:sp>
        <p:nvSpPr>
          <p:cNvPr id="15" name="Footer Placeholder 4">
            <a:extLst>
              <a:ext uri="{FF2B5EF4-FFF2-40B4-BE49-F238E27FC236}">
                <a16:creationId xmlns:a16="http://schemas.microsoft.com/office/drawing/2014/main" id="{9DD56D8B-7A45-7247-92A2-DECA0DA4B2B6}"/>
              </a:ext>
            </a:extLst>
          </p:cNvPr>
          <p:cNvSpPr>
            <a:spLocks noGrp="1"/>
          </p:cNvSpPr>
          <p:nvPr>
            <p:ph type="ftr" sz="quarter" idx="3"/>
          </p:nvPr>
        </p:nvSpPr>
        <p:spPr bwMode="gray">
          <a:xfrm>
            <a:off x="384694" y="6387858"/>
            <a:ext cx="5237543"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p>
        </p:txBody>
      </p:sp>
      <p:sp>
        <p:nvSpPr>
          <p:cNvPr id="8" name="Content Placeholder 2">
            <a:extLst>
              <a:ext uri="{FF2B5EF4-FFF2-40B4-BE49-F238E27FC236}">
                <a16:creationId xmlns:a16="http://schemas.microsoft.com/office/drawing/2014/main" id="{04B5D617-8638-9248-B078-99CA6D58FCAF}"/>
              </a:ext>
            </a:extLst>
          </p:cNvPr>
          <p:cNvSpPr>
            <a:spLocks noGrp="1"/>
          </p:cNvSpPr>
          <p:nvPr>
            <p:ph idx="19" hasCustomPrompt="1"/>
          </p:nvPr>
        </p:nvSpPr>
        <p:spPr>
          <a:xfrm>
            <a:off x="402674" y="2079330"/>
            <a:ext cx="5219563" cy="4201154"/>
          </a:xfrm>
          <a:prstGeom prst="rect">
            <a:avLst/>
          </a:prstGeom>
        </p:spPr>
        <p:txBody>
          <a:bodyPr/>
          <a:lstStyle>
            <a:lvl1pPr marL="182880" indent="-182880">
              <a:lnSpc>
                <a:spcPct val="100000"/>
              </a:lnSpc>
              <a:spcBef>
                <a:spcPts val="1000"/>
              </a:spcBef>
              <a:defRPr sz="1600">
                <a:solidFill>
                  <a:schemeClr val="tx1"/>
                </a:solidFill>
              </a:defRPr>
            </a:lvl1pPr>
            <a:lvl2pPr marL="365760" indent="-182880">
              <a:lnSpc>
                <a:spcPct val="100000"/>
              </a:lnSpc>
              <a:spcBef>
                <a:spcPts val="800"/>
              </a:spcBef>
              <a:buFont typeface="Arial" panose="020B0604020202020204" pitchFamily="34" charset="0"/>
              <a:buChar char="-"/>
              <a:defRPr sz="1600">
                <a:solidFill>
                  <a:schemeClr val="tx1"/>
                </a:solidFill>
              </a:defRPr>
            </a:lvl2pPr>
            <a:lvl3pPr marL="548640" indent="-182880">
              <a:lnSpc>
                <a:spcPct val="100000"/>
              </a:lnSpc>
              <a:spcBef>
                <a:spcPts val="800"/>
              </a:spcBef>
              <a:buFont typeface="Arial" panose="020B0604020202020204" pitchFamily="34" charset="0"/>
              <a:buChar char="›"/>
              <a:defRPr sz="1600">
                <a:solidFill>
                  <a:schemeClr val="tx1"/>
                </a:solidFill>
              </a:defRPr>
            </a:lvl3pPr>
            <a:lvl4pPr marL="731520" indent="-182880">
              <a:lnSpc>
                <a:spcPct val="100000"/>
              </a:lnSpc>
              <a:spcBef>
                <a:spcPts val="800"/>
              </a:spcBef>
              <a:buFont typeface="Arial" panose="020B0604020202020204" pitchFamily="34" charset="0"/>
              <a:buChar char="»"/>
              <a:defRPr sz="1600">
                <a:solidFill>
                  <a:schemeClr val="tx1"/>
                </a:solidFill>
              </a:defRPr>
            </a:lvl4pPr>
            <a:lvl5pPr marL="914400" indent="-18288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Tree>
    <p:extLst>
      <p:ext uri="{BB962C8B-B14F-4D97-AF65-F5344CB8AC3E}">
        <p14:creationId xmlns:p14="http://schemas.microsoft.com/office/powerpoint/2010/main" val="21968080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Divider Photo Left - IQVIA">
    <p:bg>
      <p:bgPr>
        <a:solidFill>
          <a:schemeClr val="bg1"/>
        </a:solidFill>
        <a:effectLst/>
      </p:bgPr>
    </p:bg>
    <p:spTree>
      <p:nvGrpSpPr>
        <p:cNvPr id="1" name=""/>
        <p:cNvGrpSpPr/>
        <p:nvPr/>
      </p:nvGrpSpPr>
      <p:grpSpPr>
        <a:xfrm>
          <a:off x="0" y="0"/>
          <a:ext cx="0" cy="0"/>
          <a:chOff x="0" y="0"/>
          <a:chExt cx="0" cy="0"/>
        </a:xfrm>
      </p:grpSpPr>
      <p:sp>
        <p:nvSpPr>
          <p:cNvPr id="7" name="Picture Placeholder 8">
            <a:extLst>
              <a:ext uri="{FF2B5EF4-FFF2-40B4-BE49-F238E27FC236}">
                <a16:creationId xmlns:a16="http://schemas.microsoft.com/office/drawing/2014/main" id="{1EBA7B86-AF66-5642-80C5-A8A4D9FEB9C2}"/>
              </a:ext>
            </a:extLst>
          </p:cNvPr>
          <p:cNvSpPr>
            <a:spLocks noGrp="1"/>
          </p:cNvSpPr>
          <p:nvPr>
            <p:ph type="pic" sz="quarter" idx="13"/>
          </p:nvPr>
        </p:nvSpPr>
        <p:spPr>
          <a:xfrm>
            <a:off x="0" y="0"/>
            <a:ext cx="12192000" cy="6858000"/>
          </a:xfrm>
          <a:prstGeom prst="rect">
            <a:avLst/>
          </a:prstGeom>
          <a:blipFill dpi="0" rotWithShape="1">
            <a:blip r:embed="rId2"/>
            <a:srcRect/>
            <a:stretch>
              <a:fillRect/>
            </a:stretch>
          </a:blipFill>
          <a:effectLst/>
        </p:spPr>
        <p:txBody>
          <a:bodyPr anchor="ct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6000" b="1">
                <a:solidFill>
                  <a:srgbClr val="DA291C"/>
                </a:solidFill>
              </a:defRPr>
            </a:lvl1pPr>
          </a:lstStyle>
          <a:p>
            <a:r>
              <a:rPr lang="en-US"/>
              <a:t>Click icon to add picture</a:t>
            </a:r>
            <a:endParaRPr lang="en-US" dirty="0"/>
          </a:p>
        </p:txBody>
      </p:sp>
      <p:sp>
        <p:nvSpPr>
          <p:cNvPr id="10" name="Title 1">
            <a:extLst>
              <a:ext uri="{FF2B5EF4-FFF2-40B4-BE49-F238E27FC236}">
                <a16:creationId xmlns:a16="http://schemas.microsoft.com/office/drawing/2014/main" id="{43B40F6B-0093-4E4E-93B6-688B272C1086}"/>
              </a:ext>
            </a:extLst>
          </p:cNvPr>
          <p:cNvSpPr>
            <a:spLocks noGrp="1"/>
          </p:cNvSpPr>
          <p:nvPr>
            <p:ph type="title" hasCustomPrompt="1"/>
          </p:nvPr>
        </p:nvSpPr>
        <p:spPr bwMode="white">
          <a:xfrm>
            <a:off x="1044112" y="0"/>
            <a:ext cx="4114799" cy="2971800"/>
          </a:xfrm>
          <a:prstGeom prst="rect">
            <a:avLst/>
          </a:prstGeom>
          <a:solidFill>
            <a:srgbClr val="F4F4F4"/>
          </a:solidFill>
          <a:ln>
            <a:noFill/>
          </a:ln>
        </p:spPr>
        <p:txBody>
          <a:bodyPr lIns="274320" anchor="ctr" anchorCtr="0"/>
          <a:lstStyle>
            <a:lvl1pPr>
              <a:lnSpc>
                <a:spcPct val="100000"/>
              </a:lnSpc>
              <a:defRPr sz="3600" b="1">
                <a:solidFill>
                  <a:schemeClr val="accent1"/>
                </a:solidFill>
              </a:defRPr>
            </a:lvl1pPr>
          </a:lstStyle>
          <a:p>
            <a:r>
              <a:rPr lang="en-US" dirty="0"/>
              <a:t>Photo dividers with text on left 36pt Arial Bold sentence case</a:t>
            </a:r>
          </a:p>
        </p:txBody>
      </p:sp>
      <p:sp>
        <p:nvSpPr>
          <p:cNvPr id="5" name="Slide Number Placeholder 5">
            <a:extLst>
              <a:ext uri="{FF2B5EF4-FFF2-40B4-BE49-F238E27FC236}">
                <a16:creationId xmlns:a16="http://schemas.microsoft.com/office/drawing/2014/main" id="{7D62E9D9-E5C1-F84F-9915-F25709579CD2}"/>
              </a:ext>
            </a:extLst>
          </p:cNvPr>
          <p:cNvSpPr txBox="1">
            <a:spLocks/>
          </p:cNvSpPr>
          <p:nvPr/>
        </p:nvSpPr>
        <p:spPr bwMode="white">
          <a:xfrm>
            <a:off x="11708455" y="6548145"/>
            <a:ext cx="3678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chemeClr val="bg1"/>
                </a:solidFill>
              </a:rPr>
              <a:t>‹#›</a:t>
            </a:fld>
            <a:endParaRPr lang="en-US" sz="800" b="0" dirty="0">
              <a:solidFill>
                <a:schemeClr val="bg1"/>
              </a:solidFill>
            </a:endParaRPr>
          </a:p>
        </p:txBody>
      </p:sp>
      <p:sp>
        <p:nvSpPr>
          <p:cNvPr id="6" name="Text Placeholder 21">
            <a:extLst>
              <a:ext uri="{FF2B5EF4-FFF2-40B4-BE49-F238E27FC236}">
                <a16:creationId xmlns:a16="http://schemas.microsoft.com/office/drawing/2014/main" id="{72E2FA7F-1AB5-4252-BF66-00A17FC6F030}"/>
              </a:ext>
            </a:extLst>
          </p:cNvPr>
          <p:cNvSpPr>
            <a:spLocks noGrp="1"/>
          </p:cNvSpPr>
          <p:nvPr>
            <p:ph type="body" sz="quarter" idx="11" hasCustomPrompt="1"/>
          </p:nvPr>
        </p:nvSpPr>
        <p:spPr>
          <a:xfrm>
            <a:off x="0" y="6969760"/>
            <a:ext cx="8016949" cy="302910"/>
          </a:xfrm>
          <a:prstGeom prst="rect">
            <a:avLst/>
          </a:prstGeom>
          <a:solidFill>
            <a:srgbClr val="DA291C"/>
          </a:solidFill>
        </p:spPr>
        <p:txBody>
          <a:bodyPr anchor="ctr">
            <a:noAutofit/>
          </a:bodyPr>
          <a:lstStyle>
            <a:lvl1pPr marL="0" indent="0" algn="ctr">
              <a:lnSpc>
                <a:spcPct val="100000"/>
              </a:lnSpc>
              <a:spcBef>
                <a:spcPts val="0"/>
              </a:spcBef>
              <a:buNone/>
              <a:defRPr sz="1400" b="0" i="0">
                <a:solidFill>
                  <a:schemeClr val="bg1"/>
                </a:solidFill>
              </a:defRPr>
            </a:lvl1pPr>
          </a:lstStyle>
          <a:p>
            <a:pPr lvl="0"/>
            <a:r>
              <a:rPr lang="en-US" dirty="0"/>
              <a:t>NOTE: All photos used in this layout must be cropped to 13.33” wide X 7.5” tall at 150dpi resolution</a:t>
            </a:r>
          </a:p>
        </p:txBody>
      </p:sp>
    </p:spTree>
    <p:extLst>
      <p:ext uri="{BB962C8B-B14F-4D97-AF65-F5344CB8AC3E}">
        <p14:creationId xmlns:p14="http://schemas.microsoft.com/office/powerpoint/2010/main" val="16480396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Divider Photo Right - IQVIA">
    <p:spTree>
      <p:nvGrpSpPr>
        <p:cNvPr id="1" name=""/>
        <p:cNvGrpSpPr/>
        <p:nvPr/>
      </p:nvGrpSpPr>
      <p:grpSpPr>
        <a:xfrm>
          <a:off x="0" y="0"/>
          <a:ext cx="0" cy="0"/>
          <a:chOff x="0" y="0"/>
          <a:chExt cx="0" cy="0"/>
        </a:xfrm>
      </p:grpSpPr>
      <p:sp>
        <p:nvSpPr>
          <p:cNvPr id="10" name="Picture Placeholder 8">
            <a:extLst>
              <a:ext uri="{FF2B5EF4-FFF2-40B4-BE49-F238E27FC236}">
                <a16:creationId xmlns:a16="http://schemas.microsoft.com/office/drawing/2014/main" id="{D8C96C06-AFDA-BB43-A8AD-9713C5A7978C}"/>
              </a:ext>
            </a:extLst>
          </p:cNvPr>
          <p:cNvSpPr>
            <a:spLocks noGrp="1" noChangeAspect="1"/>
          </p:cNvSpPr>
          <p:nvPr>
            <p:ph type="pic" sz="quarter" idx="13"/>
          </p:nvPr>
        </p:nvSpPr>
        <p:spPr>
          <a:xfrm>
            <a:off x="0" y="0"/>
            <a:ext cx="12192000" cy="6858000"/>
          </a:xfrm>
          <a:prstGeom prst="rect">
            <a:avLst/>
          </a:prstGeom>
          <a:blipFill dpi="0" rotWithShape="1">
            <a:blip r:embed="rId2"/>
            <a:srcRect/>
            <a:stretch>
              <a:fillRect/>
            </a:stretch>
          </a:blipFill>
          <a:effectLst/>
        </p:spPr>
        <p:txBody>
          <a:bodyPr anchor="ct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6000" b="1">
                <a:solidFill>
                  <a:srgbClr val="DA291C"/>
                </a:solidFill>
              </a:defRPr>
            </a:lvl1pPr>
          </a:lstStyle>
          <a:p>
            <a:r>
              <a:rPr lang="en-US"/>
              <a:t>Click icon to add picture</a:t>
            </a:r>
            <a:endParaRPr lang="en-US" dirty="0"/>
          </a:p>
        </p:txBody>
      </p:sp>
      <p:sp>
        <p:nvSpPr>
          <p:cNvPr id="6" name="Slide Number Placeholder 5">
            <a:extLst>
              <a:ext uri="{FF2B5EF4-FFF2-40B4-BE49-F238E27FC236}">
                <a16:creationId xmlns:a16="http://schemas.microsoft.com/office/drawing/2014/main" id="{29EE2810-5A25-4006-AC1A-C7724FC47010}"/>
              </a:ext>
            </a:extLst>
          </p:cNvPr>
          <p:cNvSpPr txBox="1">
            <a:spLocks/>
          </p:cNvSpPr>
          <p:nvPr/>
        </p:nvSpPr>
        <p:spPr bwMode="white">
          <a:xfrm>
            <a:off x="11708455" y="6548145"/>
            <a:ext cx="3678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chemeClr val="bg1"/>
                </a:solidFill>
              </a:rPr>
              <a:t>‹#›</a:t>
            </a:fld>
            <a:endParaRPr lang="en-US" sz="800" b="0" dirty="0">
              <a:solidFill>
                <a:schemeClr val="bg1"/>
              </a:solidFill>
            </a:endParaRPr>
          </a:p>
        </p:txBody>
      </p:sp>
      <p:sp>
        <p:nvSpPr>
          <p:cNvPr id="9" name="Title 1">
            <a:extLst>
              <a:ext uri="{FF2B5EF4-FFF2-40B4-BE49-F238E27FC236}">
                <a16:creationId xmlns:a16="http://schemas.microsoft.com/office/drawing/2014/main" id="{0E374672-D2D3-4DCE-8649-950F3EAEDBB8}"/>
              </a:ext>
            </a:extLst>
          </p:cNvPr>
          <p:cNvSpPr>
            <a:spLocks noGrp="1"/>
          </p:cNvSpPr>
          <p:nvPr>
            <p:ph type="title" hasCustomPrompt="1"/>
          </p:nvPr>
        </p:nvSpPr>
        <p:spPr bwMode="white">
          <a:xfrm>
            <a:off x="7033089" y="0"/>
            <a:ext cx="4114799" cy="2971800"/>
          </a:xfrm>
          <a:prstGeom prst="rect">
            <a:avLst/>
          </a:prstGeom>
          <a:solidFill>
            <a:srgbClr val="F4F4F4"/>
          </a:solidFill>
        </p:spPr>
        <p:txBody>
          <a:bodyPr lIns="274320" anchor="ctr" anchorCtr="0"/>
          <a:lstStyle>
            <a:lvl1pPr>
              <a:lnSpc>
                <a:spcPct val="100000"/>
              </a:lnSpc>
              <a:defRPr sz="3600" b="1">
                <a:solidFill>
                  <a:schemeClr val="accent1"/>
                </a:solidFill>
              </a:defRPr>
            </a:lvl1pPr>
          </a:lstStyle>
          <a:p>
            <a:r>
              <a:rPr lang="en-US" dirty="0"/>
              <a:t>Photo dividers with text on right 36pt Arial Bold sentence case</a:t>
            </a:r>
          </a:p>
        </p:txBody>
      </p:sp>
      <p:sp>
        <p:nvSpPr>
          <p:cNvPr id="7" name="Text Placeholder 21">
            <a:extLst>
              <a:ext uri="{FF2B5EF4-FFF2-40B4-BE49-F238E27FC236}">
                <a16:creationId xmlns:a16="http://schemas.microsoft.com/office/drawing/2014/main" id="{24BBE5E7-5805-45C0-A8D8-6F96062DEC21}"/>
              </a:ext>
            </a:extLst>
          </p:cNvPr>
          <p:cNvSpPr>
            <a:spLocks noGrp="1"/>
          </p:cNvSpPr>
          <p:nvPr>
            <p:ph type="body" sz="quarter" idx="11" hasCustomPrompt="1"/>
          </p:nvPr>
        </p:nvSpPr>
        <p:spPr>
          <a:xfrm>
            <a:off x="0" y="6969760"/>
            <a:ext cx="8016949" cy="302910"/>
          </a:xfrm>
          <a:prstGeom prst="rect">
            <a:avLst/>
          </a:prstGeom>
          <a:solidFill>
            <a:srgbClr val="DA291C"/>
          </a:solidFill>
        </p:spPr>
        <p:txBody>
          <a:bodyPr anchor="ctr">
            <a:noAutofit/>
          </a:bodyPr>
          <a:lstStyle>
            <a:lvl1pPr marL="0" indent="0" algn="ctr">
              <a:lnSpc>
                <a:spcPct val="100000"/>
              </a:lnSpc>
              <a:spcBef>
                <a:spcPts val="0"/>
              </a:spcBef>
              <a:buNone/>
              <a:defRPr sz="1400" b="0" i="0">
                <a:solidFill>
                  <a:schemeClr val="bg1"/>
                </a:solidFill>
              </a:defRPr>
            </a:lvl1pPr>
          </a:lstStyle>
          <a:p>
            <a:pPr lvl="0"/>
            <a:r>
              <a:rPr lang="en-US" dirty="0"/>
              <a:t>NOTE: All photos used in this layout must be cropped to 13.33” wide X 7.5” tall at 150dpi resolution</a:t>
            </a:r>
          </a:p>
        </p:txBody>
      </p:sp>
    </p:spTree>
    <p:extLst>
      <p:ext uri="{BB962C8B-B14F-4D97-AF65-F5344CB8AC3E}">
        <p14:creationId xmlns:p14="http://schemas.microsoft.com/office/powerpoint/2010/main" val="20885561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extLst>
    <p:ext uri="{DCECCB84-F9BA-43D5-87BE-67443E8EF086}">
      <p15:sldGuideLst xmlns:p15="http://schemas.microsoft.com/office/powerpoint/2012/main"/>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Divider 2024-01 - IQVIA">
    <p:spTree>
      <p:nvGrpSpPr>
        <p:cNvPr id="1" name=""/>
        <p:cNvGrpSpPr/>
        <p:nvPr/>
      </p:nvGrpSpPr>
      <p:grpSpPr>
        <a:xfrm>
          <a:off x="0" y="0"/>
          <a:ext cx="0" cy="0"/>
          <a:chOff x="0" y="0"/>
          <a:chExt cx="0" cy="0"/>
        </a:xfrm>
      </p:grpSpPr>
      <p:sp>
        <p:nvSpPr>
          <p:cNvPr id="5" name="Rectangle: Top Corners Rounded 4">
            <a:extLst>
              <a:ext uri="{FF2B5EF4-FFF2-40B4-BE49-F238E27FC236}">
                <a16:creationId xmlns:a16="http://schemas.microsoft.com/office/drawing/2014/main" id="{C7CB88CE-AFAB-3162-5EFA-DACFAECFC82B}"/>
              </a:ext>
            </a:extLst>
          </p:cNvPr>
          <p:cNvSpPr/>
          <p:nvPr userDrawn="1"/>
        </p:nvSpPr>
        <p:spPr>
          <a:xfrm rot="5400000" flipH="1">
            <a:off x="1141342" y="704015"/>
            <a:ext cx="877958" cy="3160642"/>
          </a:xfrm>
          <a:prstGeom prst="round2SameRect">
            <a:avLst>
              <a:gd name="adj1" fmla="val 50000"/>
              <a:gd name="adj2" fmla="val 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600" dirty="0" err="1"/>
          </a:p>
        </p:txBody>
      </p:sp>
      <p:sp>
        <p:nvSpPr>
          <p:cNvPr id="6" name="Rectangle: Top Corners Rounded 5">
            <a:extLst>
              <a:ext uri="{FF2B5EF4-FFF2-40B4-BE49-F238E27FC236}">
                <a16:creationId xmlns:a16="http://schemas.microsoft.com/office/drawing/2014/main" id="{78BBCD43-EEDD-17C3-B8E4-320E6ECA340F}"/>
              </a:ext>
            </a:extLst>
          </p:cNvPr>
          <p:cNvSpPr/>
          <p:nvPr userDrawn="1"/>
        </p:nvSpPr>
        <p:spPr>
          <a:xfrm rot="5400000" flipH="1">
            <a:off x="572602" y="4899986"/>
            <a:ext cx="877958" cy="2023162"/>
          </a:xfrm>
          <a:prstGeom prst="round2SameRect">
            <a:avLst>
              <a:gd name="adj1" fmla="val 50000"/>
              <a:gd name="adj2" fmla="val 0"/>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600" dirty="0" err="1"/>
          </a:p>
        </p:txBody>
      </p:sp>
      <p:sp>
        <p:nvSpPr>
          <p:cNvPr id="3" name="Rectangle: Top Corners Rounded 2">
            <a:extLst>
              <a:ext uri="{FF2B5EF4-FFF2-40B4-BE49-F238E27FC236}">
                <a16:creationId xmlns:a16="http://schemas.microsoft.com/office/drawing/2014/main" id="{AC34CDE1-031B-F659-37E6-092E1C8890F5}"/>
              </a:ext>
            </a:extLst>
          </p:cNvPr>
          <p:cNvSpPr/>
          <p:nvPr userDrawn="1"/>
        </p:nvSpPr>
        <p:spPr>
          <a:xfrm rot="5400000" flipH="1">
            <a:off x="766970" y="1545530"/>
            <a:ext cx="3591342" cy="5125276"/>
          </a:xfrm>
          <a:prstGeom prst="round2SameRect">
            <a:avLst>
              <a:gd name="adj1" fmla="val 50000"/>
              <a:gd name="adj2" fmla="val 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600" dirty="0" err="1"/>
          </a:p>
        </p:txBody>
      </p:sp>
      <p:sp>
        <p:nvSpPr>
          <p:cNvPr id="8" name="Rectangle: Top Corners Rounded 7">
            <a:extLst>
              <a:ext uri="{FF2B5EF4-FFF2-40B4-BE49-F238E27FC236}">
                <a16:creationId xmlns:a16="http://schemas.microsoft.com/office/drawing/2014/main" id="{F0223E2A-EF00-0A08-DA2A-FCB4BDA5AE23}"/>
              </a:ext>
            </a:extLst>
          </p:cNvPr>
          <p:cNvSpPr/>
          <p:nvPr userDrawn="1"/>
        </p:nvSpPr>
        <p:spPr>
          <a:xfrm rot="5400000" flipH="1">
            <a:off x="2255792" y="2934275"/>
            <a:ext cx="877958" cy="5389536"/>
          </a:xfrm>
          <a:custGeom>
            <a:avLst/>
            <a:gdLst>
              <a:gd name="connsiteX0" fmla="*/ 438979 w 877958"/>
              <a:gd name="connsiteY0" fmla="*/ 0 h 5389536"/>
              <a:gd name="connsiteX1" fmla="*/ 438979 w 877958"/>
              <a:gd name="connsiteY1" fmla="*/ 0 h 5389536"/>
              <a:gd name="connsiteX2" fmla="*/ 877958 w 877958"/>
              <a:gd name="connsiteY2" fmla="*/ 438979 h 5389536"/>
              <a:gd name="connsiteX3" fmla="*/ 877958 w 877958"/>
              <a:gd name="connsiteY3" fmla="*/ 5389536 h 5389536"/>
              <a:gd name="connsiteX4" fmla="*/ 877958 w 877958"/>
              <a:gd name="connsiteY4" fmla="*/ 5389536 h 5389536"/>
              <a:gd name="connsiteX5" fmla="*/ 0 w 877958"/>
              <a:gd name="connsiteY5" fmla="*/ 5389536 h 5389536"/>
              <a:gd name="connsiteX6" fmla="*/ 0 w 877958"/>
              <a:gd name="connsiteY6" fmla="*/ 5389536 h 5389536"/>
              <a:gd name="connsiteX7" fmla="*/ 0 w 877958"/>
              <a:gd name="connsiteY7" fmla="*/ 438979 h 5389536"/>
              <a:gd name="connsiteX8" fmla="*/ 438979 w 877958"/>
              <a:gd name="connsiteY8" fmla="*/ 0 h 5389536"/>
              <a:gd name="connsiteX0" fmla="*/ 0 w 877958"/>
              <a:gd name="connsiteY0" fmla="*/ 5389536 h 5480976"/>
              <a:gd name="connsiteX1" fmla="*/ 0 w 877958"/>
              <a:gd name="connsiteY1" fmla="*/ 438979 h 5480976"/>
              <a:gd name="connsiteX2" fmla="*/ 438979 w 877958"/>
              <a:gd name="connsiteY2" fmla="*/ 0 h 5480976"/>
              <a:gd name="connsiteX3" fmla="*/ 438979 w 877958"/>
              <a:gd name="connsiteY3" fmla="*/ 0 h 5480976"/>
              <a:gd name="connsiteX4" fmla="*/ 877958 w 877958"/>
              <a:gd name="connsiteY4" fmla="*/ 438979 h 5480976"/>
              <a:gd name="connsiteX5" fmla="*/ 877958 w 877958"/>
              <a:gd name="connsiteY5" fmla="*/ 5389536 h 5480976"/>
              <a:gd name="connsiteX6" fmla="*/ 877958 w 877958"/>
              <a:gd name="connsiteY6" fmla="*/ 5389536 h 5480976"/>
              <a:gd name="connsiteX7" fmla="*/ 0 w 877958"/>
              <a:gd name="connsiteY7" fmla="*/ 5389536 h 5480976"/>
              <a:gd name="connsiteX8" fmla="*/ 91440 w 877958"/>
              <a:gd name="connsiteY8" fmla="*/ 5480976 h 5480976"/>
              <a:gd name="connsiteX0" fmla="*/ 0 w 877958"/>
              <a:gd name="connsiteY0" fmla="*/ 5389536 h 5389536"/>
              <a:gd name="connsiteX1" fmla="*/ 0 w 877958"/>
              <a:gd name="connsiteY1" fmla="*/ 438979 h 5389536"/>
              <a:gd name="connsiteX2" fmla="*/ 438979 w 877958"/>
              <a:gd name="connsiteY2" fmla="*/ 0 h 5389536"/>
              <a:gd name="connsiteX3" fmla="*/ 438979 w 877958"/>
              <a:gd name="connsiteY3" fmla="*/ 0 h 5389536"/>
              <a:gd name="connsiteX4" fmla="*/ 877958 w 877958"/>
              <a:gd name="connsiteY4" fmla="*/ 438979 h 5389536"/>
              <a:gd name="connsiteX5" fmla="*/ 877958 w 877958"/>
              <a:gd name="connsiteY5" fmla="*/ 5389536 h 5389536"/>
              <a:gd name="connsiteX6" fmla="*/ 877958 w 877958"/>
              <a:gd name="connsiteY6" fmla="*/ 5389536 h 5389536"/>
              <a:gd name="connsiteX7" fmla="*/ 0 w 877958"/>
              <a:gd name="connsiteY7" fmla="*/ 5389536 h 5389536"/>
              <a:gd name="connsiteX0" fmla="*/ 0 w 877958"/>
              <a:gd name="connsiteY0" fmla="*/ 5389536 h 5442453"/>
              <a:gd name="connsiteX1" fmla="*/ 0 w 877958"/>
              <a:gd name="connsiteY1" fmla="*/ 438979 h 5442453"/>
              <a:gd name="connsiteX2" fmla="*/ 438979 w 877958"/>
              <a:gd name="connsiteY2" fmla="*/ 0 h 5442453"/>
              <a:gd name="connsiteX3" fmla="*/ 438979 w 877958"/>
              <a:gd name="connsiteY3" fmla="*/ 0 h 5442453"/>
              <a:gd name="connsiteX4" fmla="*/ 877958 w 877958"/>
              <a:gd name="connsiteY4" fmla="*/ 438979 h 5442453"/>
              <a:gd name="connsiteX5" fmla="*/ 877958 w 877958"/>
              <a:gd name="connsiteY5" fmla="*/ 5389536 h 5442453"/>
              <a:gd name="connsiteX6" fmla="*/ 877958 w 877958"/>
              <a:gd name="connsiteY6" fmla="*/ 5389536 h 5442453"/>
              <a:gd name="connsiteX7" fmla="*/ 14816 w 877958"/>
              <a:gd name="connsiteY7" fmla="*/ 5442453 h 5442453"/>
              <a:gd name="connsiteX0" fmla="*/ 0 w 877958"/>
              <a:gd name="connsiteY0" fmla="*/ 5389536 h 5389536"/>
              <a:gd name="connsiteX1" fmla="*/ 0 w 877958"/>
              <a:gd name="connsiteY1" fmla="*/ 438979 h 5389536"/>
              <a:gd name="connsiteX2" fmla="*/ 438979 w 877958"/>
              <a:gd name="connsiteY2" fmla="*/ 0 h 5389536"/>
              <a:gd name="connsiteX3" fmla="*/ 438979 w 877958"/>
              <a:gd name="connsiteY3" fmla="*/ 0 h 5389536"/>
              <a:gd name="connsiteX4" fmla="*/ 877958 w 877958"/>
              <a:gd name="connsiteY4" fmla="*/ 438979 h 5389536"/>
              <a:gd name="connsiteX5" fmla="*/ 877958 w 877958"/>
              <a:gd name="connsiteY5" fmla="*/ 5389536 h 5389536"/>
              <a:gd name="connsiteX6" fmla="*/ 877958 w 877958"/>
              <a:gd name="connsiteY6" fmla="*/ 5389536 h 53895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77958" h="5389536">
                <a:moveTo>
                  <a:pt x="0" y="5389536"/>
                </a:moveTo>
                <a:lnTo>
                  <a:pt x="0" y="438979"/>
                </a:lnTo>
                <a:cubicBezTo>
                  <a:pt x="0" y="196538"/>
                  <a:pt x="196538" y="0"/>
                  <a:pt x="438979" y="0"/>
                </a:cubicBezTo>
                <a:lnTo>
                  <a:pt x="438979" y="0"/>
                </a:lnTo>
                <a:cubicBezTo>
                  <a:pt x="681420" y="0"/>
                  <a:pt x="877958" y="196538"/>
                  <a:pt x="877958" y="438979"/>
                </a:cubicBezTo>
                <a:lnTo>
                  <a:pt x="877958" y="5389536"/>
                </a:lnTo>
                <a:lnTo>
                  <a:pt x="877958" y="5389536"/>
                </a:lnTo>
              </a:path>
            </a:pathLst>
          </a:custGeom>
          <a:noFill/>
          <a:ln w="127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noAutofit/>
          </a:bodyPr>
          <a:lstStyle/>
          <a:p>
            <a:endParaRPr lang="en-US" sz="1600" dirty="0" err="1"/>
          </a:p>
        </p:txBody>
      </p:sp>
      <p:pic>
        <p:nvPicPr>
          <p:cNvPr id="4" name="Graphic 3">
            <a:extLst>
              <a:ext uri="{FF2B5EF4-FFF2-40B4-BE49-F238E27FC236}">
                <a16:creationId xmlns:a16="http://schemas.microsoft.com/office/drawing/2014/main" id="{5E9C315F-6F0F-88CF-06F8-56C10BD0C2AF}"/>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9199917" y="735457"/>
            <a:ext cx="2247900" cy="406400"/>
          </a:xfrm>
          <a:prstGeom prst="rect">
            <a:avLst/>
          </a:prstGeom>
        </p:spPr>
      </p:pic>
      <p:sp>
        <p:nvSpPr>
          <p:cNvPr id="11" name="Title 1">
            <a:extLst>
              <a:ext uri="{FF2B5EF4-FFF2-40B4-BE49-F238E27FC236}">
                <a16:creationId xmlns:a16="http://schemas.microsoft.com/office/drawing/2014/main" id="{FB046CC9-1517-70B1-8165-DF336CD8DB17}"/>
              </a:ext>
            </a:extLst>
          </p:cNvPr>
          <p:cNvSpPr>
            <a:spLocks noGrp="1"/>
          </p:cNvSpPr>
          <p:nvPr userDrawn="1">
            <p:ph type="title" hasCustomPrompt="1"/>
          </p:nvPr>
        </p:nvSpPr>
        <p:spPr bwMode="white">
          <a:xfrm>
            <a:off x="5617028" y="2465262"/>
            <a:ext cx="5889171" cy="3285811"/>
          </a:xfrm>
          <a:prstGeom prst="rect">
            <a:avLst/>
          </a:prstGeom>
        </p:spPr>
        <p:txBody>
          <a:bodyPr anchor="ctr" anchorCtr="0"/>
          <a:lstStyle>
            <a:lvl1pPr>
              <a:lnSpc>
                <a:spcPct val="100000"/>
              </a:lnSpc>
              <a:defRPr sz="3600" b="1">
                <a:solidFill>
                  <a:schemeClr val="accent2"/>
                </a:solidFill>
              </a:defRPr>
            </a:lvl1pPr>
          </a:lstStyle>
          <a:p>
            <a:r>
              <a:rPr lang="en-US" dirty="0"/>
              <a:t>Divider title are 36pt Arial Bold sentence case</a:t>
            </a:r>
          </a:p>
        </p:txBody>
      </p:sp>
    </p:spTree>
    <p:extLst>
      <p:ext uri="{BB962C8B-B14F-4D97-AF65-F5344CB8AC3E}">
        <p14:creationId xmlns:p14="http://schemas.microsoft.com/office/powerpoint/2010/main" val="2878454205"/>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Divider 2024-02 - IQVIA">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797C944E-D498-D622-98F6-EFDA46864246}"/>
              </a:ext>
            </a:extLst>
          </p:cNvPr>
          <p:cNvSpPr>
            <a:spLocks noGrp="1"/>
          </p:cNvSpPr>
          <p:nvPr>
            <p:ph type="title" hasCustomPrompt="1"/>
          </p:nvPr>
        </p:nvSpPr>
        <p:spPr bwMode="white">
          <a:xfrm>
            <a:off x="613608" y="2001994"/>
            <a:ext cx="5588846" cy="3282696"/>
          </a:xfrm>
          <a:prstGeom prst="rect">
            <a:avLst/>
          </a:prstGeom>
        </p:spPr>
        <p:txBody>
          <a:bodyPr anchor="ctr" anchorCtr="0"/>
          <a:lstStyle>
            <a:lvl1pPr>
              <a:lnSpc>
                <a:spcPct val="100000"/>
              </a:lnSpc>
              <a:defRPr sz="3600" b="1">
                <a:solidFill>
                  <a:schemeClr val="accent2"/>
                </a:solidFill>
              </a:defRPr>
            </a:lvl1pPr>
          </a:lstStyle>
          <a:p>
            <a:r>
              <a:rPr lang="en-US" dirty="0"/>
              <a:t>Divider title are 36pt Arial Bold sentence case</a:t>
            </a:r>
          </a:p>
        </p:txBody>
      </p:sp>
      <p:pic>
        <p:nvPicPr>
          <p:cNvPr id="10" name="Graphic 9">
            <a:extLst>
              <a:ext uri="{FF2B5EF4-FFF2-40B4-BE49-F238E27FC236}">
                <a16:creationId xmlns:a16="http://schemas.microsoft.com/office/drawing/2014/main" id="{B22C3E46-9D61-E508-04E3-6A06DDAA050F}"/>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731520" y="812800"/>
            <a:ext cx="2247900" cy="406400"/>
          </a:xfrm>
          <a:prstGeom prst="rect">
            <a:avLst/>
          </a:prstGeom>
        </p:spPr>
      </p:pic>
      <p:sp>
        <p:nvSpPr>
          <p:cNvPr id="36" name="Freeform: Shape 35">
            <a:extLst>
              <a:ext uri="{FF2B5EF4-FFF2-40B4-BE49-F238E27FC236}">
                <a16:creationId xmlns:a16="http://schemas.microsoft.com/office/drawing/2014/main" id="{26C46D3E-AC6D-3103-8DBD-956D74F4C909}"/>
              </a:ext>
            </a:extLst>
          </p:cNvPr>
          <p:cNvSpPr/>
          <p:nvPr userDrawn="1"/>
        </p:nvSpPr>
        <p:spPr>
          <a:xfrm rot="900000">
            <a:off x="8442677" y="-448970"/>
            <a:ext cx="3111997" cy="7865277"/>
          </a:xfrm>
          <a:custGeom>
            <a:avLst/>
            <a:gdLst>
              <a:gd name="connsiteX0" fmla="*/ 0 w 3111997"/>
              <a:gd name="connsiteY0" fmla="*/ 743009 h 7865277"/>
              <a:gd name="connsiteX1" fmla="*/ 2772948 w 3111997"/>
              <a:gd name="connsiteY1" fmla="*/ 0 h 7865277"/>
              <a:gd name="connsiteX2" fmla="*/ 3111997 w 3111997"/>
              <a:gd name="connsiteY2" fmla="*/ 1265346 h 7865277"/>
              <a:gd name="connsiteX3" fmla="*/ 3111997 w 3111997"/>
              <a:gd name="connsiteY3" fmla="*/ 7031420 h 7865277"/>
              <a:gd name="connsiteX4" fmla="*/ 0 w 3111997"/>
              <a:gd name="connsiteY4" fmla="*/ 7865277 h 78652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11997" h="7865277">
                <a:moveTo>
                  <a:pt x="0" y="743009"/>
                </a:moveTo>
                <a:lnTo>
                  <a:pt x="2772948" y="0"/>
                </a:lnTo>
                <a:lnTo>
                  <a:pt x="3111997" y="1265346"/>
                </a:lnTo>
                <a:lnTo>
                  <a:pt x="3111997" y="7031420"/>
                </a:lnTo>
                <a:lnTo>
                  <a:pt x="0" y="7865277"/>
                </a:lnTo>
                <a:close/>
              </a:path>
            </a:pathLst>
          </a:custGeom>
          <a:gradFill flip="none" rotWithShape="1">
            <a:gsLst>
              <a:gs pos="80000">
                <a:srgbClr val="005587"/>
              </a:gs>
              <a:gs pos="20000">
                <a:srgbClr val="140B42"/>
              </a:gs>
            </a:gsLst>
            <a:lin ang="5400000" scaled="1"/>
            <a:tileRect/>
          </a:gradFill>
          <a:ln w="76200">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noAutofit/>
          </a:bodyPr>
          <a:lstStyle/>
          <a:p>
            <a:pPr lvl="0"/>
            <a:endParaRPr lang="en-US" sz="1600" dirty="0" err="1"/>
          </a:p>
        </p:txBody>
      </p:sp>
      <p:sp>
        <p:nvSpPr>
          <p:cNvPr id="33" name="Freeform: Shape 32">
            <a:extLst>
              <a:ext uri="{FF2B5EF4-FFF2-40B4-BE49-F238E27FC236}">
                <a16:creationId xmlns:a16="http://schemas.microsoft.com/office/drawing/2014/main" id="{C91B8118-8001-4841-19F8-D496141A50A0}"/>
              </a:ext>
            </a:extLst>
          </p:cNvPr>
          <p:cNvSpPr/>
          <p:nvPr userDrawn="1"/>
        </p:nvSpPr>
        <p:spPr>
          <a:xfrm rot="900000">
            <a:off x="7857953" y="-251045"/>
            <a:ext cx="1122250" cy="6279582"/>
          </a:xfrm>
          <a:custGeom>
            <a:avLst/>
            <a:gdLst>
              <a:gd name="connsiteX0" fmla="*/ 0 w 1122250"/>
              <a:gd name="connsiteY0" fmla="*/ 299494 h 6279582"/>
              <a:gd name="connsiteX1" fmla="*/ 1117728 w 1122250"/>
              <a:gd name="connsiteY1" fmla="*/ 0 h 6279582"/>
              <a:gd name="connsiteX2" fmla="*/ 1122250 w 1122250"/>
              <a:gd name="connsiteY2" fmla="*/ 44868 h 6279582"/>
              <a:gd name="connsiteX3" fmla="*/ 1122250 w 1122250"/>
              <a:gd name="connsiteY3" fmla="*/ 5718457 h 6279582"/>
              <a:gd name="connsiteX4" fmla="*/ 561125 w 1122250"/>
              <a:gd name="connsiteY4" fmla="*/ 6279582 h 6279582"/>
              <a:gd name="connsiteX5" fmla="*/ 0 w 1122250"/>
              <a:gd name="connsiteY5" fmla="*/ 5718457 h 62795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22250" h="6279582">
                <a:moveTo>
                  <a:pt x="0" y="299494"/>
                </a:moveTo>
                <a:lnTo>
                  <a:pt x="1117728" y="0"/>
                </a:lnTo>
                <a:lnTo>
                  <a:pt x="1122250" y="44868"/>
                </a:lnTo>
                <a:lnTo>
                  <a:pt x="1122250" y="5718457"/>
                </a:lnTo>
                <a:cubicBezTo>
                  <a:pt x="1122250" y="6028358"/>
                  <a:pt x="871026" y="6279582"/>
                  <a:pt x="561125" y="6279582"/>
                </a:cubicBezTo>
                <a:cubicBezTo>
                  <a:pt x="251224" y="6279582"/>
                  <a:pt x="0" y="6028358"/>
                  <a:pt x="0" y="5718457"/>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noAutofit/>
          </a:bodyPr>
          <a:lstStyle/>
          <a:p>
            <a:pPr algn="l"/>
            <a:endParaRPr lang="en-US" sz="1600" dirty="0" err="1"/>
          </a:p>
        </p:txBody>
      </p:sp>
      <p:sp>
        <p:nvSpPr>
          <p:cNvPr id="35" name="Freeform: Shape 34">
            <a:extLst>
              <a:ext uri="{FF2B5EF4-FFF2-40B4-BE49-F238E27FC236}">
                <a16:creationId xmlns:a16="http://schemas.microsoft.com/office/drawing/2014/main" id="{3D0BEB81-5C21-E6CB-2945-4D85A1CF4B39}"/>
              </a:ext>
            </a:extLst>
          </p:cNvPr>
          <p:cNvSpPr/>
          <p:nvPr userDrawn="1"/>
        </p:nvSpPr>
        <p:spPr>
          <a:xfrm rot="900000">
            <a:off x="10684011" y="4443897"/>
            <a:ext cx="1122250" cy="2625649"/>
          </a:xfrm>
          <a:custGeom>
            <a:avLst/>
            <a:gdLst>
              <a:gd name="connsiteX0" fmla="*/ 448039 w 1122250"/>
              <a:gd name="connsiteY0" fmla="*/ 11400 h 2625649"/>
              <a:gd name="connsiteX1" fmla="*/ 561125 w 1122250"/>
              <a:gd name="connsiteY1" fmla="*/ 1 h 2625649"/>
              <a:gd name="connsiteX2" fmla="*/ 1122250 w 1122250"/>
              <a:gd name="connsiteY2" fmla="*/ 561125 h 2625649"/>
              <a:gd name="connsiteX3" fmla="*/ 1122250 w 1122250"/>
              <a:gd name="connsiteY3" fmla="*/ 2324943 h 2625649"/>
              <a:gd name="connsiteX4" fmla="*/ 0 w 1122250"/>
              <a:gd name="connsiteY4" fmla="*/ 2625649 h 2625649"/>
              <a:gd name="connsiteX5" fmla="*/ 0 w 1122250"/>
              <a:gd name="connsiteY5" fmla="*/ 561125 h 2625649"/>
              <a:gd name="connsiteX6" fmla="*/ 448039 w 1122250"/>
              <a:gd name="connsiteY6" fmla="*/ 11400 h 26256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22250" h="2625649">
                <a:moveTo>
                  <a:pt x="448039" y="11400"/>
                </a:moveTo>
                <a:cubicBezTo>
                  <a:pt x="484566" y="3926"/>
                  <a:pt x="522387" y="0"/>
                  <a:pt x="561125" y="1"/>
                </a:cubicBezTo>
                <a:cubicBezTo>
                  <a:pt x="871026" y="0"/>
                  <a:pt x="1122250" y="251225"/>
                  <a:pt x="1122250" y="561125"/>
                </a:cubicBezTo>
                <a:lnTo>
                  <a:pt x="1122250" y="2324943"/>
                </a:lnTo>
                <a:lnTo>
                  <a:pt x="0" y="2625649"/>
                </a:lnTo>
                <a:lnTo>
                  <a:pt x="0" y="561125"/>
                </a:lnTo>
                <a:cubicBezTo>
                  <a:pt x="0" y="289962"/>
                  <a:pt x="192344" y="63723"/>
                  <a:pt x="448039" y="1140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noAutofit/>
          </a:bodyPr>
          <a:lstStyle/>
          <a:p>
            <a:pPr algn="l"/>
            <a:endParaRPr lang="en-US" sz="1600" dirty="0" err="1"/>
          </a:p>
        </p:txBody>
      </p:sp>
    </p:spTree>
    <p:extLst>
      <p:ext uri="{BB962C8B-B14F-4D97-AF65-F5344CB8AC3E}">
        <p14:creationId xmlns:p14="http://schemas.microsoft.com/office/powerpoint/2010/main" val="344165991"/>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Divider 2024-03 - IQVIA">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8AEDBA70-406E-67AC-EA19-AFC94EEB8D0C}"/>
              </a:ext>
            </a:extLst>
          </p:cNvPr>
          <p:cNvSpPr/>
          <p:nvPr userDrawn="1"/>
        </p:nvSpPr>
        <p:spPr>
          <a:xfrm>
            <a:off x="0" y="0"/>
            <a:ext cx="12192000" cy="6858000"/>
          </a:xfrm>
          <a:prstGeom prst="rect">
            <a:avLst/>
          </a:prstGeom>
          <a:gradFill>
            <a:gsLst>
              <a:gs pos="20000">
                <a:srgbClr val="005587"/>
              </a:gs>
              <a:gs pos="80000">
                <a:srgbClr val="00A3E0"/>
              </a:gs>
            </a:gsLst>
            <a:lin ang="2700000" scaled="0"/>
          </a:gradFill>
          <a:ln w="12700" cap="flat" cmpd="sng" algn="ctr">
            <a:noFill/>
            <a:prstDash val="solid"/>
            <a:miter lim="800000"/>
          </a:ln>
          <a:effectLst/>
        </p:spPr>
        <p:txBody>
          <a:bodyPr rtlCol="0" anchor="t" anchorCtr="0"/>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600" b="0" i="0" u="none" strike="noStrike" kern="0" cap="none" spc="0" normalizeH="0" baseline="0" noProof="0" dirty="0" err="1">
              <a:ln>
                <a:noFill/>
              </a:ln>
              <a:solidFill>
                <a:srgbClr val="FFFFFF"/>
              </a:solidFill>
              <a:effectLst/>
              <a:uLnTx/>
              <a:uFillTx/>
              <a:latin typeface="Arial" panose="020B0604020202020204"/>
              <a:ea typeface="+mn-ea"/>
              <a:cs typeface="+mn-cs"/>
            </a:endParaRPr>
          </a:p>
        </p:txBody>
      </p:sp>
      <p:sp>
        <p:nvSpPr>
          <p:cNvPr id="6" name="Rectangle: Rounded Corners 5">
            <a:extLst>
              <a:ext uri="{FF2B5EF4-FFF2-40B4-BE49-F238E27FC236}">
                <a16:creationId xmlns:a16="http://schemas.microsoft.com/office/drawing/2014/main" id="{180FF161-95B3-687F-236E-89576B37039B}"/>
              </a:ext>
            </a:extLst>
          </p:cNvPr>
          <p:cNvSpPr/>
          <p:nvPr userDrawn="1"/>
        </p:nvSpPr>
        <p:spPr>
          <a:xfrm rot="18896850">
            <a:off x="8810675" y="809749"/>
            <a:ext cx="2572502" cy="638140"/>
          </a:xfrm>
          <a:prstGeom prst="roundRect">
            <a:avLst>
              <a:gd name="adj" fmla="val 5000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600" dirty="0" err="1"/>
          </a:p>
        </p:txBody>
      </p:sp>
      <p:sp>
        <p:nvSpPr>
          <p:cNvPr id="11" name="Freeform: Shape 10">
            <a:extLst>
              <a:ext uri="{FF2B5EF4-FFF2-40B4-BE49-F238E27FC236}">
                <a16:creationId xmlns:a16="http://schemas.microsoft.com/office/drawing/2014/main" id="{91B89BCA-B6DC-9CFA-1B14-60CBF7F68A9A}"/>
              </a:ext>
            </a:extLst>
          </p:cNvPr>
          <p:cNvSpPr/>
          <p:nvPr userDrawn="1"/>
        </p:nvSpPr>
        <p:spPr>
          <a:xfrm rot="18896850">
            <a:off x="9955161" y="3750354"/>
            <a:ext cx="2884755" cy="638140"/>
          </a:xfrm>
          <a:custGeom>
            <a:avLst/>
            <a:gdLst>
              <a:gd name="connsiteX0" fmla="*/ 3674317 w 3674317"/>
              <a:gd name="connsiteY0" fmla="*/ 0 h 812800"/>
              <a:gd name="connsiteX1" fmla="*/ 2860027 w 3674317"/>
              <a:gd name="connsiteY1" fmla="*/ 812800 h 812800"/>
              <a:gd name="connsiteX2" fmla="*/ 406400 w 3674317"/>
              <a:gd name="connsiteY2" fmla="*/ 812800 h 812800"/>
              <a:gd name="connsiteX3" fmla="*/ 0 w 3674317"/>
              <a:gd name="connsiteY3" fmla="*/ 406400 h 812800"/>
              <a:gd name="connsiteX4" fmla="*/ 406400 w 3674317"/>
              <a:gd name="connsiteY4" fmla="*/ 0 h 8128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74317" h="812800">
                <a:moveTo>
                  <a:pt x="3674317" y="0"/>
                </a:moveTo>
                <a:lnTo>
                  <a:pt x="2860027" y="812800"/>
                </a:lnTo>
                <a:lnTo>
                  <a:pt x="406400" y="812800"/>
                </a:lnTo>
                <a:cubicBezTo>
                  <a:pt x="181951" y="812800"/>
                  <a:pt x="0" y="630849"/>
                  <a:pt x="0" y="406400"/>
                </a:cubicBezTo>
                <a:cubicBezTo>
                  <a:pt x="0" y="181951"/>
                  <a:pt x="181951" y="0"/>
                  <a:pt x="406400" y="0"/>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noAutofit/>
          </a:bodyPr>
          <a:lstStyle/>
          <a:p>
            <a:pPr algn="l"/>
            <a:endParaRPr lang="en-US" sz="1600" dirty="0" err="1"/>
          </a:p>
        </p:txBody>
      </p:sp>
      <p:sp>
        <p:nvSpPr>
          <p:cNvPr id="2" name="Title 1">
            <a:extLst>
              <a:ext uri="{FF2B5EF4-FFF2-40B4-BE49-F238E27FC236}">
                <a16:creationId xmlns:a16="http://schemas.microsoft.com/office/drawing/2014/main" id="{DCF014C0-8BB5-5793-9DBD-D422EF624E7C}"/>
              </a:ext>
            </a:extLst>
          </p:cNvPr>
          <p:cNvSpPr>
            <a:spLocks noGrp="1"/>
          </p:cNvSpPr>
          <p:nvPr userDrawn="1">
            <p:ph type="title" hasCustomPrompt="1"/>
          </p:nvPr>
        </p:nvSpPr>
        <p:spPr bwMode="white">
          <a:xfrm>
            <a:off x="613608" y="711200"/>
            <a:ext cx="7285515" cy="4576605"/>
          </a:xfrm>
          <a:prstGeom prst="rect">
            <a:avLst/>
          </a:prstGeom>
        </p:spPr>
        <p:txBody>
          <a:bodyPr anchor="ctr" anchorCtr="0"/>
          <a:lstStyle>
            <a:lvl1pPr>
              <a:lnSpc>
                <a:spcPct val="100000"/>
              </a:lnSpc>
              <a:defRPr sz="3600" b="1">
                <a:solidFill>
                  <a:schemeClr val="bg1"/>
                </a:solidFill>
              </a:defRPr>
            </a:lvl1pPr>
          </a:lstStyle>
          <a:p>
            <a:r>
              <a:rPr lang="en-US" dirty="0"/>
              <a:t>Divider title are 36pt Arial Bold sentence case</a:t>
            </a:r>
          </a:p>
        </p:txBody>
      </p:sp>
      <p:pic>
        <p:nvPicPr>
          <p:cNvPr id="4" name="Graphic 3">
            <a:extLst>
              <a:ext uri="{FF2B5EF4-FFF2-40B4-BE49-F238E27FC236}">
                <a16:creationId xmlns:a16="http://schemas.microsoft.com/office/drawing/2014/main" id="{D381AB1C-94E0-88DE-B7FB-AF548E53C012}"/>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735585" y="5760594"/>
            <a:ext cx="2247900" cy="406400"/>
          </a:xfrm>
          <a:prstGeom prst="rect">
            <a:avLst/>
          </a:prstGeom>
        </p:spPr>
      </p:pic>
      <p:sp>
        <p:nvSpPr>
          <p:cNvPr id="20" name="Freeform: Shape 19">
            <a:extLst>
              <a:ext uri="{FF2B5EF4-FFF2-40B4-BE49-F238E27FC236}">
                <a16:creationId xmlns:a16="http://schemas.microsoft.com/office/drawing/2014/main" id="{E20C9601-4C00-1F60-ACBA-FDEED78A2031}"/>
              </a:ext>
            </a:extLst>
          </p:cNvPr>
          <p:cNvSpPr>
            <a:spLocks/>
          </p:cNvSpPr>
          <p:nvPr userDrawn="1"/>
        </p:nvSpPr>
        <p:spPr bwMode="auto">
          <a:xfrm>
            <a:off x="11012739" y="-38910"/>
            <a:ext cx="1224656" cy="1829007"/>
          </a:xfrm>
          <a:custGeom>
            <a:avLst/>
            <a:gdLst>
              <a:gd name="connsiteX0" fmla="*/ 153315 w 1224656"/>
              <a:gd name="connsiteY0" fmla="*/ 0 h 1829007"/>
              <a:gd name="connsiteX1" fmla="*/ 1224656 w 1224656"/>
              <a:gd name="connsiteY1" fmla="*/ 0 h 1829007"/>
              <a:gd name="connsiteX2" fmla="*/ 1224656 w 1224656"/>
              <a:gd name="connsiteY2" fmla="*/ 1829007 h 1829007"/>
              <a:gd name="connsiteX3" fmla="*/ 1154215 w 1224656"/>
              <a:gd name="connsiteY3" fmla="*/ 1758565 h 1829007"/>
              <a:gd name="connsiteX4" fmla="*/ 159544 w 1224656"/>
              <a:gd name="connsiteY4" fmla="*/ 763895 h 1829007"/>
              <a:gd name="connsiteX5" fmla="*/ 89744 w 1224656"/>
              <a:gd name="connsiteY5" fmla="*/ 77872 h 1829007"/>
              <a:gd name="connsiteX0" fmla="*/ 1224656 w 1316096"/>
              <a:gd name="connsiteY0" fmla="*/ 0 h 1829007"/>
              <a:gd name="connsiteX1" fmla="*/ 1224656 w 1316096"/>
              <a:gd name="connsiteY1" fmla="*/ 1829007 h 1829007"/>
              <a:gd name="connsiteX2" fmla="*/ 1154215 w 1316096"/>
              <a:gd name="connsiteY2" fmla="*/ 1758565 h 1829007"/>
              <a:gd name="connsiteX3" fmla="*/ 159544 w 1316096"/>
              <a:gd name="connsiteY3" fmla="*/ 763895 h 1829007"/>
              <a:gd name="connsiteX4" fmla="*/ 89744 w 1316096"/>
              <a:gd name="connsiteY4" fmla="*/ 77872 h 1829007"/>
              <a:gd name="connsiteX5" fmla="*/ 153315 w 1316096"/>
              <a:gd name="connsiteY5" fmla="*/ 0 h 1829007"/>
              <a:gd name="connsiteX6" fmla="*/ 1316096 w 1316096"/>
              <a:gd name="connsiteY6" fmla="*/ 91440 h 1829007"/>
              <a:gd name="connsiteX0" fmla="*/ 1224656 w 1224656"/>
              <a:gd name="connsiteY0" fmla="*/ 0 h 1829007"/>
              <a:gd name="connsiteX1" fmla="*/ 1224656 w 1224656"/>
              <a:gd name="connsiteY1" fmla="*/ 1829007 h 1829007"/>
              <a:gd name="connsiteX2" fmla="*/ 1154215 w 1224656"/>
              <a:gd name="connsiteY2" fmla="*/ 1758565 h 1829007"/>
              <a:gd name="connsiteX3" fmla="*/ 159544 w 1224656"/>
              <a:gd name="connsiteY3" fmla="*/ 763895 h 1829007"/>
              <a:gd name="connsiteX4" fmla="*/ 89744 w 1224656"/>
              <a:gd name="connsiteY4" fmla="*/ 77872 h 1829007"/>
              <a:gd name="connsiteX5" fmla="*/ 153315 w 1224656"/>
              <a:gd name="connsiteY5" fmla="*/ 0 h 1829007"/>
              <a:gd name="connsiteX0" fmla="*/ 1224656 w 1224656"/>
              <a:gd name="connsiteY0" fmla="*/ 1829007 h 1829007"/>
              <a:gd name="connsiteX1" fmla="*/ 1154215 w 1224656"/>
              <a:gd name="connsiteY1" fmla="*/ 1758565 h 1829007"/>
              <a:gd name="connsiteX2" fmla="*/ 159544 w 1224656"/>
              <a:gd name="connsiteY2" fmla="*/ 763895 h 1829007"/>
              <a:gd name="connsiteX3" fmla="*/ 89744 w 1224656"/>
              <a:gd name="connsiteY3" fmla="*/ 77872 h 1829007"/>
              <a:gd name="connsiteX4" fmla="*/ 153315 w 1224656"/>
              <a:gd name="connsiteY4" fmla="*/ 0 h 18290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4656" h="1829007">
                <a:moveTo>
                  <a:pt x="1224656" y="1829007"/>
                </a:moveTo>
                <a:lnTo>
                  <a:pt x="1154215" y="1758565"/>
                </a:lnTo>
                <a:lnTo>
                  <a:pt x="159544" y="763895"/>
                </a:lnTo>
                <a:cubicBezTo>
                  <a:pt x="-26590" y="577761"/>
                  <a:pt x="-49857" y="289530"/>
                  <a:pt x="89744" y="77872"/>
                </a:cubicBezTo>
                <a:lnTo>
                  <a:pt x="153315" y="0"/>
                </a:lnTo>
              </a:path>
            </a:pathLst>
          </a:custGeom>
          <a:no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noAutofit/>
          </a:bodyPr>
          <a:lstStyle/>
          <a:p>
            <a:pPr lvl="0"/>
            <a:endParaRPr lang="en-US" sz="1600"/>
          </a:p>
        </p:txBody>
      </p:sp>
      <p:sp>
        <p:nvSpPr>
          <p:cNvPr id="16" name="Freeform: Shape 15">
            <a:extLst>
              <a:ext uri="{FF2B5EF4-FFF2-40B4-BE49-F238E27FC236}">
                <a16:creationId xmlns:a16="http://schemas.microsoft.com/office/drawing/2014/main" id="{30699829-9421-BC32-D008-18D3C6101425}"/>
              </a:ext>
            </a:extLst>
          </p:cNvPr>
          <p:cNvSpPr>
            <a:spLocks/>
          </p:cNvSpPr>
          <p:nvPr userDrawn="1"/>
        </p:nvSpPr>
        <p:spPr bwMode="auto">
          <a:xfrm rot="2700000">
            <a:off x="9141640" y="1040337"/>
            <a:ext cx="3187991" cy="3194255"/>
          </a:xfrm>
          <a:custGeom>
            <a:avLst/>
            <a:gdLst>
              <a:gd name="connsiteX0" fmla="*/ 159586 w 3187991"/>
              <a:gd name="connsiteY0" fmla="*/ 159586 h 3194255"/>
              <a:gd name="connsiteX1" fmla="*/ 544860 w 3187991"/>
              <a:gd name="connsiteY1" fmla="*/ 0 h 3194255"/>
              <a:gd name="connsiteX2" fmla="*/ 2056479 w 3187991"/>
              <a:gd name="connsiteY2" fmla="*/ 0 h 3194255"/>
              <a:gd name="connsiteX3" fmla="*/ 3187991 w 3187991"/>
              <a:gd name="connsiteY3" fmla="*/ 1131513 h 3194255"/>
              <a:gd name="connsiteX4" fmla="*/ 3187991 w 3187991"/>
              <a:gd name="connsiteY4" fmla="*/ 2649395 h 3194255"/>
              <a:gd name="connsiteX5" fmla="*/ 2643131 w 3187991"/>
              <a:gd name="connsiteY5" fmla="*/ 3194255 h 3194255"/>
              <a:gd name="connsiteX6" fmla="*/ 544860 w 3187991"/>
              <a:gd name="connsiteY6" fmla="*/ 3194255 h 3194255"/>
              <a:gd name="connsiteX7" fmla="*/ 0 w 3187991"/>
              <a:gd name="connsiteY7" fmla="*/ 2649395 h 3194255"/>
              <a:gd name="connsiteX8" fmla="*/ 0 w 3187991"/>
              <a:gd name="connsiteY8" fmla="*/ 544860 h 3194255"/>
              <a:gd name="connsiteX9" fmla="*/ 159586 w 3187991"/>
              <a:gd name="connsiteY9" fmla="*/ 159586 h 31942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187991" h="3194255">
                <a:moveTo>
                  <a:pt x="159586" y="159586"/>
                </a:moveTo>
                <a:cubicBezTo>
                  <a:pt x="258186" y="60985"/>
                  <a:pt x="394401" y="0"/>
                  <a:pt x="544860" y="0"/>
                </a:cubicBezTo>
                <a:lnTo>
                  <a:pt x="2056479" y="0"/>
                </a:lnTo>
                <a:lnTo>
                  <a:pt x="3187991" y="1131513"/>
                </a:lnTo>
                <a:lnTo>
                  <a:pt x="3187991" y="2649395"/>
                </a:lnTo>
                <a:cubicBezTo>
                  <a:pt x="3187991" y="2950313"/>
                  <a:pt x="2944049" y="3194255"/>
                  <a:pt x="2643131" y="3194255"/>
                </a:cubicBezTo>
                <a:lnTo>
                  <a:pt x="544860" y="3194255"/>
                </a:lnTo>
                <a:cubicBezTo>
                  <a:pt x="243942" y="3194255"/>
                  <a:pt x="0" y="2950313"/>
                  <a:pt x="0" y="2649395"/>
                </a:cubicBezTo>
                <a:lnTo>
                  <a:pt x="0" y="544860"/>
                </a:lnTo>
                <a:cubicBezTo>
                  <a:pt x="0" y="394401"/>
                  <a:pt x="60985" y="258186"/>
                  <a:pt x="159586" y="159586"/>
                </a:cubicBezTo>
                <a:close/>
              </a:path>
            </a:pathLst>
          </a:custGeom>
          <a:solidFill>
            <a:schemeClr val="accent2"/>
          </a:solidFill>
          <a:ln>
            <a:noFill/>
          </a:ln>
        </p:spPr>
        <p:txBody>
          <a:bodyPr vert="horz" wrap="square" lIns="91440" tIns="45720" rIns="91440" bIns="45720" numCol="1" anchor="t" anchorCtr="0" compatLnSpc="1">
            <a:prstTxWarp prst="textNoShape">
              <a:avLst/>
            </a:prstTxWarp>
            <a:noAutofit/>
          </a:bodyPr>
          <a:lstStyle/>
          <a:p>
            <a:pPr lvl="0"/>
            <a:endParaRPr lang="en-US"/>
          </a:p>
        </p:txBody>
      </p:sp>
    </p:spTree>
    <p:extLst>
      <p:ext uri="{BB962C8B-B14F-4D97-AF65-F5344CB8AC3E}">
        <p14:creationId xmlns:p14="http://schemas.microsoft.com/office/powerpoint/2010/main" val="3871094950"/>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Divider 2024-04 - IQVIA">
    <p:bg>
      <p:bgPr>
        <a:solidFill>
          <a:schemeClr val="bg1"/>
        </a:solidFill>
        <a:effectLst/>
      </p:bgPr>
    </p:bg>
    <p:spTree>
      <p:nvGrpSpPr>
        <p:cNvPr id="1" name=""/>
        <p:cNvGrpSpPr/>
        <p:nvPr/>
      </p:nvGrpSpPr>
      <p:grpSpPr>
        <a:xfrm>
          <a:off x="0" y="0"/>
          <a:ext cx="0" cy="0"/>
          <a:chOff x="0" y="0"/>
          <a:chExt cx="0" cy="0"/>
        </a:xfrm>
      </p:grpSpPr>
      <p:sp>
        <p:nvSpPr>
          <p:cNvPr id="4" name="Freeform: Shape 3">
            <a:extLst>
              <a:ext uri="{FF2B5EF4-FFF2-40B4-BE49-F238E27FC236}">
                <a16:creationId xmlns:a16="http://schemas.microsoft.com/office/drawing/2014/main" id="{C8B1F425-7FCC-95EC-889D-1C469BA8156D}"/>
              </a:ext>
            </a:extLst>
          </p:cNvPr>
          <p:cNvSpPr>
            <a:spLocks/>
          </p:cNvSpPr>
          <p:nvPr userDrawn="1"/>
        </p:nvSpPr>
        <p:spPr>
          <a:xfrm rot="2700000">
            <a:off x="8997003" y="-456334"/>
            <a:ext cx="1658711" cy="5443918"/>
          </a:xfrm>
          <a:custGeom>
            <a:avLst/>
            <a:gdLst>
              <a:gd name="connsiteX0" fmla="*/ 291026 w 1987250"/>
              <a:gd name="connsiteY0" fmla="*/ 291026 h 6522188"/>
              <a:gd name="connsiteX1" fmla="*/ 993625 w 1987250"/>
              <a:gd name="connsiteY1" fmla="*/ 0 h 6522188"/>
              <a:gd name="connsiteX2" fmla="*/ 1987250 w 1987250"/>
              <a:gd name="connsiteY2" fmla="*/ 993625 h 6522188"/>
              <a:gd name="connsiteX3" fmla="*/ 1987250 w 1987250"/>
              <a:gd name="connsiteY3" fmla="*/ 5536869 h 6522188"/>
              <a:gd name="connsiteX4" fmla="*/ 1001931 w 1987250"/>
              <a:gd name="connsiteY4" fmla="*/ 6522188 h 6522188"/>
              <a:gd name="connsiteX5" fmla="*/ 0 w 1987250"/>
              <a:gd name="connsiteY5" fmla="*/ 5520256 h 6522188"/>
              <a:gd name="connsiteX6" fmla="*/ 0 w 1987250"/>
              <a:gd name="connsiteY6" fmla="*/ 993625 h 6522188"/>
              <a:gd name="connsiteX7" fmla="*/ 291026 w 1987250"/>
              <a:gd name="connsiteY7" fmla="*/ 291026 h 6522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987250" h="6522188">
                <a:moveTo>
                  <a:pt x="291026" y="291026"/>
                </a:moveTo>
                <a:cubicBezTo>
                  <a:pt x="470837" y="111215"/>
                  <a:pt x="719243" y="0"/>
                  <a:pt x="993625" y="0"/>
                </a:cubicBezTo>
                <a:cubicBezTo>
                  <a:pt x="1542389" y="0"/>
                  <a:pt x="1987250" y="444861"/>
                  <a:pt x="1987250" y="993625"/>
                </a:cubicBezTo>
                <a:lnTo>
                  <a:pt x="1987250" y="5536869"/>
                </a:lnTo>
                <a:lnTo>
                  <a:pt x="1001931" y="6522188"/>
                </a:lnTo>
                <a:lnTo>
                  <a:pt x="0" y="5520256"/>
                </a:lnTo>
                <a:lnTo>
                  <a:pt x="0" y="993625"/>
                </a:lnTo>
                <a:cubicBezTo>
                  <a:pt x="0" y="719243"/>
                  <a:pt x="111216" y="470837"/>
                  <a:pt x="291026" y="291026"/>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noAutofit/>
          </a:bodyPr>
          <a:lstStyle/>
          <a:p>
            <a:pPr algn="l"/>
            <a:endParaRPr lang="en-US" sz="1600" dirty="0" err="1"/>
          </a:p>
        </p:txBody>
      </p:sp>
      <p:sp>
        <p:nvSpPr>
          <p:cNvPr id="6" name="Title 1">
            <a:extLst>
              <a:ext uri="{FF2B5EF4-FFF2-40B4-BE49-F238E27FC236}">
                <a16:creationId xmlns:a16="http://schemas.microsoft.com/office/drawing/2014/main" id="{3D8CB6CB-17D6-9423-37F8-6EFC4880AECC}"/>
              </a:ext>
            </a:extLst>
          </p:cNvPr>
          <p:cNvSpPr>
            <a:spLocks noGrp="1"/>
          </p:cNvSpPr>
          <p:nvPr userDrawn="1">
            <p:ph type="title" hasCustomPrompt="1"/>
          </p:nvPr>
        </p:nvSpPr>
        <p:spPr bwMode="white">
          <a:xfrm>
            <a:off x="613608" y="1741713"/>
            <a:ext cx="5071843" cy="3374574"/>
          </a:xfrm>
          <a:prstGeom prst="rect">
            <a:avLst/>
          </a:prstGeom>
        </p:spPr>
        <p:txBody>
          <a:bodyPr anchor="ctr" anchorCtr="0"/>
          <a:lstStyle>
            <a:lvl1pPr>
              <a:lnSpc>
                <a:spcPct val="100000"/>
              </a:lnSpc>
              <a:defRPr sz="3600" b="1">
                <a:solidFill>
                  <a:schemeClr val="accent2"/>
                </a:solidFill>
              </a:defRPr>
            </a:lvl1pPr>
          </a:lstStyle>
          <a:p>
            <a:r>
              <a:rPr lang="en-US" dirty="0"/>
              <a:t>Divider title are 36pt Arial Bold sentence case</a:t>
            </a:r>
          </a:p>
        </p:txBody>
      </p:sp>
      <p:sp>
        <p:nvSpPr>
          <p:cNvPr id="9" name="Rectangle: Rounded Corners 8">
            <a:extLst>
              <a:ext uri="{FF2B5EF4-FFF2-40B4-BE49-F238E27FC236}">
                <a16:creationId xmlns:a16="http://schemas.microsoft.com/office/drawing/2014/main" id="{8CA16036-B78E-0275-6CA7-911DE4060426}"/>
              </a:ext>
            </a:extLst>
          </p:cNvPr>
          <p:cNvSpPr>
            <a:spLocks/>
          </p:cNvSpPr>
          <p:nvPr userDrawn="1"/>
        </p:nvSpPr>
        <p:spPr>
          <a:xfrm rot="2700000">
            <a:off x="9736981" y="3459243"/>
            <a:ext cx="1658711" cy="3580309"/>
          </a:xfrm>
          <a:prstGeom prst="roundRect">
            <a:avLst>
              <a:gd name="adj" fmla="val 50000"/>
            </a:avLst>
          </a:prstGeom>
          <a:solidFill>
            <a:srgbClr val="7FD1E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noAutofit/>
          </a:bodyPr>
          <a:lstStyle/>
          <a:p>
            <a:pPr lvl="0"/>
            <a:endParaRPr lang="en-US" sz="1600" dirty="0" err="1"/>
          </a:p>
        </p:txBody>
      </p:sp>
      <p:pic>
        <p:nvPicPr>
          <p:cNvPr id="2" name="Graphic 1">
            <a:extLst>
              <a:ext uri="{FF2B5EF4-FFF2-40B4-BE49-F238E27FC236}">
                <a16:creationId xmlns:a16="http://schemas.microsoft.com/office/drawing/2014/main" id="{6BB13D00-4BF1-FD01-6A9F-B1CBB0812377}"/>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731520" y="812800"/>
            <a:ext cx="2247900" cy="406400"/>
          </a:xfrm>
          <a:prstGeom prst="rect">
            <a:avLst/>
          </a:prstGeom>
        </p:spPr>
      </p:pic>
      <p:sp>
        <p:nvSpPr>
          <p:cNvPr id="10" name="Picture Placeholder 9">
            <a:extLst>
              <a:ext uri="{FF2B5EF4-FFF2-40B4-BE49-F238E27FC236}">
                <a16:creationId xmlns:a16="http://schemas.microsoft.com/office/drawing/2014/main" id="{4AE586FF-C25B-AF33-5F15-454F206B533D}"/>
              </a:ext>
            </a:extLst>
          </p:cNvPr>
          <p:cNvSpPr>
            <a:spLocks noGrp="1"/>
          </p:cNvSpPr>
          <p:nvPr>
            <p:ph type="pic" sz="quarter" idx="11"/>
          </p:nvPr>
        </p:nvSpPr>
        <p:spPr>
          <a:xfrm>
            <a:off x="7640637" y="1828800"/>
            <a:ext cx="4551363" cy="3581400"/>
          </a:xfrm>
          <a:custGeom>
            <a:avLst/>
            <a:gdLst>
              <a:gd name="connsiteX0" fmla="*/ 374319 w 5422900"/>
              <a:gd name="connsiteY0" fmla="*/ 0 h 4267200"/>
              <a:gd name="connsiteX1" fmla="*/ 5422900 w 5422900"/>
              <a:gd name="connsiteY1" fmla="*/ 0 h 4267200"/>
              <a:gd name="connsiteX2" fmla="*/ 5422900 w 5422900"/>
              <a:gd name="connsiteY2" fmla="*/ 4267200 h 4267200"/>
              <a:gd name="connsiteX3" fmla="*/ 374319 w 5422900"/>
              <a:gd name="connsiteY3" fmla="*/ 4267200 h 4267200"/>
              <a:gd name="connsiteX4" fmla="*/ 0 w 5422900"/>
              <a:gd name="connsiteY4" fmla="*/ 3892881 h 4267200"/>
              <a:gd name="connsiteX5" fmla="*/ 0 w 5422900"/>
              <a:gd name="connsiteY5" fmla="*/ 374319 h 4267200"/>
              <a:gd name="connsiteX6" fmla="*/ 374319 w 5422900"/>
              <a:gd name="connsiteY6" fmla="*/ 0 h 4267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22900" h="4267200">
                <a:moveTo>
                  <a:pt x="374319" y="0"/>
                </a:moveTo>
                <a:lnTo>
                  <a:pt x="5422900" y="0"/>
                </a:lnTo>
                <a:lnTo>
                  <a:pt x="5422900" y="4267200"/>
                </a:lnTo>
                <a:lnTo>
                  <a:pt x="374319" y="4267200"/>
                </a:lnTo>
                <a:cubicBezTo>
                  <a:pt x="167588" y="4267200"/>
                  <a:pt x="0" y="4099612"/>
                  <a:pt x="0" y="3892881"/>
                </a:cubicBezTo>
                <a:lnTo>
                  <a:pt x="0" y="374319"/>
                </a:lnTo>
                <a:cubicBezTo>
                  <a:pt x="0" y="167588"/>
                  <a:pt x="167588" y="0"/>
                  <a:pt x="374319" y="0"/>
                </a:cubicBezTo>
                <a:close/>
              </a:path>
            </a:pathLst>
          </a:custGeom>
          <a:blipFill>
            <a:blip r:embed="rId4"/>
            <a:stretch>
              <a:fillRect/>
            </a:stretch>
          </a:blipFill>
        </p:spPr>
        <p:txBody>
          <a:bodyPr wrap="square" anchor="ctr">
            <a:noAutofit/>
          </a:bodyPr>
          <a:lstStyle>
            <a:lvl1pPr marL="0" indent="0" algn="ctr">
              <a:buFontTx/>
              <a:buNone/>
              <a:defRPr sz="1800" b="0">
                <a:solidFill>
                  <a:srgbClr val="FF0000"/>
                </a:solidFill>
              </a:defRPr>
            </a:lvl1pPr>
          </a:lstStyle>
          <a:p>
            <a:pPr marL="0" marR="0" lvl="0" indent="0" algn="ctr" defTabSz="914400" rtl="0" eaLnBrk="1" fontAlgn="auto" latinLnBrk="0" hangingPunct="1">
              <a:lnSpc>
                <a:spcPct val="90000"/>
              </a:lnSpc>
              <a:spcBef>
                <a:spcPts val="1000"/>
              </a:spcBef>
              <a:spcAft>
                <a:spcPts val="0"/>
              </a:spcAft>
              <a:buClrTx/>
              <a:buSzTx/>
              <a:buFontTx/>
              <a:buNone/>
              <a:tabLst/>
              <a:defRPr/>
            </a:pPr>
            <a:r>
              <a:rPr lang="en-US" b="1">
                <a:solidFill>
                  <a:srgbClr val="FF0000"/>
                </a:solidFill>
              </a:rPr>
              <a:t>Click icon to add picture</a:t>
            </a:r>
            <a:endParaRPr lang="en-US" b="1" dirty="0">
              <a:solidFill>
                <a:srgbClr val="FF0000"/>
              </a:solidFill>
            </a:endParaRPr>
          </a:p>
        </p:txBody>
      </p:sp>
    </p:spTree>
    <p:extLst>
      <p:ext uri="{BB962C8B-B14F-4D97-AF65-F5344CB8AC3E}">
        <p14:creationId xmlns:p14="http://schemas.microsoft.com/office/powerpoint/2010/main" val="37427911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Divider 2024-05 - IQVIA">
    <p:bg>
      <p:bgPr>
        <a:solidFill>
          <a:schemeClr val="bg1"/>
        </a:solidFill>
        <a:effectLst/>
      </p:bgPr>
    </p:bg>
    <p:spTree>
      <p:nvGrpSpPr>
        <p:cNvPr id="1" name=""/>
        <p:cNvGrpSpPr/>
        <p:nvPr/>
      </p:nvGrpSpPr>
      <p:grpSpPr>
        <a:xfrm>
          <a:off x="0" y="0"/>
          <a:ext cx="0" cy="0"/>
          <a:chOff x="0" y="0"/>
          <a:chExt cx="0" cy="0"/>
        </a:xfrm>
      </p:grpSpPr>
      <p:sp>
        <p:nvSpPr>
          <p:cNvPr id="30" name="Title 1">
            <a:extLst>
              <a:ext uri="{FF2B5EF4-FFF2-40B4-BE49-F238E27FC236}">
                <a16:creationId xmlns:a16="http://schemas.microsoft.com/office/drawing/2014/main" id="{9BE82380-4E70-46AE-92D4-098EF81513CA}"/>
              </a:ext>
            </a:extLst>
          </p:cNvPr>
          <p:cNvSpPr>
            <a:spLocks noGrp="1"/>
          </p:cNvSpPr>
          <p:nvPr>
            <p:ph type="title" hasCustomPrompt="1"/>
          </p:nvPr>
        </p:nvSpPr>
        <p:spPr bwMode="white">
          <a:xfrm>
            <a:off x="613608" y="609600"/>
            <a:ext cx="6202680" cy="4678205"/>
          </a:xfrm>
          <a:prstGeom prst="rect">
            <a:avLst/>
          </a:prstGeom>
        </p:spPr>
        <p:txBody>
          <a:bodyPr anchor="ctr" anchorCtr="0"/>
          <a:lstStyle>
            <a:lvl1pPr>
              <a:lnSpc>
                <a:spcPct val="100000"/>
              </a:lnSpc>
              <a:defRPr sz="3600" b="1">
                <a:solidFill>
                  <a:schemeClr val="accent2"/>
                </a:solidFill>
              </a:defRPr>
            </a:lvl1pPr>
          </a:lstStyle>
          <a:p>
            <a:r>
              <a:rPr lang="en-US" dirty="0"/>
              <a:t>Divider title are 36pt Arial Bold sentence case</a:t>
            </a:r>
          </a:p>
        </p:txBody>
      </p:sp>
      <p:pic>
        <p:nvPicPr>
          <p:cNvPr id="26" name="Graphic 25">
            <a:extLst>
              <a:ext uri="{FF2B5EF4-FFF2-40B4-BE49-F238E27FC236}">
                <a16:creationId xmlns:a16="http://schemas.microsoft.com/office/drawing/2014/main" id="{889AB6EA-4B7F-D626-10ED-8532995C414D}"/>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735585" y="5760594"/>
            <a:ext cx="2247900" cy="406400"/>
          </a:xfrm>
          <a:prstGeom prst="rect">
            <a:avLst/>
          </a:prstGeom>
        </p:spPr>
      </p:pic>
      <p:sp>
        <p:nvSpPr>
          <p:cNvPr id="15" name="Freeform: Shape 14">
            <a:extLst>
              <a:ext uri="{FF2B5EF4-FFF2-40B4-BE49-F238E27FC236}">
                <a16:creationId xmlns:a16="http://schemas.microsoft.com/office/drawing/2014/main" id="{9480E36D-D806-7D05-D8DC-4ADC176E28F1}"/>
              </a:ext>
            </a:extLst>
          </p:cNvPr>
          <p:cNvSpPr/>
          <p:nvPr userDrawn="1"/>
        </p:nvSpPr>
        <p:spPr>
          <a:xfrm rot="13473600">
            <a:off x="9007218" y="-739919"/>
            <a:ext cx="2599744" cy="5533217"/>
          </a:xfrm>
          <a:custGeom>
            <a:avLst/>
            <a:gdLst>
              <a:gd name="connsiteX0" fmla="*/ 1378880 w 2599744"/>
              <a:gd name="connsiteY0" fmla="*/ 5533217 h 5533217"/>
              <a:gd name="connsiteX1" fmla="*/ 0 w 2599744"/>
              <a:gd name="connsiteY1" fmla="*/ 4132994 h 5533217"/>
              <a:gd name="connsiteX2" fmla="*/ 0 w 2599744"/>
              <a:gd name="connsiteY2" fmla="*/ 1299873 h 5533217"/>
              <a:gd name="connsiteX3" fmla="*/ 1299872 w 2599744"/>
              <a:gd name="connsiteY3" fmla="*/ 0 h 5533217"/>
              <a:gd name="connsiteX4" fmla="*/ 2599744 w 2599744"/>
              <a:gd name="connsiteY4" fmla="*/ 1299872 h 5533217"/>
              <a:gd name="connsiteX5" fmla="*/ 2599744 w 2599744"/>
              <a:gd name="connsiteY5" fmla="*/ 4330962 h 55332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599744" h="5533217">
                <a:moveTo>
                  <a:pt x="1378880" y="5533217"/>
                </a:moveTo>
                <a:lnTo>
                  <a:pt x="0" y="4132994"/>
                </a:lnTo>
                <a:lnTo>
                  <a:pt x="0" y="1299873"/>
                </a:lnTo>
                <a:cubicBezTo>
                  <a:pt x="0" y="581972"/>
                  <a:pt x="581972" y="0"/>
                  <a:pt x="1299872" y="0"/>
                </a:cubicBezTo>
                <a:cubicBezTo>
                  <a:pt x="2017771" y="0"/>
                  <a:pt x="2599744" y="581973"/>
                  <a:pt x="2599744" y="1299872"/>
                </a:cubicBezTo>
                <a:lnTo>
                  <a:pt x="2599744" y="4330962"/>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noAutofit/>
          </a:bodyPr>
          <a:lstStyle/>
          <a:p>
            <a:pPr algn="l"/>
            <a:endParaRPr lang="en-US" sz="1600" dirty="0" err="1"/>
          </a:p>
        </p:txBody>
      </p:sp>
      <p:sp>
        <p:nvSpPr>
          <p:cNvPr id="7" name="Freeform: Shape 6">
            <a:extLst>
              <a:ext uri="{FF2B5EF4-FFF2-40B4-BE49-F238E27FC236}">
                <a16:creationId xmlns:a16="http://schemas.microsoft.com/office/drawing/2014/main" id="{B79252B4-99CA-3419-840E-DA516CC6BEBB}"/>
              </a:ext>
            </a:extLst>
          </p:cNvPr>
          <p:cNvSpPr/>
          <p:nvPr userDrawn="1"/>
        </p:nvSpPr>
        <p:spPr>
          <a:xfrm rot="20457708">
            <a:off x="11186621" y="-13688"/>
            <a:ext cx="660198" cy="358286"/>
          </a:xfrm>
          <a:custGeom>
            <a:avLst/>
            <a:gdLst>
              <a:gd name="connsiteX0" fmla="*/ 318178 w 660198"/>
              <a:gd name="connsiteY0" fmla="*/ 0 h 358286"/>
              <a:gd name="connsiteX1" fmla="*/ 660198 w 660198"/>
              <a:gd name="connsiteY1" fmla="*/ 118023 h 358286"/>
              <a:gd name="connsiteX2" fmla="*/ 229425 w 660198"/>
              <a:gd name="connsiteY2" fmla="*/ 330222 h 358286"/>
              <a:gd name="connsiteX3" fmla="*/ 13408 w 660198"/>
              <a:gd name="connsiteY3" fmla="*/ 296211 h 358286"/>
              <a:gd name="connsiteX4" fmla="*/ 11570 w 660198"/>
              <a:gd name="connsiteY4" fmla="*/ 291615 h 358286"/>
              <a:gd name="connsiteX5" fmla="*/ 116362 w 660198"/>
              <a:gd name="connsiteY5" fmla="*/ 99498 h 3582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60198" h="358286">
                <a:moveTo>
                  <a:pt x="318178" y="0"/>
                </a:moveTo>
                <a:lnTo>
                  <a:pt x="660198" y="118023"/>
                </a:lnTo>
                <a:lnTo>
                  <a:pt x="229425" y="330222"/>
                </a:lnTo>
                <a:cubicBezTo>
                  <a:pt x="69481" y="409276"/>
                  <a:pt x="13408" y="296211"/>
                  <a:pt x="13408" y="296211"/>
                </a:cubicBezTo>
                <a:lnTo>
                  <a:pt x="11570" y="291615"/>
                </a:lnTo>
                <a:cubicBezTo>
                  <a:pt x="-43583" y="178552"/>
                  <a:pt x="116362" y="99498"/>
                  <a:pt x="116362" y="99498"/>
                </a:cubicBezTo>
                <a:close/>
              </a:path>
            </a:pathLst>
          </a:custGeom>
          <a:solidFill>
            <a:schemeClr val="accent5"/>
          </a:solidFill>
          <a:ln w="12700" cap="flat">
            <a:noFill/>
            <a:prstDash val="solid"/>
            <a:miter/>
          </a:ln>
        </p:spPr>
        <p:txBody>
          <a:bodyPr wrap="square" rtlCol="0" anchor="ctr">
            <a:noAutofit/>
          </a:bodyPr>
          <a:lstStyle/>
          <a:p>
            <a:endParaRPr lang="ru-RU" dirty="0"/>
          </a:p>
        </p:txBody>
      </p:sp>
      <p:sp>
        <p:nvSpPr>
          <p:cNvPr id="5" name="Freeform: Shape 4">
            <a:extLst>
              <a:ext uri="{FF2B5EF4-FFF2-40B4-BE49-F238E27FC236}">
                <a16:creationId xmlns:a16="http://schemas.microsoft.com/office/drawing/2014/main" id="{2BAC8301-D0B3-F09B-8934-4C4BF853D744}"/>
              </a:ext>
            </a:extLst>
          </p:cNvPr>
          <p:cNvSpPr/>
          <p:nvPr userDrawn="1"/>
        </p:nvSpPr>
        <p:spPr>
          <a:xfrm rot="2700000">
            <a:off x="9373836" y="-702513"/>
            <a:ext cx="780382" cy="2913053"/>
          </a:xfrm>
          <a:custGeom>
            <a:avLst/>
            <a:gdLst>
              <a:gd name="connsiteX0" fmla="*/ 0 w 780382"/>
              <a:gd name="connsiteY0" fmla="*/ 780382 h 2913053"/>
              <a:gd name="connsiteX1" fmla="*/ 780382 w 780382"/>
              <a:gd name="connsiteY1" fmla="*/ 0 h 2913053"/>
              <a:gd name="connsiteX2" fmla="*/ 780382 w 780382"/>
              <a:gd name="connsiteY2" fmla="*/ 2522862 h 2913053"/>
              <a:gd name="connsiteX3" fmla="*/ 390191 w 780382"/>
              <a:gd name="connsiteY3" fmla="*/ 2913053 h 2913053"/>
              <a:gd name="connsiteX4" fmla="*/ 0 w 780382"/>
              <a:gd name="connsiteY4" fmla="*/ 2522862 h 29130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80382" h="2913053">
                <a:moveTo>
                  <a:pt x="0" y="780382"/>
                </a:moveTo>
                <a:lnTo>
                  <a:pt x="780382" y="0"/>
                </a:lnTo>
                <a:lnTo>
                  <a:pt x="780382" y="2522862"/>
                </a:lnTo>
                <a:cubicBezTo>
                  <a:pt x="780382" y="2738359"/>
                  <a:pt x="605688" y="2913053"/>
                  <a:pt x="390191" y="2913053"/>
                </a:cubicBezTo>
                <a:cubicBezTo>
                  <a:pt x="174694" y="2913053"/>
                  <a:pt x="0" y="2738359"/>
                  <a:pt x="0" y="2522862"/>
                </a:cubicBezTo>
                <a:close/>
              </a:path>
            </a:pathLst>
          </a:custGeom>
          <a:solidFill>
            <a:schemeClr val="accent1"/>
          </a:solidFill>
          <a:ln w="12700" cap="flat">
            <a:noFill/>
            <a:prstDash val="solid"/>
            <a:miter/>
          </a:ln>
        </p:spPr>
        <p:txBody>
          <a:bodyPr wrap="square" rtlCol="0" anchor="ctr">
            <a:noAutofit/>
          </a:bodyPr>
          <a:lstStyle/>
          <a:p>
            <a:pPr lvl="0"/>
            <a:endParaRPr lang="en-US" dirty="0" err="1">
              <a:solidFill>
                <a:schemeClr val="tx1"/>
              </a:solidFill>
            </a:endParaRPr>
          </a:p>
        </p:txBody>
      </p:sp>
      <p:sp>
        <p:nvSpPr>
          <p:cNvPr id="11" name="Freeform: Shape 10">
            <a:extLst>
              <a:ext uri="{FF2B5EF4-FFF2-40B4-BE49-F238E27FC236}">
                <a16:creationId xmlns:a16="http://schemas.microsoft.com/office/drawing/2014/main" id="{F103DB20-CA44-5144-7694-2FBF81D0EACA}"/>
              </a:ext>
            </a:extLst>
          </p:cNvPr>
          <p:cNvSpPr/>
          <p:nvPr userDrawn="1"/>
        </p:nvSpPr>
        <p:spPr>
          <a:xfrm rot="2700000">
            <a:off x="11469147" y="2339446"/>
            <a:ext cx="1193519" cy="1550166"/>
          </a:xfrm>
          <a:custGeom>
            <a:avLst/>
            <a:gdLst>
              <a:gd name="connsiteX0" fmla="*/ 0 w 1193519"/>
              <a:gd name="connsiteY0" fmla="*/ 0 h 1550166"/>
              <a:gd name="connsiteX1" fmla="*/ 1193519 w 1193519"/>
              <a:gd name="connsiteY1" fmla="*/ 1193519 h 1550166"/>
              <a:gd name="connsiteX2" fmla="*/ 1150445 w 1193519"/>
              <a:gd name="connsiteY2" fmla="*/ 1272877 h 1550166"/>
              <a:gd name="connsiteX3" fmla="*/ 628928 w 1193519"/>
              <a:gd name="connsiteY3" fmla="*/ 1550166 h 1550166"/>
              <a:gd name="connsiteX4" fmla="*/ 0 w 1193519"/>
              <a:gd name="connsiteY4" fmla="*/ 921238 h 15501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93519" h="1550166">
                <a:moveTo>
                  <a:pt x="0" y="0"/>
                </a:moveTo>
                <a:lnTo>
                  <a:pt x="1193519" y="1193519"/>
                </a:lnTo>
                <a:lnTo>
                  <a:pt x="1150445" y="1272877"/>
                </a:lnTo>
                <a:cubicBezTo>
                  <a:pt x="1037422" y="1440173"/>
                  <a:pt x="846020" y="1550166"/>
                  <a:pt x="628928" y="1550166"/>
                </a:cubicBezTo>
                <a:cubicBezTo>
                  <a:pt x="281581" y="1550166"/>
                  <a:pt x="0" y="1268585"/>
                  <a:pt x="0" y="921238"/>
                </a:cubicBezTo>
                <a:close/>
              </a:path>
            </a:pathLst>
          </a:custGeom>
          <a:solidFill>
            <a:schemeClr val="accent5"/>
          </a:solidFill>
          <a:ln w="12700" cap="flat">
            <a:noFill/>
            <a:prstDash val="solid"/>
            <a:miter/>
          </a:ln>
        </p:spPr>
        <p:txBody>
          <a:bodyPr wrap="square" rtlCol="0" anchor="ctr">
            <a:noAutofit/>
          </a:bodyPr>
          <a:lstStyle/>
          <a:p>
            <a:pPr lvl="0"/>
            <a:endParaRPr lang="en-US" dirty="0" err="1"/>
          </a:p>
        </p:txBody>
      </p:sp>
    </p:spTree>
    <p:extLst>
      <p:ext uri="{BB962C8B-B14F-4D97-AF65-F5344CB8AC3E}">
        <p14:creationId xmlns:p14="http://schemas.microsoft.com/office/powerpoint/2010/main" val="42898322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ver 2024-03 - IQVIA">
    <p:spTree>
      <p:nvGrpSpPr>
        <p:cNvPr id="1" name=""/>
        <p:cNvGrpSpPr/>
        <p:nvPr/>
      </p:nvGrpSpPr>
      <p:grpSpPr>
        <a:xfrm>
          <a:off x="0" y="0"/>
          <a:ext cx="0" cy="0"/>
          <a:chOff x="0" y="0"/>
          <a:chExt cx="0" cy="0"/>
        </a:xfrm>
      </p:grpSpPr>
      <p:sp>
        <p:nvSpPr>
          <p:cNvPr id="38" name="Rectangle 37">
            <a:extLst>
              <a:ext uri="{FF2B5EF4-FFF2-40B4-BE49-F238E27FC236}">
                <a16:creationId xmlns:a16="http://schemas.microsoft.com/office/drawing/2014/main" id="{D008FDF6-6C42-435C-8ABA-FDA3F0DFE00D}"/>
              </a:ext>
            </a:extLst>
          </p:cNvPr>
          <p:cNvSpPr/>
          <p:nvPr userDrawn="1"/>
        </p:nvSpPr>
        <p:spPr>
          <a:xfrm>
            <a:off x="0" y="0"/>
            <a:ext cx="12192000" cy="6858000"/>
          </a:xfrm>
          <a:prstGeom prst="rect">
            <a:avLst/>
          </a:prstGeom>
          <a:gradFill>
            <a:gsLst>
              <a:gs pos="20000">
                <a:srgbClr val="005587"/>
              </a:gs>
              <a:gs pos="80000">
                <a:srgbClr val="00A3E0"/>
              </a:gs>
            </a:gsLst>
            <a:lin ang="2700000" scaled="0"/>
          </a:gradFill>
          <a:ln w="12700" cap="flat" cmpd="sng" algn="ctr">
            <a:noFill/>
            <a:prstDash val="solid"/>
            <a:miter lim="800000"/>
          </a:ln>
          <a:effectLst/>
        </p:spPr>
        <p:txBody>
          <a:bodyPr rtlCol="0" anchor="t" anchorCtr="0"/>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600" b="0" i="0" u="none" strike="noStrike" kern="0" cap="none" spc="0" normalizeH="0" baseline="0" noProof="0" dirty="0" err="1">
              <a:ln>
                <a:noFill/>
              </a:ln>
              <a:solidFill>
                <a:srgbClr val="FFFFFF"/>
              </a:solidFill>
              <a:effectLst/>
              <a:uLnTx/>
              <a:uFillTx/>
              <a:latin typeface="Arial" panose="020B0604020202020204"/>
              <a:ea typeface="+mn-ea"/>
              <a:cs typeface="+mn-cs"/>
            </a:endParaRPr>
          </a:p>
        </p:txBody>
      </p:sp>
      <p:sp>
        <p:nvSpPr>
          <p:cNvPr id="34" name="Text Placeholder 21">
            <a:extLst>
              <a:ext uri="{FF2B5EF4-FFF2-40B4-BE49-F238E27FC236}">
                <a16:creationId xmlns:a16="http://schemas.microsoft.com/office/drawing/2014/main" id="{DF6C4E0C-B7EB-46A6-B6F0-C76FDCFC3F2E}"/>
              </a:ext>
            </a:extLst>
          </p:cNvPr>
          <p:cNvSpPr>
            <a:spLocks noGrp="1"/>
          </p:cNvSpPr>
          <p:nvPr>
            <p:ph type="body" sz="quarter" idx="11" hasCustomPrompt="1"/>
          </p:nvPr>
        </p:nvSpPr>
        <p:spPr>
          <a:xfrm>
            <a:off x="613608" y="4175059"/>
            <a:ext cx="5995852" cy="1195801"/>
          </a:xfrm>
          <a:prstGeom prst="rect">
            <a:avLst/>
          </a:prstGeom>
        </p:spPr>
        <p:txBody>
          <a:bodyPr>
            <a:noAutofit/>
          </a:bodyPr>
          <a:lstStyle>
            <a:lvl1pPr marL="0" indent="0" algn="l">
              <a:lnSpc>
                <a:spcPct val="100000"/>
              </a:lnSpc>
              <a:spcBef>
                <a:spcPts val="0"/>
              </a:spcBef>
              <a:buNone/>
              <a:defRPr sz="2400" b="0" i="1">
                <a:solidFill>
                  <a:schemeClr val="bg1"/>
                </a:solidFill>
              </a:defRPr>
            </a:lvl1pPr>
          </a:lstStyle>
          <a:p>
            <a:pPr lvl="0"/>
            <a:r>
              <a:rPr lang="en-US" dirty="0"/>
              <a:t>Subheads are 24pt Arial Italic sentence case</a:t>
            </a:r>
          </a:p>
        </p:txBody>
      </p:sp>
      <p:sp>
        <p:nvSpPr>
          <p:cNvPr id="35" name="Title 1">
            <a:extLst>
              <a:ext uri="{FF2B5EF4-FFF2-40B4-BE49-F238E27FC236}">
                <a16:creationId xmlns:a16="http://schemas.microsoft.com/office/drawing/2014/main" id="{F7111441-0C14-4EE9-B6C1-ED9FC63641C7}"/>
              </a:ext>
            </a:extLst>
          </p:cNvPr>
          <p:cNvSpPr>
            <a:spLocks noGrp="1"/>
          </p:cNvSpPr>
          <p:nvPr>
            <p:ph type="ctrTitle" hasCustomPrompt="1"/>
          </p:nvPr>
        </p:nvSpPr>
        <p:spPr>
          <a:xfrm>
            <a:off x="613608" y="1918354"/>
            <a:ext cx="5995852" cy="2088828"/>
          </a:xfrm>
          <a:prstGeom prst="rect">
            <a:avLst/>
          </a:prstGeom>
        </p:spPr>
        <p:txBody>
          <a:bodyPr anchor="b" anchorCtr="0"/>
          <a:lstStyle>
            <a:lvl1pPr algn="l">
              <a:lnSpc>
                <a:spcPct val="100000"/>
              </a:lnSpc>
              <a:defRPr sz="3600" b="1" i="0" baseline="0">
                <a:solidFill>
                  <a:schemeClr val="bg1"/>
                </a:solidFill>
              </a:defRPr>
            </a:lvl1pPr>
          </a:lstStyle>
          <a:p>
            <a:r>
              <a:rPr lang="en-US" dirty="0"/>
              <a:t>Headline 36pt Arial Bold Title Case and Can be 3 Lines</a:t>
            </a:r>
          </a:p>
        </p:txBody>
      </p:sp>
      <p:sp>
        <p:nvSpPr>
          <p:cNvPr id="36" name="Subtitle 2">
            <a:extLst>
              <a:ext uri="{FF2B5EF4-FFF2-40B4-BE49-F238E27FC236}">
                <a16:creationId xmlns:a16="http://schemas.microsoft.com/office/drawing/2014/main" id="{413712FA-495E-465D-A2EB-8AA7E6AE5523}"/>
              </a:ext>
            </a:extLst>
          </p:cNvPr>
          <p:cNvSpPr>
            <a:spLocks noGrp="1"/>
          </p:cNvSpPr>
          <p:nvPr>
            <p:ph type="subTitle" idx="1" hasCustomPrompt="1"/>
          </p:nvPr>
        </p:nvSpPr>
        <p:spPr>
          <a:xfrm>
            <a:off x="613608" y="5518464"/>
            <a:ext cx="5995852" cy="669272"/>
          </a:xfrm>
          <a:prstGeom prst="rect">
            <a:avLst/>
          </a:prstGeom>
        </p:spPr>
        <p:txBody>
          <a:bodyPr>
            <a:noAutofit/>
          </a:bodyPr>
          <a:lstStyle>
            <a:lvl1pPr marL="0" indent="0" algn="l">
              <a:lnSpc>
                <a:spcPct val="100000"/>
              </a:lnSpc>
              <a:spcBef>
                <a:spcPts val="200"/>
              </a:spcBef>
              <a:buNone/>
              <a:defRPr sz="1600" baseline="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Author First Last Name, Title 16pt Arial</a:t>
            </a:r>
          </a:p>
        </p:txBody>
      </p:sp>
      <p:pic>
        <p:nvPicPr>
          <p:cNvPr id="40" name="Picture 39">
            <a:extLst>
              <a:ext uri="{FF2B5EF4-FFF2-40B4-BE49-F238E27FC236}">
                <a16:creationId xmlns:a16="http://schemas.microsoft.com/office/drawing/2014/main" id="{78BCC127-A4D6-48D0-A944-3E354801CDCC}"/>
              </a:ext>
            </a:extLst>
          </p:cNvPr>
          <p:cNvPicPr>
            <a:picLocks/>
          </p:cNvPicPr>
          <p:nvPr userDrawn="1"/>
        </p:nvPicPr>
        <p:blipFill rotWithShape="1">
          <a:blip r:embed="rId2" cstate="screen">
            <a:extLst>
              <a:ext uri="{28A0092B-C50C-407E-A947-70E740481C1C}">
                <a14:useLocalDpi xmlns:a14="http://schemas.microsoft.com/office/drawing/2010/main"/>
              </a:ext>
            </a:extLst>
          </a:blip>
          <a:srcRect b="41709"/>
          <a:stretch/>
        </p:blipFill>
        <p:spPr>
          <a:xfrm>
            <a:off x="731520" y="812800"/>
            <a:ext cx="2247900" cy="406400"/>
          </a:xfrm>
          <a:prstGeom prst="rect">
            <a:avLst/>
          </a:prstGeom>
        </p:spPr>
      </p:pic>
      <p:sp>
        <p:nvSpPr>
          <p:cNvPr id="21" name="Freeform: Shape 20">
            <a:extLst>
              <a:ext uri="{FF2B5EF4-FFF2-40B4-BE49-F238E27FC236}">
                <a16:creationId xmlns:a16="http://schemas.microsoft.com/office/drawing/2014/main" id="{2455B4A9-C2C4-4D4B-B5A6-E3BB93F31793}"/>
              </a:ext>
            </a:extLst>
          </p:cNvPr>
          <p:cNvSpPr/>
          <p:nvPr userDrawn="1"/>
        </p:nvSpPr>
        <p:spPr>
          <a:xfrm rot="18880191">
            <a:off x="7003968" y="958724"/>
            <a:ext cx="5766811" cy="1634831"/>
          </a:xfrm>
          <a:custGeom>
            <a:avLst/>
            <a:gdLst>
              <a:gd name="connsiteX0" fmla="*/ 7130190 w 7130190"/>
              <a:gd name="connsiteY0" fmla="*/ 1494581 h 2021334"/>
              <a:gd name="connsiteX1" fmla="*/ 6597331 w 7130190"/>
              <a:gd name="connsiteY1" fmla="*/ 2021334 h 2021334"/>
              <a:gd name="connsiteX2" fmla="*/ 1010667 w 7130190"/>
              <a:gd name="connsiteY2" fmla="*/ 2021334 h 2021334"/>
              <a:gd name="connsiteX3" fmla="*/ 0 w 7130190"/>
              <a:gd name="connsiteY3" fmla="*/ 1010667 h 2021334"/>
              <a:gd name="connsiteX4" fmla="*/ 1010667 w 7130190"/>
              <a:gd name="connsiteY4" fmla="*/ 0 h 2021334"/>
              <a:gd name="connsiteX5" fmla="*/ 5652735 w 7130190"/>
              <a:gd name="connsiteY5" fmla="*/ 0 h 20213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30190" h="2021334">
                <a:moveTo>
                  <a:pt x="7130190" y="1494581"/>
                </a:moveTo>
                <a:lnTo>
                  <a:pt x="6597331" y="2021334"/>
                </a:lnTo>
                <a:lnTo>
                  <a:pt x="1010667" y="2021334"/>
                </a:lnTo>
                <a:cubicBezTo>
                  <a:pt x="452491" y="2021334"/>
                  <a:pt x="0" y="1568843"/>
                  <a:pt x="0" y="1010667"/>
                </a:cubicBezTo>
                <a:cubicBezTo>
                  <a:pt x="0" y="452491"/>
                  <a:pt x="452491" y="0"/>
                  <a:pt x="1010667" y="0"/>
                </a:cubicBezTo>
                <a:lnTo>
                  <a:pt x="5652735" y="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noAutofit/>
          </a:bodyPr>
          <a:lstStyle/>
          <a:p>
            <a:pPr algn="l"/>
            <a:endParaRPr lang="en-US" sz="1600" dirty="0" err="1"/>
          </a:p>
        </p:txBody>
      </p:sp>
      <p:sp>
        <p:nvSpPr>
          <p:cNvPr id="6" name="Rectangle: Rounded Corners 5">
            <a:extLst>
              <a:ext uri="{FF2B5EF4-FFF2-40B4-BE49-F238E27FC236}">
                <a16:creationId xmlns:a16="http://schemas.microsoft.com/office/drawing/2014/main" id="{9745EF4D-5A59-0033-22CE-A967C3343CEA}"/>
              </a:ext>
            </a:extLst>
          </p:cNvPr>
          <p:cNvSpPr/>
          <p:nvPr userDrawn="1"/>
        </p:nvSpPr>
        <p:spPr>
          <a:xfrm rot="18880191">
            <a:off x="8499307" y="2355298"/>
            <a:ext cx="2930426" cy="887781"/>
          </a:xfrm>
          <a:prstGeom prst="roundRect">
            <a:avLst>
              <a:gd name="adj" fmla="val 50000"/>
            </a:avLst>
          </a:prstGeom>
          <a:no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600" dirty="0" err="1"/>
          </a:p>
        </p:txBody>
      </p:sp>
      <p:sp>
        <p:nvSpPr>
          <p:cNvPr id="16" name="Freeform: Shape 15">
            <a:extLst>
              <a:ext uri="{FF2B5EF4-FFF2-40B4-BE49-F238E27FC236}">
                <a16:creationId xmlns:a16="http://schemas.microsoft.com/office/drawing/2014/main" id="{74CC37FF-6C44-F059-2F5F-95F30D6AF64C}"/>
              </a:ext>
            </a:extLst>
          </p:cNvPr>
          <p:cNvSpPr/>
          <p:nvPr userDrawn="1"/>
        </p:nvSpPr>
        <p:spPr>
          <a:xfrm rot="18880191">
            <a:off x="8572095" y="74113"/>
            <a:ext cx="2335382" cy="887781"/>
          </a:xfrm>
          <a:custGeom>
            <a:avLst/>
            <a:gdLst>
              <a:gd name="connsiteX0" fmla="*/ 1802418 w 2887509"/>
              <a:gd name="connsiteY0" fmla="*/ 0 h 1097669"/>
              <a:gd name="connsiteX1" fmla="*/ 2887509 w 2887509"/>
              <a:gd name="connsiteY1" fmla="*/ 1097669 h 1097669"/>
              <a:gd name="connsiteX2" fmla="*/ 548834 w 2887509"/>
              <a:gd name="connsiteY2" fmla="*/ 1097668 h 1097669"/>
              <a:gd name="connsiteX3" fmla="*/ 0 w 2887509"/>
              <a:gd name="connsiteY3" fmla="*/ 548834 h 1097669"/>
              <a:gd name="connsiteX4" fmla="*/ 548834 w 2887509"/>
              <a:gd name="connsiteY4" fmla="*/ 0 h 10976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87509" h="1097669">
                <a:moveTo>
                  <a:pt x="1802418" y="0"/>
                </a:moveTo>
                <a:lnTo>
                  <a:pt x="2887509" y="1097669"/>
                </a:lnTo>
                <a:lnTo>
                  <a:pt x="548834" y="1097668"/>
                </a:lnTo>
                <a:cubicBezTo>
                  <a:pt x="245721" y="1097668"/>
                  <a:pt x="0" y="851947"/>
                  <a:pt x="0" y="548834"/>
                </a:cubicBezTo>
                <a:cubicBezTo>
                  <a:pt x="0" y="245721"/>
                  <a:pt x="245721" y="0"/>
                  <a:pt x="548834" y="0"/>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noAutofit/>
          </a:bodyPr>
          <a:lstStyle/>
          <a:p>
            <a:pPr algn="l"/>
            <a:endParaRPr lang="en-US" sz="1600" dirty="0" err="1"/>
          </a:p>
        </p:txBody>
      </p:sp>
      <p:sp>
        <p:nvSpPr>
          <p:cNvPr id="2" name="TextBox 1">
            <a:extLst>
              <a:ext uri="{FF2B5EF4-FFF2-40B4-BE49-F238E27FC236}">
                <a16:creationId xmlns:a16="http://schemas.microsoft.com/office/drawing/2014/main" id="{3B69183B-EF09-DEB8-DBB1-EE99DD036764}"/>
              </a:ext>
            </a:extLst>
          </p:cNvPr>
          <p:cNvSpPr txBox="1"/>
          <p:nvPr userDrawn="1"/>
        </p:nvSpPr>
        <p:spPr bwMode="black">
          <a:xfrm>
            <a:off x="613608" y="6519948"/>
            <a:ext cx="7722832" cy="215444"/>
          </a:xfrm>
          <a:prstGeom prst="rect">
            <a:avLst/>
          </a:prstGeom>
          <a:ln>
            <a:noFill/>
          </a:ln>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800" dirty="0">
                <a:solidFill>
                  <a:srgbClr val="7FD1EF"/>
                </a:solidFill>
                <a:ea typeface="Arial" charset="0"/>
                <a:cs typeface="Arial" charset="0"/>
              </a:rPr>
              <a:t>© 2024. All rights reserved. IQVIA</a:t>
            </a:r>
            <a:r>
              <a:rPr lang="en-US" sz="800" baseline="30000" dirty="0">
                <a:solidFill>
                  <a:srgbClr val="7FD1EF"/>
                </a:solidFill>
                <a:ea typeface="Arial" charset="0"/>
                <a:cs typeface="Arial" charset="0"/>
              </a:rPr>
              <a:t>®</a:t>
            </a:r>
            <a:r>
              <a:rPr lang="en-US" sz="800" dirty="0">
                <a:solidFill>
                  <a:srgbClr val="7FD1EF"/>
                </a:solidFill>
                <a:ea typeface="Arial" charset="0"/>
                <a:cs typeface="Arial" charset="0"/>
              </a:rPr>
              <a:t> is a registered trademark of IQVIA Inc. in the United States, the European Union, and various other countries. </a:t>
            </a:r>
          </a:p>
        </p:txBody>
      </p:sp>
      <p:sp>
        <p:nvSpPr>
          <p:cNvPr id="23" name="Freeform: Shape 22">
            <a:extLst>
              <a:ext uri="{FF2B5EF4-FFF2-40B4-BE49-F238E27FC236}">
                <a16:creationId xmlns:a16="http://schemas.microsoft.com/office/drawing/2014/main" id="{AAC475A6-CE10-0E6A-2700-525C57FA92F3}"/>
              </a:ext>
            </a:extLst>
          </p:cNvPr>
          <p:cNvSpPr>
            <a:spLocks/>
          </p:cNvSpPr>
          <p:nvPr userDrawn="1"/>
        </p:nvSpPr>
        <p:spPr bwMode="auto">
          <a:xfrm rot="2700000">
            <a:off x="9437387" y="536223"/>
            <a:ext cx="3931862" cy="3934695"/>
          </a:xfrm>
          <a:custGeom>
            <a:avLst/>
            <a:gdLst>
              <a:gd name="connsiteX0" fmla="*/ 382156 w 3931862"/>
              <a:gd name="connsiteY0" fmla="*/ 10539 h 3934695"/>
              <a:gd name="connsiteX1" fmla="*/ 384583 w 3931862"/>
              <a:gd name="connsiteY1" fmla="*/ 9785 h 3934695"/>
              <a:gd name="connsiteX2" fmla="*/ 481653 w 3931862"/>
              <a:gd name="connsiteY2" fmla="*/ 0 h 3934695"/>
              <a:gd name="connsiteX3" fmla="*/ 1113950 w 3931862"/>
              <a:gd name="connsiteY3" fmla="*/ 0 h 3934695"/>
              <a:gd name="connsiteX4" fmla="*/ 3931862 w 3931862"/>
              <a:gd name="connsiteY4" fmla="*/ 2817912 h 3934695"/>
              <a:gd name="connsiteX5" fmla="*/ 3931862 w 3931862"/>
              <a:gd name="connsiteY5" fmla="*/ 3453042 h 3934695"/>
              <a:gd name="connsiteX6" fmla="*/ 3450209 w 3931862"/>
              <a:gd name="connsiteY6" fmla="*/ 3934695 h 3934695"/>
              <a:gd name="connsiteX7" fmla="*/ 481653 w 3931862"/>
              <a:gd name="connsiteY7" fmla="*/ 3934695 h 3934695"/>
              <a:gd name="connsiteX8" fmla="*/ 0 w 3931862"/>
              <a:gd name="connsiteY8" fmla="*/ 3453042 h 3934695"/>
              <a:gd name="connsiteX9" fmla="*/ 0 w 3931862"/>
              <a:gd name="connsiteY9" fmla="*/ 481653 h 3934695"/>
              <a:gd name="connsiteX10" fmla="*/ 9786 w 3931862"/>
              <a:gd name="connsiteY10" fmla="*/ 384583 h 3934695"/>
              <a:gd name="connsiteX11" fmla="*/ 10539 w 3931862"/>
              <a:gd name="connsiteY11" fmla="*/ 382157 h 39346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931862" h="3934695">
                <a:moveTo>
                  <a:pt x="382156" y="10539"/>
                </a:moveTo>
                <a:lnTo>
                  <a:pt x="384583" y="9785"/>
                </a:lnTo>
                <a:cubicBezTo>
                  <a:pt x="415937" y="3370"/>
                  <a:pt x="448402" y="0"/>
                  <a:pt x="481653" y="0"/>
                </a:cubicBezTo>
                <a:lnTo>
                  <a:pt x="1113950" y="0"/>
                </a:lnTo>
                <a:lnTo>
                  <a:pt x="3931862" y="2817912"/>
                </a:lnTo>
                <a:lnTo>
                  <a:pt x="3931862" y="3453042"/>
                </a:lnTo>
                <a:cubicBezTo>
                  <a:pt x="3931862" y="3719052"/>
                  <a:pt x="3716219" y="3934695"/>
                  <a:pt x="3450209" y="3934695"/>
                </a:cubicBezTo>
                <a:lnTo>
                  <a:pt x="481653" y="3934695"/>
                </a:lnTo>
                <a:cubicBezTo>
                  <a:pt x="215643" y="3934695"/>
                  <a:pt x="0" y="3719052"/>
                  <a:pt x="0" y="3453042"/>
                </a:cubicBezTo>
                <a:lnTo>
                  <a:pt x="0" y="481653"/>
                </a:lnTo>
                <a:cubicBezTo>
                  <a:pt x="0" y="448402"/>
                  <a:pt x="3369" y="415937"/>
                  <a:pt x="9786" y="384583"/>
                </a:cubicBezTo>
                <a:lnTo>
                  <a:pt x="10539" y="382157"/>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noAutofit/>
          </a:bodyPr>
          <a:lstStyle/>
          <a:p>
            <a:pPr lvl="0"/>
            <a:endParaRPr lang="en-US" sz="1600">
              <a:solidFill>
                <a:schemeClr val="lt1"/>
              </a:solidFill>
            </a:endParaRPr>
          </a:p>
        </p:txBody>
      </p:sp>
      <p:sp>
        <p:nvSpPr>
          <p:cNvPr id="28" name="Freeform: Shape 27">
            <a:extLst>
              <a:ext uri="{FF2B5EF4-FFF2-40B4-BE49-F238E27FC236}">
                <a16:creationId xmlns:a16="http://schemas.microsoft.com/office/drawing/2014/main" id="{74012F6A-325E-BA05-9E6A-DBAD18E7D956}"/>
              </a:ext>
            </a:extLst>
          </p:cNvPr>
          <p:cNvSpPr>
            <a:spLocks/>
          </p:cNvSpPr>
          <p:nvPr userDrawn="1"/>
        </p:nvSpPr>
        <p:spPr bwMode="auto">
          <a:xfrm rot="2700000">
            <a:off x="10223690" y="810799"/>
            <a:ext cx="3785617" cy="3568117"/>
          </a:xfrm>
          <a:custGeom>
            <a:avLst/>
            <a:gdLst>
              <a:gd name="connsiteX0" fmla="*/ 105591 w 3804547"/>
              <a:gd name="connsiteY0" fmla="*/ 0 h 3701473"/>
              <a:gd name="connsiteX1" fmla="*/ 3804547 w 3804547"/>
              <a:gd name="connsiteY1" fmla="*/ 3698955 h 3701473"/>
              <a:gd name="connsiteX2" fmla="*/ 3779576 w 3804547"/>
              <a:gd name="connsiteY2" fmla="*/ 3701473 h 3701473"/>
              <a:gd name="connsiteX3" fmla="*/ 501834 w 3804547"/>
              <a:gd name="connsiteY3" fmla="*/ 3701473 h 3701473"/>
              <a:gd name="connsiteX4" fmla="*/ 0 w 3804547"/>
              <a:gd name="connsiteY4" fmla="*/ 3199639 h 3701473"/>
              <a:gd name="connsiteX5" fmla="*/ 0 w 3804547"/>
              <a:gd name="connsiteY5" fmla="*/ 106703 h 3701473"/>
              <a:gd name="connsiteX6" fmla="*/ 125 w 3804547"/>
              <a:gd name="connsiteY6" fmla="*/ 105466 h 3701473"/>
              <a:gd name="connsiteX0" fmla="*/ 105591 w 3804547"/>
              <a:gd name="connsiteY0" fmla="*/ 0 h 3701473"/>
              <a:gd name="connsiteX1" fmla="*/ 3804547 w 3804547"/>
              <a:gd name="connsiteY1" fmla="*/ 3698955 h 3701473"/>
              <a:gd name="connsiteX2" fmla="*/ 3779576 w 3804547"/>
              <a:gd name="connsiteY2" fmla="*/ 3701473 h 3701473"/>
              <a:gd name="connsiteX3" fmla="*/ 501834 w 3804547"/>
              <a:gd name="connsiteY3" fmla="*/ 3701473 h 3701473"/>
              <a:gd name="connsiteX4" fmla="*/ 0 w 3804547"/>
              <a:gd name="connsiteY4" fmla="*/ 3199639 h 3701473"/>
              <a:gd name="connsiteX5" fmla="*/ 0 w 3804547"/>
              <a:gd name="connsiteY5" fmla="*/ 106703 h 3701473"/>
              <a:gd name="connsiteX6" fmla="*/ 125 w 3804547"/>
              <a:gd name="connsiteY6" fmla="*/ 105466 h 3701473"/>
              <a:gd name="connsiteX7" fmla="*/ 197031 w 3804547"/>
              <a:gd name="connsiteY7" fmla="*/ 91440 h 3701473"/>
              <a:gd name="connsiteX0" fmla="*/ 105591 w 3804547"/>
              <a:gd name="connsiteY0" fmla="*/ 0 h 3701473"/>
              <a:gd name="connsiteX1" fmla="*/ 3804547 w 3804547"/>
              <a:gd name="connsiteY1" fmla="*/ 3698955 h 3701473"/>
              <a:gd name="connsiteX2" fmla="*/ 3779576 w 3804547"/>
              <a:gd name="connsiteY2" fmla="*/ 3701473 h 3701473"/>
              <a:gd name="connsiteX3" fmla="*/ 501834 w 3804547"/>
              <a:gd name="connsiteY3" fmla="*/ 3701473 h 3701473"/>
              <a:gd name="connsiteX4" fmla="*/ 0 w 3804547"/>
              <a:gd name="connsiteY4" fmla="*/ 3199639 h 3701473"/>
              <a:gd name="connsiteX5" fmla="*/ 0 w 3804547"/>
              <a:gd name="connsiteY5" fmla="*/ 106703 h 3701473"/>
              <a:gd name="connsiteX6" fmla="*/ 125 w 3804547"/>
              <a:gd name="connsiteY6" fmla="*/ 105466 h 3701473"/>
              <a:gd name="connsiteX0" fmla="*/ 3804547 w 3804547"/>
              <a:gd name="connsiteY0" fmla="*/ 3593489 h 3596007"/>
              <a:gd name="connsiteX1" fmla="*/ 3779576 w 3804547"/>
              <a:gd name="connsiteY1" fmla="*/ 3596007 h 3596007"/>
              <a:gd name="connsiteX2" fmla="*/ 501834 w 3804547"/>
              <a:gd name="connsiteY2" fmla="*/ 3596007 h 3596007"/>
              <a:gd name="connsiteX3" fmla="*/ 0 w 3804547"/>
              <a:gd name="connsiteY3" fmla="*/ 3094173 h 3596007"/>
              <a:gd name="connsiteX4" fmla="*/ 0 w 3804547"/>
              <a:gd name="connsiteY4" fmla="*/ 1237 h 3596007"/>
              <a:gd name="connsiteX5" fmla="*/ 125 w 3804547"/>
              <a:gd name="connsiteY5" fmla="*/ 0 h 3596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804547" h="3596007">
                <a:moveTo>
                  <a:pt x="3804547" y="3593489"/>
                </a:moveTo>
                <a:lnTo>
                  <a:pt x="3779576" y="3596007"/>
                </a:lnTo>
                <a:lnTo>
                  <a:pt x="501834" y="3596007"/>
                </a:lnTo>
                <a:cubicBezTo>
                  <a:pt x="224679" y="3596007"/>
                  <a:pt x="0" y="3371328"/>
                  <a:pt x="0" y="3094173"/>
                </a:cubicBezTo>
                <a:lnTo>
                  <a:pt x="0" y="1237"/>
                </a:lnTo>
                <a:cubicBezTo>
                  <a:pt x="42" y="825"/>
                  <a:pt x="83" y="412"/>
                  <a:pt x="125" y="0"/>
                </a:cubicBezTo>
              </a:path>
            </a:pathLst>
          </a:custGeom>
          <a:no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noAutofit/>
          </a:bodyPr>
          <a:lstStyle/>
          <a:p>
            <a:pPr lvl="0"/>
            <a:endParaRPr lang="en-US" sz="1600">
              <a:solidFill>
                <a:schemeClr val="lt1"/>
              </a:solidFill>
            </a:endParaRPr>
          </a:p>
        </p:txBody>
      </p:sp>
    </p:spTree>
    <p:extLst>
      <p:ext uri="{BB962C8B-B14F-4D97-AF65-F5344CB8AC3E}">
        <p14:creationId xmlns:p14="http://schemas.microsoft.com/office/powerpoint/2010/main" val="1003711155"/>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Divider 2024-06 - IQVIA">
    <p:spTree>
      <p:nvGrpSpPr>
        <p:cNvPr id="1" name=""/>
        <p:cNvGrpSpPr/>
        <p:nvPr/>
      </p:nvGrpSpPr>
      <p:grpSpPr>
        <a:xfrm>
          <a:off x="0" y="0"/>
          <a:ext cx="0" cy="0"/>
          <a:chOff x="0" y="0"/>
          <a:chExt cx="0" cy="0"/>
        </a:xfrm>
      </p:grpSpPr>
      <p:sp>
        <p:nvSpPr>
          <p:cNvPr id="14" name="Freeform: Shape 13">
            <a:extLst>
              <a:ext uri="{FF2B5EF4-FFF2-40B4-BE49-F238E27FC236}">
                <a16:creationId xmlns:a16="http://schemas.microsoft.com/office/drawing/2014/main" id="{5E971393-FE1D-3B6A-5952-3200539F4C21}"/>
              </a:ext>
            </a:extLst>
          </p:cNvPr>
          <p:cNvSpPr/>
          <p:nvPr userDrawn="1"/>
        </p:nvSpPr>
        <p:spPr>
          <a:xfrm rot="18900000">
            <a:off x="9590939" y="-1090570"/>
            <a:ext cx="3074362" cy="4401184"/>
          </a:xfrm>
          <a:custGeom>
            <a:avLst/>
            <a:gdLst>
              <a:gd name="connsiteX0" fmla="*/ 906398 w 3074362"/>
              <a:gd name="connsiteY0" fmla="*/ 0 h 4401184"/>
              <a:gd name="connsiteX1" fmla="*/ 3074362 w 3074362"/>
              <a:gd name="connsiteY1" fmla="*/ 2167965 h 4401184"/>
              <a:gd name="connsiteX2" fmla="*/ 841143 w 3074362"/>
              <a:gd name="connsiteY2" fmla="*/ 4401184 h 4401184"/>
              <a:gd name="connsiteX3" fmla="*/ 334666 w 3074362"/>
              <a:gd name="connsiteY3" fmla="*/ 4401184 h 4401184"/>
              <a:gd name="connsiteX4" fmla="*/ 0 w 3074362"/>
              <a:gd name="connsiteY4" fmla="*/ 4066518 h 4401184"/>
              <a:gd name="connsiteX5" fmla="*/ 0 w 3074362"/>
              <a:gd name="connsiteY5" fmla="*/ 334667 h 4401184"/>
              <a:gd name="connsiteX6" fmla="*/ 334666 w 3074362"/>
              <a:gd name="connsiteY6" fmla="*/ 0 h 44011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074362" h="4401184">
                <a:moveTo>
                  <a:pt x="906398" y="0"/>
                </a:moveTo>
                <a:lnTo>
                  <a:pt x="3074362" y="2167965"/>
                </a:lnTo>
                <a:lnTo>
                  <a:pt x="841143" y="4401184"/>
                </a:lnTo>
                <a:lnTo>
                  <a:pt x="334666" y="4401184"/>
                </a:lnTo>
                <a:cubicBezTo>
                  <a:pt x="149835" y="4401184"/>
                  <a:pt x="0" y="4251349"/>
                  <a:pt x="0" y="4066518"/>
                </a:cubicBezTo>
                <a:lnTo>
                  <a:pt x="0" y="334667"/>
                </a:lnTo>
                <a:cubicBezTo>
                  <a:pt x="0" y="149835"/>
                  <a:pt x="149835" y="0"/>
                  <a:pt x="334666" y="0"/>
                </a:cubicBezTo>
                <a:close/>
              </a:path>
            </a:pathLst>
          </a:custGeom>
          <a:solidFill>
            <a:srgbClr val="140B42"/>
          </a:solidFill>
          <a:ln>
            <a:noFill/>
          </a:ln>
        </p:spPr>
        <p:txBody>
          <a:bodyPr vert="horz" wrap="square" lIns="91440" tIns="45720" rIns="91440" bIns="45720" numCol="1" anchor="t" anchorCtr="0" compatLnSpc="1">
            <a:prstTxWarp prst="textNoShape">
              <a:avLst/>
            </a:prstTxWarp>
            <a:noAutofit/>
          </a:bodyPr>
          <a:lstStyle/>
          <a:p>
            <a:pPr lvl="0"/>
            <a:endParaRPr lang="en-US" dirty="0" err="1"/>
          </a:p>
        </p:txBody>
      </p:sp>
      <p:sp>
        <p:nvSpPr>
          <p:cNvPr id="19" name="Freeform: Shape 18">
            <a:extLst>
              <a:ext uri="{FF2B5EF4-FFF2-40B4-BE49-F238E27FC236}">
                <a16:creationId xmlns:a16="http://schemas.microsoft.com/office/drawing/2014/main" id="{FA9D7148-A6F2-CBCC-1252-9028ED2C858C}"/>
              </a:ext>
            </a:extLst>
          </p:cNvPr>
          <p:cNvSpPr/>
          <p:nvPr userDrawn="1"/>
        </p:nvSpPr>
        <p:spPr>
          <a:xfrm rot="2700000">
            <a:off x="6613319" y="-912201"/>
            <a:ext cx="3072335" cy="3072335"/>
          </a:xfrm>
          <a:custGeom>
            <a:avLst/>
            <a:gdLst>
              <a:gd name="connsiteX0" fmla="*/ 0 w 2777410"/>
              <a:gd name="connsiteY0" fmla="*/ 1975810 h 2777410"/>
              <a:gd name="connsiteX1" fmla="*/ 1975810 w 2777410"/>
              <a:gd name="connsiteY1" fmla="*/ 0 h 2777410"/>
              <a:gd name="connsiteX2" fmla="*/ 2540164 w 2777410"/>
              <a:gd name="connsiteY2" fmla="*/ 0 h 2777410"/>
              <a:gd name="connsiteX3" fmla="*/ 2777410 w 2777410"/>
              <a:gd name="connsiteY3" fmla="*/ 237247 h 2777410"/>
              <a:gd name="connsiteX4" fmla="*/ 2777410 w 2777410"/>
              <a:gd name="connsiteY4" fmla="*/ 2540163 h 2777410"/>
              <a:gd name="connsiteX5" fmla="*/ 2540163 w 2777410"/>
              <a:gd name="connsiteY5" fmla="*/ 2777410 h 2777410"/>
              <a:gd name="connsiteX6" fmla="*/ 237247 w 2777410"/>
              <a:gd name="connsiteY6" fmla="*/ 2777410 h 2777410"/>
              <a:gd name="connsiteX7" fmla="*/ 0 w 2777410"/>
              <a:gd name="connsiteY7" fmla="*/ 2540163 h 27774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777410" h="2777410">
                <a:moveTo>
                  <a:pt x="0" y="1975810"/>
                </a:moveTo>
                <a:lnTo>
                  <a:pt x="1975810" y="0"/>
                </a:lnTo>
                <a:lnTo>
                  <a:pt x="2540164" y="0"/>
                </a:lnTo>
                <a:cubicBezTo>
                  <a:pt x="2671191" y="0"/>
                  <a:pt x="2777410" y="106219"/>
                  <a:pt x="2777410" y="237247"/>
                </a:cubicBezTo>
                <a:lnTo>
                  <a:pt x="2777410" y="2540163"/>
                </a:lnTo>
                <a:cubicBezTo>
                  <a:pt x="2777410" y="2671191"/>
                  <a:pt x="2671191" y="2777410"/>
                  <a:pt x="2540163" y="2777410"/>
                </a:cubicBezTo>
                <a:lnTo>
                  <a:pt x="237247" y="2777410"/>
                </a:lnTo>
                <a:cubicBezTo>
                  <a:pt x="106220" y="2777410"/>
                  <a:pt x="0" y="2671190"/>
                  <a:pt x="0" y="2540163"/>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noAutofit/>
          </a:bodyPr>
          <a:lstStyle/>
          <a:p>
            <a:pPr algn="l"/>
            <a:endParaRPr lang="en-US" sz="1600" dirty="0" err="1"/>
          </a:p>
        </p:txBody>
      </p:sp>
      <p:graphicFrame>
        <p:nvGraphicFramePr>
          <p:cNvPr id="8" name="think-cell data - do not delete" hidden="1">
            <a:extLst>
              <a:ext uri="{FF2B5EF4-FFF2-40B4-BE49-F238E27FC236}">
                <a16:creationId xmlns:a16="http://schemas.microsoft.com/office/drawing/2014/main" id="{150474CF-7CCB-20DD-E6E1-8A9CD0E038CC}"/>
              </a:ext>
            </a:extLst>
          </p:cNvPr>
          <p:cNvGraphicFramePr>
            <a:graphicFrameLocks noChangeAspect="1"/>
          </p:cNvGraphicFramePr>
          <p:nvPr userDrawn="1">
            <p:custDataLst>
              <p:tags r:id="rId1"/>
            </p:custDataLst>
            <p:extLst>
              <p:ext uri="{D42A27DB-BD31-4B8C-83A1-F6EECF244321}">
                <p14:modId xmlns:p14="http://schemas.microsoft.com/office/powerpoint/2010/main" val="422167720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473" imgH="473" progId="TCLayout.ActiveDocument.1">
                  <p:embed/>
                </p:oleObj>
              </mc:Choice>
              <mc:Fallback>
                <p:oleObj name="think-cell Slide" r:id="rId3" imgW="473" imgH="473" progId="TCLayout.ActiveDocument.1">
                  <p:embed/>
                  <p:pic>
                    <p:nvPicPr>
                      <p:cNvPr id="8" name="think-cell data - do not delete" hidden="1">
                        <a:extLst>
                          <a:ext uri="{FF2B5EF4-FFF2-40B4-BE49-F238E27FC236}">
                            <a16:creationId xmlns:a16="http://schemas.microsoft.com/office/drawing/2014/main" id="{150474CF-7CCB-20DD-E6E1-8A9CD0E038CC}"/>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3" name="Title 1">
            <a:extLst>
              <a:ext uri="{FF2B5EF4-FFF2-40B4-BE49-F238E27FC236}">
                <a16:creationId xmlns:a16="http://schemas.microsoft.com/office/drawing/2014/main" id="{13DC1846-D39B-50FF-487A-FD15579093A3}"/>
              </a:ext>
            </a:extLst>
          </p:cNvPr>
          <p:cNvSpPr>
            <a:spLocks noGrp="1"/>
          </p:cNvSpPr>
          <p:nvPr userDrawn="1">
            <p:ph type="title" hasCustomPrompt="1"/>
          </p:nvPr>
        </p:nvSpPr>
        <p:spPr bwMode="white">
          <a:xfrm>
            <a:off x="613608" y="2049693"/>
            <a:ext cx="5593080" cy="2758614"/>
          </a:xfrm>
          <a:prstGeom prst="rect">
            <a:avLst/>
          </a:prstGeom>
        </p:spPr>
        <p:txBody>
          <a:bodyPr anchor="ctr" anchorCtr="0"/>
          <a:lstStyle>
            <a:lvl1pPr>
              <a:lnSpc>
                <a:spcPct val="100000"/>
              </a:lnSpc>
              <a:defRPr sz="3600" b="1">
                <a:solidFill>
                  <a:schemeClr val="accent2"/>
                </a:solidFill>
              </a:defRPr>
            </a:lvl1pPr>
          </a:lstStyle>
          <a:p>
            <a:r>
              <a:rPr lang="en-US" dirty="0"/>
              <a:t>Divider title are 36pt Arial Bold sentence case</a:t>
            </a:r>
          </a:p>
        </p:txBody>
      </p:sp>
      <p:sp>
        <p:nvSpPr>
          <p:cNvPr id="17" name="Freeform 7">
            <a:extLst>
              <a:ext uri="{FF2B5EF4-FFF2-40B4-BE49-F238E27FC236}">
                <a16:creationId xmlns:a16="http://schemas.microsoft.com/office/drawing/2014/main" id="{FA3B847E-CEDD-4F28-13DA-54DB86046169}"/>
              </a:ext>
            </a:extLst>
          </p:cNvPr>
          <p:cNvSpPr>
            <a:spLocks/>
          </p:cNvSpPr>
          <p:nvPr userDrawn="1"/>
        </p:nvSpPr>
        <p:spPr bwMode="auto">
          <a:xfrm rot="16200000">
            <a:off x="8579893" y="133677"/>
            <a:ext cx="2515488" cy="2515488"/>
          </a:xfrm>
          <a:custGeom>
            <a:avLst/>
            <a:gdLst>
              <a:gd name="T0" fmla="*/ 724 w 1691"/>
              <a:gd name="T1" fmla="*/ 1624 h 1691"/>
              <a:gd name="T2" fmla="*/ 67 w 1691"/>
              <a:gd name="T3" fmla="*/ 967 h 1691"/>
              <a:gd name="T4" fmla="*/ 67 w 1691"/>
              <a:gd name="T5" fmla="*/ 724 h 1691"/>
              <a:gd name="T6" fmla="*/ 724 w 1691"/>
              <a:gd name="T7" fmla="*/ 67 h 1691"/>
              <a:gd name="T8" fmla="*/ 967 w 1691"/>
              <a:gd name="T9" fmla="*/ 67 h 1691"/>
              <a:gd name="T10" fmla="*/ 1624 w 1691"/>
              <a:gd name="T11" fmla="*/ 724 h 1691"/>
              <a:gd name="T12" fmla="*/ 1624 w 1691"/>
              <a:gd name="T13" fmla="*/ 967 h 1691"/>
              <a:gd name="T14" fmla="*/ 967 w 1691"/>
              <a:gd name="T15" fmla="*/ 1624 h 1691"/>
              <a:gd name="T16" fmla="*/ 724 w 1691"/>
              <a:gd name="T17" fmla="*/ 1624 h 16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91" h="1691">
                <a:moveTo>
                  <a:pt x="724" y="1624"/>
                </a:moveTo>
                <a:cubicBezTo>
                  <a:pt x="67" y="967"/>
                  <a:pt x="67" y="967"/>
                  <a:pt x="67" y="967"/>
                </a:cubicBezTo>
                <a:cubicBezTo>
                  <a:pt x="0" y="900"/>
                  <a:pt x="0" y="791"/>
                  <a:pt x="67" y="724"/>
                </a:cubicBezTo>
                <a:cubicBezTo>
                  <a:pt x="724" y="67"/>
                  <a:pt x="724" y="67"/>
                  <a:pt x="724" y="67"/>
                </a:cubicBezTo>
                <a:cubicBezTo>
                  <a:pt x="791" y="0"/>
                  <a:pt x="900" y="0"/>
                  <a:pt x="967" y="67"/>
                </a:cubicBezTo>
                <a:cubicBezTo>
                  <a:pt x="1624" y="724"/>
                  <a:pt x="1624" y="724"/>
                  <a:pt x="1624" y="724"/>
                </a:cubicBezTo>
                <a:cubicBezTo>
                  <a:pt x="1691" y="791"/>
                  <a:pt x="1691" y="900"/>
                  <a:pt x="1624" y="967"/>
                </a:cubicBezTo>
                <a:cubicBezTo>
                  <a:pt x="967" y="1624"/>
                  <a:pt x="967" y="1624"/>
                  <a:pt x="967" y="1624"/>
                </a:cubicBezTo>
                <a:cubicBezTo>
                  <a:pt x="900" y="1691"/>
                  <a:pt x="791" y="1691"/>
                  <a:pt x="724" y="1624"/>
                </a:cubicBezTo>
                <a:close/>
              </a:path>
            </a:pathLst>
          </a:custGeom>
          <a:solidFill>
            <a:schemeClr val="accent1"/>
          </a:solidFill>
          <a:ln w="12700">
            <a:solidFill>
              <a:schemeClr val="bg1"/>
            </a:solidFill>
          </a:ln>
        </p:spPr>
        <p:txBody>
          <a:bodyPr vert="horz" wrap="square" lIns="91440" tIns="45720" rIns="91440" bIns="45720" numCol="1" anchor="t" anchorCtr="0" compatLnSpc="1">
            <a:prstTxWarp prst="textNoShape">
              <a:avLst/>
            </a:prstTxWarp>
          </a:bodyPr>
          <a:lstStyle/>
          <a:p>
            <a:endParaRPr lang="en-US"/>
          </a:p>
        </p:txBody>
      </p:sp>
      <p:sp>
        <p:nvSpPr>
          <p:cNvPr id="13" name="AutoShape 3">
            <a:extLst>
              <a:ext uri="{FF2B5EF4-FFF2-40B4-BE49-F238E27FC236}">
                <a16:creationId xmlns:a16="http://schemas.microsoft.com/office/drawing/2014/main" id="{0BB57922-089B-617B-DB05-C881EA21986B}"/>
              </a:ext>
            </a:extLst>
          </p:cNvPr>
          <p:cNvSpPr>
            <a:spLocks noChangeAspect="1" noChangeArrowheads="1" noTextEdit="1"/>
          </p:cNvSpPr>
          <p:nvPr userDrawn="1"/>
        </p:nvSpPr>
        <p:spPr bwMode="auto">
          <a:xfrm rot="16200000">
            <a:off x="7666727" y="-76160"/>
            <a:ext cx="4560732" cy="46577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 name="Freeform: Shape 15">
            <a:extLst>
              <a:ext uri="{FF2B5EF4-FFF2-40B4-BE49-F238E27FC236}">
                <a16:creationId xmlns:a16="http://schemas.microsoft.com/office/drawing/2014/main" id="{806C75E6-2F25-C869-52E2-8C5D355F51AF}"/>
              </a:ext>
            </a:extLst>
          </p:cNvPr>
          <p:cNvSpPr>
            <a:spLocks/>
          </p:cNvSpPr>
          <p:nvPr userDrawn="1"/>
        </p:nvSpPr>
        <p:spPr bwMode="auto">
          <a:xfrm rot="18900000">
            <a:off x="8399071" y="-1421668"/>
            <a:ext cx="2843336" cy="2843336"/>
          </a:xfrm>
          <a:custGeom>
            <a:avLst/>
            <a:gdLst>
              <a:gd name="connsiteX0" fmla="*/ 0 w 2843336"/>
              <a:gd name="connsiteY0" fmla="*/ 0 h 2843336"/>
              <a:gd name="connsiteX1" fmla="*/ 2843336 w 2843336"/>
              <a:gd name="connsiteY1" fmla="*/ 2843336 h 2843336"/>
              <a:gd name="connsiteX2" fmla="*/ 268488 w 2843336"/>
              <a:gd name="connsiteY2" fmla="*/ 2843336 h 2843336"/>
              <a:gd name="connsiteX3" fmla="*/ 0 w 2843336"/>
              <a:gd name="connsiteY3" fmla="*/ 2585131 h 2843336"/>
              <a:gd name="connsiteX0" fmla="*/ 2843336 w 2934776"/>
              <a:gd name="connsiteY0" fmla="*/ 2843336 h 2934776"/>
              <a:gd name="connsiteX1" fmla="*/ 268488 w 2934776"/>
              <a:gd name="connsiteY1" fmla="*/ 2843336 h 2934776"/>
              <a:gd name="connsiteX2" fmla="*/ 0 w 2934776"/>
              <a:gd name="connsiteY2" fmla="*/ 2585131 h 2934776"/>
              <a:gd name="connsiteX3" fmla="*/ 0 w 2934776"/>
              <a:gd name="connsiteY3" fmla="*/ 0 h 2934776"/>
              <a:gd name="connsiteX4" fmla="*/ 2934776 w 2934776"/>
              <a:gd name="connsiteY4" fmla="*/ 2934776 h 2934776"/>
              <a:gd name="connsiteX0" fmla="*/ 2843336 w 2843336"/>
              <a:gd name="connsiteY0" fmla="*/ 2843336 h 2843336"/>
              <a:gd name="connsiteX1" fmla="*/ 268488 w 2843336"/>
              <a:gd name="connsiteY1" fmla="*/ 2843336 h 2843336"/>
              <a:gd name="connsiteX2" fmla="*/ 0 w 2843336"/>
              <a:gd name="connsiteY2" fmla="*/ 2585131 h 2843336"/>
              <a:gd name="connsiteX3" fmla="*/ 0 w 2843336"/>
              <a:gd name="connsiteY3" fmla="*/ 0 h 2843336"/>
            </a:gdLst>
            <a:ahLst/>
            <a:cxnLst>
              <a:cxn ang="0">
                <a:pos x="connsiteX0" y="connsiteY0"/>
              </a:cxn>
              <a:cxn ang="0">
                <a:pos x="connsiteX1" y="connsiteY1"/>
              </a:cxn>
              <a:cxn ang="0">
                <a:pos x="connsiteX2" y="connsiteY2"/>
              </a:cxn>
              <a:cxn ang="0">
                <a:pos x="connsiteX3" y="connsiteY3"/>
              </a:cxn>
            </a:cxnLst>
            <a:rect l="l" t="t" r="r" b="b"/>
            <a:pathLst>
              <a:path w="2843336" h="2843336">
                <a:moveTo>
                  <a:pt x="2843336" y="2843336"/>
                </a:moveTo>
                <a:lnTo>
                  <a:pt x="268488" y="2843336"/>
                </a:lnTo>
                <a:cubicBezTo>
                  <a:pt x="120207" y="2843336"/>
                  <a:pt x="0" y="2727734"/>
                  <a:pt x="0" y="2585131"/>
                </a:cubicBezTo>
                <a:lnTo>
                  <a:pt x="0" y="0"/>
                </a:lnTo>
              </a:path>
            </a:pathLst>
          </a:custGeom>
          <a:noFill/>
          <a:ln w="12700">
            <a:solidFill>
              <a:schemeClr val="bg1"/>
            </a:solidFill>
          </a:ln>
        </p:spPr>
        <p:txBody>
          <a:bodyPr vert="horz" wrap="square" lIns="91440" tIns="45720" rIns="91440" bIns="45720" numCol="1" anchor="t" anchorCtr="0" compatLnSpc="1">
            <a:prstTxWarp prst="textNoShape">
              <a:avLst/>
            </a:prstTxWarp>
            <a:noAutofit/>
          </a:bodyPr>
          <a:lstStyle/>
          <a:p>
            <a:pPr lvl="0"/>
            <a:endParaRPr lang="en-US"/>
          </a:p>
        </p:txBody>
      </p:sp>
      <p:pic>
        <p:nvPicPr>
          <p:cNvPr id="6" name="Graphic 5">
            <a:extLst>
              <a:ext uri="{FF2B5EF4-FFF2-40B4-BE49-F238E27FC236}">
                <a16:creationId xmlns:a16="http://schemas.microsoft.com/office/drawing/2014/main" id="{6A10C533-42F2-F66F-9D74-979D4CA2EBDD}"/>
              </a:ext>
            </a:extLst>
          </p:cNvPr>
          <p:cNvPicPr>
            <a:picLocks noChangeAspect="1"/>
          </p:cNvPicPr>
          <p:nvPr userDrawn="1"/>
        </p:nvPicPr>
        <p:blipFill>
          <a:blip r:embed="rId5">
            <a:extLst>
              <a:ext uri="{96DAC541-7B7A-43D3-8B79-37D633B846F1}">
                <asvg:svgBlip xmlns:asvg="http://schemas.microsoft.com/office/drawing/2016/SVG/main" r:embed="rId6"/>
              </a:ext>
            </a:extLst>
          </a:blip>
          <a:stretch>
            <a:fillRect/>
          </a:stretch>
        </p:blipFill>
        <p:spPr>
          <a:xfrm>
            <a:off x="735585" y="5760594"/>
            <a:ext cx="2247900" cy="406400"/>
          </a:xfrm>
          <a:prstGeom prst="rect">
            <a:avLst/>
          </a:prstGeom>
        </p:spPr>
      </p:pic>
    </p:spTree>
    <p:extLst>
      <p:ext uri="{BB962C8B-B14F-4D97-AF65-F5344CB8AC3E}">
        <p14:creationId xmlns:p14="http://schemas.microsoft.com/office/powerpoint/2010/main" val="1857318248"/>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extLst>
    <p:ext uri="{DCECCB84-F9BA-43D5-87BE-67443E8EF086}">
      <p15:sldGuideLst xmlns:p15="http://schemas.microsoft.com/office/powerpoint/2012/main"/>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Divider 2024-07 - IQVIA">
    <p:bg>
      <p:bgPr>
        <a:solidFill>
          <a:schemeClr val="bg1"/>
        </a:solidFill>
        <a:effectLst/>
      </p:bgPr>
    </p:bg>
    <p:spTree>
      <p:nvGrpSpPr>
        <p:cNvPr id="1" name=""/>
        <p:cNvGrpSpPr/>
        <p:nvPr/>
      </p:nvGrpSpPr>
      <p:grpSpPr>
        <a:xfrm>
          <a:off x="0" y="0"/>
          <a:ext cx="0" cy="0"/>
          <a:chOff x="0" y="0"/>
          <a:chExt cx="0" cy="0"/>
        </a:xfrm>
      </p:grpSpPr>
      <p:sp>
        <p:nvSpPr>
          <p:cNvPr id="30" name="Title 1">
            <a:extLst>
              <a:ext uri="{FF2B5EF4-FFF2-40B4-BE49-F238E27FC236}">
                <a16:creationId xmlns:a16="http://schemas.microsoft.com/office/drawing/2014/main" id="{9BE82380-4E70-46AE-92D4-098EF81513CA}"/>
              </a:ext>
            </a:extLst>
          </p:cNvPr>
          <p:cNvSpPr>
            <a:spLocks noGrp="1"/>
          </p:cNvSpPr>
          <p:nvPr>
            <p:ph type="title" hasCustomPrompt="1"/>
          </p:nvPr>
        </p:nvSpPr>
        <p:spPr bwMode="white">
          <a:xfrm>
            <a:off x="613608" y="1786095"/>
            <a:ext cx="5071843" cy="3285811"/>
          </a:xfrm>
          <a:prstGeom prst="rect">
            <a:avLst/>
          </a:prstGeom>
        </p:spPr>
        <p:txBody>
          <a:bodyPr anchor="ctr" anchorCtr="0"/>
          <a:lstStyle>
            <a:lvl1pPr>
              <a:lnSpc>
                <a:spcPct val="100000"/>
              </a:lnSpc>
              <a:defRPr sz="3600" b="1">
                <a:solidFill>
                  <a:schemeClr val="accent2"/>
                </a:solidFill>
              </a:defRPr>
            </a:lvl1pPr>
          </a:lstStyle>
          <a:p>
            <a:r>
              <a:rPr lang="en-US" dirty="0"/>
              <a:t>Divider title are 36pt Arial Bold sentence case</a:t>
            </a:r>
          </a:p>
        </p:txBody>
      </p:sp>
      <p:sp>
        <p:nvSpPr>
          <p:cNvPr id="15" name="Freeform: Shape 14">
            <a:extLst>
              <a:ext uri="{FF2B5EF4-FFF2-40B4-BE49-F238E27FC236}">
                <a16:creationId xmlns:a16="http://schemas.microsoft.com/office/drawing/2014/main" id="{FD67CFEF-F865-1F9D-9E2C-67AFFAA0CE63}"/>
              </a:ext>
            </a:extLst>
          </p:cNvPr>
          <p:cNvSpPr/>
          <p:nvPr userDrawn="1"/>
        </p:nvSpPr>
        <p:spPr>
          <a:xfrm rot="900000">
            <a:off x="10293886" y="-208160"/>
            <a:ext cx="964663" cy="4890833"/>
          </a:xfrm>
          <a:custGeom>
            <a:avLst/>
            <a:gdLst>
              <a:gd name="connsiteX0" fmla="*/ 0 w 964663"/>
              <a:gd name="connsiteY0" fmla="*/ 258480 h 4890833"/>
              <a:gd name="connsiteX1" fmla="*/ 964663 w 964663"/>
              <a:gd name="connsiteY1" fmla="*/ 0 h 4890833"/>
              <a:gd name="connsiteX2" fmla="*/ 964663 w 964663"/>
              <a:gd name="connsiteY2" fmla="*/ 4408501 h 4890833"/>
              <a:gd name="connsiteX3" fmla="*/ 482331 w 964663"/>
              <a:gd name="connsiteY3" fmla="*/ 4890833 h 4890833"/>
              <a:gd name="connsiteX4" fmla="*/ 482332 w 964663"/>
              <a:gd name="connsiteY4" fmla="*/ 4890832 h 4890833"/>
              <a:gd name="connsiteX5" fmla="*/ 0 w 964663"/>
              <a:gd name="connsiteY5" fmla="*/ 4408500 h 48908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64663" h="4890833">
                <a:moveTo>
                  <a:pt x="0" y="258480"/>
                </a:moveTo>
                <a:lnTo>
                  <a:pt x="964663" y="0"/>
                </a:lnTo>
                <a:lnTo>
                  <a:pt x="964663" y="4408501"/>
                </a:lnTo>
                <a:cubicBezTo>
                  <a:pt x="964663" y="4674886"/>
                  <a:pt x="748716" y="4890833"/>
                  <a:pt x="482331" y="4890833"/>
                </a:cubicBezTo>
                <a:lnTo>
                  <a:pt x="482332" y="4890832"/>
                </a:lnTo>
                <a:cubicBezTo>
                  <a:pt x="215947" y="4890832"/>
                  <a:pt x="0" y="4674885"/>
                  <a:pt x="0" y="4408500"/>
                </a:cubicBezTo>
                <a:close/>
              </a:path>
            </a:pathLst>
          </a:custGeom>
          <a:solidFill>
            <a:srgbClr val="00CC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noAutofit/>
          </a:bodyPr>
          <a:lstStyle/>
          <a:p>
            <a:pPr algn="l"/>
            <a:endParaRPr lang="en-US" sz="1600" dirty="0" err="1"/>
          </a:p>
        </p:txBody>
      </p:sp>
      <p:sp>
        <p:nvSpPr>
          <p:cNvPr id="18" name="Freeform: Shape 17">
            <a:extLst>
              <a:ext uri="{FF2B5EF4-FFF2-40B4-BE49-F238E27FC236}">
                <a16:creationId xmlns:a16="http://schemas.microsoft.com/office/drawing/2014/main" id="{DBD764AA-01FA-C186-C3E0-47B71F33D2FE}"/>
              </a:ext>
            </a:extLst>
          </p:cNvPr>
          <p:cNvSpPr/>
          <p:nvPr userDrawn="1"/>
        </p:nvSpPr>
        <p:spPr>
          <a:xfrm rot="900000">
            <a:off x="10213216" y="2788075"/>
            <a:ext cx="964664" cy="4267468"/>
          </a:xfrm>
          <a:custGeom>
            <a:avLst/>
            <a:gdLst>
              <a:gd name="connsiteX0" fmla="*/ 385125 w 964664"/>
              <a:gd name="connsiteY0" fmla="*/ 9799 h 4267468"/>
              <a:gd name="connsiteX1" fmla="*/ 482332 w 964664"/>
              <a:gd name="connsiteY1" fmla="*/ 0 h 4267468"/>
              <a:gd name="connsiteX2" fmla="*/ 964664 w 964664"/>
              <a:gd name="connsiteY2" fmla="*/ 482332 h 4267468"/>
              <a:gd name="connsiteX3" fmla="*/ 964663 w 964664"/>
              <a:gd name="connsiteY3" fmla="*/ 4008987 h 4267468"/>
              <a:gd name="connsiteX4" fmla="*/ 0 w 964664"/>
              <a:gd name="connsiteY4" fmla="*/ 4267468 h 4267468"/>
              <a:gd name="connsiteX5" fmla="*/ 0 w 964664"/>
              <a:gd name="connsiteY5" fmla="*/ 482332 h 4267468"/>
              <a:gd name="connsiteX6" fmla="*/ 385125 w 964664"/>
              <a:gd name="connsiteY6" fmla="*/ 9799 h 42674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64664" h="4267468">
                <a:moveTo>
                  <a:pt x="385125" y="9799"/>
                </a:moveTo>
                <a:cubicBezTo>
                  <a:pt x="416524" y="3374"/>
                  <a:pt x="449033" y="0"/>
                  <a:pt x="482332" y="0"/>
                </a:cubicBezTo>
                <a:cubicBezTo>
                  <a:pt x="748717" y="0"/>
                  <a:pt x="964664" y="215947"/>
                  <a:pt x="964664" y="482332"/>
                </a:cubicBezTo>
                <a:lnTo>
                  <a:pt x="964663" y="4008987"/>
                </a:lnTo>
                <a:lnTo>
                  <a:pt x="0" y="4267468"/>
                </a:lnTo>
                <a:lnTo>
                  <a:pt x="0" y="482332"/>
                </a:lnTo>
                <a:cubicBezTo>
                  <a:pt x="0" y="249245"/>
                  <a:pt x="165334" y="54775"/>
                  <a:pt x="385125" y="9799"/>
                </a:cubicBezTo>
                <a:close/>
              </a:path>
            </a:pathLst>
          </a:custGeom>
          <a:solidFill>
            <a:srgbClr val="140B4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noAutofit/>
          </a:bodyPr>
          <a:lstStyle/>
          <a:p>
            <a:pPr algn="l"/>
            <a:endParaRPr lang="en-US" sz="1600" dirty="0" err="1"/>
          </a:p>
        </p:txBody>
      </p:sp>
      <p:cxnSp>
        <p:nvCxnSpPr>
          <p:cNvPr id="9" name="Straight Connector 8">
            <a:extLst>
              <a:ext uri="{FF2B5EF4-FFF2-40B4-BE49-F238E27FC236}">
                <a16:creationId xmlns:a16="http://schemas.microsoft.com/office/drawing/2014/main" id="{76F09451-D001-7FD7-10AE-3FDD420C1A42}"/>
              </a:ext>
            </a:extLst>
          </p:cNvPr>
          <p:cNvCxnSpPr>
            <a:cxnSpLocks/>
          </p:cNvCxnSpPr>
          <p:nvPr userDrawn="1"/>
        </p:nvCxnSpPr>
        <p:spPr>
          <a:xfrm flipH="1">
            <a:off x="9810345" y="1"/>
            <a:ext cx="1794438" cy="685800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pic>
        <p:nvPicPr>
          <p:cNvPr id="4" name="Graphic 3">
            <a:extLst>
              <a:ext uri="{FF2B5EF4-FFF2-40B4-BE49-F238E27FC236}">
                <a16:creationId xmlns:a16="http://schemas.microsoft.com/office/drawing/2014/main" id="{21C1E0A2-F05B-FF80-96D1-66F6D9FFBBBD}"/>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743330" y="735457"/>
            <a:ext cx="2247900" cy="406400"/>
          </a:xfrm>
          <a:prstGeom prst="rect">
            <a:avLst/>
          </a:prstGeom>
        </p:spPr>
      </p:pic>
    </p:spTree>
    <p:extLst>
      <p:ext uri="{BB962C8B-B14F-4D97-AF65-F5344CB8AC3E}">
        <p14:creationId xmlns:p14="http://schemas.microsoft.com/office/powerpoint/2010/main" val="17472791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p:cSld name="Divider - IQVIA">
    <p:bg>
      <p:bgPr>
        <a:gradFill>
          <a:gsLst>
            <a:gs pos="20000">
              <a:schemeClr val="tx1"/>
            </a:gs>
            <a:gs pos="80000">
              <a:srgbClr val="606B71"/>
            </a:gs>
          </a:gsLst>
          <a:lin ang="2700000" scaled="1"/>
        </a:gradFill>
        <a:effectLst/>
      </p:bgPr>
    </p:bg>
    <p:spTree>
      <p:nvGrpSpPr>
        <p:cNvPr id="1" name=""/>
        <p:cNvGrpSpPr/>
        <p:nvPr/>
      </p:nvGrpSpPr>
      <p:grpSpPr>
        <a:xfrm>
          <a:off x="0" y="0"/>
          <a:ext cx="0" cy="0"/>
          <a:chOff x="0" y="0"/>
          <a:chExt cx="0" cy="0"/>
        </a:xfrm>
      </p:grpSpPr>
      <p:sp>
        <p:nvSpPr>
          <p:cNvPr id="60" name="Title 1">
            <a:extLst>
              <a:ext uri="{FF2B5EF4-FFF2-40B4-BE49-F238E27FC236}">
                <a16:creationId xmlns:a16="http://schemas.microsoft.com/office/drawing/2014/main" id="{B8567F05-315D-614C-B916-932362171A20}"/>
              </a:ext>
            </a:extLst>
          </p:cNvPr>
          <p:cNvSpPr>
            <a:spLocks noGrp="1"/>
          </p:cNvSpPr>
          <p:nvPr>
            <p:ph type="title" hasCustomPrompt="1"/>
          </p:nvPr>
        </p:nvSpPr>
        <p:spPr bwMode="white">
          <a:xfrm>
            <a:off x="1036858" y="1795535"/>
            <a:ext cx="5588846" cy="4341936"/>
          </a:xfrm>
          <a:prstGeom prst="rect">
            <a:avLst/>
          </a:prstGeom>
        </p:spPr>
        <p:txBody>
          <a:bodyPr anchor="ctr" anchorCtr="0"/>
          <a:lstStyle>
            <a:lvl1pPr>
              <a:lnSpc>
                <a:spcPct val="100000"/>
              </a:lnSpc>
              <a:defRPr sz="3600" b="1">
                <a:solidFill>
                  <a:schemeClr val="bg1"/>
                </a:solidFill>
              </a:defRPr>
            </a:lvl1pPr>
          </a:lstStyle>
          <a:p>
            <a:r>
              <a:rPr lang="en-US" dirty="0"/>
              <a:t>Dividers are 36pt Arial Bold sentence case</a:t>
            </a:r>
          </a:p>
        </p:txBody>
      </p:sp>
      <p:sp>
        <p:nvSpPr>
          <p:cNvPr id="11" name="Slide Number Placeholder 5">
            <a:extLst>
              <a:ext uri="{FF2B5EF4-FFF2-40B4-BE49-F238E27FC236}">
                <a16:creationId xmlns:a16="http://schemas.microsoft.com/office/drawing/2014/main" id="{C58BFCDA-FC31-2A4E-97D4-B728D66FDDB6}"/>
              </a:ext>
            </a:extLst>
          </p:cNvPr>
          <p:cNvSpPr txBox="1">
            <a:spLocks/>
          </p:cNvSpPr>
          <p:nvPr/>
        </p:nvSpPr>
        <p:spPr bwMode="white">
          <a:xfrm>
            <a:off x="11708455" y="6548145"/>
            <a:ext cx="3678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chemeClr val="bg1"/>
                </a:solidFill>
              </a:rPr>
              <a:t>‹#›</a:t>
            </a:fld>
            <a:endParaRPr lang="en-US" sz="800" b="0" dirty="0">
              <a:solidFill>
                <a:schemeClr val="bg1"/>
              </a:solidFill>
            </a:endParaRPr>
          </a:p>
        </p:txBody>
      </p:sp>
      <p:grpSp>
        <p:nvGrpSpPr>
          <p:cNvPr id="57" name="Group 56">
            <a:extLst>
              <a:ext uri="{FF2B5EF4-FFF2-40B4-BE49-F238E27FC236}">
                <a16:creationId xmlns:a16="http://schemas.microsoft.com/office/drawing/2014/main" id="{4BAD41B1-1630-BD43-A04E-438392C529EA}"/>
              </a:ext>
            </a:extLst>
          </p:cNvPr>
          <p:cNvGrpSpPr/>
          <p:nvPr/>
        </p:nvGrpSpPr>
        <p:grpSpPr>
          <a:xfrm>
            <a:off x="7036244" y="2752016"/>
            <a:ext cx="5155756" cy="3703320"/>
            <a:chOff x="7036244" y="2752016"/>
            <a:chExt cx="5155756" cy="3703320"/>
          </a:xfrm>
          <a:solidFill>
            <a:schemeClr val="accent1"/>
          </a:solidFill>
        </p:grpSpPr>
        <p:sp>
          <p:nvSpPr>
            <p:cNvPr id="58" name="Freeform 57">
              <a:extLst>
                <a:ext uri="{FF2B5EF4-FFF2-40B4-BE49-F238E27FC236}">
                  <a16:creationId xmlns:a16="http://schemas.microsoft.com/office/drawing/2014/main" id="{E44435BD-EEDE-4C41-A1F2-ABC0999A168E}"/>
                </a:ext>
              </a:extLst>
            </p:cNvPr>
            <p:cNvSpPr/>
            <p:nvPr/>
          </p:nvSpPr>
          <p:spPr>
            <a:xfrm>
              <a:off x="9432234" y="2752016"/>
              <a:ext cx="2759766" cy="549150"/>
            </a:xfrm>
            <a:custGeom>
              <a:avLst/>
              <a:gdLst>
                <a:gd name="connsiteX0" fmla="*/ 274575 w 2759766"/>
                <a:gd name="connsiteY0" fmla="*/ 0 h 549150"/>
                <a:gd name="connsiteX1" fmla="*/ 276476 w 2759766"/>
                <a:gd name="connsiteY1" fmla="*/ 192 h 549150"/>
                <a:gd name="connsiteX2" fmla="*/ 276476 w 2759766"/>
                <a:gd name="connsiteY2" fmla="*/ 0 h 549150"/>
                <a:gd name="connsiteX3" fmla="*/ 1832666 w 2759766"/>
                <a:gd name="connsiteY3" fmla="*/ 0 h 549150"/>
                <a:gd name="connsiteX4" fmla="*/ 2706584 w 2759766"/>
                <a:gd name="connsiteY4" fmla="*/ 0 h 549150"/>
                <a:gd name="connsiteX5" fmla="*/ 2759766 w 2759766"/>
                <a:gd name="connsiteY5" fmla="*/ 0 h 549150"/>
                <a:gd name="connsiteX6" fmla="*/ 2759766 w 2759766"/>
                <a:gd name="connsiteY6" fmla="*/ 549150 h 549150"/>
                <a:gd name="connsiteX7" fmla="*/ 2706584 w 2759766"/>
                <a:gd name="connsiteY7" fmla="*/ 549150 h 549150"/>
                <a:gd name="connsiteX8" fmla="*/ 1832666 w 2759766"/>
                <a:gd name="connsiteY8" fmla="*/ 549150 h 549150"/>
                <a:gd name="connsiteX9" fmla="*/ 276476 w 2759766"/>
                <a:gd name="connsiteY9" fmla="*/ 549150 h 549150"/>
                <a:gd name="connsiteX10" fmla="*/ 276476 w 2759766"/>
                <a:gd name="connsiteY10" fmla="*/ 548958 h 549150"/>
                <a:gd name="connsiteX11" fmla="*/ 274575 w 2759766"/>
                <a:gd name="connsiteY11" fmla="*/ 549150 h 549150"/>
                <a:gd name="connsiteX12" fmla="*/ 0 w 2759766"/>
                <a:gd name="connsiteY12" fmla="*/ 274575 h 549150"/>
                <a:gd name="connsiteX13" fmla="*/ 274575 w 2759766"/>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759766" h="549150">
                  <a:moveTo>
                    <a:pt x="274575" y="0"/>
                  </a:moveTo>
                  <a:lnTo>
                    <a:pt x="276476" y="192"/>
                  </a:lnTo>
                  <a:lnTo>
                    <a:pt x="276476" y="0"/>
                  </a:lnTo>
                  <a:lnTo>
                    <a:pt x="1832666" y="0"/>
                  </a:lnTo>
                  <a:lnTo>
                    <a:pt x="2706584" y="0"/>
                  </a:lnTo>
                  <a:lnTo>
                    <a:pt x="2759766" y="0"/>
                  </a:lnTo>
                  <a:lnTo>
                    <a:pt x="2759766" y="549150"/>
                  </a:lnTo>
                  <a:lnTo>
                    <a:pt x="2706584" y="549150"/>
                  </a:lnTo>
                  <a:lnTo>
                    <a:pt x="1832666" y="549150"/>
                  </a:lnTo>
                  <a:lnTo>
                    <a:pt x="276476" y="549150"/>
                  </a:lnTo>
                  <a:lnTo>
                    <a:pt x="276476" y="548958"/>
                  </a:lnTo>
                  <a:lnTo>
                    <a:pt x="274575" y="549150"/>
                  </a:lnTo>
                  <a:cubicBezTo>
                    <a:pt x="122931" y="549150"/>
                    <a:pt x="0" y="426219"/>
                    <a:pt x="0" y="274575"/>
                  </a:cubicBezTo>
                  <a:cubicBezTo>
                    <a:pt x="0" y="122932"/>
                    <a:pt x="122931" y="0"/>
                    <a:pt x="274575"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noAutofit/>
            </a:bodyPr>
            <a:lstStyle/>
            <a:p>
              <a:pPr algn="l"/>
              <a:endParaRPr lang="en-US" sz="1600" dirty="0"/>
            </a:p>
          </p:txBody>
        </p:sp>
        <p:sp>
          <p:nvSpPr>
            <p:cNvPr id="59" name="Freeform 58">
              <a:extLst>
                <a:ext uri="{FF2B5EF4-FFF2-40B4-BE49-F238E27FC236}">
                  <a16:creationId xmlns:a16="http://schemas.microsoft.com/office/drawing/2014/main" id="{1C4729E5-C07B-2441-A6B5-D4DA9E028AEC}"/>
                </a:ext>
              </a:extLst>
            </p:cNvPr>
            <p:cNvSpPr/>
            <p:nvPr/>
          </p:nvSpPr>
          <p:spPr>
            <a:xfrm>
              <a:off x="7850557" y="5906186"/>
              <a:ext cx="4341443" cy="549150"/>
            </a:xfrm>
            <a:custGeom>
              <a:avLst/>
              <a:gdLst>
                <a:gd name="connsiteX0" fmla="*/ 274575 w 4341443"/>
                <a:gd name="connsiteY0" fmla="*/ 0 h 549150"/>
                <a:gd name="connsiteX1" fmla="*/ 276477 w 4341443"/>
                <a:gd name="connsiteY1" fmla="*/ 192 h 549150"/>
                <a:gd name="connsiteX2" fmla="*/ 276477 w 4341443"/>
                <a:gd name="connsiteY2" fmla="*/ 0 h 549150"/>
                <a:gd name="connsiteX3" fmla="*/ 3414343 w 4341443"/>
                <a:gd name="connsiteY3" fmla="*/ 0 h 549150"/>
                <a:gd name="connsiteX4" fmla="*/ 4288263 w 4341443"/>
                <a:gd name="connsiteY4" fmla="*/ 0 h 549150"/>
                <a:gd name="connsiteX5" fmla="*/ 4341443 w 4341443"/>
                <a:gd name="connsiteY5" fmla="*/ 0 h 549150"/>
                <a:gd name="connsiteX6" fmla="*/ 4341443 w 4341443"/>
                <a:gd name="connsiteY6" fmla="*/ 549150 h 549150"/>
                <a:gd name="connsiteX7" fmla="*/ 4288263 w 4341443"/>
                <a:gd name="connsiteY7" fmla="*/ 549150 h 549150"/>
                <a:gd name="connsiteX8" fmla="*/ 3414343 w 4341443"/>
                <a:gd name="connsiteY8" fmla="*/ 549150 h 549150"/>
                <a:gd name="connsiteX9" fmla="*/ 276477 w 4341443"/>
                <a:gd name="connsiteY9" fmla="*/ 549150 h 549150"/>
                <a:gd name="connsiteX10" fmla="*/ 276477 w 4341443"/>
                <a:gd name="connsiteY10" fmla="*/ 548959 h 549150"/>
                <a:gd name="connsiteX11" fmla="*/ 274575 w 4341443"/>
                <a:gd name="connsiteY11" fmla="*/ 549150 h 549150"/>
                <a:gd name="connsiteX12" fmla="*/ 0 w 4341443"/>
                <a:gd name="connsiteY12" fmla="*/ 274575 h 549150"/>
                <a:gd name="connsiteX13" fmla="*/ 274575 w 4341443"/>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341443" h="549150">
                  <a:moveTo>
                    <a:pt x="274575" y="0"/>
                  </a:moveTo>
                  <a:lnTo>
                    <a:pt x="276477" y="192"/>
                  </a:lnTo>
                  <a:lnTo>
                    <a:pt x="276477" y="0"/>
                  </a:lnTo>
                  <a:lnTo>
                    <a:pt x="3414343" y="0"/>
                  </a:lnTo>
                  <a:lnTo>
                    <a:pt x="4288263" y="0"/>
                  </a:lnTo>
                  <a:lnTo>
                    <a:pt x="4341443" y="0"/>
                  </a:lnTo>
                  <a:lnTo>
                    <a:pt x="4341443" y="549150"/>
                  </a:lnTo>
                  <a:lnTo>
                    <a:pt x="4288263" y="549150"/>
                  </a:lnTo>
                  <a:lnTo>
                    <a:pt x="3414343" y="549150"/>
                  </a:lnTo>
                  <a:lnTo>
                    <a:pt x="276477" y="549150"/>
                  </a:lnTo>
                  <a:lnTo>
                    <a:pt x="276477" y="548959"/>
                  </a:lnTo>
                  <a:lnTo>
                    <a:pt x="274575" y="549150"/>
                  </a:lnTo>
                  <a:cubicBezTo>
                    <a:pt x="122932" y="549150"/>
                    <a:pt x="0" y="426219"/>
                    <a:pt x="0" y="274575"/>
                  </a:cubicBezTo>
                  <a:cubicBezTo>
                    <a:pt x="0" y="122932"/>
                    <a:pt x="122932" y="0"/>
                    <a:pt x="274575"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noAutofit/>
            </a:bodyPr>
            <a:lstStyle/>
            <a:p>
              <a:pPr algn="l"/>
              <a:endParaRPr lang="en-US" sz="1600" dirty="0"/>
            </a:p>
          </p:txBody>
        </p:sp>
        <p:sp>
          <p:nvSpPr>
            <p:cNvPr id="68" name="Freeform 67">
              <a:extLst>
                <a:ext uri="{FF2B5EF4-FFF2-40B4-BE49-F238E27FC236}">
                  <a16:creationId xmlns:a16="http://schemas.microsoft.com/office/drawing/2014/main" id="{C3C7C95F-71E5-2D48-9ED1-A6A7A40FCE53}"/>
                </a:ext>
              </a:extLst>
            </p:cNvPr>
            <p:cNvSpPr/>
            <p:nvPr/>
          </p:nvSpPr>
          <p:spPr>
            <a:xfrm>
              <a:off x="7451067" y="3804028"/>
              <a:ext cx="4740933" cy="549150"/>
            </a:xfrm>
            <a:custGeom>
              <a:avLst/>
              <a:gdLst>
                <a:gd name="connsiteX0" fmla="*/ 274073 w 4740933"/>
                <a:gd name="connsiteY0" fmla="*/ 0 h 549150"/>
                <a:gd name="connsiteX1" fmla="*/ 278104 w 4740933"/>
                <a:gd name="connsiteY1" fmla="*/ 407 h 549150"/>
                <a:gd name="connsiteX2" fmla="*/ 278104 w 4740933"/>
                <a:gd name="connsiteY2" fmla="*/ 0 h 549150"/>
                <a:gd name="connsiteX3" fmla="*/ 3813833 w 4740933"/>
                <a:gd name="connsiteY3" fmla="*/ 0 h 549150"/>
                <a:gd name="connsiteX4" fmla="*/ 4687752 w 4740933"/>
                <a:gd name="connsiteY4" fmla="*/ 0 h 549150"/>
                <a:gd name="connsiteX5" fmla="*/ 4740933 w 4740933"/>
                <a:gd name="connsiteY5" fmla="*/ 0 h 549150"/>
                <a:gd name="connsiteX6" fmla="*/ 4740933 w 4740933"/>
                <a:gd name="connsiteY6" fmla="*/ 549150 h 549150"/>
                <a:gd name="connsiteX7" fmla="*/ 4687752 w 4740933"/>
                <a:gd name="connsiteY7" fmla="*/ 549150 h 549150"/>
                <a:gd name="connsiteX8" fmla="*/ 3813833 w 4740933"/>
                <a:gd name="connsiteY8" fmla="*/ 549150 h 549150"/>
                <a:gd name="connsiteX9" fmla="*/ 278104 w 4740933"/>
                <a:gd name="connsiteY9" fmla="*/ 549150 h 549150"/>
                <a:gd name="connsiteX10" fmla="*/ 278104 w 4740933"/>
                <a:gd name="connsiteY10" fmla="*/ 547742 h 549150"/>
                <a:gd name="connsiteX11" fmla="*/ 274073 w 4740933"/>
                <a:gd name="connsiteY11" fmla="*/ 548148 h 549150"/>
                <a:gd name="connsiteX12" fmla="*/ 0 w 4740933"/>
                <a:gd name="connsiteY12" fmla="*/ 274074 h 549150"/>
                <a:gd name="connsiteX13" fmla="*/ 274073 w 4740933"/>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740933" h="549150">
                  <a:moveTo>
                    <a:pt x="274073" y="0"/>
                  </a:moveTo>
                  <a:lnTo>
                    <a:pt x="278104" y="407"/>
                  </a:lnTo>
                  <a:lnTo>
                    <a:pt x="278104" y="0"/>
                  </a:lnTo>
                  <a:lnTo>
                    <a:pt x="3813833" y="0"/>
                  </a:lnTo>
                  <a:lnTo>
                    <a:pt x="4687752" y="0"/>
                  </a:lnTo>
                  <a:lnTo>
                    <a:pt x="4740933" y="0"/>
                  </a:lnTo>
                  <a:lnTo>
                    <a:pt x="4740933" y="549150"/>
                  </a:lnTo>
                  <a:lnTo>
                    <a:pt x="4687752" y="549150"/>
                  </a:lnTo>
                  <a:lnTo>
                    <a:pt x="3813833" y="549150"/>
                  </a:lnTo>
                  <a:lnTo>
                    <a:pt x="278104" y="549150"/>
                  </a:lnTo>
                  <a:lnTo>
                    <a:pt x="278104" y="547742"/>
                  </a:lnTo>
                  <a:lnTo>
                    <a:pt x="274073" y="548148"/>
                  </a:lnTo>
                  <a:cubicBezTo>
                    <a:pt x="122707" y="548148"/>
                    <a:pt x="0" y="425441"/>
                    <a:pt x="0" y="274074"/>
                  </a:cubicBezTo>
                  <a:cubicBezTo>
                    <a:pt x="0" y="122707"/>
                    <a:pt x="122707" y="0"/>
                    <a:pt x="274073"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600" dirty="0"/>
            </a:p>
          </p:txBody>
        </p:sp>
        <p:sp>
          <p:nvSpPr>
            <p:cNvPr id="69" name="Freeform 68">
              <a:extLst>
                <a:ext uri="{FF2B5EF4-FFF2-40B4-BE49-F238E27FC236}">
                  <a16:creationId xmlns:a16="http://schemas.microsoft.com/office/drawing/2014/main" id="{8D53D1E7-5120-0F4B-B38C-FAE533E99835}"/>
                </a:ext>
              </a:extLst>
            </p:cNvPr>
            <p:cNvSpPr/>
            <p:nvPr/>
          </p:nvSpPr>
          <p:spPr>
            <a:xfrm>
              <a:off x="7036244" y="4854606"/>
              <a:ext cx="5155756" cy="549150"/>
            </a:xfrm>
            <a:custGeom>
              <a:avLst/>
              <a:gdLst>
                <a:gd name="connsiteX0" fmla="*/ 299044 w 5155756"/>
                <a:gd name="connsiteY0" fmla="*/ 0 h 549150"/>
                <a:gd name="connsiteX1" fmla="*/ 300889 w 5155756"/>
                <a:gd name="connsiteY1" fmla="*/ 171 h 549150"/>
                <a:gd name="connsiteX2" fmla="*/ 300889 w 5155756"/>
                <a:gd name="connsiteY2" fmla="*/ 0 h 549150"/>
                <a:gd name="connsiteX3" fmla="*/ 4228656 w 5155756"/>
                <a:gd name="connsiteY3" fmla="*/ 0 h 549150"/>
                <a:gd name="connsiteX4" fmla="*/ 5103517 w 5155756"/>
                <a:gd name="connsiteY4" fmla="*/ 0 h 549150"/>
                <a:gd name="connsiteX5" fmla="*/ 5155756 w 5155756"/>
                <a:gd name="connsiteY5" fmla="*/ 0 h 549150"/>
                <a:gd name="connsiteX6" fmla="*/ 5155756 w 5155756"/>
                <a:gd name="connsiteY6" fmla="*/ 549150 h 549150"/>
                <a:gd name="connsiteX7" fmla="*/ 5103517 w 5155756"/>
                <a:gd name="connsiteY7" fmla="*/ 549150 h 549150"/>
                <a:gd name="connsiteX8" fmla="*/ 4228656 w 5155756"/>
                <a:gd name="connsiteY8" fmla="*/ 549150 h 549150"/>
                <a:gd name="connsiteX9" fmla="*/ 300889 w 5155756"/>
                <a:gd name="connsiteY9" fmla="*/ 549150 h 549150"/>
                <a:gd name="connsiteX10" fmla="*/ 300889 w 5155756"/>
                <a:gd name="connsiteY10" fmla="*/ 548980 h 549150"/>
                <a:gd name="connsiteX11" fmla="*/ 299044 w 5155756"/>
                <a:gd name="connsiteY11" fmla="*/ 549150 h 549150"/>
                <a:gd name="connsiteX12" fmla="*/ 0 w 5155756"/>
                <a:gd name="connsiteY12" fmla="*/ 274575 h 549150"/>
                <a:gd name="connsiteX13" fmla="*/ 299044 w 5155756"/>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155756" h="549150">
                  <a:moveTo>
                    <a:pt x="299044" y="0"/>
                  </a:moveTo>
                  <a:lnTo>
                    <a:pt x="300889" y="171"/>
                  </a:lnTo>
                  <a:lnTo>
                    <a:pt x="300889" y="0"/>
                  </a:lnTo>
                  <a:lnTo>
                    <a:pt x="4228656" y="0"/>
                  </a:lnTo>
                  <a:lnTo>
                    <a:pt x="5103517" y="0"/>
                  </a:lnTo>
                  <a:lnTo>
                    <a:pt x="5155756" y="0"/>
                  </a:lnTo>
                  <a:lnTo>
                    <a:pt x="5155756" y="549150"/>
                  </a:lnTo>
                  <a:lnTo>
                    <a:pt x="5103517" y="549150"/>
                  </a:lnTo>
                  <a:lnTo>
                    <a:pt x="4228656" y="549150"/>
                  </a:lnTo>
                  <a:lnTo>
                    <a:pt x="300889" y="549150"/>
                  </a:lnTo>
                  <a:lnTo>
                    <a:pt x="300889" y="548980"/>
                  </a:lnTo>
                  <a:lnTo>
                    <a:pt x="299044" y="549150"/>
                  </a:lnTo>
                  <a:cubicBezTo>
                    <a:pt x="133887" y="549150"/>
                    <a:pt x="0" y="426219"/>
                    <a:pt x="0" y="274575"/>
                  </a:cubicBezTo>
                  <a:cubicBezTo>
                    <a:pt x="0" y="122932"/>
                    <a:pt x="133887" y="0"/>
                    <a:pt x="299044"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600" dirty="0"/>
            </a:p>
          </p:txBody>
        </p:sp>
      </p:grpSp>
      <p:pic>
        <p:nvPicPr>
          <p:cNvPr id="12" name="Graphic 11">
            <a:extLst>
              <a:ext uri="{FF2B5EF4-FFF2-40B4-BE49-F238E27FC236}">
                <a16:creationId xmlns:a16="http://schemas.microsoft.com/office/drawing/2014/main" id="{B9A207CB-7D3D-2245-B4EB-AB96C5D60EA9}"/>
              </a:ext>
            </a:extLst>
          </p:cNvPr>
          <p:cNvPicPr>
            <a:picLocks noChangeAspect="1"/>
          </p:cNvPicPr>
          <p:nvPr/>
        </p:nvPicPr>
        <p:blipFill>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9199917" y="735457"/>
            <a:ext cx="2247900" cy="406400"/>
          </a:xfrm>
          <a:prstGeom prst="rect">
            <a:avLst/>
          </a:prstGeom>
        </p:spPr>
      </p:pic>
    </p:spTree>
    <p:extLst>
      <p:ext uri="{BB962C8B-B14F-4D97-AF65-F5344CB8AC3E}">
        <p14:creationId xmlns:p14="http://schemas.microsoft.com/office/powerpoint/2010/main" val="34222727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ver 2024-04 - IQVIA">
    <p:bg>
      <p:bgPr>
        <a:solidFill>
          <a:schemeClr val="bg1"/>
        </a:solidFill>
        <a:effectLst/>
      </p:bgPr>
    </p:bg>
    <p:spTree>
      <p:nvGrpSpPr>
        <p:cNvPr id="1" name=""/>
        <p:cNvGrpSpPr/>
        <p:nvPr/>
      </p:nvGrpSpPr>
      <p:grpSpPr>
        <a:xfrm>
          <a:off x="0" y="0"/>
          <a:ext cx="0" cy="0"/>
          <a:chOff x="0" y="0"/>
          <a:chExt cx="0" cy="0"/>
        </a:xfrm>
      </p:grpSpPr>
      <p:sp>
        <p:nvSpPr>
          <p:cNvPr id="20" name="Rectangle 19">
            <a:extLst>
              <a:ext uri="{FF2B5EF4-FFF2-40B4-BE49-F238E27FC236}">
                <a16:creationId xmlns:a16="http://schemas.microsoft.com/office/drawing/2014/main" id="{C9141FD9-B1AB-9467-AE12-61BD0B9D329A}"/>
              </a:ext>
            </a:extLst>
          </p:cNvPr>
          <p:cNvSpPr/>
          <p:nvPr userDrawn="1"/>
        </p:nvSpPr>
        <p:spPr>
          <a:xfrm>
            <a:off x="0" y="0"/>
            <a:ext cx="12192000" cy="6858000"/>
          </a:xfrm>
          <a:prstGeom prst="rect">
            <a:avLst/>
          </a:prstGeom>
          <a:gradFill>
            <a:gsLst>
              <a:gs pos="20000">
                <a:srgbClr val="005587"/>
              </a:gs>
              <a:gs pos="80000">
                <a:srgbClr val="00A3E0"/>
              </a:gs>
            </a:gsLst>
            <a:lin ang="2700000" scaled="0"/>
          </a:gradFill>
          <a:ln w="12700" cap="flat" cmpd="sng" algn="ctr">
            <a:noFill/>
            <a:prstDash val="solid"/>
            <a:miter lim="800000"/>
          </a:ln>
          <a:effectLst/>
        </p:spPr>
        <p:txBody>
          <a:bodyPr rtlCol="0" anchor="t" anchorCtr="0"/>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600" b="0" i="0" u="none" strike="noStrike" kern="0" cap="none" spc="0" normalizeH="0" baseline="0" noProof="0" dirty="0" err="1">
              <a:ln>
                <a:noFill/>
              </a:ln>
              <a:solidFill>
                <a:srgbClr val="FFFFFF"/>
              </a:solidFill>
              <a:effectLst/>
              <a:uLnTx/>
              <a:uFillTx/>
              <a:latin typeface="Arial" panose="020B0604020202020204"/>
              <a:ea typeface="+mn-ea"/>
              <a:cs typeface="+mn-cs"/>
            </a:endParaRPr>
          </a:p>
        </p:txBody>
      </p:sp>
      <p:sp>
        <p:nvSpPr>
          <p:cNvPr id="12" name="Freeform: Shape 11">
            <a:extLst>
              <a:ext uri="{FF2B5EF4-FFF2-40B4-BE49-F238E27FC236}">
                <a16:creationId xmlns:a16="http://schemas.microsoft.com/office/drawing/2014/main" id="{BBA3E6B8-401F-4894-EFB9-D9735958D8E8}"/>
              </a:ext>
            </a:extLst>
          </p:cNvPr>
          <p:cNvSpPr/>
          <p:nvPr userDrawn="1"/>
        </p:nvSpPr>
        <p:spPr>
          <a:xfrm rot="2700000">
            <a:off x="9723652" y="4718086"/>
            <a:ext cx="1514141" cy="3134243"/>
          </a:xfrm>
          <a:custGeom>
            <a:avLst/>
            <a:gdLst>
              <a:gd name="connsiteX0" fmla="*/ 0 w 1514141"/>
              <a:gd name="connsiteY0" fmla="*/ 1514140 h 3134243"/>
              <a:gd name="connsiteX1" fmla="*/ 1514140 w 1514141"/>
              <a:gd name="connsiteY1" fmla="*/ 0 h 3134243"/>
              <a:gd name="connsiteX2" fmla="*/ 1514141 w 1514141"/>
              <a:gd name="connsiteY2" fmla="*/ 1620102 h 3134243"/>
              <a:gd name="connsiteX3" fmla="*/ 0 w 1514141"/>
              <a:gd name="connsiteY3" fmla="*/ 3134243 h 3134243"/>
            </a:gdLst>
            <a:ahLst/>
            <a:cxnLst>
              <a:cxn ang="0">
                <a:pos x="connsiteX0" y="connsiteY0"/>
              </a:cxn>
              <a:cxn ang="0">
                <a:pos x="connsiteX1" y="connsiteY1"/>
              </a:cxn>
              <a:cxn ang="0">
                <a:pos x="connsiteX2" y="connsiteY2"/>
              </a:cxn>
              <a:cxn ang="0">
                <a:pos x="connsiteX3" y="connsiteY3"/>
              </a:cxn>
            </a:cxnLst>
            <a:rect l="l" t="t" r="r" b="b"/>
            <a:pathLst>
              <a:path w="1514141" h="3134243">
                <a:moveTo>
                  <a:pt x="0" y="1514140"/>
                </a:moveTo>
                <a:lnTo>
                  <a:pt x="1514140" y="0"/>
                </a:lnTo>
                <a:lnTo>
                  <a:pt x="1514141" y="1620102"/>
                </a:lnTo>
                <a:lnTo>
                  <a:pt x="0" y="3134243"/>
                </a:lnTo>
                <a:close/>
              </a:path>
            </a:pathLst>
          </a:custGeom>
          <a:solidFill>
            <a:srgbClr val="7FD1E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noAutofit/>
          </a:bodyPr>
          <a:lstStyle/>
          <a:p>
            <a:pPr lvl="0"/>
            <a:endParaRPr lang="en-US" sz="1600" dirty="0" err="1"/>
          </a:p>
        </p:txBody>
      </p:sp>
      <p:sp>
        <p:nvSpPr>
          <p:cNvPr id="10" name="Rectangle: Top Corners Rounded 9">
            <a:extLst>
              <a:ext uri="{FF2B5EF4-FFF2-40B4-BE49-F238E27FC236}">
                <a16:creationId xmlns:a16="http://schemas.microsoft.com/office/drawing/2014/main" id="{0B254E66-5B23-8376-EA6C-51BA078AD05B}"/>
              </a:ext>
            </a:extLst>
          </p:cNvPr>
          <p:cNvSpPr/>
          <p:nvPr userDrawn="1"/>
        </p:nvSpPr>
        <p:spPr>
          <a:xfrm rot="13500000">
            <a:off x="9484269" y="5130635"/>
            <a:ext cx="651476" cy="1447800"/>
          </a:xfrm>
          <a:prstGeom prst="round2SameRect">
            <a:avLst>
              <a:gd name="adj1" fmla="val 50000"/>
              <a:gd name="adj2" fmla="val 0"/>
            </a:avLst>
          </a:prstGeom>
          <a:no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600" dirty="0" err="1"/>
          </a:p>
        </p:txBody>
      </p:sp>
      <p:sp>
        <p:nvSpPr>
          <p:cNvPr id="4" name="Freeform: Shape 3">
            <a:extLst>
              <a:ext uri="{FF2B5EF4-FFF2-40B4-BE49-F238E27FC236}">
                <a16:creationId xmlns:a16="http://schemas.microsoft.com/office/drawing/2014/main" id="{C8B1F425-7FCC-95EC-889D-1C469BA8156D}"/>
              </a:ext>
            </a:extLst>
          </p:cNvPr>
          <p:cNvSpPr/>
          <p:nvPr userDrawn="1"/>
        </p:nvSpPr>
        <p:spPr>
          <a:xfrm rot="2700000">
            <a:off x="8432799" y="-404009"/>
            <a:ext cx="1987250" cy="6522188"/>
          </a:xfrm>
          <a:custGeom>
            <a:avLst/>
            <a:gdLst>
              <a:gd name="connsiteX0" fmla="*/ 291026 w 1987250"/>
              <a:gd name="connsiteY0" fmla="*/ 291026 h 6522188"/>
              <a:gd name="connsiteX1" fmla="*/ 993625 w 1987250"/>
              <a:gd name="connsiteY1" fmla="*/ 0 h 6522188"/>
              <a:gd name="connsiteX2" fmla="*/ 1987250 w 1987250"/>
              <a:gd name="connsiteY2" fmla="*/ 993625 h 6522188"/>
              <a:gd name="connsiteX3" fmla="*/ 1987250 w 1987250"/>
              <a:gd name="connsiteY3" fmla="*/ 5536869 h 6522188"/>
              <a:gd name="connsiteX4" fmla="*/ 1001931 w 1987250"/>
              <a:gd name="connsiteY4" fmla="*/ 6522188 h 6522188"/>
              <a:gd name="connsiteX5" fmla="*/ 0 w 1987250"/>
              <a:gd name="connsiteY5" fmla="*/ 5520256 h 6522188"/>
              <a:gd name="connsiteX6" fmla="*/ 0 w 1987250"/>
              <a:gd name="connsiteY6" fmla="*/ 993625 h 6522188"/>
              <a:gd name="connsiteX7" fmla="*/ 291026 w 1987250"/>
              <a:gd name="connsiteY7" fmla="*/ 291026 h 6522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987250" h="6522188">
                <a:moveTo>
                  <a:pt x="291026" y="291026"/>
                </a:moveTo>
                <a:cubicBezTo>
                  <a:pt x="470837" y="111215"/>
                  <a:pt x="719243" y="0"/>
                  <a:pt x="993625" y="0"/>
                </a:cubicBezTo>
                <a:cubicBezTo>
                  <a:pt x="1542389" y="0"/>
                  <a:pt x="1987250" y="444861"/>
                  <a:pt x="1987250" y="993625"/>
                </a:cubicBezTo>
                <a:lnTo>
                  <a:pt x="1987250" y="5536869"/>
                </a:lnTo>
                <a:lnTo>
                  <a:pt x="1001931" y="6522188"/>
                </a:lnTo>
                <a:lnTo>
                  <a:pt x="0" y="5520256"/>
                </a:lnTo>
                <a:lnTo>
                  <a:pt x="0" y="993625"/>
                </a:lnTo>
                <a:cubicBezTo>
                  <a:pt x="0" y="719243"/>
                  <a:pt x="111216" y="470837"/>
                  <a:pt x="291026" y="291026"/>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noAutofit/>
          </a:bodyPr>
          <a:lstStyle/>
          <a:p>
            <a:pPr algn="l"/>
            <a:endParaRPr lang="en-US" sz="1600" dirty="0" err="1"/>
          </a:p>
        </p:txBody>
      </p:sp>
      <p:sp>
        <p:nvSpPr>
          <p:cNvPr id="11" name="Rectangle: Top Corners Rounded 10">
            <a:extLst>
              <a:ext uri="{FF2B5EF4-FFF2-40B4-BE49-F238E27FC236}">
                <a16:creationId xmlns:a16="http://schemas.microsoft.com/office/drawing/2014/main" id="{D3108861-7328-DB12-4F81-BB23B928A631}"/>
              </a:ext>
            </a:extLst>
          </p:cNvPr>
          <p:cNvSpPr/>
          <p:nvPr userDrawn="1"/>
        </p:nvSpPr>
        <p:spPr>
          <a:xfrm rot="2700000">
            <a:off x="9121183" y="103638"/>
            <a:ext cx="651476" cy="2492719"/>
          </a:xfrm>
          <a:prstGeom prst="round2SameRect">
            <a:avLst>
              <a:gd name="adj1" fmla="val 50000"/>
              <a:gd name="adj2" fmla="val 0"/>
            </a:avLst>
          </a:prstGeom>
          <a:no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600" dirty="0" err="1"/>
          </a:p>
        </p:txBody>
      </p:sp>
      <p:pic>
        <p:nvPicPr>
          <p:cNvPr id="3" name="Picture 2">
            <a:extLst>
              <a:ext uri="{FF2B5EF4-FFF2-40B4-BE49-F238E27FC236}">
                <a16:creationId xmlns:a16="http://schemas.microsoft.com/office/drawing/2014/main" id="{4323CF0F-9A82-87BC-E359-747ED7A2C5ED}"/>
              </a:ext>
            </a:extLst>
          </p:cNvPr>
          <p:cNvPicPr>
            <a:picLocks/>
          </p:cNvPicPr>
          <p:nvPr userDrawn="1"/>
        </p:nvPicPr>
        <p:blipFill rotWithShape="1">
          <a:blip r:embed="rId2" cstate="screen">
            <a:extLst>
              <a:ext uri="{28A0092B-C50C-407E-A947-70E740481C1C}">
                <a14:useLocalDpi xmlns:a14="http://schemas.microsoft.com/office/drawing/2010/main"/>
              </a:ext>
            </a:extLst>
          </a:blip>
          <a:srcRect b="41709"/>
          <a:stretch/>
        </p:blipFill>
        <p:spPr>
          <a:xfrm>
            <a:off x="731520" y="812800"/>
            <a:ext cx="2247900" cy="406400"/>
          </a:xfrm>
          <a:prstGeom prst="rect">
            <a:avLst/>
          </a:prstGeom>
        </p:spPr>
      </p:pic>
      <p:sp>
        <p:nvSpPr>
          <p:cNvPr id="13" name="Text Placeholder 21">
            <a:extLst>
              <a:ext uri="{FF2B5EF4-FFF2-40B4-BE49-F238E27FC236}">
                <a16:creationId xmlns:a16="http://schemas.microsoft.com/office/drawing/2014/main" id="{EF0DFE2A-76D5-74DB-5A41-BA634A097ED0}"/>
              </a:ext>
            </a:extLst>
          </p:cNvPr>
          <p:cNvSpPr>
            <a:spLocks noGrp="1"/>
          </p:cNvSpPr>
          <p:nvPr>
            <p:ph type="body" sz="quarter" idx="11" hasCustomPrompt="1"/>
          </p:nvPr>
        </p:nvSpPr>
        <p:spPr>
          <a:xfrm>
            <a:off x="613608" y="4175059"/>
            <a:ext cx="5847081" cy="1195801"/>
          </a:xfrm>
          <a:prstGeom prst="rect">
            <a:avLst/>
          </a:prstGeom>
        </p:spPr>
        <p:txBody>
          <a:bodyPr>
            <a:noAutofit/>
          </a:bodyPr>
          <a:lstStyle>
            <a:lvl1pPr marL="0" indent="0" algn="l">
              <a:lnSpc>
                <a:spcPct val="100000"/>
              </a:lnSpc>
              <a:spcBef>
                <a:spcPts val="0"/>
              </a:spcBef>
              <a:buNone/>
              <a:defRPr sz="2400" b="0" i="1">
                <a:solidFill>
                  <a:schemeClr val="bg1"/>
                </a:solidFill>
              </a:defRPr>
            </a:lvl1pPr>
          </a:lstStyle>
          <a:p>
            <a:pPr lvl="0"/>
            <a:r>
              <a:rPr lang="en-US" dirty="0"/>
              <a:t>Subheads are 24pt Arial Italic sentence case</a:t>
            </a:r>
          </a:p>
        </p:txBody>
      </p:sp>
      <p:sp>
        <p:nvSpPr>
          <p:cNvPr id="14" name="Title 1">
            <a:extLst>
              <a:ext uri="{FF2B5EF4-FFF2-40B4-BE49-F238E27FC236}">
                <a16:creationId xmlns:a16="http://schemas.microsoft.com/office/drawing/2014/main" id="{5B02D114-3397-DC1A-7731-F1F0FFF234F0}"/>
              </a:ext>
            </a:extLst>
          </p:cNvPr>
          <p:cNvSpPr>
            <a:spLocks noGrp="1"/>
          </p:cNvSpPr>
          <p:nvPr>
            <p:ph type="ctrTitle" hasCustomPrompt="1"/>
          </p:nvPr>
        </p:nvSpPr>
        <p:spPr>
          <a:xfrm>
            <a:off x="613608" y="1918354"/>
            <a:ext cx="5847081" cy="2088828"/>
          </a:xfrm>
          <a:prstGeom prst="rect">
            <a:avLst/>
          </a:prstGeom>
        </p:spPr>
        <p:txBody>
          <a:bodyPr anchor="b" anchorCtr="0"/>
          <a:lstStyle>
            <a:lvl1pPr algn="l">
              <a:lnSpc>
                <a:spcPct val="100000"/>
              </a:lnSpc>
              <a:defRPr sz="3600" b="1" i="0" baseline="0">
                <a:solidFill>
                  <a:schemeClr val="bg1"/>
                </a:solidFill>
              </a:defRPr>
            </a:lvl1pPr>
          </a:lstStyle>
          <a:p>
            <a:r>
              <a:rPr lang="en-US" dirty="0"/>
              <a:t>Headline 36pt Arial Bold Title Case and Can be 3 Lines</a:t>
            </a:r>
          </a:p>
        </p:txBody>
      </p:sp>
      <p:sp>
        <p:nvSpPr>
          <p:cNvPr id="15" name="Subtitle 2">
            <a:extLst>
              <a:ext uri="{FF2B5EF4-FFF2-40B4-BE49-F238E27FC236}">
                <a16:creationId xmlns:a16="http://schemas.microsoft.com/office/drawing/2014/main" id="{0C279139-E1CD-417D-F2DC-0ECDF9271B93}"/>
              </a:ext>
            </a:extLst>
          </p:cNvPr>
          <p:cNvSpPr>
            <a:spLocks noGrp="1"/>
          </p:cNvSpPr>
          <p:nvPr>
            <p:ph type="subTitle" idx="1" hasCustomPrompt="1"/>
          </p:nvPr>
        </p:nvSpPr>
        <p:spPr>
          <a:xfrm>
            <a:off x="613608" y="5518464"/>
            <a:ext cx="4983481" cy="669272"/>
          </a:xfrm>
          <a:prstGeom prst="rect">
            <a:avLst/>
          </a:prstGeom>
        </p:spPr>
        <p:txBody>
          <a:bodyPr>
            <a:noAutofit/>
          </a:bodyPr>
          <a:lstStyle>
            <a:lvl1pPr marL="0" indent="0" algn="l">
              <a:lnSpc>
                <a:spcPct val="100000"/>
              </a:lnSpc>
              <a:spcBef>
                <a:spcPts val="200"/>
              </a:spcBef>
              <a:buNone/>
              <a:defRPr sz="1600" baseline="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Author First Last Name, Title 16pt Arial</a:t>
            </a:r>
          </a:p>
        </p:txBody>
      </p:sp>
      <p:sp>
        <p:nvSpPr>
          <p:cNvPr id="16" name="TextBox 15">
            <a:extLst>
              <a:ext uri="{FF2B5EF4-FFF2-40B4-BE49-F238E27FC236}">
                <a16:creationId xmlns:a16="http://schemas.microsoft.com/office/drawing/2014/main" id="{B795ADEF-DFE7-7A95-ACDE-93A739BB8442}"/>
              </a:ext>
            </a:extLst>
          </p:cNvPr>
          <p:cNvSpPr txBox="1"/>
          <p:nvPr userDrawn="1"/>
        </p:nvSpPr>
        <p:spPr bwMode="black">
          <a:xfrm>
            <a:off x="613608" y="6367152"/>
            <a:ext cx="4495800" cy="338554"/>
          </a:xfrm>
          <a:prstGeom prst="rect">
            <a:avLst/>
          </a:prstGeom>
          <a:ln>
            <a:noFill/>
          </a:ln>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800" dirty="0">
                <a:solidFill>
                  <a:srgbClr val="7FD1EF"/>
                </a:solidFill>
                <a:ea typeface="Arial" charset="0"/>
                <a:cs typeface="Arial" charset="0"/>
              </a:rPr>
              <a:t>© 2024. All rights reserved. IQVIA</a:t>
            </a:r>
            <a:r>
              <a:rPr lang="en-US" sz="800" baseline="30000" dirty="0">
                <a:solidFill>
                  <a:srgbClr val="7FD1EF"/>
                </a:solidFill>
                <a:ea typeface="Arial" charset="0"/>
                <a:cs typeface="Arial" charset="0"/>
              </a:rPr>
              <a:t>®</a:t>
            </a:r>
            <a:r>
              <a:rPr lang="en-US" sz="800" dirty="0">
                <a:solidFill>
                  <a:srgbClr val="7FD1EF"/>
                </a:solidFill>
                <a:ea typeface="Arial" charset="0"/>
                <a:cs typeface="Arial" charset="0"/>
              </a:rPr>
              <a:t> is a registered trademark of IQVIA Inc. in the United States, the European Union, and various other countries. </a:t>
            </a:r>
          </a:p>
        </p:txBody>
      </p:sp>
      <p:sp>
        <p:nvSpPr>
          <p:cNvPr id="6" name="Picture Placeholder 5">
            <a:extLst>
              <a:ext uri="{FF2B5EF4-FFF2-40B4-BE49-F238E27FC236}">
                <a16:creationId xmlns:a16="http://schemas.microsoft.com/office/drawing/2014/main" id="{7BE79103-E87B-C357-DC48-0711CA04F403}"/>
              </a:ext>
            </a:extLst>
          </p:cNvPr>
          <p:cNvSpPr>
            <a:spLocks noGrp="1"/>
          </p:cNvSpPr>
          <p:nvPr>
            <p:ph type="pic" sz="quarter" idx="10"/>
          </p:nvPr>
        </p:nvSpPr>
        <p:spPr>
          <a:xfrm>
            <a:off x="6769100" y="1511300"/>
            <a:ext cx="5422900" cy="4267200"/>
          </a:xfrm>
          <a:custGeom>
            <a:avLst/>
            <a:gdLst>
              <a:gd name="connsiteX0" fmla="*/ 374319 w 5422900"/>
              <a:gd name="connsiteY0" fmla="*/ 0 h 4267200"/>
              <a:gd name="connsiteX1" fmla="*/ 5422900 w 5422900"/>
              <a:gd name="connsiteY1" fmla="*/ 0 h 4267200"/>
              <a:gd name="connsiteX2" fmla="*/ 5422900 w 5422900"/>
              <a:gd name="connsiteY2" fmla="*/ 4267200 h 4267200"/>
              <a:gd name="connsiteX3" fmla="*/ 374319 w 5422900"/>
              <a:gd name="connsiteY3" fmla="*/ 4267200 h 4267200"/>
              <a:gd name="connsiteX4" fmla="*/ 0 w 5422900"/>
              <a:gd name="connsiteY4" fmla="*/ 3892881 h 4267200"/>
              <a:gd name="connsiteX5" fmla="*/ 0 w 5422900"/>
              <a:gd name="connsiteY5" fmla="*/ 374319 h 4267200"/>
              <a:gd name="connsiteX6" fmla="*/ 374319 w 5422900"/>
              <a:gd name="connsiteY6" fmla="*/ 0 h 4267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22900" h="4267200">
                <a:moveTo>
                  <a:pt x="374319" y="0"/>
                </a:moveTo>
                <a:lnTo>
                  <a:pt x="5422900" y="0"/>
                </a:lnTo>
                <a:lnTo>
                  <a:pt x="5422900" y="4267200"/>
                </a:lnTo>
                <a:lnTo>
                  <a:pt x="374319" y="4267200"/>
                </a:lnTo>
                <a:cubicBezTo>
                  <a:pt x="167588" y="4267200"/>
                  <a:pt x="0" y="4099612"/>
                  <a:pt x="0" y="3892881"/>
                </a:cubicBezTo>
                <a:lnTo>
                  <a:pt x="0" y="374319"/>
                </a:lnTo>
                <a:cubicBezTo>
                  <a:pt x="0" y="167588"/>
                  <a:pt x="167588" y="0"/>
                  <a:pt x="374319" y="0"/>
                </a:cubicBezTo>
                <a:close/>
              </a:path>
            </a:pathLst>
          </a:custGeom>
          <a:blipFill>
            <a:blip r:embed="rId3"/>
            <a:stretch>
              <a:fillRect/>
            </a:stretch>
          </a:blipFill>
        </p:spPr>
        <p:txBody>
          <a:bodyPr wrap="square" anchor="ctr">
            <a:noAutofit/>
          </a:bodyPr>
          <a:lstStyle>
            <a:lvl1pPr marL="0" indent="0" algn="ctr">
              <a:buFontTx/>
              <a:buNone/>
              <a:defRPr sz="1800" b="0">
                <a:solidFill>
                  <a:srgbClr val="FF0000"/>
                </a:solidFill>
              </a:defRPr>
            </a:lvl1pPr>
          </a:lstStyle>
          <a:p>
            <a:pPr marL="0" marR="0" lvl="0" indent="0" algn="ctr" defTabSz="914400" rtl="0" eaLnBrk="1" fontAlgn="auto" latinLnBrk="0" hangingPunct="1">
              <a:lnSpc>
                <a:spcPct val="90000"/>
              </a:lnSpc>
              <a:spcBef>
                <a:spcPts val="1000"/>
              </a:spcBef>
              <a:spcAft>
                <a:spcPts val="0"/>
              </a:spcAft>
              <a:buClrTx/>
              <a:buSzTx/>
              <a:buFontTx/>
              <a:buNone/>
              <a:tabLst/>
              <a:defRPr/>
            </a:pPr>
            <a:r>
              <a:rPr lang="en-US" b="1">
                <a:solidFill>
                  <a:srgbClr val="FF0000"/>
                </a:solidFill>
              </a:rPr>
              <a:t>Click icon to add picture</a:t>
            </a:r>
            <a:endParaRPr lang="en-US" b="1" dirty="0">
              <a:solidFill>
                <a:srgbClr val="FF0000"/>
              </a:solidFill>
            </a:endParaRPr>
          </a:p>
        </p:txBody>
      </p:sp>
    </p:spTree>
    <p:extLst>
      <p:ext uri="{BB962C8B-B14F-4D97-AF65-F5344CB8AC3E}">
        <p14:creationId xmlns:p14="http://schemas.microsoft.com/office/powerpoint/2010/main" val="8370258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ver 2024-05 - IQVIA">
    <p:spTree>
      <p:nvGrpSpPr>
        <p:cNvPr id="1" name=""/>
        <p:cNvGrpSpPr/>
        <p:nvPr/>
      </p:nvGrpSpPr>
      <p:grpSpPr>
        <a:xfrm>
          <a:off x="0" y="0"/>
          <a:ext cx="0" cy="0"/>
          <a:chOff x="0" y="0"/>
          <a:chExt cx="0" cy="0"/>
        </a:xfrm>
      </p:grpSpPr>
      <p:sp>
        <p:nvSpPr>
          <p:cNvPr id="9" name="Freeform: Shape 8">
            <a:extLst>
              <a:ext uri="{FF2B5EF4-FFF2-40B4-BE49-F238E27FC236}">
                <a16:creationId xmlns:a16="http://schemas.microsoft.com/office/drawing/2014/main" id="{7F44744A-7370-45C0-CB74-88A57CF6C18C}"/>
              </a:ext>
            </a:extLst>
          </p:cNvPr>
          <p:cNvSpPr/>
          <p:nvPr userDrawn="1"/>
        </p:nvSpPr>
        <p:spPr>
          <a:xfrm rot="2700000">
            <a:off x="8404848" y="-676776"/>
            <a:ext cx="832104" cy="2612447"/>
          </a:xfrm>
          <a:custGeom>
            <a:avLst/>
            <a:gdLst>
              <a:gd name="connsiteX0" fmla="*/ 0 w 832104"/>
              <a:gd name="connsiteY0" fmla="*/ 832103 h 2612447"/>
              <a:gd name="connsiteX1" fmla="*/ 832104 w 832104"/>
              <a:gd name="connsiteY1" fmla="*/ 0 h 2612447"/>
              <a:gd name="connsiteX2" fmla="*/ 832104 w 832104"/>
              <a:gd name="connsiteY2" fmla="*/ 2196395 h 2612447"/>
              <a:gd name="connsiteX3" fmla="*/ 416052 w 832104"/>
              <a:gd name="connsiteY3" fmla="*/ 2612447 h 2612447"/>
              <a:gd name="connsiteX4" fmla="*/ 0 w 832104"/>
              <a:gd name="connsiteY4" fmla="*/ 2196395 h 26124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32104" h="2612447">
                <a:moveTo>
                  <a:pt x="0" y="832103"/>
                </a:moveTo>
                <a:lnTo>
                  <a:pt x="832104" y="0"/>
                </a:lnTo>
                <a:lnTo>
                  <a:pt x="832104" y="2196395"/>
                </a:lnTo>
                <a:cubicBezTo>
                  <a:pt x="832104" y="2426174"/>
                  <a:pt x="645831" y="2612447"/>
                  <a:pt x="416052" y="2612447"/>
                </a:cubicBezTo>
                <a:cubicBezTo>
                  <a:pt x="186273" y="2612447"/>
                  <a:pt x="0" y="2426174"/>
                  <a:pt x="0" y="2196395"/>
                </a:cubicBezTo>
                <a:close/>
              </a:path>
            </a:pathLst>
          </a:custGeom>
          <a:solidFill>
            <a:srgbClr val="7FD1E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noAutofit/>
          </a:bodyPr>
          <a:lstStyle/>
          <a:p>
            <a:pPr algn="l"/>
            <a:endParaRPr lang="en-US" sz="1600" dirty="0" err="1"/>
          </a:p>
        </p:txBody>
      </p:sp>
      <p:sp>
        <p:nvSpPr>
          <p:cNvPr id="34" name="Text Placeholder 21">
            <a:extLst>
              <a:ext uri="{FF2B5EF4-FFF2-40B4-BE49-F238E27FC236}">
                <a16:creationId xmlns:a16="http://schemas.microsoft.com/office/drawing/2014/main" id="{DF6C4E0C-B7EB-46A6-B6F0-C76FDCFC3F2E}"/>
              </a:ext>
            </a:extLst>
          </p:cNvPr>
          <p:cNvSpPr>
            <a:spLocks noGrp="1"/>
          </p:cNvSpPr>
          <p:nvPr>
            <p:ph type="body" sz="quarter" idx="11" hasCustomPrompt="1"/>
          </p:nvPr>
        </p:nvSpPr>
        <p:spPr>
          <a:xfrm>
            <a:off x="613608" y="4175059"/>
            <a:ext cx="6270413" cy="1195801"/>
          </a:xfrm>
          <a:prstGeom prst="rect">
            <a:avLst/>
          </a:prstGeom>
        </p:spPr>
        <p:txBody>
          <a:bodyPr>
            <a:noAutofit/>
          </a:bodyPr>
          <a:lstStyle>
            <a:lvl1pPr marL="0" indent="0" algn="l">
              <a:lnSpc>
                <a:spcPct val="100000"/>
              </a:lnSpc>
              <a:spcBef>
                <a:spcPts val="0"/>
              </a:spcBef>
              <a:buNone/>
              <a:defRPr sz="2400" b="0" i="1">
                <a:solidFill>
                  <a:schemeClr val="accent1"/>
                </a:solidFill>
              </a:defRPr>
            </a:lvl1pPr>
          </a:lstStyle>
          <a:p>
            <a:pPr lvl="0"/>
            <a:r>
              <a:rPr lang="en-US" dirty="0"/>
              <a:t>Subheads are 24pt Arial Italic sentence case</a:t>
            </a:r>
          </a:p>
        </p:txBody>
      </p:sp>
      <p:sp>
        <p:nvSpPr>
          <p:cNvPr id="35" name="Title 1">
            <a:extLst>
              <a:ext uri="{FF2B5EF4-FFF2-40B4-BE49-F238E27FC236}">
                <a16:creationId xmlns:a16="http://schemas.microsoft.com/office/drawing/2014/main" id="{F7111441-0C14-4EE9-B6C1-ED9FC63641C7}"/>
              </a:ext>
            </a:extLst>
          </p:cNvPr>
          <p:cNvSpPr>
            <a:spLocks noGrp="1"/>
          </p:cNvSpPr>
          <p:nvPr>
            <p:ph type="ctrTitle" hasCustomPrompt="1"/>
          </p:nvPr>
        </p:nvSpPr>
        <p:spPr>
          <a:xfrm>
            <a:off x="613608" y="1918354"/>
            <a:ext cx="6270413" cy="2088828"/>
          </a:xfrm>
          <a:prstGeom prst="rect">
            <a:avLst/>
          </a:prstGeom>
        </p:spPr>
        <p:txBody>
          <a:bodyPr anchor="b" anchorCtr="0"/>
          <a:lstStyle>
            <a:lvl1pPr algn="l">
              <a:lnSpc>
                <a:spcPct val="100000"/>
              </a:lnSpc>
              <a:defRPr sz="3600" b="1" i="0" baseline="0">
                <a:solidFill>
                  <a:schemeClr val="accent2"/>
                </a:solidFill>
              </a:defRPr>
            </a:lvl1pPr>
          </a:lstStyle>
          <a:p>
            <a:r>
              <a:rPr lang="en-US" dirty="0"/>
              <a:t>Headline 36pt Arial Bold Title Case and Can be 3 Lines</a:t>
            </a:r>
          </a:p>
        </p:txBody>
      </p:sp>
      <p:sp>
        <p:nvSpPr>
          <p:cNvPr id="36" name="Subtitle 2">
            <a:extLst>
              <a:ext uri="{FF2B5EF4-FFF2-40B4-BE49-F238E27FC236}">
                <a16:creationId xmlns:a16="http://schemas.microsoft.com/office/drawing/2014/main" id="{413712FA-495E-465D-A2EB-8AA7E6AE5523}"/>
              </a:ext>
            </a:extLst>
          </p:cNvPr>
          <p:cNvSpPr>
            <a:spLocks noGrp="1"/>
          </p:cNvSpPr>
          <p:nvPr>
            <p:ph type="subTitle" idx="1" hasCustomPrompt="1"/>
          </p:nvPr>
        </p:nvSpPr>
        <p:spPr>
          <a:xfrm>
            <a:off x="613608" y="5518464"/>
            <a:ext cx="6270413" cy="669272"/>
          </a:xfrm>
          <a:prstGeom prst="rect">
            <a:avLst/>
          </a:prstGeom>
        </p:spPr>
        <p:txBody>
          <a:bodyPr>
            <a:noAutofit/>
          </a:bodyPr>
          <a:lstStyle>
            <a:lvl1pPr marL="0" indent="0" algn="l">
              <a:lnSpc>
                <a:spcPct val="100000"/>
              </a:lnSpc>
              <a:spcBef>
                <a:spcPts val="200"/>
              </a:spcBef>
              <a:buNone/>
              <a:defRPr sz="1600" baseline="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Author First Last Name, Title 16pt Arial</a:t>
            </a:r>
          </a:p>
        </p:txBody>
      </p:sp>
      <p:pic>
        <p:nvPicPr>
          <p:cNvPr id="2" name="Graphic 1">
            <a:extLst>
              <a:ext uri="{FF2B5EF4-FFF2-40B4-BE49-F238E27FC236}">
                <a16:creationId xmlns:a16="http://schemas.microsoft.com/office/drawing/2014/main" id="{605A4C8A-6879-7FCB-0A76-F16EBB9CEB81}"/>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731520" y="812800"/>
            <a:ext cx="2247900" cy="406400"/>
          </a:xfrm>
          <a:prstGeom prst="rect">
            <a:avLst/>
          </a:prstGeom>
        </p:spPr>
      </p:pic>
      <p:sp>
        <p:nvSpPr>
          <p:cNvPr id="26" name="Freeform: Shape 25">
            <a:extLst>
              <a:ext uri="{FF2B5EF4-FFF2-40B4-BE49-F238E27FC236}">
                <a16:creationId xmlns:a16="http://schemas.microsoft.com/office/drawing/2014/main" id="{8EF4E02D-F7F2-65BC-9A85-BBCF1CEAB9A4}"/>
              </a:ext>
            </a:extLst>
          </p:cNvPr>
          <p:cNvSpPr/>
          <p:nvPr userDrawn="1"/>
        </p:nvSpPr>
        <p:spPr>
          <a:xfrm rot="13500000" flipH="1">
            <a:off x="10884124" y="1958347"/>
            <a:ext cx="1426821" cy="2469493"/>
          </a:xfrm>
          <a:custGeom>
            <a:avLst/>
            <a:gdLst>
              <a:gd name="connsiteX0" fmla="*/ 0 w 1867898"/>
              <a:gd name="connsiteY0" fmla="*/ 3232895 h 3232895"/>
              <a:gd name="connsiteX1" fmla="*/ 0 w 1867898"/>
              <a:gd name="connsiteY1" fmla="*/ 933949 h 3232895"/>
              <a:gd name="connsiteX2" fmla="*/ 933949 w 1867898"/>
              <a:gd name="connsiteY2" fmla="*/ 0 h 3232895"/>
              <a:gd name="connsiteX3" fmla="*/ 1867898 w 1867898"/>
              <a:gd name="connsiteY3" fmla="*/ 933949 h 3232895"/>
              <a:gd name="connsiteX4" fmla="*/ 1867898 w 1867898"/>
              <a:gd name="connsiteY4" fmla="*/ 1797199 h 3232895"/>
              <a:gd name="connsiteX5" fmla="*/ 432202 w 1867898"/>
              <a:gd name="connsiteY5" fmla="*/ 3232895 h 32328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67898" h="3232895">
                <a:moveTo>
                  <a:pt x="0" y="3232895"/>
                </a:moveTo>
                <a:lnTo>
                  <a:pt x="0" y="933949"/>
                </a:lnTo>
                <a:cubicBezTo>
                  <a:pt x="0" y="418143"/>
                  <a:pt x="418143" y="0"/>
                  <a:pt x="933949" y="0"/>
                </a:cubicBezTo>
                <a:cubicBezTo>
                  <a:pt x="1449755" y="0"/>
                  <a:pt x="1867898" y="418143"/>
                  <a:pt x="1867898" y="933949"/>
                </a:cubicBezTo>
                <a:lnTo>
                  <a:pt x="1867898" y="1797199"/>
                </a:lnTo>
                <a:lnTo>
                  <a:pt x="432202" y="3232895"/>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noAutofit/>
          </a:bodyPr>
          <a:lstStyle/>
          <a:p>
            <a:pPr algn="l"/>
            <a:endParaRPr lang="en-US" sz="1600" dirty="0" err="1"/>
          </a:p>
        </p:txBody>
      </p:sp>
      <p:sp>
        <p:nvSpPr>
          <p:cNvPr id="27" name="Freeform: Shape 26">
            <a:extLst>
              <a:ext uri="{FF2B5EF4-FFF2-40B4-BE49-F238E27FC236}">
                <a16:creationId xmlns:a16="http://schemas.microsoft.com/office/drawing/2014/main" id="{1C069A87-C164-C434-5CEF-4ACD0B6BF8B1}"/>
              </a:ext>
            </a:extLst>
          </p:cNvPr>
          <p:cNvSpPr/>
          <p:nvPr userDrawn="1"/>
        </p:nvSpPr>
        <p:spPr>
          <a:xfrm rot="13500000" flipH="1">
            <a:off x="10658974" y="1045214"/>
            <a:ext cx="830027" cy="4013802"/>
          </a:xfrm>
          <a:custGeom>
            <a:avLst/>
            <a:gdLst>
              <a:gd name="connsiteX0" fmla="*/ 0 w 1086616"/>
              <a:gd name="connsiteY0" fmla="*/ 5254600 h 5254600"/>
              <a:gd name="connsiteX1" fmla="*/ 0 w 1086616"/>
              <a:gd name="connsiteY1" fmla="*/ 543308 h 5254600"/>
              <a:gd name="connsiteX2" fmla="*/ 543308 w 1086616"/>
              <a:gd name="connsiteY2" fmla="*/ 0 h 5254600"/>
              <a:gd name="connsiteX3" fmla="*/ 1086616 w 1086616"/>
              <a:gd name="connsiteY3" fmla="*/ 543308 h 5254600"/>
              <a:gd name="connsiteX4" fmla="*/ 1086615 w 1086616"/>
              <a:gd name="connsiteY4" fmla="*/ 4167985 h 52546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86616" h="5254600">
                <a:moveTo>
                  <a:pt x="0" y="5254600"/>
                </a:moveTo>
                <a:lnTo>
                  <a:pt x="0" y="543308"/>
                </a:lnTo>
                <a:cubicBezTo>
                  <a:pt x="0" y="243247"/>
                  <a:pt x="243247" y="0"/>
                  <a:pt x="543308" y="0"/>
                </a:cubicBezTo>
                <a:cubicBezTo>
                  <a:pt x="843369" y="0"/>
                  <a:pt x="1086616" y="243247"/>
                  <a:pt x="1086616" y="543308"/>
                </a:cubicBezTo>
                <a:lnTo>
                  <a:pt x="1086615" y="4167985"/>
                </a:ln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noAutofit/>
          </a:bodyPr>
          <a:lstStyle/>
          <a:p>
            <a:pPr algn="l"/>
            <a:endParaRPr lang="en-US" sz="1600" dirty="0" err="1"/>
          </a:p>
        </p:txBody>
      </p:sp>
      <p:sp>
        <p:nvSpPr>
          <p:cNvPr id="28" name="Freeform: Shape 27">
            <a:extLst>
              <a:ext uri="{FF2B5EF4-FFF2-40B4-BE49-F238E27FC236}">
                <a16:creationId xmlns:a16="http://schemas.microsoft.com/office/drawing/2014/main" id="{98AFE06D-6874-9BC8-8B4C-CD00FFBB1819}"/>
              </a:ext>
            </a:extLst>
          </p:cNvPr>
          <p:cNvSpPr/>
          <p:nvPr userDrawn="1"/>
        </p:nvSpPr>
        <p:spPr>
          <a:xfrm rot="13500000" flipH="1">
            <a:off x="8610866" y="-919718"/>
            <a:ext cx="3320094" cy="4877247"/>
          </a:xfrm>
          <a:custGeom>
            <a:avLst/>
            <a:gdLst>
              <a:gd name="connsiteX0" fmla="*/ 2551539 w 4346444"/>
              <a:gd name="connsiteY0" fmla="*/ 6384965 h 6384965"/>
              <a:gd name="connsiteX1" fmla="*/ 0 w 4346444"/>
              <a:gd name="connsiteY1" fmla="*/ 3833426 h 6384965"/>
              <a:gd name="connsiteX2" fmla="*/ 0 w 4346444"/>
              <a:gd name="connsiteY2" fmla="*/ 2173222 h 6384965"/>
              <a:gd name="connsiteX3" fmla="*/ 2173222 w 4346444"/>
              <a:gd name="connsiteY3" fmla="*/ 0 h 6384965"/>
              <a:gd name="connsiteX4" fmla="*/ 4346444 w 4346444"/>
              <a:gd name="connsiteY4" fmla="*/ 2173222 h 6384965"/>
              <a:gd name="connsiteX5" fmla="*/ 4346444 w 4346444"/>
              <a:gd name="connsiteY5" fmla="*/ 4590060 h 63849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346444" h="6384965">
                <a:moveTo>
                  <a:pt x="2551539" y="6384965"/>
                </a:moveTo>
                <a:lnTo>
                  <a:pt x="0" y="3833426"/>
                </a:lnTo>
                <a:lnTo>
                  <a:pt x="0" y="2173222"/>
                </a:lnTo>
                <a:cubicBezTo>
                  <a:pt x="0" y="972985"/>
                  <a:pt x="972985" y="0"/>
                  <a:pt x="2173222" y="0"/>
                </a:cubicBezTo>
                <a:cubicBezTo>
                  <a:pt x="3373459" y="0"/>
                  <a:pt x="4346444" y="972985"/>
                  <a:pt x="4346444" y="2173222"/>
                </a:cubicBezTo>
                <a:lnTo>
                  <a:pt x="4346444" y="459006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noAutofit/>
          </a:bodyPr>
          <a:lstStyle/>
          <a:p>
            <a:pPr algn="l"/>
            <a:endParaRPr lang="en-US" sz="1600" dirty="0" err="1"/>
          </a:p>
        </p:txBody>
      </p:sp>
      <p:sp>
        <p:nvSpPr>
          <p:cNvPr id="29" name="Freeform: Shape 28">
            <a:extLst>
              <a:ext uri="{FF2B5EF4-FFF2-40B4-BE49-F238E27FC236}">
                <a16:creationId xmlns:a16="http://schemas.microsoft.com/office/drawing/2014/main" id="{09405D1E-7C07-65A2-75A2-7E9EF6B6049B}"/>
              </a:ext>
            </a:extLst>
          </p:cNvPr>
          <p:cNvSpPr/>
          <p:nvPr userDrawn="1"/>
        </p:nvSpPr>
        <p:spPr>
          <a:xfrm rot="13500000" flipH="1">
            <a:off x="11146606" y="1933863"/>
            <a:ext cx="527807" cy="2759754"/>
          </a:xfrm>
          <a:custGeom>
            <a:avLst/>
            <a:gdLst>
              <a:gd name="connsiteX0" fmla="*/ 0 w 690970"/>
              <a:gd name="connsiteY0" fmla="*/ 3612885 h 3612885"/>
              <a:gd name="connsiteX1" fmla="*/ 0 w 690970"/>
              <a:gd name="connsiteY1" fmla="*/ 345485 h 3612885"/>
              <a:gd name="connsiteX2" fmla="*/ 345485 w 690970"/>
              <a:gd name="connsiteY2" fmla="*/ 0 h 3612885"/>
              <a:gd name="connsiteX3" fmla="*/ 690970 w 690970"/>
              <a:gd name="connsiteY3" fmla="*/ 345485 h 3612885"/>
              <a:gd name="connsiteX4" fmla="*/ 690970 w 690970"/>
              <a:gd name="connsiteY4" fmla="*/ 2921915 h 3612885"/>
              <a:gd name="connsiteX0" fmla="*/ 0 w 690970"/>
              <a:gd name="connsiteY0" fmla="*/ 3612885 h 3612885"/>
              <a:gd name="connsiteX1" fmla="*/ 0 w 690970"/>
              <a:gd name="connsiteY1" fmla="*/ 345485 h 3612885"/>
              <a:gd name="connsiteX2" fmla="*/ 345485 w 690970"/>
              <a:gd name="connsiteY2" fmla="*/ 0 h 3612885"/>
              <a:gd name="connsiteX3" fmla="*/ 690970 w 690970"/>
              <a:gd name="connsiteY3" fmla="*/ 345485 h 3612885"/>
              <a:gd name="connsiteX4" fmla="*/ 690970 w 690970"/>
              <a:gd name="connsiteY4" fmla="*/ 2921915 h 3612885"/>
              <a:gd name="connsiteX5" fmla="*/ 572714 w 690970"/>
              <a:gd name="connsiteY5" fmla="*/ 3040171 h 3612885"/>
              <a:gd name="connsiteX6" fmla="*/ 0 w 690970"/>
              <a:gd name="connsiteY6" fmla="*/ 3612885 h 3612885"/>
              <a:gd name="connsiteX0" fmla="*/ 0 w 690970"/>
              <a:gd name="connsiteY0" fmla="*/ 3612885 h 3612885"/>
              <a:gd name="connsiteX1" fmla="*/ 0 w 690970"/>
              <a:gd name="connsiteY1" fmla="*/ 345485 h 3612885"/>
              <a:gd name="connsiteX2" fmla="*/ 345485 w 690970"/>
              <a:gd name="connsiteY2" fmla="*/ 0 h 3612885"/>
              <a:gd name="connsiteX3" fmla="*/ 690970 w 690970"/>
              <a:gd name="connsiteY3" fmla="*/ 345485 h 3612885"/>
              <a:gd name="connsiteX4" fmla="*/ 690970 w 690970"/>
              <a:gd name="connsiteY4" fmla="*/ 2921915 h 3612885"/>
              <a:gd name="connsiteX5" fmla="*/ 572714 w 690970"/>
              <a:gd name="connsiteY5" fmla="*/ 3040171 h 3612885"/>
              <a:gd name="connsiteX6" fmla="*/ 123701 w 690970"/>
              <a:gd name="connsiteY6" fmla="*/ 3489184 h 3612885"/>
              <a:gd name="connsiteX7" fmla="*/ 0 w 690970"/>
              <a:gd name="connsiteY7" fmla="*/ 3612885 h 3612885"/>
              <a:gd name="connsiteX0" fmla="*/ 123701 w 690970"/>
              <a:gd name="connsiteY0" fmla="*/ 3489184 h 3612885"/>
              <a:gd name="connsiteX1" fmla="*/ 0 w 690970"/>
              <a:gd name="connsiteY1" fmla="*/ 3612885 h 3612885"/>
              <a:gd name="connsiteX2" fmla="*/ 0 w 690970"/>
              <a:gd name="connsiteY2" fmla="*/ 345485 h 3612885"/>
              <a:gd name="connsiteX3" fmla="*/ 345485 w 690970"/>
              <a:gd name="connsiteY3" fmla="*/ 0 h 3612885"/>
              <a:gd name="connsiteX4" fmla="*/ 690970 w 690970"/>
              <a:gd name="connsiteY4" fmla="*/ 345485 h 3612885"/>
              <a:gd name="connsiteX5" fmla="*/ 690970 w 690970"/>
              <a:gd name="connsiteY5" fmla="*/ 2921915 h 3612885"/>
              <a:gd name="connsiteX6" fmla="*/ 572714 w 690970"/>
              <a:gd name="connsiteY6" fmla="*/ 3040171 h 3612885"/>
              <a:gd name="connsiteX7" fmla="*/ 215141 w 690970"/>
              <a:gd name="connsiteY7" fmla="*/ 3580624 h 3612885"/>
              <a:gd name="connsiteX0" fmla="*/ 0 w 690970"/>
              <a:gd name="connsiteY0" fmla="*/ 3612885 h 3612885"/>
              <a:gd name="connsiteX1" fmla="*/ 0 w 690970"/>
              <a:gd name="connsiteY1" fmla="*/ 345485 h 3612885"/>
              <a:gd name="connsiteX2" fmla="*/ 345485 w 690970"/>
              <a:gd name="connsiteY2" fmla="*/ 0 h 3612885"/>
              <a:gd name="connsiteX3" fmla="*/ 690970 w 690970"/>
              <a:gd name="connsiteY3" fmla="*/ 345485 h 3612885"/>
              <a:gd name="connsiteX4" fmla="*/ 690970 w 690970"/>
              <a:gd name="connsiteY4" fmla="*/ 2921915 h 3612885"/>
              <a:gd name="connsiteX5" fmla="*/ 572714 w 690970"/>
              <a:gd name="connsiteY5" fmla="*/ 3040171 h 3612885"/>
              <a:gd name="connsiteX6" fmla="*/ 215141 w 690970"/>
              <a:gd name="connsiteY6" fmla="*/ 3580624 h 3612885"/>
              <a:gd name="connsiteX0" fmla="*/ 0 w 690970"/>
              <a:gd name="connsiteY0" fmla="*/ 3612885 h 3612885"/>
              <a:gd name="connsiteX1" fmla="*/ 0 w 690970"/>
              <a:gd name="connsiteY1" fmla="*/ 345485 h 3612885"/>
              <a:gd name="connsiteX2" fmla="*/ 345485 w 690970"/>
              <a:gd name="connsiteY2" fmla="*/ 0 h 3612885"/>
              <a:gd name="connsiteX3" fmla="*/ 690970 w 690970"/>
              <a:gd name="connsiteY3" fmla="*/ 345485 h 3612885"/>
              <a:gd name="connsiteX4" fmla="*/ 690970 w 690970"/>
              <a:gd name="connsiteY4" fmla="*/ 2921915 h 3612885"/>
              <a:gd name="connsiteX5" fmla="*/ 215141 w 690970"/>
              <a:gd name="connsiteY5" fmla="*/ 3580624 h 3612885"/>
              <a:gd name="connsiteX0" fmla="*/ 0 w 690970"/>
              <a:gd name="connsiteY0" fmla="*/ 3612885 h 3612885"/>
              <a:gd name="connsiteX1" fmla="*/ 0 w 690970"/>
              <a:gd name="connsiteY1" fmla="*/ 345485 h 3612885"/>
              <a:gd name="connsiteX2" fmla="*/ 345485 w 690970"/>
              <a:gd name="connsiteY2" fmla="*/ 0 h 3612885"/>
              <a:gd name="connsiteX3" fmla="*/ 690970 w 690970"/>
              <a:gd name="connsiteY3" fmla="*/ 345485 h 3612885"/>
              <a:gd name="connsiteX4" fmla="*/ 690970 w 690970"/>
              <a:gd name="connsiteY4" fmla="*/ 2921915 h 36128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0970" h="3612885">
                <a:moveTo>
                  <a:pt x="0" y="3612885"/>
                </a:moveTo>
                <a:lnTo>
                  <a:pt x="0" y="345485"/>
                </a:lnTo>
                <a:cubicBezTo>
                  <a:pt x="0" y="154679"/>
                  <a:pt x="154679" y="0"/>
                  <a:pt x="345485" y="0"/>
                </a:cubicBezTo>
                <a:cubicBezTo>
                  <a:pt x="536291" y="0"/>
                  <a:pt x="690970" y="154679"/>
                  <a:pt x="690970" y="345485"/>
                </a:cubicBezTo>
                <a:lnTo>
                  <a:pt x="690970" y="2921915"/>
                </a:lnTo>
              </a:path>
            </a:pathLst>
          </a:custGeom>
          <a:noFill/>
          <a:ln w="12700">
            <a:solidFill>
              <a:srgbClr val="2B3A42"/>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noAutofit/>
          </a:bodyPr>
          <a:lstStyle/>
          <a:p>
            <a:pPr algn="l"/>
            <a:endParaRPr lang="en-US" sz="1600" dirty="0" err="1"/>
          </a:p>
        </p:txBody>
      </p:sp>
      <p:sp>
        <p:nvSpPr>
          <p:cNvPr id="4" name="Text Placeholder 21">
            <a:extLst>
              <a:ext uri="{FF2B5EF4-FFF2-40B4-BE49-F238E27FC236}">
                <a16:creationId xmlns:a16="http://schemas.microsoft.com/office/drawing/2014/main" id="{9F0BC72C-1AD7-E7CA-ECEC-E76873446974}"/>
              </a:ext>
            </a:extLst>
          </p:cNvPr>
          <p:cNvSpPr>
            <a:spLocks noGrp="1"/>
          </p:cNvSpPr>
          <p:nvPr userDrawn="1">
            <p:ph type="body" sz="quarter" idx="12" hasCustomPrompt="1"/>
          </p:nvPr>
        </p:nvSpPr>
        <p:spPr>
          <a:xfrm>
            <a:off x="9281375" y="4854606"/>
            <a:ext cx="2324100" cy="1341752"/>
          </a:xfrm>
          <a:prstGeom prst="rect">
            <a:avLst/>
          </a:prstGeom>
          <a:solidFill>
            <a:srgbClr val="DA291C"/>
          </a:solidFill>
        </p:spPr>
        <p:txBody>
          <a:bodyPr>
            <a:noAutofit/>
          </a:bodyPr>
          <a:lstStyle>
            <a:lvl1pPr marL="0" indent="0" algn="l">
              <a:lnSpc>
                <a:spcPct val="100000"/>
              </a:lnSpc>
              <a:spcBef>
                <a:spcPts val="0"/>
              </a:spcBef>
              <a:buNone/>
              <a:defRPr sz="1000" b="0" i="0">
                <a:solidFill>
                  <a:schemeClr val="bg1"/>
                </a:solidFill>
              </a:defRPr>
            </a:lvl1pPr>
          </a:lstStyle>
          <a:p>
            <a:pPr lvl="0"/>
            <a:r>
              <a:rPr lang="en-US" dirty="0"/>
              <a:t>Co-brand and bid defense only: You may replace this box with a sponsor logo. Ensure the logo is on a white or transparent background and you have usage permission.</a:t>
            </a:r>
            <a:br>
              <a:rPr lang="en-US" dirty="0"/>
            </a:br>
            <a:br>
              <a:rPr lang="en-US" dirty="0"/>
            </a:br>
            <a:r>
              <a:rPr lang="en-US" dirty="0"/>
              <a:t>All other presentations, or without sponsor logo: Please delete this box.</a:t>
            </a:r>
          </a:p>
        </p:txBody>
      </p:sp>
      <p:sp>
        <p:nvSpPr>
          <p:cNvPr id="3" name="TextBox 2">
            <a:extLst>
              <a:ext uri="{FF2B5EF4-FFF2-40B4-BE49-F238E27FC236}">
                <a16:creationId xmlns:a16="http://schemas.microsoft.com/office/drawing/2014/main" id="{A795383A-AB7C-A1C6-5711-CA54E3E52A6D}"/>
              </a:ext>
            </a:extLst>
          </p:cNvPr>
          <p:cNvSpPr txBox="1"/>
          <p:nvPr userDrawn="1"/>
        </p:nvSpPr>
        <p:spPr bwMode="black">
          <a:xfrm>
            <a:off x="613608" y="6519948"/>
            <a:ext cx="7722832" cy="215444"/>
          </a:xfrm>
          <a:prstGeom prst="rect">
            <a:avLst/>
          </a:prstGeom>
          <a:ln>
            <a:noFill/>
          </a:ln>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800" dirty="0">
                <a:solidFill>
                  <a:schemeClr val="bg1">
                    <a:lumMod val="50000"/>
                  </a:schemeClr>
                </a:solidFill>
                <a:ea typeface="Arial" charset="0"/>
                <a:cs typeface="Arial" charset="0"/>
              </a:rPr>
              <a:t>© 2024. All rights reserved. IQVIA</a:t>
            </a:r>
            <a:r>
              <a:rPr lang="en-US" sz="800" baseline="30000" dirty="0">
                <a:solidFill>
                  <a:schemeClr val="bg1">
                    <a:lumMod val="50000"/>
                  </a:schemeClr>
                </a:solidFill>
                <a:ea typeface="Arial" charset="0"/>
                <a:cs typeface="Arial" charset="0"/>
              </a:rPr>
              <a:t>®</a:t>
            </a:r>
            <a:r>
              <a:rPr lang="en-US" sz="800" dirty="0">
                <a:solidFill>
                  <a:schemeClr val="bg1">
                    <a:lumMod val="50000"/>
                  </a:schemeClr>
                </a:solidFill>
                <a:ea typeface="Arial" charset="0"/>
                <a:cs typeface="Arial" charset="0"/>
              </a:rPr>
              <a:t> is a registered trademark of IQVIA Inc. in the United States, the European Union, and various other countries. </a:t>
            </a:r>
          </a:p>
        </p:txBody>
      </p:sp>
    </p:spTree>
    <p:extLst>
      <p:ext uri="{BB962C8B-B14F-4D97-AF65-F5344CB8AC3E}">
        <p14:creationId xmlns:p14="http://schemas.microsoft.com/office/powerpoint/2010/main" val="445997377"/>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Cover 2024-06- IQVIA">
    <p:bg>
      <p:bgPr>
        <a:gradFill>
          <a:gsLst>
            <a:gs pos="20000">
              <a:schemeClr val="accent2"/>
            </a:gs>
            <a:gs pos="80000">
              <a:schemeClr val="accent1"/>
            </a:gs>
          </a:gsLst>
          <a:lin ang="2700000" scaled="1"/>
        </a:gradFill>
        <a:effectLst/>
      </p:bgPr>
    </p:bg>
    <p:spTree>
      <p:nvGrpSpPr>
        <p:cNvPr id="1" name=""/>
        <p:cNvGrpSpPr/>
        <p:nvPr/>
      </p:nvGrpSpPr>
      <p:grpSpPr>
        <a:xfrm>
          <a:off x="0" y="0"/>
          <a:ext cx="0" cy="0"/>
          <a:chOff x="0" y="0"/>
          <a:chExt cx="0" cy="0"/>
        </a:xfrm>
      </p:grpSpPr>
      <p:graphicFrame>
        <p:nvGraphicFramePr>
          <p:cNvPr id="3" name="think-cell data - do not delete" hidden="1">
            <a:extLst>
              <a:ext uri="{FF2B5EF4-FFF2-40B4-BE49-F238E27FC236}">
                <a16:creationId xmlns:a16="http://schemas.microsoft.com/office/drawing/2014/main" id="{9BD574E3-8AFF-DFA9-0FCB-ACE4DACD25CC}"/>
              </a:ext>
            </a:extLst>
          </p:cNvPr>
          <p:cNvGraphicFramePr>
            <a:graphicFrameLocks noChangeAspect="1"/>
          </p:cNvGraphicFramePr>
          <p:nvPr userDrawn="1">
            <p:custDataLst>
              <p:tags r:id="rId1"/>
            </p:custDataLst>
            <p:extLst>
              <p:ext uri="{D42A27DB-BD31-4B8C-83A1-F6EECF244321}">
                <p14:modId xmlns:p14="http://schemas.microsoft.com/office/powerpoint/2010/main" val="129269189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473" imgH="473" progId="TCLayout.ActiveDocument.1">
                  <p:embed/>
                </p:oleObj>
              </mc:Choice>
              <mc:Fallback>
                <p:oleObj name="think-cell Slide" r:id="rId3" imgW="473" imgH="473" progId="TCLayout.ActiveDocument.1">
                  <p:embed/>
                  <p:pic>
                    <p:nvPicPr>
                      <p:cNvPr id="3" name="think-cell data - do not delete" hidden="1">
                        <a:extLst>
                          <a:ext uri="{FF2B5EF4-FFF2-40B4-BE49-F238E27FC236}">
                            <a16:creationId xmlns:a16="http://schemas.microsoft.com/office/drawing/2014/main" id="{9BD574E3-8AFF-DFA9-0FCB-ACE4DACD25CC}"/>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64" name="Text Placeholder 21">
            <a:extLst>
              <a:ext uri="{FF2B5EF4-FFF2-40B4-BE49-F238E27FC236}">
                <a16:creationId xmlns:a16="http://schemas.microsoft.com/office/drawing/2014/main" id="{21604DCE-2860-47E1-9A45-B850AE2D5253}"/>
              </a:ext>
            </a:extLst>
          </p:cNvPr>
          <p:cNvSpPr>
            <a:spLocks noGrp="1"/>
          </p:cNvSpPr>
          <p:nvPr>
            <p:ph type="body" sz="quarter" idx="10" hasCustomPrompt="1"/>
          </p:nvPr>
        </p:nvSpPr>
        <p:spPr>
          <a:xfrm>
            <a:off x="613608" y="3681765"/>
            <a:ext cx="5368925" cy="1195801"/>
          </a:xfrm>
          <a:prstGeom prst="rect">
            <a:avLst/>
          </a:prstGeom>
        </p:spPr>
        <p:txBody>
          <a:bodyPr>
            <a:noAutofit/>
          </a:bodyPr>
          <a:lstStyle>
            <a:lvl1pPr marL="0" indent="0" algn="l">
              <a:lnSpc>
                <a:spcPct val="100000"/>
              </a:lnSpc>
              <a:spcBef>
                <a:spcPts val="0"/>
              </a:spcBef>
              <a:buNone/>
              <a:defRPr sz="2400" b="0" i="1">
                <a:solidFill>
                  <a:srgbClr val="BFE8F7"/>
                </a:solidFill>
              </a:defRPr>
            </a:lvl1pPr>
          </a:lstStyle>
          <a:p>
            <a:pPr lvl="0"/>
            <a:r>
              <a:rPr lang="en-US" dirty="0"/>
              <a:t>Subheads are 24pt Arial Italic sentence case and can be 2 lines.</a:t>
            </a:r>
          </a:p>
        </p:txBody>
      </p:sp>
      <p:sp>
        <p:nvSpPr>
          <p:cNvPr id="71" name="Title 1">
            <a:extLst>
              <a:ext uri="{FF2B5EF4-FFF2-40B4-BE49-F238E27FC236}">
                <a16:creationId xmlns:a16="http://schemas.microsoft.com/office/drawing/2014/main" id="{4A4E4609-F19E-4DD3-A900-7CA905D6E6D5}"/>
              </a:ext>
            </a:extLst>
          </p:cNvPr>
          <p:cNvSpPr>
            <a:spLocks noGrp="1"/>
          </p:cNvSpPr>
          <p:nvPr>
            <p:ph type="ctrTitle" hasCustomPrompt="1"/>
          </p:nvPr>
        </p:nvSpPr>
        <p:spPr>
          <a:xfrm>
            <a:off x="613608" y="1517515"/>
            <a:ext cx="5482392" cy="1996373"/>
          </a:xfrm>
          <a:prstGeom prst="rect">
            <a:avLst/>
          </a:prstGeom>
        </p:spPr>
        <p:txBody>
          <a:bodyPr vert="horz" anchor="b" anchorCtr="0"/>
          <a:lstStyle>
            <a:lvl1pPr algn="l">
              <a:lnSpc>
                <a:spcPct val="100000"/>
              </a:lnSpc>
              <a:defRPr sz="3600" b="1" i="0" baseline="0">
                <a:solidFill>
                  <a:schemeClr val="bg1"/>
                </a:solidFill>
              </a:defRPr>
            </a:lvl1pPr>
          </a:lstStyle>
          <a:p>
            <a:r>
              <a:rPr lang="en-US" dirty="0"/>
              <a:t>Headline 36pt Arial Bold Title Case Should Be No More Than 2 Lines</a:t>
            </a:r>
          </a:p>
        </p:txBody>
      </p:sp>
      <p:sp>
        <p:nvSpPr>
          <p:cNvPr id="73" name="Subtitle 2">
            <a:extLst>
              <a:ext uri="{FF2B5EF4-FFF2-40B4-BE49-F238E27FC236}">
                <a16:creationId xmlns:a16="http://schemas.microsoft.com/office/drawing/2014/main" id="{BB2AC513-3F13-403A-8294-79335D9E7653}"/>
              </a:ext>
            </a:extLst>
          </p:cNvPr>
          <p:cNvSpPr>
            <a:spLocks noGrp="1"/>
          </p:cNvSpPr>
          <p:nvPr>
            <p:ph type="subTitle" idx="1" hasCustomPrompt="1"/>
          </p:nvPr>
        </p:nvSpPr>
        <p:spPr>
          <a:xfrm>
            <a:off x="613608" y="5518464"/>
            <a:ext cx="5368925" cy="669272"/>
          </a:xfrm>
          <a:prstGeom prst="rect">
            <a:avLst/>
          </a:prstGeom>
        </p:spPr>
        <p:txBody>
          <a:bodyPr>
            <a:noAutofit/>
          </a:bodyPr>
          <a:lstStyle>
            <a:lvl1pPr marL="0" indent="0" algn="l">
              <a:lnSpc>
                <a:spcPct val="100000"/>
              </a:lnSpc>
              <a:spcBef>
                <a:spcPts val="200"/>
              </a:spcBef>
              <a:buNone/>
              <a:defRPr sz="1600" baseline="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Author First Last Name, Title 16pt Arial</a:t>
            </a:r>
          </a:p>
        </p:txBody>
      </p:sp>
      <p:pic>
        <p:nvPicPr>
          <p:cNvPr id="16" name="Graphic 15">
            <a:extLst>
              <a:ext uri="{FF2B5EF4-FFF2-40B4-BE49-F238E27FC236}">
                <a16:creationId xmlns:a16="http://schemas.microsoft.com/office/drawing/2014/main" id="{0A1AF0D6-51EF-1945-B4E8-68EF85E87DF7}"/>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743330" y="735457"/>
            <a:ext cx="2247900" cy="406400"/>
          </a:xfrm>
          <a:prstGeom prst="rect">
            <a:avLst/>
          </a:prstGeom>
        </p:spPr>
      </p:pic>
      <p:sp>
        <p:nvSpPr>
          <p:cNvPr id="2" name="TextBox 1">
            <a:extLst>
              <a:ext uri="{FF2B5EF4-FFF2-40B4-BE49-F238E27FC236}">
                <a16:creationId xmlns:a16="http://schemas.microsoft.com/office/drawing/2014/main" id="{D274DE7C-EAB9-6B9B-19AB-DEFA4EF622D3}"/>
              </a:ext>
            </a:extLst>
          </p:cNvPr>
          <p:cNvSpPr txBox="1"/>
          <p:nvPr userDrawn="1"/>
        </p:nvSpPr>
        <p:spPr bwMode="black">
          <a:xfrm>
            <a:off x="613608" y="6367152"/>
            <a:ext cx="4495800" cy="338554"/>
          </a:xfrm>
          <a:prstGeom prst="rect">
            <a:avLst/>
          </a:prstGeom>
          <a:ln>
            <a:noFill/>
          </a:ln>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800" dirty="0">
                <a:solidFill>
                  <a:srgbClr val="7FD1EF"/>
                </a:solidFill>
                <a:ea typeface="Arial" charset="0"/>
                <a:cs typeface="Arial" charset="0"/>
              </a:rPr>
              <a:t>© 2024. All rights reserved. IQVIA</a:t>
            </a:r>
            <a:r>
              <a:rPr lang="en-US" sz="800" baseline="30000" dirty="0">
                <a:solidFill>
                  <a:srgbClr val="7FD1EF"/>
                </a:solidFill>
                <a:ea typeface="Arial" charset="0"/>
                <a:cs typeface="Arial" charset="0"/>
              </a:rPr>
              <a:t>®</a:t>
            </a:r>
            <a:r>
              <a:rPr lang="en-US" sz="800" dirty="0">
                <a:solidFill>
                  <a:srgbClr val="7FD1EF"/>
                </a:solidFill>
                <a:ea typeface="Arial" charset="0"/>
                <a:cs typeface="Arial" charset="0"/>
              </a:rPr>
              <a:t> is a registered trademark of IQVIA Inc. in the United States, the European Union, and various other countries. </a:t>
            </a:r>
          </a:p>
        </p:txBody>
      </p:sp>
      <p:sp>
        <p:nvSpPr>
          <p:cNvPr id="8" name="Freeform 5">
            <a:extLst>
              <a:ext uri="{FF2B5EF4-FFF2-40B4-BE49-F238E27FC236}">
                <a16:creationId xmlns:a16="http://schemas.microsoft.com/office/drawing/2014/main" id="{824A7E03-2DC4-A20C-610D-3801615F1648}"/>
              </a:ext>
            </a:extLst>
          </p:cNvPr>
          <p:cNvSpPr>
            <a:spLocks/>
          </p:cNvSpPr>
          <p:nvPr userDrawn="1"/>
        </p:nvSpPr>
        <p:spPr bwMode="auto">
          <a:xfrm>
            <a:off x="5476875" y="3219450"/>
            <a:ext cx="6711950" cy="3638550"/>
          </a:xfrm>
          <a:custGeom>
            <a:avLst/>
            <a:gdLst>
              <a:gd name="T0" fmla="*/ 2114 w 2114"/>
              <a:gd name="T1" fmla="*/ 869 h 1146"/>
              <a:gd name="T2" fmla="*/ 1306 w 2114"/>
              <a:gd name="T3" fmla="*/ 61 h 1146"/>
              <a:gd name="T4" fmla="*/ 1085 w 2114"/>
              <a:gd name="T5" fmla="*/ 61 h 1146"/>
              <a:gd name="T6" fmla="*/ 0 w 2114"/>
              <a:gd name="T7" fmla="*/ 1146 h 1146"/>
              <a:gd name="T8" fmla="*/ 2114 w 2114"/>
              <a:gd name="T9" fmla="*/ 1146 h 1146"/>
              <a:gd name="T10" fmla="*/ 2114 w 2114"/>
              <a:gd name="T11" fmla="*/ 869 h 1146"/>
            </a:gdLst>
            <a:ahLst/>
            <a:cxnLst>
              <a:cxn ang="0">
                <a:pos x="T0" y="T1"/>
              </a:cxn>
              <a:cxn ang="0">
                <a:pos x="T2" y="T3"/>
              </a:cxn>
              <a:cxn ang="0">
                <a:pos x="T4" y="T5"/>
              </a:cxn>
              <a:cxn ang="0">
                <a:pos x="T6" y="T7"/>
              </a:cxn>
              <a:cxn ang="0">
                <a:pos x="T8" y="T9"/>
              </a:cxn>
              <a:cxn ang="0">
                <a:pos x="T10" y="T11"/>
              </a:cxn>
            </a:cxnLst>
            <a:rect l="0" t="0" r="r" b="b"/>
            <a:pathLst>
              <a:path w="2114" h="1146">
                <a:moveTo>
                  <a:pt x="2114" y="869"/>
                </a:moveTo>
                <a:cubicBezTo>
                  <a:pt x="1306" y="61"/>
                  <a:pt x="1306" y="61"/>
                  <a:pt x="1306" y="61"/>
                </a:cubicBezTo>
                <a:cubicBezTo>
                  <a:pt x="1245" y="0"/>
                  <a:pt x="1146" y="0"/>
                  <a:pt x="1085" y="61"/>
                </a:cubicBezTo>
                <a:cubicBezTo>
                  <a:pt x="0" y="1146"/>
                  <a:pt x="0" y="1146"/>
                  <a:pt x="0" y="1146"/>
                </a:cubicBezTo>
                <a:cubicBezTo>
                  <a:pt x="2114" y="1146"/>
                  <a:pt x="2114" y="1146"/>
                  <a:pt x="2114" y="1146"/>
                </a:cubicBezTo>
                <a:lnTo>
                  <a:pt x="2114" y="869"/>
                </a:lnTo>
                <a:close/>
              </a:path>
            </a:pathLst>
          </a:custGeom>
          <a:solidFill>
            <a:srgbClr val="140B42"/>
          </a:solidFill>
          <a:ln>
            <a:noFill/>
          </a:ln>
        </p:spPr>
        <p:txBody>
          <a:bodyPr vert="horz" wrap="square" lIns="91440" tIns="45720" rIns="91440" bIns="45720" numCol="1" anchor="t" anchorCtr="0" compatLnSpc="1">
            <a:prstTxWarp prst="textNoShape">
              <a:avLst/>
            </a:prstTxWarp>
          </a:bodyPr>
          <a:lstStyle/>
          <a:p>
            <a:endParaRPr lang="en-US"/>
          </a:p>
        </p:txBody>
      </p:sp>
      <p:sp>
        <p:nvSpPr>
          <p:cNvPr id="9" name="Freeform: Shape 8">
            <a:extLst>
              <a:ext uri="{FF2B5EF4-FFF2-40B4-BE49-F238E27FC236}">
                <a16:creationId xmlns:a16="http://schemas.microsoft.com/office/drawing/2014/main" id="{0A85C50D-2AD0-37F1-6186-64FDA03CDB34}"/>
              </a:ext>
            </a:extLst>
          </p:cNvPr>
          <p:cNvSpPr/>
          <p:nvPr userDrawn="1"/>
        </p:nvSpPr>
        <p:spPr>
          <a:xfrm rot="2700000">
            <a:off x="7798710" y="-28189"/>
            <a:ext cx="6936059" cy="4323614"/>
          </a:xfrm>
          <a:custGeom>
            <a:avLst/>
            <a:gdLst>
              <a:gd name="connsiteX0" fmla="*/ 0 w 6936059"/>
              <a:gd name="connsiteY0" fmla="*/ 2612445 h 4323614"/>
              <a:gd name="connsiteX1" fmla="*/ 2612445 w 6936059"/>
              <a:gd name="connsiteY1" fmla="*/ 0 h 4323614"/>
              <a:gd name="connsiteX2" fmla="*/ 6936059 w 6936059"/>
              <a:gd name="connsiteY2" fmla="*/ 4323614 h 4323614"/>
              <a:gd name="connsiteX3" fmla="*/ 492439 w 6936059"/>
              <a:gd name="connsiteY3" fmla="*/ 4323614 h 4323614"/>
              <a:gd name="connsiteX4" fmla="*/ 0 w 6936059"/>
              <a:gd name="connsiteY4" fmla="*/ 3831175 h 43236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36059" h="4323614">
                <a:moveTo>
                  <a:pt x="0" y="2612445"/>
                </a:moveTo>
                <a:lnTo>
                  <a:pt x="2612445" y="0"/>
                </a:lnTo>
                <a:lnTo>
                  <a:pt x="6936059" y="4323614"/>
                </a:lnTo>
                <a:lnTo>
                  <a:pt x="492439" y="4323614"/>
                </a:lnTo>
                <a:cubicBezTo>
                  <a:pt x="220472" y="4323614"/>
                  <a:pt x="1" y="4103142"/>
                  <a:pt x="0" y="3831175"/>
                </a:cubicBezTo>
                <a:close/>
              </a:path>
            </a:pathLst>
          </a:custGeom>
          <a:solidFill>
            <a:srgbClr val="00CCFF"/>
          </a:solidFill>
          <a:ln>
            <a:noFill/>
          </a:ln>
        </p:spPr>
        <p:txBody>
          <a:bodyPr vert="horz" wrap="square" lIns="91440" tIns="45720" rIns="91440" bIns="45720" numCol="1" anchor="t" anchorCtr="0" compatLnSpc="1">
            <a:prstTxWarp prst="textNoShape">
              <a:avLst/>
            </a:prstTxWarp>
          </a:bodyPr>
          <a:lstStyle/>
          <a:p>
            <a:pPr lvl="0"/>
            <a:endParaRPr lang="en-US" dirty="0" err="1">
              <a:solidFill>
                <a:schemeClr val="tx1"/>
              </a:solidFill>
            </a:endParaRPr>
          </a:p>
        </p:txBody>
      </p:sp>
      <p:sp>
        <p:nvSpPr>
          <p:cNvPr id="10" name="Freeform 7">
            <a:extLst>
              <a:ext uri="{FF2B5EF4-FFF2-40B4-BE49-F238E27FC236}">
                <a16:creationId xmlns:a16="http://schemas.microsoft.com/office/drawing/2014/main" id="{FF7F7C58-163F-1881-E4D5-96FE1EF56D83}"/>
              </a:ext>
            </a:extLst>
          </p:cNvPr>
          <p:cNvSpPr>
            <a:spLocks/>
          </p:cNvSpPr>
          <p:nvPr userDrawn="1"/>
        </p:nvSpPr>
        <p:spPr bwMode="auto">
          <a:xfrm>
            <a:off x="6511925" y="737524"/>
            <a:ext cx="5368925" cy="5368925"/>
          </a:xfrm>
          <a:custGeom>
            <a:avLst/>
            <a:gdLst>
              <a:gd name="T0" fmla="*/ 724 w 1691"/>
              <a:gd name="T1" fmla="*/ 1624 h 1691"/>
              <a:gd name="T2" fmla="*/ 67 w 1691"/>
              <a:gd name="T3" fmla="*/ 967 h 1691"/>
              <a:gd name="T4" fmla="*/ 67 w 1691"/>
              <a:gd name="T5" fmla="*/ 724 h 1691"/>
              <a:gd name="T6" fmla="*/ 724 w 1691"/>
              <a:gd name="T7" fmla="*/ 67 h 1691"/>
              <a:gd name="T8" fmla="*/ 967 w 1691"/>
              <a:gd name="T9" fmla="*/ 67 h 1691"/>
              <a:gd name="T10" fmla="*/ 1624 w 1691"/>
              <a:gd name="T11" fmla="*/ 724 h 1691"/>
              <a:gd name="T12" fmla="*/ 1624 w 1691"/>
              <a:gd name="T13" fmla="*/ 967 h 1691"/>
              <a:gd name="T14" fmla="*/ 967 w 1691"/>
              <a:gd name="T15" fmla="*/ 1624 h 1691"/>
              <a:gd name="T16" fmla="*/ 724 w 1691"/>
              <a:gd name="T17" fmla="*/ 1624 h 16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91" h="1691">
                <a:moveTo>
                  <a:pt x="724" y="1624"/>
                </a:moveTo>
                <a:cubicBezTo>
                  <a:pt x="67" y="967"/>
                  <a:pt x="67" y="967"/>
                  <a:pt x="67" y="967"/>
                </a:cubicBezTo>
                <a:cubicBezTo>
                  <a:pt x="0" y="900"/>
                  <a:pt x="0" y="791"/>
                  <a:pt x="67" y="724"/>
                </a:cubicBezTo>
                <a:cubicBezTo>
                  <a:pt x="724" y="67"/>
                  <a:pt x="724" y="67"/>
                  <a:pt x="724" y="67"/>
                </a:cubicBezTo>
                <a:cubicBezTo>
                  <a:pt x="791" y="0"/>
                  <a:pt x="900" y="0"/>
                  <a:pt x="967" y="67"/>
                </a:cubicBezTo>
                <a:cubicBezTo>
                  <a:pt x="1624" y="724"/>
                  <a:pt x="1624" y="724"/>
                  <a:pt x="1624" y="724"/>
                </a:cubicBezTo>
                <a:cubicBezTo>
                  <a:pt x="1691" y="791"/>
                  <a:pt x="1691" y="900"/>
                  <a:pt x="1624" y="967"/>
                </a:cubicBezTo>
                <a:cubicBezTo>
                  <a:pt x="967" y="1624"/>
                  <a:pt x="967" y="1624"/>
                  <a:pt x="967" y="1624"/>
                </a:cubicBezTo>
                <a:cubicBezTo>
                  <a:pt x="900" y="1691"/>
                  <a:pt x="791" y="1691"/>
                  <a:pt x="724" y="1624"/>
                </a:cubicBezTo>
                <a:close/>
              </a:path>
            </a:pathLst>
          </a:custGeom>
          <a:solidFill>
            <a:srgbClr val="005587"/>
          </a:solidFill>
          <a:ln w="12700">
            <a:solidFill>
              <a:schemeClr val="bg1"/>
            </a:solidFill>
          </a:ln>
        </p:spPr>
        <p:txBody>
          <a:bodyPr vert="horz" wrap="square" lIns="91440" tIns="45720" rIns="91440" bIns="45720" numCol="1" anchor="t" anchorCtr="0" compatLnSpc="1">
            <a:prstTxWarp prst="textNoShape">
              <a:avLst/>
            </a:prstTxWarp>
          </a:bodyPr>
          <a:lstStyle/>
          <a:p>
            <a:endParaRPr lang="en-US"/>
          </a:p>
        </p:txBody>
      </p:sp>
      <p:sp>
        <p:nvSpPr>
          <p:cNvPr id="5" name="Freeform: Shape 4">
            <a:extLst>
              <a:ext uri="{FF2B5EF4-FFF2-40B4-BE49-F238E27FC236}">
                <a16:creationId xmlns:a16="http://schemas.microsoft.com/office/drawing/2014/main" id="{EB7ADD5B-1EFD-EE84-83C7-4F7CA369A2B9}"/>
              </a:ext>
            </a:extLst>
          </p:cNvPr>
          <p:cNvSpPr/>
          <p:nvPr userDrawn="1"/>
        </p:nvSpPr>
        <p:spPr>
          <a:xfrm rot="2700000">
            <a:off x="9656180" y="878325"/>
            <a:ext cx="4632172" cy="5087323"/>
          </a:xfrm>
          <a:custGeom>
            <a:avLst/>
            <a:gdLst>
              <a:gd name="connsiteX0" fmla="*/ 0 w 4724357"/>
              <a:gd name="connsiteY0" fmla="*/ 0 h 4945592"/>
              <a:gd name="connsiteX1" fmla="*/ 4724357 w 4724357"/>
              <a:gd name="connsiteY1" fmla="*/ 4724357 h 4945592"/>
              <a:gd name="connsiteX2" fmla="*/ 4503122 w 4724357"/>
              <a:gd name="connsiteY2" fmla="*/ 4945592 h 4945592"/>
              <a:gd name="connsiteX3" fmla="*/ 607510 w 4724357"/>
              <a:gd name="connsiteY3" fmla="*/ 4945592 h 4945592"/>
              <a:gd name="connsiteX4" fmla="*/ 0 w 4724357"/>
              <a:gd name="connsiteY4" fmla="*/ 4338082 h 4945592"/>
              <a:gd name="connsiteX0" fmla="*/ 4724357 w 4815797"/>
              <a:gd name="connsiteY0" fmla="*/ 4724357 h 4945592"/>
              <a:gd name="connsiteX1" fmla="*/ 4503122 w 4815797"/>
              <a:gd name="connsiteY1" fmla="*/ 4945592 h 4945592"/>
              <a:gd name="connsiteX2" fmla="*/ 607510 w 4815797"/>
              <a:gd name="connsiteY2" fmla="*/ 4945592 h 4945592"/>
              <a:gd name="connsiteX3" fmla="*/ 0 w 4815797"/>
              <a:gd name="connsiteY3" fmla="*/ 4338082 h 4945592"/>
              <a:gd name="connsiteX4" fmla="*/ 0 w 4815797"/>
              <a:gd name="connsiteY4" fmla="*/ 0 h 4945592"/>
              <a:gd name="connsiteX5" fmla="*/ 4815797 w 4815797"/>
              <a:gd name="connsiteY5" fmla="*/ 4815797 h 4945592"/>
              <a:gd name="connsiteX0" fmla="*/ 4724357 w 4724357"/>
              <a:gd name="connsiteY0" fmla="*/ 4724357 h 4945592"/>
              <a:gd name="connsiteX1" fmla="*/ 4503122 w 4724357"/>
              <a:gd name="connsiteY1" fmla="*/ 4945592 h 4945592"/>
              <a:gd name="connsiteX2" fmla="*/ 607510 w 4724357"/>
              <a:gd name="connsiteY2" fmla="*/ 4945592 h 4945592"/>
              <a:gd name="connsiteX3" fmla="*/ 0 w 4724357"/>
              <a:gd name="connsiteY3" fmla="*/ 4338082 h 4945592"/>
              <a:gd name="connsiteX4" fmla="*/ 0 w 4724357"/>
              <a:gd name="connsiteY4" fmla="*/ 0 h 4945592"/>
              <a:gd name="connsiteX0" fmla="*/ 4503122 w 4503122"/>
              <a:gd name="connsiteY0" fmla="*/ 4945592 h 4945592"/>
              <a:gd name="connsiteX1" fmla="*/ 607510 w 4503122"/>
              <a:gd name="connsiteY1" fmla="*/ 4945592 h 4945592"/>
              <a:gd name="connsiteX2" fmla="*/ 0 w 4503122"/>
              <a:gd name="connsiteY2" fmla="*/ 4338082 h 4945592"/>
              <a:gd name="connsiteX3" fmla="*/ 0 w 4503122"/>
              <a:gd name="connsiteY3" fmla="*/ 0 h 4945592"/>
            </a:gdLst>
            <a:ahLst/>
            <a:cxnLst>
              <a:cxn ang="0">
                <a:pos x="connsiteX0" y="connsiteY0"/>
              </a:cxn>
              <a:cxn ang="0">
                <a:pos x="connsiteX1" y="connsiteY1"/>
              </a:cxn>
              <a:cxn ang="0">
                <a:pos x="connsiteX2" y="connsiteY2"/>
              </a:cxn>
              <a:cxn ang="0">
                <a:pos x="connsiteX3" y="connsiteY3"/>
              </a:cxn>
            </a:cxnLst>
            <a:rect l="l" t="t" r="r" b="b"/>
            <a:pathLst>
              <a:path w="4503122" h="4945592">
                <a:moveTo>
                  <a:pt x="4503122" y="4945592"/>
                </a:moveTo>
                <a:lnTo>
                  <a:pt x="607510" y="4945592"/>
                </a:lnTo>
                <a:cubicBezTo>
                  <a:pt x="271991" y="4945592"/>
                  <a:pt x="0" y="4673601"/>
                  <a:pt x="0" y="4338082"/>
                </a:cubicBezTo>
                <a:lnTo>
                  <a:pt x="0" y="0"/>
                </a:lnTo>
              </a:path>
            </a:pathLst>
          </a:custGeom>
          <a:no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noAutofit/>
          </a:bodyPr>
          <a:lstStyle/>
          <a:p>
            <a:pPr algn="l"/>
            <a:endParaRPr lang="en-US" sz="1600" dirty="0" err="1"/>
          </a:p>
        </p:txBody>
      </p:sp>
    </p:spTree>
    <p:extLst>
      <p:ext uri="{BB962C8B-B14F-4D97-AF65-F5344CB8AC3E}">
        <p14:creationId xmlns:p14="http://schemas.microsoft.com/office/powerpoint/2010/main" val="10361086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extLst>
    <p:ext uri="{DCECCB84-F9BA-43D5-87BE-67443E8EF086}">
      <p15:sldGuideLst xmlns:p15="http://schemas.microsoft.com/office/powerpoint/2012/main"/>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over 2024-07 - IQVIA">
    <p:bg>
      <p:bgPr>
        <a:solidFill>
          <a:schemeClr val="bg1"/>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8F39C5FB-65B4-C908-855D-2728400F9ED5}"/>
              </a:ext>
            </a:extLst>
          </p:cNvPr>
          <p:cNvSpPr/>
          <p:nvPr userDrawn="1"/>
        </p:nvSpPr>
        <p:spPr>
          <a:xfrm>
            <a:off x="0" y="0"/>
            <a:ext cx="12192000" cy="6858000"/>
          </a:xfrm>
          <a:prstGeom prst="rect">
            <a:avLst/>
          </a:prstGeom>
          <a:gradFill>
            <a:gsLst>
              <a:gs pos="20000">
                <a:srgbClr val="005587"/>
              </a:gs>
              <a:gs pos="80000">
                <a:srgbClr val="00A3E0"/>
              </a:gs>
            </a:gsLst>
            <a:lin ang="2700000" scaled="0"/>
          </a:gradFill>
          <a:ln w="12700" cap="flat" cmpd="sng" algn="ctr">
            <a:noFill/>
            <a:prstDash val="solid"/>
            <a:miter lim="800000"/>
          </a:ln>
          <a:effectLst/>
        </p:spPr>
        <p:txBody>
          <a:bodyPr rtlCol="0" anchor="t" anchorCtr="0"/>
          <a:lstStyle/>
          <a:p>
            <a:pPr marR="0" lvl="0" indent="0" fontAlgn="auto">
              <a:lnSpc>
                <a:spcPct val="100000"/>
              </a:lnSpc>
              <a:spcBef>
                <a:spcPts val="0"/>
              </a:spcBef>
              <a:spcAft>
                <a:spcPts val="0"/>
              </a:spcAft>
              <a:buClrTx/>
              <a:buSzTx/>
              <a:buFontTx/>
              <a:buNone/>
              <a:tabLst/>
            </a:pPr>
            <a:endParaRPr kumimoji="0" lang="en-US" sz="1600" b="0" i="0" u="none" strike="noStrike" kern="0" cap="none" spc="0" normalizeH="0" baseline="0" dirty="0" err="1">
              <a:ln>
                <a:noFill/>
              </a:ln>
              <a:solidFill>
                <a:srgbClr val="FFFFFF"/>
              </a:solidFill>
              <a:effectLst/>
              <a:uLnTx/>
              <a:uFillTx/>
              <a:latin typeface="Arial" panose="020B0604020202020204"/>
            </a:endParaRPr>
          </a:p>
        </p:txBody>
      </p:sp>
      <p:sp>
        <p:nvSpPr>
          <p:cNvPr id="4" name="Text Placeholder 21">
            <a:extLst>
              <a:ext uri="{FF2B5EF4-FFF2-40B4-BE49-F238E27FC236}">
                <a16:creationId xmlns:a16="http://schemas.microsoft.com/office/drawing/2014/main" id="{25B56EBA-448E-C7D0-100C-AD7974D3F94A}"/>
              </a:ext>
            </a:extLst>
          </p:cNvPr>
          <p:cNvSpPr>
            <a:spLocks noGrp="1"/>
          </p:cNvSpPr>
          <p:nvPr>
            <p:ph type="body" sz="quarter" idx="10" hasCustomPrompt="1"/>
          </p:nvPr>
        </p:nvSpPr>
        <p:spPr>
          <a:xfrm>
            <a:off x="613608" y="3681765"/>
            <a:ext cx="7029069" cy="1195801"/>
          </a:xfrm>
          <a:prstGeom prst="rect">
            <a:avLst/>
          </a:prstGeom>
        </p:spPr>
        <p:txBody>
          <a:bodyPr>
            <a:noAutofit/>
          </a:bodyPr>
          <a:lstStyle>
            <a:lvl1pPr marL="0" indent="0" algn="l">
              <a:lnSpc>
                <a:spcPct val="100000"/>
              </a:lnSpc>
              <a:spcBef>
                <a:spcPts val="0"/>
              </a:spcBef>
              <a:buNone/>
              <a:defRPr sz="2400" b="0" i="1">
                <a:solidFill>
                  <a:srgbClr val="BFE8F7"/>
                </a:solidFill>
              </a:defRPr>
            </a:lvl1pPr>
          </a:lstStyle>
          <a:p>
            <a:pPr lvl="0"/>
            <a:r>
              <a:rPr lang="en-US" dirty="0"/>
              <a:t>Subheads are 24pt Arial Italic sentence case and can be 2 lines.</a:t>
            </a:r>
          </a:p>
        </p:txBody>
      </p:sp>
      <p:sp>
        <p:nvSpPr>
          <p:cNvPr id="5" name="Title 1">
            <a:extLst>
              <a:ext uri="{FF2B5EF4-FFF2-40B4-BE49-F238E27FC236}">
                <a16:creationId xmlns:a16="http://schemas.microsoft.com/office/drawing/2014/main" id="{F4952327-FD57-A506-881F-6BEC092B82EC}"/>
              </a:ext>
            </a:extLst>
          </p:cNvPr>
          <p:cNvSpPr>
            <a:spLocks noGrp="1"/>
          </p:cNvSpPr>
          <p:nvPr>
            <p:ph type="ctrTitle" hasCustomPrompt="1"/>
          </p:nvPr>
        </p:nvSpPr>
        <p:spPr>
          <a:xfrm>
            <a:off x="613608" y="1517515"/>
            <a:ext cx="7029069" cy="1996373"/>
          </a:xfrm>
          <a:prstGeom prst="rect">
            <a:avLst/>
          </a:prstGeom>
        </p:spPr>
        <p:txBody>
          <a:bodyPr vert="horz" anchor="b" anchorCtr="0"/>
          <a:lstStyle>
            <a:lvl1pPr algn="l">
              <a:lnSpc>
                <a:spcPct val="100000"/>
              </a:lnSpc>
              <a:defRPr sz="3600" b="1" i="0" baseline="0">
                <a:solidFill>
                  <a:schemeClr val="bg1"/>
                </a:solidFill>
              </a:defRPr>
            </a:lvl1pPr>
          </a:lstStyle>
          <a:p>
            <a:r>
              <a:rPr lang="en-US" dirty="0"/>
              <a:t>Headline 36pt Arial Bold Title Case Should Be No More Than 2 Lines</a:t>
            </a:r>
          </a:p>
        </p:txBody>
      </p:sp>
      <p:sp>
        <p:nvSpPr>
          <p:cNvPr id="6" name="Subtitle 2">
            <a:extLst>
              <a:ext uri="{FF2B5EF4-FFF2-40B4-BE49-F238E27FC236}">
                <a16:creationId xmlns:a16="http://schemas.microsoft.com/office/drawing/2014/main" id="{F5258D62-E26A-940F-71AE-1DB669277435}"/>
              </a:ext>
            </a:extLst>
          </p:cNvPr>
          <p:cNvSpPr>
            <a:spLocks noGrp="1"/>
          </p:cNvSpPr>
          <p:nvPr>
            <p:ph type="subTitle" idx="1" hasCustomPrompt="1"/>
          </p:nvPr>
        </p:nvSpPr>
        <p:spPr>
          <a:xfrm>
            <a:off x="613608" y="5518464"/>
            <a:ext cx="4068848" cy="669272"/>
          </a:xfrm>
          <a:prstGeom prst="rect">
            <a:avLst/>
          </a:prstGeom>
        </p:spPr>
        <p:txBody>
          <a:bodyPr>
            <a:noAutofit/>
          </a:bodyPr>
          <a:lstStyle>
            <a:lvl1pPr marL="0" indent="0" algn="l">
              <a:lnSpc>
                <a:spcPct val="100000"/>
              </a:lnSpc>
              <a:spcBef>
                <a:spcPts val="200"/>
              </a:spcBef>
              <a:buNone/>
              <a:defRPr sz="1600" baseline="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Author First Last Name, Title 16pt Arial</a:t>
            </a:r>
          </a:p>
        </p:txBody>
      </p:sp>
      <p:pic>
        <p:nvPicPr>
          <p:cNvPr id="7" name="Graphic 6">
            <a:extLst>
              <a:ext uri="{FF2B5EF4-FFF2-40B4-BE49-F238E27FC236}">
                <a16:creationId xmlns:a16="http://schemas.microsoft.com/office/drawing/2014/main" id="{56E6678B-F1D2-BAA4-8C13-157EDC257930}"/>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743330" y="735457"/>
            <a:ext cx="2247900" cy="406400"/>
          </a:xfrm>
          <a:prstGeom prst="rect">
            <a:avLst/>
          </a:prstGeom>
        </p:spPr>
      </p:pic>
      <p:sp>
        <p:nvSpPr>
          <p:cNvPr id="10" name="TextBox 9">
            <a:extLst>
              <a:ext uri="{FF2B5EF4-FFF2-40B4-BE49-F238E27FC236}">
                <a16:creationId xmlns:a16="http://schemas.microsoft.com/office/drawing/2014/main" id="{CDB5FAB4-46B6-F50F-3686-3A652C917D56}"/>
              </a:ext>
            </a:extLst>
          </p:cNvPr>
          <p:cNvSpPr txBox="1"/>
          <p:nvPr userDrawn="1"/>
        </p:nvSpPr>
        <p:spPr bwMode="black">
          <a:xfrm>
            <a:off x="613608" y="6367152"/>
            <a:ext cx="4495800" cy="338554"/>
          </a:xfrm>
          <a:prstGeom prst="rect">
            <a:avLst/>
          </a:prstGeom>
          <a:ln>
            <a:noFill/>
          </a:ln>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800" dirty="0">
                <a:solidFill>
                  <a:srgbClr val="7FD1EF"/>
                </a:solidFill>
                <a:ea typeface="Arial" charset="0"/>
                <a:cs typeface="Arial" charset="0"/>
              </a:rPr>
              <a:t>© 2024. All rights reserved. IQVIA</a:t>
            </a:r>
            <a:r>
              <a:rPr lang="en-US" sz="800" baseline="30000" dirty="0">
                <a:solidFill>
                  <a:srgbClr val="7FD1EF"/>
                </a:solidFill>
                <a:ea typeface="Arial" charset="0"/>
                <a:cs typeface="Arial" charset="0"/>
              </a:rPr>
              <a:t>®</a:t>
            </a:r>
            <a:r>
              <a:rPr lang="en-US" sz="800" dirty="0">
                <a:solidFill>
                  <a:srgbClr val="7FD1EF"/>
                </a:solidFill>
                <a:ea typeface="Arial" charset="0"/>
                <a:cs typeface="Arial" charset="0"/>
              </a:rPr>
              <a:t> is a registered trademark of IQVIA Inc. in the United States, the European Union, and various other countries. </a:t>
            </a:r>
          </a:p>
        </p:txBody>
      </p:sp>
      <p:sp>
        <p:nvSpPr>
          <p:cNvPr id="24" name="Freeform: Shape 23">
            <a:extLst>
              <a:ext uri="{FF2B5EF4-FFF2-40B4-BE49-F238E27FC236}">
                <a16:creationId xmlns:a16="http://schemas.microsoft.com/office/drawing/2014/main" id="{DE6A72EF-4ACE-0FB5-78CD-8CB5D25D38CD}"/>
              </a:ext>
            </a:extLst>
          </p:cNvPr>
          <p:cNvSpPr/>
          <p:nvPr userDrawn="1"/>
        </p:nvSpPr>
        <p:spPr>
          <a:xfrm rot="900000">
            <a:off x="8679642" y="590047"/>
            <a:ext cx="1209408" cy="6535813"/>
          </a:xfrm>
          <a:custGeom>
            <a:avLst/>
            <a:gdLst>
              <a:gd name="connsiteX0" fmla="*/ 482835 w 1209408"/>
              <a:gd name="connsiteY0" fmla="*/ 12286 h 6535813"/>
              <a:gd name="connsiteX1" fmla="*/ 604704 w 1209408"/>
              <a:gd name="connsiteY1" fmla="*/ 0 h 6535813"/>
              <a:gd name="connsiteX2" fmla="*/ 1209408 w 1209408"/>
              <a:gd name="connsiteY2" fmla="*/ 604704 h 6535813"/>
              <a:gd name="connsiteX3" fmla="*/ 1209408 w 1209408"/>
              <a:gd name="connsiteY3" fmla="*/ 6211754 h 6535813"/>
              <a:gd name="connsiteX4" fmla="*/ 0 w 1209408"/>
              <a:gd name="connsiteY4" fmla="*/ 6535813 h 6535813"/>
              <a:gd name="connsiteX5" fmla="*/ 0 w 1209408"/>
              <a:gd name="connsiteY5" fmla="*/ 604704 h 6535813"/>
              <a:gd name="connsiteX6" fmla="*/ 482835 w 1209408"/>
              <a:gd name="connsiteY6" fmla="*/ 12286 h 65358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09408" h="6535813">
                <a:moveTo>
                  <a:pt x="482835" y="12286"/>
                </a:moveTo>
                <a:cubicBezTo>
                  <a:pt x="522200" y="4230"/>
                  <a:pt x="562958" y="0"/>
                  <a:pt x="604704" y="0"/>
                </a:cubicBezTo>
                <a:cubicBezTo>
                  <a:pt x="938673" y="0"/>
                  <a:pt x="1209408" y="270735"/>
                  <a:pt x="1209408" y="604704"/>
                </a:cubicBezTo>
                <a:lnTo>
                  <a:pt x="1209408" y="6211754"/>
                </a:lnTo>
                <a:lnTo>
                  <a:pt x="0" y="6535813"/>
                </a:lnTo>
                <a:lnTo>
                  <a:pt x="0" y="604704"/>
                </a:lnTo>
                <a:cubicBezTo>
                  <a:pt x="0" y="312481"/>
                  <a:pt x="207282" y="68672"/>
                  <a:pt x="482835" y="12286"/>
                </a:cubicBezTo>
                <a:close/>
              </a:path>
            </a:pathLst>
          </a:custGeom>
          <a:solidFill>
            <a:srgbClr val="00CC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noAutofit/>
          </a:bodyPr>
          <a:lstStyle/>
          <a:p>
            <a:pPr lvl="0"/>
            <a:endParaRPr lang="en-US" sz="1600" dirty="0" err="1"/>
          </a:p>
        </p:txBody>
      </p:sp>
      <p:sp>
        <p:nvSpPr>
          <p:cNvPr id="25" name="Freeform: Shape 24">
            <a:extLst>
              <a:ext uri="{FF2B5EF4-FFF2-40B4-BE49-F238E27FC236}">
                <a16:creationId xmlns:a16="http://schemas.microsoft.com/office/drawing/2014/main" id="{EA260F01-821A-E0DB-A6B1-B66100FC4906}"/>
              </a:ext>
            </a:extLst>
          </p:cNvPr>
          <p:cNvSpPr/>
          <p:nvPr userDrawn="1"/>
        </p:nvSpPr>
        <p:spPr>
          <a:xfrm rot="900000">
            <a:off x="10876535" y="3369355"/>
            <a:ext cx="737236" cy="3646170"/>
          </a:xfrm>
          <a:custGeom>
            <a:avLst/>
            <a:gdLst>
              <a:gd name="connsiteX0" fmla="*/ 294329 w 737236"/>
              <a:gd name="connsiteY0" fmla="*/ 7489 h 3646170"/>
              <a:gd name="connsiteX1" fmla="*/ 368618 w 737236"/>
              <a:gd name="connsiteY1" fmla="*/ 0 h 3646170"/>
              <a:gd name="connsiteX2" fmla="*/ 737236 w 737236"/>
              <a:gd name="connsiteY2" fmla="*/ 368618 h 3646170"/>
              <a:gd name="connsiteX3" fmla="*/ 737235 w 737236"/>
              <a:gd name="connsiteY3" fmla="*/ 3448629 h 3646170"/>
              <a:gd name="connsiteX4" fmla="*/ 0 w 737236"/>
              <a:gd name="connsiteY4" fmla="*/ 3646170 h 3646170"/>
              <a:gd name="connsiteX5" fmla="*/ 0 w 737236"/>
              <a:gd name="connsiteY5" fmla="*/ 368618 h 3646170"/>
              <a:gd name="connsiteX6" fmla="*/ 294329 w 737236"/>
              <a:gd name="connsiteY6" fmla="*/ 7489 h 36461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37236" h="3646170">
                <a:moveTo>
                  <a:pt x="294329" y="7489"/>
                </a:moveTo>
                <a:cubicBezTo>
                  <a:pt x="318325" y="2579"/>
                  <a:pt x="343170" y="0"/>
                  <a:pt x="368618" y="0"/>
                </a:cubicBezTo>
                <a:cubicBezTo>
                  <a:pt x="572200" y="0"/>
                  <a:pt x="737236" y="165036"/>
                  <a:pt x="737236" y="368618"/>
                </a:cubicBezTo>
                <a:lnTo>
                  <a:pt x="737235" y="3448629"/>
                </a:lnTo>
                <a:lnTo>
                  <a:pt x="0" y="3646170"/>
                </a:lnTo>
                <a:lnTo>
                  <a:pt x="0" y="368618"/>
                </a:lnTo>
                <a:cubicBezTo>
                  <a:pt x="1" y="190484"/>
                  <a:pt x="126356" y="41861"/>
                  <a:pt x="294329" y="7489"/>
                </a:cubicBezTo>
                <a:close/>
              </a:path>
            </a:pathLst>
          </a:custGeom>
          <a:solidFill>
            <a:srgbClr val="140B4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noAutofit/>
          </a:bodyPr>
          <a:lstStyle/>
          <a:p>
            <a:pPr lvl="0"/>
            <a:endParaRPr lang="en-US" sz="1600" dirty="0" err="1"/>
          </a:p>
        </p:txBody>
      </p:sp>
      <p:cxnSp>
        <p:nvCxnSpPr>
          <p:cNvPr id="9" name="Straight Connector 8">
            <a:extLst>
              <a:ext uri="{FF2B5EF4-FFF2-40B4-BE49-F238E27FC236}">
                <a16:creationId xmlns:a16="http://schemas.microsoft.com/office/drawing/2014/main" id="{D67CF9C9-26E4-4CCA-2489-EA1403AF749A}"/>
              </a:ext>
            </a:extLst>
          </p:cNvPr>
          <p:cNvCxnSpPr>
            <a:cxnSpLocks/>
          </p:cNvCxnSpPr>
          <p:nvPr userDrawn="1"/>
        </p:nvCxnSpPr>
        <p:spPr>
          <a:xfrm rot="900000" flipH="1">
            <a:off x="9695751" y="-132832"/>
            <a:ext cx="0" cy="711200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C16662C6-F32D-D286-E981-FFF7563738AA}"/>
              </a:ext>
            </a:extLst>
          </p:cNvPr>
          <p:cNvCxnSpPr>
            <a:cxnSpLocks/>
          </p:cNvCxnSpPr>
          <p:nvPr userDrawn="1"/>
        </p:nvCxnSpPr>
        <p:spPr>
          <a:xfrm flipH="1">
            <a:off x="10616112" y="990600"/>
            <a:ext cx="1572166" cy="586740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945840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Title and Content - IQVIA">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a:xfrm>
            <a:off x="384694" y="1286359"/>
            <a:ext cx="11338560" cy="4994125"/>
          </a:xfrm>
          <a:prstGeom prst="rect">
            <a:avLst/>
          </a:prstGeom>
        </p:spPr>
        <p:txBody>
          <a:bodyPr/>
          <a:lstStyle>
            <a:lvl1pPr marL="182880" indent="-182880">
              <a:lnSpc>
                <a:spcPct val="100000"/>
              </a:lnSpc>
              <a:spcBef>
                <a:spcPts val="1000"/>
              </a:spcBef>
              <a:defRPr sz="1600">
                <a:solidFill>
                  <a:schemeClr val="tx1"/>
                </a:solidFill>
              </a:defRPr>
            </a:lvl1pPr>
            <a:lvl2pPr marL="365760" indent="-182880">
              <a:lnSpc>
                <a:spcPct val="100000"/>
              </a:lnSpc>
              <a:spcBef>
                <a:spcPts val="800"/>
              </a:spcBef>
              <a:buFont typeface="Arial" panose="020B0604020202020204" pitchFamily="34" charset="0"/>
              <a:buChar char="-"/>
              <a:defRPr sz="1600">
                <a:solidFill>
                  <a:schemeClr val="tx1"/>
                </a:solidFill>
              </a:defRPr>
            </a:lvl2pPr>
            <a:lvl3pPr marL="548640" indent="-182880">
              <a:lnSpc>
                <a:spcPct val="100000"/>
              </a:lnSpc>
              <a:spcBef>
                <a:spcPts val="800"/>
              </a:spcBef>
              <a:buFont typeface="Arial" panose="020B0604020202020204" pitchFamily="34" charset="0"/>
              <a:buChar char="›"/>
              <a:defRPr sz="1600">
                <a:solidFill>
                  <a:schemeClr val="tx1"/>
                </a:solidFill>
              </a:defRPr>
            </a:lvl3pPr>
            <a:lvl4pPr marL="731520" indent="-182880">
              <a:lnSpc>
                <a:spcPct val="100000"/>
              </a:lnSpc>
              <a:spcBef>
                <a:spcPts val="800"/>
              </a:spcBef>
              <a:buFont typeface="Arial" panose="020B0604020202020204" pitchFamily="34" charset="0"/>
              <a:buChar char="»"/>
              <a:defRPr sz="1600">
                <a:solidFill>
                  <a:schemeClr val="tx1"/>
                </a:solidFill>
              </a:defRPr>
            </a:lvl4pPr>
            <a:lvl5pPr marL="914400" indent="-18288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13" name="Title 1"/>
          <p:cNvSpPr>
            <a:spLocks noGrp="1"/>
          </p:cNvSpPr>
          <p:nvPr>
            <p:ph type="title" hasCustomPrompt="1"/>
          </p:nvPr>
        </p:nvSpPr>
        <p:spPr>
          <a:xfrm>
            <a:off x="384694" y="294468"/>
            <a:ext cx="11338560" cy="768263"/>
          </a:xfrm>
          <a:prstGeom prst="rect">
            <a:avLst/>
          </a:prstGeom>
        </p:spPr>
        <p:txBody>
          <a:bodyPr anchor="b" anchorCtr="0"/>
          <a:lstStyle>
            <a:lvl1pPr>
              <a:defRPr sz="2800" b="1">
                <a:solidFill>
                  <a:schemeClr val="tx1"/>
                </a:solidFill>
              </a:defRPr>
            </a:lvl1pPr>
          </a:lstStyle>
          <a:p>
            <a:r>
              <a:rPr lang="en-US" dirty="0"/>
              <a:t>Headlines are 28pt Arial Bold sentence case</a:t>
            </a:r>
          </a:p>
        </p:txBody>
      </p:sp>
      <p:sp>
        <p:nvSpPr>
          <p:cNvPr id="54" name="Footer Placeholder 4">
            <a:extLst>
              <a:ext uri="{FF2B5EF4-FFF2-40B4-BE49-F238E27FC236}">
                <a16:creationId xmlns:a16="http://schemas.microsoft.com/office/drawing/2014/main" id="{7088911A-0046-5847-8D5E-667B718ECD33}"/>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p>
        </p:txBody>
      </p:sp>
      <p:sp>
        <p:nvSpPr>
          <p:cNvPr id="30" name="Slide Number Placeholder 5">
            <a:extLst>
              <a:ext uri="{FF2B5EF4-FFF2-40B4-BE49-F238E27FC236}">
                <a16:creationId xmlns:a16="http://schemas.microsoft.com/office/drawing/2014/main" id="{FCFC63C0-5262-4767-9F93-DEDAECE24DB7}"/>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t>‹#›</a:t>
            </a:fld>
            <a:endParaRPr lang="en-US" sz="800" b="0" dirty="0">
              <a:solidFill>
                <a:srgbClr val="959CA0"/>
              </a:solidFill>
            </a:endParaRPr>
          </a:p>
        </p:txBody>
      </p:sp>
      <p:pic>
        <p:nvPicPr>
          <p:cNvPr id="10" name="Graphic 9">
            <a:extLst>
              <a:ext uri="{FF2B5EF4-FFF2-40B4-BE49-F238E27FC236}">
                <a16:creationId xmlns:a16="http://schemas.microsoft.com/office/drawing/2014/main" id="{DB41C48F-5C1D-DE41-93AD-B4E269C3B3AC}"/>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376299" y="6535995"/>
            <a:ext cx="1143000" cy="215900"/>
          </a:xfrm>
          <a:prstGeom prst="rect">
            <a:avLst/>
          </a:prstGeom>
        </p:spPr>
      </p:pic>
    </p:spTree>
    <p:extLst>
      <p:ext uri="{BB962C8B-B14F-4D97-AF65-F5344CB8AC3E}">
        <p14:creationId xmlns:p14="http://schemas.microsoft.com/office/powerpoint/2010/main" val="39540965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Title and Content_Subhead - IQVIA">
    <p:spTree>
      <p:nvGrpSpPr>
        <p:cNvPr id="1" name=""/>
        <p:cNvGrpSpPr/>
        <p:nvPr/>
      </p:nvGrpSpPr>
      <p:grpSpPr>
        <a:xfrm>
          <a:off x="0" y="0"/>
          <a:ext cx="0" cy="0"/>
          <a:chOff x="0" y="0"/>
          <a:chExt cx="0" cy="0"/>
        </a:xfrm>
      </p:grpSpPr>
      <p:sp>
        <p:nvSpPr>
          <p:cNvPr id="53" name="Content Placeholder 2">
            <a:extLst>
              <a:ext uri="{FF2B5EF4-FFF2-40B4-BE49-F238E27FC236}">
                <a16:creationId xmlns:a16="http://schemas.microsoft.com/office/drawing/2014/main" id="{098016E9-779F-F844-B7C6-670D5E2ED4DC}"/>
              </a:ext>
            </a:extLst>
          </p:cNvPr>
          <p:cNvSpPr>
            <a:spLocks noGrp="1"/>
          </p:cNvSpPr>
          <p:nvPr>
            <p:ph idx="17" hasCustomPrompt="1"/>
          </p:nvPr>
        </p:nvSpPr>
        <p:spPr>
          <a:xfrm>
            <a:off x="384694" y="1702630"/>
            <a:ext cx="11338560" cy="4577854"/>
          </a:xfrm>
          <a:prstGeom prst="rect">
            <a:avLst/>
          </a:prstGeom>
        </p:spPr>
        <p:txBody>
          <a:bodyPr/>
          <a:lstStyle>
            <a:lvl1pPr marL="182880" indent="-182880">
              <a:lnSpc>
                <a:spcPct val="100000"/>
              </a:lnSpc>
              <a:spcBef>
                <a:spcPts val="1000"/>
              </a:spcBef>
              <a:defRPr sz="1600">
                <a:solidFill>
                  <a:schemeClr val="tx1"/>
                </a:solidFill>
              </a:defRPr>
            </a:lvl1pPr>
            <a:lvl2pPr marL="365760" indent="-182880">
              <a:lnSpc>
                <a:spcPct val="100000"/>
              </a:lnSpc>
              <a:spcBef>
                <a:spcPts val="800"/>
              </a:spcBef>
              <a:buFont typeface="Arial" panose="020B0604020202020204" pitchFamily="34" charset="0"/>
              <a:buChar char="-"/>
              <a:defRPr sz="1600">
                <a:solidFill>
                  <a:schemeClr val="tx1"/>
                </a:solidFill>
              </a:defRPr>
            </a:lvl2pPr>
            <a:lvl3pPr marL="548640" indent="-182880">
              <a:lnSpc>
                <a:spcPct val="100000"/>
              </a:lnSpc>
              <a:spcBef>
                <a:spcPts val="800"/>
              </a:spcBef>
              <a:buFont typeface="Arial" panose="020B0604020202020204" pitchFamily="34" charset="0"/>
              <a:buChar char="›"/>
              <a:defRPr sz="1600">
                <a:solidFill>
                  <a:schemeClr val="tx1"/>
                </a:solidFill>
              </a:defRPr>
            </a:lvl3pPr>
            <a:lvl4pPr marL="731520" indent="-182880">
              <a:lnSpc>
                <a:spcPct val="100000"/>
              </a:lnSpc>
              <a:spcBef>
                <a:spcPts val="800"/>
              </a:spcBef>
              <a:buFont typeface="Arial" panose="020B0604020202020204" pitchFamily="34" charset="0"/>
              <a:buChar char="»"/>
              <a:defRPr sz="1600">
                <a:solidFill>
                  <a:schemeClr val="tx1"/>
                </a:solidFill>
              </a:defRPr>
            </a:lvl4pPr>
            <a:lvl5pPr marL="914400" indent="-18288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9" name="Text Placeholder 8"/>
          <p:cNvSpPr>
            <a:spLocks noGrp="1"/>
          </p:cNvSpPr>
          <p:nvPr>
            <p:ph type="body" sz="quarter" idx="16" hasCustomPrompt="1"/>
          </p:nvPr>
        </p:nvSpPr>
        <p:spPr>
          <a:xfrm>
            <a:off x="384694" y="1081826"/>
            <a:ext cx="11338560" cy="402336"/>
          </a:xfrm>
          <a:prstGeom prst="rect">
            <a:avLst/>
          </a:prstGeom>
        </p:spPr>
        <p:txBody>
          <a:bodyPr/>
          <a:lstStyle>
            <a:lvl1pPr marL="0" indent="0">
              <a:spcBef>
                <a:spcPts val="0"/>
              </a:spcBef>
              <a:buNone/>
              <a:defRPr sz="2000" i="1" baseline="0">
                <a:solidFill>
                  <a:schemeClr val="accent1"/>
                </a:solidFill>
              </a:defRPr>
            </a:lvl1pPr>
          </a:lstStyle>
          <a:p>
            <a:pPr lvl="0"/>
            <a:r>
              <a:rPr lang="en-US" dirty="0"/>
              <a:t>Subheads are 20pt Arial Italic sentence case</a:t>
            </a:r>
          </a:p>
        </p:txBody>
      </p:sp>
      <p:sp>
        <p:nvSpPr>
          <p:cNvPr id="2" name="Title 1"/>
          <p:cNvSpPr>
            <a:spLocks noGrp="1"/>
          </p:cNvSpPr>
          <p:nvPr>
            <p:ph type="title" hasCustomPrompt="1"/>
          </p:nvPr>
        </p:nvSpPr>
        <p:spPr>
          <a:xfrm>
            <a:off x="384694" y="294468"/>
            <a:ext cx="11338560" cy="768263"/>
          </a:xfrm>
          <a:prstGeom prst="rect">
            <a:avLst/>
          </a:prstGeom>
        </p:spPr>
        <p:txBody>
          <a:bodyPr anchor="b" anchorCtr="0"/>
          <a:lstStyle>
            <a:lvl1pPr>
              <a:defRPr sz="2800" b="1">
                <a:solidFill>
                  <a:schemeClr val="tx1"/>
                </a:solidFill>
              </a:defRPr>
            </a:lvl1pPr>
          </a:lstStyle>
          <a:p>
            <a:r>
              <a:rPr lang="en-US" dirty="0"/>
              <a:t>Headlines are 28pt Arial Bold sentence case</a:t>
            </a:r>
          </a:p>
        </p:txBody>
      </p:sp>
      <p:sp>
        <p:nvSpPr>
          <p:cNvPr id="56" name="Footer Placeholder 4">
            <a:extLst>
              <a:ext uri="{FF2B5EF4-FFF2-40B4-BE49-F238E27FC236}">
                <a16:creationId xmlns:a16="http://schemas.microsoft.com/office/drawing/2014/main" id="{4C2A7798-04D8-114F-865E-17D9C5B73EAA}"/>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p>
        </p:txBody>
      </p:sp>
      <p:sp>
        <p:nvSpPr>
          <p:cNvPr id="31" name="Slide Number Placeholder 5">
            <a:extLst>
              <a:ext uri="{FF2B5EF4-FFF2-40B4-BE49-F238E27FC236}">
                <a16:creationId xmlns:a16="http://schemas.microsoft.com/office/drawing/2014/main" id="{780491F4-CBE5-420D-B41C-DA1186C29721}"/>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t>‹#›</a:t>
            </a:fld>
            <a:endParaRPr lang="en-US" sz="800" b="0" dirty="0">
              <a:solidFill>
                <a:srgbClr val="959CA0"/>
              </a:solidFill>
            </a:endParaRPr>
          </a:p>
        </p:txBody>
      </p:sp>
      <p:pic>
        <p:nvPicPr>
          <p:cNvPr id="14" name="Graphic 13">
            <a:extLst>
              <a:ext uri="{FF2B5EF4-FFF2-40B4-BE49-F238E27FC236}">
                <a16:creationId xmlns:a16="http://schemas.microsoft.com/office/drawing/2014/main" id="{C127A24E-C6A6-B348-9405-8C826F52F919}"/>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376299" y="6535995"/>
            <a:ext cx="1143000" cy="215900"/>
          </a:xfrm>
          <a:prstGeom prst="rect">
            <a:avLst/>
          </a:prstGeom>
        </p:spPr>
      </p:pic>
    </p:spTree>
    <p:extLst>
      <p:ext uri="{BB962C8B-B14F-4D97-AF65-F5344CB8AC3E}">
        <p14:creationId xmlns:p14="http://schemas.microsoft.com/office/powerpoint/2010/main" val="13980125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 name="Footer Placeholder 4"/>
          <p:cNvSpPr>
            <a:spLocks noGrp="1"/>
          </p:cNvSpPr>
          <p:nvPr>
            <p:ph type="ftr" sz="quarter" idx="3"/>
          </p:nvPr>
        </p:nvSpPr>
        <p:spPr bwMode="gray">
          <a:xfrm>
            <a:off x="384694" y="6387858"/>
            <a:ext cx="929030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p>
        </p:txBody>
      </p:sp>
      <p:sp>
        <p:nvSpPr>
          <p:cNvPr id="44" name="TextBox 43">
            <a:extLst>
              <a:ext uri="{FF2B5EF4-FFF2-40B4-BE49-F238E27FC236}">
                <a16:creationId xmlns:a16="http://schemas.microsoft.com/office/drawing/2014/main" id="{3CC58985-6F6A-8540-ABC2-450EF4A8FB42}"/>
              </a:ext>
            </a:extLst>
          </p:cNvPr>
          <p:cNvSpPr txBox="1"/>
          <p:nvPr/>
        </p:nvSpPr>
        <p:spPr bwMode="black">
          <a:xfrm>
            <a:off x="6096000" y="6858000"/>
            <a:ext cx="6096001" cy="276999"/>
          </a:xfrm>
          <a:prstGeom prst="rect">
            <a:avLst/>
          </a:prstGeom>
          <a:ln>
            <a:noFill/>
          </a:ln>
        </p:spPr>
        <p:txBody>
          <a:bodyPr vert="horz" wrap="square" lIns="91440" tIns="45720" rIns="91440" bIns="45720" numCol="1" rtlCol="0" anchor="ctr" anchorCtr="0" compatLnSpc="1">
            <a:prstTxWarp prst="textNoShape">
              <a:avLst/>
            </a:prstTxWarp>
            <a:spAutoFit/>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1200" b="1" i="0" u="none" strike="noStrike" kern="1200" dirty="0">
                <a:solidFill>
                  <a:schemeClr val="bg1">
                    <a:lumMod val="50000"/>
                  </a:schemeClr>
                </a:solidFill>
                <a:effectLst/>
                <a:latin typeface="+mn-lt"/>
                <a:ea typeface="+mn-ea"/>
                <a:cs typeface="+mn-cs"/>
              </a:rPr>
              <a:t>IQVIA Template (V3.0.0)</a:t>
            </a:r>
            <a:endParaRPr lang="en-US" sz="1000" kern="1200" dirty="0">
              <a:solidFill>
                <a:schemeClr val="bg1">
                  <a:lumMod val="50000"/>
                </a:schemeClr>
              </a:solidFill>
              <a:latin typeface="+mn-lt"/>
              <a:ea typeface="Arial" charset="0"/>
              <a:cs typeface="Arial" charset="0"/>
            </a:endParaRPr>
          </a:p>
        </p:txBody>
      </p:sp>
      <p:grpSp>
        <p:nvGrpSpPr>
          <p:cNvPr id="147" name="Group 146">
            <a:extLst>
              <a:ext uri="{FF2B5EF4-FFF2-40B4-BE49-F238E27FC236}">
                <a16:creationId xmlns:a16="http://schemas.microsoft.com/office/drawing/2014/main" id="{8ADA47BD-E4A5-7845-BFB3-F0B0FFBC057C}"/>
              </a:ext>
            </a:extLst>
          </p:cNvPr>
          <p:cNvGrpSpPr/>
          <p:nvPr userDrawn="1"/>
        </p:nvGrpSpPr>
        <p:grpSpPr>
          <a:xfrm>
            <a:off x="12308083" y="0"/>
            <a:ext cx="851744" cy="3915867"/>
            <a:chOff x="5958724" y="2146789"/>
            <a:chExt cx="851744" cy="3915867"/>
          </a:xfrm>
        </p:grpSpPr>
        <p:sp>
          <p:nvSpPr>
            <p:cNvPr id="148" name="Rectangle 147">
              <a:extLst>
                <a:ext uri="{FF2B5EF4-FFF2-40B4-BE49-F238E27FC236}">
                  <a16:creationId xmlns:a16="http://schemas.microsoft.com/office/drawing/2014/main" id="{F46DD2B6-4144-9C44-8392-9127F5DADBD1}"/>
                </a:ext>
              </a:extLst>
            </p:cNvPr>
            <p:cNvSpPr/>
            <p:nvPr/>
          </p:nvSpPr>
          <p:spPr bwMode="gray">
            <a:xfrm>
              <a:off x="5958724" y="4367503"/>
              <a:ext cx="187184" cy="187184"/>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p>
          </p:txBody>
        </p:sp>
        <p:sp>
          <p:nvSpPr>
            <p:cNvPr id="149" name="Rectangle 148">
              <a:extLst>
                <a:ext uri="{FF2B5EF4-FFF2-40B4-BE49-F238E27FC236}">
                  <a16:creationId xmlns:a16="http://schemas.microsoft.com/office/drawing/2014/main" id="{BBE2A7EF-3365-0441-9D19-475B521B2290}"/>
                </a:ext>
              </a:extLst>
            </p:cNvPr>
            <p:cNvSpPr/>
            <p:nvPr/>
          </p:nvSpPr>
          <p:spPr bwMode="gray">
            <a:xfrm>
              <a:off x="6401764" y="4367503"/>
              <a:ext cx="187184" cy="187184"/>
            </a:xfrm>
            <a:prstGeom prst="rect">
              <a:avLst/>
            </a:prstGeom>
            <a:solidFill>
              <a:srgbClr val="606B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p>
          </p:txBody>
        </p:sp>
        <p:sp>
          <p:nvSpPr>
            <p:cNvPr id="150" name="Rectangle 149">
              <a:extLst>
                <a:ext uri="{FF2B5EF4-FFF2-40B4-BE49-F238E27FC236}">
                  <a16:creationId xmlns:a16="http://schemas.microsoft.com/office/drawing/2014/main" id="{F5E57586-5BBB-444A-AF8C-B41739BFA68E}"/>
                </a:ext>
              </a:extLst>
            </p:cNvPr>
            <p:cNvSpPr/>
            <p:nvPr/>
          </p:nvSpPr>
          <p:spPr bwMode="gray">
            <a:xfrm>
              <a:off x="6623283" y="4367503"/>
              <a:ext cx="187184" cy="187184"/>
            </a:xfrm>
            <a:prstGeom prst="rect">
              <a:avLst/>
            </a:prstGeom>
            <a:solidFill>
              <a:srgbClr val="CACED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p>
          </p:txBody>
        </p:sp>
        <p:sp>
          <p:nvSpPr>
            <p:cNvPr id="151" name="Rectangle 150">
              <a:extLst>
                <a:ext uri="{FF2B5EF4-FFF2-40B4-BE49-F238E27FC236}">
                  <a16:creationId xmlns:a16="http://schemas.microsoft.com/office/drawing/2014/main" id="{7900B15B-0301-9442-BA29-DAF74AC2ED47}"/>
                </a:ext>
              </a:extLst>
            </p:cNvPr>
            <p:cNvSpPr/>
            <p:nvPr/>
          </p:nvSpPr>
          <p:spPr bwMode="gray">
            <a:xfrm>
              <a:off x="6180244" y="4367503"/>
              <a:ext cx="187184" cy="187184"/>
            </a:xfrm>
            <a:prstGeom prst="rect">
              <a:avLst/>
            </a:prstGeom>
            <a:solidFill>
              <a:srgbClr val="959C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p>
          </p:txBody>
        </p:sp>
        <p:sp>
          <p:nvSpPr>
            <p:cNvPr id="152" name="Rectangle 151">
              <a:extLst>
                <a:ext uri="{FF2B5EF4-FFF2-40B4-BE49-F238E27FC236}">
                  <a16:creationId xmlns:a16="http://schemas.microsoft.com/office/drawing/2014/main" id="{DD901AD7-A1AE-D147-9240-470D94A80732}"/>
                </a:ext>
              </a:extLst>
            </p:cNvPr>
            <p:cNvSpPr/>
            <p:nvPr/>
          </p:nvSpPr>
          <p:spPr bwMode="gray">
            <a:xfrm>
              <a:off x="5958724" y="5230398"/>
              <a:ext cx="187184" cy="187184"/>
            </a:xfrm>
            <a:prstGeom prst="rect">
              <a:avLst/>
            </a:prstGeom>
            <a:solidFill>
              <a:srgbClr val="8300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p>
          </p:txBody>
        </p:sp>
        <p:sp>
          <p:nvSpPr>
            <p:cNvPr id="153" name="Rectangle 152">
              <a:extLst>
                <a:ext uri="{FF2B5EF4-FFF2-40B4-BE49-F238E27FC236}">
                  <a16:creationId xmlns:a16="http://schemas.microsoft.com/office/drawing/2014/main" id="{7BE91BB9-CB37-5644-9D3E-65E05DA24DFB}"/>
                </a:ext>
              </a:extLst>
            </p:cNvPr>
            <p:cNvSpPr/>
            <p:nvPr/>
          </p:nvSpPr>
          <p:spPr bwMode="gray">
            <a:xfrm>
              <a:off x="6180244" y="5230398"/>
              <a:ext cx="187184" cy="187184"/>
            </a:xfrm>
            <a:prstGeom prst="rect">
              <a:avLst/>
            </a:prstGeom>
            <a:solidFill>
              <a:srgbClr val="C17F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p>
          </p:txBody>
        </p:sp>
        <p:sp>
          <p:nvSpPr>
            <p:cNvPr id="154" name="Rectangle 153">
              <a:extLst>
                <a:ext uri="{FF2B5EF4-FFF2-40B4-BE49-F238E27FC236}">
                  <a16:creationId xmlns:a16="http://schemas.microsoft.com/office/drawing/2014/main" id="{EF40564E-4C5B-F540-BCD2-987DECECBC4B}"/>
                </a:ext>
              </a:extLst>
            </p:cNvPr>
            <p:cNvSpPr/>
            <p:nvPr/>
          </p:nvSpPr>
          <p:spPr bwMode="gray">
            <a:xfrm>
              <a:off x="6401764" y="5230398"/>
              <a:ext cx="187184" cy="187184"/>
            </a:xfrm>
            <a:prstGeom prst="rect">
              <a:avLst/>
            </a:prstGeom>
            <a:solidFill>
              <a:srgbClr val="A240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p>
          </p:txBody>
        </p:sp>
        <p:sp>
          <p:nvSpPr>
            <p:cNvPr id="155" name="Rectangle 154">
              <a:extLst>
                <a:ext uri="{FF2B5EF4-FFF2-40B4-BE49-F238E27FC236}">
                  <a16:creationId xmlns:a16="http://schemas.microsoft.com/office/drawing/2014/main" id="{60B69A35-7556-7E46-B4BF-B9A458A4FC9C}"/>
                </a:ext>
              </a:extLst>
            </p:cNvPr>
            <p:cNvSpPr/>
            <p:nvPr/>
          </p:nvSpPr>
          <p:spPr bwMode="gray">
            <a:xfrm>
              <a:off x="6623284" y="5230398"/>
              <a:ext cx="187184" cy="187184"/>
            </a:xfrm>
            <a:prstGeom prst="rect">
              <a:avLst/>
            </a:prstGeom>
            <a:solidFill>
              <a:srgbClr val="E0BFD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p>
          </p:txBody>
        </p:sp>
        <p:sp>
          <p:nvSpPr>
            <p:cNvPr id="156" name="TextBox 155">
              <a:extLst>
                <a:ext uri="{FF2B5EF4-FFF2-40B4-BE49-F238E27FC236}">
                  <a16:creationId xmlns:a16="http://schemas.microsoft.com/office/drawing/2014/main" id="{F396C095-9B66-F444-862E-DE666BC5DC9E}"/>
                </a:ext>
              </a:extLst>
            </p:cNvPr>
            <p:cNvSpPr txBox="1"/>
            <p:nvPr/>
          </p:nvSpPr>
          <p:spPr>
            <a:xfrm>
              <a:off x="5958724" y="2146789"/>
              <a:ext cx="851744" cy="184666"/>
            </a:xfrm>
            <a:prstGeom prst="rect">
              <a:avLst/>
            </a:prstGeom>
            <a:noFill/>
          </p:spPr>
          <p:txBody>
            <a:bodyPr wrap="square" lIns="0" rIns="0" rtlCol="0">
              <a:spAutoFit/>
            </a:bodyPr>
            <a:lstStyle/>
            <a:p>
              <a:pPr algn="ctr"/>
              <a:r>
                <a:rPr lang="en-US" sz="600" dirty="0">
                  <a:solidFill>
                    <a:schemeClr val="tx1"/>
                  </a:solidFill>
                </a:rPr>
                <a:t>100%  50%   75%   25%</a:t>
              </a:r>
            </a:p>
          </p:txBody>
        </p:sp>
        <p:sp>
          <p:nvSpPr>
            <p:cNvPr id="157" name="Rectangle 156">
              <a:extLst>
                <a:ext uri="{FF2B5EF4-FFF2-40B4-BE49-F238E27FC236}">
                  <a16:creationId xmlns:a16="http://schemas.microsoft.com/office/drawing/2014/main" id="{480FE3E9-3530-C64D-B638-EC4604BABA48}"/>
                </a:ext>
              </a:extLst>
            </p:cNvPr>
            <p:cNvSpPr/>
            <p:nvPr/>
          </p:nvSpPr>
          <p:spPr bwMode="gray">
            <a:xfrm>
              <a:off x="5958724" y="5875472"/>
              <a:ext cx="187184" cy="187184"/>
            </a:xfrm>
            <a:prstGeom prst="rect">
              <a:avLst/>
            </a:prstGeom>
            <a:solidFill>
              <a:srgbClr val="F4F4F4"/>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p>
          </p:txBody>
        </p:sp>
        <p:sp>
          <p:nvSpPr>
            <p:cNvPr id="158" name="Rectangle 157">
              <a:extLst>
                <a:ext uri="{FF2B5EF4-FFF2-40B4-BE49-F238E27FC236}">
                  <a16:creationId xmlns:a16="http://schemas.microsoft.com/office/drawing/2014/main" id="{25FA0A73-ADED-6F42-9167-2CF5F6F9E90A}"/>
                </a:ext>
              </a:extLst>
            </p:cNvPr>
            <p:cNvSpPr/>
            <p:nvPr/>
          </p:nvSpPr>
          <p:spPr bwMode="gray">
            <a:xfrm>
              <a:off x="5958724" y="5019103"/>
              <a:ext cx="187184" cy="187184"/>
            </a:xfrm>
            <a:prstGeom prst="rect">
              <a:avLst/>
            </a:prstGeom>
            <a:solidFill>
              <a:srgbClr val="C627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p>
          </p:txBody>
        </p:sp>
        <p:sp>
          <p:nvSpPr>
            <p:cNvPr id="159" name="Rectangle 158">
              <a:extLst>
                <a:ext uri="{FF2B5EF4-FFF2-40B4-BE49-F238E27FC236}">
                  <a16:creationId xmlns:a16="http://schemas.microsoft.com/office/drawing/2014/main" id="{AE835229-8F21-9A48-BD16-620E2017B79C}"/>
                </a:ext>
              </a:extLst>
            </p:cNvPr>
            <p:cNvSpPr/>
            <p:nvPr/>
          </p:nvSpPr>
          <p:spPr bwMode="gray">
            <a:xfrm>
              <a:off x="6180244" y="5019103"/>
              <a:ext cx="187184" cy="187184"/>
            </a:xfrm>
            <a:prstGeom prst="rect">
              <a:avLst/>
            </a:prstGeom>
            <a:solidFill>
              <a:srgbClr val="E99E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p>
          </p:txBody>
        </p:sp>
        <p:sp>
          <p:nvSpPr>
            <p:cNvPr id="160" name="Rectangle 159">
              <a:extLst>
                <a:ext uri="{FF2B5EF4-FFF2-40B4-BE49-F238E27FC236}">
                  <a16:creationId xmlns:a16="http://schemas.microsoft.com/office/drawing/2014/main" id="{8BAF336C-0CDF-0A49-A8D2-0BA6C083EEAF}"/>
                </a:ext>
              </a:extLst>
            </p:cNvPr>
            <p:cNvSpPr/>
            <p:nvPr/>
          </p:nvSpPr>
          <p:spPr bwMode="gray">
            <a:xfrm>
              <a:off x="6401764" y="5019103"/>
              <a:ext cx="187184" cy="187184"/>
            </a:xfrm>
            <a:prstGeom prst="rect">
              <a:avLst/>
            </a:prstGeom>
            <a:solidFill>
              <a:srgbClr val="DB6C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p>
          </p:txBody>
        </p:sp>
        <p:sp>
          <p:nvSpPr>
            <p:cNvPr id="161" name="Rectangle 160">
              <a:extLst>
                <a:ext uri="{FF2B5EF4-FFF2-40B4-BE49-F238E27FC236}">
                  <a16:creationId xmlns:a16="http://schemas.microsoft.com/office/drawing/2014/main" id="{B01A576D-7D44-DA4B-8DCF-7D091109B952}"/>
                </a:ext>
              </a:extLst>
            </p:cNvPr>
            <p:cNvSpPr/>
            <p:nvPr/>
          </p:nvSpPr>
          <p:spPr bwMode="gray">
            <a:xfrm>
              <a:off x="6623284" y="5019103"/>
              <a:ext cx="187184" cy="187184"/>
            </a:xfrm>
            <a:prstGeom prst="rect">
              <a:avLst/>
            </a:prstGeom>
            <a:solidFill>
              <a:srgbClr val="F5CEE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p>
          </p:txBody>
        </p:sp>
        <p:sp>
          <p:nvSpPr>
            <p:cNvPr id="162" name="Rectangle 161">
              <a:extLst>
                <a:ext uri="{FF2B5EF4-FFF2-40B4-BE49-F238E27FC236}">
                  <a16:creationId xmlns:a16="http://schemas.microsoft.com/office/drawing/2014/main" id="{5CE1B164-8B08-1A46-8990-C0E66043BE64}"/>
                </a:ext>
              </a:extLst>
            </p:cNvPr>
            <p:cNvSpPr/>
            <p:nvPr/>
          </p:nvSpPr>
          <p:spPr bwMode="gray">
            <a:xfrm>
              <a:off x="5958724" y="5448992"/>
              <a:ext cx="187184" cy="187184"/>
            </a:xfrm>
            <a:prstGeom prst="rect">
              <a:avLst/>
            </a:prstGeom>
            <a:solidFill>
              <a:srgbClr val="DA291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p>
          </p:txBody>
        </p:sp>
        <p:sp>
          <p:nvSpPr>
            <p:cNvPr id="163" name="Rectangle 162">
              <a:extLst>
                <a:ext uri="{FF2B5EF4-FFF2-40B4-BE49-F238E27FC236}">
                  <a16:creationId xmlns:a16="http://schemas.microsoft.com/office/drawing/2014/main" id="{FABDCF59-39B4-D741-804B-DA8E5356DEE0}"/>
                </a:ext>
              </a:extLst>
            </p:cNvPr>
            <p:cNvSpPr/>
            <p:nvPr/>
          </p:nvSpPr>
          <p:spPr bwMode="gray">
            <a:xfrm>
              <a:off x="6180244" y="2343732"/>
              <a:ext cx="187184" cy="187184"/>
            </a:xfrm>
            <a:prstGeom prst="rect">
              <a:avLst/>
            </a:prstGeom>
            <a:solidFill>
              <a:srgbClr val="7FD1EF"/>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FFFFFF"/>
                </a:solidFill>
                <a:effectLst/>
                <a:uLnTx/>
                <a:uFillTx/>
                <a:latin typeface="Arial" panose="020B0604020202020204"/>
                <a:ea typeface="+mn-ea"/>
                <a:cs typeface="+mn-cs"/>
              </a:endParaRPr>
            </a:p>
          </p:txBody>
        </p:sp>
        <p:sp>
          <p:nvSpPr>
            <p:cNvPr id="164" name="Rectangle 163">
              <a:extLst>
                <a:ext uri="{FF2B5EF4-FFF2-40B4-BE49-F238E27FC236}">
                  <a16:creationId xmlns:a16="http://schemas.microsoft.com/office/drawing/2014/main" id="{51FF5A3B-DFB1-5F43-A2EF-04D81F0CA37E}"/>
                </a:ext>
              </a:extLst>
            </p:cNvPr>
            <p:cNvSpPr/>
            <p:nvPr/>
          </p:nvSpPr>
          <p:spPr bwMode="gray">
            <a:xfrm>
              <a:off x="6180244" y="2565037"/>
              <a:ext cx="187184" cy="187184"/>
            </a:xfrm>
            <a:prstGeom prst="rect">
              <a:avLst/>
            </a:prstGeom>
            <a:solidFill>
              <a:srgbClr val="7FAAC3"/>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FFFFFF"/>
                </a:solidFill>
                <a:effectLst/>
                <a:uLnTx/>
                <a:uFillTx/>
                <a:latin typeface="Arial" panose="020B0604020202020204"/>
                <a:ea typeface="+mn-ea"/>
                <a:cs typeface="+mn-cs"/>
              </a:endParaRPr>
            </a:p>
          </p:txBody>
        </p:sp>
        <p:sp>
          <p:nvSpPr>
            <p:cNvPr id="165" name="Rectangle 164">
              <a:extLst>
                <a:ext uri="{FF2B5EF4-FFF2-40B4-BE49-F238E27FC236}">
                  <a16:creationId xmlns:a16="http://schemas.microsoft.com/office/drawing/2014/main" id="{48595AD6-FC65-BD4F-A0A3-C9735B09BF97}"/>
                </a:ext>
              </a:extLst>
            </p:cNvPr>
            <p:cNvSpPr/>
            <p:nvPr/>
          </p:nvSpPr>
          <p:spPr bwMode="gray">
            <a:xfrm>
              <a:off x="6401763" y="2343732"/>
              <a:ext cx="187184" cy="187184"/>
            </a:xfrm>
            <a:prstGeom prst="rect">
              <a:avLst/>
            </a:prstGeom>
            <a:solidFill>
              <a:srgbClr val="40BAE8"/>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FFFFFF"/>
                </a:solidFill>
                <a:effectLst/>
                <a:uLnTx/>
                <a:uFillTx/>
                <a:latin typeface="Arial" panose="020B0604020202020204"/>
                <a:ea typeface="+mn-ea"/>
                <a:cs typeface="+mn-cs"/>
              </a:endParaRPr>
            </a:p>
          </p:txBody>
        </p:sp>
        <p:sp>
          <p:nvSpPr>
            <p:cNvPr id="166" name="Rectangle 165">
              <a:extLst>
                <a:ext uri="{FF2B5EF4-FFF2-40B4-BE49-F238E27FC236}">
                  <a16:creationId xmlns:a16="http://schemas.microsoft.com/office/drawing/2014/main" id="{C2D4C9F2-E663-FE4E-91B5-486C3221C4FF}"/>
                </a:ext>
              </a:extLst>
            </p:cNvPr>
            <p:cNvSpPr/>
            <p:nvPr/>
          </p:nvSpPr>
          <p:spPr bwMode="gray">
            <a:xfrm>
              <a:off x="6401763" y="2565037"/>
              <a:ext cx="187184" cy="187184"/>
            </a:xfrm>
            <a:prstGeom prst="rect">
              <a:avLst/>
            </a:prstGeom>
            <a:solidFill>
              <a:srgbClr val="4080A5"/>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FFFFFF"/>
                </a:solidFill>
                <a:effectLst/>
                <a:uLnTx/>
                <a:uFillTx/>
                <a:latin typeface="Arial" panose="020B0604020202020204"/>
                <a:ea typeface="+mn-ea"/>
                <a:cs typeface="+mn-cs"/>
              </a:endParaRPr>
            </a:p>
          </p:txBody>
        </p:sp>
        <p:sp>
          <p:nvSpPr>
            <p:cNvPr id="167" name="Rectangle 166">
              <a:extLst>
                <a:ext uri="{FF2B5EF4-FFF2-40B4-BE49-F238E27FC236}">
                  <a16:creationId xmlns:a16="http://schemas.microsoft.com/office/drawing/2014/main" id="{4E87748B-6503-C94A-A0A5-ECF75744DC53}"/>
                </a:ext>
              </a:extLst>
            </p:cNvPr>
            <p:cNvSpPr/>
            <p:nvPr/>
          </p:nvSpPr>
          <p:spPr bwMode="gray">
            <a:xfrm>
              <a:off x="6623283" y="2343732"/>
              <a:ext cx="187184" cy="187184"/>
            </a:xfrm>
            <a:prstGeom prst="rect">
              <a:avLst/>
            </a:prstGeom>
            <a:solidFill>
              <a:srgbClr val="BFE8F7"/>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FFFFFF"/>
                </a:solidFill>
                <a:effectLst/>
                <a:uLnTx/>
                <a:uFillTx/>
                <a:latin typeface="Arial" panose="020B0604020202020204"/>
                <a:ea typeface="+mn-ea"/>
                <a:cs typeface="+mn-cs"/>
              </a:endParaRPr>
            </a:p>
          </p:txBody>
        </p:sp>
        <p:sp>
          <p:nvSpPr>
            <p:cNvPr id="168" name="Rectangle 167">
              <a:extLst>
                <a:ext uri="{FF2B5EF4-FFF2-40B4-BE49-F238E27FC236}">
                  <a16:creationId xmlns:a16="http://schemas.microsoft.com/office/drawing/2014/main" id="{18F062A5-65F4-EC4E-99C6-45D7627564E3}"/>
                </a:ext>
              </a:extLst>
            </p:cNvPr>
            <p:cNvSpPr/>
            <p:nvPr/>
          </p:nvSpPr>
          <p:spPr bwMode="gray">
            <a:xfrm>
              <a:off x="6623283" y="2565037"/>
              <a:ext cx="187184" cy="187184"/>
            </a:xfrm>
            <a:prstGeom prst="rect">
              <a:avLst/>
            </a:prstGeom>
            <a:solidFill>
              <a:srgbClr val="BFD4E1"/>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FFFFFF"/>
                </a:solidFill>
                <a:effectLst/>
                <a:uLnTx/>
                <a:uFillTx/>
                <a:latin typeface="Arial" panose="020B0604020202020204"/>
                <a:ea typeface="+mn-ea"/>
                <a:cs typeface="+mn-cs"/>
              </a:endParaRPr>
            </a:p>
          </p:txBody>
        </p:sp>
        <p:sp>
          <p:nvSpPr>
            <p:cNvPr id="169" name="Rectangle 168">
              <a:extLst>
                <a:ext uri="{FF2B5EF4-FFF2-40B4-BE49-F238E27FC236}">
                  <a16:creationId xmlns:a16="http://schemas.microsoft.com/office/drawing/2014/main" id="{3C6FF5B6-5DBB-B04F-B902-B9A93A757215}"/>
                </a:ext>
              </a:extLst>
            </p:cNvPr>
            <p:cNvSpPr/>
            <p:nvPr/>
          </p:nvSpPr>
          <p:spPr bwMode="gray">
            <a:xfrm>
              <a:off x="5958724" y="3700925"/>
              <a:ext cx="187184" cy="187184"/>
            </a:xfrm>
            <a:prstGeom prst="rect">
              <a:avLst/>
            </a:prstGeom>
            <a:solidFill>
              <a:srgbClr val="43B02A"/>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FFFFFF"/>
                </a:solidFill>
                <a:effectLst/>
                <a:uLnTx/>
                <a:uFillTx/>
                <a:latin typeface="Arial" panose="020B0604020202020204"/>
                <a:ea typeface="+mn-ea"/>
                <a:cs typeface="+mn-cs"/>
              </a:endParaRPr>
            </a:p>
          </p:txBody>
        </p:sp>
        <p:sp>
          <p:nvSpPr>
            <p:cNvPr id="170" name="Rectangle 169">
              <a:extLst>
                <a:ext uri="{FF2B5EF4-FFF2-40B4-BE49-F238E27FC236}">
                  <a16:creationId xmlns:a16="http://schemas.microsoft.com/office/drawing/2014/main" id="{B2008AA1-3AD4-1E4C-B34C-1BAB347F3885}"/>
                </a:ext>
              </a:extLst>
            </p:cNvPr>
            <p:cNvSpPr/>
            <p:nvPr/>
          </p:nvSpPr>
          <p:spPr bwMode="gray">
            <a:xfrm>
              <a:off x="6180244" y="4583145"/>
              <a:ext cx="187184" cy="187184"/>
            </a:xfrm>
            <a:prstGeom prst="rect">
              <a:avLst/>
            </a:prstGeom>
            <a:solidFill>
              <a:srgbClr val="F7D991"/>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FFFFFF"/>
                </a:solidFill>
                <a:effectLst/>
                <a:uLnTx/>
                <a:uFillTx/>
                <a:latin typeface="Arial" panose="020B0604020202020204"/>
                <a:ea typeface="+mn-ea"/>
                <a:cs typeface="+mn-cs"/>
              </a:endParaRPr>
            </a:p>
          </p:txBody>
        </p:sp>
        <p:sp>
          <p:nvSpPr>
            <p:cNvPr id="171" name="Rectangle 170">
              <a:extLst>
                <a:ext uri="{FF2B5EF4-FFF2-40B4-BE49-F238E27FC236}">
                  <a16:creationId xmlns:a16="http://schemas.microsoft.com/office/drawing/2014/main" id="{415782FB-236F-3E4E-B840-8903CA2A46D6}"/>
                </a:ext>
              </a:extLst>
            </p:cNvPr>
            <p:cNvSpPr/>
            <p:nvPr/>
          </p:nvSpPr>
          <p:spPr bwMode="gray">
            <a:xfrm>
              <a:off x="6401763" y="4583145"/>
              <a:ext cx="187184" cy="187184"/>
            </a:xfrm>
            <a:prstGeom prst="rect">
              <a:avLst/>
            </a:prstGeom>
            <a:solidFill>
              <a:srgbClr val="F4C65A"/>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FFFFFF"/>
                </a:solidFill>
                <a:effectLst/>
                <a:uLnTx/>
                <a:uFillTx/>
                <a:latin typeface="Arial" panose="020B0604020202020204"/>
                <a:ea typeface="+mn-ea"/>
                <a:cs typeface="+mn-cs"/>
              </a:endParaRPr>
            </a:p>
          </p:txBody>
        </p:sp>
        <p:sp>
          <p:nvSpPr>
            <p:cNvPr id="172" name="Rectangle 171">
              <a:extLst>
                <a:ext uri="{FF2B5EF4-FFF2-40B4-BE49-F238E27FC236}">
                  <a16:creationId xmlns:a16="http://schemas.microsoft.com/office/drawing/2014/main" id="{99C6C7E8-E1A5-D848-873A-234390B695A6}"/>
                </a:ext>
              </a:extLst>
            </p:cNvPr>
            <p:cNvSpPr/>
            <p:nvPr/>
          </p:nvSpPr>
          <p:spPr bwMode="gray">
            <a:xfrm>
              <a:off x="6623283" y="4583145"/>
              <a:ext cx="187184" cy="187184"/>
            </a:xfrm>
            <a:prstGeom prst="rect">
              <a:avLst/>
            </a:prstGeom>
            <a:solidFill>
              <a:srgbClr val="FBECC8"/>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FFFFFF"/>
                </a:solidFill>
                <a:effectLst/>
                <a:uLnTx/>
                <a:uFillTx/>
                <a:latin typeface="Arial" panose="020B0604020202020204"/>
                <a:ea typeface="+mn-ea"/>
                <a:cs typeface="+mn-cs"/>
              </a:endParaRPr>
            </a:p>
          </p:txBody>
        </p:sp>
        <p:sp>
          <p:nvSpPr>
            <p:cNvPr id="173" name="Rectangle 172">
              <a:extLst>
                <a:ext uri="{FF2B5EF4-FFF2-40B4-BE49-F238E27FC236}">
                  <a16:creationId xmlns:a16="http://schemas.microsoft.com/office/drawing/2014/main" id="{7BC28099-48BB-8E4A-9E3A-F5749D3F9E0A}"/>
                </a:ext>
              </a:extLst>
            </p:cNvPr>
            <p:cNvSpPr/>
            <p:nvPr/>
          </p:nvSpPr>
          <p:spPr bwMode="gray">
            <a:xfrm>
              <a:off x="5958724" y="2566491"/>
              <a:ext cx="187184" cy="187184"/>
            </a:xfrm>
            <a:prstGeom prst="rect">
              <a:avLst/>
            </a:prstGeom>
            <a:solidFill>
              <a:srgbClr val="005587"/>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FFFFFF"/>
                </a:solidFill>
                <a:effectLst/>
                <a:uLnTx/>
                <a:uFillTx/>
                <a:latin typeface="Arial" panose="020B0604020202020204"/>
                <a:ea typeface="+mn-ea"/>
                <a:cs typeface="+mn-cs"/>
              </a:endParaRPr>
            </a:p>
          </p:txBody>
        </p:sp>
        <p:sp>
          <p:nvSpPr>
            <p:cNvPr id="174" name="Rectangle 173">
              <a:extLst>
                <a:ext uri="{FF2B5EF4-FFF2-40B4-BE49-F238E27FC236}">
                  <a16:creationId xmlns:a16="http://schemas.microsoft.com/office/drawing/2014/main" id="{63E571ED-E3FF-5845-A5E1-0018A8108B4A}"/>
                </a:ext>
              </a:extLst>
            </p:cNvPr>
            <p:cNvSpPr/>
            <p:nvPr/>
          </p:nvSpPr>
          <p:spPr bwMode="gray">
            <a:xfrm>
              <a:off x="6180244" y="4804513"/>
              <a:ext cx="187184" cy="187184"/>
            </a:xfrm>
            <a:prstGeom prst="rect">
              <a:avLst/>
            </a:prstGeom>
            <a:solidFill>
              <a:srgbClr val="FEC488"/>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FFFFFF"/>
                </a:solidFill>
                <a:effectLst/>
                <a:uLnTx/>
                <a:uFillTx/>
                <a:latin typeface="Arial" panose="020B0604020202020204"/>
                <a:ea typeface="+mn-ea"/>
                <a:cs typeface="+mn-cs"/>
              </a:endParaRPr>
            </a:p>
          </p:txBody>
        </p:sp>
        <p:sp>
          <p:nvSpPr>
            <p:cNvPr id="175" name="Rectangle 174">
              <a:extLst>
                <a:ext uri="{FF2B5EF4-FFF2-40B4-BE49-F238E27FC236}">
                  <a16:creationId xmlns:a16="http://schemas.microsoft.com/office/drawing/2014/main" id="{6B6BB2FF-AD78-0C41-B253-007FB067303C}"/>
                </a:ext>
              </a:extLst>
            </p:cNvPr>
            <p:cNvSpPr/>
            <p:nvPr/>
          </p:nvSpPr>
          <p:spPr bwMode="gray">
            <a:xfrm>
              <a:off x="6401763" y="4804513"/>
              <a:ext cx="187184" cy="187184"/>
            </a:xfrm>
            <a:prstGeom prst="rect">
              <a:avLst/>
            </a:prstGeom>
            <a:solidFill>
              <a:srgbClr val="FEA74D"/>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FFFFFF"/>
                </a:solidFill>
                <a:effectLst/>
                <a:uLnTx/>
                <a:uFillTx/>
                <a:latin typeface="Arial" panose="020B0604020202020204"/>
                <a:ea typeface="+mn-ea"/>
                <a:cs typeface="+mn-cs"/>
              </a:endParaRPr>
            </a:p>
          </p:txBody>
        </p:sp>
        <p:sp>
          <p:nvSpPr>
            <p:cNvPr id="176" name="Rectangle 175">
              <a:extLst>
                <a:ext uri="{FF2B5EF4-FFF2-40B4-BE49-F238E27FC236}">
                  <a16:creationId xmlns:a16="http://schemas.microsoft.com/office/drawing/2014/main" id="{72D84D15-FC10-8449-A8DF-0693CC5AD3C8}"/>
                </a:ext>
              </a:extLst>
            </p:cNvPr>
            <p:cNvSpPr/>
            <p:nvPr/>
          </p:nvSpPr>
          <p:spPr bwMode="gray">
            <a:xfrm>
              <a:off x="6623283" y="4804513"/>
              <a:ext cx="187184" cy="187184"/>
            </a:xfrm>
            <a:prstGeom prst="rect">
              <a:avLst/>
            </a:prstGeom>
            <a:solidFill>
              <a:srgbClr val="FFE2C4"/>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FFFFFF"/>
                </a:solidFill>
                <a:effectLst/>
                <a:uLnTx/>
                <a:uFillTx/>
                <a:latin typeface="Arial" panose="020B0604020202020204"/>
                <a:ea typeface="+mn-ea"/>
                <a:cs typeface="+mn-cs"/>
              </a:endParaRPr>
            </a:p>
          </p:txBody>
        </p:sp>
        <p:sp>
          <p:nvSpPr>
            <p:cNvPr id="177" name="Rectangle 176">
              <a:extLst>
                <a:ext uri="{FF2B5EF4-FFF2-40B4-BE49-F238E27FC236}">
                  <a16:creationId xmlns:a16="http://schemas.microsoft.com/office/drawing/2014/main" id="{1412DE59-4F68-1A4F-81B2-F45A075CF184}"/>
                </a:ext>
              </a:extLst>
            </p:cNvPr>
            <p:cNvSpPr/>
            <p:nvPr/>
          </p:nvSpPr>
          <p:spPr bwMode="gray">
            <a:xfrm>
              <a:off x="5958724" y="2343732"/>
              <a:ext cx="187184" cy="187184"/>
            </a:xfrm>
            <a:prstGeom prst="rect">
              <a:avLst/>
            </a:prstGeom>
            <a:solidFill>
              <a:srgbClr val="00A3E0"/>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FFFFFF"/>
                </a:solidFill>
                <a:effectLst/>
                <a:uLnTx/>
                <a:uFillTx/>
                <a:latin typeface="Arial" panose="020B0604020202020204"/>
                <a:ea typeface="+mn-ea"/>
                <a:cs typeface="+mn-cs"/>
              </a:endParaRPr>
            </a:p>
          </p:txBody>
        </p:sp>
        <p:sp>
          <p:nvSpPr>
            <p:cNvPr id="178" name="Rectangle 177">
              <a:extLst>
                <a:ext uri="{FF2B5EF4-FFF2-40B4-BE49-F238E27FC236}">
                  <a16:creationId xmlns:a16="http://schemas.microsoft.com/office/drawing/2014/main" id="{C91C1BDA-5D81-794C-B1A7-67CC9CE1EE1E}"/>
                </a:ext>
              </a:extLst>
            </p:cNvPr>
            <p:cNvSpPr/>
            <p:nvPr/>
          </p:nvSpPr>
          <p:spPr bwMode="gray">
            <a:xfrm>
              <a:off x="6180244" y="3017653"/>
              <a:ext cx="187184" cy="187184"/>
            </a:xfrm>
            <a:prstGeom prst="rect">
              <a:avLst/>
            </a:prstGeom>
            <a:solidFill>
              <a:srgbClr val="7FDFD9"/>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FFFFFF"/>
                </a:solidFill>
                <a:effectLst/>
                <a:uLnTx/>
                <a:uFillTx/>
                <a:latin typeface="Arial" panose="020B0604020202020204"/>
                <a:ea typeface="+mn-ea"/>
                <a:cs typeface="+mn-cs"/>
              </a:endParaRPr>
            </a:p>
          </p:txBody>
        </p:sp>
        <p:sp>
          <p:nvSpPr>
            <p:cNvPr id="179" name="Rectangle 178">
              <a:extLst>
                <a:ext uri="{FF2B5EF4-FFF2-40B4-BE49-F238E27FC236}">
                  <a16:creationId xmlns:a16="http://schemas.microsoft.com/office/drawing/2014/main" id="{E26E8257-987A-C249-A28B-F90461918BC4}"/>
                </a:ext>
              </a:extLst>
            </p:cNvPr>
            <p:cNvSpPr/>
            <p:nvPr/>
          </p:nvSpPr>
          <p:spPr bwMode="gray">
            <a:xfrm>
              <a:off x="6401763" y="3017653"/>
              <a:ext cx="187184" cy="187184"/>
            </a:xfrm>
            <a:prstGeom prst="rect">
              <a:avLst/>
            </a:prstGeom>
            <a:solidFill>
              <a:srgbClr val="40CFC6"/>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FFFFFF"/>
                </a:solidFill>
                <a:effectLst/>
                <a:uLnTx/>
                <a:uFillTx/>
                <a:latin typeface="Arial" panose="020B0604020202020204"/>
                <a:ea typeface="+mn-ea"/>
                <a:cs typeface="+mn-cs"/>
              </a:endParaRPr>
            </a:p>
          </p:txBody>
        </p:sp>
        <p:sp>
          <p:nvSpPr>
            <p:cNvPr id="180" name="Rectangle 179">
              <a:extLst>
                <a:ext uri="{FF2B5EF4-FFF2-40B4-BE49-F238E27FC236}">
                  <a16:creationId xmlns:a16="http://schemas.microsoft.com/office/drawing/2014/main" id="{9C325A48-0CB1-104E-BA30-9A71DD6D61AB}"/>
                </a:ext>
              </a:extLst>
            </p:cNvPr>
            <p:cNvSpPr/>
            <p:nvPr/>
          </p:nvSpPr>
          <p:spPr bwMode="gray">
            <a:xfrm>
              <a:off x="6623283" y="3017653"/>
              <a:ext cx="187184" cy="187184"/>
            </a:xfrm>
            <a:prstGeom prst="rect">
              <a:avLst/>
            </a:prstGeom>
            <a:solidFill>
              <a:srgbClr val="BFEFEC"/>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FFFFFF"/>
                </a:solidFill>
                <a:effectLst/>
                <a:uLnTx/>
                <a:uFillTx/>
                <a:latin typeface="Arial" panose="020B0604020202020204"/>
                <a:ea typeface="+mn-ea"/>
                <a:cs typeface="+mn-cs"/>
              </a:endParaRPr>
            </a:p>
          </p:txBody>
        </p:sp>
        <p:sp>
          <p:nvSpPr>
            <p:cNvPr id="181" name="Rectangle 180">
              <a:extLst>
                <a:ext uri="{FF2B5EF4-FFF2-40B4-BE49-F238E27FC236}">
                  <a16:creationId xmlns:a16="http://schemas.microsoft.com/office/drawing/2014/main" id="{2A36493E-9946-3341-A680-94F587D7EB67}"/>
                </a:ext>
              </a:extLst>
            </p:cNvPr>
            <p:cNvSpPr/>
            <p:nvPr/>
          </p:nvSpPr>
          <p:spPr bwMode="gray">
            <a:xfrm>
              <a:off x="5958724" y="4584599"/>
              <a:ext cx="187184" cy="187184"/>
            </a:xfrm>
            <a:prstGeom prst="rect">
              <a:avLst/>
            </a:prstGeom>
            <a:solidFill>
              <a:srgbClr val="F0B323"/>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FFFFFF"/>
                </a:solidFill>
                <a:effectLst/>
                <a:uLnTx/>
                <a:uFillTx/>
                <a:latin typeface="Arial" panose="020B0604020202020204"/>
                <a:ea typeface="+mn-ea"/>
                <a:cs typeface="+mn-cs"/>
              </a:endParaRPr>
            </a:p>
          </p:txBody>
        </p:sp>
        <p:sp>
          <p:nvSpPr>
            <p:cNvPr id="182" name="Rectangle 181">
              <a:extLst>
                <a:ext uri="{FF2B5EF4-FFF2-40B4-BE49-F238E27FC236}">
                  <a16:creationId xmlns:a16="http://schemas.microsoft.com/office/drawing/2014/main" id="{F65DD10B-52F6-9841-91B3-81394F672A9F}"/>
                </a:ext>
              </a:extLst>
            </p:cNvPr>
            <p:cNvSpPr/>
            <p:nvPr/>
          </p:nvSpPr>
          <p:spPr bwMode="gray">
            <a:xfrm>
              <a:off x="5958724" y="4804513"/>
              <a:ext cx="187184" cy="187184"/>
            </a:xfrm>
            <a:prstGeom prst="rect">
              <a:avLst/>
            </a:prstGeom>
            <a:solidFill>
              <a:srgbClr val="FE8A12"/>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FFFFFF"/>
                </a:solidFill>
                <a:effectLst/>
                <a:uLnTx/>
                <a:uFillTx/>
                <a:latin typeface="Arial" panose="020B0604020202020204"/>
                <a:ea typeface="+mn-ea"/>
                <a:cs typeface="+mn-cs"/>
              </a:endParaRPr>
            </a:p>
          </p:txBody>
        </p:sp>
        <p:sp>
          <p:nvSpPr>
            <p:cNvPr id="183" name="Rectangle 182">
              <a:extLst>
                <a:ext uri="{FF2B5EF4-FFF2-40B4-BE49-F238E27FC236}">
                  <a16:creationId xmlns:a16="http://schemas.microsoft.com/office/drawing/2014/main" id="{96B5B61B-C053-424B-AAFB-3CAEB0DDF986}"/>
                </a:ext>
              </a:extLst>
            </p:cNvPr>
            <p:cNvSpPr/>
            <p:nvPr/>
          </p:nvSpPr>
          <p:spPr bwMode="gray">
            <a:xfrm>
              <a:off x="5958724" y="3020561"/>
              <a:ext cx="187184" cy="187184"/>
            </a:xfrm>
            <a:prstGeom prst="rect">
              <a:avLst/>
            </a:prstGeom>
            <a:solidFill>
              <a:srgbClr val="00BFB3"/>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FFFFFF"/>
                </a:solidFill>
                <a:effectLst/>
                <a:uLnTx/>
                <a:uFillTx/>
                <a:latin typeface="Arial" panose="020B0604020202020204"/>
                <a:ea typeface="+mn-ea"/>
                <a:cs typeface="+mn-cs"/>
              </a:endParaRPr>
            </a:p>
          </p:txBody>
        </p:sp>
        <p:sp>
          <p:nvSpPr>
            <p:cNvPr id="184" name="Rectangle 183">
              <a:extLst>
                <a:ext uri="{FF2B5EF4-FFF2-40B4-BE49-F238E27FC236}">
                  <a16:creationId xmlns:a16="http://schemas.microsoft.com/office/drawing/2014/main" id="{A9EA6558-DD3B-7A4C-91B0-97252C1832CF}"/>
                </a:ext>
              </a:extLst>
            </p:cNvPr>
            <p:cNvSpPr/>
            <p:nvPr/>
          </p:nvSpPr>
          <p:spPr bwMode="gray">
            <a:xfrm>
              <a:off x="5958724" y="3922293"/>
              <a:ext cx="187184" cy="187184"/>
            </a:xfrm>
            <a:prstGeom prst="rect">
              <a:avLst/>
            </a:prstGeom>
            <a:solidFill>
              <a:srgbClr val="027123"/>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FFFFFF"/>
                </a:solidFill>
                <a:effectLst/>
                <a:uLnTx/>
                <a:uFillTx/>
                <a:latin typeface="Arial" panose="020B0604020202020204"/>
                <a:ea typeface="+mn-ea"/>
                <a:cs typeface="+mn-cs"/>
              </a:endParaRPr>
            </a:p>
          </p:txBody>
        </p:sp>
        <p:sp>
          <p:nvSpPr>
            <p:cNvPr id="185" name="Rectangle 184">
              <a:extLst>
                <a:ext uri="{FF2B5EF4-FFF2-40B4-BE49-F238E27FC236}">
                  <a16:creationId xmlns:a16="http://schemas.microsoft.com/office/drawing/2014/main" id="{E34F6D7E-6CD3-7B49-9F1D-6D78AACEFF91}"/>
                </a:ext>
              </a:extLst>
            </p:cNvPr>
            <p:cNvSpPr/>
            <p:nvPr/>
          </p:nvSpPr>
          <p:spPr bwMode="gray">
            <a:xfrm>
              <a:off x="6180244" y="3922293"/>
              <a:ext cx="187184" cy="187184"/>
            </a:xfrm>
            <a:prstGeom prst="rect">
              <a:avLst/>
            </a:prstGeom>
            <a:solidFill>
              <a:srgbClr val="80B891"/>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FFFFFF"/>
                </a:solidFill>
                <a:effectLst/>
                <a:uLnTx/>
                <a:uFillTx/>
                <a:latin typeface="Arial" panose="020B0604020202020204"/>
                <a:ea typeface="+mn-ea"/>
                <a:cs typeface="+mn-cs"/>
              </a:endParaRPr>
            </a:p>
          </p:txBody>
        </p:sp>
        <p:sp>
          <p:nvSpPr>
            <p:cNvPr id="186" name="Rectangle 185">
              <a:extLst>
                <a:ext uri="{FF2B5EF4-FFF2-40B4-BE49-F238E27FC236}">
                  <a16:creationId xmlns:a16="http://schemas.microsoft.com/office/drawing/2014/main" id="{BF821065-02C2-EF4B-9F9C-E2A91FD8F316}"/>
                </a:ext>
              </a:extLst>
            </p:cNvPr>
            <p:cNvSpPr/>
            <p:nvPr/>
          </p:nvSpPr>
          <p:spPr bwMode="gray">
            <a:xfrm>
              <a:off x="6180244" y="3700925"/>
              <a:ext cx="187184" cy="187184"/>
            </a:xfrm>
            <a:prstGeom prst="rect">
              <a:avLst/>
            </a:prstGeom>
            <a:solidFill>
              <a:srgbClr val="A1D794"/>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FFFFFF"/>
                </a:solidFill>
                <a:effectLst/>
                <a:uLnTx/>
                <a:uFillTx/>
                <a:latin typeface="Arial" panose="020B0604020202020204"/>
                <a:ea typeface="+mn-ea"/>
                <a:cs typeface="+mn-cs"/>
              </a:endParaRPr>
            </a:p>
          </p:txBody>
        </p:sp>
        <p:sp>
          <p:nvSpPr>
            <p:cNvPr id="187" name="Rectangle 186">
              <a:extLst>
                <a:ext uri="{FF2B5EF4-FFF2-40B4-BE49-F238E27FC236}">
                  <a16:creationId xmlns:a16="http://schemas.microsoft.com/office/drawing/2014/main" id="{C91976CC-682F-9849-BB70-F87EC81993D2}"/>
                </a:ext>
              </a:extLst>
            </p:cNvPr>
            <p:cNvSpPr/>
            <p:nvPr/>
          </p:nvSpPr>
          <p:spPr bwMode="gray">
            <a:xfrm>
              <a:off x="6401763" y="3922293"/>
              <a:ext cx="187184" cy="187184"/>
            </a:xfrm>
            <a:prstGeom prst="rect">
              <a:avLst/>
            </a:prstGeom>
            <a:solidFill>
              <a:srgbClr val="41955A"/>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FFFFFF"/>
                </a:solidFill>
                <a:effectLst/>
                <a:uLnTx/>
                <a:uFillTx/>
                <a:latin typeface="Arial" panose="020B0604020202020204"/>
                <a:ea typeface="+mn-ea"/>
                <a:cs typeface="+mn-cs"/>
              </a:endParaRPr>
            </a:p>
          </p:txBody>
        </p:sp>
        <p:sp>
          <p:nvSpPr>
            <p:cNvPr id="188" name="Rectangle 187">
              <a:extLst>
                <a:ext uri="{FF2B5EF4-FFF2-40B4-BE49-F238E27FC236}">
                  <a16:creationId xmlns:a16="http://schemas.microsoft.com/office/drawing/2014/main" id="{D79483A8-0232-0548-BBDE-CAC5A5717E5B}"/>
                </a:ext>
              </a:extLst>
            </p:cNvPr>
            <p:cNvSpPr/>
            <p:nvPr/>
          </p:nvSpPr>
          <p:spPr bwMode="gray">
            <a:xfrm>
              <a:off x="6401763" y="3700925"/>
              <a:ext cx="187184" cy="187184"/>
            </a:xfrm>
            <a:prstGeom prst="rect">
              <a:avLst/>
            </a:prstGeom>
            <a:solidFill>
              <a:srgbClr val="72C45F"/>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FFFFFF"/>
                </a:solidFill>
                <a:effectLst/>
                <a:uLnTx/>
                <a:uFillTx/>
                <a:latin typeface="Arial" panose="020B0604020202020204"/>
                <a:ea typeface="+mn-ea"/>
                <a:cs typeface="+mn-cs"/>
              </a:endParaRPr>
            </a:p>
          </p:txBody>
        </p:sp>
        <p:sp>
          <p:nvSpPr>
            <p:cNvPr id="189" name="Rectangle 188">
              <a:extLst>
                <a:ext uri="{FF2B5EF4-FFF2-40B4-BE49-F238E27FC236}">
                  <a16:creationId xmlns:a16="http://schemas.microsoft.com/office/drawing/2014/main" id="{6B89722E-49F3-144D-AC2D-0950AC3ACF7F}"/>
                </a:ext>
              </a:extLst>
            </p:cNvPr>
            <p:cNvSpPr/>
            <p:nvPr/>
          </p:nvSpPr>
          <p:spPr bwMode="gray">
            <a:xfrm>
              <a:off x="6623283" y="3922293"/>
              <a:ext cx="187184" cy="187184"/>
            </a:xfrm>
            <a:prstGeom prst="rect">
              <a:avLst/>
            </a:prstGeom>
            <a:solidFill>
              <a:srgbClr val="C0DCC8"/>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FFFFFF"/>
                </a:solidFill>
                <a:effectLst/>
                <a:uLnTx/>
                <a:uFillTx/>
                <a:latin typeface="Arial" panose="020B0604020202020204"/>
                <a:ea typeface="+mn-ea"/>
                <a:cs typeface="+mn-cs"/>
              </a:endParaRPr>
            </a:p>
          </p:txBody>
        </p:sp>
        <p:sp>
          <p:nvSpPr>
            <p:cNvPr id="190" name="Rectangle 189">
              <a:extLst>
                <a:ext uri="{FF2B5EF4-FFF2-40B4-BE49-F238E27FC236}">
                  <a16:creationId xmlns:a16="http://schemas.microsoft.com/office/drawing/2014/main" id="{ACF64A98-8F5F-364E-9BF7-4F76EBB2E875}"/>
                </a:ext>
              </a:extLst>
            </p:cNvPr>
            <p:cNvSpPr/>
            <p:nvPr/>
          </p:nvSpPr>
          <p:spPr bwMode="gray">
            <a:xfrm>
              <a:off x="6623283" y="3700925"/>
              <a:ext cx="187184" cy="187184"/>
            </a:xfrm>
            <a:prstGeom prst="rect">
              <a:avLst/>
            </a:prstGeom>
            <a:solidFill>
              <a:srgbClr val="D0EBCA"/>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FFFFFF"/>
                </a:solidFill>
                <a:effectLst/>
                <a:uLnTx/>
                <a:uFillTx/>
                <a:latin typeface="Arial" panose="020B0604020202020204"/>
                <a:ea typeface="+mn-ea"/>
                <a:cs typeface="+mn-cs"/>
              </a:endParaRPr>
            </a:p>
          </p:txBody>
        </p:sp>
        <p:sp>
          <p:nvSpPr>
            <p:cNvPr id="191" name="Rectangle 190">
              <a:extLst>
                <a:ext uri="{FF2B5EF4-FFF2-40B4-BE49-F238E27FC236}">
                  <a16:creationId xmlns:a16="http://schemas.microsoft.com/office/drawing/2014/main" id="{68D56737-D7FA-9241-BF90-CDAA19D3F175}"/>
                </a:ext>
              </a:extLst>
            </p:cNvPr>
            <p:cNvSpPr/>
            <p:nvPr/>
          </p:nvSpPr>
          <p:spPr bwMode="gray">
            <a:xfrm>
              <a:off x="5958724" y="2792710"/>
              <a:ext cx="187184" cy="187184"/>
            </a:xfrm>
            <a:prstGeom prst="rect">
              <a:avLst/>
            </a:prstGeom>
            <a:solidFill>
              <a:srgbClr val="00CCFF"/>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FFFFFF"/>
                </a:solidFill>
                <a:effectLst/>
                <a:uLnTx/>
                <a:uFillTx/>
                <a:latin typeface="Arial" panose="020B0604020202020204"/>
                <a:ea typeface="+mn-ea"/>
                <a:cs typeface="+mn-cs"/>
              </a:endParaRPr>
            </a:p>
          </p:txBody>
        </p:sp>
        <p:sp>
          <p:nvSpPr>
            <p:cNvPr id="192" name="TextBox 191">
              <a:extLst>
                <a:ext uri="{FF2B5EF4-FFF2-40B4-BE49-F238E27FC236}">
                  <a16:creationId xmlns:a16="http://schemas.microsoft.com/office/drawing/2014/main" id="{03825342-AAFF-0E4E-A60C-2B8AB690F64E}"/>
                </a:ext>
              </a:extLst>
            </p:cNvPr>
            <p:cNvSpPr txBox="1"/>
            <p:nvPr/>
          </p:nvSpPr>
          <p:spPr>
            <a:xfrm>
              <a:off x="6179531" y="2792515"/>
              <a:ext cx="630936" cy="184666"/>
            </a:xfrm>
            <a:prstGeom prst="rect">
              <a:avLst/>
            </a:prstGeom>
            <a:noFill/>
          </p:spPr>
          <p:txBody>
            <a:bodyPr wrap="square" lIns="0" rIns="0" rtlCol="0">
              <a:spAutoFit/>
            </a:bodyPr>
            <a:lstStyle/>
            <a:p>
              <a:r>
                <a:rPr lang="en-US" sz="600" dirty="0">
                  <a:solidFill>
                    <a:schemeClr val="tx1"/>
                  </a:solidFill>
                </a:rPr>
                <a:t>Bright Blue</a:t>
              </a:r>
            </a:p>
          </p:txBody>
        </p:sp>
        <p:sp>
          <p:nvSpPr>
            <p:cNvPr id="193" name="TextBox 192">
              <a:extLst>
                <a:ext uri="{FF2B5EF4-FFF2-40B4-BE49-F238E27FC236}">
                  <a16:creationId xmlns:a16="http://schemas.microsoft.com/office/drawing/2014/main" id="{463016A2-866B-6740-A2DD-BA0BFCC950F7}"/>
                </a:ext>
              </a:extLst>
            </p:cNvPr>
            <p:cNvSpPr txBox="1"/>
            <p:nvPr/>
          </p:nvSpPr>
          <p:spPr>
            <a:xfrm>
              <a:off x="6180244" y="5875802"/>
              <a:ext cx="630223" cy="184666"/>
            </a:xfrm>
            <a:prstGeom prst="rect">
              <a:avLst/>
            </a:prstGeom>
            <a:noFill/>
          </p:spPr>
          <p:txBody>
            <a:bodyPr wrap="square" lIns="0" rIns="0" rtlCol="0">
              <a:spAutoFit/>
            </a:bodyPr>
            <a:lstStyle/>
            <a:p>
              <a:r>
                <a:rPr lang="en-US" sz="600" dirty="0"/>
                <a:t>5% Charcoal</a:t>
              </a:r>
              <a:endParaRPr lang="en-US" sz="600" dirty="0">
                <a:solidFill>
                  <a:schemeClr val="tx1"/>
                </a:solidFill>
              </a:endParaRPr>
            </a:p>
          </p:txBody>
        </p:sp>
        <p:sp>
          <p:nvSpPr>
            <p:cNvPr id="194" name="Rectangle 193">
              <a:extLst>
                <a:ext uri="{FF2B5EF4-FFF2-40B4-BE49-F238E27FC236}">
                  <a16:creationId xmlns:a16="http://schemas.microsoft.com/office/drawing/2014/main" id="{FFE6951A-1135-BF4C-8E4A-27E4A4579C3B}"/>
                </a:ext>
              </a:extLst>
            </p:cNvPr>
            <p:cNvSpPr/>
            <p:nvPr/>
          </p:nvSpPr>
          <p:spPr bwMode="gray">
            <a:xfrm>
              <a:off x="5958724" y="5662447"/>
              <a:ext cx="187184" cy="187184"/>
            </a:xfrm>
            <a:prstGeom prst="rect">
              <a:avLst/>
            </a:prstGeom>
            <a:solidFill>
              <a:srgbClr val="140B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p>
          </p:txBody>
        </p:sp>
        <p:sp>
          <p:nvSpPr>
            <p:cNvPr id="195" name="TextBox 194">
              <a:extLst>
                <a:ext uri="{FF2B5EF4-FFF2-40B4-BE49-F238E27FC236}">
                  <a16:creationId xmlns:a16="http://schemas.microsoft.com/office/drawing/2014/main" id="{72B3BE3E-8803-DD42-B96E-2D6A35B5C8FE}"/>
                </a:ext>
              </a:extLst>
            </p:cNvPr>
            <p:cNvSpPr txBox="1"/>
            <p:nvPr/>
          </p:nvSpPr>
          <p:spPr>
            <a:xfrm>
              <a:off x="6180244" y="5662777"/>
              <a:ext cx="630223" cy="184666"/>
            </a:xfrm>
            <a:prstGeom prst="rect">
              <a:avLst/>
            </a:prstGeom>
            <a:noFill/>
          </p:spPr>
          <p:txBody>
            <a:bodyPr wrap="square" lIns="0" rIns="0" rtlCol="0">
              <a:spAutoFit/>
            </a:bodyPr>
            <a:lstStyle/>
            <a:p>
              <a:r>
                <a:rPr lang="en-US" sz="600" dirty="0"/>
                <a:t>Indigo</a:t>
              </a:r>
              <a:endParaRPr lang="en-US" sz="600" dirty="0">
                <a:solidFill>
                  <a:schemeClr val="tx1"/>
                </a:solidFill>
              </a:endParaRPr>
            </a:p>
          </p:txBody>
        </p:sp>
        <p:sp>
          <p:nvSpPr>
            <p:cNvPr id="196" name="TextBox 195">
              <a:extLst>
                <a:ext uri="{FF2B5EF4-FFF2-40B4-BE49-F238E27FC236}">
                  <a16:creationId xmlns:a16="http://schemas.microsoft.com/office/drawing/2014/main" id="{1307F021-E250-BC44-A156-97E93EFBD041}"/>
                </a:ext>
              </a:extLst>
            </p:cNvPr>
            <p:cNvSpPr txBox="1"/>
            <p:nvPr/>
          </p:nvSpPr>
          <p:spPr>
            <a:xfrm>
              <a:off x="6180244" y="5451924"/>
              <a:ext cx="630223" cy="184666"/>
            </a:xfrm>
            <a:prstGeom prst="rect">
              <a:avLst/>
            </a:prstGeom>
            <a:noFill/>
          </p:spPr>
          <p:txBody>
            <a:bodyPr wrap="square" lIns="0" rIns="0" rtlCol="0">
              <a:spAutoFit/>
            </a:bodyPr>
            <a:lstStyle/>
            <a:p>
              <a:r>
                <a:rPr lang="en-US" sz="600" dirty="0">
                  <a:solidFill>
                    <a:schemeClr val="tx1"/>
                  </a:solidFill>
                </a:rPr>
                <a:t>Red</a:t>
              </a:r>
            </a:p>
          </p:txBody>
        </p:sp>
        <p:sp>
          <p:nvSpPr>
            <p:cNvPr id="197" name="Rectangle 196">
              <a:extLst>
                <a:ext uri="{FF2B5EF4-FFF2-40B4-BE49-F238E27FC236}">
                  <a16:creationId xmlns:a16="http://schemas.microsoft.com/office/drawing/2014/main" id="{D6E8F370-88B7-B143-BECC-56B2696E26F2}"/>
                </a:ext>
              </a:extLst>
            </p:cNvPr>
            <p:cNvSpPr/>
            <p:nvPr/>
          </p:nvSpPr>
          <p:spPr bwMode="gray">
            <a:xfrm>
              <a:off x="6180244" y="3246253"/>
              <a:ext cx="187184" cy="187184"/>
            </a:xfrm>
            <a:prstGeom prst="rect">
              <a:avLst/>
            </a:prstGeom>
            <a:solidFill>
              <a:srgbClr val="80C7C3"/>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FFFFFF"/>
                </a:solidFill>
                <a:effectLst/>
                <a:uLnTx/>
                <a:uFillTx/>
                <a:latin typeface="Arial" panose="020B0604020202020204"/>
                <a:ea typeface="+mn-ea"/>
                <a:cs typeface="+mn-cs"/>
              </a:endParaRPr>
            </a:p>
          </p:txBody>
        </p:sp>
        <p:sp>
          <p:nvSpPr>
            <p:cNvPr id="198" name="Rectangle 197">
              <a:extLst>
                <a:ext uri="{FF2B5EF4-FFF2-40B4-BE49-F238E27FC236}">
                  <a16:creationId xmlns:a16="http://schemas.microsoft.com/office/drawing/2014/main" id="{6777473D-86CB-DC41-A591-538A0820099A}"/>
                </a:ext>
              </a:extLst>
            </p:cNvPr>
            <p:cNvSpPr/>
            <p:nvPr/>
          </p:nvSpPr>
          <p:spPr bwMode="gray">
            <a:xfrm>
              <a:off x="6401763" y="3246253"/>
              <a:ext cx="187184" cy="187184"/>
            </a:xfrm>
            <a:prstGeom prst="rect">
              <a:avLst/>
            </a:prstGeom>
            <a:solidFill>
              <a:srgbClr val="40A497"/>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FFFFFF"/>
                </a:solidFill>
                <a:effectLst/>
                <a:uLnTx/>
                <a:uFillTx/>
                <a:latin typeface="Arial" panose="020B0604020202020204"/>
                <a:ea typeface="+mn-ea"/>
                <a:cs typeface="+mn-cs"/>
              </a:endParaRPr>
            </a:p>
          </p:txBody>
        </p:sp>
        <p:sp>
          <p:nvSpPr>
            <p:cNvPr id="199" name="Rectangle 198">
              <a:extLst>
                <a:ext uri="{FF2B5EF4-FFF2-40B4-BE49-F238E27FC236}">
                  <a16:creationId xmlns:a16="http://schemas.microsoft.com/office/drawing/2014/main" id="{989B0485-B1FD-0E46-998C-70BF14846660}"/>
                </a:ext>
              </a:extLst>
            </p:cNvPr>
            <p:cNvSpPr/>
            <p:nvPr/>
          </p:nvSpPr>
          <p:spPr bwMode="gray">
            <a:xfrm>
              <a:off x="6623283" y="3246253"/>
              <a:ext cx="187184" cy="187184"/>
            </a:xfrm>
            <a:prstGeom prst="rect">
              <a:avLst/>
            </a:prstGeom>
            <a:solidFill>
              <a:srgbClr val="CCE9E7"/>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FFFFFF"/>
                </a:solidFill>
                <a:effectLst/>
                <a:uLnTx/>
                <a:uFillTx/>
                <a:latin typeface="Arial" panose="020B0604020202020204"/>
                <a:ea typeface="+mn-ea"/>
                <a:cs typeface="+mn-cs"/>
              </a:endParaRPr>
            </a:p>
          </p:txBody>
        </p:sp>
        <p:sp>
          <p:nvSpPr>
            <p:cNvPr id="200" name="Rectangle 199">
              <a:extLst>
                <a:ext uri="{FF2B5EF4-FFF2-40B4-BE49-F238E27FC236}">
                  <a16:creationId xmlns:a16="http://schemas.microsoft.com/office/drawing/2014/main" id="{C3488BCE-878D-4A43-AA90-4912A715E8BD}"/>
                </a:ext>
              </a:extLst>
            </p:cNvPr>
            <p:cNvSpPr/>
            <p:nvPr/>
          </p:nvSpPr>
          <p:spPr bwMode="gray">
            <a:xfrm>
              <a:off x="5958724" y="3249161"/>
              <a:ext cx="187184" cy="187184"/>
            </a:xfrm>
            <a:prstGeom prst="rect">
              <a:avLst/>
            </a:prstGeom>
            <a:solidFill>
              <a:srgbClr val="008675"/>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FFFFFF"/>
                </a:solidFill>
                <a:effectLst/>
                <a:uLnTx/>
                <a:uFillTx/>
                <a:latin typeface="Arial" panose="020B0604020202020204"/>
                <a:ea typeface="+mn-ea"/>
                <a:cs typeface="+mn-cs"/>
              </a:endParaRPr>
            </a:p>
          </p:txBody>
        </p:sp>
        <p:sp>
          <p:nvSpPr>
            <p:cNvPr id="201" name="Rectangle 200">
              <a:extLst>
                <a:ext uri="{FF2B5EF4-FFF2-40B4-BE49-F238E27FC236}">
                  <a16:creationId xmlns:a16="http://schemas.microsoft.com/office/drawing/2014/main" id="{7AB8F119-F5FE-2149-92FB-75F8830718E6}"/>
                </a:ext>
              </a:extLst>
            </p:cNvPr>
            <p:cNvSpPr/>
            <p:nvPr/>
          </p:nvSpPr>
          <p:spPr bwMode="gray">
            <a:xfrm>
              <a:off x="5958724" y="3472953"/>
              <a:ext cx="187184" cy="187184"/>
            </a:xfrm>
            <a:prstGeom prst="rect">
              <a:avLst/>
            </a:prstGeom>
            <a:solidFill>
              <a:srgbClr val="0CEFC3"/>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FFFFFF"/>
                </a:solidFill>
                <a:effectLst/>
                <a:uLnTx/>
                <a:uFillTx/>
                <a:latin typeface="Arial" panose="020B0604020202020204"/>
                <a:ea typeface="+mn-ea"/>
                <a:cs typeface="+mn-cs"/>
              </a:endParaRPr>
            </a:p>
          </p:txBody>
        </p:sp>
        <p:sp>
          <p:nvSpPr>
            <p:cNvPr id="202" name="TextBox 201">
              <a:extLst>
                <a:ext uri="{FF2B5EF4-FFF2-40B4-BE49-F238E27FC236}">
                  <a16:creationId xmlns:a16="http://schemas.microsoft.com/office/drawing/2014/main" id="{D4276137-38CE-CE41-8278-45DD99244B1A}"/>
                </a:ext>
              </a:extLst>
            </p:cNvPr>
            <p:cNvSpPr txBox="1"/>
            <p:nvPr/>
          </p:nvSpPr>
          <p:spPr>
            <a:xfrm>
              <a:off x="6179531" y="3472758"/>
              <a:ext cx="630936" cy="184666"/>
            </a:xfrm>
            <a:prstGeom prst="rect">
              <a:avLst/>
            </a:prstGeom>
            <a:noFill/>
          </p:spPr>
          <p:txBody>
            <a:bodyPr wrap="square" lIns="0" rIns="0" rtlCol="0">
              <a:spAutoFit/>
            </a:bodyPr>
            <a:lstStyle/>
            <a:p>
              <a:r>
                <a:rPr lang="en-US" sz="600" dirty="0">
                  <a:solidFill>
                    <a:schemeClr val="tx1"/>
                  </a:solidFill>
                </a:rPr>
                <a:t>Bright Teal</a:t>
              </a:r>
            </a:p>
          </p:txBody>
        </p:sp>
        <p:sp>
          <p:nvSpPr>
            <p:cNvPr id="203" name="Rectangle 202">
              <a:extLst>
                <a:ext uri="{FF2B5EF4-FFF2-40B4-BE49-F238E27FC236}">
                  <a16:creationId xmlns:a16="http://schemas.microsoft.com/office/drawing/2014/main" id="{32FDF16C-E3D9-5A43-B4BA-A2D0BD2547E2}"/>
                </a:ext>
              </a:extLst>
            </p:cNvPr>
            <p:cNvSpPr/>
            <p:nvPr/>
          </p:nvSpPr>
          <p:spPr bwMode="gray">
            <a:xfrm>
              <a:off x="5958724" y="4147323"/>
              <a:ext cx="187184" cy="187184"/>
            </a:xfrm>
            <a:prstGeom prst="rect">
              <a:avLst/>
            </a:prstGeom>
            <a:solidFill>
              <a:srgbClr val="79D853"/>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FFFFFF"/>
                </a:solidFill>
                <a:effectLst/>
                <a:uLnTx/>
                <a:uFillTx/>
                <a:latin typeface="Arial" panose="020B0604020202020204"/>
                <a:ea typeface="+mn-ea"/>
                <a:cs typeface="+mn-cs"/>
              </a:endParaRPr>
            </a:p>
          </p:txBody>
        </p:sp>
        <p:sp>
          <p:nvSpPr>
            <p:cNvPr id="204" name="TextBox 203">
              <a:extLst>
                <a:ext uri="{FF2B5EF4-FFF2-40B4-BE49-F238E27FC236}">
                  <a16:creationId xmlns:a16="http://schemas.microsoft.com/office/drawing/2014/main" id="{2AF546EF-4A91-2643-AD8A-13B35443E7F5}"/>
                </a:ext>
              </a:extLst>
            </p:cNvPr>
            <p:cNvSpPr txBox="1"/>
            <p:nvPr/>
          </p:nvSpPr>
          <p:spPr>
            <a:xfrm>
              <a:off x="6179531" y="4147128"/>
              <a:ext cx="630936" cy="184666"/>
            </a:xfrm>
            <a:prstGeom prst="rect">
              <a:avLst/>
            </a:prstGeom>
            <a:noFill/>
          </p:spPr>
          <p:txBody>
            <a:bodyPr wrap="square" lIns="0" rIns="0" rtlCol="0">
              <a:spAutoFit/>
            </a:bodyPr>
            <a:lstStyle/>
            <a:p>
              <a:r>
                <a:rPr lang="en-US" sz="600" dirty="0">
                  <a:solidFill>
                    <a:schemeClr val="tx1"/>
                  </a:solidFill>
                </a:rPr>
                <a:t>Bright Green</a:t>
              </a:r>
            </a:p>
          </p:txBody>
        </p:sp>
      </p:grpSp>
    </p:spTree>
    <p:extLst>
      <p:ext uri="{BB962C8B-B14F-4D97-AF65-F5344CB8AC3E}">
        <p14:creationId xmlns:p14="http://schemas.microsoft.com/office/powerpoint/2010/main" val="1987436075"/>
      </p:ext>
    </p:extLst>
  </p:cSld>
  <p:clrMap bg1="lt1" tx1="dk1" bg2="lt2" tx2="dk2" accent1="accent1" accent2="accent2" accent3="accent3" accent4="accent4" accent5="accent5" accent6="accent6" hlink="hlink" folHlink="folHlink"/>
  <p:sldLayoutIdLst>
    <p:sldLayoutId id="2147484273" r:id="rId1"/>
    <p:sldLayoutId id="2147484274" r:id="rId2"/>
    <p:sldLayoutId id="2147484275" r:id="rId3"/>
    <p:sldLayoutId id="2147484276" r:id="rId4"/>
    <p:sldLayoutId id="2147484277" r:id="rId5"/>
    <p:sldLayoutId id="2147484279" r:id="rId6"/>
    <p:sldLayoutId id="2147484280" r:id="rId7"/>
    <p:sldLayoutId id="2147484240" r:id="rId8"/>
    <p:sldLayoutId id="2147484241" r:id="rId9"/>
    <p:sldLayoutId id="2147484242" r:id="rId10"/>
    <p:sldLayoutId id="2147484243" r:id="rId11"/>
    <p:sldLayoutId id="2147484244" r:id="rId12"/>
    <p:sldLayoutId id="2147484245" r:id="rId13"/>
    <p:sldLayoutId id="2147484246" r:id="rId14"/>
    <p:sldLayoutId id="2147484247" r:id="rId15"/>
    <p:sldLayoutId id="2147484248" r:id="rId16"/>
    <p:sldLayoutId id="2147484249" r:id="rId17"/>
    <p:sldLayoutId id="2147484250" r:id="rId18"/>
    <p:sldLayoutId id="2147484251" r:id="rId19"/>
    <p:sldLayoutId id="2147484252" r:id="rId20"/>
    <p:sldLayoutId id="2147484253" r:id="rId21"/>
    <p:sldLayoutId id="2147484254" r:id="rId22"/>
    <p:sldLayoutId id="2147484255" r:id="rId23"/>
    <p:sldLayoutId id="2147484256" r:id="rId24"/>
    <p:sldLayoutId id="2147484281" r:id="rId25"/>
    <p:sldLayoutId id="2147484282" r:id="rId26"/>
    <p:sldLayoutId id="2147484283" r:id="rId27"/>
    <p:sldLayoutId id="2147484284" r:id="rId28"/>
    <p:sldLayoutId id="2147484285" r:id="rId29"/>
    <p:sldLayoutId id="2147484286" r:id="rId30"/>
    <p:sldLayoutId id="2147484287" r:id="rId31"/>
    <p:sldLayoutId id="2147484288" r:id="rId32"/>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10.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15.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2.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1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4.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1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6.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8.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17.xml"/></Relationships>
</file>

<file path=ppt/slides/_rels/slide19.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17.xml"/></Relationships>
</file>

<file path=ppt/slides/_rels/slide2.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5.xml"/></Relationships>
</file>

<file path=ppt/slides/_rels/slide20.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1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22.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1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24.xml.rels><?xml version="1.0" encoding="UTF-8" standalone="yes"?>
<Relationships xmlns="http://schemas.openxmlformats.org/package/2006/relationships"><Relationship Id="rId8" Type="http://schemas.openxmlformats.org/officeDocument/2006/relationships/hyperlink" Target="https://www.adb.org/sites/default/files/project-documents/51129/51129-002-pcr-en.pdf" TargetMode="External"/><Relationship Id="rId3" Type="http://schemas.openxmlformats.org/officeDocument/2006/relationships/hyperlink" Target="https://publications.iom.int/system/files/pdf/pub2023-076-r-migration-management-digital-maturity-armenia.pdf" TargetMode="External"/><Relationship Id="rId7" Type="http://schemas.openxmlformats.org/officeDocument/2006/relationships/hyperlink" Target="https://openknowledge.worldbank.org/server/api/core/bitstreams/f3a12463-2225-54e6-a838-4c756c65a2ae/content" TargetMode="External"/><Relationship Id="rId2" Type="http://schemas.openxmlformats.org/officeDocument/2006/relationships/hyperlink" Target="https://www.gov.am/en/news/item/9307/" TargetMode="External"/><Relationship Id="rId1" Type="http://schemas.openxmlformats.org/officeDocument/2006/relationships/slideLayout" Target="../slideLayouts/slideLayout17.xml"/><Relationship Id="rId6" Type="http://schemas.openxmlformats.org/officeDocument/2006/relationships/hyperlink" Target="https://www.isfteh.org/files/media/A_Century_of_Telemedicine_-_Part_IV.pdf" TargetMode="External"/><Relationship Id="rId5" Type="http://schemas.openxmlformats.org/officeDocument/2006/relationships/hyperlink" Target="https://www.oecd.org/eurasia/Covid19_%20Advancing%20digital%20business%20transformation%20in%20the%20EaP%20countries.pdf" TargetMode="External"/><Relationship Id="rId4" Type="http://schemas.openxmlformats.org/officeDocument/2006/relationships/hyperlink" Target="https://www.primeminister.am/en/press-release/item/2020/07/20/Nikol-Pashinyan-meeting-Digitization/" TargetMode="External"/></Relationships>
</file>

<file path=ppt/slides/_rels/slide25.xml.rels><?xml version="1.0" encoding="UTF-8" standalone="yes"?>
<Relationships xmlns="http://schemas.openxmlformats.org/package/2006/relationships"><Relationship Id="rId3" Type="http://schemas.openxmlformats.org/officeDocument/2006/relationships/hyperlink" Target="https://www.oecd.org/eurasia/Covid19_%20Advancing%20digital%20business%20transformation%20in%20the%20EaP%20countries.pdf" TargetMode="External"/><Relationship Id="rId7" Type="http://schemas.openxmlformats.org/officeDocument/2006/relationships/hyperlink" Target="https://documents1.worldbank.org/curated/en/174831600184459793/pdf/Strategic-Purchasing-for-Better-Health-in-Armenia.pdf" TargetMode="External"/><Relationship Id="rId2" Type="http://schemas.openxmlformats.org/officeDocument/2006/relationships/hyperlink" Target="https://armdigihealth.org/digital-health-in-armenia/" TargetMode="External"/><Relationship Id="rId1" Type="http://schemas.openxmlformats.org/officeDocument/2006/relationships/slideLayout" Target="../slideLayouts/slideLayout17.xml"/><Relationship Id="rId6" Type="http://schemas.openxmlformats.org/officeDocument/2006/relationships/hyperlink" Target="https://corporate.armed.am/en/about-system" TargetMode="External"/><Relationship Id="rId5" Type="http://schemas.openxmlformats.org/officeDocument/2006/relationships/hyperlink" Target="https://eufordigital.eu/wp-content/uploads/2021/02/Analysis-of-the-current-state-of-eHealth-in-the-Eastern-partner-countries.pdf" TargetMode="External"/><Relationship Id="rId4" Type="http://schemas.openxmlformats.org/officeDocument/2006/relationships/hyperlink" Target="https://corporate.armed.am/en/news/394-%E2%80%9Cnational-electronic-healthcare-operator%E2%80%9D-cjsc-operating-armed,-e-health-system-in-armenia,-has-been-certified-by-the-globally-recognized-iso-iec-27001-standard"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15.xml"/></Relationships>
</file>

<file path=ppt/slides/_rels/slide4.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15.xml"/></Relationships>
</file>

<file path=ppt/slides/_rels/slide5.xml.rels><?xml version="1.0" encoding="UTF-8" standalone="yes"?>
<Relationships xmlns="http://schemas.openxmlformats.org/package/2006/relationships"><Relationship Id="rId8" Type="http://schemas.openxmlformats.org/officeDocument/2006/relationships/diagramLayout" Target="../diagrams/layout2.xml"/><Relationship Id="rId3" Type="http://schemas.openxmlformats.org/officeDocument/2006/relationships/diagramLayout" Target="../diagrams/layout1.xml"/><Relationship Id="rId7" Type="http://schemas.openxmlformats.org/officeDocument/2006/relationships/diagramData" Target="../diagrams/data2.xml"/><Relationship Id="rId2" Type="http://schemas.openxmlformats.org/officeDocument/2006/relationships/diagramData" Target="../diagrams/data1.xml"/><Relationship Id="rId1" Type="http://schemas.openxmlformats.org/officeDocument/2006/relationships/slideLayout" Target="../slideLayouts/slideLayout15.xml"/><Relationship Id="rId6" Type="http://schemas.microsoft.com/office/2007/relationships/diagramDrawing" Target="../diagrams/drawing1.xml"/><Relationship Id="rId11" Type="http://schemas.microsoft.com/office/2007/relationships/diagramDrawing" Target="../diagrams/drawing2.xml"/><Relationship Id="rId5" Type="http://schemas.openxmlformats.org/officeDocument/2006/relationships/diagramColors" Target="../diagrams/colors1.xml"/><Relationship Id="rId10" Type="http://schemas.openxmlformats.org/officeDocument/2006/relationships/diagramColors" Target="../diagrams/colors2.xml"/><Relationship Id="rId4" Type="http://schemas.openxmlformats.org/officeDocument/2006/relationships/diagramQuickStyle" Target="../diagrams/quickStyle1.xml"/><Relationship Id="rId9" Type="http://schemas.openxmlformats.org/officeDocument/2006/relationships/diagramQuickStyle" Target="../diagrams/quickStyle2.xml"/></Relationships>
</file>

<file path=ppt/slides/_rels/slide6.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15.xml"/></Relationships>
</file>

<file path=ppt/slides/_rels/slide7.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15.xml"/></Relationships>
</file>

<file path=ppt/slides/_rels/slide8.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15.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C32F5CAE-1DCA-2459-9039-F9E34FAD4AA6}"/>
              </a:ext>
            </a:extLst>
          </p:cNvPr>
          <p:cNvSpPr>
            <a:spLocks noGrp="1"/>
          </p:cNvSpPr>
          <p:nvPr>
            <p:ph type="title"/>
          </p:nvPr>
        </p:nvSpPr>
        <p:spPr>
          <a:xfrm>
            <a:off x="1284438" y="1101481"/>
            <a:ext cx="7695932" cy="2577833"/>
          </a:xfrm>
        </p:spPr>
        <p:txBody>
          <a:bodyPr/>
          <a:lstStyle/>
          <a:p>
            <a:pPr marL="0" marR="0" algn="ctr">
              <a:lnSpc>
                <a:spcPct val="107000"/>
              </a:lnSpc>
              <a:spcBef>
                <a:spcPts val="0"/>
              </a:spcBef>
              <a:spcAft>
                <a:spcPts val="800"/>
              </a:spcAft>
            </a:pPr>
            <a:r>
              <a:rPr lang="en-US" sz="2400" b="1" dirty="0">
                <a:effectLst/>
                <a:latin typeface="Arial" panose="020B0604020202020204" pitchFamily="34" charset="0"/>
                <a:ea typeface="Calibri" panose="020F0502020204030204" pitchFamily="34" charset="0"/>
                <a:cs typeface="Times New Roman" panose="02020603050405020304" pitchFamily="18" charset="0"/>
              </a:rPr>
              <a:t>  ASSESSMENT  OF DIGITAL HEALTH  ECOSYSTEM </a:t>
            </a:r>
            <a:r>
              <a:rPr lang="en-US" sz="2400" dirty="0">
                <a:latin typeface="Arial" panose="020B0604020202020204" pitchFamily="34" charset="0"/>
                <a:ea typeface="Calibri" panose="020F0502020204030204" pitchFamily="34" charset="0"/>
                <a:cs typeface="Times New Roman" panose="02020603050405020304" pitchFamily="18" charset="0"/>
              </a:rPr>
              <a:t>OF</a:t>
            </a:r>
            <a:r>
              <a:rPr lang="en-US" sz="2400" b="1" dirty="0">
                <a:effectLst/>
                <a:latin typeface="Arial" panose="020B0604020202020204" pitchFamily="34" charset="0"/>
                <a:ea typeface="Calibri" panose="020F0502020204030204" pitchFamily="34" charset="0"/>
                <a:cs typeface="Times New Roman" panose="02020603050405020304" pitchFamily="18" charset="0"/>
              </a:rPr>
              <a:t> ARMENIA </a:t>
            </a:r>
            <a:r>
              <a:rPr lang="en-US" sz="2400" dirty="0">
                <a:latin typeface="Arial" panose="020B0604020202020204" pitchFamily="34" charset="0"/>
                <a:ea typeface="Calibri" panose="020F0502020204030204" pitchFamily="34" charset="0"/>
                <a:cs typeface="Times New Roman" panose="02020603050405020304" pitchFamily="18" charset="0"/>
              </a:rPr>
              <a:t>WITH FOCUS ON HEALTH FINANCING</a:t>
            </a:r>
            <a:br>
              <a:rPr lang="en-US" sz="1800" dirty="0">
                <a:effectLst/>
                <a:latin typeface="Calibri" panose="020F0502020204030204" pitchFamily="34" charset="0"/>
                <a:ea typeface="Calibri" panose="020F0502020204030204" pitchFamily="34" charset="0"/>
                <a:cs typeface="Times New Roman" panose="02020603050405020304" pitchFamily="18" charset="0"/>
              </a:rPr>
            </a:br>
            <a:endParaRPr lang="en-US" dirty="0"/>
          </a:p>
        </p:txBody>
      </p:sp>
      <p:sp>
        <p:nvSpPr>
          <p:cNvPr id="5" name="Text Placeholder 3">
            <a:extLst>
              <a:ext uri="{FF2B5EF4-FFF2-40B4-BE49-F238E27FC236}">
                <a16:creationId xmlns:a16="http://schemas.microsoft.com/office/drawing/2014/main" id="{814A6CBC-EDD2-B73F-EA87-50269B6AAB85}"/>
              </a:ext>
            </a:extLst>
          </p:cNvPr>
          <p:cNvSpPr txBox="1">
            <a:spLocks/>
          </p:cNvSpPr>
          <p:nvPr/>
        </p:nvSpPr>
        <p:spPr>
          <a:xfrm>
            <a:off x="2548287" y="3251034"/>
            <a:ext cx="5931572" cy="116696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dirty="0"/>
              <a:t>                       </a:t>
            </a:r>
            <a:r>
              <a:rPr lang="en-US" dirty="0">
                <a:solidFill>
                  <a:schemeClr val="bg1"/>
                </a:solidFill>
              </a:rPr>
              <a:t>By</a:t>
            </a:r>
          </a:p>
          <a:p>
            <a:pPr marL="0" indent="0">
              <a:buNone/>
            </a:pPr>
            <a:r>
              <a:rPr lang="en-US" dirty="0">
                <a:solidFill>
                  <a:schemeClr val="bg1"/>
                </a:solidFill>
              </a:rPr>
              <a:t>           Dr Ramanjeet Singh</a:t>
            </a:r>
          </a:p>
          <a:p>
            <a:pPr marL="0" indent="0">
              <a:buNone/>
            </a:pPr>
            <a:r>
              <a:rPr lang="en-US" dirty="0">
                <a:solidFill>
                  <a:schemeClr val="bg1"/>
                </a:solidFill>
              </a:rPr>
              <a:t>                 PG/22/087</a:t>
            </a:r>
          </a:p>
        </p:txBody>
      </p:sp>
      <p:sp>
        <p:nvSpPr>
          <p:cNvPr id="6" name="Subtitle 2">
            <a:extLst>
              <a:ext uri="{FF2B5EF4-FFF2-40B4-BE49-F238E27FC236}">
                <a16:creationId xmlns:a16="http://schemas.microsoft.com/office/drawing/2014/main" id="{65FB1521-F621-E0ED-6CD1-3BFF744DB0F1}"/>
              </a:ext>
            </a:extLst>
          </p:cNvPr>
          <p:cNvSpPr txBox="1">
            <a:spLocks/>
          </p:cNvSpPr>
          <p:nvPr/>
        </p:nvSpPr>
        <p:spPr>
          <a:xfrm>
            <a:off x="613608" y="5518464"/>
            <a:ext cx="5948681" cy="66927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600" dirty="0">
                <a:solidFill>
                  <a:schemeClr val="bg1"/>
                </a:solidFill>
              </a:rPr>
              <a:t>Mentor: Dr Altaf Yousuf Mir</a:t>
            </a:r>
          </a:p>
          <a:p>
            <a:pPr marL="0" indent="0">
              <a:buNone/>
            </a:pPr>
            <a:r>
              <a:rPr lang="en-US" sz="1600" dirty="0">
                <a:solidFill>
                  <a:schemeClr val="bg1"/>
                </a:solidFill>
              </a:rPr>
              <a:t>Date: 06-06-2024</a:t>
            </a:r>
          </a:p>
        </p:txBody>
      </p:sp>
    </p:spTree>
    <p:extLst>
      <p:ext uri="{BB962C8B-B14F-4D97-AF65-F5344CB8AC3E}">
        <p14:creationId xmlns:p14="http://schemas.microsoft.com/office/powerpoint/2010/main" val="15183238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3D05095C-AFC1-D6FD-27FF-7D615F0F727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809607" y="652278"/>
            <a:ext cx="6170763" cy="6058701"/>
          </a:xfrm>
          <a:prstGeom prst="rect">
            <a:avLst/>
          </a:prstGeom>
          <a:ln>
            <a:solidFill>
              <a:schemeClr val="tx1"/>
            </a:solidFill>
          </a:ln>
        </p:spPr>
      </p:pic>
      <p:sp>
        <p:nvSpPr>
          <p:cNvPr id="7" name="TextBox 6">
            <a:extLst>
              <a:ext uri="{FF2B5EF4-FFF2-40B4-BE49-F238E27FC236}">
                <a16:creationId xmlns:a16="http://schemas.microsoft.com/office/drawing/2014/main" id="{91D84DA3-7380-61CE-D860-BE9FE2F224F1}"/>
              </a:ext>
            </a:extLst>
          </p:cNvPr>
          <p:cNvSpPr txBox="1"/>
          <p:nvPr/>
        </p:nvSpPr>
        <p:spPr>
          <a:xfrm>
            <a:off x="86627" y="50768"/>
            <a:ext cx="2618072" cy="461665"/>
          </a:xfrm>
          <a:prstGeom prst="rect">
            <a:avLst/>
          </a:prstGeom>
          <a:noFill/>
        </p:spPr>
        <p:txBody>
          <a:bodyPr wrap="square" rtlCol="0">
            <a:spAutoFit/>
          </a:bodyPr>
          <a:lstStyle/>
          <a:p>
            <a:r>
              <a:rPr lang="en-US" sz="2400" dirty="0">
                <a:solidFill>
                  <a:schemeClr val="accent1"/>
                </a:solidFill>
              </a:rPr>
              <a:t>Evaluation matrix:</a:t>
            </a:r>
          </a:p>
        </p:txBody>
      </p:sp>
    </p:spTree>
    <p:extLst>
      <p:ext uri="{BB962C8B-B14F-4D97-AF65-F5344CB8AC3E}">
        <p14:creationId xmlns:p14="http://schemas.microsoft.com/office/powerpoint/2010/main" val="35577003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6913F55C-7698-2C74-18DA-EE79788E992B}"/>
              </a:ext>
            </a:extLst>
          </p:cNvPr>
          <p:cNvSpPr txBox="1"/>
          <p:nvPr/>
        </p:nvSpPr>
        <p:spPr>
          <a:xfrm>
            <a:off x="86627" y="50769"/>
            <a:ext cx="6412496" cy="470342"/>
          </a:xfrm>
          <a:prstGeom prst="rect">
            <a:avLst/>
          </a:prstGeom>
          <a:noFill/>
        </p:spPr>
        <p:txBody>
          <a:bodyPr wrap="square" rtlCol="0">
            <a:spAutoFit/>
          </a:bodyPr>
          <a:lstStyle/>
          <a:p>
            <a:r>
              <a:rPr lang="en-US" sz="2400" dirty="0">
                <a:solidFill>
                  <a:schemeClr val="accent1"/>
                </a:solidFill>
              </a:rPr>
              <a:t>Infrastructure and skilled human capital:</a:t>
            </a:r>
          </a:p>
        </p:txBody>
      </p:sp>
      <p:sp>
        <p:nvSpPr>
          <p:cNvPr id="6" name="TextBox 5">
            <a:extLst>
              <a:ext uri="{FF2B5EF4-FFF2-40B4-BE49-F238E27FC236}">
                <a16:creationId xmlns:a16="http://schemas.microsoft.com/office/drawing/2014/main" id="{E44ED8F3-9539-88DC-BC07-F3B52994EBE3}"/>
              </a:ext>
            </a:extLst>
          </p:cNvPr>
          <p:cNvSpPr txBox="1"/>
          <p:nvPr/>
        </p:nvSpPr>
        <p:spPr>
          <a:xfrm>
            <a:off x="245806" y="776749"/>
            <a:ext cx="10255046" cy="5442516"/>
          </a:xfrm>
          <a:prstGeom prst="rect">
            <a:avLst/>
          </a:prstGeom>
          <a:noFill/>
        </p:spPr>
        <p:txBody>
          <a:bodyPr wrap="square" rtlCol="0">
            <a:spAutoFit/>
          </a:bodyPr>
          <a:lstStyle/>
          <a:p>
            <a:pPr marL="285750" indent="-285750">
              <a:lnSpc>
                <a:spcPct val="150000"/>
              </a:lnSpc>
              <a:buFont typeface="Arial" panose="020B0604020202020204" pitchFamily="34" charset="0"/>
              <a:buChar char="•"/>
            </a:pPr>
            <a:r>
              <a:rPr lang="en-US" dirty="0">
                <a:latin typeface="Arial" panose="020B0604020202020204" pitchFamily="34" charset="0"/>
                <a:ea typeface="Calibri" panose="020F0502020204030204" pitchFamily="34" charset="0"/>
                <a:cs typeface="Times New Roman" panose="02020603050405020304" pitchFamily="18" charset="0"/>
              </a:rPr>
              <a:t>Health facilities manage their own data until it enters the ARMED system.</a:t>
            </a:r>
          </a:p>
          <a:p>
            <a:pPr marL="285750" indent="-285750">
              <a:lnSpc>
                <a:spcPct val="150000"/>
              </a:lnSpc>
              <a:buFont typeface="Arial" panose="020B0604020202020204" pitchFamily="34" charset="0"/>
              <a:buChar char="•"/>
            </a:pPr>
            <a:r>
              <a:rPr lang="en-US" dirty="0">
                <a:latin typeface="Arial" panose="020B0604020202020204" pitchFamily="34" charset="0"/>
                <a:ea typeface="Calibri" panose="020F0502020204030204" pitchFamily="34" charset="0"/>
                <a:cs typeface="Times New Roman" panose="02020603050405020304" pitchFamily="18" charset="0"/>
              </a:rPr>
              <a:t>Once in ARMED, the National e-health Operator (NEO) assumes responsibility for data management.</a:t>
            </a:r>
          </a:p>
          <a:p>
            <a:pPr marL="285750" indent="-285750">
              <a:lnSpc>
                <a:spcPct val="150000"/>
              </a:lnSpc>
              <a:buFont typeface="Arial" panose="020B0604020202020204" pitchFamily="34" charset="0"/>
              <a:buChar char="•"/>
            </a:pPr>
            <a:r>
              <a:rPr lang="en-US" dirty="0">
                <a:latin typeface="Arial" panose="020B0604020202020204" pitchFamily="34" charset="0"/>
                <a:ea typeface="Calibri" panose="020F0502020204030204" pitchFamily="34" charset="0"/>
                <a:cs typeface="Times New Roman" panose="02020603050405020304" pitchFamily="18" charset="0"/>
              </a:rPr>
              <a:t>The technical system components belong to the Government of Armenia (</a:t>
            </a:r>
            <a:r>
              <a:rPr lang="en-US" dirty="0" err="1">
                <a:latin typeface="Arial" panose="020B0604020202020204" pitchFamily="34" charset="0"/>
                <a:ea typeface="Calibri" panose="020F0502020204030204" pitchFamily="34" charset="0"/>
                <a:cs typeface="Times New Roman" panose="02020603050405020304" pitchFamily="18" charset="0"/>
              </a:rPr>
              <a:t>GoA</a:t>
            </a:r>
            <a:r>
              <a:rPr lang="en-US" dirty="0">
                <a:latin typeface="Arial" panose="020B0604020202020204" pitchFamily="34" charset="0"/>
                <a:ea typeface="Calibri" panose="020F0502020204030204" pitchFamily="34" charset="0"/>
                <a:cs typeface="Times New Roman" panose="02020603050405020304" pitchFamily="18" charset="0"/>
              </a:rPr>
              <a:t>) and are provided to NEO for operational purposes at no cost.</a:t>
            </a:r>
          </a:p>
          <a:p>
            <a:pPr marL="285750" indent="-285750">
              <a:lnSpc>
                <a:spcPct val="150000"/>
              </a:lnSpc>
              <a:buFont typeface="Arial" panose="020B0604020202020204" pitchFamily="34" charset="0"/>
              <a:buChar char="•"/>
            </a:pPr>
            <a:r>
              <a:rPr lang="en-US" dirty="0">
                <a:latin typeface="Arial" panose="020B0604020202020204" pitchFamily="34" charset="0"/>
                <a:ea typeface="Calibri" panose="020F0502020204030204" pitchFamily="34" charset="0"/>
                <a:cs typeface="Times New Roman" panose="02020603050405020304" pitchFamily="18" charset="0"/>
              </a:rPr>
              <a:t>ARMED permits limited data exchange among users but ensures secure exchanges with healthcare facilities per Ministry of High-Tech Industry (</a:t>
            </a:r>
            <a:r>
              <a:rPr lang="en-US" dirty="0" err="1">
                <a:latin typeface="Arial" panose="020B0604020202020204" pitchFamily="34" charset="0"/>
                <a:ea typeface="Calibri" panose="020F0502020204030204" pitchFamily="34" charset="0"/>
                <a:cs typeface="Times New Roman" panose="02020603050405020304" pitchFamily="18" charset="0"/>
              </a:rPr>
              <a:t>MoHTI</a:t>
            </a:r>
            <a:r>
              <a:rPr lang="en-US" dirty="0">
                <a:latin typeface="Arial" panose="020B0604020202020204" pitchFamily="34" charset="0"/>
                <a:ea typeface="Calibri" panose="020F0502020204030204" pitchFamily="34" charset="0"/>
                <a:cs typeface="Times New Roman" panose="02020603050405020304" pitchFamily="18" charset="0"/>
              </a:rPr>
              <a:t>) guidelines.</a:t>
            </a:r>
          </a:p>
          <a:p>
            <a:pPr marL="285750" indent="-285750">
              <a:lnSpc>
                <a:spcPct val="150000"/>
              </a:lnSpc>
              <a:buFont typeface="Arial" panose="020B0604020202020204" pitchFamily="34" charset="0"/>
              <a:buChar char="•"/>
            </a:pPr>
            <a:r>
              <a:rPr lang="en-US" dirty="0">
                <a:latin typeface="Arial" panose="020B0604020202020204" pitchFamily="34" charset="0"/>
                <a:ea typeface="Calibri" panose="020F0502020204030204" pitchFamily="34" charset="0"/>
                <a:cs typeface="Times New Roman" panose="02020603050405020304" pitchFamily="18" charset="0"/>
              </a:rPr>
              <a:t>Full-scale implementation of Electronic Health Information system (EHIS) remains incomplete.</a:t>
            </a:r>
          </a:p>
          <a:p>
            <a:pPr marL="285750" indent="-285750">
              <a:lnSpc>
                <a:spcPct val="150000"/>
              </a:lnSpc>
              <a:buFont typeface="Arial" panose="020B0604020202020204" pitchFamily="34" charset="0"/>
              <a:buChar char="•"/>
            </a:pPr>
            <a:r>
              <a:rPr lang="en-US" dirty="0" err="1">
                <a:latin typeface="Arial" panose="020B0604020202020204" pitchFamily="34" charset="0"/>
                <a:ea typeface="Calibri" panose="020F0502020204030204" pitchFamily="34" charset="0"/>
                <a:cs typeface="Times New Roman" panose="02020603050405020304" pitchFamily="18" charset="0"/>
              </a:rPr>
              <a:t>MoHTI</a:t>
            </a:r>
            <a:r>
              <a:rPr lang="en-US" dirty="0">
                <a:latin typeface="Arial" panose="020B0604020202020204" pitchFamily="34" charset="0"/>
                <a:ea typeface="Calibri" panose="020F0502020204030204" pitchFamily="34" charset="0"/>
                <a:cs typeface="Times New Roman" panose="02020603050405020304" pitchFamily="18" charset="0"/>
              </a:rPr>
              <a:t> mandates functional, internal and external data security, and technical standards for EHIS.</a:t>
            </a:r>
          </a:p>
          <a:p>
            <a:pPr marL="285750" indent="-285750">
              <a:lnSpc>
                <a:spcPct val="150000"/>
              </a:lnSpc>
              <a:buFont typeface="Arial" panose="020B0604020202020204" pitchFamily="34" charset="0"/>
              <a:buChar char="•"/>
            </a:pPr>
            <a:r>
              <a:rPr lang="en-US" dirty="0">
                <a:latin typeface="Arial" panose="020B0604020202020204" pitchFamily="34" charset="0"/>
                <a:ea typeface="Calibri" panose="020F0502020204030204" pitchFamily="34" charset="0"/>
                <a:cs typeface="Times New Roman" panose="02020603050405020304" pitchFamily="18" charset="0"/>
              </a:rPr>
              <a:t>Capacity building for skilled human capital is ongoing to support evolving automation needs.</a:t>
            </a:r>
          </a:p>
          <a:p>
            <a:pPr marL="285750" indent="-285750">
              <a:lnSpc>
                <a:spcPct val="150000"/>
              </a:lnSpc>
              <a:buFont typeface="Arial" panose="020B0604020202020204" pitchFamily="34" charset="0"/>
              <a:buChar char="•"/>
            </a:pPr>
            <a:r>
              <a:rPr lang="en-US" dirty="0">
                <a:latin typeface="Arial" panose="020B0604020202020204" pitchFamily="34" charset="0"/>
                <a:ea typeface="Calibri" panose="020F0502020204030204" pitchFamily="34" charset="0"/>
                <a:cs typeface="Times New Roman" panose="02020603050405020304" pitchFamily="18" charset="0"/>
              </a:rPr>
              <a:t>Armenia's digital infrastructure currently scores 7 out of 21 (33%), indicating a need for further scaling in providing computers, internet connectivity, etc., to health facilities.</a:t>
            </a:r>
            <a:endParaRPr lang="en-IN" dirty="0" err="1">
              <a:latin typeface="Arial" panose="020B060402020202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7924063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05EAD24E-5597-9352-1890-1E67C9DD0432}"/>
              </a:ext>
            </a:extLst>
          </p:cNvPr>
          <p:cNvSpPr txBox="1"/>
          <p:nvPr/>
        </p:nvSpPr>
        <p:spPr>
          <a:xfrm>
            <a:off x="432619" y="442452"/>
            <a:ext cx="10264878" cy="400110"/>
          </a:xfrm>
          <a:prstGeom prst="rect">
            <a:avLst/>
          </a:prstGeom>
          <a:noFill/>
        </p:spPr>
        <p:txBody>
          <a:bodyPr wrap="square" rtlCol="0">
            <a:spAutoFit/>
          </a:bodyPr>
          <a:lstStyle/>
          <a:p>
            <a:r>
              <a:rPr lang="en-IN" sz="2000" dirty="0">
                <a:solidFill>
                  <a:schemeClr val="accent1"/>
                </a:solidFill>
              </a:rPr>
              <a:t>Scorecard based on the situational analysis :</a:t>
            </a:r>
          </a:p>
        </p:txBody>
      </p:sp>
      <p:pic>
        <p:nvPicPr>
          <p:cNvPr id="9" name="Picture 8">
            <a:extLst>
              <a:ext uri="{FF2B5EF4-FFF2-40B4-BE49-F238E27FC236}">
                <a16:creationId xmlns:a16="http://schemas.microsoft.com/office/drawing/2014/main" id="{08439C90-6336-F30E-11D4-7D34E65A7060}"/>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892466" y="1838633"/>
            <a:ext cx="6153211" cy="3194468"/>
          </a:xfrm>
          <a:prstGeom prst="rect">
            <a:avLst/>
          </a:prstGeom>
          <a:ln>
            <a:solidFill>
              <a:schemeClr val="tx1"/>
            </a:solidFill>
          </a:ln>
        </p:spPr>
      </p:pic>
    </p:spTree>
    <p:extLst>
      <p:ext uri="{BB962C8B-B14F-4D97-AF65-F5344CB8AC3E}">
        <p14:creationId xmlns:p14="http://schemas.microsoft.com/office/powerpoint/2010/main" val="11421230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08D1A966-6828-9FBD-800A-58C2217770E6}"/>
              </a:ext>
            </a:extLst>
          </p:cNvPr>
          <p:cNvSpPr txBox="1"/>
          <p:nvPr/>
        </p:nvSpPr>
        <p:spPr>
          <a:xfrm>
            <a:off x="86627" y="50769"/>
            <a:ext cx="6412496" cy="470342"/>
          </a:xfrm>
          <a:prstGeom prst="rect">
            <a:avLst/>
          </a:prstGeom>
          <a:noFill/>
        </p:spPr>
        <p:txBody>
          <a:bodyPr wrap="square" rtlCol="0">
            <a:spAutoFit/>
          </a:bodyPr>
          <a:lstStyle/>
          <a:p>
            <a:r>
              <a:rPr lang="en-US" sz="2400" dirty="0">
                <a:solidFill>
                  <a:schemeClr val="accent1"/>
                </a:solidFill>
              </a:rPr>
              <a:t>Governance:</a:t>
            </a:r>
          </a:p>
        </p:txBody>
      </p:sp>
      <p:sp>
        <p:nvSpPr>
          <p:cNvPr id="4" name="TextBox 3">
            <a:extLst>
              <a:ext uri="{FF2B5EF4-FFF2-40B4-BE49-F238E27FC236}">
                <a16:creationId xmlns:a16="http://schemas.microsoft.com/office/drawing/2014/main" id="{2DF3A15E-1D55-9FDA-3D20-82247C4B4086}"/>
              </a:ext>
            </a:extLst>
          </p:cNvPr>
          <p:cNvSpPr txBox="1"/>
          <p:nvPr/>
        </p:nvSpPr>
        <p:spPr>
          <a:xfrm>
            <a:off x="255638" y="1061885"/>
            <a:ext cx="11061291" cy="5027017"/>
          </a:xfrm>
          <a:prstGeom prst="rect">
            <a:avLst/>
          </a:prstGeom>
          <a:noFill/>
        </p:spPr>
        <p:txBody>
          <a:bodyPr wrap="square" rtlCol="0">
            <a:spAutoFit/>
          </a:bodyPr>
          <a:lstStyle/>
          <a:p>
            <a:pPr marL="285750" indent="-285750">
              <a:lnSpc>
                <a:spcPct val="150000"/>
              </a:lnSpc>
              <a:buFont typeface="Arial" panose="020B0604020202020204" pitchFamily="34" charset="0"/>
              <a:buChar char="•"/>
            </a:pPr>
            <a:r>
              <a:rPr lang="en-US" b="1" dirty="0">
                <a:latin typeface="Arial" panose="020B0604020202020204" pitchFamily="34" charset="0"/>
                <a:ea typeface="Calibri" panose="020F0502020204030204" pitchFamily="34" charset="0"/>
                <a:cs typeface="Times New Roman" panose="02020603050405020304" pitchFamily="18" charset="0"/>
              </a:rPr>
              <a:t>Protection of Personal Information Law: </a:t>
            </a:r>
            <a:r>
              <a:rPr lang="en-US" dirty="0">
                <a:latin typeface="Arial" panose="020B0604020202020204" pitchFamily="34" charset="0"/>
                <a:ea typeface="Calibri" panose="020F0502020204030204" pitchFamily="34" charset="0"/>
                <a:cs typeface="Times New Roman" panose="02020603050405020304" pitchFamily="18" charset="0"/>
              </a:rPr>
              <a:t>Addresses data security and privacy concerns, ensuring secure handling of personal data and respecting individuals' privacy.</a:t>
            </a:r>
          </a:p>
          <a:p>
            <a:pPr marL="285750" indent="-285750">
              <a:lnSpc>
                <a:spcPct val="150000"/>
              </a:lnSpc>
              <a:buFont typeface="Arial" panose="020B0604020202020204" pitchFamily="34" charset="0"/>
              <a:buChar char="•"/>
            </a:pPr>
            <a:r>
              <a:rPr lang="en-US" b="1" dirty="0">
                <a:latin typeface="Arial" panose="020B0604020202020204" pitchFamily="34" charset="0"/>
                <a:ea typeface="Calibri" panose="020F0502020204030204" pitchFamily="34" charset="0"/>
                <a:cs typeface="Times New Roman" panose="02020603050405020304" pitchFamily="18" charset="0"/>
              </a:rPr>
              <a:t>Quality Certification of National Electronic Healthcare Operator (CJSC): </a:t>
            </a:r>
            <a:r>
              <a:rPr lang="en-US" dirty="0">
                <a:latin typeface="Arial" panose="020B0604020202020204" pitchFamily="34" charset="0"/>
                <a:ea typeface="Calibri" panose="020F0502020204030204" pitchFamily="34" charset="0"/>
                <a:cs typeface="Times New Roman" panose="02020603050405020304" pitchFamily="18" charset="0"/>
              </a:rPr>
              <a:t>Demonstrates Armenia's commitment to maintaining high standards in digital health through certification of the ARMED e-Health system.</a:t>
            </a:r>
          </a:p>
          <a:p>
            <a:pPr marL="285750" indent="-285750">
              <a:lnSpc>
                <a:spcPct val="150000"/>
              </a:lnSpc>
              <a:buFont typeface="Arial" panose="020B0604020202020204" pitchFamily="34" charset="0"/>
              <a:buChar char="•"/>
            </a:pPr>
            <a:r>
              <a:rPr lang="en-US" b="1" dirty="0">
                <a:latin typeface="Arial" panose="020B0604020202020204" pitchFamily="34" charset="0"/>
                <a:ea typeface="Calibri" panose="020F0502020204030204" pitchFamily="34" charset="0"/>
                <a:cs typeface="Times New Roman" panose="02020603050405020304" pitchFamily="18" charset="0"/>
              </a:rPr>
              <a:t>E-Health Implementation Unit (EHIU): </a:t>
            </a:r>
            <a:r>
              <a:rPr lang="en-US" dirty="0">
                <a:latin typeface="Arial" panose="020B0604020202020204" pitchFamily="34" charset="0"/>
                <a:ea typeface="Calibri" panose="020F0502020204030204" pitchFamily="34" charset="0"/>
                <a:cs typeface="Times New Roman" panose="02020603050405020304" pitchFamily="18" charset="0"/>
              </a:rPr>
              <a:t>Operated within NIH, oversees adoption and implementation of health data interchange standards.</a:t>
            </a:r>
          </a:p>
          <a:p>
            <a:pPr marL="285750" indent="-285750">
              <a:lnSpc>
                <a:spcPct val="150000"/>
              </a:lnSpc>
              <a:buFont typeface="Arial" panose="020B0604020202020204" pitchFamily="34" charset="0"/>
              <a:buChar char="•"/>
            </a:pPr>
            <a:r>
              <a:rPr lang="en-US" b="1" dirty="0">
                <a:latin typeface="Arial" panose="020B0604020202020204" pitchFamily="34" charset="0"/>
                <a:ea typeface="Calibri" panose="020F0502020204030204" pitchFamily="34" charset="0"/>
                <a:cs typeface="Times New Roman" panose="02020603050405020304" pitchFamily="18" charset="0"/>
              </a:rPr>
              <a:t>Alignment with International Standards: </a:t>
            </a:r>
            <a:r>
              <a:rPr lang="en-US" dirty="0">
                <a:latin typeface="Arial" panose="020B0604020202020204" pitchFamily="34" charset="0"/>
                <a:ea typeface="Calibri" panose="020F0502020204030204" pitchFamily="34" charset="0"/>
                <a:cs typeface="Times New Roman" panose="02020603050405020304" pitchFamily="18" charset="0"/>
              </a:rPr>
              <a:t>Efforts ongoing to align with international standards such as HL7, LOINC, DICOM, etc., enhancing Armenia's digital health ecosystem.</a:t>
            </a:r>
          </a:p>
          <a:p>
            <a:pPr marL="285750" indent="-285750">
              <a:lnSpc>
                <a:spcPct val="150000"/>
              </a:lnSpc>
              <a:buFont typeface="Arial" panose="020B0604020202020204" pitchFamily="34" charset="0"/>
              <a:buChar char="•"/>
            </a:pPr>
            <a:r>
              <a:rPr lang="en-US" b="1" dirty="0">
                <a:latin typeface="Arial" panose="020B0604020202020204" pitchFamily="34" charset="0"/>
                <a:ea typeface="Calibri" panose="020F0502020204030204" pitchFamily="34" charset="0"/>
                <a:cs typeface="Times New Roman" panose="02020603050405020304" pitchFamily="18" charset="0"/>
              </a:rPr>
              <a:t>Maturity Score: </a:t>
            </a:r>
            <a:r>
              <a:rPr lang="en-US" dirty="0">
                <a:latin typeface="Arial" panose="020B0604020202020204" pitchFamily="34" charset="0"/>
                <a:ea typeface="Calibri" panose="020F0502020204030204" pitchFamily="34" charset="0"/>
                <a:cs typeface="Times New Roman" panose="02020603050405020304" pitchFamily="18" charset="0"/>
              </a:rPr>
              <a:t>Armenia's digital health infrastructure scores 10 out of 27 (37%), indicating a need for active interventions in governance. Areas include strengthening the national strategy and regulatory framework</a:t>
            </a:r>
            <a:endParaRPr lang="en-IN" dirty="0" err="1">
              <a:latin typeface="Arial" panose="020B060402020202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2148754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AA6C5D0D-0EAC-9318-BA6F-24D41BFBCA91}"/>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162781" y="2005062"/>
            <a:ext cx="5435681" cy="2778153"/>
          </a:xfrm>
          <a:prstGeom prst="rect">
            <a:avLst/>
          </a:prstGeom>
          <a:noFill/>
          <a:ln w="9525">
            <a:solidFill>
              <a:schemeClr val="tx1">
                <a:lumMod val="100000"/>
                <a:lumOff val="0"/>
              </a:schemeClr>
            </a:solidFill>
            <a:miter lim="800000"/>
            <a:headEnd/>
            <a:tailEnd/>
          </a:ln>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9D7DCF5E-F92B-55BF-BA85-C07D823CC0C8}"/>
              </a:ext>
            </a:extLst>
          </p:cNvPr>
          <p:cNvSpPr txBox="1"/>
          <p:nvPr/>
        </p:nvSpPr>
        <p:spPr>
          <a:xfrm>
            <a:off x="432619" y="442452"/>
            <a:ext cx="10264878" cy="400110"/>
          </a:xfrm>
          <a:prstGeom prst="rect">
            <a:avLst/>
          </a:prstGeom>
          <a:noFill/>
        </p:spPr>
        <p:txBody>
          <a:bodyPr wrap="square" rtlCol="0">
            <a:spAutoFit/>
          </a:bodyPr>
          <a:lstStyle/>
          <a:p>
            <a:r>
              <a:rPr lang="en-IN" sz="2000" dirty="0">
                <a:solidFill>
                  <a:schemeClr val="accent1"/>
                </a:solidFill>
              </a:rPr>
              <a:t>Scorecard based on the situational analysis :</a:t>
            </a:r>
          </a:p>
        </p:txBody>
      </p:sp>
    </p:spTree>
    <p:extLst>
      <p:ext uri="{BB962C8B-B14F-4D97-AF65-F5344CB8AC3E}">
        <p14:creationId xmlns:p14="http://schemas.microsoft.com/office/powerpoint/2010/main" val="40875203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DF53A5CE-A6F2-64B0-E97D-3D43CDBB7508}"/>
              </a:ext>
            </a:extLst>
          </p:cNvPr>
          <p:cNvSpPr txBox="1"/>
          <p:nvPr/>
        </p:nvSpPr>
        <p:spPr>
          <a:xfrm>
            <a:off x="86627" y="50769"/>
            <a:ext cx="6412496" cy="470342"/>
          </a:xfrm>
          <a:prstGeom prst="rect">
            <a:avLst/>
          </a:prstGeom>
          <a:noFill/>
        </p:spPr>
        <p:txBody>
          <a:bodyPr wrap="square" rtlCol="0">
            <a:spAutoFit/>
          </a:bodyPr>
          <a:lstStyle/>
          <a:p>
            <a:r>
              <a:rPr lang="en-US" sz="2400" dirty="0">
                <a:solidFill>
                  <a:schemeClr val="accent1"/>
                </a:solidFill>
              </a:rPr>
              <a:t>Digital Health for Insurers:</a:t>
            </a:r>
          </a:p>
        </p:txBody>
      </p:sp>
      <p:sp>
        <p:nvSpPr>
          <p:cNvPr id="11" name="TextBox 10">
            <a:extLst>
              <a:ext uri="{FF2B5EF4-FFF2-40B4-BE49-F238E27FC236}">
                <a16:creationId xmlns:a16="http://schemas.microsoft.com/office/drawing/2014/main" id="{0B8B7B10-9737-11DF-240A-C37421A8D286}"/>
              </a:ext>
            </a:extLst>
          </p:cNvPr>
          <p:cNvSpPr txBox="1"/>
          <p:nvPr/>
        </p:nvSpPr>
        <p:spPr>
          <a:xfrm>
            <a:off x="164690" y="584488"/>
            <a:ext cx="10729451" cy="6273512"/>
          </a:xfrm>
          <a:prstGeom prst="rect">
            <a:avLst/>
          </a:prstGeom>
          <a:noFill/>
        </p:spPr>
        <p:txBody>
          <a:bodyPr wrap="square">
            <a:spAutoFit/>
          </a:bodyPr>
          <a:lstStyle/>
          <a:p>
            <a:pPr marL="285750" indent="-285750">
              <a:lnSpc>
                <a:spcPct val="150000"/>
              </a:lnSpc>
              <a:buFont typeface="Arial" panose="020B0604020202020204" pitchFamily="34" charset="0"/>
              <a:buChar char="•"/>
            </a:pPr>
            <a:r>
              <a:rPr lang="en-US" b="1" dirty="0"/>
              <a:t>Digital Health Financing </a:t>
            </a:r>
            <a:r>
              <a:rPr lang="en-US" b="1" dirty="0">
                <a:latin typeface="Arial" panose="020B0604020202020204" pitchFamily="34" charset="0"/>
                <a:ea typeface="Calibri" panose="020F0502020204030204" pitchFamily="34" charset="0"/>
                <a:cs typeface="Times New Roman" panose="02020603050405020304" pitchFamily="18" charset="0"/>
              </a:rPr>
              <a:t>Strategy</a:t>
            </a:r>
            <a:r>
              <a:rPr lang="en-US" dirty="0">
                <a:latin typeface="Arial" panose="020B0604020202020204" pitchFamily="34" charset="0"/>
                <a:ea typeface="Calibri" panose="020F0502020204030204" pitchFamily="34" charset="0"/>
                <a:cs typeface="Times New Roman" panose="02020603050405020304" pitchFamily="18" charset="0"/>
              </a:rPr>
              <a:t>: Armenia currently lacks a formalized digital health financing strategy, but a draft is under development, pending government approval.</a:t>
            </a:r>
          </a:p>
          <a:p>
            <a:pPr marL="285750" indent="-285750">
              <a:lnSpc>
                <a:spcPct val="150000"/>
              </a:lnSpc>
              <a:buFont typeface="Arial" panose="020B0604020202020204" pitchFamily="34" charset="0"/>
              <a:buChar char="•"/>
            </a:pPr>
            <a:r>
              <a:rPr lang="en-US" b="1" dirty="0">
                <a:latin typeface="Arial" panose="020B0604020202020204" pitchFamily="34" charset="0"/>
                <a:ea typeface="Calibri" panose="020F0502020204030204" pitchFamily="34" charset="0"/>
                <a:cs typeface="Times New Roman" panose="02020603050405020304" pitchFamily="18" charset="0"/>
              </a:rPr>
              <a:t>Unique ID (UID) System: </a:t>
            </a:r>
            <a:r>
              <a:rPr lang="en-US" dirty="0">
                <a:latin typeface="Arial" panose="020B0604020202020204" pitchFamily="34" charset="0"/>
                <a:ea typeface="Calibri" panose="020F0502020204030204" pitchFamily="34" charset="0"/>
                <a:cs typeface="Times New Roman" panose="02020603050405020304" pitchFamily="18" charset="0"/>
              </a:rPr>
              <a:t>Implemented for approximately 2.9 million citizens, providing personal Electronic Health Records (EHRs).</a:t>
            </a:r>
          </a:p>
          <a:p>
            <a:pPr marL="285750" indent="-285750">
              <a:lnSpc>
                <a:spcPct val="150000"/>
              </a:lnSpc>
              <a:buFont typeface="Arial" panose="020B0604020202020204" pitchFamily="34" charset="0"/>
              <a:buChar char="•"/>
            </a:pPr>
            <a:r>
              <a:rPr lang="en-US" b="1" dirty="0">
                <a:latin typeface="Arial" panose="020B0604020202020204" pitchFamily="34" charset="0"/>
                <a:ea typeface="Calibri" panose="020F0502020204030204" pitchFamily="34" charset="0"/>
                <a:cs typeface="Times New Roman" panose="02020603050405020304" pitchFamily="18" charset="0"/>
              </a:rPr>
              <a:t>Access to ARMED: </a:t>
            </a:r>
            <a:r>
              <a:rPr lang="en-US" dirty="0">
                <a:latin typeface="Arial" panose="020B0604020202020204" pitchFamily="34" charset="0"/>
                <a:ea typeface="Calibri" panose="020F0502020204030204" pitchFamily="34" charset="0"/>
                <a:cs typeface="Times New Roman" panose="02020603050405020304" pitchFamily="18" charset="0"/>
              </a:rPr>
              <a:t>Citizens can access their EHRs through ARMED using their ID card and PIN, facilitating retrieval of medical histories, diagnosis details, services received, diagnostics, and upcoming appointments.</a:t>
            </a:r>
          </a:p>
          <a:p>
            <a:pPr marL="285750" indent="-285750">
              <a:lnSpc>
                <a:spcPct val="150000"/>
              </a:lnSpc>
              <a:buFont typeface="Arial" panose="020B0604020202020204" pitchFamily="34" charset="0"/>
              <a:buChar char="•"/>
            </a:pPr>
            <a:r>
              <a:rPr lang="en-US" b="1" dirty="0">
                <a:latin typeface="Arial" panose="020B0604020202020204" pitchFamily="34" charset="0"/>
                <a:ea typeface="Calibri" panose="020F0502020204030204" pitchFamily="34" charset="0"/>
                <a:cs typeface="Times New Roman" panose="02020603050405020304" pitchFamily="18" charset="0"/>
              </a:rPr>
              <a:t>Standardization of Medical Data: </a:t>
            </a:r>
            <a:r>
              <a:rPr lang="en-US" dirty="0">
                <a:latin typeface="Arial" panose="020B0604020202020204" pitchFamily="34" charset="0"/>
                <a:ea typeface="Calibri" panose="020F0502020204030204" pitchFamily="34" charset="0"/>
                <a:cs typeface="Times New Roman" panose="02020603050405020304" pitchFamily="18" charset="0"/>
              </a:rPr>
              <a:t>Ministry of Health (MoH) is responsible for standardizing medical and health data, including terminologies (e.g., ICD-10) and healthcare services classification</a:t>
            </a:r>
          </a:p>
          <a:p>
            <a:pPr marL="285750" indent="-285750">
              <a:lnSpc>
                <a:spcPct val="150000"/>
              </a:lnSpc>
              <a:buFont typeface="Arial" panose="020B0604020202020204" pitchFamily="34" charset="0"/>
              <a:buChar char="•"/>
            </a:pPr>
            <a:r>
              <a:rPr lang="en-US" b="1" dirty="0">
                <a:latin typeface="Arial" panose="020B0604020202020204" pitchFamily="34" charset="0"/>
                <a:ea typeface="Calibri" panose="020F0502020204030204" pitchFamily="34" charset="0"/>
                <a:cs typeface="Times New Roman" panose="02020603050405020304" pitchFamily="18" charset="0"/>
              </a:rPr>
              <a:t>Claim Processing System: </a:t>
            </a:r>
            <a:r>
              <a:rPr lang="en-US" dirty="0">
                <a:latin typeface="Arial" panose="020B0604020202020204" pitchFamily="34" charset="0"/>
                <a:ea typeface="Calibri" panose="020F0502020204030204" pitchFamily="34" charset="0"/>
                <a:cs typeface="Times New Roman" panose="02020603050405020304" pitchFamily="18" charset="0"/>
              </a:rPr>
              <a:t>Integral to ARMED for delivering Basic Benefit Packages (BBP) services, handling functions like pre-authorization, claims submission, and reimbursement.</a:t>
            </a:r>
          </a:p>
          <a:p>
            <a:pPr marL="285750" indent="-285750">
              <a:lnSpc>
                <a:spcPct val="150000"/>
              </a:lnSpc>
              <a:buFont typeface="Arial" panose="020B0604020202020204" pitchFamily="34" charset="0"/>
              <a:buChar char="•"/>
            </a:pPr>
            <a:r>
              <a:rPr lang="en-US" b="1" dirty="0">
                <a:latin typeface="Arial" panose="020B0604020202020204" pitchFamily="34" charset="0"/>
                <a:ea typeface="Calibri" panose="020F0502020204030204" pitchFamily="34" charset="0"/>
                <a:cs typeface="Times New Roman" panose="02020603050405020304" pitchFamily="18" charset="0"/>
              </a:rPr>
              <a:t>Enhanced Transparency: </a:t>
            </a:r>
            <a:r>
              <a:rPr lang="en-US" dirty="0">
                <a:latin typeface="Arial" panose="020B0604020202020204" pitchFamily="34" charset="0"/>
                <a:ea typeface="Calibri" panose="020F0502020204030204" pitchFamily="34" charset="0"/>
                <a:cs typeface="Times New Roman" panose="02020603050405020304" pitchFamily="18" charset="0"/>
              </a:rPr>
              <a:t>Proposed improvement includes displaying the history of actions taken on each claim, enhancing transparency in the process.</a:t>
            </a:r>
          </a:p>
          <a:p>
            <a:pPr marL="285750" indent="-285750">
              <a:lnSpc>
                <a:spcPct val="150000"/>
              </a:lnSpc>
              <a:buFont typeface="Arial" panose="020B0604020202020204" pitchFamily="34" charset="0"/>
              <a:buChar char="•"/>
            </a:pPr>
            <a:r>
              <a:rPr lang="en-US" b="1" dirty="0">
                <a:latin typeface="Arial" panose="020B0604020202020204" pitchFamily="34" charset="0"/>
                <a:ea typeface="Calibri" panose="020F0502020204030204" pitchFamily="34" charset="0"/>
                <a:cs typeface="Times New Roman" panose="02020603050405020304" pitchFamily="18" charset="0"/>
              </a:rPr>
              <a:t>Fraud Detection: </a:t>
            </a:r>
            <a:r>
              <a:rPr lang="en-US" dirty="0">
                <a:latin typeface="Arial" panose="020B0604020202020204" pitchFamily="34" charset="0"/>
                <a:ea typeface="Calibri" panose="020F0502020204030204" pitchFamily="34" charset="0"/>
                <a:cs typeface="Times New Roman" panose="02020603050405020304" pitchFamily="18" charset="0"/>
              </a:rPr>
              <a:t>Currently, the State Health Agency (SHA), Ministry of Health (MoH) employs a sampling method to detect fraud during claims processing.</a:t>
            </a:r>
            <a:endParaRPr lang="en-IN" dirty="0">
              <a:latin typeface="Arial" panose="020B060402020202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9560188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EF6BA281-D2E3-8EEA-999F-E14A57CCC436}"/>
              </a:ext>
            </a:extLst>
          </p:cNvPr>
          <p:cNvSpPr txBox="1"/>
          <p:nvPr/>
        </p:nvSpPr>
        <p:spPr>
          <a:xfrm>
            <a:off x="363794" y="167148"/>
            <a:ext cx="10284542" cy="2118529"/>
          </a:xfrm>
          <a:prstGeom prst="rect">
            <a:avLst/>
          </a:prstGeom>
          <a:noFill/>
        </p:spPr>
        <p:txBody>
          <a:bodyPr wrap="square" rtlCol="0">
            <a:spAutoFit/>
          </a:bodyPr>
          <a:lstStyle/>
          <a:p>
            <a:pPr marL="285750" indent="-285750">
              <a:lnSpc>
                <a:spcPct val="150000"/>
              </a:lnSpc>
              <a:buFont typeface="Arial" panose="020B0604020202020204" pitchFamily="34" charset="0"/>
              <a:buChar char="•"/>
            </a:pPr>
            <a:r>
              <a:rPr lang="en-US" b="1" dirty="0">
                <a:latin typeface="Arial" panose="020B0604020202020204" pitchFamily="34" charset="0"/>
                <a:ea typeface="Calibri" panose="020F0502020204030204" pitchFamily="34" charset="0"/>
                <a:cs typeface="Times New Roman" panose="02020603050405020304" pitchFamily="18" charset="0"/>
              </a:rPr>
              <a:t>Need for Robust Fraud &amp; Abuse Management: </a:t>
            </a:r>
            <a:r>
              <a:rPr lang="en-US" dirty="0">
                <a:latin typeface="Arial" panose="020B0604020202020204" pitchFamily="34" charset="0"/>
                <a:ea typeface="Calibri" panose="020F0502020204030204" pitchFamily="34" charset="0"/>
                <a:cs typeface="Times New Roman" panose="02020603050405020304" pitchFamily="18" charset="0"/>
              </a:rPr>
              <a:t>There is a recognized need to implement a robust fraud and abuse management system to improve efficiency in claims management.</a:t>
            </a:r>
          </a:p>
          <a:p>
            <a:pPr marL="285750" indent="-285750">
              <a:lnSpc>
                <a:spcPct val="150000"/>
              </a:lnSpc>
              <a:buFont typeface="Arial" panose="020B0604020202020204" pitchFamily="34" charset="0"/>
              <a:buChar char="•"/>
            </a:pPr>
            <a:r>
              <a:rPr lang="en-US" b="1" dirty="0">
                <a:latin typeface="Arial" panose="020B0604020202020204" pitchFamily="34" charset="0"/>
                <a:ea typeface="Calibri" panose="020F0502020204030204" pitchFamily="34" charset="0"/>
                <a:cs typeface="Times New Roman" panose="02020603050405020304" pitchFamily="18" charset="0"/>
              </a:rPr>
              <a:t>Maturity Score: </a:t>
            </a:r>
            <a:r>
              <a:rPr lang="en-US" dirty="0">
                <a:latin typeface="Arial" panose="020B0604020202020204" pitchFamily="34" charset="0"/>
                <a:ea typeface="Calibri" panose="020F0502020204030204" pitchFamily="34" charset="0"/>
                <a:cs typeface="Times New Roman" panose="02020603050405020304" pitchFamily="18" charset="0"/>
              </a:rPr>
              <a:t>The current maturity score of 10 out of 21 (48%) suggests functional but improvable operations. Focus areas include digital health financing strategy and strengthening anti-fraud mechanisms</a:t>
            </a:r>
            <a:endParaRPr lang="en-IN" dirty="0" err="1">
              <a:latin typeface="Arial" panose="020B0604020202020204" pitchFamily="34" charset="0"/>
              <a:ea typeface="Calibri" panose="020F0502020204030204" pitchFamily="34" charset="0"/>
              <a:cs typeface="Times New Roman" panose="02020603050405020304" pitchFamily="18" charset="0"/>
            </a:endParaRPr>
          </a:p>
        </p:txBody>
      </p:sp>
      <p:sp>
        <p:nvSpPr>
          <p:cNvPr id="6" name="TextBox 5">
            <a:extLst>
              <a:ext uri="{FF2B5EF4-FFF2-40B4-BE49-F238E27FC236}">
                <a16:creationId xmlns:a16="http://schemas.microsoft.com/office/drawing/2014/main" id="{159395CC-37EA-2F0A-384A-6C3D0BAF8817}"/>
              </a:ext>
            </a:extLst>
          </p:cNvPr>
          <p:cNvSpPr txBox="1"/>
          <p:nvPr/>
        </p:nvSpPr>
        <p:spPr>
          <a:xfrm>
            <a:off x="462115" y="2576052"/>
            <a:ext cx="10264878" cy="400110"/>
          </a:xfrm>
          <a:prstGeom prst="rect">
            <a:avLst/>
          </a:prstGeom>
          <a:noFill/>
        </p:spPr>
        <p:txBody>
          <a:bodyPr wrap="square" rtlCol="0">
            <a:spAutoFit/>
          </a:bodyPr>
          <a:lstStyle/>
          <a:p>
            <a:r>
              <a:rPr lang="en-IN" sz="2000" dirty="0">
                <a:solidFill>
                  <a:schemeClr val="accent1"/>
                </a:solidFill>
              </a:rPr>
              <a:t>Scorecard based on the situational analysis :</a:t>
            </a:r>
          </a:p>
        </p:txBody>
      </p:sp>
      <p:grpSp>
        <p:nvGrpSpPr>
          <p:cNvPr id="7" name="Group 6">
            <a:extLst>
              <a:ext uri="{FF2B5EF4-FFF2-40B4-BE49-F238E27FC236}">
                <a16:creationId xmlns:a16="http://schemas.microsoft.com/office/drawing/2014/main" id="{760C0176-ECC9-061E-CE55-A13F58461A3C}"/>
              </a:ext>
            </a:extLst>
          </p:cNvPr>
          <p:cNvGrpSpPr/>
          <p:nvPr/>
        </p:nvGrpSpPr>
        <p:grpSpPr>
          <a:xfrm>
            <a:off x="3047482" y="3374452"/>
            <a:ext cx="6097036" cy="3083437"/>
            <a:chOff x="0" y="0"/>
            <a:chExt cx="3759835" cy="2174240"/>
          </a:xfrm>
        </p:grpSpPr>
        <p:pic>
          <p:nvPicPr>
            <p:cNvPr id="8" name="Picture 7">
              <a:extLst>
                <a:ext uri="{FF2B5EF4-FFF2-40B4-BE49-F238E27FC236}">
                  <a16:creationId xmlns:a16="http://schemas.microsoft.com/office/drawing/2014/main" id="{CD7490C1-3871-BF0F-1EAE-5CC998220605}"/>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3759835" cy="2000250"/>
            </a:xfrm>
            <a:prstGeom prst="rect">
              <a:avLst/>
            </a:prstGeom>
            <a:ln>
              <a:solidFill>
                <a:schemeClr val="tx1"/>
              </a:solidFill>
            </a:ln>
          </p:spPr>
        </p:pic>
        <p:sp>
          <p:nvSpPr>
            <p:cNvPr id="9" name="Text Box 9">
              <a:extLst>
                <a:ext uri="{FF2B5EF4-FFF2-40B4-BE49-F238E27FC236}">
                  <a16:creationId xmlns:a16="http://schemas.microsoft.com/office/drawing/2014/main" id="{5925581D-731E-4257-4344-A5C108A36DB9}"/>
                </a:ext>
              </a:extLst>
            </p:cNvPr>
            <p:cNvSpPr txBox="1"/>
            <p:nvPr/>
          </p:nvSpPr>
          <p:spPr>
            <a:xfrm>
              <a:off x="0" y="2057400"/>
              <a:ext cx="3759835" cy="116840"/>
            </a:xfrm>
            <a:prstGeom prst="rect">
              <a:avLst/>
            </a:prstGeom>
            <a:solidFill>
              <a:prstClr val="white"/>
            </a:solidFill>
            <a:ln>
              <a:noFill/>
            </a:ln>
          </p:spPr>
          <p:txBody>
            <a:bodyPr rot="0" spcFirstLastPara="0" vert="horz" wrap="square" lIns="0" tIns="0" rIns="0" bIns="0" numCol="1" spcCol="0" rtlCol="0" fromWordArt="0" anchor="t" anchorCtr="0" forceAA="0" compatLnSpc="1">
              <a:prstTxWarp prst="textNoShape">
                <a:avLst/>
              </a:prstTxWarp>
              <a:noAutofit/>
            </a:bodyPr>
            <a:lstStyle/>
            <a:p>
              <a:pPr algn="ctr">
                <a:spcAft>
                  <a:spcPts val="1000"/>
                </a:spcAft>
              </a:pPr>
              <a:r>
                <a:rPr lang="en-US" sz="800" i="0" u="sng">
                  <a:solidFill>
                    <a:srgbClr val="44546A"/>
                  </a:solidFill>
                  <a:effectLst/>
                  <a:latin typeface="Arial" panose="020B0604020202020204" pitchFamily="34" charset="0"/>
                  <a:ea typeface="Calibri" panose="020F0502020204030204" pitchFamily="34" charset="0"/>
                  <a:cs typeface="Times New Roman" panose="02020603050405020304" pitchFamily="18" charset="0"/>
                </a:rPr>
                <a:t>Figure </a:t>
              </a:r>
              <a:r>
                <a:rPr lang="en-US" sz="800" i="0">
                  <a:solidFill>
                    <a:srgbClr val="44546A"/>
                  </a:solidFill>
                  <a:effectLst/>
                  <a:latin typeface="Arial" panose="020B0604020202020204" pitchFamily="34" charset="0"/>
                  <a:ea typeface="Calibri" panose="020F0502020204030204" pitchFamily="34" charset="0"/>
                  <a:cs typeface="Times New Roman" panose="02020603050405020304" pitchFamily="18" charset="0"/>
                </a:rPr>
                <a:t>7: Evaluation of Armenia's digital health for insurers</a:t>
              </a:r>
              <a:endParaRPr lang="en-IN" sz="900" i="1">
                <a:solidFill>
                  <a:srgbClr val="44546A"/>
                </a:solidFill>
                <a:effectLst/>
                <a:latin typeface="Arial" panose="020B0604020202020204" pitchFamily="34" charset="0"/>
                <a:ea typeface="Calibri" panose="020F0502020204030204" pitchFamily="34" charset="0"/>
                <a:cs typeface="Times New Roman" panose="02020603050405020304" pitchFamily="18" charset="0"/>
              </a:endParaRPr>
            </a:p>
          </p:txBody>
        </p:sp>
      </p:grpSp>
    </p:spTree>
    <p:extLst>
      <p:ext uri="{BB962C8B-B14F-4D97-AF65-F5344CB8AC3E}">
        <p14:creationId xmlns:p14="http://schemas.microsoft.com/office/powerpoint/2010/main" val="22785359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47BA9F52-2512-3222-FB02-049BED00FF22}"/>
              </a:ext>
            </a:extLst>
          </p:cNvPr>
          <p:cNvSpPr txBox="1"/>
          <p:nvPr/>
        </p:nvSpPr>
        <p:spPr>
          <a:xfrm>
            <a:off x="86627" y="50769"/>
            <a:ext cx="6412496" cy="470342"/>
          </a:xfrm>
          <a:prstGeom prst="rect">
            <a:avLst/>
          </a:prstGeom>
          <a:noFill/>
        </p:spPr>
        <p:txBody>
          <a:bodyPr wrap="square" rtlCol="0">
            <a:spAutoFit/>
          </a:bodyPr>
          <a:lstStyle/>
          <a:p>
            <a:r>
              <a:rPr lang="en-US" sz="2400" dirty="0">
                <a:solidFill>
                  <a:schemeClr val="accent1"/>
                </a:solidFill>
              </a:rPr>
              <a:t>Digital Health for providers:</a:t>
            </a:r>
          </a:p>
        </p:txBody>
      </p:sp>
      <p:sp>
        <p:nvSpPr>
          <p:cNvPr id="7" name="TextBox 6">
            <a:extLst>
              <a:ext uri="{FF2B5EF4-FFF2-40B4-BE49-F238E27FC236}">
                <a16:creationId xmlns:a16="http://schemas.microsoft.com/office/drawing/2014/main" id="{97BBBB3F-F80F-BC43-9315-947D1E9B9EBD}"/>
              </a:ext>
            </a:extLst>
          </p:cNvPr>
          <p:cNvSpPr txBox="1"/>
          <p:nvPr/>
        </p:nvSpPr>
        <p:spPr>
          <a:xfrm>
            <a:off x="186814" y="584488"/>
            <a:ext cx="11267767" cy="6273512"/>
          </a:xfrm>
          <a:prstGeom prst="rect">
            <a:avLst/>
          </a:prstGeom>
          <a:noFill/>
        </p:spPr>
        <p:txBody>
          <a:bodyPr wrap="square" rtlCol="0">
            <a:spAutoFit/>
          </a:bodyPr>
          <a:lstStyle/>
          <a:p>
            <a:pPr marL="285750" indent="-285750">
              <a:lnSpc>
                <a:spcPct val="150000"/>
              </a:lnSpc>
              <a:buFont typeface="Arial" panose="020B0604020202020204" pitchFamily="34" charset="0"/>
              <a:buChar char="•"/>
            </a:pPr>
            <a:r>
              <a:rPr lang="en-US" b="1" dirty="0">
                <a:latin typeface="Arial" panose="020B0604020202020204" pitchFamily="34" charset="0"/>
                <a:ea typeface="Calibri" panose="020F0502020204030204" pitchFamily="34" charset="0"/>
                <a:cs typeface="Times New Roman" panose="02020603050405020304" pitchFamily="18" charset="0"/>
              </a:rPr>
              <a:t>Beneficiary Identification: </a:t>
            </a:r>
            <a:r>
              <a:rPr lang="en-US" dirty="0">
                <a:latin typeface="Arial" panose="020B0604020202020204" pitchFamily="34" charset="0"/>
                <a:ea typeface="Calibri" panose="020F0502020204030204" pitchFamily="34" charset="0"/>
                <a:cs typeface="Times New Roman" panose="02020603050405020304" pitchFamily="18" charset="0"/>
              </a:rPr>
              <a:t>ARMED lacks a centralized social register for beneficiary identification. Instead, Armenia utilizes a combination of databases to assess social status and potential eligibility.</a:t>
            </a:r>
          </a:p>
          <a:p>
            <a:pPr marL="285750" indent="-285750">
              <a:lnSpc>
                <a:spcPct val="150000"/>
              </a:lnSpc>
              <a:buFont typeface="Arial" panose="020B0604020202020204" pitchFamily="34" charset="0"/>
              <a:buChar char="•"/>
            </a:pPr>
            <a:r>
              <a:rPr lang="en-US" b="1" dirty="0">
                <a:latin typeface="Arial" panose="020B0604020202020204" pitchFamily="34" charset="0"/>
                <a:ea typeface="Calibri" panose="020F0502020204030204" pitchFamily="34" charset="0"/>
                <a:cs typeface="Times New Roman" panose="02020603050405020304" pitchFamily="18" charset="0"/>
              </a:rPr>
              <a:t>Integration with </a:t>
            </a:r>
            <a:r>
              <a:rPr lang="en-US" b="1" dirty="0" err="1">
                <a:latin typeface="Arial" panose="020B0604020202020204" pitchFamily="34" charset="0"/>
                <a:ea typeface="Calibri" panose="020F0502020204030204" pitchFamily="34" charset="0"/>
                <a:cs typeface="Times New Roman" panose="02020603050405020304" pitchFamily="18" charset="0"/>
              </a:rPr>
              <a:t>MoLSA</a:t>
            </a:r>
            <a:r>
              <a:rPr lang="en-US" b="1" dirty="0">
                <a:latin typeface="Arial" panose="020B0604020202020204" pitchFamily="34" charset="0"/>
                <a:ea typeface="Calibri" panose="020F0502020204030204" pitchFamily="34" charset="0"/>
                <a:cs typeface="Times New Roman" panose="02020603050405020304" pitchFamily="18" charset="0"/>
              </a:rPr>
              <a:t>: </a:t>
            </a:r>
            <a:r>
              <a:rPr lang="en-US" dirty="0">
                <a:latin typeface="Arial" panose="020B0604020202020204" pitchFamily="34" charset="0"/>
                <a:ea typeface="Calibri" panose="020F0502020204030204" pitchFamily="34" charset="0"/>
                <a:cs typeface="Times New Roman" panose="02020603050405020304" pitchFamily="18" charset="0"/>
              </a:rPr>
              <a:t>ARMED is integrated with the Ministry of Labor &amp; Social Affairs (</a:t>
            </a:r>
            <a:r>
              <a:rPr lang="en-US" dirty="0" err="1">
                <a:latin typeface="Arial" panose="020B0604020202020204" pitchFamily="34" charset="0"/>
                <a:ea typeface="Calibri" panose="020F0502020204030204" pitchFamily="34" charset="0"/>
                <a:cs typeface="Times New Roman" panose="02020603050405020304" pitchFamily="18" charset="0"/>
              </a:rPr>
              <a:t>MoLSA</a:t>
            </a:r>
            <a:r>
              <a:rPr lang="en-US" dirty="0">
                <a:latin typeface="Arial" panose="020B0604020202020204" pitchFamily="34" charset="0"/>
                <a:ea typeface="Calibri" panose="020F0502020204030204" pitchFamily="34" charset="0"/>
                <a:cs typeface="Times New Roman" panose="02020603050405020304" pitchFamily="18" charset="0"/>
              </a:rPr>
              <a:t>) to automate beneficiary identification, particularly for verifying disability status before hospital admission.</a:t>
            </a:r>
          </a:p>
          <a:p>
            <a:pPr marL="285750" indent="-285750">
              <a:lnSpc>
                <a:spcPct val="150000"/>
              </a:lnSpc>
              <a:buFont typeface="Arial" panose="020B0604020202020204" pitchFamily="34" charset="0"/>
              <a:buChar char="•"/>
            </a:pPr>
            <a:r>
              <a:rPr lang="en-US" b="1" dirty="0">
                <a:latin typeface="Arial" panose="020B0604020202020204" pitchFamily="34" charset="0"/>
                <a:ea typeface="Calibri" panose="020F0502020204030204" pitchFamily="34" charset="0"/>
                <a:cs typeface="Times New Roman" panose="02020603050405020304" pitchFamily="18" charset="0"/>
              </a:rPr>
              <a:t>Challenges in Integration: </a:t>
            </a:r>
            <a:r>
              <a:rPr lang="en-US" dirty="0">
                <a:latin typeface="Arial" panose="020B0604020202020204" pitchFamily="34" charset="0"/>
                <a:ea typeface="Calibri" panose="020F0502020204030204" pitchFamily="34" charset="0"/>
                <a:cs typeface="Times New Roman" panose="02020603050405020304" pitchFamily="18" charset="0"/>
              </a:rPr>
              <a:t>The process needs streamlining due to discrepancies and inconsistencies, such as incomplete or unreliable connections between ARMED and </a:t>
            </a:r>
            <a:r>
              <a:rPr lang="en-US" dirty="0" err="1">
                <a:latin typeface="Arial" panose="020B0604020202020204" pitchFamily="34" charset="0"/>
                <a:ea typeface="Calibri" panose="020F0502020204030204" pitchFamily="34" charset="0"/>
                <a:cs typeface="Times New Roman" panose="02020603050405020304" pitchFamily="18" charset="0"/>
              </a:rPr>
              <a:t>MoLSA</a:t>
            </a:r>
            <a:r>
              <a:rPr lang="en-US" dirty="0">
                <a:latin typeface="Arial" panose="020B0604020202020204" pitchFamily="34" charset="0"/>
                <a:ea typeface="Calibri" panose="020F0502020204030204" pitchFamily="34" charset="0"/>
                <a:cs typeface="Times New Roman" panose="02020603050405020304" pitchFamily="18" charset="0"/>
              </a:rPr>
              <a:t>. Automatic checking of Basic Benefit Package (BBP) eligibility criteria remains a challenge.</a:t>
            </a:r>
          </a:p>
          <a:p>
            <a:pPr marL="285750" indent="-285750">
              <a:lnSpc>
                <a:spcPct val="150000"/>
              </a:lnSpc>
              <a:buFont typeface="Arial" panose="020B0604020202020204" pitchFamily="34" charset="0"/>
              <a:buChar char="•"/>
            </a:pPr>
            <a:r>
              <a:rPr lang="en-US" b="1" dirty="0">
                <a:latin typeface="Arial" panose="020B0604020202020204" pitchFamily="34" charset="0"/>
                <a:ea typeface="Calibri" panose="020F0502020204030204" pitchFamily="34" charset="0"/>
                <a:cs typeface="Times New Roman" panose="02020603050405020304" pitchFamily="18" charset="0"/>
              </a:rPr>
              <a:t>Role of EKENG: </a:t>
            </a:r>
            <a:r>
              <a:rPr lang="en-US" dirty="0">
                <a:latin typeface="Arial" panose="020B0604020202020204" pitchFamily="34" charset="0"/>
                <a:ea typeface="Calibri" panose="020F0502020204030204" pitchFamily="34" charset="0"/>
                <a:cs typeface="Times New Roman" panose="02020603050405020304" pitchFamily="18" charset="0"/>
              </a:rPr>
              <a:t>Information from various ministries is consolidated at EKENG and provided to ARMED for benefit assessments. Non-BBP services require out-of-pocket payments.</a:t>
            </a:r>
          </a:p>
          <a:p>
            <a:pPr marL="285750" indent="-285750">
              <a:lnSpc>
                <a:spcPct val="150000"/>
              </a:lnSpc>
              <a:buFont typeface="Arial" panose="020B0604020202020204" pitchFamily="34" charset="0"/>
              <a:buChar char="•"/>
            </a:pPr>
            <a:r>
              <a:rPr lang="en-US" b="1" dirty="0">
                <a:latin typeface="Arial" panose="020B0604020202020204" pitchFamily="34" charset="0"/>
                <a:ea typeface="Calibri" panose="020F0502020204030204" pitchFamily="34" charset="0"/>
                <a:cs typeface="Times New Roman" panose="02020603050405020304" pitchFamily="18" charset="0"/>
              </a:rPr>
              <a:t>Interconnected Health Systems: </a:t>
            </a:r>
            <a:r>
              <a:rPr lang="en-US" dirty="0">
                <a:latin typeface="Arial" panose="020B0604020202020204" pitchFamily="34" charset="0"/>
                <a:ea typeface="Calibri" panose="020F0502020204030204" pitchFamily="34" charset="0"/>
                <a:cs typeface="Times New Roman" panose="02020603050405020304" pitchFamily="18" charset="0"/>
              </a:rPr>
              <a:t>ARMED incorporates interconnected health systems, including Electronic Medical Records (EMR), Electronic Health Records (EHR), and Personal Health Records (PHR) </a:t>
            </a:r>
          </a:p>
          <a:p>
            <a:pPr marL="285750" indent="-285750">
              <a:lnSpc>
                <a:spcPct val="150000"/>
              </a:lnSpc>
              <a:buFont typeface="Arial" panose="020B0604020202020204" pitchFamily="34" charset="0"/>
              <a:buChar char="•"/>
            </a:pPr>
            <a:r>
              <a:rPr lang="en-US" b="1" dirty="0">
                <a:latin typeface="Arial" panose="020B0604020202020204" pitchFamily="34" charset="0"/>
                <a:ea typeface="Calibri" panose="020F0502020204030204" pitchFamily="34" charset="0"/>
                <a:cs typeface="Times New Roman" panose="02020603050405020304" pitchFamily="18" charset="0"/>
              </a:rPr>
              <a:t>E-Referral Registry: </a:t>
            </a:r>
            <a:r>
              <a:rPr lang="en-US" dirty="0">
                <a:latin typeface="Arial" panose="020B0604020202020204" pitchFamily="34" charset="0"/>
                <a:ea typeface="Calibri" panose="020F0502020204030204" pitchFamily="34" charset="0"/>
                <a:cs typeface="Times New Roman" panose="02020603050405020304" pitchFamily="18" charset="0"/>
              </a:rPr>
              <a:t>Fully implemented in ARMED to improve patient care by facilitating referrals between healthcare providers.</a:t>
            </a:r>
          </a:p>
          <a:p>
            <a:pPr marL="285750" indent="-285750">
              <a:lnSpc>
                <a:spcPct val="150000"/>
              </a:lnSpc>
              <a:buFont typeface="Arial" panose="020B0604020202020204" pitchFamily="34" charset="0"/>
              <a:buChar char="•"/>
            </a:pPr>
            <a:r>
              <a:rPr lang="en-US" b="1" dirty="0">
                <a:latin typeface="Arial" panose="020B0604020202020204" pitchFamily="34" charset="0"/>
                <a:ea typeface="Calibri" panose="020F0502020204030204" pitchFamily="34" charset="0"/>
                <a:cs typeface="Times New Roman" panose="02020603050405020304" pitchFamily="18" charset="0"/>
              </a:rPr>
              <a:t>E-Prescription Registry: </a:t>
            </a:r>
            <a:r>
              <a:rPr lang="en-US" dirty="0">
                <a:latin typeface="Arial" panose="020B0604020202020204" pitchFamily="34" charset="0"/>
                <a:ea typeface="Calibri" panose="020F0502020204030204" pitchFamily="34" charset="0"/>
                <a:cs typeface="Times New Roman" panose="02020603050405020304" pitchFamily="18" charset="0"/>
              </a:rPr>
              <a:t>Partially implemented to issue and monitor prescriptions electronically.</a:t>
            </a:r>
          </a:p>
          <a:p>
            <a:pPr marL="285750" indent="-285750">
              <a:lnSpc>
                <a:spcPct val="150000"/>
              </a:lnSpc>
              <a:buFont typeface="Arial" panose="020B0604020202020204" pitchFamily="34" charset="0"/>
              <a:buChar char="•"/>
            </a:pPr>
            <a:endParaRPr lang="en-IN" dirty="0" err="1">
              <a:latin typeface="Arial" panose="020B060402020202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5273500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256EBC9A-9C7B-A6AF-9838-FD44723940BB}"/>
              </a:ext>
            </a:extLst>
          </p:cNvPr>
          <p:cNvSpPr txBox="1"/>
          <p:nvPr/>
        </p:nvSpPr>
        <p:spPr>
          <a:xfrm>
            <a:off x="186813" y="147483"/>
            <a:ext cx="11208774" cy="3365024"/>
          </a:xfrm>
          <a:prstGeom prst="rect">
            <a:avLst/>
          </a:prstGeom>
          <a:noFill/>
        </p:spPr>
        <p:txBody>
          <a:bodyPr wrap="square" rtlCol="0">
            <a:spAutoFit/>
          </a:bodyPr>
          <a:lstStyle/>
          <a:p>
            <a:pPr marL="285750" indent="-285750">
              <a:lnSpc>
                <a:spcPct val="150000"/>
              </a:lnSpc>
              <a:buFont typeface="Arial" panose="020B0604020202020204" pitchFamily="34" charset="0"/>
              <a:buChar char="•"/>
            </a:pPr>
            <a:r>
              <a:rPr lang="en-US" b="1" dirty="0">
                <a:latin typeface="Arial" panose="020B0604020202020204" pitchFamily="34" charset="0"/>
                <a:ea typeface="Calibri" panose="020F0502020204030204" pitchFamily="34" charset="0"/>
                <a:cs typeface="Times New Roman" panose="02020603050405020304" pitchFamily="18" charset="0"/>
              </a:rPr>
              <a:t>Challenges: </a:t>
            </a:r>
            <a:r>
              <a:rPr lang="en-US" dirty="0">
                <a:latin typeface="Arial" panose="020B0604020202020204" pitchFamily="34" charset="0"/>
                <a:ea typeface="Calibri" panose="020F0502020204030204" pitchFamily="34" charset="0"/>
                <a:cs typeface="Times New Roman" panose="02020603050405020304" pitchFamily="18" charset="0"/>
              </a:rPr>
              <a:t>Despite functionalities, challenges include lack of real-time data updating, user-friendly interface issues, compliance issues, double data entry, and varying levels of digital literacy among users.</a:t>
            </a:r>
          </a:p>
          <a:p>
            <a:pPr marL="285750" indent="-285750">
              <a:lnSpc>
                <a:spcPct val="150000"/>
              </a:lnSpc>
              <a:buFont typeface="Arial" panose="020B0604020202020204" pitchFamily="34" charset="0"/>
              <a:buChar char="•"/>
            </a:pPr>
            <a:r>
              <a:rPr lang="en-US" b="1" dirty="0">
                <a:latin typeface="Arial" panose="020B0604020202020204" pitchFamily="34" charset="0"/>
                <a:ea typeface="Calibri" panose="020F0502020204030204" pitchFamily="34" charset="0"/>
                <a:cs typeface="Times New Roman" panose="02020603050405020304" pitchFamily="18" charset="0"/>
              </a:rPr>
              <a:t>Reimbursement System: </a:t>
            </a:r>
            <a:r>
              <a:rPr lang="en-US" dirty="0">
                <a:latin typeface="Arial" panose="020B0604020202020204" pitchFamily="34" charset="0"/>
                <a:ea typeface="Calibri" panose="020F0502020204030204" pitchFamily="34" charset="0"/>
                <a:cs typeface="Times New Roman" panose="02020603050405020304" pitchFamily="18" charset="0"/>
              </a:rPr>
              <a:t>Integrated within ARMED for reviewing and processing reimbursements, including extraction of outstanding payments as needed.</a:t>
            </a:r>
          </a:p>
          <a:p>
            <a:pPr marL="285750" indent="-285750">
              <a:lnSpc>
                <a:spcPct val="150000"/>
              </a:lnSpc>
              <a:buFont typeface="Arial" panose="020B0604020202020204" pitchFamily="34" charset="0"/>
              <a:buChar char="•"/>
            </a:pPr>
            <a:r>
              <a:rPr lang="en-US" b="1" dirty="0">
                <a:latin typeface="Arial" panose="020B0604020202020204" pitchFamily="34" charset="0"/>
                <a:ea typeface="Calibri" panose="020F0502020204030204" pitchFamily="34" charset="0"/>
                <a:cs typeface="Times New Roman" panose="02020603050405020304" pitchFamily="18" charset="0"/>
              </a:rPr>
              <a:t>Future Collaboration: </a:t>
            </a:r>
            <a:r>
              <a:rPr lang="en-US" dirty="0">
                <a:latin typeface="Arial" panose="020B0604020202020204" pitchFamily="34" charset="0"/>
                <a:ea typeface="Calibri" panose="020F0502020204030204" pitchFamily="34" charset="0"/>
                <a:cs typeface="Times New Roman" panose="02020603050405020304" pitchFamily="18" charset="0"/>
              </a:rPr>
              <a:t>Plans to establish a distinct reimbursement information system in collaboration between SHA, MoH, and NEO, separate from EMR and eHealth services used for patient care.</a:t>
            </a:r>
          </a:p>
          <a:p>
            <a:pPr marL="285750" indent="-285750">
              <a:lnSpc>
                <a:spcPct val="150000"/>
              </a:lnSpc>
              <a:buFont typeface="Arial" panose="020B0604020202020204" pitchFamily="34" charset="0"/>
              <a:buChar char="•"/>
            </a:pPr>
            <a:r>
              <a:rPr lang="en-US" b="1" dirty="0">
                <a:latin typeface="Arial" panose="020B0604020202020204" pitchFamily="34" charset="0"/>
                <a:ea typeface="Calibri" panose="020F0502020204030204" pitchFamily="34" charset="0"/>
                <a:cs typeface="Times New Roman" panose="02020603050405020304" pitchFamily="18" charset="0"/>
              </a:rPr>
              <a:t>Maturity Score: </a:t>
            </a:r>
            <a:r>
              <a:rPr lang="en-US" dirty="0">
                <a:latin typeface="Arial" panose="020B0604020202020204" pitchFamily="34" charset="0"/>
                <a:ea typeface="Calibri" panose="020F0502020204030204" pitchFamily="34" charset="0"/>
                <a:cs typeface="Times New Roman" panose="02020603050405020304" pitchFamily="18" charset="0"/>
              </a:rPr>
              <a:t>Armenia's digital health system for providers scores 12 out of 18 (67%), indicating good overall functionality despite some identified gaps and challenges</a:t>
            </a:r>
            <a:endParaRPr lang="en-IN" dirty="0" err="1">
              <a:latin typeface="Arial" panose="020B0604020202020204" pitchFamily="34" charset="0"/>
              <a:ea typeface="Calibri" panose="020F0502020204030204" pitchFamily="34" charset="0"/>
              <a:cs typeface="Times New Roman" panose="02020603050405020304" pitchFamily="18" charset="0"/>
            </a:endParaRPr>
          </a:p>
        </p:txBody>
      </p:sp>
      <p:pic>
        <p:nvPicPr>
          <p:cNvPr id="5" name="Picture 4">
            <a:extLst>
              <a:ext uri="{FF2B5EF4-FFF2-40B4-BE49-F238E27FC236}">
                <a16:creationId xmlns:a16="http://schemas.microsoft.com/office/drawing/2014/main" id="{DC4497DB-EC98-0F42-C112-2C71D78C6DA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038370" y="3768214"/>
            <a:ext cx="5663178" cy="2715463"/>
          </a:xfrm>
          <a:prstGeom prst="rect">
            <a:avLst/>
          </a:prstGeom>
          <a:ln>
            <a:solidFill>
              <a:schemeClr val="tx1"/>
            </a:solidFill>
          </a:ln>
        </p:spPr>
      </p:pic>
    </p:spTree>
    <p:extLst>
      <p:ext uri="{BB962C8B-B14F-4D97-AF65-F5344CB8AC3E}">
        <p14:creationId xmlns:p14="http://schemas.microsoft.com/office/powerpoint/2010/main" val="9174335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B1DB6EE7-AE1B-6C05-6367-530C54DE007F}"/>
              </a:ext>
            </a:extLst>
          </p:cNvPr>
          <p:cNvSpPr txBox="1"/>
          <p:nvPr/>
        </p:nvSpPr>
        <p:spPr>
          <a:xfrm>
            <a:off x="86627" y="50769"/>
            <a:ext cx="6412496" cy="470342"/>
          </a:xfrm>
          <a:prstGeom prst="rect">
            <a:avLst/>
          </a:prstGeom>
          <a:noFill/>
        </p:spPr>
        <p:txBody>
          <a:bodyPr wrap="square" rtlCol="0">
            <a:spAutoFit/>
          </a:bodyPr>
          <a:lstStyle/>
          <a:p>
            <a:r>
              <a:rPr lang="en-US" sz="2400" dirty="0">
                <a:solidFill>
                  <a:schemeClr val="accent1"/>
                </a:solidFill>
              </a:rPr>
              <a:t>Digital Health services for citizens :</a:t>
            </a:r>
          </a:p>
        </p:txBody>
      </p:sp>
      <p:sp>
        <p:nvSpPr>
          <p:cNvPr id="4" name="TextBox 3">
            <a:extLst>
              <a:ext uri="{FF2B5EF4-FFF2-40B4-BE49-F238E27FC236}">
                <a16:creationId xmlns:a16="http://schemas.microsoft.com/office/drawing/2014/main" id="{B06118B7-E86A-DABA-2760-33B3F10A6602}"/>
              </a:ext>
            </a:extLst>
          </p:cNvPr>
          <p:cNvSpPr txBox="1"/>
          <p:nvPr/>
        </p:nvSpPr>
        <p:spPr>
          <a:xfrm>
            <a:off x="304799" y="649168"/>
            <a:ext cx="11198942" cy="2534027"/>
          </a:xfrm>
          <a:prstGeom prst="rect">
            <a:avLst/>
          </a:prstGeom>
          <a:noFill/>
        </p:spPr>
        <p:txBody>
          <a:bodyPr wrap="square" rtlCol="0">
            <a:spAutoFit/>
          </a:bodyPr>
          <a:lstStyle/>
          <a:p>
            <a:pPr marL="285750" indent="-285750">
              <a:lnSpc>
                <a:spcPct val="150000"/>
              </a:lnSpc>
              <a:buFont typeface="Arial" panose="020B0604020202020204" pitchFamily="34" charset="0"/>
              <a:buChar char="•"/>
            </a:pPr>
            <a:r>
              <a:rPr lang="en-US" b="1" dirty="0">
                <a:latin typeface="Arial" panose="020B0604020202020204" pitchFamily="34" charset="0"/>
                <a:ea typeface="Calibri" panose="020F0502020204030204" pitchFamily="34" charset="0"/>
                <a:cs typeface="Times New Roman" panose="02020603050405020304" pitchFamily="18" charset="0"/>
              </a:rPr>
              <a:t>E-Marketplaces and M-Health Applications: </a:t>
            </a:r>
            <a:r>
              <a:rPr lang="en-US" dirty="0">
                <a:latin typeface="Arial" panose="020B0604020202020204" pitchFamily="34" charset="0"/>
                <a:ea typeface="Calibri" panose="020F0502020204030204" pitchFamily="34" charset="0"/>
                <a:cs typeface="Times New Roman" panose="02020603050405020304" pitchFamily="18" charset="0"/>
              </a:rPr>
              <a:t>Designed to enhance patient convenience by offering platforms like Dr. Yan and U Doc.</a:t>
            </a:r>
          </a:p>
          <a:p>
            <a:pPr marL="285750" indent="-285750">
              <a:lnSpc>
                <a:spcPct val="150000"/>
              </a:lnSpc>
              <a:buFont typeface="Arial" panose="020B0604020202020204" pitchFamily="34" charset="0"/>
              <a:buChar char="•"/>
            </a:pPr>
            <a:r>
              <a:rPr lang="en-US" b="1" dirty="0">
                <a:latin typeface="Arial" panose="020B0604020202020204" pitchFamily="34" charset="0"/>
                <a:ea typeface="Calibri" panose="020F0502020204030204" pitchFamily="34" charset="0"/>
                <a:cs typeface="Times New Roman" panose="02020603050405020304" pitchFamily="18" charset="0"/>
              </a:rPr>
              <a:t>Functionality: </a:t>
            </a:r>
            <a:r>
              <a:rPr lang="en-US" dirty="0">
                <a:latin typeface="Arial" panose="020B0604020202020204" pitchFamily="34" charset="0"/>
                <a:ea typeface="Calibri" panose="020F0502020204030204" pitchFamily="34" charset="0"/>
                <a:cs typeface="Times New Roman" panose="02020603050405020304" pitchFamily="18" charset="0"/>
              </a:rPr>
              <a:t>These applications facilitate discovery and scheduling of appointments online, improving access and convenience for patients.</a:t>
            </a:r>
          </a:p>
          <a:p>
            <a:pPr marL="285750" indent="-285750">
              <a:lnSpc>
                <a:spcPct val="150000"/>
              </a:lnSpc>
              <a:buFont typeface="Arial" panose="020B0604020202020204" pitchFamily="34" charset="0"/>
              <a:buChar char="•"/>
            </a:pPr>
            <a:r>
              <a:rPr lang="en-US" b="1" dirty="0">
                <a:latin typeface="Arial" panose="020B0604020202020204" pitchFamily="34" charset="0"/>
                <a:ea typeface="Calibri" panose="020F0502020204030204" pitchFamily="34" charset="0"/>
                <a:cs typeface="Times New Roman" panose="02020603050405020304" pitchFamily="18" charset="0"/>
              </a:rPr>
              <a:t>Maturity Score: </a:t>
            </a:r>
            <a:r>
              <a:rPr lang="en-US" dirty="0">
                <a:latin typeface="Arial" panose="020B0604020202020204" pitchFamily="34" charset="0"/>
                <a:ea typeface="Calibri" panose="020F0502020204030204" pitchFamily="34" charset="0"/>
                <a:cs typeface="Times New Roman" panose="02020603050405020304" pitchFamily="18" charset="0"/>
              </a:rPr>
              <a:t>Armenia's digital health system scores 10 out of 18 (56%), indicating functional implementation and acceptance by citizens</a:t>
            </a:r>
            <a:endParaRPr lang="en-IN" dirty="0" err="1">
              <a:latin typeface="Arial" panose="020B0604020202020204" pitchFamily="34" charset="0"/>
              <a:ea typeface="Calibri" panose="020F0502020204030204" pitchFamily="34" charset="0"/>
              <a:cs typeface="Times New Roman" panose="02020603050405020304" pitchFamily="18" charset="0"/>
            </a:endParaRPr>
          </a:p>
        </p:txBody>
      </p:sp>
      <p:sp>
        <p:nvSpPr>
          <p:cNvPr id="5" name="TextBox 4">
            <a:extLst>
              <a:ext uri="{FF2B5EF4-FFF2-40B4-BE49-F238E27FC236}">
                <a16:creationId xmlns:a16="http://schemas.microsoft.com/office/drawing/2014/main" id="{B0D9306C-6DDE-8E1E-63C8-58D8814B4E8D}"/>
              </a:ext>
            </a:extLst>
          </p:cNvPr>
          <p:cNvSpPr txBox="1"/>
          <p:nvPr/>
        </p:nvSpPr>
        <p:spPr>
          <a:xfrm>
            <a:off x="304799" y="3429000"/>
            <a:ext cx="10264878" cy="400110"/>
          </a:xfrm>
          <a:prstGeom prst="rect">
            <a:avLst/>
          </a:prstGeom>
          <a:noFill/>
        </p:spPr>
        <p:txBody>
          <a:bodyPr wrap="square" rtlCol="0">
            <a:spAutoFit/>
          </a:bodyPr>
          <a:lstStyle/>
          <a:p>
            <a:r>
              <a:rPr lang="en-IN" sz="2000" dirty="0">
                <a:solidFill>
                  <a:schemeClr val="accent1"/>
                </a:solidFill>
              </a:rPr>
              <a:t>Scorecard based on the situational analysis :</a:t>
            </a:r>
          </a:p>
        </p:txBody>
      </p:sp>
      <p:pic>
        <p:nvPicPr>
          <p:cNvPr id="7" name="Picture 6">
            <a:extLst>
              <a:ext uri="{FF2B5EF4-FFF2-40B4-BE49-F238E27FC236}">
                <a16:creationId xmlns:a16="http://schemas.microsoft.com/office/drawing/2014/main" id="{D0F2D2F6-5D3D-08E6-B3A5-EADAC668BE46}"/>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165055" y="3976591"/>
            <a:ext cx="5438171" cy="2676673"/>
          </a:xfrm>
          <a:prstGeom prst="rect">
            <a:avLst/>
          </a:prstGeom>
          <a:ln>
            <a:solidFill>
              <a:schemeClr val="tx1"/>
            </a:solidFill>
          </a:ln>
        </p:spPr>
      </p:pic>
    </p:spTree>
    <p:extLst>
      <p:ext uri="{BB962C8B-B14F-4D97-AF65-F5344CB8AC3E}">
        <p14:creationId xmlns:p14="http://schemas.microsoft.com/office/powerpoint/2010/main" val="22652905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313A7374-F2DE-5F2A-8259-555B5DCBE0CF}"/>
              </a:ext>
            </a:extLst>
          </p:cNvPr>
          <p:cNvSpPr>
            <a:spLocks noGrp="1"/>
          </p:cNvSpPr>
          <p:nvPr>
            <p:ph type="title"/>
          </p:nvPr>
        </p:nvSpPr>
        <p:spPr>
          <a:xfrm>
            <a:off x="1" y="0"/>
            <a:ext cx="11213432" cy="548640"/>
          </a:xfrm>
        </p:spPr>
        <p:txBody>
          <a:bodyPr tIns="91440" bIns="91440" anchor="ctr"/>
          <a:lstStyle/>
          <a:p>
            <a:r>
              <a:rPr lang="en-US" sz="2400" dirty="0">
                <a:solidFill>
                  <a:schemeClr val="accent2"/>
                </a:solidFill>
                <a:cs typeface="Arial" panose="020B0604020202020204" pitchFamily="34" charset="0"/>
              </a:rPr>
              <a:t>Background</a:t>
            </a:r>
          </a:p>
        </p:txBody>
      </p:sp>
      <p:pic>
        <p:nvPicPr>
          <p:cNvPr id="6" name="Picture 5">
            <a:extLst>
              <a:ext uri="{FF2B5EF4-FFF2-40B4-BE49-F238E27FC236}">
                <a16:creationId xmlns:a16="http://schemas.microsoft.com/office/drawing/2014/main" id="{52DC3A23-B1AE-AB8C-8079-33B5B2B244F9}"/>
              </a:ext>
            </a:extLst>
          </p:cNvPr>
          <p:cNvPicPr>
            <a:picLocks noChangeAspect="1"/>
          </p:cNvPicPr>
          <p:nvPr/>
        </p:nvPicPr>
        <p:blipFill>
          <a:blip r:embed="rId2"/>
          <a:stretch>
            <a:fillRect/>
          </a:stretch>
        </p:blipFill>
        <p:spPr>
          <a:xfrm>
            <a:off x="133385" y="587140"/>
            <a:ext cx="11790476" cy="5857143"/>
          </a:xfrm>
          <a:prstGeom prst="rect">
            <a:avLst/>
          </a:prstGeom>
        </p:spPr>
      </p:pic>
    </p:spTree>
    <p:extLst>
      <p:ext uri="{BB962C8B-B14F-4D97-AF65-F5344CB8AC3E}">
        <p14:creationId xmlns:p14="http://schemas.microsoft.com/office/powerpoint/2010/main" val="5323156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DBD05C4D-A02A-DA09-3C1D-D8D35F1BAE31}"/>
              </a:ext>
            </a:extLst>
          </p:cNvPr>
          <p:cNvSpPr txBox="1"/>
          <p:nvPr/>
        </p:nvSpPr>
        <p:spPr>
          <a:xfrm>
            <a:off x="86627" y="50769"/>
            <a:ext cx="6412496" cy="470342"/>
          </a:xfrm>
          <a:prstGeom prst="rect">
            <a:avLst/>
          </a:prstGeom>
          <a:noFill/>
        </p:spPr>
        <p:txBody>
          <a:bodyPr wrap="square" rtlCol="0">
            <a:spAutoFit/>
          </a:bodyPr>
          <a:lstStyle/>
          <a:p>
            <a:r>
              <a:rPr lang="en-US" sz="2400" dirty="0">
                <a:solidFill>
                  <a:schemeClr val="accent1"/>
                </a:solidFill>
              </a:rPr>
              <a:t>Health analytics :</a:t>
            </a:r>
          </a:p>
        </p:txBody>
      </p:sp>
      <p:sp>
        <p:nvSpPr>
          <p:cNvPr id="4" name="TextBox 3">
            <a:extLst>
              <a:ext uri="{FF2B5EF4-FFF2-40B4-BE49-F238E27FC236}">
                <a16:creationId xmlns:a16="http://schemas.microsoft.com/office/drawing/2014/main" id="{10ABAFF9-ACFD-D640-C22E-4384057D3448}"/>
              </a:ext>
            </a:extLst>
          </p:cNvPr>
          <p:cNvSpPr txBox="1"/>
          <p:nvPr/>
        </p:nvSpPr>
        <p:spPr>
          <a:xfrm>
            <a:off x="86627" y="447153"/>
            <a:ext cx="11405419" cy="3365024"/>
          </a:xfrm>
          <a:prstGeom prst="rect">
            <a:avLst/>
          </a:prstGeom>
          <a:noFill/>
        </p:spPr>
        <p:txBody>
          <a:bodyPr wrap="square" rtlCol="0">
            <a:spAutoFit/>
          </a:bodyPr>
          <a:lstStyle/>
          <a:p>
            <a:pPr marL="285750" indent="-285750">
              <a:lnSpc>
                <a:spcPct val="150000"/>
              </a:lnSpc>
              <a:buFont typeface="Arial" panose="020B0604020202020204" pitchFamily="34" charset="0"/>
              <a:buChar char="•"/>
            </a:pPr>
            <a:r>
              <a:rPr lang="en-US" b="1" dirty="0">
                <a:latin typeface="Arial" panose="020B0604020202020204" pitchFamily="34" charset="0"/>
                <a:ea typeface="Calibri" panose="020F0502020204030204" pitchFamily="34" charset="0"/>
                <a:cs typeface="Times New Roman" panose="02020603050405020304" pitchFamily="18" charset="0"/>
              </a:rPr>
              <a:t>Population-Level Health Management Information Systems: </a:t>
            </a:r>
            <a:r>
              <a:rPr lang="en-US" dirty="0">
                <a:latin typeface="Arial" panose="020B0604020202020204" pitchFamily="34" charset="0"/>
                <a:ea typeface="Calibri" panose="020F0502020204030204" pitchFamily="34" charset="0"/>
                <a:cs typeface="Times New Roman" panose="02020603050405020304" pitchFamily="18" charset="0"/>
              </a:rPr>
              <a:t>Armenia lacks a comprehensive system within ARMED to provide a complete overview of the health status of the entire population.</a:t>
            </a:r>
          </a:p>
          <a:p>
            <a:pPr marL="285750" indent="-285750">
              <a:lnSpc>
                <a:spcPct val="150000"/>
              </a:lnSpc>
              <a:buFont typeface="Arial" panose="020B0604020202020204" pitchFamily="34" charset="0"/>
              <a:buChar char="•"/>
            </a:pPr>
            <a:r>
              <a:rPr lang="en-US" b="1" dirty="0">
                <a:latin typeface="Arial" panose="020B0604020202020204" pitchFamily="34" charset="0"/>
                <a:ea typeface="Calibri" panose="020F0502020204030204" pitchFamily="34" charset="0"/>
                <a:cs typeface="Times New Roman" panose="02020603050405020304" pitchFamily="18" charset="0"/>
              </a:rPr>
              <a:t>Impact on Monitoring and Evaluation: </a:t>
            </a:r>
            <a:r>
              <a:rPr lang="en-US" dirty="0">
                <a:latin typeface="Arial" panose="020B0604020202020204" pitchFamily="34" charset="0"/>
                <a:ea typeface="Calibri" panose="020F0502020204030204" pitchFamily="34" charset="0"/>
                <a:cs typeface="Times New Roman" panose="02020603050405020304" pitchFamily="18" charset="0"/>
              </a:rPr>
              <a:t>This gap hampers effective monitoring and evaluation of Key Performance Indicators (KPIs) crucial for policymakers.</a:t>
            </a:r>
          </a:p>
          <a:p>
            <a:pPr marL="285750" indent="-285750">
              <a:lnSpc>
                <a:spcPct val="150000"/>
              </a:lnSpc>
              <a:buFont typeface="Arial" panose="020B0604020202020204" pitchFamily="34" charset="0"/>
              <a:buChar char="•"/>
            </a:pPr>
            <a:r>
              <a:rPr lang="en-US" b="1" dirty="0">
                <a:latin typeface="Arial" panose="020B0604020202020204" pitchFamily="34" charset="0"/>
                <a:ea typeface="Calibri" panose="020F0502020204030204" pitchFamily="34" charset="0"/>
                <a:cs typeface="Times New Roman" panose="02020603050405020304" pitchFamily="18" charset="0"/>
              </a:rPr>
              <a:t>Real-Time Patient Information Dashboard: </a:t>
            </a:r>
            <a:r>
              <a:rPr lang="en-US" dirty="0">
                <a:latin typeface="Arial" panose="020B0604020202020204" pitchFamily="34" charset="0"/>
                <a:ea typeface="Calibri" panose="020F0502020204030204" pitchFamily="34" charset="0"/>
                <a:cs typeface="Times New Roman" panose="02020603050405020304" pitchFamily="18" charset="0"/>
              </a:rPr>
              <a:t>Developed during COVID-19, but requires further development and refinement to support robust and timely data-driven decision-making.</a:t>
            </a:r>
          </a:p>
          <a:p>
            <a:pPr marL="285750" indent="-285750">
              <a:lnSpc>
                <a:spcPct val="150000"/>
              </a:lnSpc>
              <a:buFont typeface="Arial" panose="020B0604020202020204" pitchFamily="34" charset="0"/>
              <a:buChar char="•"/>
            </a:pPr>
            <a:r>
              <a:rPr lang="en-US" b="1" dirty="0">
                <a:latin typeface="Arial" panose="020B0604020202020204" pitchFamily="34" charset="0"/>
                <a:ea typeface="Calibri" panose="020F0502020204030204" pitchFamily="34" charset="0"/>
                <a:cs typeface="Times New Roman" panose="02020603050405020304" pitchFamily="18" charset="0"/>
              </a:rPr>
              <a:t>Weak Health Analytics: </a:t>
            </a:r>
            <a:r>
              <a:rPr lang="en-US" dirty="0">
                <a:latin typeface="Arial" panose="020B0604020202020204" pitchFamily="34" charset="0"/>
                <a:ea typeface="Calibri" panose="020F0502020204030204" pitchFamily="34" charset="0"/>
                <a:cs typeface="Times New Roman" panose="02020603050405020304" pitchFamily="18" charset="0"/>
              </a:rPr>
              <a:t>Based on secondary research, Armenia's health analytics capability is lacking, with a maturity score of 2 out of 18 (11%)</a:t>
            </a:r>
            <a:endParaRPr lang="en-IN" dirty="0" err="1">
              <a:latin typeface="Arial" panose="020B0604020202020204" pitchFamily="34" charset="0"/>
              <a:ea typeface="Calibri" panose="020F0502020204030204" pitchFamily="34" charset="0"/>
              <a:cs typeface="Times New Roman" panose="02020603050405020304" pitchFamily="18" charset="0"/>
            </a:endParaRPr>
          </a:p>
        </p:txBody>
      </p:sp>
      <p:pic>
        <p:nvPicPr>
          <p:cNvPr id="6" name="Picture 5">
            <a:extLst>
              <a:ext uri="{FF2B5EF4-FFF2-40B4-BE49-F238E27FC236}">
                <a16:creationId xmlns:a16="http://schemas.microsoft.com/office/drawing/2014/main" id="{590319AA-BB49-9FD9-2521-F993A80A5B9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421160" y="4289576"/>
            <a:ext cx="5349680" cy="2276905"/>
          </a:xfrm>
          <a:prstGeom prst="rect">
            <a:avLst/>
          </a:prstGeom>
          <a:ln>
            <a:solidFill>
              <a:schemeClr val="tx1"/>
            </a:solidFill>
          </a:ln>
        </p:spPr>
      </p:pic>
      <p:sp>
        <p:nvSpPr>
          <p:cNvPr id="8" name="TextBox 7">
            <a:extLst>
              <a:ext uri="{FF2B5EF4-FFF2-40B4-BE49-F238E27FC236}">
                <a16:creationId xmlns:a16="http://schemas.microsoft.com/office/drawing/2014/main" id="{BC9FB3DF-B0EA-300B-9785-15519F75D60B}"/>
              </a:ext>
            </a:extLst>
          </p:cNvPr>
          <p:cNvSpPr txBox="1"/>
          <p:nvPr/>
        </p:nvSpPr>
        <p:spPr>
          <a:xfrm>
            <a:off x="314632" y="3889466"/>
            <a:ext cx="10264878" cy="400110"/>
          </a:xfrm>
          <a:prstGeom prst="rect">
            <a:avLst/>
          </a:prstGeom>
          <a:noFill/>
        </p:spPr>
        <p:txBody>
          <a:bodyPr wrap="square" rtlCol="0">
            <a:spAutoFit/>
          </a:bodyPr>
          <a:lstStyle/>
          <a:p>
            <a:r>
              <a:rPr lang="en-IN" sz="2000" dirty="0">
                <a:solidFill>
                  <a:schemeClr val="accent1"/>
                </a:solidFill>
              </a:rPr>
              <a:t>Scorecard based on the situational analysis:</a:t>
            </a:r>
          </a:p>
        </p:txBody>
      </p:sp>
    </p:spTree>
    <p:extLst>
      <p:ext uri="{BB962C8B-B14F-4D97-AF65-F5344CB8AC3E}">
        <p14:creationId xmlns:p14="http://schemas.microsoft.com/office/powerpoint/2010/main" val="37964849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8D1B2A25-A0B5-9183-9EA1-6C1EB2F71449}"/>
              </a:ext>
            </a:extLst>
          </p:cNvPr>
          <p:cNvSpPr txBox="1"/>
          <p:nvPr/>
        </p:nvSpPr>
        <p:spPr>
          <a:xfrm>
            <a:off x="86627" y="50769"/>
            <a:ext cx="6412496" cy="470342"/>
          </a:xfrm>
          <a:prstGeom prst="rect">
            <a:avLst/>
          </a:prstGeom>
          <a:noFill/>
        </p:spPr>
        <p:txBody>
          <a:bodyPr wrap="square" rtlCol="0">
            <a:spAutoFit/>
          </a:bodyPr>
          <a:lstStyle/>
          <a:p>
            <a:r>
              <a:rPr lang="en-US" sz="2400" dirty="0">
                <a:solidFill>
                  <a:schemeClr val="accent1"/>
                </a:solidFill>
              </a:rPr>
              <a:t>Identified gaps:</a:t>
            </a:r>
          </a:p>
        </p:txBody>
      </p:sp>
      <p:sp>
        <p:nvSpPr>
          <p:cNvPr id="4" name="TextBox 3">
            <a:extLst>
              <a:ext uri="{FF2B5EF4-FFF2-40B4-BE49-F238E27FC236}">
                <a16:creationId xmlns:a16="http://schemas.microsoft.com/office/drawing/2014/main" id="{B686CE40-B926-70D3-6A05-4CAE7C7BD022}"/>
              </a:ext>
            </a:extLst>
          </p:cNvPr>
          <p:cNvSpPr txBox="1"/>
          <p:nvPr/>
        </p:nvSpPr>
        <p:spPr>
          <a:xfrm>
            <a:off x="216310" y="747252"/>
            <a:ext cx="11670890" cy="5858014"/>
          </a:xfrm>
          <a:prstGeom prst="rect">
            <a:avLst/>
          </a:prstGeom>
          <a:noFill/>
        </p:spPr>
        <p:txBody>
          <a:bodyPr wrap="square" rtlCol="0">
            <a:spAutoFit/>
          </a:bodyPr>
          <a:lstStyle/>
          <a:p>
            <a:pPr marL="285750" indent="-285750">
              <a:lnSpc>
                <a:spcPct val="150000"/>
              </a:lnSpc>
              <a:buFont typeface="Arial" panose="020B0604020202020204" pitchFamily="34" charset="0"/>
              <a:buChar char="•"/>
            </a:pPr>
            <a:r>
              <a:rPr lang="en-US" b="1" dirty="0">
                <a:latin typeface="Arial" panose="020B0604020202020204" pitchFamily="34" charset="0"/>
                <a:ea typeface="Calibri" panose="020F0502020204030204" pitchFamily="34" charset="0"/>
                <a:cs typeface="Times New Roman" panose="02020603050405020304" pitchFamily="18" charset="0"/>
              </a:rPr>
              <a:t>Claim Processing System: </a:t>
            </a:r>
            <a:r>
              <a:rPr lang="en-US" dirty="0">
                <a:latin typeface="Arial" panose="020B0604020202020204" pitchFamily="34" charset="0"/>
                <a:ea typeface="Calibri" panose="020F0502020204030204" pitchFamily="34" charset="0"/>
                <a:cs typeface="Times New Roman" panose="02020603050405020304" pitchFamily="18" charset="0"/>
              </a:rPr>
              <a:t>ARMED allows manual claim submission without required documents, increasing risk of errors and </a:t>
            </a:r>
            <a:r>
              <a:rPr lang="en-US" dirty="0" err="1">
                <a:latin typeface="Arial" panose="020B0604020202020204" pitchFamily="34" charset="0"/>
                <a:ea typeface="Calibri" panose="020F0502020204030204" pitchFamily="34" charset="0"/>
                <a:cs typeface="Times New Roman" panose="02020603050405020304" pitchFamily="18" charset="0"/>
              </a:rPr>
              <a:t>fraud.Lack</a:t>
            </a:r>
            <a:r>
              <a:rPr lang="en-US" dirty="0">
                <a:latin typeface="Arial" panose="020B0604020202020204" pitchFamily="34" charset="0"/>
                <a:ea typeface="Calibri" panose="020F0502020204030204" pitchFamily="34" charset="0"/>
                <a:cs typeface="Times New Roman" panose="02020603050405020304" pitchFamily="18" charset="0"/>
              </a:rPr>
              <a:t> of automated segregation by priority and absence of claim history complicate the process.</a:t>
            </a:r>
          </a:p>
          <a:p>
            <a:pPr marL="285750" indent="-285750">
              <a:lnSpc>
                <a:spcPct val="150000"/>
              </a:lnSpc>
              <a:buFont typeface="Arial" panose="020B0604020202020204" pitchFamily="34" charset="0"/>
              <a:buChar char="•"/>
            </a:pPr>
            <a:r>
              <a:rPr lang="en-US" b="1" dirty="0">
                <a:latin typeface="Arial" panose="020B0604020202020204" pitchFamily="34" charset="0"/>
                <a:ea typeface="Calibri" panose="020F0502020204030204" pitchFamily="34" charset="0"/>
                <a:cs typeface="Times New Roman" panose="02020603050405020304" pitchFamily="18" charset="0"/>
              </a:rPr>
              <a:t>Beneficiary Verification System: </a:t>
            </a:r>
            <a:r>
              <a:rPr lang="en-US" dirty="0">
                <a:latin typeface="Arial" panose="020B0604020202020204" pitchFamily="34" charset="0"/>
                <a:ea typeface="Calibri" panose="020F0502020204030204" pitchFamily="34" charset="0"/>
                <a:cs typeface="Times New Roman" panose="02020603050405020304" pitchFamily="18" charset="0"/>
              </a:rPr>
              <a:t>Poor integration between ARMED and </a:t>
            </a:r>
            <a:r>
              <a:rPr lang="en-US" dirty="0" err="1">
                <a:latin typeface="Arial" panose="020B0604020202020204" pitchFamily="34" charset="0"/>
                <a:ea typeface="Calibri" panose="020F0502020204030204" pitchFamily="34" charset="0"/>
                <a:cs typeface="Times New Roman" panose="02020603050405020304" pitchFamily="18" charset="0"/>
              </a:rPr>
              <a:t>MoLSA</a:t>
            </a:r>
            <a:r>
              <a:rPr lang="en-US" dirty="0">
                <a:latin typeface="Arial" panose="020B0604020202020204" pitchFamily="34" charset="0"/>
                <a:ea typeface="Calibri" panose="020F0502020204030204" pitchFamily="34" charset="0"/>
                <a:cs typeface="Times New Roman" panose="02020603050405020304" pitchFamily="18" charset="0"/>
              </a:rPr>
              <a:t> hinders automated disability status </a:t>
            </a:r>
            <a:r>
              <a:rPr lang="en-US" dirty="0" err="1">
                <a:latin typeface="Arial" panose="020B0604020202020204" pitchFamily="34" charset="0"/>
                <a:ea typeface="Calibri" panose="020F0502020204030204" pitchFamily="34" charset="0"/>
                <a:cs typeface="Times New Roman" panose="02020603050405020304" pitchFamily="18" charset="0"/>
              </a:rPr>
              <a:t>retrieval.Providers</a:t>
            </a:r>
            <a:r>
              <a:rPr lang="en-US" dirty="0">
                <a:latin typeface="Arial" panose="020B0604020202020204" pitchFamily="34" charset="0"/>
                <a:ea typeface="Calibri" panose="020F0502020204030204" pitchFamily="34" charset="0"/>
                <a:cs typeface="Times New Roman" panose="02020603050405020304" pitchFamily="18" charset="0"/>
              </a:rPr>
              <a:t> resort to time-consuming manual checks due to these integration issues.</a:t>
            </a:r>
          </a:p>
          <a:p>
            <a:pPr marL="285750" indent="-285750">
              <a:lnSpc>
                <a:spcPct val="150000"/>
              </a:lnSpc>
              <a:buFont typeface="Arial" panose="020B0604020202020204" pitchFamily="34" charset="0"/>
              <a:buChar char="•"/>
            </a:pPr>
            <a:r>
              <a:rPr lang="en-US" b="1" dirty="0">
                <a:latin typeface="Arial" panose="020B0604020202020204" pitchFamily="34" charset="0"/>
                <a:ea typeface="Calibri" panose="020F0502020204030204" pitchFamily="34" charset="0"/>
                <a:cs typeface="Times New Roman" panose="02020603050405020304" pitchFamily="18" charset="0"/>
              </a:rPr>
              <a:t>Anti-Fraud System: </a:t>
            </a:r>
            <a:r>
              <a:rPr lang="en-US" dirty="0">
                <a:latin typeface="Arial" panose="020B0604020202020204" pitchFamily="34" charset="0"/>
                <a:ea typeface="Calibri" panose="020F0502020204030204" pitchFamily="34" charset="0"/>
                <a:cs typeface="Times New Roman" panose="02020603050405020304" pitchFamily="18" charset="0"/>
              </a:rPr>
              <a:t>ARMED lacks efficient anti-fraud mechanisms like automatic detection of suspicious pre-</a:t>
            </a:r>
            <a:r>
              <a:rPr lang="en-US" dirty="0" err="1">
                <a:latin typeface="Arial" panose="020B0604020202020204" pitchFamily="34" charset="0"/>
                <a:ea typeface="Calibri" panose="020F0502020204030204" pitchFamily="34" charset="0"/>
                <a:cs typeface="Times New Roman" panose="02020603050405020304" pitchFamily="18" charset="0"/>
              </a:rPr>
              <a:t>authorizations.Current</a:t>
            </a:r>
            <a:r>
              <a:rPr lang="en-US" dirty="0">
                <a:latin typeface="Arial" panose="020B0604020202020204" pitchFamily="34" charset="0"/>
                <a:ea typeface="Calibri" panose="020F0502020204030204" pitchFamily="34" charset="0"/>
                <a:cs typeface="Times New Roman" panose="02020603050405020304" pitchFamily="18" charset="0"/>
              </a:rPr>
              <a:t> methods rely on sampling, lacking uniform assessment of filed claims for errors.</a:t>
            </a:r>
          </a:p>
          <a:p>
            <a:pPr marL="285750" indent="-285750">
              <a:lnSpc>
                <a:spcPct val="150000"/>
              </a:lnSpc>
              <a:buFont typeface="Arial" panose="020B0604020202020204" pitchFamily="34" charset="0"/>
              <a:buChar char="•"/>
            </a:pPr>
            <a:r>
              <a:rPr lang="en-US" b="1" dirty="0">
                <a:latin typeface="Arial" panose="020B0604020202020204" pitchFamily="34" charset="0"/>
                <a:ea typeface="Calibri" panose="020F0502020204030204" pitchFamily="34" charset="0"/>
                <a:cs typeface="Times New Roman" panose="02020603050405020304" pitchFamily="18" charset="0"/>
              </a:rPr>
              <a:t>E-Prescription System: </a:t>
            </a:r>
            <a:r>
              <a:rPr lang="en-US" dirty="0">
                <a:latin typeface="Arial" panose="020B0604020202020204" pitchFamily="34" charset="0"/>
                <a:ea typeface="Calibri" panose="020F0502020204030204" pitchFamily="34" charset="0"/>
                <a:cs typeface="Times New Roman" panose="02020603050405020304" pitchFamily="18" charset="0"/>
              </a:rPr>
              <a:t>Pilot e-prescription system initiated by MoH with mandatory pharmacy connection to </a:t>
            </a:r>
            <a:r>
              <a:rPr lang="en-US" dirty="0" err="1">
                <a:latin typeface="Arial" panose="020B0604020202020204" pitchFamily="34" charset="0"/>
                <a:ea typeface="Calibri" panose="020F0502020204030204" pitchFamily="34" charset="0"/>
                <a:cs typeface="Times New Roman" panose="02020603050405020304" pitchFamily="18" charset="0"/>
              </a:rPr>
              <a:t>ARMED.Inadequate</a:t>
            </a:r>
            <a:r>
              <a:rPr lang="en-US" dirty="0">
                <a:latin typeface="Arial" panose="020B0604020202020204" pitchFamily="34" charset="0"/>
                <a:ea typeface="Calibri" panose="020F0502020204030204" pitchFamily="34" charset="0"/>
                <a:cs typeface="Times New Roman" panose="02020603050405020304" pitchFamily="18" charset="0"/>
              </a:rPr>
              <a:t> integration increases risk of medication errors, especially with hospital pharmacies linked.</a:t>
            </a:r>
          </a:p>
          <a:p>
            <a:pPr marL="285750" indent="-285750">
              <a:lnSpc>
                <a:spcPct val="150000"/>
              </a:lnSpc>
              <a:buFont typeface="Arial" panose="020B0604020202020204" pitchFamily="34" charset="0"/>
              <a:buChar char="•"/>
            </a:pPr>
            <a:r>
              <a:rPr lang="en-US" b="1" dirty="0">
                <a:latin typeface="Arial" panose="020B0604020202020204" pitchFamily="34" charset="0"/>
                <a:ea typeface="Calibri" panose="020F0502020204030204" pitchFamily="34" charset="0"/>
                <a:cs typeface="Times New Roman" panose="02020603050405020304" pitchFamily="18" charset="0"/>
              </a:rPr>
              <a:t>E-Referral System: </a:t>
            </a:r>
            <a:r>
              <a:rPr lang="en-US" dirty="0">
                <a:latin typeface="Arial" panose="020B0604020202020204" pitchFamily="34" charset="0"/>
                <a:ea typeface="Calibri" panose="020F0502020204030204" pitchFamily="34" charset="0"/>
                <a:cs typeface="Times New Roman" panose="02020603050405020304" pitchFamily="18" charset="0"/>
              </a:rPr>
              <a:t>Referral module in ARMED suffers from incomplete or outdated information </a:t>
            </a:r>
            <a:r>
              <a:rPr lang="en-US" dirty="0" err="1">
                <a:latin typeface="Arial" panose="020B0604020202020204" pitchFamily="34" charset="0"/>
                <a:ea typeface="Calibri" panose="020F0502020204030204" pitchFamily="34" charset="0"/>
                <a:cs typeface="Times New Roman" panose="02020603050405020304" pitchFamily="18" charset="0"/>
              </a:rPr>
              <a:t>entry.Lack</a:t>
            </a:r>
            <a:r>
              <a:rPr lang="en-US" dirty="0">
                <a:latin typeface="Arial" panose="020B0604020202020204" pitchFamily="34" charset="0"/>
                <a:ea typeface="Calibri" panose="020F0502020204030204" pitchFamily="34" charset="0"/>
                <a:cs typeface="Times New Roman" panose="02020603050405020304" pitchFamily="18" charset="0"/>
              </a:rPr>
              <a:t> of feedback mechanism impacts continuity of care, affecting patient perspective on completed referrals.</a:t>
            </a:r>
          </a:p>
          <a:p>
            <a:pPr marL="285750" indent="-285750">
              <a:lnSpc>
                <a:spcPct val="150000"/>
              </a:lnSpc>
              <a:buFont typeface="Arial" panose="020B0604020202020204" pitchFamily="34" charset="0"/>
              <a:buChar char="•"/>
            </a:pPr>
            <a:r>
              <a:rPr lang="en-US" b="1" dirty="0">
                <a:latin typeface="Arial" panose="020B0604020202020204" pitchFamily="34" charset="0"/>
                <a:ea typeface="Calibri" panose="020F0502020204030204" pitchFamily="34" charset="0"/>
                <a:cs typeface="Times New Roman" panose="02020603050405020304" pitchFamily="18" charset="0"/>
              </a:rPr>
              <a:t>Monitoring and Evaluation System: </a:t>
            </a:r>
            <a:r>
              <a:rPr lang="en-US" dirty="0">
                <a:latin typeface="Arial" panose="020B0604020202020204" pitchFamily="34" charset="0"/>
                <a:ea typeface="Calibri" panose="020F0502020204030204" pitchFamily="34" charset="0"/>
                <a:cs typeface="Times New Roman" panose="02020603050405020304" pitchFamily="18" charset="0"/>
              </a:rPr>
              <a:t>ARMED provides data entry and reporting interfaces but faces challenges with data inconsistency. Absence of consistent financial monitoring at facility level hampers informed decision-making</a:t>
            </a:r>
            <a:endParaRPr lang="en-IN" dirty="0" err="1">
              <a:latin typeface="Arial" panose="020B060402020202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2812909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002157CB-D51A-3A2E-06CE-83675CC7104E}"/>
              </a:ext>
            </a:extLst>
          </p:cNvPr>
          <p:cNvSpPr txBox="1"/>
          <p:nvPr/>
        </p:nvSpPr>
        <p:spPr>
          <a:xfrm>
            <a:off x="86627" y="50769"/>
            <a:ext cx="6412496" cy="470342"/>
          </a:xfrm>
          <a:prstGeom prst="rect">
            <a:avLst/>
          </a:prstGeom>
          <a:noFill/>
        </p:spPr>
        <p:txBody>
          <a:bodyPr wrap="square" rtlCol="0">
            <a:spAutoFit/>
          </a:bodyPr>
          <a:lstStyle/>
          <a:p>
            <a:r>
              <a:rPr lang="en-US" sz="2400" dirty="0">
                <a:solidFill>
                  <a:schemeClr val="accent1"/>
                </a:solidFill>
              </a:rPr>
              <a:t>Proposed interventions:</a:t>
            </a:r>
          </a:p>
        </p:txBody>
      </p:sp>
      <p:sp>
        <p:nvSpPr>
          <p:cNvPr id="10" name="TextBox 9">
            <a:extLst>
              <a:ext uri="{FF2B5EF4-FFF2-40B4-BE49-F238E27FC236}">
                <a16:creationId xmlns:a16="http://schemas.microsoft.com/office/drawing/2014/main" id="{3FB452AE-58DF-5E6A-4DD5-CA82E6302BF1}"/>
              </a:ext>
            </a:extLst>
          </p:cNvPr>
          <p:cNvSpPr txBox="1"/>
          <p:nvPr/>
        </p:nvSpPr>
        <p:spPr>
          <a:xfrm>
            <a:off x="235974" y="668594"/>
            <a:ext cx="11749549" cy="2064774"/>
          </a:xfrm>
          <a:prstGeom prst="rect">
            <a:avLst/>
          </a:prstGeom>
          <a:noFill/>
        </p:spPr>
        <p:txBody>
          <a:bodyPr wrap="square" rtlCol="0">
            <a:spAutoFit/>
          </a:bodyPr>
          <a:lstStyle/>
          <a:p>
            <a:pPr marL="285750" indent="-285750">
              <a:lnSpc>
                <a:spcPct val="150000"/>
              </a:lnSpc>
              <a:buFont typeface="Arial" panose="020B0604020202020204" pitchFamily="34" charset="0"/>
              <a:buChar char="•"/>
            </a:pPr>
            <a:r>
              <a:rPr lang="en-US" dirty="0">
                <a:latin typeface="Arial" panose="020B0604020202020204" pitchFamily="34" charset="0"/>
                <a:ea typeface="Calibri" panose="020F0502020204030204" pitchFamily="34" charset="0"/>
                <a:cs typeface="Times New Roman" panose="02020603050405020304" pitchFamily="18" charset="0"/>
              </a:rPr>
              <a:t>Armenia is actively working to strengthen its digital health financing ecosystem, to make it efficient &amp; resilient, stakeholders may focus on scaling up digital technologies for insurers (score: 10 (out of 21)), providers (score: 10 (out of 18)), and health analytics (score: 2 (out of 18)). Following are the six key intervention areas; one of these may be shortlisted by SHA, MoH. </a:t>
            </a:r>
            <a:endParaRPr lang="en-IN" dirty="0">
              <a:latin typeface="Arial" panose="020B0604020202020204" pitchFamily="34" charset="0"/>
              <a:ea typeface="Calibri" panose="020F0502020204030204" pitchFamily="34" charset="0"/>
              <a:cs typeface="Times New Roman" panose="02020603050405020304" pitchFamily="18" charset="0"/>
            </a:endParaRPr>
          </a:p>
          <a:p>
            <a:endParaRPr lang="en-IN" sz="1600" dirty="0" err="1">
              <a:solidFill>
                <a:schemeClr val="tx2"/>
              </a:solidFill>
            </a:endParaRPr>
          </a:p>
        </p:txBody>
      </p:sp>
      <p:pic>
        <p:nvPicPr>
          <p:cNvPr id="12" name="Picture 11">
            <a:extLst>
              <a:ext uri="{FF2B5EF4-FFF2-40B4-BE49-F238E27FC236}">
                <a16:creationId xmlns:a16="http://schemas.microsoft.com/office/drawing/2014/main" id="{B3ABFF4E-B8C2-7901-DD1B-4393C4E0BB7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76796" y="3083407"/>
            <a:ext cx="7001499" cy="3226239"/>
          </a:xfrm>
          <a:prstGeom prst="rect">
            <a:avLst/>
          </a:prstGeom>
          <a:ln>
            <a:solidFill>
              <a:schemeClr val="tx1"/>
            </a:solidFill>
          </a:ln>
        </p:spPr>
      </p:pic>
    </p:spTree>
    <p:extLst>
      <p:ext uri="{BB962C8B-B14F-4D97-AF65-F5344CB8AC3E}">
        <p14:creationId xmlns:p14="http://schemas.microsoft.com/office/powerpoint/2010/main" val="41723820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AE8B7067-8D32-CA4D-E26F-6418688C4816}"/>
              </a:ext>
            </a:extLst>
          </p:cNvPr>
          <p:cNvSpPr txBox="1"/>
          <p:nvPr/>
        </p:nvSpPr>
        <p:spPr>
          <a:xfrm>
            <a:off x="86627" y="50769"/>
            <a:ext cx="6412496" cy="470342"/>
          </a:xfrm>
          <a:prstGeom prst="rect">
            <a:avLst/>
          </a:prstGeom>
          <a:noFill/>
        </p:spPr>
        <p:txBody>
          <a:bodyPr wrap="square" rtlCol="0">
            <a:spAutoFit/>
          </a:bodyPr>
          <a:lstStyle/>
          <a:p>
            <a:r>
              <a:rPr lang="en-US" sz="2400" dirty="0">
                <a:solidFill>
                  <a:schemeClr val="accent1"/>
                </a:solidFill>
              </a:rPr>
              <a:t>Way forward:</a:t>
            </a:r>
          </a:p>
        </p:txBody>
      </p:sp>
      <p:sp>
        <p:nvSpPr>
          <p:cNvPr id="4" name="TextBox 3">
            <a:extLst>
              <a:ext uri="{FF2B5EF4-FFF2-40B4-BE49-F238E27FC236}">
                <a16:creationId xmlns:a16="http://schemas.microsoft.com/office/drawing/2014/main" id="{16EEB03D-E08A-26FD-C515-D88E24B301F6}"/>
              </a:ext>
            </a:extLst>
          </p:cNvPr>
          <p:cNvSpPr txBox="1"/>
          <p:nvPr/>
        </p:nvSpPr>
        <p:spPr>
          <a:xfrm>
            <a:off x="393290" y="1754182"/>
            <a:ext cx="11405419" cy="3349635"/>
          </a:xfrm>
          <a:prstGeom prst="rect">
            <a:avLst/>
          </a:prstGeom>
          <a:noFill/>
        </p:spPr>
        <p:txBody>
          <a:bodyPr wrap="square" rtlCol="0">
            <a:spAutoFit/>
          </a:bodyPr>
          <a:lstStyle/>
          <a:p>
            <a:pPr marL="285750" lvl="0" indent="-285750">
              <a:lnSpc>
                <a:spcPct val="150000"/>
              </a:lnSpc>
              <a:buFont typeface="Arial" panose="020B0604020202020204" pitchFamily="34" charset="0"/>
              <a:buChar char="•"/>
            </a:pPr>
            <a:r>
              <a:rPr lang="en-US" dirty="0">
                <a:latin typeface="Arial" panose="020B0604020202020204" pitchFamily="34" charset="0"/>
                <a:ea typeface="Calibri" panose="020F0502020204030204" pitchFamily="34" charset="0"/>
                <a:cs typeface="Times New Roman" panose="02020603050405020304" pitchFamily="18" charset="0"/>
              </a:rPr>
              <a:t>Basis this gap analysis, it is proposed that SHA, MoH may shortlist on one of the recommended mature digital technologies for implementation.</a:t>
            </a:r>
            <a:endParaRPr lang="en-IN" dirty="0">
              <a:latin typeface="Arial" panose="020B0604020202020204" pitchFamily="34" charset="0"/>
              <a:ea typeface="Calibri" panose="020F0502020204030204" pitchFamily="34" charset="0"/>
              <a:cs typeface="Times New Roman" panose="02020603050405020304" pitchFamily="18" charset="0"/>
            </a:endParaRPr>
          </a:p>
          <a:p>
            <a:pPr marL="285750" lvl="0" indent="-285750">
              <a:lnSpc>
                <a:spcPct val="150000"/>
              </a:lnSpc>
              <a:buFont typeface="Arial" panose="020B0604020202020204" pitchFamily="34" charset="0"/>
              <a:buChar char="•"/>
            </a:pPr>
            <a:r>
              <a:rPr lang="en-US" dirty="0">
                <a:latin typeface="Arial" panose="020B0604020202020204" pitchFamily="34" charset="0"/>
                <a:ea typeface="Calibri" panose="020F0502020204030204" pitchFamily="34" charset="0"/>
                <a:cs typeface="Times New Roman" panose="02020603050405020304" pitchFamily="18" charset="0"/>
              </a:rPr>
              <a:t>IQVIA shall set-up a discussion between SHA, MoH to facilitate shortlisting of mature digital technology. </a:t>
            </a:r>
            <a:endParaRPr lang="en-IN" dirty="0">
              <a:latin typeface="Arial" panose="020B0604020202020204" pitchFamily="34" charset="0"/>
              <a:ea typeface="Calibri" panose="020F0502020204030204" pitchFamily="34" charset="0"/>
              <a:cs typeface="Times New Roman" panose="02020603050405020304" pitchFamily="18" charset="0"/>
            </a:endParaRPr>
          </a:p>
          <a:p>
            <a:pPr marL="285750" lvl="0" indent="-285750">
              <a:lnSpc>
                <a:spcPct val="150000"/>
              </a:lnSpc>
              <a:buFont typeface="Arial" panose="020B0604020202020204" pitchFamily="34" charset="0"/>
              <a:buChar char="•"/>
            </a:pPr>
            <a:r>
              <a:rPr lang="en-US" dirty="0">
                <a:latin typeface="Arial" panose="020B0604020202020204" pitchFamily="34" charset="0"/>
                <a:ea typeface="Calibri" panose="020F0502020204030204" pitchFamily="34" charset="0"/>
                <a:cs typeface="Times New Roman" panose="02020603050405020304" pitchFamily="18" charset="0"/>
              </a:rPr>
              <a:t>Once the technology has been shortlisted IQVIA shall furnish Terms of Reference pertaining to implementation of technology, along with a detailed action plan.</a:t>
            </a:r>
            <a:endParaRPr lang="en-IN" dirty="0">
              <a:latin typeface="Arial" panose="020B0604020202020204" pitchFamily="34" charset="0"/>
              <a:ea typeface="Calibri" panose="020F0502020204030204" pitchFamily="34" charset="0"/>
              <a:cs typeface="Times New Roman" panose="02020603050405020304" pitchFamily="18" charset="0"/>
            </a:endParaRPr>
          </a:p>
          <a:p>
            <a:pPr marL="285750" lvl="0" indent="-285750">
              <a:lnSpc>
                <a:spcPct val="150000"/>
              </a:lnSpc>
              <a:spcAft>
                <a:spcPts val="800"/>
              </a:spcAft>
              <a:buFont typeface="Arial" panose="020B0604020202020204" pitchFamily="34" charset="0"/>
              <a:buChar char="•"/>
            </a:pPr>
            <a:r>
              <a:rPr lang="en-US" dirty="0">
                <a:latin typeface="Arial" panose="020B0604020202020204" pitchFamily="34" charset="0"/>
                <a:ea typeface="Calibri" panose="020F0502020204030204" pitchFamily="34" charset="0"/>
                <a:cs typeface="Times New Roman" panose="02020603050405020304" pitchFamily="18" charset="0"/>
              </a:rPr>
              <a:t>Based on the final workplan agreed by ADB, and SHA, MoH; IQVIA will involve its project team of international and national experts for execution.</a:t>
            </a:r>
            <a:endParaRPr lang="en-IN" dirty="0">
              <a:latin typeface="Arial" panose="020B0604020202020204" pitchFamily="34" charset="0"/>
              <a:ea typeface="Calibri" panose="020F0502020204030204" pitchFamily="34" charset="0"/>
              <a:cs typeface="Times New Roman" panose="02020603050405020304" pitchFamily="18" charset="0"/>
            </a:endParaRPr>
          </a:p>
          <a:p>
            <a:endParaRPr lang="en-IN" sz="1600" dirty="0" err="1">
              <a:solidFill>
                <a:schemeClr val="tx2"/>
              </a:solidFill>
            </a:endParaRPr>
          </a:p>
        </p:txBody>
      </p:sp>
    </p:spTree>
    <p:extLst>
      <p:ext uri="{BB962C8B-B14F-4D97-AF65-F5344CB8AC3E}">
        <p14:creationId xmlns:p14="http://schemas.microsoft.com/office/powerpoint/2010/main" val="35110582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8EC77162-80F7-1CC4-6963-C09057882EEC}"/>
              </a:ext>
            </a:extLst>
          </p:cNvPr>
          <p:cNvSpPr txBox="1"/>
          <p:nvPr/>
        </p:nvSpPr>
        <p:spPr>
          <a:xfrm>
            <a:off x="86627" y="50769"/>
            <a:ext cx="6412496" cy="470342"/>
          </a:xfrm>
          <a:prstGeom prst="rect">
            <a:avLst/>
          </a:prstGeom>
          <a:noFill/>
        </p:spPr>
        <p:txBody>
          <a:bodyPr wrap="square" rtlCol="0">
            <a:spAutoFit/>
          </a:bodyPr>
          <a:lstStyle/>
          <a:p>
            <a:r>
              <a:rPr lang="en-US" sz="2400" dirty="0">
                <a:solidFill>
                  <a:schemeClr val="accent1"/>
                </a:solidFill>
              </a:rPr>
              <a:t>References:</a:t>
            </a:r>
          </a:p>
        </p:txBody>
      </p:sp>
      <p:sp>
        <p:nvSpPr>
          <p:cNvPr id="4" name="TextBox 3">
            <a:extLst>
              <a:ext uri="{FF2B5EF4-FFF2-40B4-BE49-F238E27FC236}">
                <a16:creationId xmlns:a16="http://schemas.microsoft.com/office/drawing/2014/main" id="{EB70D349-95BC-8E3C-1182-E061BE474D0A}"/>
              </a:ext>
            </a:extLst>
          </p:cNvPr>
          <p:cNvSpPr txBox="1"/>
          <p:nvPr/>
        </p:nvSpPr>
        <p:spPr>
          <a:xfrm>
            <a:off x="167147" y="672218"/>
            <a:ext cx="11621729" cy="6135013"/>
          </a:xfrm>
          <a:prstGeom prst="rect">
            <a:avLst/>
          </a:prstGeom>
          <a:noFill/>
        </p:spPr>
        <p:txBody>
          <a:bodyPr wrap="square" rtlCol="0">
            <a:spAutoFit/>
          </a:bodyPr>
          <a:lstStyle/>
          <a:p>
            <a:pPr algn="l">
              <a:lnSpc>
                <a:spcPct val="150000"/>
              </a:lnSpc>
            </a:pPr>
            <a:r>
              <a:rPr lang="en-US" sz="1800" u="sng" baseline="30000" dirty="0">
                <a:solidFill>
                  <a:srgbClr val="0070C0"/>
                </a:solidFill>
                <a:effectLst/>
                <a:latin typeface="Arial" panose="020B0604020202020204" pitchFamily="34" charset="0"/>
                <a:ea typeface="Calibri" panose="020F0502020204030204" pitchFamily="34" charset="0"/>
                <a:cs typeface="Arial" panose="020B0604020202020204" pitchFamily="34" charset="0"/>
              </a:rPr>
              <a:t>https://www.who.int/europe/publications/i/item/9789289053402 </a:t>
            </a:r>
            <a:endParaRPr lang="en-IN" sz="1800" baseline="30000" dirty="0">
              <a:effectLst/>
              <a:latin typeface="Arial" panose="020B0604020202020204" pitchFamily="34" charset="0"/>
              <a:ea typeface="Calibri" panose="020F0502020204030204" pitchFamily="34" charset="0"/>
              <a:cs typeface="Times New Roman" panose="02020603050405020304" pitchFamily="18" charset="0"/>
            </a:endParaRPr>
          </a:p>
          <a:p>
            <a:pPr algn="l">
              <a:lnSpc>
                <a:spcPct val="150000"/>
              </a:lnSpc>
            </a:pPr>
            <a:r>
              <a:rPr lang="en-US" sz="1800" dirty="0">
                <a:effectLst/>
                <a:latin typeface="Arial" panose="020B0604020202020204" pitchFamily="34" charset="0"/>
                <a:ea typeface="Calibri" panose="020F0502020204030204" pitchFamily="34" charset="0"/>
                <a:cs typeface="Arial" panose="020B0604020202020204" pitchFamily="34" charset="0"/>
              </a:rPr>
              <a:t>IQVIA’s estimate.</a:t>
            </a:r>
            <a:endParaRPr lang="en-IN" sz="1800" dirty="0">
              <a:effectLst/>
              <a:latin typeface="Arial" panose="020B0604020202020204" pitchFamily="34" charset="0"/>
              <a:ea typeface="Calibri" panose="020F0502020204030204" pitchFamily="34" charset="0"/>
              <a:cs typeface="Times New Roman" panose="02020603050405020304" pitchFamily="18" charset="0"/>
            </a:endParaRPr>
          </a:p>
          <a:p>
            <a:pPr algn="l">
              <a:lnSpc>
                <a:spcPct val="150000"/>
              </a:lnSpc>
            </a:pPr>
            <a:r>
              <a:rPr lang="en-US" sz="1800" u="sng" dirty="0">
                <a:solidFill>
                  <a:srgbClr val="0563C1"/>
                </a:solidFill>
                <a:effectLst/>
                <a:latin typeface="Arial" panose="020B0604020202020204" pitchFamily="34" charset="0"/>
                <a:ea typeface="Calibri" panose="020F0502020204030204" pitchFamily="34" charset="0"/>
                <a:cs typeface="Times New Roman" panose="02020603050405020304" pitchFamily="18" charset="0"/>
                <a:hlinkClick r:id="rId2"/>
              </a:rPr>
              <a:t>https://www.gov.am/en/news/item/9307/</a:t>
            </a:r>
            <a:r>
              <a:rPr lang="en-US" sz="1800" dirty="0">
                <a:effectLst/>
                <a:latin typeface="Arial" panose="020B0604020202020204" pitchFamily="34" charset="0"/>
                <a:ea typeface="Calibri" panose="020F0502020204030204" pitchFamily="34" charset="0"/>
                <a:cs typeface="Times New Roman" panose="02020603050405020304" pitchFamily="18" charset="0"/>
              </a:rPr>
              <a:t> </a:t>
            </a:r>
            <a:endParaRPr lang="en-IN" sz="1800" dirty="0">
              <a:effectLst/>
              <a:latin typeface="Arial" panose="020B0604020202020204" pitchFamily="34" charset="0"/>
              <a:ea typeface="Calibri" panose="020F0502020204030204" pitchFamily="34" charset="0"/>
              <a:cs typeface="Times New Roman" panose="02020603050405020304" pitchFamily="18" charset="0"/>
            </a:endParaRPr>
          </a:p>
          <a:p>
            <a:pPr algn="l">
              <a:lnSpc>
                <a:spcPct val="150000"/>
              </a:lnSpc>
            </a:pPr>
            <a:r>
              <a:rPr lang="en-US" sz="1800" u="sng" dirty="0">
                <a:solidFill>
                  <a:srgbClr val="0563C1"/>
                </a:solidFill>
                <a:effectLst/>
                <a:latin typeface="Arial" panose="020B0604020202020204" pitchFamily="34" charset="0"/>
                <a:ea typeface="Calibri" panose="020F0502020204030204" pitchFamily="34" charset="0"/>
                <a:cs typeface="Times New Roman" panose="02020603050405020304" pitchFamily="18" charset="0"/>
                <a:hlinkClick r:id="rId3"/>
              </a:rPr>
              <a:t>https://publications.iom.int/system/files/pdf/pub2023-076-r-migration-management-digital-maturity-armenia.pdf</a:t>
            </a:r>
            <a:r>
              <a:rPr lang="en-US" sz="1800" dirty="0">
                <a:effectLst/>
                <a:latin typeface="Arial" panose="020B0604020202020204" pitchFamily="34" charset="0"/>
                <a:ea typeface="Calibri" panose="020F0502020204030204" pitchFamily="34" charset="0"/>
                <a:cs typeface="Times New Roman" panose="02020603050405020304" pitchFamily="18" charset="0"/>
              </a:rPr>
              <a:t> </a:t>
            </a:r>
            <a:endParaRPr lang="en-IN" sz="1800" dirty="0">
              <a:effectLst/>
              <a:latin typeface="Arial" panose="020B0604020202020204" pitchFamily="34" charset="0"/>
              <a:ea typeface="Calibri" panose="020F0502020204030204" pitchFamily="34" charset="0"/>
              <a:cs typeface="Times New Roman" panose="02020603050405020304" pitchFamily="18" charset="0"/>
            </a:endParaRPr>
          </a:p>
          <a:p>
            <a:pPr algn="l">
              <a:lnSpc>
                <a:spcPct val="150000"/>
              </a:lnSpc>
            </a:pPr>
            <a:r>
              <a:rPr lang="en-US" sz="1800" u="sng" dirty="0">
                <a:solidFill>
                  <a:srgbClr val="0563C1"/>
                </a:solidFill>
                <a:effectLst/>
                <a:latin typeface="Arial" panose="020B0604020202020204" pitchFamily="34" charset="0"/>
                <a:ea typeface="Calibri" panose="020F0502020204030204" pitchFamily="34" charset="0"/>
                <a:cs typeface="Times New Roman" panose="02020603050405020304" pitchFamily="18" charset="0"/>
                <a:hlinkClick r:id="rId4"/>
              </a:rPr>
              <a:t>https://www.primeminister.am/en/press-release/item/2020/07/20/Nikol-Pashinyan-meeting-Digitization/</a:t>
            </a:r>
            <a:r>
              <a:rPr lang="en-US" sz="1800" dirty="0">
                <a:effectLst/>
                <a:latin typeface="Arial" panose="020B0604020202020204" pitchFamily="34" charset="0"/>
                <a:ea typeface="Calibri" panose="020F0502020204030204" pitchFamily="34" charset="0"/>
                <a:cs typeface="Times New Roman" panose="02020603050405020304" pitchFamily="18" charset="0"/>
              </a:rPr>
              <a:t> </a:t>
            </a:r>
            <a:endParaRPr lang="en-IN" sz="1800" dirty="0">
              <a:effectLst/>
              <a:latin typeface="Arial" panose="020B0604020202020204" pitchFamily="34" charset="0"/>
              <a:ea typeface="Calibri" panose="020F0502020204030204" pitchFamily="34" charset="0"/>
              <a:cs typeface="Times New Roman" panose="02020603050405020304" pitchFamily="18" charset="0"/>
            </a:endParaRPr>
          </a:p>
          <a:p>
            <a:pPr algn="l">
              <a:lnSpc>
                <a:spcPct val="150000"/>
              </a:lnSpc>
            </a:pPr>
            <a:r>
              <a:rPr lang="en-US" sz="1800" u="sng" dirty="0">
                <a:solidFill>
                  <a:srgbClr val="0563C1"/>
                </a:solidFill>
                <a:effectLst/>
                <a:latin typeface="Arial" panose="020B0604020202020204" pitchFamily="34" charset="0"/>
                <a:ea typeface="Calibri" panose="020F0502020204030204" pitchFamily="34" charset="0"/>
                <a:cs typeface="Arial" panose="020B0604020202020204" pitchFamily="34" charset="0"/>
                <a:hlinkClick r:id="rId5"/>
              </a:rPr>
              <a:t>https://www.oecd.org/eurasia/Covid19_%20Advancing%20digital%20business%20transformation%20in%20the%20EaP%20countries.pdf</a:t>
            </a:r>
            <a:endParaRPr lang="en-IN" sz="1800" dirty="0">
              <a:effectLst/>
              <a:latin typeface="Arial" panose="020B0604020202020204" pitchFamily="34" charset="0"/>
              <a:ea typeface="Calibri" panose="020F0502020204030204" pitchFamily="34" charset="0"/>
              <a:cs typeface="Times New Roman" panose="02020603050405020304" pitchFamily="18" charset="0"/>
            </a:endParaRPr>
          </a:p>
          <a:p>
            <a:pPr algn="l">
              <a:lnSpc>
                <a:spcPct val="150000"/>
              </a:lnSpc>
            </a:pPr>
            <a:r>
              <a:rPr lang="en-US" sz="1800" u="sng" dirty="0">
                <a:solidFill>
                  <a:srgbClr val="0563C1"/>
                </a:solidFill>
                <a:effectLst/>
                <a:latin typeface="Arial" panose="020B0604020202020204" pitchFamily="34" charset="0"/>
                <a:ea typeface="Calibri" panose="020F0502020204030204" pitchFamily="34" charset="0"/>
                <a:cs typeface="Times New Roman" panose="02020603050405020304" pitchFamily="18" charset="0"/>
                <a:hlinkClick r:id="rId6"/>
              </a:rPr>
              <a:t>https://www.isfteh.org/files/media/A_Century_of_Telemedicine_-_Part_IV.pdf</a:t>
            </a:r>
            <a:r>
              <a:rPr lang="en-US" sz="1800" dirty="0">
                <a:effectLst/>
                <a:latin typeface="Arial" panose="020B0604020202020204" pitchFamily="34" charset="0"/>
                <a:ea typeface="Calibri" panose="020F0502020204030204" pitchFamily="34" charset="0"/>
                <a:cs typeface="Times New Roman" panose="02020603050405020304" pitchFamily="18" charset="0"/>
              </a:rPr>
              <a:t> </a:t>
            </a:r>
            <a:endParaRPr lang="en-IN" sz="1800" dirty="0">
              <a:effectLst/>
              <a:latin typeface="Arial" panose="020B0604020202020204" pitchFamily="34" charset="0"/>
              <a:ea typeface="Calibri" panose="020F0502020204030204" pitchFamily="34" charset="0"/>
              <a:cs typeface="Times New Roman" panose="02020603050405020304" pitchFamily="18" charset="0"/>
            </a:endParaRPr>
          </a:p>
          <a:p>
            <a:pPr algn="l">
              <a:lnSpc>
                <a:spcPct val="150000"/>
              </a:lnSpc>
            </a:pPr>
            <a:r>
              <a:rPr lang="en-US" sz="1800" dirty="0">
                <a:effectLst/>
                <a:latin typeface="Arial" panose="020B0604020202020204" pitchFamily="34" charset="0"/>
                <a:ea typeface="Calibri" panose="020F0502020204030204" pitchFamily="34" charset="0"/>
                <a:cs typeface="Times New Roman" panose="02020603050405020304" pitchFamily="18" charset="0"/>
              </a:rPr>
              <a:t>MOH Order_456-L_eHealth Action </a:t>
            </a:r>
            <a:r>
              <a:rPr lang="en-US" sz="1800" dirty="0" err="1">
                <a:effectLst/>
                <a:latin typeface="Arial" panose="020B0604020202020204" pitchFamily="34" charset="0"/>
                <a:ea typeface="Calibri" panose="020F0502020204030204" pitchFamily="34" charset="0"/>
                <a:cs typeface="Times New Roman" panose="02020603050405020304" pitchFamily="18" charset="0"/>
              </a:rPr>
              <a:t>Plan_eng</a:t>
            </a:r>
            <a:endParaRPr lang="en-IN" sz="1800" dirty="0">
              <a:effectLst/>
              <a:latin typeface="Arial" panose="020B0604020202020204" pitchFamily="34" charset="0"/>
              <a:ea typeface="Calibri" panose="020F0502020204030204" pitchFamily="34" charset="0"/>
              <a:cs typeface="Times New Roman" panose="02020603050405020304" pitchFamily="18" charset="0"/>
            </a:endParaRPr>
          </a:p>
          <a:p>
            <a:pPr algn="l">
              <a:lnSpc>
                <a:spcPct val="150000"/>
              </a:lnSpc>
            </a:pPr>
            <a:r>
              <a:rPr lang="en-US" sz="1800" dirty="0">
                <a:effectLst/>
                <a:latin typeface="Arial" panose="020B0604020202020204" pitchFamily="34" charset="0"/>
                <a:ea typeface="Calibri" panose="020F0502020204030204" pitchFamily="34" charset="0"/>
                <a:cs typeface="Arial" panose="020B0604020202020204" pitchFamily="34" charset="0"/>
              </a:rPr>
              <a:t>IQVIA’s estimate.</a:t>
            </a:r>
            <a:endParaRPr lang="en-IN" sz="1800" dirty="0">
              <a:effectLst/>
              <a:latin typeface="Arial" panose="020B0604020202020204" pitchFamily="34" charset="0"/>
              <a:ea typeface="Calibri" panose="020F0502020204030204" pitchFamily="34" charset="0"/>
              <a:cs typeface="Times New Roman" panose="02020603050405020304" pitchFamily="18" charset="0"/>
            </a:endParaRPr>
          </a:p>
          <a:p>
            <a:pPr algn="l">
              <a:lnSpc>
                <a:spcPct val="150000"/>
              </a:lnSpc>
            </a:pPr>
            <a:r>
              <a:rPr lang="en-US" sz="1800" u="sng" dirty="0">
                <a:solidFill>
                  <a:srgbClr val="0563C1"/>
                </a:solidFill>
                <a:effectLst/>
                <a:latin typeface="Arial" panose="020B0604020202020204" pitchFamily="34" charset="0"/>
                <a:ea typeface="Calibri" panose="020F0502020204030204" pitchFamily="34" charset="0"/>
                <a:cs typeface="Arial" panose="020B0604020202020204" pitchFamily="34" charset="0"/>
                <a:hlinkClick r:id="rId7"/>
              </a:rPr>
              <a:t>https://openknowledge.worldbank.org/server/api/core/bitstreams/f3a12463-2225-54e6-a838-4c756c65a2ae/content</a:t>
            </a:r>
            <a:endParaRPr lang="en-IN" sz="1800" dirty="0">
              <a:effectLst/>
              <a:latin typeface="Arial" panose="020B0604020202020204" pitchFamily="34" charset="0"/>
              <a:ea typeface="Calibri" panose="020F0502020204030204" pitchFamily="34" charset="0"/>
              <a:cs typeface="Times New Roman" panose="02020603050405020304" pitchFamily="18" charset="0"/>
            </a:endParaRPr>
          </a:p>
          <a:p>
            <a:pPr algn="l">
              <a:lnSpc>
                <a:spcPct val="150000"/>
              </a:lnSpc>
            </a:pPr>
            <a:r>
              <a:rPr lang="en-US" sz="1800" dirty="0">
                <a:effectLst/>
                <a:latin typeface="Arial" panose="020B0604020202020204" pitchFamily="34" charset="0"/>
                <a:ea typeface="Calibri" panose="020F0502020204030204" pitchFamily="34" charset="0"/>
                <a:cs typeface="Arial" panose="020B0604020202020204" pitchFamily="34" charset="0"/>
              </a:rPr>
              <a:t>Armenian eHealth Strategy and Action Plan for 2021-2023 </a:t>
            </a:r>
            <a:endParaRPr lang="en-IN" sz="1800" dirty="0">
              <a:effectLst/>
              <a:latin typeface="Arial" panose="020B0604020202020204" pitchFamily="34" charset="0"/>
              <a:ea typeface="Calibri" panose="020F0502020204030204" pitchFamily="34" charset="0"/>
              <a:cs typeface="Times New Roman" panose="02020603050405020304" pitchFamily="18" charset="0"/>
            </a:endParaRPr>
          </a:p>
          <a:p>
            <a:pPr algn="l">
              <a:lnSpc>
                <a:spcPct val="150000"/>
              </a:lnSpc>
            </a:pPr>
            <a:r>
              <a:rPr lang="en-US" sz="1800" u="sng" dirty="0">
                <a:solidFill>
                  <a:srgbClr val="0563C1"/>
                </a:solidFill>
                <a:effectLst/>
                <a:latin typeface="Arial" panose="020B0604020202020204" pitchFamily="34" charset="0"/>
                <a:ea typeface="Calibri" panose="020F0502020204030204" pitchFamily="34" charset="0"/>
                <a:cs typeface="Arial" panose="020B0604020202020204" pitchFamily="34" charset="0"/>
                <a:hlinkClick r:id="rId8"/>
              </a:rPr>
              <a:t>https://www.adb.org/sites/default/files/project-documents/51129/51129-002-pcr-en.pdf</a:t>
            </a:r>
            <a:endParaRPr lang="en-IN" sz="1800" dirty="0">
              <a:effectLst/>
              <a:latin typeface="Arial" panose="020B0604020202020204" pitchFamily="34" charset="0"/>
              <a:ea typeface="Calibri" panose="020F0502020204030204" pitchFamily="34" charset="0"/>
              <a:cs typeface="Times New Roman" panose="02020603050405020304" pitchFamily="18" charset="0"/>
            </a:endParaRPr>
          </a:p>
          <a:p>
            <a:pPr algn="l">
              <a:lnSpc>
                <a:spcPct val="150000"/>
              </a:lnSpc>
            </a:pPr>
            <a:endParaRPr lang="en-IN" sz="1800" dirty="0">
              <a:effectLst/>
              <a:latin typeface="Arial" panose="020B060402020202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3562174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69E52B9D-48A0-6BAB-2F3F-BE93285D6E36}"/>
              </a:ext>
            </a:extLst>
          </p:cNvPr>
          <p:cNvSpPr txBox="1"/>
          <p:nvPr/>
        </p:nvSpPr>
        <p:spPr>
          <a:xfrm>
            <a:off x="235974" y="147484"/>
            <a:ext cx="11582400" cy="6976269"/>
          </a:xfrm>
          <a:prstGeom prst="rect">
            <a:avLst/>
          </a:prstGeom>
          <a:noFill/>
        </p:spPr>
        <p:txBody>
          <a:bodyPr wrap="square" rtlCol="0">
            <a:spAutoFit/>
          </a:bodyPr>
          <a:lstStyle/>
          <a:p>
            <a:pPr algn="l">
              <a:lnSpc>
                <a:spcPct val="150000"/>
              </a:lnSpc>
            </a:pPr>
            <a:r>
              <a:rPr lang="en-US" sz="1800" baseline="30000" dirty="0">
                <a:effectLst/>
                <a:latin typeface="Arial" panose="020B0604020202020204" pitchFamily="34" charset="0"/>
                <a:ea typeface="Calibri" panose="020F0502020204030204" pitchFamily="34" charset="0"/>
                <a:cs typeface="Arial" panose="020B0604020202020204" pitchFamily="34" charset="0"/>
              </a:rPr>
              <a:t>IQVIA estimate.</a:t>
            </a:r>
          </a:p>
          <a:p>
            <a:pPr algn="l">
              <a:lnSpc>
                <a:spcPct val="150000"/>
              </a:lnSpc>
            </a:pPr>
            <a:r>
              <a:rPr lang="en-US" sz="1800" u="sng" dirty="0">
                <a:solidFill>
                  <a:srgbClr val="0563C1"/>
                </a:solidFill>
                <a:effectLst/>
                <a:latin typeface="Arial" panose="020B0604020202020204" pitchFamily="34" charset="0"/>
                <a:ea typeface="Calibri" panose="020F0502020204030204" pitchFamily="34" charset="0"/>
                <a:cs typeface="Arial" panose="020B0604020202020204" pitchFamily="34" charset="0"/>
                <a:hlinkClick r:id="rId2"/>
              </a:rPr>
              <a:t>https://armdigihealth.org/digital-health-in-armenia/</a:t>
            </a:r>
            <a:endParaRPr lang="en-IN" sz="1800" dirty="0">
              <a:effectLst/>
              <a:latin typeface="Arial" panose="020B0604020202020204" pitchFamily="34" charset="0"/>
              <a:ea typeface="Calibri" panose="020F0502020204030204" pitchFamily="34" charset="0"/>
              <a:cs typeface="Times New Roman" panose="02020603050405020304" pitchFamily="18" charset="0"/>
            </a:endParaRPr>
          </a:p>
          <a:p>
            <a:pPr algn="l">
              <a:lnSpc>
                <a:spcPct val="150000"/>
              </a:lnSpc>
            </a:pPr>
            <a:r>
              <a:rPr lang="en-US" sz="1800" u="sng" dirty="0">
                <a:solidFill>
                  <a:srgbClr val="0563C1"/>
                </a:solidFill>
                <a:effectLst/>
                <a:latin typeface="Arial" panose="020B0604020202020204" pitchFamily="34" charset="0"/>
                <a:ea typeface="Calibri" panose="020F0502020204030204" pitchFamily="34" charset="0"/>
                <a:cs typeface="Arial" panose="020B0604020202020204" pitchFamily="34" charset="0"/>
                <a:hlinkClick r:id="rId3"/>
              </a:rPr>
              <a:t>https://www.oecd.org/eurasia/Covid19_%20Advancing%20digital%20business%20transformation%20in%20the%20EaP%20countries.pdf</a:t>
            </a:r>
            <a:endParaRPr lang="en-IN" sz="1800" dirty="0">
              <a:effectLst/>
              <a:latin typeface="Arial" panose="020B0604020202020204" pitchFamily="34" charset="0"/>
              <a:ea typeface="Calibri" panose="020F0502020204030204" pitchFamily="34" charset="0"/>
              <a:cs typeface="Times New Roman" panose="02020603050405020304" pitchFamily="18" charset="0"/>
            </a:endParaRPr>
          </a:p>
          <a:p>
            <a:pPr algn="l">
              <a:lnSpc>
                <a:spcPct val="150000"/>
              </a:lnSpc>
            </a:pPr>
            <a:r>
              <a:rPr lang="en-US" sz="1800" u="sng" dirty="0">
                <a:solidFill>
                  <a:srgbClr val="0563C1"/>
                </a:solidFill>
                <a:effectLst/>
                <a:latin typeface="Arial" panose="020B0604020202020204" pitchFamily="34" charset="0"/>
                <a:ea typeface="Calibri" panose="020F0502020204030204" pitchFamily="34" charset="0"/>
                <a:cs typeface="Arial" panose="020B0604020202020204" pitchFamily="34" charset="0"/>
                <a:hlinkClick r:id="rId4"/>
              </a:rPr>
              <a:t>“National Electronic Healthcare Operator” CJSC operating ARMED, e-Health system in Armenia, has been certified by the globally recognized ISO/IEC 27001 Standard</a:t>
            </a:r>
            <a:endParaRPr lang="en-IN" sz="1800" dirty="0">
              <a:effectLst/>
              <a:latin typeface="Arial" panose="020B0604020202020204" pitchFamily="34" charset="0"/>
              <a:ea typeface="Calibri" panose="020F0502020204030204" pitchFamily="34" charset="0"/>
              <a:cs typeface="Times New Roman" panose="02020603050405020304" pitchFamily="18" charset="0"/>
            </a:endParaRPr>
          </a:p>
          <a:p>
            <a:pPr algn="l">
              <a:lnSpc>
                <a:spcPct val="150000"/>
              </a:lnSpc>
            </a:pPr>
            <a:r>
              <a:rPr lang="en-US" sz="1800" u="sng" dirty="0">
                <a:solidFill>
                  <a:srgbClr val="0563C1"/>
                </a:solidFill>
                <a:effectLst/>
                <a:latin typeface="Arial" panose="020B0604020202020204" pitchFamily="34" charset="0"/>
                <a:ea typeface="Calibri" panose="020F0502020204030204" pitchFamily="34" charset="0"/>
                <a:cs typeface="Arial" panose="020B0604020202020204" pitchFamily="34" charset="0"/>
                <a:hlinkClick r:id="rId5"/>
              </a:rPr>
              <a:t>https://eufordigital.eu/wp-content/uploads/2021/02/Analysis-of-the-current-state-of-eHealth-in-the-Eastern-partner-countries.pdf</a:t>
            </a:r>
            <a:endParaRPr lang="en-IN" sz="1800" dirty="0">
              <a:effectLst/>
              <a:latin typeface="Arial" panose="020B0604020202020204" pitchFamily="34" charset="0"/>
              <a:ea typeface="Calibri" panose="020F0502020204030204" pitchFamily="34" charset="0"/>
              <a:cs typeface="Times New Roman" panose="02020603050405020304" pitchFamily="18" charset="0"/>
            </a:endParaRPr>
          </a:p>
          <a:p>
            <a:pPr algn="l">
              <a:lnSpc>
                <a:spcPct val="150000"/>
              </a:lnSpc>
            </a:pPr>
            <a:r>
              <a:rPr lang="en-US" sz="1800" dirty="0">
                <a:effectLst/>
                <a:latin typeface="Arial" panose="020B0604020202020204" pitchFamily="34" charset="0"/>
                <a:ea typeface="Calibri" panose="020F0502020204030204" pitchFamily="34" charset="0"/>
                <a:cs typeface="Arial" panose="020B0604020202020204" pitchFamily="34" charset="0"/>
              </a:rPr>
              <a:t>IQVIA’s estimate.</a:t>
            </a:r>
            <a:endParaRPr lang="en-IN" sz="1800" dirty="0">
              <a:effectLst/>
              <a:latin typeface="Arial" panose="020B0604020202020204" pitchFamily="34" charset="0"/>
              <a:ea typeface="Calibri" panose="020F0502020204030204" pitchFamily="34" charset="0"/>
              <a:cs typeface="Times New Roman" panose="02020603050405020304" pitchFamily="18" charset="0"/>
            </a:endParaRPr>
          </a:p>
          <a:p>
            <a:pPr algn="l">
              <a:lnSpc>
                <a:spcPct val="150000"/>
              </a:lnSpc>
            </a:pPr>
            <a:r>
              <a:rPr lang="en-US" sz="1800" u="sng" dirty="0">
                <a:solidFill>
                  <a:srgbClr val="0563C1"/>
                </a:solidFill>
                <a:effectLst/>
                <a:latin typeface="Arial" panose="020B0604020202020204" pitchFamily="34" charset="0"/>
                <a:ea typeface="Calibri" panose="020F0502020204030204" pitchFamily="34" charset="0"/>
                <a:cs typeface="Arial" panose="020B0604020202020204" pitchFamily="34" charset="0"/>
                <a:hlinkClick r:id="rId6"/>
              </a:rPr>
              <a:t>https://corporate.armed.am/en/about-system</a:t>
            </a:r>
            <a:endParaRPr lang="en-IN" sz="1800" dirty="0">
              <a:effectLst/>
              <a:latin typeface="Arial" panose="020B0604020202020204" pitchFamily="34" charset="0"/>
              <a:ea typeface="Calibri" panose="020F0502020204030204" pitchFamily="34" charset="0"/>
              <a:cs typeface="Times New Roman" panose="02020603050405020304" pitchFamily="18" charset="0"/>
            </a:endParaRPr>
          </a:p>
          <a:p>
            <a:pPr algn="l">
              <a:lnSpc>
                <a:spcPct val="150000"/>
              </a:lnSpc>
            </a:pPr>
            <a:r>
              <a:rPr lang="en-US" sz="1800" u="sng" dirty="0">
                <a:solidFill>
                  <a:srgbClr val="0563C1"/>
                </a:solidFill>
                <a:effectLst/>
                <a:latin typeface="Arial" panose="020B0604020202020204" pitchFamily="34" charset="0"/>
                <a:ea typeface="Calibri" panose="020F0502020204030204" pitchFamily="34" charset="0"/>
                <a:cs typeface="Arial" panose="020B0604020202020204" pitchFamily="34" charset="0"/>
                <a:hlinkClick r:id="rId6"/>
              </a:rPr>
              <a:t>https://corporate.armed.am/en/about-system</a:t>
            </a:r>
            <a:endParaRPr lang="en-IN" sz="1800" dirty="0">
              <a:effectLst/>
              <a:latin typeface="Arial" panose="020B0604020202020204" pitchFamily="34" charset="0"/>
              <a:ea typeface="Calibri" panose="020F0502020204030204" pitchFamily="34" charset="0"/>
              <a:cs typeface="Times New Roman" panose="02020603050405020304" pitchFamily="18" charset="0"/>
            </a:endParaRPr>
          </a:p>
          <a:p>
            <a:pPr algn="l">
              <a:lnSpc>
                <a:spcPct val="150000"/>
              </a:lnSpc>
            </a:pPr>
            <a:r>
              <a:rPr lang="en-US" sz="1800" dirty="0">
                <a:effectLst/>
                <a:latin typeface="Arial" panose="020B0604020202020204" pitchFamily="34" charset="0"/>
                <a:ea typeface="Calibri" panose="020F0502020204030204" pitchFamily="34" charset="0"/>
                <a:cs typeface="Arial" panose="020B0604020202020204" pitchFamily="34" charset="0"/>
              </a:rPr>
              <a:t>IQVIA’s estimate.</a:t>
            </a:r>
            <a:endParaRPr lang="en-IN" sz="1800" dirty="0">
              <a:effectLst/>
              <a:latin typeface="Arial" panose="020B0604020202020204" pitchFamily="34" charset="0"/>
              <a:ea typeface="Calibri" panose="020F0502020204030204" pitchFamily="34" charset="0"/>
              <a:cs typeface="Times New Roman" panose="02020603050405020304" pitchFamily="18" charset="0"/>
            </a:endParaRPr>
          </a:p>
          <a:p>
            <a:pPr algn="l">
              <a:lnSpc>
                <a:spcPct val="150000"/>
              </a:lnSpc>
              <a:spcAft>
                <a:spcPts val="1000"/>
              </a:spcAft>
            </a:pPr>
            <a:r>
              <a:rPr lang="en-US" sz="1800" i="0" u="sng" dirty="0">
                <a:solidFill>
                  <a:srgbClr val="44546A"/>
                </a:solidFill>
                <a:effectLst/>
                <a:latin typeface="Arial" panose="020B0604020202020204" pitchFamily="34" charset="0"/>
                <a:ea typeface="Calibri" panose="020F0502020204030204" pitchFamily="34" charset="0"/>
                <a:cs typeface="Arial" panose="020B0604020202020204" pitchFamily="34" charset="0"/>
                <a:hlinkClick r:id="rId7"/>
              </a:rPr>
              <a:t>https://documents1.worldbank.org/curated/en/174831600184459793/pdf/Strategic-Purchasing-for-Better-Health-in-Armenia.pdf</a:t>
            </a:r>
            <a:endParaRPr lang="en-IN" sz="1800" i="1" dirty="0">
              <a:solidFill>
                <a:srgbClr val="44546A"/>
              </a:solidFill>
              <a:effectLst/>
              <a:latin typeface="Arial" panose="020B0604020202020204" pitchFamily="34" charset="0"/>
              <a:ea typeface="Calibri" panose="020F0502020204030204" pitchFamily="34" charset="0"/>
              <a:cs typeface="Times New Roman" panose="02020603050405020304" pitchFamily="18" charset="0"/>
            </a:endParaRPr>
          </a:p>
          <a:p>
            <a:pPr algn="l">
              <a:lnSpc>
                <a:spcPct val="150000"/>
              </a:lnSpc>
            </a:pPr>
            <a:r>
              <a:rPr lang="en-US" sz="1800" dirty="0">
                <a:effectLst/>
                <a:latin typeface="Arial" panose="020B0604020202020204" pitchFamily="34" charset="0"/>
                <a:ea typeface="Calibri" panose="020F0502020204030204" pitchFamily="34" charset="0"/>
                <a:cs typeface="Arial" panose="020B0604020202020204" pitchFamily="34" charset="0"/>
              </a:rPr>
              <a:t>IQVIA’s estimate.</a:t>
            </a:r>
            <a:endParaRPr lang="en-IN" sz="1800" dirty="0">
              <a:effectLst/>
              <a:latin typeface="Arial" panose="020B0604020202020204" pitchFamily="34" charset="0"/>
              <a:ea typeface="Calibri" panose="020F0502020204030204" pitchFamily="34" charset="0"/>
              <a:cs typeface="Times New Roman" panose="02020603050405020304" pitchFamily="18" charset="0"/>
            </a:endParaRPr>
          </a:p>
          <a:p>
            <a:pPr algn="l">
              <a:lnSpc>
                <a:spcPct val="150000"/>
              </a:lnSpc>
            </a:pPr>
            <a:r>
              <a:rPr lang="en-US" sz="1800" dirty="0">
                <a:effectLst/>
                <a:latin typeface="Arial" panose="020B0604020202020204" pitchFamily="34" charset="0"/>
                <a:ea typeface="Calibri" panose="020F0502020204030204" pitchFamily="34" charset="0"/>
                <a:cs typeface="Arial" panose="020B0604020202020204" pitchFamily="34" charset="0"/>
              </a:rPr>
              <a:t>IQVIA estimate.</a:t>
            </a:r>
            <a:endParaRPr lang="en-IN" sz="1800" dirty="0">
              <a:effectLst/>
              <a:latin typeface="Arial" panose="020B0604020202020204" pitchFamily="34" charset="0"/>
              <a:ea typeface="Calibri" panose="020F0502020204030204" pitchFamily="34" charset="0"/>
              <a:cs typeface="Times New Roman" panose="02020603050405020304" pitchFamily="18" charset="0"/>
            </a:endParaRPr>
          </a:p>
          <a:p>
            <a:endParaRPr lang="en-IN" sz="1600" dirty="0" err="1">
              <a:solidFill>
                <a:schemeClr val="tx2"/>
              </a:solidFill>
            </a:endParaRPr>
          </a:p>
        </p:txBody>
      </p:sp>
    </p:spTree>
    <p:extLst>
      <p:ext uri="{BB962C8B-B14F-4D97-AF65-F5344CB8AC3E}">
        <p14:creationId xmlns:p14="http://schemas.microsoft.com/office/powerpoint/2010/main" val="30405931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06BF2304-8195-BDD8-197F-51A53CBC00C4}"/>
              </a:ext>
            </a:extLst>
          </p:cNvPr>
          <p:cNvSpPr>
            <a:spLocks noGrp="1"/>
          </p:cNvSpPr>
          <p:nvPr>
            <p:ph type="title"/>
          </p:nvPr>
        </p:nvSpPr>
        <p:spPr>
          <a:xfrm>
            <a:off x="1" y="0"/>
            <a:ext cx="11213432" cy="548640"/>
          </a:xfrm>
        </p:spPr>
        <p:txBody>
          <a:bodyPr tIns="91440" bIns="91440" anchor="ctr"/>
          <a:lstStyle/>
          <a:p>
            <a:r>
              <a:rPr lang="en-US" sz="2400" dirty="0">
                <a:solidFill>
                  <a:schemeClr val="accent2"/>
                </a:solidFill>
                <a:cs typeface="Arial" panose="020B0604020202020204" pitchFamily="34" charset="0"/>
              </a:rPr>
              <a:t>Rationale</a:t>
            </a:r>
          </a:p>
        </p:txBody>
      </p:sp>
      <p:sp>
        <p:nvSpPr>
          <p:cNvPr id="5" name="TextBox 4">
            <a:extLst>
              <a:ext uri="{FF2B5EF4-FFF2-40B4-BE49-F238E27FC236}">
                <a16:creationId xmlns:a16="http://schemas.microsoft.com/office/drawing/2014/main" id="{3DA9F801-684C-BA75-0333-E840E778D91E}"/>
              </a:ext>
            </a:extLst>
          </p:cNvPr>
          <p:cNvSpPr txBox="1"/>
          <p:nvPr/>
        </p:nvSpPr>
        <p:spPr>
          <a:xfrm>
            <a:off x="0" y="462012"/>
            <a:ext cx="11338560" cy="584775"/>
          </a:xfrm>
          <a:prstGeom prst="rect">
            <a:avLst/>
          </a:prstGeom>
          <a:noFill/>
        </p:spPr>
        <p:txBody>
          <a:bodyPr wrap="square">
            <a:spAutoFit/>
          </a:bodyPr>
          <a:lstStyle/>
          <a:p>
            <a:r>
              <a:rPr lang="en-US" sz="1600" b="1" i="0" dirty="0">
                <a:solidFill>
                  <a:schemeClr val="accent2"/>
                </a:solidFill>
                <a:effectLst/>
              </a:rPr>
              <a:t> </a:t>
            </a:r>
            <a:r>
              <a:rPr lang="en-US" sz="1600" b="0" i="0" dirty="0">
                <a:solidFill>
                  <a:schemeClr val="accent1"/>
                </a:solidFill>
                <a:effectLst/>
              </a:rPr>
              <a:t> To achieve UHC, SDGS,</a:t>
            </a:r>
            <a:r>
              <a:rPr lang="en-US" sz="1600" b="0" i="0" dirty="0">
                <a:solidFill>
                  <a:srgbClr val="0D0D0D"/>
                </a:solidFill>
                <a:effectLst/>
                <a:latin typeface="Söhne"/>
              </a:rPr>
              <a:t> </a:t>
            </a:r>
            <a:r>
              <a:rPr lang="en-US" sz="1600" dirty="0">
                <a:solidFill>
                  <a:schemeClr val="accent1"/>
                </a:solidFill>
              </a:rPr>
              <a:t>coverage of essential health services, financial protection against health expenses, and access to quality healthcare without discrimination in Armenia healthcare system.</a:t>
            </a:r>
            <a:endParaRPr lang="en-IN" sz="1600" dirty="0">
              <a:solidFill>
                <a:schemeClr val="accent1"/>
              </a:solidFill>
            </a:endParaRPr>
          </a:p>
        </p:txBody>
      </p:sp>
      <p:pic>
        <p:nvPicPr>
          <p:cNvPr id="6" name="Picture 5">
            <a:extLst>
              <a:ext uri="{FF2B5EF4-FFF2-40B4-BE49-F238E27FC236}">
                <a16:creationId xmlns:a16="http://schemas.microsoft.com/office/drawing/2014/main" id="{F3D50E57-FC5B-263D-4CEA-01D4F4A7D9F8}"/>
              </a:ext>
            </a:extLst>
          </p:cNvPr>
          <p:cNvPicPr>
            <a:picLocks noChangeAspect="1"/>
          </p:cNvPicPr>
          <p:nvPr/>
        </p:nvPicPr>
        <p:blipFill>
          <a:blip r:embed="rId2"/>
          <a:stretch>
            <a:fillRect/>
          </a:stretch>
        </p:blipFill>
        <p:spPr>
          <a:xfrm>
            <a:off x="2495970" y="1215639"/>
            <a:ext cx="7585070" cy="2619618"/>
          </a:xfrm>
          <a:prstGeom prst="rect">
            <a:avLst/>
          </a:prstGeom>
        </p:spPr>
      </p:pic>
      <p:cxnSp>
        <p:nvCxnSpPr>
          <p:cNvPr id="10" name="Straight Connector 9">
            <a:extLst>
              <a:ext uri="{FF2B5EF4-FFF2-40B4-BE49-F238E27FC236}">
                <a16:creationId xmlns:a16="http://schemas.microsoft.com/office/drawing/2014/main" id="{5513E7C4-0512-4514-5024-7023E704B9BE}"/>
              </a:ext>
            </a:extLst>
          </p:cNvPr>
          <p:cNvCxnSpPr>
            <a:cxnSpLocks/>
          </p:cNvCxnSpPr>
          <p:nvPr/>
        </p:nvCxnSpPr>
        <p:spPr>
          <a:xfrm>
            <a:off x="0" y="4004109"/>
            <a:ext cx="12192000" cy="0"/>
          </a:xfrm>
          <a:prstGeom prst="line">
            <a:avLst/>
          </a:prstGeom>
          <a:ln w="9525">
            <a:solidFill>
              <a:srgbClr val="00B0F0"/>
            </a:solidFill>
            <a:prstDash val="dash"/>
          </a:ln>
        </p:spPr>
        <p:style>
          <a:lnRef idx="1">
            <a:schemeClr val="accent1"/>
          </a:lnRef>
          <a:fillRef idx="0">
            <a:schemeClr val="accent1"/>
          </a:fillRef>
          <a:effectRef idx="0">
            <a:schemeClr val="accent1"/>
          </a:effectRef>
          <a:fontRef idx="minor">
            <a:schemeClr val="tx1"/>
          </a:fontRef>
        </p:style>
      </p:cxnSp>
      <p:pic>
        <p:nvPicPr>
          <p:cNvPr id="11" name="Picture 10">
            <a:extLst>
              <a:ext uri="{FF2B5EF4-FFF2-40B4-BE49-F238E27FC236}">
                <a16:creationId xmlns:a16="http://schemas.microsoft.com/office/drawing/2014/main" id="{A21C25F0-85E9-0F00-F825-C3EEA11A04F5}"/>
              </a:ext>
            </a:extLst>
          </p:cNvPr>
          <p:cNvPicPr>
            <a:picLocks noChangeAspect="1"/>
          </p:cNvPicPr>
          <p:nvPr/>
        </p:nvPicPr>
        <p:blipFill>
          <a:blip r:embed="rId3"/>
          <a:stretch>
            <a:fillRect/>
          </a:stretch>
        </p:blipFill>
        <p:spPr>
          <a:xfrm>
            <a:off x="2078692" y="4103254"/>
            <a:ext cx="7344632" cy="2647348"/>
          </a:xfrm>
          <a:prstGeom prst="rect">
            <a:avLst/>
          </a:prstGeom>
        </p:spPr>
      </p:pic>
    </p:spTree>
    <p:extLst>
      <p:ext uri="{BB962C8B-B14F-4D97-AF65-F5344CB8AC3E}">
        <p14:creationId xmlns:p14="http://schemas.microsoft.com/office/powerpoint/2010/main" val="28934998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6D00110F-8545-56FA-ADE2-18D258E53AFE}"/>
              </a:ext>
            </a:extLst>
          </p:cNvPr>
          <p:cNvPicPr>
            <a:picLocks noChangeAspect="1"/>
          </p:cNvPicPr>
          <p:nvPr/>
        </p:nvPicPr>
        <p:blipFill>
          <a:blip r:embed="rId2"/>
          <a:stretch>
            <a:fillRect/>
          </a:stretch>
        </p:blipFill>
        <p:spPr>
          <a:xfrm>
            <a:off x="673768" y="885802"/>
            <a:ext cx="11023007" cy="4187662"/>
          </a:xfrm>
          <a:prstGeom prst="rect">
            <a:avLst/>
          </a:prstGeom>
        </p:spPr>
      </p:pic>
      <p:sp>
        <p:nvSpPr>
          <p:cNvPr id="5" name="Title 1">
            <a:extLst>
              <a:ext uri="{FF2B5EF4-FFF2-40B4-BE49-F238E27FC236}">
                <a16:creationId xmlns:a16="http://schemas.microsoft.com/office/drawing/2014/main" id="{5C577212-F4D8-04C0-5264-63938109E9A5}"/>
              </a:ext>
            </a:extLst>
          </p:cNvPr>
          <p:cNvSpPr>
            <a:spLocks noGrp="1"/>
          </p:cNvSpPr>
          <p:nvPr>
            <p:ph type="title"/>
          </p:nvPr>
        </p:nvSpPr>
        <p:spPr>
          <a:xfrm>
            <a:off x="0" y="0"/>
            <a:ext cx="11213433" cy="548640"/>
          </a:xfrm>
        </p:spPr>
        <p:txBody>
          <a:bodyPr tIns="91440" bIns="91440" anchor="ctr"/>
          <a:lstStyle/>
          <a:p>
            <a:r>
              <a:rPr lang="en-US" sz="2400" dirty="0">
                <a:solidFill>
                  <a:schemeClr val="accent2"/>
                </a:solidFill>
                <a:cs typeface="Arial" panose="020B0604020202020204" pitchFamily="34" charset="0"/>
              </a:rPr>
              <a:t>Need for digital health in Armenia</a:t>
            </a:r>
          </a:p>
        </p:txBody>
      </p:sp>
      <p:sp>
        <p:nvSpPr>
          <p:cNvPr id="6" name="TextBox 5">
            <a:extLst>
              <a:ext uri="{FF2B5EF4-FFF2-40B4-BE49-F238E27FC236}">
                <a16:creationId xmlns:a16="http://schemas.microsoft.com/office/drawing/2014/main" id="{5CA9AC29-D8D4-8CF1-80DF-EC9AE20A1A2C}"/>
              </a:ext>
            </a:extLst>
          </p:cNvPr>
          <p:cNvSpPr txBox="1"/>
          <p:nvPr/>
        </p:nvSpPr>
        <p:spPr>
          <a:xfrm>
            <a:off x="673768" y="5659655"/>
            <a:ext cx="11348186" cy="923330"/>
          </a:xfrm>
          <a:prstGeom prst="rect">
            <a:avLst/>
          </a:prstGeom>
          <a:noFill/>
        </p:spPr>
        <p:txBody>
          <a:bodyPr wrap="square" rtlCol="0">
            <a:spAutoFit/>
          </a:bodyPr>
          <a:lstStyle/>
          <a:p>
            <a:pPr marL="285750" indent="-285750">
              <a:buFont typeface="Wingdings" panose="05000000000000000000" pitchFamily="2" charset="2"/>
              <a:buChar char="Ø"/>
            </a:pPr>
            <a:r>
              <a:rPr lang="en-US" b="0" i="0" dirty="0">
                <a:solidFill>
                  <a:schemeClr val="accent2"/>
                </a:solidFill>
                <a:effectLst/>
              </a:rPr>
              <a:t>Assess the Armenian digital health ecosystem focusing on infrastructure, governance, services for insurers, providers, citizens, and health analytics. Identify gaps and propose interventions to enhance efficiency, efficacy, and transparency of the digital health financing system</a:t>
            </a:r>
            <a:endParaRPr lang="en-US" dirty="0">
              <a:solidFill>
                <a:schemeClr val="accent2"/>
              </a:solidFill>
            </a:endParaRPr>
          </a:p>
        </p:txBody>
      </p:sp>
    </p:spTree>
    <p:extLst>
      <p:ext uri="{BB962C8B-B14F-4D97-AF65-F5344CB8AC3E}">
        <p14:creationId xmlns:p14="http://schemas.microsoft.com/office/powerpoint/2010/main" val="36722819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4C221DE3-9C97-523C-E8F8-3FA9882C4CAE}"/>
              </a:ext>
            </a:extLst>
          </p:cNvPr>
          <p:cNvSpPr>
            <a:spLocks noGrp="1"/>
          </p:cNvSpPr>
          <p:nvPr>
            <p:ph type="title"/>
          </p:nvPr>
        </p:nvSpPr>
        <p:spPr>
          <a:xfrm>
            <a:off x="-48126" y="0"/>
            <a:ext cx="11261559" cy="529389"/>
          </a:xfrm>
        </p:spPr>
        <p:txBody>
          <a:bodyPr tIns="91440" bIns="91440" anchor="ctr"/>
          <a:lstStyle/>
          <a:p>
            <a:r>
              <a:rPr lang="en-US" sz="2400" dirty="0">
                <a:solidFill>
                  <a:schemeClr val="accent2"/>
                </a:solidFill>
                <a:cs typeface="Arial" panose="020B0604020202020204" pitchFamily="34" charset="0"/>
              </a:rPr>
              <a:t>Review of Literature</a:t>
            </a:r>
          </a:p>
        </p:txBody>
      </p:sp>
      <p:sp>
        <p:nvSpPr>
          <p:cNvPr id="5" name="TextBox 4">
            <a:extLst>
              <a:ext uri="{FF2B5EF4-FFF2-40B4-BE49-F238E27FC236}">
                <a16:creationId xmlns:a16="http://schemas.microsoft.com/office/drawing/2014/main" id="{3295F69B-B0ED-1CAE-9E6C-1676D06BA73B}"/>
              </a:ext>
            </a:extLst>
          </p:cNvPr>
          <p:cNvSpPr txBox="1"/>
          <p:nvPr/>
        </p:nvSpPr>
        <p:spPr>
          <a:xfrm>
            <a:off x="-48126" y="462012"/>
            <a:ext cx="11386686" cy="346510"/>
          </a:xfrm>
          <a:prstGeom prst="rect">
            <a:avLst/>
          </a:prstGeom>
          <a:noFill/>
        </p:spPr>
        <p:txBody>
          <a:bodyPr wrap="square">
            <a:spAutoFit/>
          </a:bodyPr>
          <a:lstStyle/>
          <a:p>
            <a:r>
              <a:rPr lang="en-US" sz="1600" b="1" i="0" dirty="0">
                <a:solidFill>
                  <a:schemeClr val="accent2"/>
                </a:solidFill>
                <a:effectLst/>
              </a:rPr>
              <a:t> </a:t>
            </a:r>
            <a:r>
              <a:rPr lang="en-US" sz="1600" b="0" i="0" dirty="0">
                <a:solidFill>
                  <a:schemeClr val="accent1"/>
                </a:solidFill>
                <a:effectLst/>
              </a:rPr>
              <a:t> Progress and challenges in the Armenian digital health financing over the years.</a:t>
            </a:r>
            <a:endParaRPr lang="en-IN" sz="1600" dirty="0">
              <a:solidFill>
                <a:schemeClr val="accent1"/>
              </a:solidFill>
            </a:endParaRPr>
          </a:p>
        </p:txBody>
      </p:sp>
      <p:grpSp>
        <p:nvGrpSpPr>
          <p:cNvPr id="6" name="Group 5">
            <a:extLst>
              <a:ext uri="{FF2B5EF4-FFF2-40B4-BE49-F238E27FC236}">
                <a16:creationId xmlns:a16="http://schemas.microsoft.com/office/drawing/2014/main" id="{E4E4BE9D-9D3A-47EC-C9A0-5A35296D717E}"/>
              </a:ext>
            </a:extLst>
          </p:cNvPr>
          <p:cNvGrpSpPr/>
          <p:nvPr/>
        </p:nvGrpSpPr>
        <p:grpSpPr>
          <a:xfrm>
            <a:off x="183951" y="914399"/>
            <a:ext cx="11491493" cy="5633005"/>
            <a:chOff x="97323" y="998801"/>
            <a:chExt cx="5745211" cy="5633005"/>
          </a:xfrm>
        </p:grpSpPr>
        <p:graphicFrame>
          <p:nvGraphicFramePr>
            <p:cNvPr id="7" name="Diagram 6">
              <a:extLst>
                <a:ext uri="{FF2B5EF4-FFF2-40B4-BE49-F238E27FC236}">
                  <a16:creationId xmlns:a16="http://schemas.microsoft.com/office/drawing/2014/main" id="{702134B2-54F5-263A-DABE-10A4012FCA2F}"/>
                </a:ext>
              </a:extLst>
            </p:cNvPr>
            <p:cNvGraphicFramePr/>
            <p:nvPr>
              <p:extLst>
                <p:ext uri="{D42A27DB-BD31-4B8C-83A1-F6EECF244321}">
                  <p14:modId xmlns:p14="http://schemas.microsoft.com/office/powerpoint/2010/main" val="1390342092"/>
                </p:ext>
              </p:extLst>
            </p:nvPr>
          </p:nvGraphicFramePr>
          <p:xfrm>
            <a:off x="97323" y="998801"/>
            <a:ext cx="5745211" cy="263955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8" name="Diagram 7">
              <a:extLst>
                <a:ext uri="{FF2B5EF4-FFF2-40B4-BE49-F238E27FC236}">
                  <a16:creationId xmlns:a16="http://schemas.microsoft.com/office/drawing/2014/main" id="{44420BD1-7D9F-610B-FD18-60375478691C}"/>
                </a:ext>
              </a:extLst>
            </p:cNvPr>
            <p:cNvGraphicFramePr/>
            <p:nvPr>
              <p:extLst>
                <p:ext uri="{D42A27DB-BD31-4B8C-83A1-F6EECF244321}">
                  <p14:modId xmlns:p14="http://schemas.microsoft.com/office/powerpoint/2010/main" val="2135918682"/>
                </p:ext>
              </p:extLst>
            </p:nvPr>
          </p:nvGraphicFramePr>
          <p:xfrm>
            <a:off x="97323" y="3713237"/>
            <a:ext cx="5745211" cy="2918569"/>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grpSp>
    </p:spTree>
    <p:extLst>
      <p:ext uri="{BB962C8B-B14F-4D97-AF65-F5344CB8AC3E}">
        <p14:creationId xmlns:p14="http://schemas.microsoft.com/office/powerpoint/2010/main" val="36586119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091A3A6B-E119-007C-566F-6F1C18E1ACCD}"/>
              </a:ext>
            </a:extLst>
          </p:cNvPr>
          <p:cNvPicPr>
            <a:picLocks noChangeAspect="1"/>
          </p:cNvPicPr>
          <p:nvPr/>
        </p:nvPicPr>
        <p:blipFill>
          <a:blip r:embed="rId2"/>
          <a:stretch>
            <a:fillRect/>
          </a:stretch>
        </p:blipFill>
        <p:spPr>
          <a:xfrm>
            <a:off x="218694" y="1456158"/>
            <a:ext cx="11542857" cy="4580952"/>
          </a:xfrm>
          <a:prstGeom prst="rect">
            <a:avLst/>
          </a:prstGeom>
        </p:spPr>
      </p:pic>
      <p:sp>
        <p:nvSpPr>
          <p:cNvPr id="5" name="TextBox 4">
            <a:extLst>
              <a:ext uri="{FF2B5EF4-FFF2-40B4-BE49-F238E27FC236}">
                <a16:creationId xmlns:a16="http://schemas.microsoft.com/office/drawing/2014/main" id="{409030EA-BD25-EA77-287C-76D992771279}"/>
              </a:ext>
            </a:extLst>
          </p:cNvPr>
          <p:cNvSpPr txBox="1"/>
          <p:nvPr/>
        </p:nvSpPr>
        <p:spPr>
          <a:xfrm>
            <a:off x="-134753" y="192504"/>
            <a:ext cx="11386686" cy="400110"/>
          </a:xfrm>
          <a:prstGeom prst="rect">
            <a:avLst/>
          </a:prstGeom>
          <a:noFill/>
        </p:spPr>
        <p:txBody>
          <a:bodyPr wrap="square">
            <a:spAutoFit/>
          </a:bodyPr>
          <a:lstStyle/>
          <a:p>
            <a:r>
              <a:rPr lang="en-US" sz="1600" b="1" i="0" dirty="0">
                <a:solidFill>
                  <a:schemeClr val="accent2"/>
                </a:solidFill>
                <a:effectLst/>
              </a:rPr>
              <a:t> </a:t>
            </a:r>
            <a:r>
              <a:rPr lang="en-US" sz="1600" b="0" i="0" dirty="0">
                <a:solidFill>
                  <a:schemeClr val="accent1"/>
                </a:solidFill>
                <a:effectLst/>
              </a:rPr>
              <a:t> </a:t>
            </a:r>
            <a:r>
              <a:rPr lang="en-US" sz="2000" b="0" i="1" dirty="0">
                <a:solidFill>
                  <a:schemeClr val="accent1"/>
                </a:solidFill>
                <a:effectLst/>
              </a:rPr>
              <a:t>Governing bodies in the Armenian health system</a:t>
            </a:r>
            <a:r>
              <a:rPr lang="en-US" sz="1600" b="0" i="0" dirty="0">
                <a:solidFill>
                  <a:schemeClr val="accent1"/>
                </a:solidFill>
                <a:effectLst/>
              </a:rPr>
              <a:t>.</a:t>
            </a:r>
            <a:endParaRPr lang="en-IN" sz="1600" dirty="0">
              <a:solidFill>
                <a:schemeClr val="accent1"/>
              </a:solidFill>
            </a:endParaRPr>
          </a:p>
        </p:txBody>
      </p:sp>
    </p:spTree>
    <p:extLst>
      <p:ext uri="{BB962C8B-B14F-4D97-AF65-F5344CB8AC3E}">
        <p14:creationId xmlns:p14="http://schemas.microsoft.com/office/powerpoint/2010/main" val="3160842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7DA96736-A36E-44C8-E49F-2D70B0BC3BC0}"/>
              </a:ext>
            </a:extLst>
          </p:cNvPr>
          <p:cNvSpPr>
            <a:spLocks noGrp="1"/>
          </p:cNvSpPr>
          <p:nvPr>
            <p:ph type="title"/>
          </p:nvPr>
        </p:nvSpPr>
        <p:spPr>
          <a:xfrm>
            <a:off x="0" y="0"/>
            <a:ext cx="11261559" cy="529389"/>
          </a:xfrm>
        </p:spPr>
        <p:txBody>
          <a:bodyPr tIns="91440" bIns="91440" anchor="ctr"/>
          <a:lstStyle/>
          <a:p>
            <a:r>
              <a:rPr lang="en-US" sz="2400" dirty="0">
                <a:solidFill>
                  <a:schemeClr val="accent2"/>
                </a:solidFill>
                <a:cs typeface="Arial" panose="020B0604020202020204" pitchFamily="34" charset="0"/>
              </a:rPr>
              <a:t>OBJECTIVES</a:t>
            </a:r>
          </a:p>
        </p:txBody>
      </p:sp>
      <p:pic>
        <p:nvPicPr>
          <p:cNvPr id="5" name="Picture 4">
            <a:extLst>
              <a:ext uri="{FF2B5EF4-FFF2-40B4-BE49-F238E27FC236}">
                <a16:creationId xmlns:a16="http://schemas.microsoft.com/office/drawing/2014/main" id="{1C6C16B5-2F26-18C9-EB2D-FCE6BBDBD770}"/>
              </a:ext>
            </a:extLst>
          </p:cNvPr>
          <p:cNvPicPr>
            <a:picLocks noChangeAspect="1"/>
          </p:cNvPicPr>
          <p:nvPr/>
        </p:nvPicPr>
        <p:blipFill>
          <a:blip r:embed="rId2"/>
          <a:stretch>
            <a:fillRect/>
          </a:stretch>
        </p:blipFill>
        <p:spPr>
          <a:xfrm>
            <a:off x="495242" y="1164858"/>
            <a:ext cx="10857143" cy="3200000"/>
          </a:xfrm>
          <a:prstGeom prst="rect">
            <a:avLst/>
          </a:prstGeom>
        </p:spPr>
      </p:pic>
    </p:spTree>
    <p:extLst>
      <p:ext uri="{BB962C8B-B14F-4D97-AF65-F5344CB8AC3E}">
        <p14:creationId xmlns:p14="http://schemas.microsoft.com/office/powerpoint/2010/main" val="36924872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78F16C0F-98FA-E556-22ED-F0288A37A9E0}"/>
              </a:ext>
            </a:extLst>
          </p:cNvPr>
          <p:cNvSpPr>
            <a:spLocks noGrp="1"/>
          </p:cNvSpPr>
          <p:nvPr>
            <p:ph type="title"/>
          </p:nvPr>
        </p:nvSpPr>
        <p:spPr>
          <a:xfrm>
            <a:off x="0" y="0"/>
            <a:ext cx="11261559" cy="529389"/>
          </a:xfrm>
        </p:spPr>
        <p:txBody>
          <a:bodyPr tIns="91440" bIns="91440" anchor="ctr"/>
          <a:lstStyle/>
          <a:p>
            <a:r>
              <a:rPr lang="en-US" sz="2400" dirty="0">
                <a:solidFill>
                  <a:schemeClr val="accent2"/>
                </a:solidFill>
                <a:cs typeface="Arial" panose="020B0604020202020204" pitchFamily="34" charset="0"/>
              </a:rPr>
              <a:t>Methodology</a:t>
            </a:r>
          </a:p>
        </p:txBody>
      </p:sp>
      <p:sp>
        <p:nvSpPr>
          <p:cNvPr id="6" name="TextBox 5">
            <a:extLst>
              <a:ext uri="{FF2B5EF4-FFF2-40B4-BE49-F238E27FC236}">
                <a16:creationId xmlns:a16="http://schemas.microsoft.com/office/drawing/2014/main" id="{F2ED2791-61D0-05EC-6852-1C5B20E0F242}"/>
              </a:ext>
            </a:extLst>
          </p:cNvPr>
          <p:cNvSpPr txBox="1"/>
          <p:nvPr/>
        </p:nvSpPr>
        <p:spPr>
          <a:xfrm>
            <a:off x="0" y="529389"/>
            <a:ext cx="11810198" cy="1933863"/>
          </a:xfrm>
          <a:prstGeom prst="rect">
            <a:avLst/>
          </a:prstGeom>
          <a:noFill/>
        </p:spPr>
        <p:txBody>
          <a:bodyPr wrap="square">
            <a:spAutoFit/>
          </a:bodyPr>
          <a:lstStyle/>
          <a:p>
            <a:pPr marR="0" lvl="0" algn="just">
              <a:lnSpc>
                <a:spcPct val="150000"/>
              </a:lnSpc>
              <a:spcBef>
                <a:spcPts val="0"/>
              </a:spcBef>
              <a:spcAft>
                <a:spcPts val="0"/>
              </a:spcAft>
            </a:pPr>
            <a:r>
              <a:rPr lang="en-US" sz="2000" b="1" u="sng" dirty="0">
                <a:effectLst/>
                <a:latin typeface="Arial" panose="020B0604020202020204" pitchFamily="34" charset="0"/>
                <a:ea typeface="Calibri" panose="020F0502020204030204" pitchFamily="34" charset="0"/>
                <a:cs typeface="Arial" panose="020B0604020202020204" pitchFamily="34" charset="0"/>
              </a:rPr>
              <a:t>Secondary Research</a:t>
            </a:r>
            <a:r>
              <a:rPr lang="en-US" sz="2000" dirty="0">
                <a:effectLst/>
                <a:latin typeface="Arial" panose="020B0604020202020204" pitchFamily="34" charset="0"/>
                <a:ea typeface="Calibri" panose="020F0502020204030204" pitchFamily="34" charset="0"/>
                <a:cs typeface="Arial" panose="020B0604020202020204" pitchFamily="34" charset="0"/>
              </a:rPr>
              <a:t> </a:t>
            </a:r>
            <a:r>
              <a:rPr lang="en-US" sz="2800" dirty="0">
                <a:effectLst/>
                <a:latin typeface="Arial" panose="020B0604020202020204" pitchFamily="34" charset="0"/>
                <a:ea typeface="Calibri" panose="020F0502020204030204" pitchFamily="34" charset="0"/>
                <a:cs typeface="Arial" panose="020B0604020202020204" pitchFamily="34" charset="0"/>
              </a:rPr>
              <a:t>- </a:t>
            </a:r>
            <a:r>
              <a:rPr lang="en-US" sz="1800" dirty="0">
                <a:effectLst/>
                <a:latin typeface="Arial" panose="020B0604020202020204" pitchFamily="34" charset="0"/>
                <a:ea typeface="Calibri" panose="020F0502020204030204" pitchFamily="34" charset="0"/>
                <a:cs typeface="Arial" panose="020B0604020202020204" pitchFamily="34" charset="0"/>
              </a:rPr>
              <a:t>The six thematic areas have been subdivided into various parameters that are essential aspects for fulfilling the thematic areas, with an aim to undertake as-is analysis via secondary research and recommend intervention areas. To further refine and standardize the evaluation process, a scoring scale have been devised to capture the as-is status of Armenia, from basic to advanced stages across all thematic areas. </a:t>
            </a:r>
            <a:endParaRPr lang="en-US" sz="1800" dirty="0">
              <a:effectLst/>
              <a:latin typeface="Arial" panose="020B0604020202020204" pitchFamily="34" charset="0"/>
              <a:ea typeface="Calibri" panose="020F0502020204030204" pitchFamily="34" charset="0"/>
              <a:cs typeface="Times New Roman" panose="02020603050405020304" pitchFamily="18" charset="0"/>
            </a:endParaRPr>
          </a:p>
        </p:txBody>
      </p:sp>
      <p:pic>
        <p:nvPicPr>
          <p:cNvPr id="7" name="Picture 6">
            <a:extLst>
              <a:ext uri="{FF2B5EF4-FFF2-40B4-BE49-F238E27FC236}">
                <a16:creationId xmlns:a16="http://schemas.microsoft.com/office/drawing/2014/main" id="{A467FE63-5F20-17B4-9513-DB9C44E94949}"/>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099218" y="2606302"/>
            <a:ext cx="7993563" cy="3992161"/>
          </a:xfrm>
          <a:prstGeom prst="rect">
            <a:avLst/>
          </a:prstGeom>
          <a:noFill/>
          <a:ln w="9525">
            <a:solidFill>
              <a:schemeClr val="tx1">
                <a:lumMod val="100000"/>
                <a:lumOff val="0"/>
              </a:schemeClr>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245742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935BD640-2F79-F5D9-17BF-37C589282F05}"/>
              </a:ext>
            </a:extLst>
          </p:cNvPr>
          <p:cNvSpPr>
            <a:spLocks noChangeArrowheads="1"/>
          </p:cNvSpPr>
          <p:nvPr/>
        </p:nvSpPr>
        <p:spPr bwMode="auto">
          <a:xfrm>
            <a:off x="0" y="0"/>
            <a:ext cx="6564298" cy="67197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25392" rIns="0" bIns="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400" b="1" i="0" u="none" strike="noStrike" cap="none" normalizeH="0" baseline="0" dirty="0">
                <a:ln>
                  <a:noFill/>
                </a:ln>
                <a:solidFill>
                  <a:srgbClr val="4472C4"/>
                </a:solidFill>
                <a:effectLst/>
                <a:latin typeface="Arial" panose="020B0604020202020204" pitchFamily="34" charset="0"/>
                <a:ea typeface="Times New Roman" panose="02020603050405020304" pitchFamily="18" charset="0"/>
                <a:cs typeface="Times New Roman" panose="02020603050405020304" pitchFamily="18" charset="0"/>
              </a:rPr>
              <a:t> Description of the assessment methodology</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9" name="Rectangle 8">
            <a:extLst>
              <a:ext uri="{FF2B5EF4-FFF2-40B4-BE49-F238E27FC236}">
                <a16:creationId xmlns:a16="http://schemas.microsoft.com/office/drawing/2014/main" id="{84F5F1F6-1B9C-2170-6AA3-88BA9019D333}"/>
              </a:ext>
            </a:extLst>
          </p:cNvPr>
          <p:cNvSpPr>
            <a:spLocks noChangeArrowheads="1"/>
          </p:cNvSpPr>
          <p:nvPr/>
        </p:nvSpPr>
        <p:spPr bwMode="auto">
          <a:xfrm>
            <a:off x="0" y="72480"/>
            <a:ext cx="184731" cy="7694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8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br>
              <a:rPr kumimoji="0" lang="en-US" altLang="en-US" sz="1800" b="0" i="0" u="none" strike="noStrike" cap="none" normalizeH="0" baseline="0" dirty="0">
                <a:ln>
                  <a:noFill/>
                </a:ln>
                <a:solidFill>
                  <a:schemeClr val="tx1"/>
                </a:solidFill>
                <a:effectLst/>
                <a:latin typeface="Arial" panose="020B0604020202020204" pitchFamily="34" charset="0"/>
              </a:rPr>
            </a:b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10" name="TextBox 9">
            <a:extLst>
              <a:ext uri="{FF2B5EF4-FFF2-40B4-BE49-F238E27FC236}">
                <a16:creationId xmlns:a16="http://schemas.microsoft.com/office/drawing/2014/main" id="{C2754AED-3226-85BA-DEC6-3030B5686A4A}"/>
              </a:ext>
            </a:extLst>
          </p:cNvPr>
          <p:cNvSpPr txBox="1"/>
          <p:nvPr/>
        </p:nvSpPr>
        <p:spPr>
          <a:xfrm>
            <a:off x="124628" y="671971"/>
            <a:ext cx="11288583" cy="2949525"/>
          </a:xfrm>
          <a:prstGeom prst="rect">
            <a:avLst/>
          </a:prstGeom>
          <a:noFill/>
        </p:spPr>
        <p:txBody>
          <a:bodyPr wrap="square" rtlCol="0">
            <a:spAutoFit/>
          </a:bodyPr>
          <a:lstStyle/>
          <a:p>
            <a:pPr marL="285750" indent="-285750">
              <a:lnSpc>
                <a:spcPct val="150000"/>
              </a:lnSpc>
              <a:buFont typeface="Arial" panose="020B0604020202020204" pitchFamily="34" charset="0"/>
              <a:buChar char="•"/>
            </a:pPr>
            <a:r>
              <a:rPr lang="en-US" sz="1800" dirty="0">
                <a:effectLst/>
                <a:latin typeface="Arial" panose="020B0604020202020204" pitchFamily="34" charset="0"/>
                <a:ea typeface="Calibri" panose="020F0502020204030204" pitchFamily="34" charset="0"/>
                <a:cs typeface="Times New Roman" panose="02020603050405020304" pitchFamily="18" charset="0"/>
              </a:rPr>
              <a:t>The six thematic areas have been sub-divided into various parameters, with an aim to undertake situational analysis via secondary research and recommend key interventional areas.</a:t>
            </a:r>
          </a:p>
          <a:p>
            <a:pPr marL="285750" indent="-285750">
              <a:lnSpc>
                <a:spcPct val="150000"/>
              </a:lnSpc>
              <a:buFont typeface="Arial" panose="020B0604020202020204" pitchFamily="34" charset="0"/>
              <a:buChar char="•"/>
            </a:pPr>
            <a:r>
              <a:rPr lang="en-US" sz="1800" dirty="0">
                <a:effectLst/>
                <a:latin typeface="Arial" panose="020B0604020202020204" pitchFamily="34" charset="0"/>
                <a:ea typeface="Calibri" panose="020F0502020204030204" pitchFamily="34" charset="0"/>
                <a:cs typeface="Times New Roman" panose="02020603050405020304" pitchFamily="18" charset="0"/>
              </a:rPr>
              <a:t> The evaluation matrix was developed which facilitated extensive secondary research to capture as-is status of DMCs, from its basics to advanced stages across all thematic areas. </a:t>
            </a:r>
          </a:p>
          <a:p>
            <a:pPr marL="285750" indent="-285750">
              <a:lnSpc>
                <a:spcPct val="150000"/>
              </a:lnSpc>
              <a:buFont typeface="Arial" panose="020B0604020202020204" pitchFamily="34" charset="0"/>
              <a:buChar char="•"/>
            </a:pPr>
            <a:r>
              <a:rPr lang="en-US" sz="1800" dirty="0">
                <a:effectLst/>
                <a:latin typeface="Arial" panose="020B0604020202020204" pitchFamily="34" charset="0"/>
                <a:ea typeface="Calibri" panose="020F0502020204030204" pitchFamily="34" charset="0"/>
                <a:cs typeface="Times New Roman" panose="02020603050405020304" pitchFamily="18" charset="0"/>
              </a:rPr>
              <a:t>To further refine and standardize the evaluation process, a scoring scale has been devised.  </a:t>
            </a:r>
          </a:p>
          <a:p>
            <a:pPr marL="285750" indent="-285750">
              <a:lnSpc>
                <a:spcPct val="150000"/>
              </a:lnSpc>
              <a:buFont typeface="Arial" panose="020B0604020202020204" pitchFamily="34" charset="0"/>
              <a:buChar char="•"/>
            </a:pPr>
            <a:r>
              <a:rPr lang="en-US" sz="1800" dirty="0">
                <a:effectLst/>
                <a:latin typeface="Arial" panose="020B0604020202020204" pitchFamily="34" charset="0"/>
                <a:ea typeface="Calibri" panose="020F0502020204030204" pitchFamily="34" charset="0"/>
                <a:cs typeface="Times New Roman" panose="02020603050405020304" pitchFamily="18" charset="0"/>
              </a:rPr>
              <a:t>Additionally, to ensure that the evaluation matrix is user-friendly and easy to comprehend, a color-coding system has been introduced</a:t>
            </a:r>
            <a:endParaRPr lang="en-US" sz="1600" dirty="0">
              <a:solidFill>
                <a:schemeClr val="tx2"/>
              </a:solidFill>
            </a:endParaRPr>
          </a:p>
        </p:txBody>
      </p:sp>
      <p:sp>
        <p:nvSpPr>
          <p:cNvPr id="11" name="Text Box 13">
            <a:extLst>
              <a:ext uri="{FF2B5EF4-FFF2-40B4-BE49-F238E27FC236}">
                <a16:creationId xmlns:a16="http://schemas.microsoft.com/office/drawing/2014/main" id="{421A25BA-44D2-4632-E813-933F8CA12067}"/>
              </a:ext>
            </a:extLst>
          </p:cNvPr>
          <p:cNvSpPr txBox="1">
            <a:spLocks/>
          </p:cNvSpPr>
          <p:nvPr/>
        </p:nvSpPr>
        <p:spPr>
          <a:xfrm>
            <a:off x="3493971" y="3940927"/>
            <a:ext cx="5527842" cy="2743200"/>
          </a:xfrm>
          <a:prstGeom prst="roundRect">
            <a:avLst/>
          </a:prstGeom>
          <a:noFill/>
          <a:ln w="19050">
            <a:solidFill>
              <a:srgbClr val="00B0F0"/>
            </a:solidFill>
          </a:ln>
        </p:spPr>
        <p:txBody>
          <a:bodyPr rot="0" spcFirstLastPara="0" vert="horz" wrap="square" lIns="91440" tIns="45720" rIns="91440" bIns="45720" numCol="1" spcCol="0" rtlCol="0" fromWordArt="0" anchor="t" anchorCtr="0" forceAA="0" compatLnSpc="1">
            <a:prstTxWarp prst="textNoShape">
              <a:avLst/>
            </a:prstTxWarp>
            <a:noAutofit/>
          </a:bodyPr>
          <a:lstStyle/>
          <a:p>
            <a:pPr marL="228600" marR="0" indent="-228600" algn="ctr">
              <a:lnSpc>
                <a:spcPct val="200000"/>
              </a:lnSpc>
              <a:spcBef>
                <a:spcPts val="0"/>
              </a:spcBef>
              <a:spcAft>
                <a:spcPts val="0"/>
              </a:spcAft>
            </a:pPr>
            <a:r>
              <a:rPr lang="en-US" sz="1600" b="1" dirty="0">
                <a:effectLst/>
                <a:latin typeface="Arial" panose="020B0604020202020204" pitchFamily="34" charset="0"/>
                <a:ea typeface="Calibri" panose="020F0502020204030204" pitchFamily="34" charset="0"/>
                <a:cs typeface="Times New Roman" panose="02020603050405020304" pitchFamily="18" charset="0"/>
              </a:rPr>
              <a:t>Scoring scale across all parameters</a:t>
            </a:r>
            <a:endParaRPr lang="en-US" sz="1600" dirty="0">
              <a:effectLst/>
              <a:latin typeface="Arial" panose="020B0604020202020204" pitchFamily="34" charset="0"/>
              <a:ea typeface="Calibri" panose="020F0502020204030204" pitchFamily="34" charset="0"/>
              <a:cs typeface="Times New Roman" panose="02020603050405020304" pitchFamily="18" charset="0"/>
            </a:endParaRPr>
          </a:p>
          <a:p>
            <a:pPr marL="342900" marR="0" lvl="0" indent="-342900" algn="just">
              <a:lnSpc>
                <a:spcPct val="200000"/>
              </a:lnSpc>
              <a:spcBef>
                <a:spcPts val="0"/>
              </a:spcBef>
              <a:spcAft>
                <a:spcPts val="0"/>
              </a:spcAft>
              <a:buFont typeface="Symbol" panose="05050102010706020507" pitchFamily="18" charset="2"/>
              <a:buChar char=""/>
            </a:pPr>
            <a:r>
              <a:rPr lang="en-US" sz="1600" b="1" dirty="0">
                <a:solidFill>
                  <a:srgbClr val="FF0000"/>
                </a:solidFill>
                <a:effectLst/>
                <a:latin typeface="Arial" panose="020B0604020202020204" pitchFamily="34" charset="0"/>
                <a:ea typeface="Calibri" panose="020F0502020204030204" pitchFamily="34" charset="0"/>
                <a:cs typeface="Times New Roman" panose="02020603050405020304" pitchFamily="18" charset="0"/>
              </a:rPr>
              <a:t>0: Non-existent</a:t>
            </a:r>
            <a:endParaRPr lang="en-US" sz="1600" dirty="0">
              <a:effectLst/>
              <a:latin typeface="Arial" panose="020B0604020202020204" pitchFamily="34" charset="0"/>
              <a:ea typeface="Calibri" panose="020F0502020204030204" pitchFamily="34" charset="0"/>
              <a:cs typeface="Times New Roman" panose="02020603050405020304" pitchFamily="18" charset="0"/>
            </a:endParaRPr>
          </a:p>
          <a:p>
            <a:pPr marL="342900" marR="0" lvl="0" indent="-342900" algn="just">
              <a:lnSpc>
                <a:spcPct val="200000"/>
              </a:lnSpc>
              <a:spcBef>
                <a:spcPts val="0"/>
              </a:spcBef>
              <a:spcAft>
                <a:spcPts val="0"/>
              </a:spcAft>
              <a:buFont typeface="Symbol" panose="05050102010706020507" pitchFamily="18" charset="2"/>
              <a:buChar char=""/>
            </a:pPr>
            <a:r>
              <a:rPr lang="en-US" sz="1600" b="1" dirty="0">
                <a:solidFill>
                  <a:srgbClr val="ED7D31"/>
                </a:solidFill>
                <a:effectLst/>
                <a:latin typeface="Arial" panose="020B0604020202020204" pitchFamily="34" charset="0"/>
                <a:ea typeface="Calibri" panose="020F0502020204030204" pitchFamily="34" charset="0"/>
                <a:cs typeface="Times New Roman" panose="02020603050405020304" pitchFamily="18" charset="0"/>
              </a:rPr>
              <a:t>1: First initial steps taken</a:t>
            </a:r>
            <a:endParaRPr lang="en-US" sz="1600" dirty="0">
              <a:effectLst/>
              <a:latin typeface="Arial" panose="020B0604020202020204" pitchFamily="34" charset="0"/>
              <a:ea typeface="Calibri" panose="020F0502020204030204" pitchFamily="34" charset="0"/>
              <a:cs typeface="Times New Roman" panose="02020603050405020304" pitchFamily="18" charset="0"/>
            </a:endParaRPr>
          </a:p>
          <a:p>
            <a:pPr marL="342900" marR="0" lvl="0" indent="-342900" algn="just">
              <a:lnSpc>
                <a:spcPct val="200000"/>
              </a:lnSpc>
              <a:spcBef>
                <a:spcPts val="0"/>
              </a:spcBef>
              <a:spcAft>
                <a:spcPts val="0"/>
              </a:spcAft>
              <a:buFont typeface="Symbol" panose="05050102010706020507" pitchFamily="18" charset="2"/>
              <a:buChar char=""/>
            </a:pPr>
            <a:r>
              <a:rPr lang="en-US" sz="1600" b="1" dirty="0">
                <a:solidFill>
                  <a:srgbClr val="5B9BD5"/>
                </a:solidFill>
                <a:effectLst/>
                <a:latin typeface="Arial" panose="020B0604020202020204" pitchFamily="34" charset="0"/>
                <a:ea typeface="Calibri" panose="020F0502020204030204" pitchFamily="34" charset="0"/>
                <a:cs typeface="Times New Roman" panose="02020603050405020304" pitchFamily="18" charset="0"/>
              </a:rPr>
              <a:t>2: Existing and in working order</a:t>
            </a:r>
            <a:endParaRPr lang="en-US" sz="1600" dirty="0">
              <a:effectLst/>
              <a:latin typeface="Arial" panose="020B0604020202020204" pitchFamily="34" charset="0"/>
              <a:ea typeface="Calibri" panose="020F0502020204030204" pitchFamily="34" charset="0"/>
              <a:cs typeface="Times New Roman" panose="02020603050405020304" pitchFamily="18" charset="0"/>
            </a:endParaRPr>
          </a:p>
          <a:p>
            <a:pPr marL="342900" marR="0" lvl="0" indent="-342900" algn="just">
              <a:lnSpc>
                <a:spcPct val="200000"/>
              </a:lnSpc>
              <a:spcBef>
                <a:spcPts val="0"/>
              </a:spcBef>
              <a:spcAft>
                <a:spcPts val="800"/>
              </a:spcAft>
              <a:buFont typeface="Symbol" panose="05050102010706020507" pitchFamily="18" charset="2"/>
              <a:buChar char=""/>
            </a:pPr>
            <a:r>
              <a:rPr lang="en-US" sz="1600" b="1" dirty="0">
                <a:solidFill>
                  <a:srgbClr val="70AD47"/>
                </a:solidFill>
                <a:effectLst/>
                <a:latin typeface="Arial" panose="020B0604020202020204" pitchFamily="34" charset="0"/>
                <a:ea typeface="Calibri" panose="020F0502020204030204" pitchFamily="34" charset="0"/>
                <a:cs typeface="Times New Roman" panose="02020603050405020304" pitchFamily="18" charset="0"/>
              </a:rPr>
              <a:t>3: Fully developed / advanced </a:t>
            </a:r>
            <a:endParaRPr lang="en-US" sz="1600" dirty="0">
              <a:effectLst/>
              <a:latin typeface="Arial" panose="020B060402020202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787327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IQVIA_V3.0.0">
  <a:themeElements>
    <a:clrScheme name="IQVIA Master Brand">
      <a:dk1>
        <a:srgbClr val="2B3A42"/>
      </a:dk1>
      <a:lt1>
        <a:srgbClr val="FFFFFF"/>
      </a:lt1>
      <a:dk2>
        <a:srgbClr val="606B71"/>
      </a:dk2>
      <a:lt2>
        <a:srgbClr val="F3F3F3"/>
      </a:lt2>
      <a:accent1>
        <a:srgbClr val="00A3E0"/>
      </a:accent1>
      <a:accent2>
        <a:srgbClr val="005587"/>
      </a:accent2>
      <a:accent3>
        <a:srgbClr val="43B02A"/>
      </a:accent3>
      <a:accent4>
        <a:srgbClr val="027123"/>
      </a:accent4>
      <a:accent5>
        <a:srgbClr val="00BFB3"/>
      </a:accent5>
      <a:accent6>
        <a:srgbClr val="F0B323"/>
      </a:accent6>
      <a:hlink>
        <a:srgbClr val="00A3E0"/>
      </a:hlink>
      <a:folHlink>
        <a:srgbClr val="005587"/>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2"/>
        </a:solidFill>
        <a:ln>
          <a:noFill/>
        </a:ln>
      </a:spPr>
      <a:bodyPr rtlCol="0" anchor="t" anchorCtr="0"/>
      <a:lstStyle>
        <a:defPPr algn="l">
          <a:defRPr sz="1600" dirty="0" err="1" smtClean="0"/>
        </a:defPPr>
      </a:lstStyle>
      <a:style>
        <a:lnRef idx="2">
          <a:schemeClr val="accent1">
            <a:shade val="50000"/>
          </a:schemeClr>
        </a:lnRef>
        <a:fillRef idx="1">
          <a:schemeClr val="accent1"/>
        </a:fillRef>
        <a:effectRef idx="0">
          <a:schemeClr val="accent1"/>
        </a:effectRef>
        <a:fontRef idx="minor">
          <a:schemeClr val="lt1"/>
        </a:fontRef>
      </a:style>
    </a:spDef>
    <a:lnDef>
      <a:spPr>
        <a:ln w="12700">
          <a:solidFill>
            <a:schemeClr val="tx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rtlCol="0">
        <a:spAutoFit/>
      </a:bodyPr>
      <a:lstStyle>
        <a:defPPr>
          <a:defRPr sz="1600" dirty="0" err="1" smtClean="0">
            <a:solidFill>
              <a:schemeClr val="tx2"/>
            </a:solidFill>
          </a:defRPr>
        </a:defPPr>
      </a:lstStyle>
    </a:txDef>
  </a:objectDefaults>
  <a:extraClrSchemeLst/>
  <a:extLst>
    <a:ext uri="{05A4C25C-085E-4340-85A3-A5531E510DB2}">
      <thm15:themeFamily xmlns:thm15="http://schemas.microsoft.com/office/thememl/2012/main" name="IQVIA Corporate PowerPoint Template" id="{CFB3A099-8EA2-4B2C-9200-1914E5D219C0}" vid="{D033992A-36D5-46E8-B564-F6DA75A1DC77}"/>
    </a:ext>
  </a:extLst>
</a:theme>
</file>

<file path=ppt/theme/theme2.xml><?xml version="1.0" encoding="utf-8"?>
<a:theme xmlns:a="http://schemas.openxmlformats.org/drawingml/2006/main" name="Office Theme">
  <a:themeElements>
    <a:clrScheme name="IQVIA">
      <a:dk1>
        <a:srgbClr val="2B3A42"/>
      </a:dk1>
      <a:lt1>
        <a:sysClr val="window" lastClr="FFFFFF"/>
      </a:lt1>
      <a:dk2>
        <a:srgbClr val="005587"/>
      </a:dk2>
      <a:lt2>
        <a:srgbClr val="00A3E0"/>
      </a:lt2>
      <a:accent1>
        <a:srgbClr val="FE8A12"/>
      </a:accent1>
      <a:accent2>
        <a:srgbClr val="43B02A"/>
      </a:accent2>
      <a:accent3>
        <a:srgbClr val="027223"/>
      </a:accent3>
      <a:accent4>
        <a:srgbClr val="00C7B1"/>
      </a:accent4>
      <a:accent5>
        <a:srgbClr val="FFD100"/>
      </a:accent5>
      <a:accent6>
        <a:srgbClr val="3F5765"/>
      </a:accent6>
      <a:hlink>
        <a:srgbClr val="2B3A42"/>
      </a:hlink>
      <a:folHlink>
        <a:srgbClr val="005587"/>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IQVIA">
      <a:dk1>
        <a:srgbClr val="2B3A42"/>
      </a:dk1>
      <a:lt1>
        <a:sysClr val="window" lastClr="FFFFFF"/>
      </a:lt1>
      <a:dk2>
        <a:srgbClr val="005587"/>
      </a:dk2>
      <a:lt2>
        <a:srgbClr val="00A3E0"/>
      </a:lt2>
      <a:accent1>
        <a:srgbClr val="FE8A12"/>
      </a:accent1>
      <a:accent2>
        <a:srgbClr val="43B02A"/>
      </a:accent2>
      <a:accent3>
        <a:srgbClr val="027223"/>
      </a:accent3>
      <a:accent4>
        <a:srgbClr val="00C7B1"/>
      </a:accent4>
      <a:accent5>
        <a:srgbClr val="FFD100"/>
      </a:accent5>
      <a:accent6>
        <a:srgbClr val="3F5765"/>
      </a:accent6>
      <a:hlink>
        <a:srgbClr val="2B3A42"/>
      </a:hlink>
      <a:folHlink>
        <a:srgbClr val="005587"/>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Metadata/LabelInfo.xml><?xml version="1.0" encoding="utf-8"?>
<clbl:labelList xmlns:clbl="http://schemas.microsoft.com/office/2020/mipLabelMetadata">
  <clbl:label id="{5989ece0-f90e-40bf-9c79-1a7beccdb861}" enabled="0" method="" siteId="{5989ece0-f90e-40bf-9c79-1a7beccdb861}" removed="1"/>
</clbl:labelList>
</file>

<file path=docProps/app.xml><?xml version="1.0" encoding="utf-8"?>
<Properties xmlns="http://schemas.openxmlformats.org/officeDocument/2006/extended-properties" xmlns:vt="http://schemas.openxmlformats.org/officeDocument/2006/docPropsVTypes">
  <Template>blank</Template>
  <TotalTime>16264</TotalTime>
  <Words>2276</Words>
  <Application>Microsoft Office PowerPoint</Application>
  <PresentationFormat>Widescreen</PresentationFormat>
  <Paragraphs>135</Paragraphs>
  <Slides>25</Slides>
  <Notes>0</Notes>
  <HiddenSlides>0</HiddenSlides>
  <MMClips>0</MMClips>
  <ScaleCrop>false</ScaleCrop>
  <HeadingPairs>
    <vt:vector size="8" baseType="variant">
      <vt:variant>
        <vt:lpstr>Fonts Used</vt:lpstr>
      </vt:variant>
      <vt:variant>
        <vt:i4>8</vt:i4>
      </vt:variant>
      <vt:variant>
        <vt:lpstr>Theme</vt:lpstr>
      </vt:variant>
      <vt:variant>
        <vt:i4>1</vt:i4>
      </vt:variant>
      <vt:variant>
        <vt:lpstr>Embedded OLE Servers</vt:lpstr>
      </vt:variant>
      <vt:variant>
        <vt:i4>1</vt:i4>
      </vt:variant>
      <vt:variant>
        <vt:lpstr>Slide Titles</vt:lpstr>
      </vt:variant>
      <vt:variant>
        <vt:i4>25</vt:i4>
      </vt:variant>
    </vt:vector>
  </HeadingPairs>
  <TitlesOfParts>
    <vt:vector size="35" baseType="lpstr">
      <vt:lpstr>Arial</vt:lpstr>
      <vt:lpstr>Arial Narrow</vt:lpstr>
      <vt:lpstr>Calibri</vt:lpstr>
      <vt:lpstr>Georgia</vt:lpstr>
      <vt:lpstr>Söhne</vt:lpstr>
      <vt:lpstr>Symbol</vt:lpstr>
      <vt:lpstr>System Font Regular</vt:lpstr>
      <vt:lpstr>Wingdings</vt:lpstr>
      <vt:lpstr>IQVIA_V3.0.0</vt:lpstr>
      <vt:lpstr>think-cell Slide</vt:lpstr>
      <vt:lpstr>  ASSESSMENT  OF DIGITAL HEALTH  ECOSYSTEM OF ARMENIA WITH FOCUS ON HEALTH FINANCING </vt:lpstr>
      <vt:lpstr>Background</vt:lpstr>
      <vt:lpstr>Rationale</vt:lpstr>
      <vt:lpstr>Need for digital health in Armenia</vt:lpstr>
      <vt:lpstr>Review of Literature</vt:lpstr>
      <vt:lpstr>PowerPoint Presentation</vt:lpstr>
      <vt:lpstr>OBJECTIVES</vt:lpstr>
      <vt:lpstr>Methodology</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BASELINE ASSESSMENT  OF DIGITAL HEALTH FINANCING ECOSYSTEM IN ARMENIA  &amp; ADOPTABLE RECOMMENDATIONS TO ENHANCE EFFICIENCY, EFFICACY &amp; TRANSPARENCY</dc:title>
  <dc:creator>Singh, Dr. Ramanjeet EX1</dc:creator>
  <cp:lastModifiedBy>Dr Ramanjeet Singh</cp:lastModifiedBy>
  <cp:revision>5</cp:revision>
  <cp:lastPrinted>2019-08-20T20:33:24Z</cp:lastPrinted>
  <dcterms:created xsi:type="dcterms:W3CDTF">2024-05-09T19:50:10Z</dcterms:created>
  <dcterms:modified xsi:type="dcterms:W3CDTF">2024-06-18T11:11:40Z</dcterms:modified>
</cp:coreProperties>
</file>