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notesMasterIdLst>
    <p:notesMasterId r:id="rId20"/>
  </p:notesMasterIdLst>
  <p:sldIdLst>
    <p:sldId id="276" r:id="rId2"/>
    <p:sldId id="274" r:id="rId3"/>
    <p:sldId id="257" r:id="rId4"/>
    <p:sldId id="277" r:id="rId5"/>
    <p:sldId id="260" r:id="rId6"/>
    <p:sldId id="259" r:id="rId7"/>
    <p:sldId id="261" r:id="rId8"/>
    <p:sldId id="262" r:id="rId9"/>
    <p:sldId id="263" r:id="rId10"/>
    <p:sldId id="264" r:id="rId11"/>
    <p:sldId id="265" r:id="rId12"/>
    <p:sldId id="275" r:id="rId13"/>
    <p:sldId id="267" r:id="rId14"/>
    <p:sldId id="273" r:id="rId15"/>
    <p:sldId id="268" r:id="rId16"/>
    <p:sldId id="269" r:id="rId17"/>
    <p:sldId id="279" r:id="rId18"/>
    <p:sldId id="271"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C80FA4C-DB70-4801-AF18-C7C348AB4DD8}" v="248" dt="2022-06-22T04:34:24.46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8" d="100"/>
          <a:sy n="68" d="100"/>
        </p:scale>
        <p:origin x="79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anvi Tiwari" userId="ec565ab3-53b6-489d-be83-3207a850ca50" providerId="ADAL" clId="{9C80FA4C-DB70-4801-AF18-C7C348AB4DD8}"/>
    <pc:docChg chg="undo redo custSel addSld delSld modSld sldOrd modMainMaster">
      <pc:chgData name="Tanvi Tiwari" userId="ec565ab3-53b6-489d-be83-3207a850ca50" providerId="ADAL" clId="{9C80FA4C-DB70-4801-AF18-C7C348AB4DD8}" dt="2022-06-22T04:34:13.717" v="3872" actId="2696"/>
      <pc:docMkLst>
        <pc:docMk/>
      </pc:docMkLst>
      <pc:sldChg chg="addSp delSp modSp del mod setBg delDesignElem">
        <pc:chgData name="Tanvi Tiwari" userId="ec565ab3-53b6-489d-be83-3207a850ca50" providerId="ADAL" clId="{9C80FA4C-DB70-4801-AF18-C7C348AB4DD8}" dt="2022-06-21T17:08:19.128" v="3774" actId="2696"/>
        <pc:sldMkLst>
          <pc:docMk/>
          <pc:sldMk cId="3199225478" sldId="256"/>
        </pc:sldMkLst>
        <pc:spChg chg="mod">
          <ac:chgData name="Tanvi Tiwari" userId="ec565ab3-53b6-489d-be83-3207a850ca50" providerId="ADAL" clId="{9C80FA4C-DB70-4801-AF18-C7C348AB4DD8}" dt="2022-06-21T17:05:25.465" v="3749" actId="26606"/>
          <ac:spMkLst>
            <pc:docMk/>
            <pc:sldMk cId="3199225478" sldId="256"/>
            <ac:spMk id="2" creationId="{6189BD04-9EFD-5298-48E0-BBFFD10429A7}"/>
          </ac:spMkLst>
        </pc:spChg>
        <pc:spChg chg="mod">
          <ac:chgData name="Tanvi Tiwari" userId="ec565ab3-53b6-489d-be83-3207a850ca50" providerId="ADAL" clId="{9C80FA4C-DB70-4801-AF18-C7C348AB4DD8}" dt="2022-06-21T17:05:25.465" v="3749" actId="26606"/>
          <ac:spMkLst>
            <pc:docMk/>
            <pc:sldMk cId="3199225478" sldId="256"/>
            <ac:spMk id="3" creationId="{7673AE62-677A-E7A9-D759-F10B648DEED4}"/>
          </ac:spMkLst>
        </pc:spChg>
        <pc:spChg chg="mod ord">
          <ac:chgData name="Tanvi Tiwari" userId="ec565ab3-53b6-489d-be83-3207a850ca50" providerId="ADAL" clId="{9C80FA4C-DB70-4801-AF18-C7C348AB4DD8}" dt="2022-06-21T17:05:25.465" v="3749" actId="26606"/>
          <ac:spMkLst>
            <pc:docMk/>
            <pc:sldMk cId="3199225478" sldId="256"/>
            <ac:spMk id="4" creationId="{40197BFF-5EB9-4347-6E13-67AD995EB819}"/>
          </ac:spMkLst>
        </pc:spChg>
        <pc:spChg chg="del mod">
          <ac:chgData name="Tanvi Tiwari" userId="ec565ab3-53b6-489d-be83-3207a850ca50" providerId="ADAL" clId="{9C80FA4C-DB70-4801-AF18-C7C348AB4DD8}" dt="2022-06-18T13:54:20.566" v="1288" actId="478"/>
          <ac:spMkLst>
            <pc:docMk/>
            <pc:sldMk cId="3199225478" sldId="256"/>
            <ac:spMk id="5" creationId="{D624A4A6-17A9-4392-BB4C-06FEF16CF7A3}"/>
          </ac:spMkLst>
        </pc:spChg>
        <pc:spChg chg="add del">
          <ac:chgData name="Tanvi Tiwari" userId="ec565ab3-53b6-489d-be83-3207a850ca50" providerId="ADAL" clId="{9C80FA4C-DB70-4801-AF18-C7C348AB4DD8}" dt="2022-06-21T17:05:25.465" v="3749" actId="26606"/>
          <ac:spMkLst>
            <pc:docMk/>
            <pc:sldMk cId="3199225478" sldId="256"/>
            <ac:spMk id="9" creationId="{8555C5B3-193A-4749-9AFD-682E53CDDE8F}"/>
          </ac:spMkLst>
        </pc:spChg>
        <pc:spChg chg="add del">
          <ac:chgData name="Tanvi Tiwari" userId="ec565ab3-53b6-489d-be83-3207a850ca50" providerId="ADAL" clId="{9C80FA4C-DB70-4801-AF18-C7C348AB4DD8}" dt="2022-06-21T17:05:25.465" v="3749" actId="26606"/>
          <ac:spMkLst>
            <pc:docMk/>
            <pc:sldMk cId="3199225478" sldId="256"/>
            <ac:spMk id="10" creationId="{2EAE06A6-F76A-41C9-827A-C561B004485C}"/>
          </ac:spMkLst>
        </pc:spChg>
        <pc:spChg chg="add del">
          <ac:chgData name="Tanvi Tiwari" userId="ec565ab3-53b6-489d-be83-3207a850ca50" providerId="ADAL" clId="{9C80FA4C-DB70-4801-AF18-C7C348AB4DD8}" dt="2022-06-21T17:05:25.465" v="3749" actId="26606"/>
          <ac:spMkLst>
            <pc:docMk/>
            <pc:sldMk cId="3199225478" sldId="256"/>
            <ac:spMk id="11" creationId="{89F9D4E8-0639-444B-949B-9518585061AF}"/>
          </ac:spMkLst>
        </pc:spChg>
        <pc:spChg chg="add del">
          <ac:chgData name="Tanvi Tiwari" userId="ec565ab3-53b6-489d-be83-3207a850ca50" providerId="ADAL" clId="{9C80FA4C-DB70-4801-AF18-C7C348AB4DD8}" dt="2022-06-18T13:53:11.495" v="1286" actId="26606"/>
          <ac:spMkLst>
            <pc:docMk/>
            <pc:sldMk cId="3199225478" sldId="256"/>
            <ac:spMk id="12" creationId="{8555C5B3-193A-4749-9AFD-682E53CDDE8F}"/>
          </ac:spMkLst>
        </pc:spChg>
        <pc:spChg chg="add del">
          <ac:chgData name="Tanvi Tiwari" userId="ec565ab3-53b6-489d-be83-3207a850ca50" providerId="ADAL" clId="{9C80FA4C-DB70-4801-AF18-C7C348AB4DD8}" dt="2022-06-21T17:05:25.465" v="3749" actId="26606"/>
          <ac:spMkLst>
            <pc:docMk/>
            <pc:sldMk cId="3199225478" sldId="256"/>
            <ac:spMk id="13" creationId="{7E3DA7A2-ED70-4BBA-AB72-00AD461FA405}"/>
          </ac:spMkLst>
        </pc:spChg>
        <pc:spChg chg="add del">
          <ac:chgData name="Tanvi Tiwari" userId="ec565ab3-53b6-489d-be83-3207a850ca50" providerId="ADAL" clId="{9C80FA4C-DB70-4801-AF18-C7C348AB4DD8}" dt="2022-06-18T13:53:11.495" v="1286" actId="26606"/>
          <ac:spMkLst>
            <pc:docMk/>
            <pc:sldMk cId="3199225478" sldId="256"/>
            <ac:spMk id="14" creationId="{2EAE06A6-F76A-41C9-827A-C561B004485C}"/>
          </ac:spMkLst>
        </pc:spChg>
        <pc:spChg chg="add del">
          <ac:chgData name="Tanvi Tiwari" userId="ec565ab3-53b6-489d-be83-3207a850ca50" providerId="ADAL" clId="{9C80FA4C-DB70-4801-AF18-C7C348AB4DD8}" dt="2022-06-21T17:05:25.465" v="3749" actId="26606"/>
          <ac:spMkLst>
            <pc:docMk/>
            <pc:sldMk cId="3199225478" sldId="256"/>
            <ac:spMk id="15" creationId="{FC485432-3647-4218-B5D3-15D3FA222B13}"/>
          </ac:spMkLst>
        </pc:spChg>
        <pc:spChg chg="add del">
          <ac:chgData name="Tanvi Tiwari" userId="ec565ab3-53b6-489d-be83-3207a850ca50" providerId="ADAL" clId="{9C80FA4C-DB70-4801-AF18-C7C348AB4DD8}" dt="2022-06-18T13:53:11.495" v="1286" actId="26606"/>
          <ac:spMkLst>
            <pc:docMk/>
            <pc:sldMk cId="3199225478" sldId="256"/>
            <ac:spMk id="16" creationId="{89F9D4E8-0639-444B-949B-9518585061AF}"/>
          </ac:spMkLst>
        </pc:spChg>
        <pc:spChg chg="add del">
          <ac:chgData name="Tanvi Tiwari" userId="ec565ab3-53b6-489d-be83-3207a850ca50" providerId="ADAL" clId="{9C80FA4C-DB70-4801-AF18-C7C348AB4DD8}" dt="2022-06-21T17:05:25.465" v="3749" actId="26606"/>
          <ac:spMkLst>
            <pc:docMk/>
            <pc:sldMk cId="3199225478" sldId="256"/>
            <ac:spMk id="17" creationId="{F4AFDDCA-6ABA-4D23-8A5C-1BF0F4308148}"/>
          </ac:spMkLst>
        </pc:spChg>
        <pc:spChg chg="add del">
          <ac:chgData name="Tanvi Tiwari" userId="ec565ab3-53b6-489d-be83-3207a850ca50" providerId="ADAL" clId="{9C80FA4C-DB70-4801-AF18-C7C348AB4DD8}" dt="2022-06-18T13:53:11.495" v="1286" actId="26606"/>
          <ac:spMkLst>
            <pc:docMk/>
            <pc:sldMk cId="3199225478" sldId="256"/>
            <ac:spMk id="18" creationId="{7E3DA7A2-ED70-4BBA-AB72-00AD461FA405}"/>
          </ac:spMkLst>
        </pc:spChg>
        <pc:spChg chg="add del">
          <ac:chgData name="Tanvi Tiwari" userId="ec565ab3-53b6-489d-be83-3207a850ca50" providerId="ADAL" clId="{9C80FA4C-DB70-4801-AF18-C7C348AB4DD8}" dt="2022-06-21T17:05:14.796" v="3746" actId="26606"/>
          <ac:spMkLst>
            <pc:docMk/>
            <pc:sldMk cId="3199225478" sldId="256"/>
            <ac:spMk id="19" creationId="{93245F62-CCC4-49E4-B95B-EA6C1E790510}"/>
          </ac:spMkLst>
        </pc:spChg>
        <pc:spChg chg="add del">
          <ac:chgData name="Tanvi Tiwari" userId="ec565ab3-53b6-489d-be83-3207a850ca50" providerId="ADAL" clId="{9C80FA4C-DB70-4801-AF18-C7C348AB4DD8}" dt="2022-06-18T13:53:11.495" v="1286" actId="26606"/>
          <ac:spMkLst>
            <pc:docMk/>
            <pc:sldMk cId="3199225478" sldId="256"/>
            <ac:spMk id="20" creationId="{FC485432-3647-4218-B5D3-15D3FA222B13}"/>
          </ac:spMkLst>
        </pc:spChg>
        <pc:spChg chg="add del">
          <ac:chgData name="Tanvi Tiwari" userId="ec565ab3-53b6-489d-be83-3207a850ca50" providerId="ADAL" clId="{9C80FA4C-DB70-4801-AF18-C7C348AB4DD8}" dt="2022-06-18T13:53:11.495" v="1286" actId="26606"/>
          <ac:spMkLst>
            <pc:docMk/>
            <pc:sldMk cId="3199225478" sldId="256"/>
            <ac:spMk id="22" creationId="{F4AFDDCA-6ABA-4D23-8A5C-1BF0F4308148}"/>
          </ac:spMkLst>
        </pc:spChg>
        <pc:spChg chg="add del">
          <ac:chgData name="Tanvi Tiwari" userId="ec565ab3-53b6-489d-be83-3207a850ca50" providerId="ADAL" clId="{9C80FA4C-DB70-4801-AF18-C7C348AB4DD8}" dt="2022-06-21T17:05:14.796" v="3746" actId="26606"/>
          <ac:spMkLst>
            <pc:docMk/>
            <pc:sldMk cId="3199225478" sldId="256"/>
            <ac:spMk id="24" creationId="{E6C0DD6B-6AA3-448F-9B99-8386295BC1B4}"/>
          </ac:spMkLst>
        </pc:spChg>
        <pc:spChg chg="add del">
          <ac:chgData name="Tanvi Tiwari" userId="ec565ab3-53b6-489d-be83-3207a850ca50" providerId="ADAL" clId="{9C80FA4C-DB70-4801-AF18-C7C348AB4DD8}" dt="2022-06-21T17:05:25.454" v="3748" actId="26606"/>
          <ac:spMkLst>
            <pc:docMk/>
            <pc:sldMk cId="3199225478" sldId="256"/>
            <ac:spMk id="26" creationId="{50D1D739-EDC4-4BE6-A073-9B157E1F9069}"/>
          </ac:spMkLst>
        </pc:spChg>
        <pc:spChg chg="add del">
          <ac:chgData name="Tanvi Tiwari" userId="ec565ab3-53b6-489d-be83-3207a850ca50" providerId="ADAL" clId="{9C80FA4C-DB70-4801-AF18-C7C348AB4DD8}" dt="2022-06-21T17:05:25.454" v="3748" actId="26606"/>
          <ac:spMkLst>
            <pc:docMk/>
            <pc:sldMk cId="3199225478" sldId="256"/>
            <ac:spMk id="27" creationId="{6CDD35A4-E546-4AF3-A8B9-AC24C5C9FA70}"/>
          </ac:spMkLst>
        </pc:spChg>
        <pc:spChg chg="add">
          <ac:chgData name="Tanvi Tiwari" userId="ec565ab3-53b6-489d-be83-3207a850ca50" providerId="ADAL" clId="{9C80FA4C-DB70-4801-AF18-C7C348AB4DD8}" dt="2022-06-21T17:05:25.465" v="3749" actId="26606"/>
          <ac:spMkLst>
            <pc:docMk/>
            <pc:sldMk cId="3199225478" sldId="256"/>
            <ac:spMk id="29" creationId="{1D63188B-C92D-4606-95DB-0601ED0ECB55}"/>
          </ac:spMkLst>
        </pc:spChg>
        <pc:spChg chg="add">
          <ac:chgData name="Tanvi Tiwari" userId="ec565ab3-53b6-489d-be83-3207a850ca50" providerId="ADAL" clId="{9C80FA4C-DB70-4801-AF18-C7C348AB4DD8}" dt="2022-06-21T17:05:25.465" v="3749" actId="26606"/>
          <ac:spMkLst>
            <pc:docMk/>
            <pc:sldMk cId="3199225478" sldId="256"/>
            <ac:spMk id="30" creationId="{2927A7B7-1B6D-432E-B2C4-E71C6C361C26}"/>
          </ac:spMkLst>
        </pc:spChg>
        <pc:spChg chg="add">
          <ac:chgData name="Tanvi Tiwari" userId="ec565ab3-53b6-489d-be83-3207a850ca50" providerId="ADAL" clId="{9C80FA4C-DB70-4801-AF18-C7C348AB4DD8}" dt="2022-06-21T17:05:25.465" v="3749" actId="26606"/>
          <ac:spMkLst>
            <pc:docMk/>
            <pc:sldMk cId="3199225478" sldId="256"/>
            <ac:spMk id="31" creationId="{E27DBEE0-99A4-4464-9371-C89D97E7A956}"/>
          </ac:spMkLst>
        </pc:spChg>
        <pc:picChg chg="mod">
          <ac:chgData name="Tanvi Tiwari" userId="ec565ab3-53b6-489d-be83-3207a850ca50" providerId="ADAL" clId="{9C80FA4C-DB70-4801-AF18-C7C348AB4DD8}" dt="2022-06-21T17:05:55.711" v="3750" actId="27614"/>
          <ac:picMkLst>
            <pc:docMk/>
            <pc:sldMk cId="3199225478" sldId="256"/>
            <ac:picMk id="7" creationId="{6A5D235C-68B3-B360-0BE2-EE01D32938FF}"/>
          </ac:picMkLst>
        </pc:picChg>
      </pc:sldChg>
      <pc:sldChg chg="addSp delSp modSp mod setBg">
        <pc:chgData name="Tanvi Tiwari" userId="ec565ab3-53b6-489d-be83-3207a850ca50" providerId="ADAL" clId="{9C80FA4C-DB70-4801-AF18-C7C348AB4DD8}" dt="2022-06-21T15:25:35.075" v="3116" actId="1076"/>
        <pc:sldMkLst>
          <pc:docMk/>
          <pc:sldMk cId="2339061631" sldId="257"/>
        </pc:sldMkLst>
        <pc:spChg chg="mod">
          <ac:chgData name="Tanvi Tiwari" userId="ec565ab3-53b6-489d-be83-3207a850ca50" providerId="ADAL" clId="{9C80FA4C-DB70-4801-AF18-C7C348AB4DD8}" dt="2022-06-18T14:36:25.888" v="1540" actId="115"/>
          <ac:spMkLst>
            <pc:docMk/>
            <pc:sldMk cId="2339061631" sldId="257"/>
            <ac:spMk id="2" creationId="{E2872094-D36A-007C-818C-6DC4FC39F74F}"/>
          </ac:spMkLst>
        </pc:spChg>
        <pc:spChg chg="mod">
          <ac:chgData name="Tanvi Tiwari" userId="ec565ab3-53b6-489d-be83-3207a850ca50" providerId="ADAL" clId="{9C80FA4C-DB70-4801-AF18-C7C348AB4DD8}" dt="2022-06-21T15:25:35.075" v="3116" actId="1076"/>
          <ac:spMkLst>
            <pc:docMk/>
            <pc:sldMk cId="2339061631" sldId="257"/>
            <ac:spMk id="3" creationId="{2DB44169-B653-8FCC-211C-27ABE8FE014A}"/>
          </ac:spMkLst>
        </pc:spChg>
        <pc:spChg chg="mod ord">
          <ac:chgData name="Tanvi Tiwari" userId="ec565ab3-53b6-489d-be83-3207a850ca50" providerId="ADAL" clId="{9C80FA4C-DB70-4801-AF18-C7C348AB4DD8}" dt="2022-06-18T14:12:03.868" v="1430"/>
          <ac:spMkLst>
            <pc:docMk/>
            <pc:sldMk cId="2339061631" sldId="257"/>
            <ac:spMk id="4" creationId="{98B9F59A-EE54-15E1-6F90-F1AB79C0DCE7}"/>
          </ac:spMkLst>
        </pc:spChg>
        <pc:spChg chg="del mod ord">
          <ac:chgData name="Tanvi Tiwari" userId="ec565ab3-53b6-489d-be83-3207a850ca50" providerId="ADAL" clId="{9C80FA4C-DB70-4801-AF18-C7C348AB4DD8}" dt="2022-06-18T14:08:34.288" v="1390" actId="478"/>
          <ac:spMkLst>
            <pc:docMk/>
            <pc:sldMk cId="2339061631" sldId="257"/>
            <ac:spMk id="5" creationId="{F264D377-7310-FC9A-E728-3B686E1BEA5E}"/>
          </ac:spMkLst>
        </pc:spChg>
        <pc:spChg chg="add del">
          <ac:chgData name="Tanvi Tiwari" userId="ec565ab3-53b6-489d-be83-3207a850ca50" providerId="ADAL" clId="{9C80FA4C-DB70-4801-AF18-C7C348AB4DD8}" dt="2022-06-18T13:55:10.558" v="1290" actId="26606"/>
          <ac:spMkLst>
            <pc:docMk/>
            <pc:sldMk cId="2339061631" sldId="257"/>
            <ac:spMk id="11" creationId="{F4C0B10B-D2C4-4A54-AFAD-3D27DF88BB37}"/>
          </ac:spMkLst>
        </pc:spChg>
        <pc:spChg chg="add del mod">
          <ac:chgData name="Tanvi Tiwari" userId="ec565ab3-53b6-489d-be83-3207a850ca50" providerId="ADAL" clId="{9C80FA4C-DB70-4801-AF18-C7C348AB4DD8}" dt="2022-06-18T16:25:11.887" v="2556" actId="478"/>
          <ac:spMkLst>
            <pc:docMk/>
            <pc:sldMk cId="2339061631" sldId="257"/>
            <ac:spMk id="19" creationId="{8F96D076-1545-3653-AB07-739E04CA1F9F}"/>
          </ac:spMkLst>
        </pc:spChg>
        <pc:grpChg chg="add del">
          <ac:chgData name="Tanvi Tiwari" userId="ec565ab3-53b6-489d-be83-3207a850ca50" providerId="ADAL" clId="{9C80FA4C-DB70-4801-AF18-C7C348AB4DD8}" dt="2022-06-18T13:55:10.558" v="1290" actId="26606"/>
          <ac:grpSpMkLst>
            <pc:docMk/>
            <pc:sldMk cId="2339061631" sldId="257"/>
            <ac:grpSpMk id="13" creationId="{B6BADB90-C74B-40D6-86DC-503F65FCE8DC}"/>
          </ac:grpSpMkLst>
        </pc:grpChg>
        <pc:picChg chg="mod">
          <ac:chgData name="Tanvi Tiwari" userId="ec565ab3-53b6-489d-be83-3207a850ca50" providerId="ADAL" clId="{9C80FA4C-DB70-4801-AF18-C7C348AB4DD8}" dt="2022-06-18T13:55:10.558" v="1290" actId="26606"/>
          <ac:picMkLst>
            <pc:docMk/>
            <pc:sldMk cId="2339061631" sldId="257"/>
            <ac:picMk id="6" creationId="{623EA6A3-2D9E-C718-EBF4-5B7AFD95B080}"/>
          </ac:picMkLst>
        </pc:picChg>
      </pc:sldChg>
      <pc:sldChg chg="addSp delSp modSp del mod">
        <pc:chgData name="Tanvi Tiwari" userId="ec565ab3-53b6-489d-be83-3207a850ca50" providerId="ADAL" clId="{9C80FA4C-DB70-4801-AF18-C7C348AB4DD8}" dt="2022-06-21T15:47:15.498" v="3205" actId="2696"/>
        <pc:sldMkLst>
          <pc:docMk/>
          <pc:sldMk cId="4156150770" sldId="258"/>
        </pc:sldMkLst>
        <pc:spChg chg="mod">
          <ac:chgData name="Tanvi Tiwari" userId="ec565ab3-53b6-489d-be83-3207a850ca50" providerId="ADAL" clId="{9C80FA4C-DB70-4801-AF18-C7C348AB4DD8}" dt="2022-06-18T14:36:49.098" v="1543" actId="115"/>
          <ac:spMkLst>
            <pc:docMk/>
            <pc:sldMk cId="4156150770" sldId="258"/>
            <ac:spMk id="2" creationId="{80351033-92AE-7D44-CA2A-465B196100C4}"/>
          </ac:spMkLst>
        </pc:spChg>
        <pc:spChg chg="del mod">
          <ac:chgData name="Tanvi Tiwari" userId="ec565ab3-53b6-489d-be83-3207a850ca50" providerId="ADAL" clId="{9C80FA4C-DB70-4801-AF18-C7C348AB4DD8}" dt="2022-06-17T14:23:46.616" v="1168" actId="478"/>
          <ac:spMkLst>
            <pc:docMk/>
            <pc:sldMk cId="4156150770" sldId="258"/>
            <ac:spMk id="3" creationId="{382ADE59-DDEA-2629-5CE5-2986EE84561F}"/>
          </ac:spMkLst>
        </pc:spChg>
        <pc:spChg chg="mod">
          <ac:chgData name="Tanvi Tiwari" userId="ec565ab3-53b6-489d-be83-3207a850ca50" providerId="ADAL" clId="{9C80FA4C-DB70-4801-AF18-C7C348AB4DD8}" dt="2022-06-18T14:12:03.868" v="1430"/>
          <ac:spMkLst>
            <pc:docMk/>
            <pc:sldMk cId="4156150770" sldId="258"/>
            <ac:spMk id="4" creationId="{CE1DBDCD-BFFD-B18E-0A9A-B5A0A5A5AF5C}"/>
          </ac:spMkLst>
        </pc:spChg>
        <pc:spChg chg="del mod">
          <ac:chgData name="Tanvi Tiwari" userId="ec565ab3-53b6-489d-be83-3207a850ca50" providerId="ADAL" clId="{9C80FA4C-DB70-4801-AF18-C7C348AB4DD8}" dt="2022-06-17T14:36:50.174" v="1275" actId="478"/>
          <ac:spMkLst>
            <pc:docMk/>
            <pc:sldMk cId="4156150770" sldId="258"/>
            <ac:spMk id="5" creationId="{52F928C2-B1A0-B0B5-6B55-B107C607F64A}"/>
          </ac:spMkLst>
        </pc:spChg>
        <pc:spChg chg="add del mod">
          <ac:chgData name="Tanvi Tiwari" userId="ec565ab3-53b6-489d-be83-3207a850ca50" providerId="ADAL" clId="{9C80FA4C-DB70-4801-AF18-C7C348AB4DD8}" dt="2022-06-17T14:23:30.164" v="1161"/>
          <ac:spMkLst>
            <pc:docMk/>
            <pc:sldMk cId="4156150770" sldId="258"/>
            <ac:spMk id="7" creationId="{2EC7FD96-7077-9B64-A101-4DA5606272F5}"/>
          </ac:spMkLst>
        </pc:spChg>
        <pc:spChg chg="add del mod">
          <ac:chgData name="Tanvi Tiwari" userId="ec565ab3-53b6-489d-be83-3207a850ca50" providerId="ADAL" clId="{9C80FA4C-DB70-4801-AF18-C7C348AB4DD8}" dt="2022-06-17T14:23:30.164" v="1161"/>
          <ac:spMkLst>
            <pc:docMk/>
            <pc:sldMk cId="4156150770" sldId="258"/>
            <ac:spMk id="8" creationId="{7FFE7B84-4328-C619-820E-CAA04E8BE168}"/>
          </ac:spMkLst>
        </pc:spChg>
        <pc:spChg chg="add del mod">
          <ac:chgData name="Tanvi Tiwari" userId="ec565ab3-53b6-489d-be83-3207a850ca50" providerId="ADAL" clId="{9C80FA4C-DB70-4801-AF18-C7C348AB4DD8}" dt="2022-06-17T14:23:30.164" v="1161"/>
          <ac:spMkLst>
            <pc:docMk/>
            <pc:sldMk cId="4156150770" sldId="258"/>
            <ac:spMk id="9" creationId="{9327CC9B-DB2E-4D82-AD53-B93CE53A822C}"/>
          </ac:spMkLst>
        </pc:spChg>
        <pc:spChg chg="add del">
          <ac:chgData name="Tanvi Tiwari" userId="ec565ab3-53b6-489d-be83-3207a850ca50" providerId="ADAL" clId="{9C80FA4C-DB70-4801-AF18-C7C348AB4DD8}" dt="2022-06-17T14:23:37.481" v="1163"/>
          <ac:spMkLst>
            <pc:docMk/>
            <pc:sldMk cId="4156150770" sldId="258"/>
            <ac:spMk id="10" creationId="{467189C1-B139-5BA3-2075-52B3C1948E68}"/>
          </ac:spMkLst>
        </pc:spChg>
        <pc:spChg chg="add del">
          <ac:chgData name="Tanvi Tiwari" userId="ec565ab3-53b6-489d-be83-3207a850ca50" providerId="ADAL" clId="{9C80FA4C-DB70-4801-AF18-C7C348AB4DD8}" dt="2022-06-17T14:23:37.481" v="1163"/>
          <ac:spMkLst>
            <pc:docMk/>
            <pc:sldMk cId="4156150770" sldId="258"/>
            <ac:spMk id="11" creationId="{00418D71-3706-7B46-8997-8B7E89FCAE2D}"/>
          </ac:spMkLst>
        </pc:spChg>
        <pc:spChg chg="add del">
          <ac:chgData name="Tanvi Tiwari" userId="ec565ab3-53b6-489d-be83-3207a850ca50" providerId="ADAL" clId="{9C80FA4C-DB70-4801-AF18-C7C348AB4DD8}" dt="2022-06-17T14:23:37.481" v="1163"/>
          <ac:spMkLst>
            <pc:docMk/>
            <pc:sldMk cId="4156150770" sldId="258"/>
            <ac:spMk id="12" creationId="{D159EE5A-C97E-8D16-1CBC-F43FC4F3C0B8}"/>
          </ac:spMkLst>
        </pc:spChg>
        <pc:spChg chg="add del">
          <ac:chgData name="Tanvi Tiwari" userId="ec565ab3-53b6-489d-be83-3207a850ca50" providerId="ADAL" clId="{9C80FA4C-DB70-4801-AF18-C7C348AB4DD8}" dt="2022-06-17T14:23:46.616" v="1168" actId="478"/>
          <ac:spMkLst>
            <pc:docMk/>
            <pc:sldMk cId="4156150770" sldId="258"/>
            <ac:spMk id="13" creationId="{0565FF09-B394-1DD6-B42D-B1BB170B04CF}"/>
          </ac:spMkLst>
        </pc:spChg>
        <pc:spChg chg="add del">
          <ac:chgData name="Tanvi Tiwari" userId="ec565ab3-53b6-489d-be83-3207a850ca50" providerId="ADAL" clId="{9C80FA4C-DB70-4801-AF18-C7C348AB4DD8}" dt="2022-06-17T14:23:46.616" v="1168" actId="478"/>
          <ac:spMkLst>
            <pc:docMk/>
            <pc:sldMk cId="4156150770" sldId="258"/>
            <ac:spMk id="14" creationId="{B1D2EC49-8D98-941B-E6CE-9B2E72D3F3DC}"/>
          </ac:spMkLst>
        </pc:spChg>
        <pc:spChg chg="add del">
          <ac:chgData name="Tanvi Tiwari" userId="ec565ab3-53b6-489d-be83-3207a850ca50" providerId="ADAL" clId="{9C80FA4C-DB70-4801-AF18-C7C348AB4DD8}" dt="2022-06-17T14:23:46.616" v="1168" actId="478"/>
          <ac:spMkLst>
            <pc:docMk/>
            <pc:sldMk cId="4156150770" sldId="258"/>
            <ac:spMk id="15" creationId="{605AA40D-D10C-F6A7-C7DB-6E4CC7A18767}"/>
          </ac:spMkLst>
        </pc:spChg>
        <pc:spChg chg="add mod">
          <ac:chgData name="Tanvi Tiwari" userId="ec565ab3-53b6-489d-be83-3207a850ca50" providerId="ADAL" clId="{9C80FA4C-DB70-4801-AF18-C7C348AB4DD8}" dt="2022-06-18T16:00:53.850" v="2459" actId="255"/>
          <ac:spMkLst>
            <pc:docMk/>
            <pc:sldMk cId="4156150770" sldId="258"/>
            <ac:spMk id="16" creationId="{CA118ACE-795A-5F7D-68CB-4E4814F74161}"/>
          </ac:spMkLst>
        </pc:spChg>
        <pc:spChg chg="add del">
          <ac:chgData name="Tanvi Tiwari" userId="ec565ab3-53b6-489d-be83-3207a850ca50" providerId="ADAL" clId="{9C80FA4C-DB70-4801-AF18-C7C348AB4DD8}" dt="2022-06-17T14:27:59.883" v="1233" actId="478"/>
          <ac:spMkLst>
            <pc:docMk/>
            <pc:sldMk cId="4156150770" sldId="258"/>
            <ac:spMk id="17" creationId="{3B9DB3AE-6A64-7069-3BF8-67081049DCD8}"/>
          </ac:spMkLst>
        </pc:spChg>
        <pc:spChg chg="add del mod">
          <ac:chgData name="Tanvi Tiwari" userId="ec565ab3-53b6-489d-be83-3207a850ca50" providerId="ADAL" clId="{9C80FA4C-DB70-4801-AF18-C7C348AB4DD8}" dt="2022-06-17T14:28:06.056" v="1235" actId="478"/>
          <ac:spMkLst>
            <pc:docMk/>
            <pc:sldMk cId="4156150770" sldId="258"/>
            <ac:spMk id="18" creationId="{B7164AF8-FEF1-FF4A-C502-489D8E921BEB}"/>
          </ac:spMkLst>
        </pc:spChg>
        <pc:picChg chg="mod">
          <ac:chgData name="Tanvi Tiwari" userId="ec565ab3-53b6-489d-be83-3207a850ca50" providerId="ADAL" clId="{9C80FA4C-DB70-4801-AF18-C7C348AB4DD8}" dt="2022-06-18T16:13:59.579" v="2530" actId="1076"/>
          <ac:picMkLst>
            <pc:docMk/>
            <pc:sldMk cId="4156150770" sldId="258"/>
            <ac:picMk id="6" creationId="{007830A4-8A9B-0EBD-A18C-FE6C0AF23F28}"/>
          </ac:picMkLst>
        </pc:picChg>
      </pc:sldChg>
      <pc:sldChg chg="addSp delSp modSp mod">
        <pc:chgData name="Tanvi Tiwari" userId="ec565ab3-53b6-489d-be83-3207a850ca50" providerId="ADAL" clId="{9C80FA4C-DB70-4801-AF18-C7C348AB4DD8}" dt="2022-06-21T17:20:52.564" v="3814" actId="20577"/>
        <pc:sldMkLst>
          <pc:docMk/>
          <pc:sldMk cId="459109267" sldId="259"/>
        </pc:sldMkLst>
        <pc:spChg chg="mod">
          <ac:chgData name="Tanvi Tiwari" userId="ec565ab3-53b6-489d-be83-3207a850ca50" providerId="ADAL" clId="{9C80FA4C-DB70-4801-AF18-C7C348AB4DD8}" dt="2022-06-18T16:02:01.426" v="2467" actId="1076"/>
          <ac:spMkLst>
            <pc:docMk/>
            <pc:sldMk cId="459109267" sldId="259"/>
            <ac:spMk id="2" creationId="{3096DAF6-311E-0255-B1ED-7410C0285961}"/>
          </ac:spMkLst>
        </pc:spChg>
        <pc:spChg chg="mod">
          <ac:chgData name="Tanvi Tiwari" userId="ec565ab3-53b6-489d-be83-3207a850ca50" providerId="ADAL" clId="{9C80FA4C-DB70-4801-AF18-C7C348AB4DD8}" dt="2022-06-21T17:20:52.564" v="3814" actId="20577"/>
          <ac:spMkLst>
            <pc:docMk/>
            <pc:sldMk cId="459109267" sldId="259"/>
            <ac:spMk id="3" creationId="{70665C76-273B-9A86-DBC1-54F437B85A44}"/>
          </ac:spMkLst>
        </pc:spChg>
        <pc:spChg chg="mod">
          <ac:chgData name="Tanvi Tiwari" userId="ec565ab3-53b6-489d-be83-3207a850ca50" providerId="ADAL" clId="{9C80FA4C-DB70-4801-AF18-C7C348AB4DD8}" dt="2022-06-18T14:12:03.868" v="1430"/>
          <ac:spMkLst>
            <pc:docMk/>
            <pc:sldMk cId="459109267" sldId="259"/>
            <ac:spMk id="4" creationId="{6E049770-9203-2BD7-A999-EDFBD11B0D06}"/>
          </ac:spMkLst>
        </pc:spChg>
        <pc:spChg chg="del mod">
          <ac:chgData name="Tanvi Tiwari" userId="ec565ab3-53b6-489d-be83-3207a850ca50" providerId="ADAL" clId="{9C80FA4C-DB70-4801-AF18-C7C348AB4DD8}" dt="2022-06-18T14:03:28.289" v="1307" actId="478"/>
          <ac:spMkLst>
            <pc:docMk/>
            <pc:sldMk cId="459109267" sldId="259"/>
            <ac:spMk id="5" creationId="{13826005-CE28-7D60-D38A-A20359BF8D20}"/>
          </ac:spMkLst>
        </pc:spChg>
        <pc:picChg chg="add mod">
          <ac:chgData name="Tanvi Tiwari" userId="ec565ab3-53b6-489d-be83-3207a850ca50" providerId="ADAL" clId="{9C80FA4C-DB70-4801-AF18-C7C348AB4DD8}" dt="2022-06-18T14:03:55.022" v="1312" actId="1076"/>
          <ac:picMkLst>
            <pc:docMk/>
            <pc:sldMk cId="459109267" sldId="259"/>
            <ac:picMk id="7" creationId="{6D2B8911-5789-F0A8-14CA-9CE320221B57}"/>
          </ac:picMkLst>
        </pc:picChg>
      </pc:sldChg>
      <pc:sldChg chg="delSp modSp mod">
        <pc:chgData name="Tanvi Tiwari" userId="ec565ab3-53b6-489d-be83-3207a850ca50" providerId="ADAL" clId="{9C80FA4C-DB70-4801-AF18-C7C348AB4DD8}" dt="2022-06-22T04:07:22.822" v="3828" actId="20577"/>
        <pc:sldMkLst>
          <pc:docMk/>
          <pc:sldMk cId="3544687849" sldId="260"/>
        </pc:sldMkLst>
        <pc:spChg chg="mod">
          <ac:chgData name="Tanvi Tiwari" userId="ec565ab3-53b6-489d-be83-3207a850ca50" providerId="ADAL" clId="{9C80FA4C-DB70-4801-AF18-C7C348AB4DD8}" dt="2022-06-22T04:07:22.822" v="3828" actId="20577"/>
          <ac:spMkLst>
            <pc:docMk/>
            <pc:sldMk cId="3544687849" sldId="260"/>
            <ac:spMk id="2" creationId="{EA4904D3-A247-E528-2115-156C18874265}"/>
          </ac:spMkLst>
        </pc:spChg>
        <pc:spChg chg="mod">
          <ac:chgData name="Tanvi Tiwari" userId="ec565ab3-53b6-489d-be83-3207a850ca50" providerId="ADAL" clId="{9C80FA4C-DB70-4801-AF18-C7C348AB4DD8}" dt="2022-06-21T15:48:31.077" v="3214" actId="27636"/>
          <ac:spMkLst>
            <pc:docMk/>
            <pc:sldMk cId="3544687849" sldId="260"/>
            <ac:spMk id="3" creationId="{8C6D7DE2-7518-3B77-F975-509EE81FC92A}"/>
          </ac:spMkLst>
        </pc:spChg>
        <pc:spChg chg="mod">
          <ac:chgData name="Tanvi Tiwari" userId="ec565ab3-53b6-489d-be83-3207a850ca50" providerId="ADAL" clId="{9C80FA4C-DB70-4801-AF18-C7C348AB4DD8}" dt="2022-06-18T14:12:03.868" v="1430"/>
          <ac:spMkLst>
            <pc:docMk/>
            <pc:sldMk cId="3544687849" sldId="260"/>
            <ac:spMk id="4" creationId="{196429B0-60CE-36A6-DD5A-4112E4534701}"/>
          </ac:spMkLst>
        </pc:spChg>
        <pc:spChg chg="del mod">
          <ac:chgData name="Tanvi Tiwari" userId="ec565ab3-53b6-489d-be83-3207a850ca50" providerId="ADAL" clId="{9C80FA4C-DB70-4801-AF18-C7C348AB4DD8}" dt="2022-06-18T14:12:45.071" v="1440" actId="478"/>
          <ac:spMkLst>
            <pc:docMk/>
            <pc:sldMk cId="3544687849" sldId="260"/>
            <ac:spMk id="5" creationId="{8844328F-626B-70E2-D0C5-F16A1E592868}"/>
          </ac:spMkLst>
        </pc:spChg>
      </pc:sldChg>
      <pc:sldChg chg="addSp delSp modSp mod">
        <pc:chgData name="Tanvi Tiwari" userId="ec565ab3-53b6-489d-be83-3207a850ca50" providerId="ADAL" clId="{9C80FA4C-DB70-4801-AF18-C7C348AB4DD8}" dt="2022-06-22T04:07:32.064" v="3847" actId="20577"/>
        <pc:sldMkLst>
          <pc:docMk/>
          <pc:sldMk cId="1206244218" sldId="261"/>
        </pc:sldMkLst>
        <pc:spChg chg="mod">
          <ac:chgData name="Tanvi Tiwari" userId="ec565ab3-53b6-489d-be83-3207a850ca50" providerId="ADAL" clId="{9C80FA4C-DB70-4801-AF18-C7C348AB4DD8}" dt="2022-06-18T14:37:19.965" v="1548" actId="115"/>
          <ac:spMkLst>
            <pc:docMk/>
            <pc:sldMk cId="1206244218" sldId="261"/>
            <ac:spMk id="2" creationId="{DA9672BA-4BE1-529E-07EC-8F4A53233F03}"/>
          </ac:spMkLst>
        </pc:spChg>
        <pc:spChg chg="mod">
          <ac:chgData name="Tanvi Tiwari" userId="ec565ab3-53b6-489d-be83-3207a850ca50" providerId="ADAL" clId="{9C80FA4C-DB70-4801-AF18-C7C348AB4DD8}" dt="2022-06-22T04:07:32.064" v="3847" actId="20577"/>
          <ac:spMkLst>
            <pc:docMk/>
            <pc:sldMk cId="1206244218" sldId="261"/>
            <ac:spMk id="3" creationId="{C69F77E6-6698-55B6-C98F-1338F8539D37}"/>
          </ac:spMkLst>
        </pc:spChg>
        <pc:spChg chg="mod">
          <ac:chgData name="Tanvi Tiwari" userId="ec565ab3-53b6-489d-be83-3207a850ca50" providerId="ADAL" clId="{9C80FA4C-DB70-4801-AF18-C7C348AB4DD8}" dt="2022-06-18T14:12:03.868" v="1430"/>
          <ac:spMkLst>
            <pc:docMk/>
            <pc:sldMk cId="1206244218" sldId="261"/>
            <ac:spMk id="4" creationId="{EEF90905-61DD-7573-FB83-64447E29ABB1}"/>
          </ac:spMkLst>
        </pc:spChg>
        <pc:spChg chg="del mod">
          <ac:chgData name="Tanvi Tiwari" userId="ec565ab3-53b6-489d-be83-3207a850ca50" providerId="ADAL" clId="{9C80FA4C-DB70-4801-AF18-C7C348AB4DD8}" dt="2022-06-18T14:03:33.128" v="1308" actId="478"/>
          <ac:spMkLst>
            <pc:docMk/>
            <pc:sldMk cId="1206244218" sldId="261"/>
            <ac:spMk id="5" creationId="{6F6DCD10-8A3E-7240-0E8B-DDE634E0B5E4}"/>
          </ac:spMkLst>
        </pc:spChg>
        <pc:picChg chg="add del mod">
          <ac:chgData name="Tanvi Tiwari" userId="ec565ab3-53b6-489d-be83-3207a850ca50" providerId="ADAL" clId="{9C80FA4C-DB70-4801-AF18-C7C348AB4DD8}" dt="2022-06-18T14:03:49.513" v="1310" actId="478"/>
          <ac:picMkLst>
            <pc:docMk/>
            <pc:sldMk cId="1206244218" sldId="261"/>
            <ac:picMk id="7" creationId="{B13BF0BE-EB7D-7434-D197-C0B8296D0584}"/>
          </ac:picMkLst>
        </pc:picChg>
      </pc:sldChg>
      <pc:sldChg chg="addSp delSp modSp mod">
        <pc:chgData name="Tanvi Tiwari" userId="ec565ab3-53b6-489d-be83-3207a850ca50" providerId="ADAL" clId="{9C80FA4C-DB70-4801-AF18-C7C348AB4DD8}" dt="2022-06-21T17:10:29.285" v="3777" actId="478"/>
        <pc:sldMkLst>
          <pc:docMk/>
          <pc:sldMk cId="1373306154" sldId="262"/>
        </pc:sldMkLst>
        <pc:spChg chg="mod">
          <ac:chgData name="Tanvi Tiwari" userId="ec565ab3-53b6-489d-be83-3207a850ca50" providerId="ADAL" clId="{9C80FA4C-DB70-4801-AF18-C7C348AB4DD8}" dt="2022-06-18T14:37:26.139" v="1549" actId="115"/>
          <ac:spMkLst>
            <pc:docMk/>
            <pc:sldMk cId="1373306154" sldId="262"/>
            <ac:spMk id="2" creationId="{E63E1AFC-9CD1-08C8-0F87-3A71E5733E59}"/>
          </ac:spMkLst>
        </pc:spChg>
        <pc:spChg chg="mod">
          <ac:chgData name="Tanvi Tiwari" userId="ec565ab3-53b6-489d-be83-3207a850ca50" providerId="ADAL" clId="{9C80FA4C-DB70-4801-AF18-C7C348AB4DD8}" dt="2022-06-21T16:03:44.501" v="3307" actId="20577"/>
          <ac:spMkLst>
            <pc:docMk/>
            <pc:sldMk cId="1373306154" sldId="262"/>
            <ac:spMk id="3" creationId="{2DD0E2DC-1F64-6150-E936-2EFC08A56F0F}"/>
          </ac:spMkLst>
        </pc:spChg>
        <pc:spChg chg="mod">
          <ac:chgData name="Tanvi Tiwari" userId="ec565ab3-53b6-489d-be83-3207a850ca50" providerId="ADAL" clId="{9C80FA4C-DB70-4801-AF18-C7C348AB4DD8}" dt="2022-06-18T14:12:03.868" v="1430"/>
          <ac:spMkLst>
            <pc:docMk/>
            <pc:sldMk cId="1373306154" sldId="262"/>
            <ac:spMk id="4" creationId="{6849D843-D489-0698-8F13-E18D7AC34CCE}"/>
          </ac:spMkLst>
        </pc:spChg>
        <pc:spChg chg="del">
          <ac:chgData name="Tanvi Tiwari" userId="ec565ab3-53b6-489d-be83-3207a850ca50" providerId="ADAL" clId="{9C80FA4C-DB70-4801-AF18-C7C348AB4DD8}" dt="2022-06-13T14:45:43.487" v="674" actId="478"/>
          <ac:spMkLst>
            <pc:docMk/>
            <pc:sldMk cId="1373306154" sldId="262"/>
            <ac:spMk id="5" creationId="{606B1AD0-3937-0010-0111-E6BE0A3744C4}"/>
          </ac:spMkLst>
        </pc:spChg>
        <pc:spChg chg="add del mod">
          <ac:chgData name="Tanvi Tiwari" userId="ec565ab3-53b6-489d-be83-3207a850ca50" providerId="ADAL" clId="{9C80FA4C-DB70-4801-AF18-C7C348AB4DD8}" dt="2022-06-13T14:13:55.995" v="83"/>
          <ac:spMkLst>
            <pc:docMk/>
            <pc:sldMk cId="1373306154" sldId="262"/>
            <ac:spMk id="8" creationId="{79FE226A-FC0F-312E-F6BF-B210C26D59A6}"/>
          </ac:spMkLst>
        </pc:spChg>
        <pc:spChg chg="add mod">
          <ac:chgData name="Tanvi Tiwari" userId="ec565ab3-53b6-489d-be83-3207a850ca50" providerId="ADAL" clId="{9C80FA4C-DB70-4801-AF18-C7C348AB4DD8}" dt="2022-06-18T16:04:08.328" v="2484" actId="123"/>
          <ac:spMkLst>
            <pc:docMk/>
            <pc:sldMk cId="1373306154" sldId="262"/>
            <ac:spMk id="9" creationId="{4906BE2D-238B-F9CB-E8F9-0468A6A883AD}"/>
          </ac:spMkLst>
        </pc:spChg>
        <pc:spChg chg="add del mod">
          <ac:chgData name="Tanvi Tiwari" userId="ec565ab3-53b6-489d-be83-3207a850ca50" providerId="ADAL" clId="{9C80FA4C-DB70-4801-AF18-C7C348AB4DD8}" dt="2022-06-13T14:15:21.073" v="99"/>
          <ac:spMkLst>
            <pc:docMk/>
            <pc:sldMk cId="1373306154" sldId="262"/>
            <ac:spMk id="10" creationId="{653A1E89-18D7-29EE-4D5A-A51CE6CCE60A}"/>
          </ac:spMkLst>
        </pc:spChg>
        <pc:spChg chg="add del mod">
          <ac:chgData name="Tanvi Tiwari" userId="ec565ab3-53b6-489d-be83-3207a850ca50" providerId="ADAL" clId="{9C80FA4C-DB70-4801-AF18-C7C348AB4DD8}" dt="2022-06-13T14:39:15.453" v="611"/>
          <ac:spMkLst>
            <pc:docMk/>
            <pc:sldMk cId="1373306154" sldId="262"/>
            <ac:spMk id="11" creationId="{D015729A-FF33-9511-4310-939EB685BFB4}"/>
          </ac:spMkLst>
        </pc:spChg>
        <pc:spChg chg="add del mod">
          <ac:chgData name="Tanvi Tiwari" userId="ec565ab3-53b6-489d-be83-3207a850ca50" providerId="ADAL" clId="{9C80FA4C-DB70-4801-AF18-C7C348AB4DD8}" dt="2022-06-13T14:39:15.455" v="613"/>
          <ac:spMkLst>
            <pc:docMk/>
            <pc:sldMk cId="1373306154" sldId="262"/>
            <ac:spMk id="12" creationId="{B763D048-E868-35FE-1296-91FFB4675645}"/>
          </ac:spMkLst>
        </pc:spChg>
        <pc:spChg chg="add mod">
          <ac:chgData name="Tanvi Tiwari" userId="ec565ab3-53b6-489d-be83-3207a850ca50" providerId="ADAL" clId="{9C80FA4C-DB70-4801-AF18-C7C348AB4DD8}" dt="2022-06-21T16:03:11.067" v="3287" actId="20577"/>
          <ac:spMkLst>
            <pc:docMk/>
            <pc:sldMk cId="1373306154" sldId="262"/>
            <ac:spMk id="13" creationId="{E1DFC903-4695-DE58-758D-2303A1E0EB12}"/>
          </ac:spMkLst>
        </pc:spChg>
        <pc:spChg chg="add del mod">
          <ac:chgData name="Tanvi Tiwari" userId="ec565ab3-53b6-489d-be83-3207a850ca50" providerId="ADAL" clId="{9C80FA4C-DB70-4801-AF18-C7C348AB4DD8}" dt="2022-06-13T14:39:47.324" v="617" actId="478"/>
          <ac:spMkLst>
            <pc:docMk/>
            <pc:sldMk cId="1373306154" sldId="262"/>
            <ac:spMk id="14" creationId="{27E5C4AC-7978-3DD5-0CC1-7540D37FBB9D}"/>
          </ac:spMkLst>
        </pc:spChg>
        <pc:spChg chg="add del mod">
          <ac:chgData name="Tanvi Tiwari" userId="ec565ab3-53b6-489d-be83-3207a850ca50" providerId="ADAL" clId="{9C80FA4C-DB70-4801-AF18-C7C348AB4DD8}" dt="2022-06-21T16:09:44.590" v="3406" actId="20577"/>
          <ac:spMkLst>
            <pc:docMk/>
            <pc:sldMk cId="1373306154" sldId="262"/>
            <ac:spMk id="15" creationId="{C2DD0C1E-4DCF-FF4E-FAE5-1E93ECD94AF8}"/>
          </ac:spMkLst>
        </pc:spChg>
        <pc:spChg chg="add mod">
          <ac:chgData name="Tanvi Tiwari" userId="ec565ab3-53b6-489d-be83-3207a850ca50" providerId="ADAL" clId="{9C80FA4C-DB70-4801-AF18-C7C348AB4DD8}" dt="2022-06-21T16:10:48.629" v="3464" actId="20577"/>
          <ac:spMkLst>
            <pc:docMk/>
            <pc:sldMk cId="1373306154" sldId="262"/>
            <ac:spMk id="16" creationId="{EC7B1787-2959-363B-4426-29577C6D854A}"/>
          </ac:spMkLst>
        </pc:spChg>
        <pc:picChg chg="mod">
          <ac:chgData name="Tanvi Tiwari" userId="ec565ab3-53b6-489d-be83-3207a850ca50" providerId="ADAL" clId="{9C80FA4C-DB70-4801-AF18-C7C348AB4DD8}" dt="2022-06-13T14:59:31.657" v="799" actId="1076"/>
          <ac:picMkLst>
            <pc:docMk/>
            <pc:sldMk cId="1373306154" sldId="262"/>
            <ac:picMk id="7" creationId="{C5930759-F6C1-ED4D-66FC-E356610DF985}"/>
          </ac:picMkLst>
        </pc:picChg>
        <pc:picChg chg="add del mod">
          <ac:chgData name="Tanvi Tiwari" userId="ec565ab3-53b6-489d-be83-3207a850ca50" providerId="ADAL" clId="{9C80FA4C-DB70-4801-AF18-C7C348AB4DD8}" dt="2022-06-21T17:10:29.285" v="3777" actId="478"/>
          <ac:picMkLst>
            <pc:docMk/>
            <pc:sldMk cId="1373306154" sldId="262"/>
            <ac:picMk id="14" creationId="{0360D8E0-41EA-1DFC-BAA3-039A31D249E2}"/>
          </ac:picMkLst>
        </pc:picChg>
        <pc:picChg chg="add mod">
          <ac:chgData name="Tanvi Tiwari" userId="ec565ab3-53b6-489d-be83-3207a850ca50" providerId="ADAL" clId="{9C80FA4C-DB70-4801-AF18-C7C348AB4DD8}" dt="2022-06-13T14:59:28.269" v="798" actId="1076"/>
          <ac:picMkLst>
            <pc:docMk/>
            <pc:sldMk cId="1373306154" sldId="262"/>
            <ac:picMk id="17" creationId="{91AA160A-92BF-3816-4EDF-0FEBD1AD024D}"/>
          </ac:picMkLst>
        </pc:picChg>
        <pc:picChg chg="add mod">
          <ac:chgData name="Tanvi Tiwari" userId="ec565ab3-53b6-489d-be83-3207a850ca50" providerId="ADAL" clId="{9C80FA4C-DB70-4801-AF18-C7C348AB4DD8}" dt="2022-06-13T14:59:39.634" v="801" actId="14100"/>
          <ac:picMkLst>
            <pc:docMk/>
            <pc:sldMk cId="1373306154" sldId="262"/>
            <ac:picMk id="18" creationId="{B9162E37-CF9E-3DD4-9CF4-D779847CBA04}"/>
          </ac:picMkLst>
        </pc:picChg>
        <pc:picChg chg="add mod">
          <ac:chgData name="Tanvi Tiwari" userId="ec565ab3-53b6-489d-be83-3207a850ca50" providerId="ADAL" clId="{9C80FA4C-DB70-4801-AF18-C7C348AB4DD8}" dt="2022-06-13T15:00:26.237" v="806" actId="1076"/>
          <ac:picMkLst>
            <pc:docMk/>
            <pc:sldMk cId="1373306154" sldId="262"/>
            <ac:picMk id="19" creationId="{449FC6FD-E263-8EBC-1AC5-643CDA4299C6}"/>
          </ac:picMkLst>
        </pc:picChg>
      </pc:sldChg>
      <pc:sldChg chg="addSp delSp modSp mod">
        <pc:chgData name="Tanvi Tiwari" userId="ec565ab3-53b6-489d-be83-3207a850ca50" providerId="ADAL" clId="{9C80FA4C-DB70-4801-AF18-C7C348AB4DD8}" dt="2022-06-22T04:07:41.075" v="3864" actId="20577"/>
        <pc:sldMkLst>
          <pc:docMk/>
          <pc:sldMk cId="1911276768" sldId="263"/>
        </pc:sldMkLst>
        <pc:spChg chg="mod">
          <ac:chgData name="Tanvi Tiwari" userId="ec565ab3-53b6-489d-be83-3207a850ca50" providerId="ADAL" clId="{9C80FA4C-DB70-4801-AF18-C7C348AB4DD8}" dt="2022-06-18T14:37:54.879" v="1551" actId="20577"/>
          <ac:spMkLst>
            <pc:docMk/>
            <pc:sldMk cId="1911276768" sldId="263"/>
            <ac:spMk id="2" creationId="{E63E1AFC-9CD1-08C8-0F87-3A71E5733E59}"/>
          </ac:spMkLst>
        </pc:spChg>
        <pc:spChg chg="mod">
          <ac:chgData name="Tanvi Tiwari" userId="ec565ab3-53b6-489d-be83-3207a850ca50" providerId="ADAL" clId="{9C80FA4C-DB70-4801-AF18-C7C348AB4DD8}" dt="2022-06-22T04:07:41.075" v="3864" actId="20577"/>
          <ac:spMkLst>
            <pc:docMk/>
            <pc:sldMk cId="1911276768" sldId="263"/>
            <ac:spMk id="3" creationId="{2DD0E2DC-1F64-6150-E936-2EFC08A56F0F}"/>
          </ac:spMkLst>
        </pc:spChg>
        <pc:spChg chg="mod">
          <ac:chgData name="Tanvi Tiwari" userId="ec565ab3-53b6-489d-be83-3207a850ca50" providerId="ADAL" clId="{9C80FA4C-DB70-4801-AF18-C7C348AB4DD8}" dt="2022-06-18T14:12:03.868" v="1430"/>
          <ac:spMkLst>
            <pc:docMk/>
            <pc:sldMk cId="1911276768" sldId="263"/>
            <ac:spMk id="4" creationId="{152510F1-C90F-1644-E1E6-E6F7AEB43F1B}"/>
          </ac:spMkLst>
        </pc:spChg>
        <pc:spChg chg="del">
          <ac:chgData name="Tanvi Tiwari" userId="ec565ab3-53b6-489d-be83-3207a850ca50" providerId="ADAL" clId="{9C80FA4C-DB70-4801-AF18-C7C348AB4DD8}" dt="2022-06-13T15:12:51.938" v="887" actId="478"/>
          <ac:spMkLst>
            <pc:docMk/>
            <pc:sldMk cId="1911276768" sldId="263"/>
            <ac:spMk id="5" creationId="{8EF452A5-4A37-38F4-E86E-331DB996CC6B}"/>
          </ac:spMkLst>
        </pc:spChg>
        <pc:spChg chg="add mod">
          <ac:chgData name="Tanvi Tiwari" userId="ec565ab3-53b6-489d-be83-3207a850ca50" providerId="ADAL" clId="{9C80FA4C-DB70-4801-AF18-C7C348AB4DD8}" dt="2022-06-21T16:12:04.387" v="3533" actId="20577"/>
          <ac:spMkLst>
            <pc:docMk/>
            <pc:sldMk cId="1911276768" sldId="263"/>
            <ac:spMk id="9" creationId="{E4A75A68-76A2-903F-CF1D-1337883CBB92}"/>
          </ac:spMkLst>
        </pc:spChg>
        <pc:spChg chg="add mod">
          <ac:chgData name="Tanvi Tiwari" userId="ec565ab3-53b6-489d-be83-3207a850ca50" providerId="ADAL" clId="{9C80FA4C-DB70-4801-AF18-C7C348AB4DD8}" dt="2022-06-21T09:58:27.003" v="2943" actId="20577"/>
          <ac:spMkLst>
            <pc:docMk/>
            <pc:sldMk cId="1911276768" sldId="263"/>
            <ac:spMk id="11" creationId="{51004E4B-41A7-3982-9464-0A2283A60E3F}"/>
          </ac:spMkLst>
        </pc:spChg>
        <pc:spChg chg="add del mod">
          <ac:chgData name="Tanvi Tiwari" userId="ec565ab3-53b6-489d-be83-3207a850ca50" providerId="ADAL" clId="{9C80FA4C-DB70-4801-AF18-C7C348AB4DD8}" dt="2022-06-13T15:13:13.280" v="892"/>
          <ac:spMkLst>
            <pc:docMk/>
            <pc:sldMk cId="1911276768" sldId="263"/>
            <ac:spMk id="12" creationId="{26C3C01D-09B9-03DE-E4C3-642D9243955D}"/>
          </ac:spMkLst>
        </pc:spChg>
        <pc:spChg chg="add mod">
          <ac:chgData name="Tanvi Tiwari" userId="ec565ab3-53b6-489d-be83-3207a850ca50" providerId="ADAL" clId="{9C80FA4C-DB70-4801-AF18-C7C348AB4DD8}" dt="2022-06-21T09:59:27.175" v="3054" actId="20577"/>
          <ac:spMkLst>
            <pc:docMk/>
            <pc:sldMk cId="1911276768" sldId="263"/>
            <ac:spMk id="14" creationId="{ECF46649-626E-F7B7-6333-C232CD6F8D2F}"/>
          </ac:spMkLst>
        </pc:spChg>
        <pc:spChg chg="add mod">
          <ac:chgData name="Tanvi Tiwari" userId="ec565ab3-53b6-489d-be83-3207a850ca50" providerId="ADAL" clId="{9C80FA4C-DB70-4801-AF18-C7C348AB4DD8}" dt="2022-06-21T09:59:59.010" v="3069" actId="20577"/>
          <ac:spMkLst>
            <pc:docMk/>
            <pc:sldMk cId="1911276768" sldId="263"/>
            <ac:spMk id="16" creationId="{3545317E-1AA5-BCC1-1E1B-D11FB923EE14}"/>
          </ac:spMkLst>
        </pc:spChg>
        <pc:picChg chg="add mod">
          <ac:chgData name="Tanvi Tiwari" userId="ec565ab3-53b6-489d-be83-3207a850ca50" providerId="ADAL" clId="{9C80FA4C-DB70-4801-AF18-C7C348AB4DD8}" dt="2022-06-18T16:06:41.574" v="2501" actId="1076"/>
          <ac:picMkLst>
            <pc:docMk/>
            <pc:sldMk cId="1911276768" sldId="263"/>
            <ac:picMk id="10" creationId="{E2E65A50-81A2-5579-187F-6B55DB2D784C}"/>
          </ac:picMkLst>
        </pc:picChg>
        <pc:picChg chg="add mod">
          <ac:chgData name="Tanvi Tiwari" userId="ec565ab3-53b6-489d-be83-3207a850ca50" providerId="ADAL" clId="{9C80FA4C-DB70-4801-AF18-C7C348AB4DD8}" dt="2022-06-21T16:12:13.730" v="3534" actId="1076"/>
          <ac:picMkLst>
            <pc:docMk/>
            <pc:sldMk cId="1911276768" sldId="263"/>
            <ac:picMk id="13" creationId="{376CF65E-A508-BF5A-8D5B-A29FFB7B7D1B}"/>
          </ac:picMkLst>
        </pc:picChg>
        <pc:picChg chg="add mod">
          <ac:chgData name="Tanvi Tiwari" userId="ec565ab3-53b6-489d-be83-3207a850ca50" providerId="ADAL" clId="{9C80FA4C-DB70-4801-AF18-C7C348AB4DD8}" dt="2022-06-13T15:27:05.717" v="1030" actId="1076"/>
          <ac:picMkLst>
            <pc:docMk/>
            <pc:sldMk cId="1911276768" sldId="263"/>
            <ac:picMk id="15" creationId="{9A1DB9E0-20E4-0A43-05CB-3CBC8391E2F2}"/>
          </ac:picMkLst>
        </pc:picChg>
        <pc:picChg chg="add mod">
          <ac:chgData name="Tanvi Tiwari" userId="ec565ab3-53b6-489d-be83-3207a850ca50" providerId="ADAL" clId="{9C80FA4C-DB70-4801-AF18-C7C348AB4DD8}" dt="2022-06-13T15:27:03.578" v="1029" actId="1076"/>
          <ac:picMkLst>
            <pc:docMk/>
            <pc:sldMk cId="1911276768" sldId="263"/>
            <ac:picMk id="17" creationId="{15DC6513-804D-3810-8265-F6392FE23C40}"/>
          </ac:picMkLst>
        </pc:picChg>
      </pc:sldChg>
      <pc:sldChg chg="addSp delSp modSp mod">
        <pc:chgData name="Tanvi Tiwari" userId="ec565ab3-53b6-489d-be83-3207a850ca50" providerId="ADAL" clId="{9C80FA4C-DB70-4801-AF18-C7C348AB4DD8}" dt="2022-06-21T16:05:55.897" v="3357" actId="20577"/>
        <pc:sldMkLst>
          <pc:docMk/>
          <pc:sldMk cId="1498613200" sldId="264"/>
        </pc:sldMkLst>
        <pc:spChg chg="mod">
          <ac:chgData name="Tanvi Tiwari" userId="ec565ab3-53b6-489d-be83-3207a850ca50" providerId="ADAL" clId="{9C80FA4C-DB70-4801-AF18-C7C348AB4DD8}" dt="2022-06-18T14:37:59.906" v="1552" actId="115"/>
          <ac:spMkLst>
            <pc:docMk/>
            <pc:sldMk cId="1498613200" sldId="264"/>
            <ac:spMk id="2" creationId="{E63E1AFC-9CD1-08C8-0F87-3A71E5733E59}"/>
          </ac:spMkLst>
        </pc:spChg>
        <pc:spChg chg="del">
          <ac:chgData name="Tanvi Tiwari" userId="ec565ab3-53b6-489d-be83-3207a850ca50" providerId="ADAL" clId="{9C80FA4C-DB70-4801-AF18-C7C348AB4DD8}" dt="2022-06-13T15:01:23.660" v="819" actId="478"/>
          <ac:spMkLst>
            <pc:docMk/>
            <pc:sldMk cId="1498613200" sldId="264"/>
            <ac:spMk id="3" creationId="{2DD0E2DC-1F64-6150-E936-2EFC08A56F0F}"/>
          </ac:spMkLst>
        </pc:spChg>
        <pc:spChg chg="mod">
          <ac:chgData name="Tanvi Tiwari" userId="ec565ab3-53b6-489d-be83-3207a850ca50" providerId="ADAL" clId="{9C80FA4C-DB70-4801-AF18-C7C348AB4DD8}" dt="2022-06-18T14:12:03.868" v="1430"/>
          <ac:spMkLst>
            <pc:docMk/>
            <pc:sldMk cId="1498613200" sldId="264"/>
            <ac:spMk id="4" creationId="{252D75EE-F9AD-7ECC-099C-1DECD261DAA7}"/>
          </ac:spMkLst>
        </pc:spChg>
        <pc:spChg chg="del">
          <ac:chgData name="Tanvi Tiwari" userId="ec565ab3-53b6-489d-be83-3207a850ca50" providerId="ADAL" clId="{9C80FA4C-DB70-4801-AF18-C7C348AB4DD8}" dt="2022-06-13T15:32:28.719" v="1050" actId="478"/>
          <ac:spMkLst>
            <pc:docMk/>
            <pc:sldMk cId="1498613200" sldId="264"/>
            <ac:spMk id="5" creationId="{BC6C537E-F258-FF89-BDC8-88EC70E7BEAF}"/>
          </ac:spMkLst>
        </pc:spChg>
        <pc:spChg chg="add mod">
          <ac:chgData name="Tanvi Tiwari" userId="ec565ab3-53b6-489d-be83-3207a850ca50" providerId="ADAL" clId="{9C80FA4C-DB70-4801-AF18-C7C348AB4DD8}" dt="2022-06-21T15:55:46.776" v="3276" actId="20577"/>
          <ac:spMkLst>
            <pc:docMk/>
            <pc:sldMk cId="1498613200" sldId="264"/>
            <ac:spMk id="7" creationId="{FF7F7395-9635-46BC-BBE0-746B88DFD206}"/>
          </ac:spMkLst>
        </pc:spChg>
        <pc:spChg chg="add mod">
          <ac:chgData name="Tanvi Tiwari" userId="ec565ab3-53b6-489d-be83-3207a850ca50" providerId="ADAL" clId="{9C80FA4C-DB70-4801-AF18-C7C348AB4DD8}" dt="2022-06-18T16:08:27" v="2504" actId="2711"/>
          <ac:spMkLst>
            <pc:docMk/>
            <pc:sldMk cId="1498613200" sldId="264"/>
            <ac:spMk id="8" creationId="{43C78AE4-255A-924D-9BAD-87E81892CF84}"/>
          </ac:spMkLst>
        </pc:spChg>
        <pc:spChg chg="add mod">
          <ac:chgData name="Tanvi Tiwari" userId="ec565ab3-53b6-489d-be83-3207a850ca50" providerId="ADAL" clId="{9C80FA4C-DB70-4801-AF18-C7C348AB4DD8}" dt="2022-06-18T16:08:35.251" v="2505" actId="2711"/>
          <ac:spMkLst>
            <pc:docMk/>
            <pc:sldMk cId="1498613200" sldId="264"/>
            <ac:spMk id="10" creationId="{75B54CD5-41F7-F1AA-A61B-F3EC478D39EF}"/>
          </ac:spMkLst>
        </pc:spChg>
        <pc:spChg chg="add del mod">
          <ac:chgData name="Tanvi Tiwari" userId="ec565ab3-53b6-489d-be83-3207a850ca50" providerId="ADAL" clId="{9C80FA4C-DB70-4801-AF18-C7C348AB4DD8}" dt="2022-06-13T15:33:30.329" v="1060" actId="478"/>
          <ac:spMkLst>
            <pc:docMk/>
            <pc:sldMk cId="1498613200" sldId="264"/>
            <ac:spMk id="11" creationId="{79A93922-B9AD-259C-E173-0167B442D298}"/>
          </ac:spMkLst>
        </pc:spChg>
        <pc:spChg chg="add mod">
          <ac:chgData name="Tanvi Tiwari" userId="ec565ab3-53b6-489d-be83-3207a850ca50" providerId="ADAL" clId="{9C80FA4C-DB70-4801-AF18-C7C348AB4DD8}" dt="2022-06-21T16:05:55.897" v="3357" actId="20577"/>
          <ac:spMkLst>
            <pc:docMk/>
            <pc:sldMk cId="1498613200" sldId="264"/>
            <ac:spMk id="12" creationId="{C518C173-4AFF-D57F-5C13-1C69A5C1D3C2}"/>
          </ac:spMkLst>
        </pc:spChg>
        <pc:spChg chg="add del mod">
          <ac:chgData name="Tanvi Tiwari" userId="ec565ab3-53b6-489d-be83-3207a850ca50" providerId="ADAL" clId="{9C80FA4C-DB70-4801-AF18-C7C348AB4DD8}" dt="2022-06-13T15:39:08.646" v="1113"/>
          <ac:spMkLst>
            <pc:docMk/>
            <pc:sldMk cId="1498613200" sldId="264"/>
            <ac:spMk id="13" creationId="{65DBF49D-E385-E822-0D28-4A6BF02F4DBB}"/>
          </ac:spMkLst>
        </pc:spChg>
        <pc:picChg chg="add mod">
          <ac:chgData name="Tanvi Tiwari" userId="ec565ab3-53b6-489d-be83-3207a850ca50" providerId="ADAL" clId="{9C80FA4C-DB70-4801-AF18-C7C348AB4DD8}" dt="2022-06-13T15:39:15.287" v="1115" actId="1076"/>
          <ac:picMkLst>
            <pc:docMk/>
            <pc:sldMk cId="1498613200" sldId="264"/>
            <ac:picMk id="9" creationId="{1A871DB5-3A27-9FBC-618C-719FCC0825DC}"/>
          </ac:picMkLst>
        </pc:picChg>
        <pc:picChg chg="add mod">
          <ac:chgData name="Tanvi Tiwari" userId="ec565ab3-53b6-489d-be83-3207a850ca50" providerId="ADAL" clId="{9C80FA4C-DB70-4801-AF18-C7C348AB4DD8}" dt="2022-06-13T15:39:59.895" v="1125" actId="1036"/>
          <ac:picMkLst>
            <pc:docMk/>
            <pc:sldMk cId="1498613200" sldId="264"/>
            <ac:picMk id="14" creationId="{118526C5-C82C-E15D-6751-9D8AB1D2DD37}"/>
          </ac:picMkLst>
        </pc:picChg>
        <pc:picChg chg="add mod modCrop">
          <ac:chgData name="Tanvi Tiwari" userId="ec565ab3-53b6-489d-be83-3207a850ca50" providerId="ADAL" clId="{9C80FA4C-DB70-4801-AF18-C7C348AB4DD8}" dt="2022-06-13T16:02:05.102" v="1146" actId="14100"/>
          <ac:picMkLst>
            <pc:docMk/>
            <pc:sldMk cId="1498613200" sldId="264"/>
            <ac:picMk id="16" creationId="{D24793D3-DB2B-F233-FE70-2CF175DB391D}"/>
          </ac:picMkLst>
        </pc:picChg>
      </pc:sldChg>
      <pc:sldChg chg="addSp delSp modSp mod">
        <pc:chgData name="Tanvi Tiwari" userId="ec565ab3-53b6-489d-be83-3207a850ca50" providerId="ADAL" clId="{9C80FA4C-DB70-4801-AF18-C7C348AB4DD8}" dt="2022-06-21T16:38:11.230" v="3565" actId="12"/>
        <pc:sldMkLst>
          <pc:docMk/>
          <pc:sldMk cId="2616270879" sldId="265"/>
        </pc:sldMkLst>
        <pc:spChg chg="mod">
          <ac:chgData name="Tanvi Tiwari" userId="ec565ab3-53b6-489d-be83-3207a850ca50" providerId="ADAL" clId="{9C80FA4C-DB70-4801-AF18-C7C348AB4DD8}" dt="2022-06-21T16:27:25.917" v="3549" actId="1076"/>
          <ac:spMkLst>
            <pc:docMk/>
            <pc:sldMk cId="2616270879" sldId="265"/>
            <ac:spMk id="2" creationId="{40D59676-68AE-B31D-2B17-777B3CE4CB84}"/>
          </ac:spMkLst>
        </pc:spChg>
        <pc:spChg chg="mod">
          <ac:chgData name="Tanvi Tiwari" userId="ec565ab3-53b6-489d-be83-3207a850ca50" providerId="ADAL" clId="{9C80FA4C-DB70-4801-AF18-C7C348AB4DD8}" dt="2022-06-21T16:38:11.230" v="3565" actId="12"/>
          <ac:spMkLst>
            <pc:docMk/>
            <pc:sldMk cId="2616270879" sldId="265"/>
            <ac:spMk id="3" creationId="{069AE405-828D-19A8-A3BF-17A9B1F9E370}"/>
          </ac:spMkLst>
        </pc:spChg>
        <pc:spChg chg="mod">
          <ac:chgData name="Tanvi Tiwari" userId="ec565ab3-53b6-489d-be83-3207a850ca50" providerId="ADAL" clId="{9C80FA4C-DB70-4801-AF18-C7C348AB4DD8}" dt="2022-06-18T14:12:03.868" v="1430"/>
          <ac:spMkLst>
            <pc:docMk/>
            <pc:sldMk cId="2616270879" sldId="265"/>
            <ac:spMk id="4" creationId="{D1486BD3-7B28-3873-3378-A9DBB9E3B3DD}"/>
          </ac:spMkLst>
        </pc:spChg>
        <pc:spChg chg="del mod">
          <ac:chgData name="Tanvi Tiwari" userId="ec565ab3-53b6-489d-be83-3207a850ca50" providerId="ADAL" clId="{9C80FA4C-DB70-4801-AF18-C7C348AB4DD8}" dt="2022-06-18T14:12:56.768" v="1441" actId="478"/>
          <ac:spMkLst>
            <pc:docMk/>
            <pc:sldMk cId="2616270879" sldId="265"/>
            <ac:spMk id="5" creationId="{DD6E8C70-D405-03BF-6CEE-48677636D9A7}"/>
          </ac:spMkLst>
        </pc:spChg>
        <pc:picChg chg="add mod">
          <ac:chgData name="Tanvi Tiwari" userId="ec565ab3-53b6-489d-be83-3207a850ca50" providerId="ADAL" clId="{9C80FA4C-DB70-4801-AF18-C7C348AB4DD8}" dt="2022-06-18T14:14:27.034" v="1453" actId="1076"/>
          <ac:picMkLst>
            <pc:docMk/>
            <pc:sldMk cId="2616270879" sldId="265"/>
            <ac:picMk id="7" creationId="{0A9AC571-B133-DF28-2B79-2159A8F77F2B}"/>
          </ac:picMkLst>
        </pc:picChg>
      </pc:sldChg>
      <pc:sldChg chg="delSp modSp del mod">
        <pc:chgData name="Tanvi Tiwari" userId="ec565ab3-53b6-489d-be83-3207a850ca50" providerId="ADAL" clId="{9C80FA4C-DB70-4801-AF18-C7C348AB4DD8}" dt="2022-06-21T16:20:07.512" v="3545" actId="2696"/>
        <pc:sldMkLst>
          <pc:docMk/>
          <pc:sldMk cId="2388368187" sldId="266"/>
        </pc:sldMkLst>
        <pc:spChg chg="mod">
          <ac:chgData name="Tanvi Tiwari" userId="ec565ab3-53b6-489d-be83-3207a850ca50" providerId="ADAL" clId="{9C80FA4C-DB70-4801-AF18-C7C348AB4DD8}" dt="2022-06-18T14:38:12.342" v="1554" actId="115"/>
          <ac:spMkLst>
            <pc:docMk/>
            <pc:sldMk cId="2388368187" sldId="266"/>
            <ac:spMk id="2" creationId="{40D59676-68AE-B31D-2B17-777B3CE4CB84}"/>
          </ac:spMkLst>
        </pc:spChg>
        <pc:spChg chg="mod">
          <ac:chgData name="Tanvi Tiwari" userId="ec565ab3-53b6-489d-be83-3207a850ca50" providerId="ADAL" clId="{9C80FA4C-DB70-4801-AF18-C7C348AB4DD8}" dt="2022-06-18T15:59:42.116" v="2456" actId="1076"/>
          <ac:spMkLst>
            <pc:docMk/>
            <pc:sldMk cId="2388368187" sldId="266"/>
            <ac:spMk id="3" creationId="{069AE405-828D-19A8-A3BF-17A9B1F9E370}"/>
          </ac:spMkLst>
        </pc:spChg>
        <pc:spChg chg="mod">
          <ac:chgData name="Tanvi Tiwari" userId="ec565ab3-53b6-489d-be83-3207a850ca50" providerId="ADAL" clId="{9C80FA4C-DB70-4801-AF18-C7C348AB4DD8}" dt="2022-06-18T14:12:03.868" v="1430"/>
          <ac:spMkLst>
            <pc:docMk/>
            <pc:sldMk cId="2388368187" sldId="266"/>
            <ac:spMk id="4" creationId="{A55A2AEE-BCF7-2356-2A0D-334825D425B5}"/>
          </ac:spMkLst>
        </pc:spChg>
        <pc:spChg chg="del mod">
          <ac:chgData name="Tanvi Tiwari" userId="ec565ab3-53b6-489d-be83-3207a850ca50" providerId="ADAL" clId="{9C80FA4C-DB70-4801-AF18-C7C348AB4DD8}" dt="2022-06-18T14:13:00.726" v="1442" actId="478"/>
          <ac:spMkLst>
            <pc:docMk/>
            <pc:sldMk cId="2388368187" sldId="266"/>
            <ac:spMk id="5" creationId="{44604681-6BE2-30DB-6630-A78A118C216E}"/>
          </ac:spMkLst>
        </pc:spChg>
        <pc:picChg chg="mod">
          <ac:chgData name="Tanvi Tiwari" userId="ec565ab3-53b6-489d-be83-3207a850ca50" providerId="ADAL" clId="{9C80FA4C-DB70-4801-AF18-C7C348AB4DD8}" dt="2022-06-18T16:13:45.118" v="2529" actId="1076"/>
          <ac:picMkLst>
            <pc:docMk/>
            <pc:sldMk cId="2388368187" sldId="266"/>
            <ac:picMk id="6" creationId="{67E54A9D-4B6F-6671-1709-E2CF64355D4B}"/>
          </ac:picMkLst>
        </pc:picChg>
      </pc:sldChg>
      <pc:sldChg chg="addSp delSp modSp mod">
        <pc:chgData name="Tanvi Tiwari" userId="ec565ab3-53b6-489d-be83-3207a850ca50" providerId="ADAL" clId="{9C80FA4C-DB70-4801-AF18-C7C348AB4DD8}" dt="2022-06-21T16:36:21.821" v="3564" actId="255"/>
        <pc:sldMkLst>
          <pc:docMk/>
          <pc:sldMk cId="1644327927" sldId="267"/>
        </pc:sldMkLst>
        <pc:spChg chg="mod">
          <ac:chgData name="Tanvi Tiwari" userId="ec565ab3-53b6-489d-be83-3207a850ca50" providerId="ADAL" clId="{9C80FA4C-DB70-4801-AF18-C7C348AB4DD8}" dt="2022-06-18T14:38:23.466" v="1556" actId="115"/>
          <ac:spMkLst>
            <pc:docMk/>
            <pc:sldMk cId="1644327927" sldId="267"/>
            <ac:spMk id="2" creationId="{4D865BDE-C1E4-2068-7ED7-1D9DDC4B3A10}"/>
          </ac:spMkLst>
        </pc:spChg>
        <pc:spChg chg="mod">
          <ac:chgData name="Tanvi Tiwari" userId="ec565ab3-53b6-489d-be83-3207a850ca50" providerId="ADAL" clId="{9C80FA4C-DB70-4801-AF18-C7C348AB4DD8}" dt="2022-06-21T16:36:21.821" v="3564" actId="255"/>
          <ac:spMkLst>
            <pc:docMk/>
            <pc:sldMk cId="1644327927" sldId="267"/>
            <ac:spMk id="3" creationId="{C37621F9-57FC-03A7-2EE3-925A45765D10}"/>
          </ac:spMkLst>
        </pc:spChg>
        <pc:spChg chg="mod">
          <ac:chgData name="Tanvi Tiwari" userId="ec565ab3-53b6-489d-be83-3207a850ca50" providerId="ADAL" clId="{9C80FA4C-DB70-4801-AF18-C7C348AB4DD8}" dt="2022-06-18T14:12:03.868" v="1430"/>
          <ac:spMkLst>
            <pc:docMk/>
            <pc:sldMk cId="1644327927" sldId="267"/>
            <ac:spMk id="4" creationId="{520413FC-7659-4BBD-06AF-798C6C1C0116}"/>
          </ac:spMkLst>
        </pc:spChg>
        <pc:spChg chg="del mod">
          <ac:chgData name="Tanvi Tiwari" userId="ec565ab3-53b6-489d-be83-3207a850ca50" providerId="ADAL" clId="{9C80FA4C-DB70-4801-AF18-C7C348AB4DD8}" dt="2022-06-18T14:04:44.176" v="1360" actId="478"/>
          <ac:spMkLst>
            <pc:docMk/>
            <pc:sldMk cId="1644327927" sldId="267"/>
            <ac:spMk id="5" creationId="{48A4B806-E805-17DC-360E-E996C56D4D95}"/>
          </ac:spMkLst>
        </pc:spChg>
        <pc:picChg chg="add mod">
          <ac:chgData name="Tanvi Tiwari" userId="ec565ab3-53b6-489d-be83-3207a850ca50" providerId="ADAL" clId="{9C80FA4C-DB70-4801-AF18-C7C348AB4DD8}" dt="2022-06-18T14:14:04.600" v="1450" actId="1076"/>
          <ac:picMkLst>
            <pc:docMk/>
            <pc:sldMk cId="1644327927" sldId="267"/>
            <ac:picMk id="7" creationId="{FB1AD9B2-E5D8-0432-1F68-4AF55279E810}"/>
          </ac:picMkLst>
        </pc:picChg>
      </pc:sldChg>
      <pc:sldChg chg="addSp delSp modSp mod setBg">
        <pc:chgData name="Tanvi Tiwari" userId="ec565ab3-53b6-489d-be83-3207a850ca50" providerId="ADAL" clId="{9C80FA4C-DB70-4801-AF18-C7C348AB4DD8}" dt="2022-06-18T14:19:06.009" v="1538" actId="20577"/>
        <pc:sldMkLst>
          <pc:docMk/>
          <pc:sldMk cId="3675246277" sldId="268"/>
        </pc:sldMkLst>
        <pc:spChg chg="mod">
          <ac:chgData name="Tanvi Tiwari" userId="ec565ab3-53b6-489d-be83-3207a850ca50" providerId="ADAL" clId="{9C80FA4C-DB70-4801-AF18-C7C348AB4DD8}" dt="2022-06-18T14:18:26.286" v="1508" actId="26606"/>
          <ac:spMkLst>
            <pc:docMk/>
            <pc:sldMk cId="3675246277" sldId="268"/>
            <ac:spMk id="2" creationId="{0F7A40DA-CCAF-AA4D-F02C-E8A499F3A7C1}"/>
          </ac:spMkLst>
        </pc:spChg>
        <pc:spChg chg="mod">
          <ac:chgData name="Tanvi Tiwari" userId="ec565ab3-53b6-489d-be83-3207a850ca50" providerId="ADAL" clId="{9C80FA4C-DB70-4801-AF18-C7C348AB4DD8}" dt="2022-06-18T14:19:06.009" v="1538" actId="20577"/>
          <ac:spMkLst>
            <pc:docMk/>
            <pc:sldMk cId="3675246277" sldId="268"/>
            <ac:spMk id="3" creationId="{14362A6F-B772-4C22-FFAA-7F43C56C049B}"/>
          </ac:spMkLst>
        </pc:spChg>
        <pc:spChg chg="mod">
          <ac:chgData name="Tanvi Tiwari" userId="ec565ab3-53b6-489d-be83-3207a850ca50" providerId="ADAL" clId="{9C80FA4C-DB70-4801-AF18-C7C348AB4DD8}" dt="2022-06-18T14:18:26.286" v="1508" actId="26606"/>
          <ac:spMkLst>
            <pc:docMk/>
            <pc:sldMk cId="3675246277" sldId="268"/>
            <ac:spMk id="4" creationId="{33C20748-CF29-ED49-B8D8-5DEBC4A531CC}"/>
          </ac:spMkLst>
        </pc:spChg>
        <pc:spChg chg="del mod">
          <ac:chgData name="Tanvi Tiwari" userId="ec565ab3-53b6-489d-be83-3207a850ca50" providerId="ADAL" clId="{9C80FA4C-DB70-4801-AF18-C7C348AB4DD8}" dt="2022-06-18T14:04:49.842" v="1361" actId="478"/>
          <ac:spMkLst>
            <pc:docMk/>
            <pc:sldMk cId="3675246277" sldId="268"/>
            <ac:spMk id="5" creationId="{50FC9A4B-7D60-AC6E-3EFB-C49D8A77D0A3}"/>
          </ac:spMkLst>
        </pc:spChg>
        <pc:spChg chg="add del">
          <ac:chgData name="Tanvi Tiwari" userId="ec565ab3-53b6-489d-be83-3207a850ca50" providerId="ADAL" clId="{9C80FA4C-DB70-4801-AF18-C7C348AB4DD8}" dt="2022-06-18T14:18:26.286" v="1508" actId="26606"/>
          <ac:spMkLst>
            <pc:docMk/>
            <pc:sldMk cId="3675246277" sldId="268"/>
            <ac:spMk id="12" creationId="{823AC064-BC96-4F32-8AE1-B2FD38754823}"/>
          </ac:spMkLst>
        </pc:spChg>
        <pc:spChg chg="add del">
          <ac:chgData name="Tanvi Tiwari" userId="ec565ab3-53b6-489d-be83-3207a850ca50" providerId="ADAL" clId="{9C80FA4C-DB70-4801-AF18-C7C348AB4DD8}" dt="2022-06-18T14:18:10.865" v="1501" actId="26606"/>
          <ac:spMkLst>
            <pc:docMk/>
            <pc:sldMk cId="3675246277" sldId="268"/>
            <ac:spMk id="19" creationId="{41F18803-BE79-4916-AE6B-5DE238B367F0}"/>
          </ac:spMkLst>
        </pc:spChg>
        <pc:spChg chg="add del">
          <ac:chgData name="Tanvi Tiwari" userId="ec565ab3-53b6-489d-be83-3207a850ca50" providerId="ADAL" clId="{9C80FA4C-DB70-4801-AF18-C7C348AB4DD8}" dt="2022-06-18T14:18:10.865" v="1501" actId="26606"/>
          <ac:spMkLst>
            <pc:docMk/>
            <pc:sldMk cId="3675246277" sldId="268"/>
            <ac:spMk id="21" creationId="{C15229F3-7A2E-4558-98FE-7A5F69409DCE}"/>
          </ac:spMkLst>
        </pc:spChg>
        <pc:spChg chg="add del">
          <ac:chgData name="Tanvi Tiwari" userId="ec565ab3-53b6-489d-be83-3207a850ca50" providerId="ADAL" clId="{9C80FA4C-DB70-4801-AF18-C7C348AB4DD8}" dt="2022-06-18T14:18:22.558" v="1503" actId="26606"/>
          <ac:spMkLst>
            <pc:docMk/>
            <pc:sldMk cId="3675246277" sldId="268"/>
            <ac:spMk id="23" creationId="{F0087D53-9295-4463-AAE4-D5C626046E9F}"/>
          </ac:spMkLst>
        </pc:spChg>
        <pc:spChg chg="add del">
          <ac:chgData name="Tanvi Tiwari" userId="ec565ab3-53b6-489d-be83-3207a850ca50" providerId="ADAL" clId="{9C80FA4C-DB70-4801-AF18-C7C348AB4DD8}" dt="2022-06-18T14:18:22.558" v="1503" actId="26606"/>
          <ac:spMkLst>
            <pc:docMk/>
            <pc:sldMk cId="3675246277" sldId="268"/>
            <ac:spMk id="24" creationId="{D6A9C53F-5F90-40A5-8C85-5412D39C8C68}"/>
          </ac:spMkLst>
        </pc:spChg>
        <pc:picChg chg="mod ord">
          <ac:chgData name="Tanvi Tiwari" userId="ec565ab3-53b6-489d-be83-3207a850ca50" providerId="ADAL" clId="{9C80FA4C-DB70-4801-AF18-C7C348AB4DD8}" dt="2022-06-18T14:18:26.286" v="1508" actId="26606"/>
          <ac:picMkLst>
            <pc:docMk/>
            <pc:sldMk cId="3675246277" sldId="268"/>
            <ac:picMk id="6" creationId="{EDC1BA95-363B-4D43-B4A1-2FAE931EE573}"/>
          </ac:picMkLst>
        </pc:picChg>
        <pc:picChg chg="add mod ord">
          <ac:chgData name="Tanvi Tiwari" userId="ec565ab3-53b6-489d-be83-3207a850ca50" providerId="ADAL" clId="{9C80FA4C-DB70-4801-AF18-C7C348AB4DD8}" dt="2022-06-18T14:18:26.286" v="1508" actId="26606"/>
          <ac:picMkLst>
            <pc:docMk/>
            <pc:sldMk cId="3675246277" sldId="268"/>
            <ac:picMk id="7" creationId="{537D6B0F-8988-4D63-0BD3-9A19926A88B1}"/>
          </ac:picMkLst>
        </pc:picChg>
        <pc:cxnChg chg="add del">
          <ac:chgData name="Tanvi Tiwari" userId="ec565ab3-53b6-489d-be83-3207a850ca50" providerId="ADAL" clId="{9C80FA4C-DB70-4801-AF18-C7C348AB4DD8}" dt="2022-06-18T14:18:26.286" v="1508" actId="26606"/>
          <ac:cxnSpMkLst>
            <pc:docMk/>
            <pc:sldMk cId="3675246277" sldId="268"/>
            <ac:cxnSpMk id="14" creationId="{7E7C77BC-7138-40B1-A15B-20F57A494629}"/>
          </ac:cxnSpMkLst>
        </pc:cxnChg>
      </pc:sldChg>
      <pc:sldChg chg="addSp delSp modSp mod">
        <pc:chgData name="Tanvi Tiwari" userId="ec565ab3-53b6-489d-be83-3207a850ca50" providerId="ADAL" clId="{9C80FA4C-DB70-4801-AF18-C7C348AB4DD8}" dt="2022-06-21T16:49:22.489" v="3709" actId="14100"/>
        <pc:sldMkLst>
          <pc:docMk/>
          <pc:sldMk cId="478297129" sldId="269"/>
        </pc:sldMkLst>
        <pc:spChg chg="mod">
          <ac:chgData name="Tanvi Tiwari" userId="ec565ab3-53b6-489d-be83-3207a850ca50" providerId="ADAL" clId="{9C80FA4C-DB70-4801-AF18-C7C348AB4DD8}" dt="2022-06-18T14:12:03.868" v="1430"/>
          <ac:spMkLst>
            <pc:docMk/>
            <pc:sldMk cId="478297129" sldId="269"/>
            <ac:spMk id="2" creationId="{488E5F9E-1BAE-6110-D682-2A208FC902EE}"/>
          </ac:spMkLst>
        </pc:spChg>
        <pc:spChg chg="del mod">
          <ac:chgData name="Tanvi Tiwari" userId="ec565ab3-53b6-489d-be83-3207a850ca50" providerId="ADAL" clId="{9C80FA4C-DB70-4801-AF18-C7C348AB4DD8}" dt="2022-06-21T16:45:18.989" v="3568" actId="478"/>
          <ac:spMkLst>
            <pc:docMk/>
            <pc:sldMk cId="478297129" sldId="269"/>
            <ac:spMk id="3" creationId="{1A343B33-0785-BB70-4B48-ACB56F0A2115}"/>
          </ac:spMkLst>
        </pc:spChg>
        <pc:spChg chg="del mod">
          <ac:chgData name="Tanvi Tiwari" userId="ec565ab3-53b6-489d-be83-3207a850ca50" providerId="ADAL" clId="{9C80FA4C-DB70-4801-AF18-C7C348AB4DD8}" dt="2022-06-21T16:45:15.929" v="3567" actId="478"/>
          <ac:spMkLst>
            <pc:docMk/>
            <pc:sldMk cId="478297129" sldId="269"/>
            <ac:spMk id="4" creationId="{45FC99C5-3553-395D-3229-C978899DC068}"/>
          </ac:spMkLst>
        </pc:spChg>
        <pc:spChg chg="del mod">
          <ac:chgData name="Tanvi Tiwari" userId="ec565ab3-53b6-489d-be83-3207a850ca50" providerId="ADAL" clId="{9C80FA4C-DB70-4801-AF18-C7C348AB4DD8}" dt="2022-06-21T16:45:23.534" v="3570" actId="478"/>
          <ac:spMkLst>
            <pc:docMk/>
            <pc:sldMk cId="478297129" sldId="269"/>
            <ac:spMk id="5" creationId="{58C1A877-582B-AFBD-F61A-6CF91B9C8E8D}"/>
          </ac:spMkLst>
        </pc:spChg>
        <pc:spChg chg="mod">
          <ac:chgData name="Tanvi Tiwari" userId="ec565ab3-53b6-489d-be83-3207a850ca50" providerId="ADAL" clId="{9C80FA4C-DB70-4801-AF18-C7C348AB4DD8}" dt="2022-06-21T16:49:22.489" v="3709" actId="14100"/>
          <ac:spMkLst>
            <pc:docMk/>
            <pc:sldMk cId="478297129" sldId="269"/>
            <ac:spMk id="6" creationId="{F5C77B51-5E77-C0CF-A1AC-D310D2F1CF19}"/>
          </ac:spMkLst>
        </pc:spChg>
        <pc:spChg chg="mod">
          <ac:chgData name="Tanvi Tiwari" userId="ec565ab3-53b6-489d-be83-3207a850ca50" providerId="ADAL" clId="{9C80FA4C-DB70-4801-AF18-C7C348AB4DD8}" dt="2022-06-18T14:12:03.868" v="1430"/>
          <ac:spMkLst>
            <pc:docMk/>
            <pc:sldMk cId="478297129" sldId="269"/>
            <ac:spMk id="7" creationId="{24929AB7-CA6F-0C11-C641-1E492E7E533C}"/>
          </ac:spMkLst>
        </pc:spChg>
        <pc:spChg chg="del mod">
          <ac:chgData name="Tanvi Tiwari" userId="ec565ab3-53b6-489d-be83-3207a850ca50" providerId="ADAL" clId="{9C80FA4C-DB70-4801-AF18-C7C348AB4DD8}" dt="2022-06-18T14:04:58.321" v="1363" actId="478"/>
          <ac:spMkLst>
            <pc:docMk/>
            <pc:sldMk cId="478297129" sldId="269"/>
            <ac:spMk id="8" creationId="{E345CE84-575B-CABF-71BF-1327C578392E}"/>
          </ac:spMkLst>
        </pc:spChg>
        <pc:spChg chg="add del mod">
          <ac:chgData name="Tanvi Tiwari" userId="ec565ab3-53b6-489d-be83-3207a850ca50" providerId="ADAL" clId="{9C80FA4C-DB70-4801-AF18-C7C348AB4DD8}" dt="2022-06-21T16:45:21.146" v="3569" actId="478"/>
          <ac:spMkLst>
            <pc:docMk/>
            <pc:sldMk cId="478297129" sldId="269"/>
            <ac:spMk id="10" creationId="{CC85828F-F254-2E95-4FA7-325422E46B82}"/>
          </ac:spMkLst>
        </pc:spChg>
        <pc:spChg chg="add del mod">
          <ac:chgData name="Tanvi Tiwari" userId="ec565ab3-53b6-489d-be83-3207a850ca50" providerId="ADAL" clId="{9C80FA4C-DB70-4801-AF18-C7C348AB4DD8}" dt="2022-06-21T16:45:26.270" v="3571" actId="478"/>
          <ac:spMkLst>
            <pc:docMk/>
            <pc:sldMk cId="478297129" sldId="269"/>
            <ac:spMk id="12" creationId="{E1E5792D-2E1E-1090-DEED-5F654217C989}"/>
          </ac:spMkLst>
        </pc:spChg>
        <pc:picChg chg="mod">
          <ac:chgData name="Tanvi Tiwari" userId="ec565ab3-53b6-489d-be83-3207a850ca50" providerId="ADAL" clId="{9C80FA4C-DB70-4801-AF18-C7C348AB4DD8}" dt="2022-06-18T16:13:10.387" v="2527" actId="1076"/>
          <ac:picMkLst>
            <pc:docMk/>
            <pc:sldMk cId="478297129" sldId="269"/>
            <ac:picMk id="9" creationId="{E103A6DE-6241-B758-5FA2-2B271CB3CC53}"/>
          </ac:picMkLst>
        </pc:picChg>
      </pc:sldChg>
      <pc:sldChg chg="addSp delSp modSp add del mod ord setBg delDesignElem">
        <pc:chgData name="Tanvi Tiwari" userId="ec565ab3-53b6-489d-be83-3207a850ca50" providerId="ADAL" clId="{9C80FA4C-DB70-4801-AF18-C7C348AB4DD8}" dt="2022-06-22T04:34:13.717" v="3872" actId="2696"/>
        <pc:sldMkLst>
          <pc:docMk/>
          <pc:sldMk cId="2333934579" sldId="270"/>
        </pc:sldMkLst>
        <pc:spChg chg="mod ord">
          <ac:chgData name="Tanvi Tiwari" userId="ec565ab3-53b6-489d-be83-3207a850ca50" providerId="ADAL" clId="{9C80FA4C-DB70-4801-AF18-C7C348AB4DD8}" dt="2022-06-18T16:26:42.203" v="2590" actId="20577"/>
          <ac:spMkLst>
            <pc:docMk/>
            <pc:sldMk cId="2333934579" sldId="270"/>
            <ac:spMk id="2" creationId="{BC01393A-C23C-A11B-B552-8F3AB06E5AFD}"/>
          </ac:spMkLst>
        </pc:spChg>
        <pc:spChg chg="del mod">
          <ac:chgData name="Tanvi Tiwari" userId="ec565ab3-53b6-489d-be83-3207a850ca50" providerId="ADAL" clId="{9C80FA4C-DB70-4801-AF18-C7C348AB4DD8}" dt="2022-06-18T16:23:30.133" v="2537"/>
          <ac:spMkLst>
            <pc:docMk/>
            <pc:sldMk cId="2333934579" sldId="270"/>
            <ac:spMk id="3" creationId="{6477814C-6B56-911D-71A3-5D4712507305}"/>
          </ac:spMkLst>
        </pc:spChg>
        <pc:spChg chg="mod">
          <ac:chgData name="Tanvi Tiwari" userId="ec565ab3-53b6-489d-be83-3207a850ca50" providerId="ADAL" clId="{9C80FA4C-DB70-4801-AF18-C7C348AB4DD8}" dt="2022-06-18T16:26:06.737" v="2563" actId="26606"/>
          <ac:spMkLst>
            <pc:docMk/>
            <pc:sldMk cId="2333934579" sldId="270"/>
            <ac:spMk id="4" creationId="{AB27019A-DBE3-DD9F-379F-7EBC515DB707}"/>
          </ac:spMkLst>
        </pc:spChg>
        <pc:spChg chg="del mod">
          <ac:chgData name="Tanvi Tiwari" userId="ec565ab3-53b6-489d-be83-3207a850ca50" providerId="ADAL" clId="{9C80FA4C-DB70-4801-AF18-C7C348AB4DD8}" dt="2022-06-18T14:05:01.621" v="1364" actId="478"/>
          <ac:spMkLst>
            <pc:docMk/>
            <pc:sldMk cId="2333934579" sldId="270"/>
            <ac:spMk id="5" creationId="{9B187AAF-6A0B-1393-C469-6E06803B7421}"/>
          </ac:spMkLst>
        </pc:spChg>
        <pc:spChg chg="add del">
          <ac:chgData name="Tanvi Tiwari" userId="ec565ab3-53b6-489d-be83-3207a850ca50" providerId="ADAL" clId="{9C80FA4C-DB70-4801-AF18-C7C348AB4DD8}" dt="2022-06-18T16:25:53.923" v="2560" actId="26606"/>
          <ac:spMkLst>
            <pc:docMk/>
            <pc:sldMk cId="2333934579" sldId="270"/>
            <ac:spMk id="12" creationId="{B9951BD9-0868-4CDB-ACD6-9C4209B5E412}"/>
          </ac:spMkLst>
        </pc:spChg>
        <pc:spChg chg="add del">
          <ac:chgData name="Tanvi Tiwari" userId="ec565ab3-53b6-489d-be83-3207a850ca50" providerId="ADAL" clId="{9C80FA4C-DB70-4801-AF18-C7C348AB4DD8}" dt="2022-06-18T16:26:06.703" v="2562" actId="26606"/>
          <ac:spMkLst>
            <pc:docMk/>
            <pc:sldMk cId="2333934579" sldId="270"/>
            <ac:spMk id="14" creationId="{F49775AF-8896-43EE-92C6-83497D6DC56F}"/>
          </ac:spMkLst>
        </pc:spChg>
        <pc:spChg chg="add del">
          <ac:chgData name="Tanvi Tiwari" userId="ec565ab3-53b6-489d-be83-3207a850ca50" providerId="ADAL" clId="{9C80FA4C-DB70-4801-AF18-C7C348AB4DD8}" dt="2022-06-18T16:26:06.703" v="2562" actId="26606"/>
          <ac:spMkLst>
            <pc:docMk/>
            <pc:sldMk cId="2333934579" sldId="270"/>
            <ac:spMk id="15" creationId="{9B7AD9F6-8CE7-4299-8FC6-328F4DCD3FF9}"/>
          </ac:spMkLst>
        </pc:spChg>
        <pc:spChg chg="add del">
          <ac:chgData name="Tanvi Tiwari" userId="ec565ab3-53b6-489d-be83-3207a850ca50" providerId="ADAL" clId="{9C80FA4C-DB70-4801-AF18-C7C348AB4DD8}" dt="2022-06-22T04:33:38.157" v="3867"/>
          <ac:spMkLst>
            <pc:docMk/>
            <pc:sldMk cId="2333934579" sldId="270"/>
            <ac:spMk id="16" creationId="{A7A4B465-FBCC-4CD4-89A1-82992A7B47FF}"/>
          </ac:spMkLst>
        </pc:spChg>
        <pc:spChg chg="add del">
          <ac:chgData name="Tanvi Tiwari" userId="ec565ab3-53b6-489d-be83-3207a850ca50" providerId="ADAL" clId="{9C80FA4C-DB70-4801-AF18-C7C348AB4DD8}" dt="2022-06-22T04:33:38.157" v="3867"/>
          <ac:spMkLst>
            <pc:docMk/>
            <pc:sldMk cId="2333934579" sldId="270"/>
            <ac:spMk id="17" creationId="{1825AC39-5F85-4CAA-8A81-A1287086B2B6}"/>
          </ac:spMkLst>
        </pc:spChg>
        <pc:spChg chg="add del">
          <ac:chgData name="Tanvi Tiwari" userId="ec565ab3-53b6-489d-be83-3207a850ca50" providerId="ADAL" clId="{9C80FA4C-DB70-4801-AF18-C7C348AB4DD8}" dt="2022-06-22T04:33:38.157" v="3867"/>
          <ac:spMkLst>
            <pc:docMk/>
            <pc:sldMk cId="2333934579" sldId="270"/>
            <ac:spMk id="18" creationId="{909E572F-9CDC-4214-9D42-FF0017649590}"/>
          </ac:spMkLst>
        </pc:spChg>
        <pc:spChg chg="add del">
          <ac:chgData name="Tanvi Tiwari" userId="ec565ab3-53b6-489d-be83-3207a850ca50" providerId="ADAL" clId="{9C80FA4C-DB70-4801-AF18-C7C348AB4DD8}" dt="2022-06-22T04:33:38.157" v="3867"/>
          <ac:spMkLst>
            <pc:docMk/>
            <pc:sldMk cId="2333934579" sldId="270"/>
            <ac:spMk id="19" creationId="{95DA4D23-37FC-4B90-8188-F0377C5FF44B}"/>
          </ac:spMkLst>
        </pc:spChg>
        <pc:picChg chg="add mod">
          <ac:chgData name="Tanvi Tiwari" userId="ec565ab3-53b6-489d-be83-3207a850ca50" providerId="ADAL" clId="{9C80FA4C-DB70-4801-AF18-C7C348AB4DD8}" dt="2022-06-22T04:33:48.650" v="3869" actId="1076"/>
          <ac:picMkLst>
            <pc:docMk/>
            <pc:sldMk cId="2333934579" sldId="270"/>
            <ac:picMk id="7" creationId="{F900B299-F97B-6381-8DF3-9C0DFBFB8E12}"/>
          </ac:picMkLst>
        </pc:picChg>
      </pc:sldChg>
      <pc:sldChg chg="addSp delSp modSp del mod setBg">
        <pc:chgData name="Tanvi Tiwari" userId="ec565ab3-53b6-489d-be83-3207a850ca50" providerId="ADAL" clId="{9C80FA4C-DB70-4801-AF18-C7C348AB4DD8}" dt="2022-06-21T17:08:38.611" v="3775" actId="2696"/>
        <pc:sldMkLst>
          <pc:docMk/>
          <pc:sldMk cId="4112284290" sldId="271"/>
        </pc:sldMkLst>
        <pc:spChg chg="mod">
          <ac:chgData name="Tanvi Tiwari" userId="ec565ab3-53b6-489d-be83-3207a850ca50" providerId="ADAL" clId="{9C80FA4C-DB70-4801-AF18-C7C348AB4DD8}" dt="2022-06-18T16:26:38.302" v="2586" actId="20577"/>
          <ac:spMkLst>
            <pc:docMk/>
            <pc:sldMk cId="4112284290" sldId="271"/>
            <ac:spMk id="2" creationId="{BC01393A-C23C-A11B-B552-8F3AB06E5AFD}"/>
          </ac:spMkLst>
        </pc:spChg>
        <pc:spChg chg="del mod">
          <ac:chgData name="Tanvi Tiwari" userId="ec565ab3-53b6-489d-be83-3207a850ca50" providerId="ADAL" clId="{9C80FA4C-DB70-4801-AF18-C7C348AB4DD8}" dt="2022-06-18T16:23:35.508" v="2539"/>
          <ac:spMkLst>
            <pc:docMk/>
            <pc:sldMk cId="4112284290" sldId="271"/>
            <ac:spMk id="3" creationId="{6477814C-6B56-911D-71A3-5D4712507305}"/>
          </ac:spMkLst>
        </pc:spChg>
        <pc:spChg chg="mod ord">
          <ac:chgData name="Tanvi Tiwari" userId="ec565ab3-53b6-489d-be83-3207a850ca50" providerId="ADAL" clId="{9C80FA4C-DB70-4801-AF18-C7C348AB4DD8}" dt="2022-06-18T16:26:26.240" v="2578" actId="26606"/>
          <ac:spMkLst>
            <pc:docMk/>
            <pc:sldMk cId="4112284290" sldId="271"/>
            <ac:spMk id="4" creationId="{F7512292-B42A-7AC1-7086-3818B43D08E8}"/>
          </ac:spMkLst>
        </pc:spChg>
        <pc:spChg chg="del mod">
          <ac:chgData name="Tanvi Tiwari" userId="ec565ab3-53b6-489d-be83-3207a850ca50" providerId="ADAL" clId="{9C80FA4C-DB70-4801-AF18-C7C348AB4DD8}" dt="2022-06-18T14:05:14.921" v="1377" actId="478"/>
          <ac:spMkLst>
            <pc:docMk/>
            <pc:sldMk cId="4112284290" sldId="271"/>
            <ac:spMk id="5" creationId="{68ABA5A0-C039-E6BF-8014-4934B4E407B2}"/>
          </ac:spMkLst>
        </pc:spChg>
        <pc:spChg chg="add del mod">
          <ac:chgData name="Tanvi Tiwari" userId="ec565ab3-53b6-489d-be83-3207a850ca50" providerId="ADAL" clId="{9C80FA4C-DB70-4801-AF18-C7C348AB4DD8}" dt="2022-06-18T16:23:41.877" v="2541"/>
          <ac:spMkLst>
            <pc:docMk/>
            <pc:sldMk cId="4112284290" sldId="271"/>
            <ac:spMk id="9" creationId="{5757D982-B05E-88D1-0550-438F13552577}"/>
          </ac:spMkLst>
        </pc:spChg>
        <pc:spChg chg="add">
          <ac:chgData name="Tanvi Tiwari" userId="ec565ab3-53b6-489d-be83-3207a850ca50" providerId="ADAL" clId="{9C80FA4C-DB70-4801-AF18-C7C348AB4DD8}" dt="2022-06-18T16:26:26.240" v="2578" actId="26606"/>
          <ac:spMkLst>
            <pc:docMk/>
            <pc:sldMk cId="4112284290" sldId="271"/>
            <ac:spMk id="16" creationId="{1825AC39-5F85-4CAA-8A81-A1287086B2B6}"/>
          </ac:spMkLst>
        </pc:spChg>
        <pc:spChg chg="add">
          <ac:chgData name="Tanvi Tiwari" userId="ec565ab3-53b6-489d-be83-3207a850ca50" providerId="ADAL" clId="{9C80FA4C-DB70-4801-AF18-C7C348AB4DD8}" dt="2022-06-18T16:26:26.240" v="2578" actId="26606"/>
          <ac:spMkLst>
            <pc:docMk/>
            <pc:sldMk cId="4112284290" sldId="271"/>
            <ac:spMk id="18" creationId="{95DA4D23-37FC-4B90-8188-F0377C5FF44B}"/>
          </ac:spMkLst>
        </pc:spChg>
        <pc:spChg chg="add">
          <ac:chgData name="Tanvi Tiwari" userId="ec565ab3-53b6-489d-be83-3207a850ca50" providerId="ADAL" clId="{9C80FA4C-DB70-4801-AF18-C7C348AB4DD8}" dt="2022-06-18T16:26:26.240" v="2578" actId="26606"/>
          <ac:spMkLst>
            <pc:docMk/>
            <pc:sldMk cId="4112284290" sldId="271"/>
            <ac:spMk id="20" creationId="{A7A4B465-FBCC-4CD4-89A1-82992A7B47FF}"/>
          </ac:spMkLst>
        </pc:spChg>
        <pc:spChg chg="add">
          <ac:chgData name="Tanvi Tiwari" userId="ec565ab3-53b6-489d-be83-3207a850ca50" providerId="ADAL" clId="{9C80FA4C-DB70-4801-AF18-C7C348AB4DD8}" dt="2022-06-18T16:26:26.240" v="2578" actId="26606"/>
          <ac:spMkLst>
            <pc:docMk/>
            <pc:sldMk cId="4112284290" sldId="271"/>
            <ac:spMk id="22" creationId="{909E572F-9CDC-4214-9D42-FF0017649590}"/>
          </ac:spMkLst>
        </pc:spChg>
        <pc:picChg chg="add del mod">
          <ac:chgData name="Tanvi Tiwari" userId="ec565ab3-53b6-489d-be83-3207a850ca50" providerId="ADAL" clId="{9C80FA4C-DB70-4801-AF18-C7C348AB4DD8}" dt="2022-06-18T16:23:37.315" v="2540" actId="478"/>
          <ac:picMkLst>
            <pc:docMk/>
            <pc:sldMk cId="4112284290" sldId="271"/>
            <ac:picMk id="7" creationId="{3FF837E4-F795-0C4A-29E1-C2DE74289A10}"/>
          </ac:picMkLst>
        </pc:picChg>
        <pc:picChg chg="add mod">
          <ac:chgData name="Tanvi Tiwari" userId="ec565ab3-53b6-489d-be83-3207a850ca50" providerId="ADAL" clId="{9C80FA4C-DB70-4801-AF18-C7C348AB4DD8}" dt="2022-06-18T16:26:26.240" v="2578" actId="26606"/>
          <ac:picMkLst>
            <pc:docMk/>
            <pc:sldMk cId="4112284290" sldId="271"/>
            <ac:picMk id="11" creationId="{084491EB-EECC-CB34-A311-4AC0F9F4826F}"/>
          </ac:picMkLst>
        </pc:picChg>
      </pc:sldChg>
      <pc:sldChg chg="addSp delSp modSp mod">
        <pc:chgData name="Tanvi Tiwari" userId="ec565ab3-53b6-489d-be83-3207a850ca50" providerId="ADAL" clId="{9C80FA4C-DB70-4801-AF18-C7C348AB4DD8}" dt="2022-06-18T16:12:19.407" v="2520" actId="14100"/>
        <pc:sldMkLst>
          <pc:docMk/>
          <pc:sldMk cId="149243798" sldId="273"/>
        </pc:sldMkLst>
        <pc:spChg chg="mod">
          <ac:chgData name="Tanvi Tiwari" userId="ec565ab3-53b6-489d-be83-3207a850ca50" providerId="ADAL" clId="{9C80FA4C-DB70-4801-AF18-C7C348AB4DD8}" dt="2022-06-18T14:38:27.516" v="1557" actId="115"/>
          <ac:spMkLst>
            <pc:docMk/>
            <pc:sldMk cId="149243798" sldId="273"/>
            <ac:spMk id="2" creationId="{51840CEC-B205-D614-ACFB-9620DEF0A59E}"/>
          </ac:spMkLst>
        </pc:spChg>
        <pc:spChg chg="mod">
          <ac:chgData name="Tanvi Tiwari" userId="ec565ab3-53b6-489d-be83-3207a850ca50" providerId="ADAL" clId="{9C80FA4C-DB70-4801-AF18-C7C348AB4DD8}" dt="2022-06-18T16:12:19.407" v="2520" actId="14100"/>
          <ac:spMkLst>
            <pc:docMk/>
            <pc:sldMk cId="149243798" sldId="273"/>
            <ac:spMk id="3" creationId="{3E6CD5A5-350C-07B1-88E3-70F677EEF1DB}"/>
          </ac:spMkLst>
        </pc:spChg>
        <pc:spChg chg="del mod">
          <ac:chgData name="Tanvi Tiwari" userId="ec565ab3-53b6-489d-be83-3207a850ca50" providerId="ADAL" clId="{9C80FA4C-DB70-4801-AF18-C7C348AB4DD8}" dt="2022-06-13T14:27:50.564" v="141" actId="478"/>
          <ac:spMkLst>
            <pc:docMk/>
            <pc:sldMk cId="149243798" sldId="273"/>
            <ac:spMk id="4" creationId="{BA6BC351-F8F3-57C7-6516-D8352B33A9A1}"/>
          </ac:spMkLst>
        </pc:spChg>
        <pc:spChg chg="mod">
          <ac:chgData name="Tanvi Tiwari" userId="ec565ab3-53b6-489d-be83-3207a850ca50" providerId="ADAL" clId="{9C80FA4C-DB70-4801-AF18-C7C348AB4DD8}" dt="2022-06-18T14:12:03.868" v="1430"/>
          <ac:spMkLst>
            <pc:docMk/>
            <pc:sldMk cId="149243798" sldId="273"/>
            <ac:spMk id="5" creationId="{65778F48-EED0-0966-D30D-CA2F4B9E882F}"/>
          </ac:spMkLst>
        </pc:spChg>
        <pc:picChg chg="add mod">
          <ac:chgData name="Tanvi Tiwari" userId="ec565ab3-53b6-489d-be83-3207a850ca50" providerId="ADAL" clId="{9C80FA4C-DB70-4801-AF18-C7C348AB4DD8}" dt="2022-06-13T14:27:28.808" v="137"/>
          <ac:picMkLst>
            <pc:docMk/>
            <pc:sldMk cId="149243798" sldId="273"/>
            <ac:picMk id="6" creationId="{CE38A3BB-F6B0-315F-B789-A894D10FEACB}"/>
          </ac:picMkLst>
        </pc:picChg>
      </pc:sldChg>
      <pc:sldChg chg="addSp delSp modSp mod setBg">
        <pc:chgData name="Tanvi Tiwari" userId="ec565ab3-53b6-489d-be83-3207a850ca50" providerId="ADAL" clId="{9C80FA4C-DB70-4801-AF18-C7C348AB4DD8}" dt="2022-06-18T16:24:37.894" v="2554" actId="1076"/>
        <pc:sldMkLst>
          <pc:docMk/>
          <pc:sldMk cId="106189014" sldId="274"/>
        </pc:sldMkLst>
        <pc:spChg chg="mod">
          <ac:chgData name="Tanvi Tiwari" userId="ec565ab3-53b6-489d-be83-3207a850ca50" providerId="ADAL" clId="{9C80FA4C-DB70-4801-AF18-C7C348AB4DD8}" dt="2022-06-18T16:24:18.967" v="2548" actId="26606"/>
          <ac:spMkLst>
            <pc:docMk/>
            <pc:sldMk cId="106189014" sldId="274"/>
            <ac:spMk id="2" creationId="{83A7B543-DD16-00A8-C1EC-FE337C972327}"/>
          </ac:spMkLst>
        </pc:spChg>
        <pc:spChg chg="del mod">
          <ac:chgData name="Tanvi Tiwari" userId="ec565ab3-53b6-489d-be83-3207a850ca50" providerId="ADAL" clId="{9C80FA4C-DB70-4801-AF18-C7C348AB4DD8}" dt="2022-06-18T16:23:51.983" v="2543"/>
          <ac:spMkLst>
            <pc:docMk/>
            <pc:sldMk cId="106189014" sldId="274"/>
            <ac:spMk id="3" creationId="{5728E9E7-6A48-E082-DDDB-308B7E2BF072}"/>
          </ac:spMkLst>
        </pc:spChg>
        <pc:spChg chg="del mod">
          <ac:chgData name="Tanvi Tiwari" userId="ec565ab3-53b6-489d-be83-3207a850ca50" providerId="ADAL" clId="{9C80FA4C-DB70-4801-AF18-C7C348AB4DD8}" dt="2022-06-18T14:35:27.825" v="1539" actId="478"/>
          <ac:spMkLst>
            <pc:docMk/>
            <pc:sldMk cId="106189014" sldId="274"/>
            <ac:spMk id="4" creationId="{0A4C53A3-3523-7375-B7CF-8CD9449B1926}"/>
          </ac:spMkLst>
        </pc:spChg>
        <pc:spChg chg="mod">
          <ac:chgData name="Tanvi Tiwari" userId="ec565ab3-53b6-489d-be83-3207a850ca50" providerId="ADAL" clId="{9C80FA4C-DB70-4801-AF18-C7C348AB4DD8}" dt="2022-06-18T16:24:18.967" v="2548" actId="26606"/>
          <ac:spMkLst>
            <pc:docMk/>
            <pc:sldMk cId="106189014" sldId="274"/>
            <ac:spMk id="5" creationId="{56EDD3CD-7AAF-DDBA-4AB5-4451EC072935}"/>
          </ac:spMkLst>
        </pc:spChg>
        <pc:spChg chg="add del">
          <ac:chgData name="Tanvi Tiwari" userId="ec565ab3-53b6-489d-be83-3207a850ca50" providerId="ADAL" clId="{9C80FA4C-DB70-4801-AF18-C7C348AB4DD8}" dt="2022-06-18T16:24:23.813" v="2549" actId="478"/>
          <ac:spMkLst>
            <pc:docMk/>
            <pc:sldMk cId="106189014" sldId="274"/>
            <ac:spMk id="11" creationId="{900BAF4C-524A-1D54-BF3E-AED5118278E9}"/>
          </ac:spMkLst>
        </pc:spChg>
        <pc:spChg chg="add del">
          <ac:chgData name="Tanvi Tiwari" userId="ec565ab3-53b6-489d-be83-3207a850ca50" providerId="ADAL" clId="{9C80FA4C-DB70-4801-AF18-C7C348AB4DD8}" dt="2022-06-18T16:24:18.934" v="2547" actId="26606"/>
          <ac:spMkLst>
            <pc:docMk/>
            <pc:sldMk cId="106189014" sldId="274"/>
            <ac:spMk id="12" creationId="{A4AC5506-6312-4701-8D3C-40187889A947}"/>
          </ac:spMkLst>
        </pc:spChg>
        <pc:spChg chg="add">
          <ac:chgData name="Tanvi Tiwari" userId="ec565ab3-53b6-489d-be83-3207a850ca50" providerId="ADAL" clId="{9C80FA4C-DB70-4801-AF18-C7C348AB4DD8}" dt="2022-06-18T16:24:18.967" v="2548" actId="26606"/>
          <ac:spMkLst>
            <pc:docMk/>
            <pc:sldMk cId="106189014" sldId="274"/>
            <ac:spMk id="14" creationId="{DD38EE57-B708-47C9-A4A4-E25F09FAB029}"/>
          </ac:spMkLst>
        </pc:spChg>
        <pc:grpChg chg="add">
          <ac:chgData name="Tanvi Tiwari" userId="ec565ab3-53b6-489d-be83-3207a850ca50" providerId="ADAL" clId="{9C80FA4C-DB70-4801-AF18-C7C348AB4DD8}" dt="2022-06-18T16:24:18.967" v="2548" actId="26606"/>
          <ac:grpSpMkLst>
            <pc:docMk/>
            <pc:sldMk cId="106189014" sldId="274"/>
            <ac:grpSpMk id="16" creationId="{57A28182-58A5-4DBB-8F64-BD944BCA8154}"/>
          </ac:grpSpMkLst>
        </pc:grpChg>
        <pc:picChg chg="add mod">
          <ac:chgData name="Tanvi Tiwari" userId="ec565ab3-53b6-489d-be83-3207a850ca50" providerId="ADAL" clId="{9C80FA4C-DB70-4801-AF18-C7C348AB4DD8}" dt="2022-06-18T16:24:37.894" v="2554" actId="1076"/>
          <ac:picMkLst>
            <pc:docMk/>
            <pc:sldMk cId="106189014" sldId="274"/>
            <ac:picMk id="7" creationId="{DA0171F4-9808-1029-22FF-724C20DE9594}"/>
          </ac:picMkLst>
        </pc:picChg>
      </pc:sldChg>
      <pc:sldChg chg="addSp delSp modSp mod">
        <pc:chgData name="Tanvi Tiwari" userId="ec565ab3-53b6-489d-be83-3207a850ca50" providerId="ADAL" clId="{9C80FA4C-DB70-4801-AF18-C7C348AB4DD8}" dt="2022-06-21T15:29:43.340" v="3204"/>
        <pc:sldMkLst>
          <pc:docMk/>
          <pc:sldMk cId="3192224546" sldId="275"/>
        </pc:sldMkLst>
        <pc:spChg chg="mod">
          <ac:chgData name="Tanvi Tiwari" userId="ec565ab3-53b6-489d-be83-3207a850ca50" providerId="ADAL" clId="{9C80FA4C-DB70-4801-AF18-C7C348AB4DD8}" dt="2022-06-18T14:38:16.295" v="1555" actId="115"/>
          <ac:spMkLst>
            <pc:docMk/>
            <pc:sldMk cId="3192224546" sldId="275"/>
            <ac:spMk id="2" creationId="{27B0F6EC-6F74-10E8-AC03-0F3875AD0424}"/>
          </ac:spMkLst>
        </pc:spChg>
        <pc:spChg chg="add del mod">
          <ac:chgData name="Tanvi Tiwari" userId="ec565ab3-53b6-489d-be83-3207a850ca50" providerId="ADAL" clId="{9C80FA4C-DB70-4801-AF18-C7C348AB4DD8}" dt="2022-06-18T14:15:33.067" v="1459" actId="26606"/>
          <ac:spMkLst>
            <pc:docMk/>
            <pc:sldMk cId="3192224546" sldId="275"/>
            <ac:spMk id="3" creationId="{8BBDAC66-4BC0-4A4F-5501-A4915ECD4DA8}"/>
          </ac:spMkLst>
        </pc:spChg>
        <pc:spChg chg="del mod">
          <ac:chgData name="Tanvi Tiwari" userId="ec565ab3-53b6-489d-be83-3207a850ca50" providerId="ADAL" clId="{9C80FA4C-DB70-4801-AF18-C7C348AB4DD8}" dt="2022-06-18T14:05:46.082" v="1378" actId="478"/>
          <ac:spMkLst>
            <pc:docMk/>
            <pc:sldMk cId="3192224546" sldId="275"/>
            <ac:spMk id="4" creationId="{9EF2BD8B-3ADC-D6F0-E221-C8FA6B642C54}"/>
          </ac:spMkLst>
        </pc:spChg>
        <pc:spChg chg="mod">
          <ac:chgData name="Tanvi Tiwari" userId="ec565ab3-53b6-489d-be83-3207a850ca50" providerId="ADAL" clId="{9C80FA4C-DB70-4801-AF18-C7C348AB4DD8}" dt="2022-06-18T14:12:03.868" v="1430"/>
          <ac:spMkLst>
            <pc:docMk/>
            <pc:sldMk cId="3192224546" sldId="275"/>
            <ac:spMk id="5" creationId="{5D7BD38B-06EE-DC64-6828-3A96DC5B67D0}"/>
          </ac:spMkLst>
        </pc:spChg>
        <pc:graphicFrameChg chg="add del">
          <ac:chgData name="Tanvi Tiwari" userId="ec565ab3-53b6-489d-be83-3207a850ca50" providerId="ADAL" clId="{9C80FA4C-DB70-4801-AF18-C7C348AB4DD8}" dt="2022-06-18T14:15:33.032" v="1458" actId="26606"/>
          <ac:graphicFrameMkLst>
            <pc:docMk/>
            <pc:sldMk cId="3192224546" sldId="275"/>
            <ac:graphicFrameMk id="9" creationId="{E182175A-CA71-D017-DD64-30AF6A0D8B60}"/>
          </ac:graphicFrameMkLst>
        </pc:graphicFrameChg>
        <pc:graphicFrameChg chg="add mod">
          <ac:chgData name="Tanvi Tiwari" userId="ec565ab3-53b6-489d-be83-3207a850ca50" providerId="ADAL" clId="{9C80FA4C-DB70-4801-AF18-C7C348AB4DD8}" dt="2022-06-21T15:29:43.340" v="3204"/>
          <ac:graphicFrameMkLst>
            <pc:docMk/>
            <pc:sldMk cId="3192224546" sldId="275"/>
            <ac:graphicFrameMk id="11" creationId="{C9557B78-75BF-51AF-C1F7-C1AC9D233688}"/>
          </ac:graphicFrameMkLst>
        </pc:graphicFrameChg>
        <pc:picChg chg="mod">
          <ac:chgData name="Tanvi Tiwari" userId="ec565ab3-53b6-489d-be83-3207a850ca50" providerId="ADAL" clId="{9C80FA4C-DB70-4801-AF18-C7C348AB4DD8}" dt="2022-06-18T16:13:36.481" v="2528" actId="1076"/>
          <ac:picMkLst>
            <pc:docMk/>
            <pc:sldMk cId="3192224546" sldId="275"/>
            <ac:picMk id="6" creationId="{62BF899B-1AA7-BB0B-B7E4-F54105A89ECF}"/>
          </ac:picMkLst>
        </pc:picChg>
        <pc:picChg chg="add mod">
          <ac:chgData name="Tanvi Tiwari" userId="ec565ab3-53b6-489d-be83-3207a850ca50" providerId="ADAL" clId="{9C80FA4C-DB70-4801-AF18-C7C348AB4DD8}" dt="2022-06-18T14:15:00.177" v="1456" actId="14100"/>
          <ac:picMkLst>
            <pc:docMk/>
            <pc:sldMk cId="3192224546" sldId="275"/>
            <ac:picMk id="7" creationId="{6A8DD15A-055B-38DA-2F7A-EC541A6EDD1F}"/>
          </ac:picMkLst>
        </pc:picChg>
      </pc:sldChg>
      <pc:sldChg chg="addSp delSp modSp mod">
        <pc:chgData name="Tanvi Tiwari" userId="ec565ab3-53b6-489d-be83-3207a850ca50" providerId="ADAL" clId="{9C80FA4C-DB70-4801-AF18-C7C348AB4DD8}" dt="2022-06-21T17:08:10.046" v="3773" actId="255"/>
        <pc:sldMkLst>
          <pc:docMk/>
          <pc:sldMk cId="897603769" sldId="276"/>
        </pc:sldMkLst>
        <pc:spChg chg="mod">
          <ac:chgData name="Tanvi Tiwari" userId="ec565ab3-53b6-489d-be83-3207a850ca50" providerId="ADAL" clId="{9C80FA4C-DB70-4801-AF18-C7C348AB4DD8}" dt="2022-06-21T17:08:10.046" v="3773" actId="255"/>
          <ac:spMkLst>
            <pc:docMk/>
            <pc:sldMk cId="897603769" sldId="276"/>
            <ac:spMk id="2" creationId="{6189BD04-9EFD-5298-48E0-BBFFD10429A7}"/>
          </ac:spMkLst>
        </pc:spChg>
        <pc:spChg chg="del mod">
          <ac:chgData name="Tanvi Tiwari" userId="ec565ab3-53b6-489d-be83-3207a850ca50" providerId="ADAL" clId="{9C80FA4C-DB70-4801-AF18-C7C348AB4DD8}" dt="2022-06-21T17:06:51.123" v="3759" actId="478"/>
          <ac:spMkLst>
            <pc:docMk/>
            <pc:sldMk cId="897603769" sldId="276"/>
            <ac:spMk id="3" creationId="{7673AE62-677A-E7A9-D759-F10B648DEED4}"/>
          </ac:spMkLst>
        </pc:spChg>
        <pc:spChg chg="add del mod">
          <ac:chgData name="Tanvi Tiwari" userId="ec565ab3-53b6-489d-be83-3207a850ca50" providerId="ADAL" clId="{9C80FA4C-DB70-4801-AF18-C7C348AB4DD8}" dt="2022-06-21T17:06:54.822" v="3760" actId="478"/>
          <ac:spMkLst>
            <pc:docMk/>
            <pc:sldMk cId="897603769" sldId="276"/>
            <ac:spMk id="6" creationId="{1C30C033-03B8-2CDA-A8FB-B9A192A52300}"/>
          </ac:spMkLst>
        </pc:spChg>
        <pc:spChg chg="add mod">
          <ac:chgData name="Tanvi Tiwari" userId="ec565ab3-53b6-489d-be83-3207a850ca50" providerId="ADAL" clId="{9C80FA4C-DB70-4801-AF18-C7C348AB4DD8}" dt="2022-06-21T17:07:43.053" v="3768" actId="1076"/>
          <ac:spMkLst>
            <pc:docMk/>
            <pc:sldMk cId="897603769" sldId="276"/>
            <ac:spMk id="8" creationId="{91C0321F-F990-C759-374C-3DB50D868165}"/>
          </ac:spMkLst>
        </pc:spChg>
      </pc:sldChg>
      <pc:sldChg chg="delSp modSp del mod">
        <pc:chgData name="Tanvi Tiwari" userId="ec565ab3-53b6-489d-be83-3207a850ca50" providerId="ADAL" clId="{9C80FA4C-DB70-4801-AF18-C7C348AB4DD8}" dt="2022-06-18T16:20:57.037" v="2531" actId="2696"/>
        <pc:sldMkLst>
          <pc:docMk/>
          <pc:sldMk cId="1994112720" sldId="276"/>
        </pc:sldMkLst>
        <pc:spChg chg="mod">
          <ac:chgData name="Tanvi Tiwari" userId="ec565ab3-53b6-489d-be83-3207a850ca50" providerId="ADAL" clId="{9C80FA4C-DB70-4801-AF18-C7C348AB4DD8}" dt="2022-06-18T14:12:03.868" v="1430"/>
          <ac:spMkLst>
            <pc:docMk/>
            <pc:sldMk cId="1994112720" sldId="276"/>
            <ac:spMk id="2" creationId="{668C9A24-5D33-22D2-A375-550512B6729A}"/>
          </ac:spMkLst>
        </pc:spChg>
        <pc:spChg chg="mod">
          <ac:chgData name="Tanvi Tiwari" userId="ec565ab3-53b6-489d-be83-3207a850ca50" providerId="ADAL" clId="{9C80FA4C-DB70-4801-AF18-C7C348AB4DD8}" dt="2022-06-18T14:12:03.868" v="1430"/>
          <ac:spMkLst>
            <pc:docMk/>
            <pc:sldMk cId="1994112720" sldId="276"/>
            <ac:spMk id="3" creationId="{EAEF2263-EB9B-760E-4703-663E38DF5A1C}"/>
          </ac:spMkLst>
        </pc:spChg>
        <pc:spChg chg="del mod">
          <ac:chgData name="Tanvi Tiwari" userId="ec565ab3-53b6-489d-be83-3207a850ca50" providerId="ADAL" clId="{9C80FA4C-DB70-4801-AF18-C7C348AB4DD8}" dt="2022-06-18T14:04:53.772" v="1362" actId="478"/>
          <ac:spMkLst>
            <pc:docMk/>
            <pc:sldMk cId="1994112720" sldId="276"/>
            <ac:spMk id="4" creationId="{DDD9F342-FADC-6100-0362-BEA904E0F6E2}"/>
          </ac:spMkLst>
        </pc:spChg>
        <pc:spChg chg="mod">
          <ac:chgData name="Tanvi Tiwari" userId="ec565ab3-53b6-489d-be83-3207a850ca50" providerId="ADAL" clId="{9C80FA4C-DB70-4801-AF18-C7C348AB4DD8}" dt="2022-06-18T14:12:03.868" v="1430"/>
          <ac:spMkLst>
            <pc:docMk/>
            <pc:sldMk cId="1994112720" sldId="276"/>
            <ac:spMk id="5" creationId="{8995D74E-6398-A78F-6AAE-7F984A6270FE}"/>
          </ac:spMkLst>
        </pc:spChg>
      </pc:sldChg>
      <pc:sldChg chg="addSp delSp modSp new mod">
        <pc:chgData name="Tanvi Tiwari" userId="ec565ab3-53b6-489d-be83-3207a850ca50" providerId="ADAL" clId="{9C80FA4C-DB70-4801-AF18-C7C348AB4DD8}" dt="2022-06-21T17:16:32.126" v="3805" actId="1076"/>
        <pc:sldMkLst>
          <pc:docMk/>
          <pc:sldMk cId="2870446251" sldId="277"/>
        </pc:sldMkLst>
        <pc:spChg chg="del">
          <ac:chgData name="Tanvi Tiwari" userId="ec565ab3-53b6-489d-be83-3207a850ca50" providerId="ADAL" clId="{9C80FA4C-DB70-4801-AF18-C7C348AB4DD8}" dt="2022-06-21T17:13:23.635" v="3779" actId="478"/>
          <ac:spMkLst>
            <pc:docMk/>
            <pc:sldMk cId="2870446251" sldId="277"/>
            <ac:spMk id="2" creationId="{43899A4B-30EA-4C9B-C0FC-421CB25ACAE4}"/>
          </ac:spMkLst>
        </pc:spChg>
        <pc:spChg chg="del">
          <ac:chgData name="Tanvi Tiwari" userId="ec565ab3-53b6-489d-be83-3207a850ca50" providerId="ADAL" clId="{9C80FA4C-DB70-4801-AF18-C7C348AB4DD8}" dt="2022-06-21T17:13:25.713" v="3780" actId="478"/>
          <ac:spMkLst>
            <pc:docMk/>
            <pc:sldMk cId="2870446251" sldId="277"/>
            <ac:spMk id="3" creationId="{F7CDD6B6-7A64-F8DF-F7D0-E670A25359E8}"/>
          </ac:spMkLst>
        </pc:spChg>
        <pc:spChg chg="del">
          <ac:chgData name="Tanvi Tiwari" userId="ec565ab3-53b6-489d-be83-3207a850ca50" providerId="ADAL" clId="{9C80FA4C-DB70-4801-AF18-C7C348AB4DD8}" dt="2022-06-21T17:14:08.609" v="3787" actId="478"/>
          <ac:spMkLst>
            <pc:docMk/>
            <pc:sldMk cId="2870446251" sldId="277"/>
            <ac:spMk id="4" creationId="{A5BE82E5-55E0-518A-2774-54D9967E111A}"/>
          </ac:spMkLst>
        </pc:spChg>
        <pc:spChg chg="add mod">
          <ac:chgData name="Tanvi Tiwari" userId="ec565ab3-53b6-489d-be83-3207a850ca50" providerId="ADAL" clId="{9C80FA4C-DB70-4801-AF18-C7C348AB4DD8}" dt="2022-06-21T17:14:02.330" v="3786" actId="1076"/>
          <ac:spMkLst>
            <pc:docMk/>
            <pc:sldMk cId="2870446251" sldId="277"/>
            <ac:spMk id="7" creationId="{6AEAD6FB-D41D-708B-4025-2FC68A0B8D99}"/>
          </ac:spMkLst>
        </pc:spChg>
        <pc:spChg chg="add del mod">
          <ac:chgData name="Tanvi Tiwari" userId="ec565ab3-53b6-489d-be83-3207a850ca50" providerId="ADAL" clId="{9C80FA4C-DB70-4801-AF18-C7C348AB4DD8}" dt="2022-06-21T17:16:00.636" v="3798" actId="478"/>
          <ac:spMkLst>
            <pc:docMk/>
            <pc:sldMk cId="2870446251" sldId="277"/>
            <ac:spMk id="8" creationId="{D818FF9E-EF8D-E491-A96F-2E130AF8BE47}"/>
          </ac:spMkLst>
        </pc:spChg>
        <pc:spChg chg="add del mod">
          <ac:chgData name="Tanvi Tiwari" userId="ec565ab3-53b6-489d-be83-3207a850ca50" providerId="ADAL" clId="{9C80FA4C-DB70-4801-AF18-C7C348AB4DD8}" dt="2022-06-21T17:16:32.126" v="3805" actId="1076"/>
          <ac:spMkLst>
            <pc:docMk/>
            <pc:sldMk cId="2870446251" sldId="277"/>
            <ac:spMk id="9" creationId="{6BB0E857-BEDC-A101-BF73-5F685E399C90}"/>
          </ac:spMkLst>
        </pc:spChg>
        <pc:picChg chg="add mod">
          <ac:chgData name="Tanvi Tiwari" userId="ec565ab3-53b6-489d-be83-3207a850ca50" providerId="ADAL" clId="{9C80FA4C-DB70-4801-AF18-C7C348AB4DD8}" dt="2022-06-21T17:13:46.193" v="3784" actId="1076"/>
          <ac:picMkLst>
            <pc:docMk/>
            <pc:sldMk cId="2870446251" sldId="277"/>
            <ac:picMk id="6" creationId="{F00AE8D1-D116-3B34-CCBE-59DEE4A913BA}"/>
          </ac:picMkLst>
        </pc:picChg>
      </pc:sldChg>
      <pc:sldChg chg="new del">
        <pc:chgData name="Tanvi Tiwari" userId="ec565ab3-53b6-489d-be83-3207a850ca50" providerId="ADAL" clId="{9C80FA4C-DB70-4801-AF18-C7C348AB4DD8}" dt="2022-06-22T04:33:41.451" v="3868" actId="2696"/>
        <pc:sldMkLst>
          <pc:docMk/>
          <pc:sldMk cId="321157536" sldId="278"/>
        </pc:sldMkLst>
      </pc:sldChg>
      <pc:sldChg chg="del delDesignElem">
        <pc:chgData name="Tanvi Tiwari" userId="ec565ab3-53b6-489d-be83-3207a850ca50" providerId="ADAL" clId="{9C80FA4C-DB70-4801-AF18-C7C348AB4DD8}" dt="2022-06-22T04:34:10.358" v="3871" actId="2696"/>
        <pc:sldMkLst>
          <pc:docMk/>
          <pc:sldMk cId="1847332076" sldId="278"/>
        </pc:sldMkLst>
      </pc:sldChg>
      <pc:sldMasterChg chg="setBg">
        <pc:chgData name="Tanvi Tiwari" userId="ec565ab3-53b6-489d-be83-3207a850ca50" providerId="ADAL" clId="{9C80FA4C-DB70-4801-AF18-C7C348AB4DD8}" dt="2022-06-18T14:00:49.557" v="1305"/>
        <pc:sldMasterMkLst>
          <pc:docMk/>
          <pc:sldMasterMk cId="460330339" sldId="2147483648"/>
        </pc:sldMasterMkLst>
      </pc:sldMasterChg>
    </pc:docChg>
  </pc:docChgLst>
  <pc:docChgLst>
    <pc:chgData name="Guest User" userId="f391b2605773d6d0" providerId="Windows Live" clId="Web-{9A67C91C-E412-472F-8368-E271A78F36FF}"/>
    <pc:docChg chg="modSld">
      <pc:chgData name="Guest User" userId="f391b2605773d6d0" providerId="Windows Live" clId="Web-{9A67C91C-E412-472F-8368-E271A78F36FF}" dt="2022-06-12T18:53:36.622" v="189" actId="20577"/>
      <pc:docMkLst>
        <pc:docMk/>
      </pc:docMkLst>
      <pc:sldChg chg="modSp">
        <pc:chgData name="Guest User" userId="f391b2605773d6d0" providerId="Windows Live" clId="Web-{9A67C91C-E412-472F-8368-E271A78F36FF}" dt="2022-06-12T18:40:48.028" v="113" actId="1076"/>
        <pc:sldMkLst>
          <pc:docMk/>
          <pc:sldMk cId="3199225478" sldId="256"/>
        </pc:sldMkLst>
        <pc:spChg chg="mod">
          <ac:chgData name="Guest User" userId="f391b2605773d6d0" providerId="Windows Live" clId="Web-{9A67C91C-E412-472F-8368-E271A78F36FF}" dt="2022-06-12T18:40:48.028" v="113" actId="1076"/>
          <ac:spMkLst>
            <pc:docMk/>
            <pc:sldMk cId="3199225478" sldId="256"/>
            <ac:spMk id="2" creationId="{6189BD04-9EFD-5298-48E0-BBFFD10429A7}"/>
          </ac:spMkLst>
        </pc:spChg>
        <pc:spChg chg="mod">
          <ac:chgData name="Guest User" userId="f391b2605773d6d0" providerId="Windows Live" clId="Web-{9A67C91C-E412-472F-8368-E271A78F36FF}" dt="2022-06-12T18:17:06.378" v="64" actId="20577"/>
          <ac:spMkLst>
            <pc:docMk/>
            <pc:sldMk cId="3199225478" sldId="256"/>
            <ac:spMk id="3" creationId="{7673AE62-677A-E7A9-D759-F10B648DEED4}"/>
          </ac:spMkLst>
        </pc:spChg>
      </pc:sldChg>
      <pc:sldChg chg="modSp">
        <pc:chgData name="Guest User" userId="f391b2605773d6d0" providerId="Windows Live" clId="Web-{9A67C91C-E412-472F-8368-E271A78F36FF}" dt="2022-06-12T18:38:03.924" v="111" actId="20577"/>
        <pc:sldMkLst>
          <pc:docMk/>
          <pc:sldMk cId="459109267" sldId="259"/>
        </pc:sldMkLst>
        <pc:spChg chg="mod">
          <ac:chgData name="Guest User" userId="f391b2605773d6d0" providerId="Windows Live" clId="Web-{9A67C91C-E412-472F-8368-E271A78F36FF}" dt="2022-06-12T18:32:26.700" v="85" actId="1076"/>
          <ac:spMkLst>
            <pc:docMk/>
            <pc:sldMk cId="459109267" sldId="259"/>
            <ac:spMk id="2" creationId="{3096DAF6-311E-0255-B1ED-7410C0285961}"/>
          </ac:spMkLst>
        </pc:spChg>
        <pc:spChg chg="mod">
          <ac:chgData name="Guest User" userId="f391b2605773d6d0" providerId="Windows Live" clId="Web-{9A67C91C-E412-472F-8368-E271A78F36FF}" dt="2022-06-12T18:38:03.924" v="111" actId="20577"/>
          <ac:spMkLst>
            <pc:docMk/>
            <pc:sldMk cId="459109267" sldId="259"/>
            <ac:spMk id="3" creationId="{70665C76-273B-9A86-DBC1-54F437B85A44}"/>
          </ac:spMkLst>
        </pc:spChg>
      </pc:sldChg>
      <pc:sldChg chg="modSp">
        <pc:chgData name="Guest User" userId="f391b2605773d6d0" providerId="Windows Live" clId="Web-{9A67C91C-E412-472F-8368-E271A78F36FF}" dt="2022-06-12T18:41:41.593" v="116" actId="14100"/>
        <pc:sldMkLst>
          <pc:docMk/>
          <pc:sldMk cId="3544687849" sldId="260"/>
        </pc:sldMkLst>
        <pc:spChg chg="mod">
          <ac:chgData name="Guest User" userId="f391b2605773d6d0" providerId="Windows Live" clId="Web-{9A67C91C-E412-472F-8368-E271A78F36FF}" dt="2022-06-12T18:41:41.593" v="116" actId="14100"/>
          <ac:spMkLst>
            <pc:docMk/>
            <pc:sldMk cId="3544687849" sldId="260"/>
            <ac:spMk id="3" creationId="{8C6D7DE2-7518-3B77-F975-509EE81FC92A}"/>
          </ac:spMkLst>
        </pc:spChg>
      </pc:sldChg>
      <pc:sldChg chg="modSp">
        <pc:chgData name="Guest User" userId="f391b2605773d6d0" providerId="Windows Live" clId="Web-{9A67C91C-E412-472F-8368-E271A78F36FF}" dt="2022-06-12T18:37:53.751" v="110" actId="20577"/>
        <pc:sldMkLst>
          <pc:docMk/>
          <pc:sldMk cId="1206244218" sldId="261"/>
        </pc:sldMkLst>
        <pc:spChg chg="mod">
          <ac:chgData name="Guest User" userId="f391b2605773d6d0" providerId="Windows Live" clId="Web-{9A67C91C-E412-472F-8368-E271A78F36FF}" dt="2022-06-12T18:37:53.751" v="110" actId="20577"/>
          <ac:spMkLst>
            <pc:docMk/>
            <pc:sldMk cId="1206244218" sldId="261"/>
            <ac:spMk id="3" creationId="{C69F77E6-6698-55B6-C98F-1338F8539D37}"/>
          </ac:spMkLst>
        </pc:spChg>
      </pc:sldChg>
      <pc:sldChg chg="addSp modSp">
        <pc:chgData name="Guest User" userId="f391b2605773d6d0" providerId="Windows Live" clId="Web-{9A67C91C-E412-472F-8368-E271A78F36FF}" dt="2022-06-12T18:53:36.622" v="189" actId="20577"/>
        <pc:sldMkLst>
          <pc:docMk/>
          <pc:sldMk cId="1373306154" sldId="262"/>
        </pc:sldMkLst>
        <pc:spChg chg="mod">
          <ac:chgData name="Guest User" userId="f391b2605773d6d0" providerId="Windows Live" clId="Web-{9A67C91C-E412-472F-8368-E271A78F36FF}" dt="2022-06-12T18:53:36.622" v="189" actId="20577"/>
          <ac:spMkLst>
            <pc:docMk/>
            <pc:sldMk cId="1373306154" sldId="262"/>
            <ac:spMk id="3" creationId="{2DD0E2DC-1F64-6150-E936-2EFC08A56F0F}"/>
          </ac:spMkLst>
        </pc:spChg>
        <pc:picChg chg="add mod">
          <ac:chgData name="Guest User" userId="f391b2605773d6d0" providerId="Windows Live" clId="Web-{9A67C91C-E412-472F-8368-E271A78F36FF}" dt="2022-06-12T18:52:45.118" v="169" actId="14100"/>
          <ac:picMkLst>
            <pc:docMk/>
            <pc:sldMk cId="1373306154" sldId="262"/>
            <ac:picMk id="7" creationId="{C5930759-F6C1-ED4D-66FC-E356610DF985}"/>
          </ac:picMkLst>
        </pc:picChg>
      </pc:sldChg>
    </pc:docChg>
  </pc:docChgLst>
</pc:chgInfo>
</file>

<file path=ppt/diagrams/_rels/data1.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17.svg"/><Relationship Id="rId1" Type="http://schemas.openxmlformats.org/officeDocument/2006/relationships/image" Target="../media/image16.png"/><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svg"/></Relationships>
</file>

<file path=ppt/diagrams/_rels/drawing1.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17.svg"/><Relationship Id="rId1" Type="http://schemas.openxmlformats.org/officeDocument/2006/relationships/image" Target="../media/image16.png"/><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C9DD26F-5A2F-42E2-AAFD-A775BAB907C9}" type="doc">
      <dgm:prSet loTypeId="urn:microsoft.com/office/officeart/2018/2/layout/IconCircleList" loCatId="icon" qsTypeId="urn:microsoft.com/office/officeart/2005/8/quickstyle/simple1" qsCatId="simple" csTypeId="urn:microsoft.com/office/officeart/2005/8/colors/accent1_2" csCatId="accent1" phldr="1"/>
      <dgm:spPr/>
      <dgm:t>
        <a:bodyPr/>
        <a:lstStyle/>
        <a:p>
          <a:endParaRPr lang="en-US"/>
        </a:p>
      </dgm:t>
    </dgm:pt>
    <dgm:pt modelId="{48B75020-26E0-4280-A925-CE7978550578}">
      <dgm:prSet custT="1"/>
      <dgm:spPr/>
      <dgm:t>
        <a:bodyPr/>
        <a:lstStyle/>
        <a:p>
          <a:pPr>
            <a:lnSpc>
              <a:spcPct val="100000"/>
            </a:lnSpc>
          </a:pPr>
          <a:r>
            <a:rPr lang="en-GB" sz="2400" dirty="0"/>
            <a:t>The sample size for the study was small  </a:t>
          </a:r>
          <a:endParaRPr lang="en-US" sz="2400" dirty="0"/>
        </a:p>
      </dgm:t>
    </dgm:pt>
    <dgm:pt modelId="{8510A90B-0D30-4D88-80DF-FE50D42763E4}" type="parTrans" cxnId="{37F40DF2-930F-4377-8F71-0F32DFA08A14}">
      <dgm:prSet/>
      <dgm:spPr/>
      <dgm:t>
        <a:bodyPr/>
        <a:lstStyle/>
        <a:p>
          <a:endParaRPr lang="en-US"/>
        </a:p>
      </dgm:t>
    </dgm:pt>
    <dgm:pt modelId="{D06797EE-0F05-47C8-B293-29726844AA4E}" type="sibTrans" cxnId="{37F40DF2-930F-4377-8F71-0F32DFA08A14}">
      <dgm:prSet/>
      <dgm:spPr/>
      <dgm:t>
        <a:bodyPr/>
        <a:lstStyle/>
        <a:p>
          <a:pPr>
            <a:lnSpc>
              <a:spcPct val="100000"/>
            </a:lnSpc>
          </a:pPr>
          <a:endParaRPr lang="en-US"/>
        </a:p>
      </dgm:t>
    </dgm:pt>
    <dgm:pt modelId="{79A25C78-7A9E-48A1-AC8A-662D2A14EA45}">
      <dgm:prSet custT="1"/>
      <dgm:spPr/>
      <dgm:t>
        <a:bodyPr/>
        <a:lstStyle/>
        <a:p>
          <a:pPr>
            <a:lnSpc>
              <a:spcPct val="100000"/>
            </a:lnSpc>
          </a:pPr>
          <a:r>
            <a:rPr lang="en-GB" sz="2400" dirty="0"/>
            <a:t>The study was focused on the particular area of Delhi – NCR  </a:t>
          </a:r>
          <a:endParaRPr lang="en-US" sz="2400" dirty="0"/>
        </a:p>
      </dgm:t>
    </dgm:pt>
    <dgm:pt modelId="{4FDB078A-27CE-45EC-AA55-3300D99F0A81}" type="parTrans" cxnId="{92BCFF99-2D4F-4DA8-BE73-0C16B8529295}">
      <dgm:prSet/>
      <dgm:spPr/>
      <dgm:t>
        <a:bodyPr/>
        <a:lstStyle/>
        <a:p>
          <a:endParaRPr lang="en-US"/>
        </a:p>
      </dgm:t>
    </dgm:pt>
    <dgm:pt modelId="{F9BC0CEB-E9AE-4E79-A293-356C88CC98DB}" type="sibTrans" cxnId="{92BCFF99-2D4F-4DA8-BE73-0C16B8529295}">
      <dgm:prSet/>
      <dgm:spPr/>
      <dgm:t>
        <a:bodyPr/>
        <a:lstStyle/>
        <a:p>
          <a:pPr>
            <a:lnSpc>
              <a:spcPct val="100000"/>
            </a:lnSpc>
          </a:pPr>
          <a:endParaRPr lang="en-US"/>
        </a:p>
      </dgm:t>
    </dgm:pt>
    <dgm:pt modelId="{693BD1E2-3535-4507-A73E-360F2646ABA5}">
      <dgm:prSet custT="1"/>
      <dgm:spPr/>
      <dgm:t>
        <a:bodyPr/>
        <a:lstStyle/>
        <a:p>
          <a:pPr>
            <a:lnSpc>
              <a:spcPct val="100000"/>
            </a:lnSpc>
          </a:pPr>
          <a:r>
            <a:rPr lang="en-GB" sz="2400" dirty="0"/>
            <a:t>The study period is only about two months</a:t>
          </a:r>
          <a:endParaRPr lang="en-US" sz="2400" dirty="0"/>
        </a:p>
      </dgm:t>
    </dgm:pt>
    <dgm:pt modelId="{108C4798-0C21-4BB0-B5FC-C47A059DAFFD}" type="parTrans" cxnId="{3CBD660E-014B-4E5F-810D-BBA41F82982C}">
      <dgm:prSet/>
      <dgm:spPr/>
      <dgm:t>
        <a:bodyPr/>
        <a:lstStyle/>
        <a:p>
          <a:endParaRPr lang="en-US"/>
        </a:p>
      </dgm:t>
    </dgm:pt>
    <dgm:pt modelId="{C878C612-C423-4D0B-9FF0-EB22DAF69144}" type="sibTrans" cxnId="{3CBD660E-014B-4E5F-810D-BBA41F82982C}">
      <dgm:prSet/>
      <dgm:spPr/>
      <dgm:t>
        <a:bodyPr/>
        <a:lstStyle/>
        <a:p>
          <a:pPr>
            <a:lnSpc>
              <a:spcPct val="100000"/>
            </a:lnSpc>
          </a:pPr>
          <a:endParaRPr lang="en-US"/>
        </a:p>
      </dgm:t>
    </dgm:pt>
    <dgm:pt modelId="{86146361-AECF-4047-B36A-A5FD5EF2584A}">
      <dgm:prSet custT="1"/>
      <dgm:spPr/>
      <dgm:t>
        <a:bodyPr anchor="t"/>
        <a:lstStyle/>
        <a:p>
          <a:pPr>
            <a:lnSpc>
              <a:spcPct val="100000"/>
            </a:lnSpc>
          </a:pPr>
          <a:r>
            <a:rPr lang="en-GB" sz="2400" dirty="0"/>
            <a:t>The survey may not be fully accurate as people may not like to give their honest opinion.</a:t>
          </a:r>
          <a:endParaRPr lang="en-US" sz="2400" dirty="0"/>
        </a:p>
      </dgm:t>
    </dgm:pt>
    <dgm:pt modelId="{4E348D75-0CC2-42C1-B14D-F2F0A1BF6CE5}" type="parTrans" cxnId="{792B62EE-7EC0-4A9D-A8C3-9CA8AB640882}">
      <dgm:prSet/>
      <dgm:spPr/>
      <dgm:t>
        <a:bodyPr/>
        <a:lstStyle/>
        <a:p>
          <a:endParaRPr lang="en-US"/>
        </a:p>
      </dgm:t>
    </dgm:pt>
    <dgm:pt modelId="{926DBB71-7A86-4E2B-9786-FE70BFA676C2}" type="sibTrans" cxnId="{792B62EE-7EC0-4A9D-A8C3-9CA8AB640882}">
      <dgm:prSet/>
      <dgm:spPr/>
      <dgm:t>
        <a:bodyPr/>
        <a:lstStyle/>
        <a:p>
          <a:pPr>
            <a:lnSpc>
              <a:spcPct val="100000"/>
            </a:lnSpc>
          </a:pPr>
          <a:endParaRPr lang="en-US"/>
        </a:p>
      </dgm:t>
    </dgm:pt>
    <dgm:pt modelId="{2723B124-F911-4C41-9915-88C21D48815C}">
      <dgm:prSet custT="1"/>
      <dgm:spPr/>
      <dgm:t>
        <a:bodyPr/>
        <a:lstStyle/>
        <a:p>
          <a:pPr>
            <a:lnSpc>
              <a:spcPct val="100000"/>
            </a:lnSpc>
          </a:pPr>
          <a:r>
            <a:rPr lang="en-US" sz="2400" dirty="0"/>
            <a:t>Limited literature was available</a:t>
          </a:r>
        </a:p>
      </dgm:t>
    </dgm:pt>
    <dgm:pt modelId="{1AEF532F-89FA-4CFA-BC47-969DC336150C}" type="parTrans" cxnId="{832087FB-709A-4AF9-B8A8-E8342706CBEB}">
      <dgm:prSet/>
      <dgm:spPr/>
      <dgm:t>
        <a:bodyPr/>
        <a:lstStyle/>
        <a:p>
          <a:endParaRPr lang="en-US"/>
        </a:p>
      </dgm:t>
    </dgm:pt>
    <dgm:pt modelId="{6DC1E55C-0028-4EF8-ACF2-69882D3BE230}" type="sibTrans" cxnId="{832087FB-709A-4AF9-B8A8-E8342706CBEB}">
      <dgm:prSet/>
      <dgm:spPr/>
      <dgm:t>
        <a:bodyPr/>
        <a:lstStyle/>
        <a:p>
          <a:pPr>
            <a:lnSpc>
              <a:spcPct val="100000"/>
            </a:lnSpc>
          </a:pPr>
          <a:endParaRPr lang="en-US"/>
        </a:p>
      </dgm:t>
    </dgm:pt>
    <dgm:pt modelId="{A1057065-8854-41AE-A208-E5CE1CA18605}" type="pres">
      <dgm:prSet presAssocID="{5C9DD26F-5A2F-42E2-AAFD-A775BAB907C9}" presName="root" presStyleCnt="0">
        <dgm:presLayoutVars>
          <dgm:dir/>
          <dgm:resizeHandles val="exact"/>
        </dgm:presLayoutVars>
      </dgm:prSet>
      <dgm:spPr/>
    </dgm:pt>
    <dgm:pt modelId="{80917CD9-9E0F-4908-9939-B5768E0636AC}" type="pres">
      <dgm:prSet presAssocID="{5C9DD26F-5A2F-42E2-AAFD-A775BAB907C9}" presName="container" presStyleCnt="0">
        <dgm:presLayoutVars>
          <dgm:dir/>
          <dgm:resizeHandles val="exact"/>
        </dgm:presLayoutVars>
      </dgm:prSet>
      <dgm:spPr/>
    </dgm:pt>
    <dgm:pt modelId="{9DABB8F6-6040-4E8B-B23C-760E34B14E8F}" type="pres">
      <dgm:prSet presAssocID="{48B75020-26E0-4280-A925-CE7978550578}" presName="compNode" presStyleCnt="0"/>
      <dgm:spPr/>
    </dgm:pt>
    <dgm:pt modelId="{2DF98778-701C-4D14-9826-334DF404DA68}" type="pres">
      <dgm:prSet presAssocID="{48B75020-26E0-4280-A925-CE7978550578}" presName="iconBgRect" presStyleLbl="bgShp" presStyleIdx="0" presStyleCnt="5"/>
      <dgm:spPr/>
    </dgm:pt>
    <dgm:pt modelId="{7E84C4BD-1AB8-4D61-940B-58FAF3E87882}" type="pres">
      <dgm:prSet presAssocID="{48B75020-26E0-4280-A925-CE7978550578}"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Group"/>
        </a:ext>
      </dgm:extLst>
    </dgm:pt>
    <dgm:pt modelId="{9EA38B7B-DB82-495F-AEE3-BE0CBEA62895}" type="pres">
      <dgm:prSet presAssocID="{48B75020-26E0-4280-A925-CE7978550578}" presName="spaceRect" presStyleCnt="0"/>
      <dgm:spPr/>
    </dgm:pt>
    <dgm:pt modelId="{58467872-49AD-4C97-B1C8-AD3BEE330A57}" type="pres">
      <dgm:prSet presAssocID="{48B75020-26E0-4280-A925-CE7978550578}" presName="textRect" presStyleLbl="revTx" presStyleIdx="0" presStyleCnt="5">
        <dgm:presLayoutVars>
          <dgm:chMax val="1"/>
          <dgm:chPref val="1"/>
        </dgm:presLayoutVars>
      </dgm:prSet>
      <dgm:spPr/>
    </dgm:pt>
    <dgm:pt modelId="{3D2CCC21-BE8F-450D-9032-D7F92ECA53A7}" type="pres">
      <dgm:prSet presAssocID="{D06797EE-0F05-47C8-B293-29726844AA4E}" presName="sibTrans" presStyleLbl="sibTrans2D1" presStyleIdx="0" presStyleCnt="0"/>
      <dgm:spPr/>
    </dgm:pt>
    <dgm:pt modelId="{23E49778-69EF-4DCF-90AD-447A91556B15}" type="pres">
      <dgm:prSet presAssocID="{79A25C78-7A9E-48A1-AC8A-662D2A14EA45}" presName="compNode" presStyleCnt="0"/>
      <dgm:spPr/>
    </dgm:pt>
    <dgm:pt modelId="{3E37BA4C-4E0C-4D5F-B9C4-9FBA5CA775B3}" type="pres">
      <dgm:prSet presAssocID="{79A25C78-7A9E-48A1-AC8A-662D2A14EA45}" presName="iconBgRect" presStyleLbl="bgShp" presStyleIdx="1" presStyleCnt="5"/>
      <dgm:spPr/>
    </dgm:pt>
    <dgm:pt modelId="{3D7928AA-4124-426F-BC47-F60F04DE79FC}" type="pres">
      <dgm:prSet presAssocID="{79A25C78-7A9E-48A1-AC8A-662D2A14EA45}"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Marker"/>
        </a:ext>
      </dgm:extLst>
    </dgm:pt>
    <dgm:pt modelId="{AFE53CED-B28D-4F78-837E-8E80AA585905}" type="pres">
      <dgm:prSet presAssocID="{79A25C78-7A9E-48A1-AC8A-662D2A14EA45}" presName="spaceRect" presStyleCnt="0"/>
      <dgm:spPr/>
    </dgm:pt>
    <dgm:pt modelId="{8DCC08D2-3781-4E96-A5E1-4E484040BBD0}" type="pres">
      <dgm:prSet presAssocID="{79A25C78-7A9E-48A1-AC8A-662D2A14EA45}" presName="textRect" presStyleLbl="revTx" presStyleIdx="1" presStyleCnt="5">
        <dgm:presLayoutVars>
          <dgm:chMax val="1"/>
          <dgm:chPref val="1"/>
        </dgm:presLayoutVars>
      </dgm:prSet>
      <dgm:spPr/>
    </dgm:pt>
    <dgm:pt modelId="{95DBA88A-0F95-47D6-BE13-87D41E70A58A}" type="pres">
      <dgm:prSet presAssocID="{F9BC0CEB-E9AE-4E79-A293-356C88CC98DB}" presName="sibTrans" presStyleLbl="sibTrans2D1" presStyleIdx="0" presStyleCnt="0"/>
      <dgm:spPr/>
    </dgm:pt>
    <dgm:pt modelId="{5257B266-0B07-43F6-AB03-EA9AEE828FCC}" type="pres">
      <dgm:prSet presAssocID="{693BD1E2-3535-4507-A73E-360F2646ABA5}" presName="compNode" presStyleCnt="0"/>
      <dgm:spPr/>
    </dgm:pt>
    <dgm:pt modelId="{147EABD2-9FB3-4AE7-9D63-35DDAF3E5A01}" type="pres">
      <dgm:prSet presAssocID="{693BD1E2-3535-4507-A73E-360F2646ABA5}" presName="iconBgRect" presStyleLbl="bgShp" presStyleIdx="2" presStyleCnt="5"/>
      <dgm:spPr/>
    </dgm:pt>
    <dgm:pt modelId="{D88A0A53-FFEC-4AF8-8E1B-8B11381CDF76}" type="pres">
      <dgm:prSet presAssocID="{693BD1E2-3535-4507-A73E-360F2646ABA5}"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Stopwatch"/>
        </a:ext>
      </dgm:extLst>
    </dgm:pt>
    <dgm:pt modelId="{3B3BFA34-0670-47E1-8D54-D33790D53487}" type="pres">
      <dgm:prSet presAssocID="{693BD1E2-3535-4507-A73E-360F2646ABA5}" presName="spaceRect" presStyleCnt="0"/>
      <dgm:spPr/>
    </dgm:pt>
    <dgm:pt modelId="{D5F81F45-BFAC-462F-BC6E-42785CC0AB1E}" type="pres">
      <dgm:prSet presAssocID="{693BD1E2-3535-4507-A73E-360F2646ABA5}" presName="textRect" presStyleLbl="revTx" presStyleIdx="2" presStyleCnt="5">
        <dgm:presLayoutVars>
          <dgm:chMax val="1"/>
          <dgm:chPref val="1"/>
        </dgm:presLayoutVars>
      </dgm:prSet>
      <dgm:spPr/>
    </dgm:pt>
    <dgm:pt modelId="{15285505-FE93-4986-BEBC-B370665BF9ED}" type="pres">
      <dgm:prSet presAssocID="{C878C612-C423-4D0B-9FF0-EB22DAF69144}" presName="sibTrans" presStyleLbl="sibTrans2D1" presStyleIdx="0" presStyleCnt="0"/>
      <dgm:spPr/>
    </dgm:pt>
    <dgm:pt modelId="{16340D62-CD7B-4C23-AABB-8D54DB0C1EDC}" type="pres">
      <dgm:prSet presAssocID="{86146361-AECF-4047-B36A-A5FD5EF2584A}" presName="compNode" presStyleCnt="0"/>
      <dgm:spPr/>
    </dgm:pt>
    <dgm:pt modelId="{87E6C2C6-5C1A-4E94-BD72-06910020CC27}" type="pres">
      <dgm:prSet presAssocID="{86146361-AECF-4047-B36A-A5FD5EF2584A}" presName="iconBgRect" presStyleLbl="bgShp" presStyleIdx="3" presStyleCnt="5"/>
      <dgm:spPr/>
    </dgm:pt>
    <dgm:pt modelId="{ED7E6944-90DF-4CBD-B8F9-23CFC958B7F8}" type="pres">
      <dgm:prSet presAssocID="{86146361-AECF-4047-B36A-A5FD5EF2584A}"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Irritant"/>
        </a:ext>
      </dgm:extLst>
    </dgm:pt>
    <dgm:pt modelId="{12E24C3B-9113-4DE0-B4EE-E55DF45287B8}" type="pres">
      <dgm:prSet presAssocID="{86146361-AECF-4047-B36A-A5FD5EF2584A}" presName="spaceRect" presStyleCnt="0"/>
      <dgm:spPr/>
    </dgm:pt>
    <dgm:pt modelId="{E1F79CBB-3065-4577-8ABD-943C6C19FBE3}" type="pres">
      <dgm:prSet presAssocID="{86146361-AECF-4047-B36A-A5FD5EF2584A}" presName="textRect" presStyleLbl="revTx" presStyleIdx="3" presStyleCnt="5">
        <dgm:presLayoutVars>
          <dgm:chMax val="1"/>
          <dgm:chPref val="1"/>
        </dgm:presLayoutVars>
      </dgm:prSet>
      <dgm:spPr/>
    </dgm:pt>
    <dgm:pt modelId="{BF1E11B9-E4C6-4147-9E39-E24277502355}" type="pres">
      <dgm:prSet presAssocID="{926DBB71-7A86-4E2B-9786-FE70BFA676C2}" presName="sibTrans" presStyleLbl="sibTrans2D1" presStyleIdx="0" presStyleCnt="0"/>
      <dgm:spPr/>
    </dgm:pt>
    <dgm:pt modelId="{3EA9CDA6-C16B-446A-AFC6-9227BC5327A5}" type="pres">
      <dgm:prSet presAssocID="{2723B124-F911-4C41-9915-88C21D48815C}" presName="compNode" presStyleCnt="0"/>
      <dgm:spPr/>
    </dgm:pt>
    <dgm:pt modelId="{D0A6687A-90A1-448D-93EA-F9582D7A9AFA}" type="pres">
      <dgm:prSet presAssocID="{2723B124-F911-4C41-9915-88C21D48815C}" presName="iconBgRect" presStyleLbl="bgShp" presStyleIdx="4" presStyleCnt="5"/>
      <dgm:spPr/>
    </dgm:pt>
    <dgm:pt modelId="{D88CAC4B-8366-44C5-A00B-0235A6EECA17}" type="pres">
      <dgm:prSet presAssocID="{2723B124-F911-4C41-9915-88C21D48815C}" presName="iconRect" presStyleLbl="node1" presStyleIdx="4" presStyleCnt="5"/>
      <dgm:spPr/>
    </dgm:pt>
    <dgm:pt modelId="{146ED6BF-6FBA-4CBB-8E91-6DA2AABB4BCC}" type="pres">
      <dgm:prSet presAssocID="{2723B124-F911-4C41-9915-88C21D48815C}" presName="spaceRect" presStyleCnt="0"/>
      <dgm:spPr/>
    </dgm:pt>
    <dgm:pt modelId="{37E32643-2572-4C2E-BA15-1857D849F625}" type="pres">
      <dgm:prSet presAssocID="{2723B124-F911-4C41-9915-88C21D48815C}" presName="textRect" presStyleLbl="revTx" presStyleIdx="4" presStyleCnt="5">
        <dgm:presLayoutVars>
          <dgm:chMax val="1"/>
          <dgm:chPref val="1"/>
        </dgm:presLayoutVars>
      </dgm:prSet>
      <dgm:spPr/>
    </dgm:pt>
  </dgm:ptLst>
  <dgm:cxnLst>
    <dgm:cxn modelId="{E552170C-96A8-4695-AA88-46ED8CE63016}" type="presOf" srcId="{5C9DD26F-5A2F-42E2-AAFD-A775BAB907C9}" destId="{A1057065-8854-41AE-A208-E5CE1CA18605}" srcOrd="0" destOrd="0" presId="urn:microsoft.com/office/officeart/2018/2/layout/IconCircleList"/>
    <dgm:cxn modelId="{3CBD660E-014B-4E5F-810D-BBA41F82982C}" srcId="{5C9DD26F-5A2F-42E2-AAFD-A775BAB907C9}" destId="{693BD1E2-3535-4507-A73E-360F2646ABA5}" srcOrd="2" destOrd="0" parTransId="{108C4798-0C21-4BB0-B5FC-C47A059DAFFD}" sibTransId="{C878C612-C423-4D0B-9FF0-EB22DAF69144}"/>
    <dgm:cxn modelId="{17FE0228-5E19-4F9D-A1A7-D9E129B1CD7B}" type="presOf" srcId="{79A25C78-7A9E-48A1-AC8A-662D2A14EA45}" destId="{8DCC08D2-3781-4E96-A5E1-4E484040BBD0}" srcOrd="0" destOrd="0" presId="urn:microsoft.com/office/officeart/2018/2/layout/IconCircleList"/>
    <dgm:cxn modelId="{A981C335-08B5-4F70-AD54-9002D7F096B4}" type="presOf" srcId="{C878C612-C423-4D0B-9FF0-EB22DAF69144}" destId="{15285505-FE93-4986-BEBC-B370665BF9ED}" srcOrd="0" destOrd="0" presId="urn:microsoft.com/office/officeart/2018/2/layout/IconCircleList"/>
    <dgm:cxn modelId="{0281DD62-586D-45B1-8379-379552097C4C}" type="presOf" srcId="{86146361-AECF-4047-B36A-A5FD5EF2584A}" destId="{E1F79CBB-3065-4577-8ABD-943C6C19FBE3}" srcOrd="0" destOrd="0" presId="urn:microsoft.com/office/officeart/2018/2/layout/IconCircleList"/>
    <dgm:cxn modelId="{49FCC369-509A-4774-808A-BC6FE911EBBB}" type="presOf" srcId="{926DBB71-7A86-4E2B-9786-FE70BFA676C2}" destId="{BF1E11B9-E4C6-4147-9E39-E24277502355}" srcOrd="0" destOrd="0" presId="urn:microsoft.com/office/officeart/2018/2/layout/IconCircleList"/>
    <dgm:cxn modelId="{6F5DAB6A-A74C-4EE2-B914-4C8E846F1C65}" type="presOf" srcId="{693BD1E2-3535-4507-A73E-360F2646ABA5}" destId="{D5F81F45-BFAC-462F-BC6E-42785CC0AB1E}" srcOrd="0" destOrd="0" presId="urn:microsoft.com/office/officeart/2018/2/layout/IconCircleList"/>
    <dgm:cxn modelId="{EF53D78B-A367-49A9-BE64-F544F9EE68A9}" type="presOf" srcId="{D06797EE-0F05-47C8-B293-29726844AA4E}" destId="{3D2CCC21-BE8F-450D-9032-D7F92ECA53A7}" srcOrd="0" destOrd="0" presId="urn:microsoft.com/office/officeart/2018/2/layout/IconCircleList"/>
    <dgm:cxn modelId="{92BCFF99-2D4F-4DA8-BE73-0C16B8529295}" srcId="{5C9DD26F-5A2F-42E2-AAFD-A775BAB907C9}" destId="{79A25C78-7A9E-48A1-AC8A-662D2A14EA45}" srcOrd="1" destOrd="0" parTransId="{4FDB078A-27CE-45EC-AA55-3300D99F0A81}" sibTransId="{F9BC0CEB-E9AE-4E79-A293-356C88CC98DB}"/>
    <dgm:cxn modelId="{9574A4AC-BBF2-4DFC-9092-AD282D6FD887}" type="presOf" srcId="{F9BC0CEB-E9AE-4E79-A293-356C88CC98DB}" destId="{95DBA88A-0F95-47D6-BE13-87D41E70A58A}" srcOrd="0" destOrd="0" presId="urn:microsoft.com/office/officeart/2018/2/layout/IconCircleList"/>
    <dgm:cxn modelId="{54291ADC-AF54-4411-A396-DDA5E93CAE37}" type="presOf" srcId="{48B75020-26E0-4280-A925-CE7978550578}" destId="{58467872-49AD-4C97-B1C8-AD3BEE330A57}" srcOrd="0" destOrd="0" presId="urn:microsoft.com/office/officeart/2018/2/layout/IconCircleList"/>
    <dgm:cxn modelId="{792B62EE-7EC0-4A9D-A8C3-9CA8AB640882}" srcId="{5C9DD26F-5A2F-42E2-AAFD-A775BAB907C9}" destId="{86146361-AECF-4047-B36A-A5FD5EF2584A}" srcOrd="3" destOrd="0" parTransId="{4E348D75-0CC2-42C1-B14D-F2F0A1BF6CE5}" sibTransId="{926DBB71-7A86-4E2B-9786-FE70BFA676C2}"/>
    <dgm:cxn modelId="{37F40DF2-930F-4377-8F71-0F32DFA08A14}" srcId="{5C9DD26F-5A2F-42E2-AAFD-A775BAB907C9}" destId="{48B75020-26E0-4280-A925-CE7978550578}" srcOrd="0" destOrd="0" parTransId="{8510A90B-0D30-4D88-80DF-FE50D42763E4}" sibTransId="{D06797EE-0F05-47C8-B293-29726844AA4E}"/>
    <dgm:cxn modelId="{832087FB-709A-4AF9-B8A8-E8342706CBEB}" srcId="{5C9DD26F-5A2F-42E2-AAFD-A775BAB907C9}" destId="{2723B124-F911-4C41-9915-88C21D48815C}" srcOrd="4" destOrd="0" parTransId="{1AEF532F-89FA-4CFA-BC47-969DC336150C}" sibTransId="{6DC1E55C-0028-4EF8-ACF2-69882D3BE230}"/>
    <dgm:cxn modelId="{EC050CFF-CE7D-4C10-A484-3998C4358E52}" type="presOf" srcId="{2723B124-F911-4C41-9915-88C21D48815C}" destId="{37E32643-2572-4C2E-BA15-1857D849F625}" srcOrd="0" destOrd="0" presId="urn:microsoft.com/office/officeart/2018/2/layout/IconCircleList"/>
    <dgm:cxn modelId="{8423FDAF-AF25-440B-800D-DCA3147D0772}" type="presParOf" srcId="{A1057065-8854-41AE-A208-E5CE1CA18605}" destId="{80917CD9-9E0F-4908-9939-B5768E0636AC}" srcOrd="0" destOrd="0" presId="urn:microsoft.com/office/officeart/2018/2/layout/IconCircleList"/>
    <dgm:cxn modelId="{256ADCC5-0B83-413C-8243-872B3B078391}" type="presParOf" srcId="{80917CD9-9E0F-4908-9939-B5768E0636AC}" destId="{9DABB8F6-6040-4E8B-B23C-760E34B14E8F}" srcOrd="0" destOrd="0" presId="urn:microsoft.com/office/officeart/2018/2/layout/IconCircleList"/>
    <dgm:cxn modelId="{F6B4A34D-C947-4D42-A594-BD9A2E48A7D3}" type="presParOf" srcId="{9DABB8F6-6040-4E8B-B23C-760E34B14E8F}" destId="{2DF98778-701C-4D14-9826-334DF404DA68}" srcOrd="0" destOrd="0" presId="urn:microsoft.com/office/officeart/2018/2/layout/IconCircleList"/>
    <dgm:cxn modelId="{2891E87A-6BE2-4FD9-A91F-73456874A05B}" type="presParOf" srcId="{9DABB8F6-6040-4E8B-B23C-760E34B14E8F}" destId="{7E84C4BD-1AB8-4D61-940B-58FAF3E87882}" srcOrd="1" destOrd="0" presId="urn:microsoft.com/office/officeart/2018/2/layout/IconCircleList"/>
    <dgm:cxn modelId="{930B2F42-3059-4FD5-9D1E-1B9EB1842E26}" type="presParOf" srcId="{9DABB8F6-6040-4E8B-B23C-760E34B14E8F}" destId="{9EA38B7B-DB82-495F-AEE3-BE0CBEA62895}" srcOrd="2" destOrd="0" presId="urn:microsoft.com/office/officeart/2018/2/layout/IconCircleList"/>
    <dgm:cxn modelId="{1C63535F-0160-4E1A-B7D0-DE51FB3297AA}" type="presParOf" srcId="{9DABB8F6-6040-4E8B-B23C-760E34B14E8F}" destId="{58467872-49AD-4C97-B1C8-AD3BEE330A57}" srcOrd="3" destOrd="0" presId="urn:microsoft.com/office/officeart/2018/2/layout/IconCircleList"/>
    <dgm:cxn modelId="{1B07191D-F93F-4BAF-A6BC-9828891AD5FC}" type="presParOf" srcId="{80917CD9-9E0F-4908-9939-B5768E0636AC}" destId="{3D2CCC21-BE8F-450D-9032-D7F92ECA53A7}" srcOrd="1" destOrd="0" presId="urn:microsoft.com/office/officeart/2018/2/layout/IconCircleList"/>
    <dgm:cxn modelId="{546BD777-F5D0-4082-9E24-2C3FC868D654}" type="presParOf" srcId="{80917CD9-9E0F-4908-9939-B5768E0636AC}" destId="{23E49778-69EF-4DCF-90AD-447A91556B15}" srcOrd="2" destOrd="0" presId="urn:microsoft.com/office/officeart/2018/2/layout/IconCircleList"/>
    <dgm:cxn modelId="{80D68E3D-08FA-4DBB-B616-518BDDF84EF5}" type="presParOf" srcId="{23E49778-69EF-4DCF-90AD-447A91556B15}" destId="{3E37BA4C-4E0C-4D5F-B9C4-9FBA5CA775B3}" srcOrd="0" destOrd="0" presId="urn:microsoft.com/office/officeart/2018/2/layout/IconCircleList"/>
    <dgm:cxn modelId="{08225401-89CB-4E84-91D1-9CD6F3B23B00}" type="presParOf" srcId="{23E49778-69EF-4DCF-90AD-447A91556B15}" destId="{3D7928AA-4124-426F-BC47-F60F04DE79FC}" srcOrd="1" destOrd="0" presId="urn:microsoft.com/office/officeart/2018/2/layout/IconCircleList"/>
    <dgm:cxn modelId="{01D5C7EC-ADF9-4BC5-863D-DBB4679CE2D7}" type="presParOf" srcId="{23E49778-69EF-4DCF-90AD-447A91556B15}" destId="{AFE53CED-B28D-4F78-837E-8E80AA585905}" srcOrd="2" destOrd="0" presId="urn:microsoft.com/office/officeart/2018/2/layout/IconCircleList"/>
    <dgm:cxn modelId="{CE2395D2-4132-472F-AC9C-28E9017C6672}" type="presParOf" srcId="{23E49778-69EF-4DCF-90AD-447A91556B15}" destId="{8DCC08D2-3781-4E96-A5E1-4E484040BBD0}" srcOrd="3" destOrd="0" presId="urn:microsoft.com/office/officeart/2018/2/layout/IconCircleList"/>
    <dgm:cxn modelId="{B8FCBD98-A503-4189-8979-2C12F8F8D145}" type="presParOf" srcId="{80917CD9-9E0F-4908-9939-B5768E0636AC}" destId="{95DBA88A-0F95-47D6-BE13-87D41E70A58A}" srcOrd="3" destOrd="0" presId="urn:microsoft.com/office/officeart/2018/2/layout/IconCircleList"/>
    <dgm:cxn modelId="{B6759237-C0F8-4EAF-9982-71762F5E9FF3}" type="presParOf" srcId="{80917CD9-9E0F-4908-9939-B5768E0636AC}" destId="{5257B266-0B07-43F6-AB03-EA9AEE828FCC}" srcOrd="4" destOrd="0" presId="urn:microsoft.com/office/officeart/2018/2/layout/IconCircleList"/>
    <dgm:cxn modelId="{C5001908-31DA-416E-A645-0F3F2A356F21}" type="presParOf" srcId="{5257B266-0B07-43F6-AB03-EA9AEE828FCC}" destId="{147EABD2-9FB3-4AE7-9D63-35DDAF3E5A01}" srcOrd="0" destOrd="0" presId="urn:microsoft.com/office/officeart/2018/2/layout/IconCircleList"/>
    <dgm:cxn modelId="{75FACFEB-2004-4097-BB5C-9153E6CA91C4}" type="presParOf" srcId="{5257B266-0B07-43F6-AB03-EA9AEE828FCC}" destId="{D88A0A53-FFEC-4AF8-8E1B-8B11381CDF76}" srcOrd="1" destOrd="0" presId="urn:microsoft.com/office/officeart/2018/2/layout/IconCircleList"/>
    <dgm:cxn modelId="{2136BD05-F34A-42C9-A18F-F6EE364F62F2}" type="presParOf" srcId="{5257B266-0B07-43F6-AB03-EA9AEE828FCC}" destId="{3B3BFA34-0670-47E1-8D54-D33790D53487}" srcOrd="2" destOrd="0" presId="urn:microsoft.com/office/officeart/2018/2/layout/IconCircleList"/>
    <dgm:cxn modelId="{F65C2FC8-B571-4268-8F8F-4257A894D076}" type="presParOf" srcId="{5257B266-0B07-43F6-AB03-EA9AEE828FCC}" destId="{D5F81F45-BFAC-462F-BC6E-42785CC0AB1E}" srcOrd="3" destOrd="0" presId="urn:microsoft.com/office/officeart/2018/2/layout/IconCircleList"/>
    <dgm:cxn modelId="{A336A274-621F-438D-A0BE-211FA8671E63}" type="presParOf" srcId="{80917CD9-9E0F-4908-9939-B5768E0636AC}" destId="{15285505-FE93-4986-BEBC-B370665BF9ED}" srcOrd="5" destOrd="0" presId="urn:microsoft.com/office/officeart/2018/2/layout/IconCircleList"/>
    <dgm:cxn modelId="{8A8AE0B2-D20C-43F5-A65B-57CA66B30CAA}" type="presParOf" srcId="{80917CD9-9E0F-4908-9939-B5768E0636AC}" destId="{16340D62-CD7B-4C23-AABB-8D54DB0C1EDC}" srcOrd="6" destOrd="0" presId="urn:microsoft.com/office/officeart/2018/2/layout/IconCircleList"/>
    <dgm:cxn modelId="{43AB74E0-A2F2-4396-969D-5CDBC509EAAF}" type="presParOf" srcId="{16340D62-CD7B-4C23-AABB-8D54DB0C1EDC}" destId="{87E6C2C6-5C1A-4E94-BD72-06910020CC27}" srcOrd="0" destOrd="0" presId="urn:microsoft.com/office/officeart/2018/2/layout/IconCircleList"/>
    <dgm:cxn modelId="{107767B8-9689-49B3-A48A-79A538326863}" type="presParOf" srcId="{16340D62-CD7B-4C23-AABB-8D54DB0C1EDC}" destId="{ED7E6944-90DF-4CBD-B8F9-23CFC958B7F8}" srcOrd="1" destOrd="0" presId="urn:microsoft.com/office/officeart/2018/2/layout/IconCircleList"/>
    <dgm:cxn modelId="{838E1F51-E8B9-4BEB-8F5D-4E42FA1FEBC9}" type="presParOf" srcId="{16340D62-CD7B-4C23-AABB-8D54DB0C1EDC}" destId="{12E24C3B-9113-4DE0-B4EE-E55DF45287B8}" srcOrd="2" destOrd="0" presId="urn:microsoft.com/office/officeart/2018/2/layout/IconCircleList"/>
    <dgm:cxn modelId="{0FEB5A9A-FF2B-4A82-8F1A-63208B32F0B5}" type="presParOf" srcId="{16340D62-CD7B-4C23-AABB-8D54DB0C1EDC}" destId="{E1F79CBB-3065-4577-8ABD-943C6C19FBE3}" srcOrd="3" destOrd="0" presId="urn:microsoft.com/office/officeart/2018/2/layout/IconCircleList"/>
    <dgm:cxn modelId="{4FD320FB-D6B6-4CE7-A914-D136CEC5A020}" type="presParOf" srcId="{80917CD9-9E0F-4908-9939-B5768E0636AC}" destId="{BF1E11B9-E4C6-4147-9E39-E24277502355}" srcOrd="7" destOrd="0" presId="urn:microsoft.com/office/officeart/2018/2/layout/IconCircleList"/>
    <dgm:cxn modelId="{95F52CC7-FE02-4BAF-AFCE-8A6FEF3B8985}" type="presParOf" srcId="{80917CD9-9E0F-4908-9939-B5768E0636AC}" destId="{3EA9CDA6-C16B-446A-AFC6-9227BC5327A5}" srcOrd="8" destOrd="0" presId="urn:microsoft.com/office/officeart/2018/2/layout/IconCircleList"/>
    <dgm:cxn modelId="{46D5C6E3-AF70-4931-ACB5-BFFFEA6BCEA9}" type="presParOf" srcId="{3EA9CDA6-C16B-446A-AFC6-9227BC5327A5}" destId="{D0A6687A-90A1-448D-93EA-F9582D7A9AFA}" srcOrd="0" destOrd="0" presId="urn:microsoft.com/office/officeart/2018/2/layout/IconCircleList"/>
    <dgm:cxn modelId="{411F9542-8971-435C-B24F-9E57DA295FEC}" type="presParOf" srcId="{3EA9CDA6-C16B-446A-AFC6-9227BC5327A5}" destId="{D88CAC4B-8366-44C5-A00B-0235A6EECA17}" srcOrd="1" destOrd="0" presId="urn:microsoft.com/office/officeart/2018/2/layout/IconCircleList"/>
    <dgm:cxn modelId="{0DF6EF04-9AA7-44CC-847A-ED59E8146D95}" type="presParOf" srcId="{3EA9CDA6-C16B-446A-AFC6-9227BC5327A5}" destId="{146ED6BF-6FBA-4CBB-8E91-6DA2AABB4BCC}" srcOrd="2" destOrd="0" presId="urn:microsoft.com/office/officeart/2018/2/layout/IconCircleList"/>
    <dgm:cxn modelId="{26762E83-2FCB-4324-995D-E4E9E5FE7A25}" type="presParOf" srcId="{3EA9CDA6-C16B-446A-AFC6-9227BC5327A5}" destId="{37E32643-2572-4C2E-BA15-1857D849F625}"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F98778-701C-4D14-9826-334DF404DA68}">
      <dsp:nvSpPr>
        <dsp:cNvPr id="0" name=""/>
        <dsp:cNvSpPr/>
      </dsp:nvSpPr>
      <dsp:spPr>
        <a:xfrm>
          <a:off x="1947206" y="117721"/>
          <a:ext cx="1016652" cy="1016652"/>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E84C4BD-1AB8-4D61-940B-58FAF3E87882}">
      <dsp:nvSpPr>
        <dsp:cNvPr id="0" name=""/>
        <dsp:cNvSpPr/>
      </dsp:nvSpPr>
      <dsp:spPr>
        <a:xfrm>
          <a:off x="2160703" y="331218"/>
          <a:ext cx="589658" cy="58965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8467872-49AD-4C97-B1C8-AD3BEE330A57}">
      <dsp:nvSpPr>
        <dsp:cNvPr id="0" name=""/>
        <dsp:cNvSpPr/>
      </dsp:nvSpPr>
      <dsp:spPr>
        <a:xfrm>
          <a:off x="3181713" y="117721"/>
          <a:ext cx="2396395" cy="10166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100000"/>
            </a:lnSpc>
            <a:spcBef>
              <a:spcPct val="0"/>
            </a:spcBef>
            <a:spcAft>
              <a:spcPct val="35000"/>
            </a:spcAft>
            <a:buNone/>
          </a:pPr>
          <a:r>
            <a:rPr lang="en-GB" sz="2400" kern="1200" dirty="0"/>
            <a:t>The sample size for the study was small  </a:t>
          </a:r>
          <a:endParaRPr lang="en-US" sz="2400" kern="1200" dirty="0"/>
        </a:p>
      </dsp:txBody>
      <dsp:txXfrm>
        <a:off x="3181713" y="117721"/>
        <a:ext cx="2396395" cy="1016652"/>
      </dsp:txXfrm>
    </dsp:sp>
    <dsp:sp modelId="{3E37BA4C-4E0C-4D5F-B9C4-9FBA5CA775B3}">
      <dsp:nvSpPr>
        <dsp:cNvPr id="0" name=""/>
        <dsp:cNvSpPr/>
      </dsp:nvSpPr>
      <dsp:spPr>
        <a:xfrm>
          <a:off x="5995661" y="117721"/>
          <a:ext cx="1016652" cy="1016652"/>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D7928AA-4124-426F-BC47-F60F04DE79FC}">
      <dsp:nvSpPr>
        <dsp:cNvPr id="0" name=""/>
        <dsp:cNvSpPr/>
      </dsp:nvSpPr>
      <dsp:spPr>
        <a:xfrm>
          <a:off x="6209158" y="331218"/>
          <a:ext cx="589658" cy="58965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DCC08D2-3781-4E96-A5E1-4E484040BBD0}">
      <dsp:nvSpPr>
        <dsp:cNvPr id="0" name=""/>
        <dsp:cNvSpPr/>
      </dsp:nvSpPr>
      <dsp:spPr>
        <a:xfrm>
          <a:off x="7230168" y="117721"/>
          <a:ext cx="2396395" cy="10166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100000"/>
            </a:lnSpc>
            <a:spcBef>
              <a:spcPct val="0"/>
            </a:spcBef>
            <a:spcAft>
              <a:spcPct val="35000"/>
            </a:spcAft>
            <a:buNone/>
          </a:pPr>
          <a:r>
            <a:rPr lang="en-GB" sz="2400" kern="1200" dirty="0"/>
            <a:t>The study was focused on the particular area of Delhi – NCR  </a:t>
          </a:r>
          <a:endParaRPr lang="en-US" sz="2400" kern="1200" dirty="0"/>
        </a:p>
      </dsp:txBody>
      <dsp:txXfrm>
        <a:off x="7230168" y="117721"/>
        <a:ext cx="2396395" cy="1016652"/>
      </dsp:txXfrm>
    </dsp:sp>
    <dsp:sp modelId="{147EABD2-9FB3-4AE7-9D63-35DDAF3E5A01}">
      <dsp:nvSpPr>
        <dsp:cNvPr id="0" name=""/>
        <dsp:cNvSpPr/>
      </dsp:nvSpPr>
      <dsp:spPr>
        <a:xfrm>
          <a:off x="1947206" y="1980612"/>
          <a:ext cx="1016652" cy="1016652"/>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88A0A53-FFEC-4AF8-8E1B-8B11381CDF76}">
      <dsp:nvSpPr>
        <dsp:cNvPr id="0" name=""/>
        <dsp:cNvSpPr/>
      </dsp:nvSpPr>
      <dsp:spPr>
        <a:xfrm>
          <a:off x="2160703" y="2194109"/>
          <a:ext cx="589658" cy="589658"/>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5F81F45-BFAC-462F-BC6E-42785CC0AB1E}">
      <dsp:nvSpPr>
        <dsp:cNvPr id="0" name=""/>
        <dsp:cNvSpPr/>
      </dsp:nvSpPr>
      <dsp:spPr>
        <a:xfrm>
          <a:off x="3181713" y="1980612"/>
          <a:ext cx="2396395" cy="10166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100000"/>
            </a:lnSpc>
            <a:spcBef>
              <a:spcPct val="0"/>
            </a:spcBef>
            <a:spcAft>
              <a:spcPct val="35000"/>
            </a:spcAft>
            <a:buNone/>
          </a:pPr>
          <a:r>
            <a:rPr lang="en-GB" sz="2400" kern="1200" dirty="0"/>
            <a:t>The study period is only about two months</a:t>
          </a:r>
          <a:endParaRPr lang="en-US" sz="2400" kern="1200" dirty="0"/>
        </a:p>
      </dsp:txBody>
      <dsp:txXfrm>
        <a:off x="3181713" y="1980612"/>
        <a:ext cx="2396395" cy="1016652"/>
      </dsp:txXfrm>
    </dsp:sp>
    <dsp:sp modelId="{87E6C2C6-5C1A-4E94-BD72-06910020CC27}">
      <dsp:nvSpPr>
        <dsp:cNvPr id="0" name=""/>
        <dsp:cNvSpPr/>
      </dsp:nvSpPr>
      <dsp:spPr>
        <a:xfrm>
          <a:off x="5995661" y="1980612"/>
          <a:ext cx="1016652" cy="1016652"/>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D7E6944-90DF-4CBD-B8F9-23CFC958B7F8}">
      <dsp:nvSpPr>
        <dsp:cNvPr id="0" name=""/>
        <dsp:cNvSpPr/>
      </dsp:nvSpPr>
      <dsp:spPr>
        <a:xfrm>
          <a:off x="6209158" y="2194109"/>
          <a:ext cx="589658" cy="589658"/>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1F79CBB-3065-4577-8ABD-943C6C19FBE3}">
      <dsp:nvSpPr>
        <dsp:cNvPr id="0" name=""/>
        <dsp:cNvSpPr/>
      </dsp:nvSpPr>
      <dsp:spPr>
        <a:xfrm>
          <a:off x="7230168" y="1980612"/>
          <a:ext cx="2396395" cy="10166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066800">
            <a:lnSpc>
              <a:spcPct val="100000"/>
            </a:lnSpc>
            <a:spcBef>
              <a:spcPct val="0"/>
            </a:spcBef>
            <a:spcAft>
              <a:spcPct val="35000"/>
            </a:spcAft>
            <a:buNone/>
          </a:pPr>
          <a:r>
            <a:rPr lang="en-GB" sz="2400" kern="1200" dirty="0"/>
            <a:t>The survey may not be fully accurate as people may not like to give their honest opinion.</a:t>
          </a:r>
          <a:endParaRPr lang="en-US" sz="2400" kern="1200" dirty="0"/>
        </a:p>
      </dsp:txBody>
      <dsp:txXfrm>
        <a:off x="7230168" y="1980612"/>
        <a:ext cx="2396395" cy="1016652"/>
      </dsp:txXfrm>
    </dsp:sp>
    <dsp:sp modelId="{D0A6687A-90A1-448D-93EA-F9582D7A9AFA}">
      <dsp:nvSpPr>
        <dsp:cNvPr id="0" name=""/>
        <dsp:cNvSpPr/>
      </dsp:nvSpPr>
      <dsp:spPr>
        <a:xfrm>
          <a:off x="1947206" y="3843504"/>
          <a:ext cx="1016652" cy="1016652"/>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88CAC4B-8366-44C5-A00B-0235A6EECA17}">
      <dsp:nvSpPr>
        <dsp:cNvPr id="0" name=""/>
        <dsp:cNvSpPr/>
      </dsp:nvSpPr>
      <dsp:spPr>
        <a:xfrm>
          <a:off x="2160703" y="4057001"/>
          <a:ext cx="589658" cy="58965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7E32643-2572-4C2E-BA15-1857D849F625}">
      <dsp:nvSpPr>
        <dsp:cNvPr id="0" name=""/>
        <dsp:cNvSpPr/>
      </dsp:nvSpPr>
      <dsp:spPr>
        <a:xfrm>
          <a:off x="3181713" y="3843504"/>
          <a:ext cx="2396395" cy="10166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100000"/>
            </a:lnSpc>
            <a:spcBef>
              <a:spcPct val="0"/>
            </a:spcBef>
            <a:spcAft>
              <a:spcPct val="35000"/>
            </a:spcAft>
            <a:buNone/>
          </a:pPr>
          <a:r>
            <a:rPr lang="en-US" sz="2400" kern="1200" dirty="0"/>
            <a:t>Limited literature was available</a:t>
          </a:r>
        </a:p>
      </dsp:txBody>
      <dsp:txXfrm>
        <a:off x="3181713" y="3843504"/>
        <a:ext cx="2396395" cy="1016652"/>
      </dsp:txXfrm>
    </dsp:sp>
  </dsp:spTree>
</dsp:drawing>
</file>

<file path=ppt/diagrams/layout1.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22-06-2022</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07BCBBF-3B14-49EE-839D-F9D0F54BECC4}" type="slidenum">
              <a:rPr lang="en-IN" smtClean="0"/>
              <a:t>9</a:t>
            </a:fld>
            <a:endParaRPr lang="en-IN"/>
          </a:p>
        </p:txBody>
      </p:sp>
    </p:spTree>
    <p:extLst>
      <p:ext uri="{BB962C8B-B14F-4D97-AF65-F5344CB8AC3E}">
        <p14:creationId xmlns:p14="http://schemas.microsoft.com/office/powerpoint/2010/main" val="38520773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F2C74-2A67-7B88-E4B0-49C7348E49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EC02E0EF-E98B-4A5E-6AAD-8E0D811745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51330B9F-6AC3-446B-BE5D-168B172F7D31}"/>
              </a:ext>
            </a:extLst>
          </p:cNvPr>
          <p:cNvSpPr>
            <a:spLocks noGrp="1"/>
          </p:cNvSpPr>
          <p:nvPr>
            <p:ph type="dt" sz="half" idx="10"/>
          </p:nvPr>
        </p:nvSpPr>
        <p:spPr/>
        <p:txBody>
          <a:bodyPr/>
          <a:lstStyle/>
          <a:p>
            <a:fld id="{1147C0E5-F472-4823-852C-D183FA2F2488}" type="datetime1">
              <a:rPr lang="en-IN" smtClean="0"/>
              <a:t>22-06-2022</a:t>
            </a:fld>
            <a:endParaRPr lang="en-IN"/>
          </a:p>
        </p:txBody>
      </p:sp>
      <p:sp>
        <p:nvSpPr>
          <p:cNvPr id="5" name="Footer Placeholder 4">
            <a:extLst>
              <a:ext uri="{FF2B5EF4-FFF2-40B4-BE49-F238E27FC236}">
                <a16:creationId xmlns:a16="http://schemas.microsoft.com/office/drawing/2014/main" id="{150DD859-66CB-8ECC-6E50-6A57DFF25875}"/>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745186DF-C26B-58D8-1801-6CC6107B808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687030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E0628-FB36-BD34-9FE2-97E896AC4FC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5912D301-275B-FF6C-40F7-2E9B0CD333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80754F30-EF25-E3E3-BB1C-47025CFDEE9B}"/>
              </a:ext>
            </a:extLst>
          </p:cNvPr>
          <p:cNvSpPr>
            <a:spLocks noGrp="1"/>
          </p:cNvSpPr>
          <p:nvPr>
            <p:ph type="dt" sz="half" idx="10"/>
          </p:nvPr>
        </p:nvSpPr>
        <p:spPr/>
        <p:txBody>
          <a:bodyPr/>
          <a:lstStyle/>
          <a:p>
            <a:fld id="{0E9DCF6C-BC1F-457E-8C73-045A403582E6}" type="datetime1">
              <a:rPr lang="en-IN" smtClean="0"/>
              <a:t>22-06-2022</a:t>
            </a:fld>
            <a:endParaRPr lang="en-IN"/>
          </a:p>
        </p:txBody>
      </p:sp>
      <p:sp>
        <p:nvSpPr>
          <p:cNvPr id="5" name="Footer Placeholder 4">
            <a:extLst>
              <a:ext uri="{FF2B5EF4-FFF2-40B4-BE49-F238E27FC236}">
                <a16:creationId xmlns:a16="http://schemas.microsoft.com/office/drawing/2014/main" id="{367A5C90-C15D-39BC-189C-B04FF8FDA09C}"/>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C168025F-FDA9-0B8F-AD5D-453E4F100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832630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139D957-C999-1C16-1853-9A023AA6CE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966E3950-F0D6-5D89-066D-0857231806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1CCAA96-007B-16EB-59B9-8466CF3A2B65}"/>
              </a:ext>
            </a:extLst>
          </p:cNvPr>
          <p:cNvSpPr>
            <a:spLocks noGrp="1"/>
          </p:cNvSpPr>
          <p:nvPr>
            <p:ph type="dt" sz="half" idx="10"/>
          </p:nvPr>
        </p:nvSpPr>
        <p:spPr/>
        <p:txBody>
          <a:bodyPr/>
          <a:lstStyle/>
          <a:p>
            <a:fld id="{FE1E070E-952C-41C9-9ABB-C56A7BE64D88}" type="datetime1">
              <a:rPr lang="en-IN" smtClean="0"/>
              <a:t>22-06-2022</a:t>
            </a:fld>
            <a:endParaRPr lang="en-IN"/>
          </a:p>
        </p:txBody>
      </p:sp>
      <p:sp>
        <p:nvSpPr>
          <p:cNvPr id="5" name="Footer Placeholder 4">
            <a:extLst>
              <a:ext uri="{FF2B5EF4-FFF2-40B4-BE49-F238E27FC236}">
                <a16:creationId xmlns:a16="http://schemas.microsoft.com/office/drawing/2014/main" id="{5B3D4BE2-2DF2-045A-8669-1F641EBCA970}"/>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55D12E-7ED4-76EF-2510-3424364F40F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3821113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E716E-3B2D-E963-79E7-5EF7FA21144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73794634-ABC2-6BED-BF96-9B5559CE32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95EF2B4-2DC2-6314-D99D-D61B5F64E224}"/>
              </a:ext>
            </a:extLst>
          </p:cNvPr>
          <p:cNvSpPr>
            <a:spLocks noGrp="1"/>
          </p:cNvSpPr>
          <p:nvPr>
            <p:ph type="dt" sz="half" idx="10"/>
          </p:nvPr>
        </p:nvSpPr>
        <p:spPr/>
        <p:txBody>
          <a:bodyPr/>
          <a:lstStyle/>
          <a:p>
            <a:fld id="{2CA2FBC0-878C-4FB7-8E1F-1D6F6FF7C223}" type="datetime1">
              <a:rPr lang="en-IN" smtClean="0"/>
              <a:t>22-06-2022</a:t>
            </a:fld>
            <a:endParaRPr lang="en-IN"/>
          </a:p>
        </p:txBody>
      </p:sp>
      <p:sp>
        <p:nvSpPr>
          <p:cNvPr id="5" name="Footer Placeholder 4">
            <a:extLst>
              <a:ext uri="{FF2B5EF4-FFF2-40B4-BE49-F238E27FC236}">
                <a16:creationId xmlns:a16="http://schemas.microsoft.com/office/drawing/2014/main" id="{C959C864-56F9-6F24-ACE2-6899436296E7}"/>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0218AD-0394-8E9F-0B97-7A979B03DEC1}"/>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86011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37D86-16D6-2081-9141-B69FF05CEE9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7AB4426C-57D7-F200-FA35-8E436A5D5F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2FE632E-3E25-D2A6-491C-E5592C333922}"/>
              </a:ext>
            </a:extLst>
          </p:cNvPr>
          <p:cNvSpPr>
            <a:spLocks noGrp="1"/>
          </p:cNvSpPr>
          <p:nvPr>
            <p:ph type="dt" sz="half" idx="10"/>
          </p:nvPr>
        </p:nvSpPr>
        <p:spPr/>
        <p:txBody>
          <a:bodyPr/>
          <a:lstStyle/>
          <a:p>
            <a:fld id="{CD685ADF-9D55-472F-A142-0A5A20BA4577}" type="datetime1">
              <a:rPr lang="en-IN" smtClean="0"/>
              <a:t>22-06-2022</a:t>
            </a:fld>
            <a:endParaRPr lang="en-IN"/>
          </a:p>
        </p:txBody>
      </p:sp>
      <p:sp>
        <p:nvSpPr>
          <p:cNvPr id="5" name="Footer Placeholder 4">
            <a:extLst>
              <a:ext uri="{FF2B5EF4-FFF2-40B4-BE49-F238E27FC236}">
                <a16:creationId xmlns:a16="http://schemas.microsoft.com/office/drawing/2014/main" id="{9868D8A7-1FEB-8F74-CC96-60F713D941D9}"/>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00764CDB-61F8-D5A9-1F23-AD369A512602}"/>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30907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8D318-BBB3-1ED4-702E-7B3E99D8461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3832F8E8-3ED1-3166-5784-09ACC24D9F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760D193F-E080-1819-0001-EC324458CCA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8C319AC5-0DE1-5E65-1A58-599D06B824D5}"/>
              </a:ext>
            </a:extLst>
          </p:cNvPr>
          <p:cNvSpPr>
            <a:spLocks noGrp="1"/>
          </p:cNvSpPr>
          <p:nvPr>
            <p:ph type="dt" sz="half" idx="10"/>
          </p:nvPr>
        </p:nvSpPr>
        <p:spPr/>
        <p:txBody>
          <a:bodyPr/>
          <a:lstStyle/>
          <a:p>
            <a:fld id="{19B6A866-57B6-4C39-8809-FBA78A30FCC9}" type="datetime1">
              <a:rPr lang="en-IN" smtClean="0"/>
              <a:t>22-06-2022</a:t>
            </a:fld>
            <a:endParaRPr lang="en-IN"/>
          </a:p>
        </p:txBody>
      </p:sp>
      <p:sp>
        <p:nvSpPr>
          <p:cNvPr id="6" name="Footer Placeholder 5">
            <a:extLst>
              <a:ext uri="{FF2B5EF4-FFF2-40B4-BE49-F238E27FC236}">
                <a16:creationId xmlns:a16="http://schemas.microsoft.com/office/drawing/2014/main" id="{3B95DFD7-A0B2-3C6A-D7BA-B22A8C6829F4}"/>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EDB4F3E3-D244-DE91-E177-93FD9910D81A}"/>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252291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DD731-E7C4-A269-BE92-C85C608373AD}"/>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025A0333-AA9A-DF4F-C57C-56BAA1F988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53AEBD8-A870-7FD7-F78A-B5EAACA472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BC07F615-1CA8-AC3F-C4FE-FFF9F49AF4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8811C04-731E-98E6-D3D9-0ACFEBE391A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9AC9A91A-EBEF-9BB2-B813-F1A9FBC746F3}"/>
              </a:ext>
            </a:extLst>
          </p:cNvPr>
          <p:cNvSpPr>
            <a:spLocks noGrp="1"/>
          </p:cNvSpPr>
          <p:nvPr>
            <p:ph type="dt" sz="half" idx="10"/>
          </p:nvPr>
        </p:nvSpPr>
        <p:spPr/>
        <p:txBody>
          <a:bodyPr/>
          <a:lstStyle/>
          <a:p>
            <a:fld id="{52B34237-4DA9-498D-81CC-7DEBFDE0146A}" type="datetime1">
              <a:rPr lang="en-IN" smtClean="0"/>
              <a:t>22-06-2022</a:t>
            </a:fld>
            <a:endParaRPr lang="en-IN"/>
          </a:p>
        </p:txBody>
      </p:sp>
      <p:sp>
        <p:nvSpPr>
          <p:cNvPr id="8" name="Footer Placeholder 7">
            <a:extLst>
              <a:ext uri="{FF2B5EF4-FFF2-40B4-BE49-F238E27FC236}">
                <a16:creationId xmlns:a16="http://schemas.microsoft.com/office/drawing/2014/main" id="{5356CC76-53AF-D09D-7090-C46C6BC2E385}"/>
              </a:ext>
            </a:extLst>
          </p:cNvPr>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a:extLst>
              <a:ext uri="{FF2B5EF4-FFF2-40B4-BE49-F238E27FC236}">
                <a16:creationId xmlns:a16="http://schemas.microsoft.com/office/drawing/2014/main" id="{D1AEB7F1-3FD9-614A-DD77-0F4054D21FBF}"/>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78433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EC571-DEF0-68A8-EA51-110C122C175B}"/>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F0654D79-6E0A-9D35-0EBD-FB1ECA55D2D3}"/>
              </a:ext>
            </a:extLst>
          </p:cNvPr>
          <p:cNvSpPr>
            <a:spLocks noGrp="1"/>
          </p:cNvSpPr>
          <p:nvPr>
            <p:ph type="dt" sz="half" idx="10"/>
          </p:nvPr>
        </p:nvSpPr>
        <p:spPr/>
        <p:txBody>
          <a:bodyPr/>
          <a:lstStyle/>
          <a:p>
            <a:fld id="{03D29E31-0E2B-4B8B-A4CD-804F6A5D47A9}" type="datetime1">
              <a:rPr lang="en-IN" smtClean="0"/>
              <a:t>22-06-2022</a:t>
            </a:fld>
            <a:endParaRPr lang="en-IN"/>
          </a:p>
        </p:txBody>
      </p:sp>
      <p:sp>
        <p:nvSpPr>
          <p:cNvPr id="4" name="Footer Placeholder 3">
            <a:extLst>
              <a:ext uri="{FF2B5EF4-FFF2-40B4-BE49-F238E27FC236}">
                <a16:creationId xmlns:a16="http://schemas.microsoft.com/office/drawing/2014/main" id="{A434C3BC-2067-8919-8B3E-4092015A76DD}"/>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CCEB87ED-C91F-42C9-2E08-5FC7E4892BE0}"/>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08817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C6467BF-AB2E-3DEF-67BB-BD30CABBCE82}"/>
              </a:ext>
            </a:extLst>
          </p:cNvPr>
          <p:cNvSpPr>
            <a:spLocks noGrp="1"/>
          </p:cNvSpPr>
          <p:nvPr>
            <p:ph type="dt" sz="half" idx="10"/>
          </p:nvPr>
        </p:nvSpPr>
        <p:spPr/>
        <p:txBody>
          <a:bodyPr/>
          <a:lstStyle/>
          <a:p>
            <a:fld id="{731C5607-A4BB-4D67-95B9-C9085ECC35A9}" type="datetime1">
              <a:rPr lang="en-IN" smtClean="0"/>
              <a:t>22-06-2022</a:t>
            </a:fld>
            <a:endParaRPr lang="en-IN"/>
          </a:p>
        </p:txBody>
      </p:sp>
      <p:sp>
        <p:nvSpPr>
          <p:cNvPr id="3" name="Footer Placeholder 2">
            <a:extLst>
              <a:ext uri="{FF2B5EF4-FFF2-40B4-BE49-F238E27FC236}">
                <a16:creationId xmlns:a16="http://schemas.microsoft.com/office/drawing/2014/main" id="{B6F09D29-4BFA-2AC9-ECDF-923DF9F3A342}"/>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64BA3FC0-FAB4-106E-CBFC-20A7CD3900A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50885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67C7E-D521-F661-1C58-D19B826A05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1351BD9D-2A21-680C-A275-4A3D85F04C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CFC0A35F-23A3-07EE-6BAB-E164189CE5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B0979A-120B-82A8-026D-4BE0C2466700}"/>
              </a:ext>
            </a:extLst>
          </p:cNvPr>
          <p:cNvSpPr>
            <a:spLocks noGrp="1"/>
          </p:cNvSpPr>
          <p:nvPr>
            <p:ph type="dt" sz="half" idx="10"/>
          </p:nvPr>
        </p:nvSpPr>
        <p:spPr/>
        <p:txBody>
          <a:bodyPr/>
          <a:lstStyle/>
          <a:p>
            <a:fld id="{C1C99E65-501E-4E79-B301-EC94E1C8867E}" type="datetime1">
              <a:rPr lang="en-IN" smtClean="0"/>
              <a:t>22-06-2022</a:t>
            </a:fld>
            <a:endParaRPr lang="en-IN"/>
          </a:p>
        </p:txBody>
      </p:sp>
      <p:sp>
        <p:nvSpPr>
          <p:cNvPr id="6" name="Footer Placeholder 5">
            <a:extLst>
              <a:ext uri="{FF2B5EF4-FFF2-40B4-BE49-F238E27FC236}">
                <a16:creationId xmlns:a16="http://schemas.microsoft.com/office/drawing/2014/main" id="{4AD45F37-3CB4-AE2D-2533-3877135BEEFF}"/>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68D38491-67AF-16FC-0E0E-3D1128F13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09494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10D0E-376D-78FD-7FC8-983C680129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53AD1C15-75FE-9ACA-314E-0ADC5BF18D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A2765D50-FC72-AC28-0F4E-E904A7F179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42FAAF-4A7B-5286-4106-E767F58BB2BC}"/>
              </a:ext>
            </a:extLst>
          </p:cNvPr>
          <p:cNvSpPr>
            <a:spLocks noGrp="1"/>
          </p:cNvSpPr>
          <p:nvPr>
            <p:ph type="dt" sz="half" idx="10"/>
          </p:nvPr>
        </p:nvSpPr>
        <p:spPr/>
        <p:txBody>
          <a:bodyPr/>
          <a:lstStyle/>
          <a:p>
            <a:fld id="{2751C047-BE12-4A43-A323-58AFB768CD35}" type="datetime1">
              <a:rPr lang="en-IN" smtClean="0"/>
              <a:t>22-06-2022</a:t>
            </a:fld>
            <a:endParaRPr lang="en-IN"/>
          </a:p>
        </p:txBody>
      </p:sp>
      <p:sp>
        <p:nvSpPr>
          <p:cNvPr id="6" name="Footer Placeholder 5">
            <a:extLst>
              <a:ext uri="{FF2B5EF4-FFF2-40B4-BE49-F238E27FC236}">
                <a16:creationId xmlns:a16="http://schemas.microsoft.com/office/drawing/2014/main" id="{E0E331BE-AD49-7317-E681-91E7744CEDF8}"/>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7136059E-4898-883B-FD49-34EA78AE0659}"/>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4960638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E3B505A-F512-A52E-E888-47C174A75D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48418E4A-8F52-4B39-2902-CB954C5F4F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33708D44-8BFC-15F0-F07E-C32BCCF653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t>22-06-2022</a:t>
            </a:fld>
            <a:endParaRPr lang="en-IN"/>
          </a:p>
        </p:txBody>
      </p:sp>
      <p:sp>
        <p:nvSpPr>
          <p:cNvPr id="5" name="Footer Placeholder 4">
            <a:extLst>
              <a:ext uri="{FF2B5EF4-FFF2-40B4-BE49-F238E27FC236}">
                <a16:creationId xmlns:a16="http://schemas.microsoft.com/office/drawing/2014/main" id="{1C245A2C-4190-4E5A-5D38-07DF0B68BD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354B15AD-CE55-F5B7-3AE1-4BE3BEF7D3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4603303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14.jpg"/><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24.jpeg"/><Relationship Id="rId3" Type="http://schemas.openxmlformats.org/officeDocument/2006/relationships/diagramLayout" Target="../diagrams/layout1.xml"/><Relationship Id="rId7" Type="http://schemas.openxmlformats.org/officeDocument/2006/relationships/image" Target="../media/image1.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9BD04-9EFD-5298-48E0-BBFFD10429A7}"/>
              </a:ext>
            </a:extLst>
          </p:cNvPr>
          <p:cNvSpPr>
            <a:spLocks noGrp="1"/>
          </p:cNvSpPr>
          <p:nvPr>
            <p:ph type="ctrTitle"/>
          </p:nvPr>
        </p:nvSpPr>
        <p:spPr>
          <a:xfrm>
            <a:off x="1524000" y="1481358"/>
            <a:ext cx="9144000" cy="3407118"/>
          </a:xfrm>
        </p:spPr>
        <p:txBody>
          <a:bodyPr>
            <a:normAutofit fontScale="90000"/>
          </a:bodyPr>
          <a:lstStyle/>
          <a:p>
            <a:r>
              <a:rPr lang="en-GB" sz="5300" b="1" dirty="0">
                <a:ea typeface="+mj-lt"/>
                <a:cs typeface="+mj-lt"/>
              </a:rPr>
              <a:t>Assessing the use of the internet by health care professionals (HCP’s) and its effects on their own clinical practice.</a:t>
            </a:r>
            <a:br>
              <a:rPr lang="en-GB" sz="5400" b="1" dirty="0">
                <a:ea typeface="+mj-lt"/>
                <a:cs typeface="+mj-lt"/>
              </a:rPr>
            </a:br>
            <a:r>
              <a:rPr lang="en-GB" sz="3600" dirty="0">
                <a:ea typeface="+mj-lt"/>
                <a:cs typeface="+mj-lt"/>
              </a:rPr>
              <a:t>Organisation: SPAG</a:t>
            </a:r>
            <a:endParaRPr lang="en-IN" sz="3600" dirty="0"/>
          </a:p>
        </p:txBody>
      </p:sp>
      <p:sp>
        <p:nvSpPr>
          <p:cNvPr id="4" name="Slide Number Placeholder 3">
            <a:extLst>
              <a:ext uri="{FF2B5EF4-FFF2-40B4-BE49-F238E27FC236}">
                <a16:creationId xmlns:a16="http://schemas.microsoft.com/office/drawing/2014/main" id="{40197BFF-5EB9-4347-6E13-67AD995EB81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6AD20E6-394B-4DF0-96A5-9647FF39C943}" type="slidenum">
              <a:rPr kumimoji="0" lang="en-IN"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IN"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8" name="Subtitle 2">
            <a:extLst>
              <a:ext uri="{FF2B5EF4-FFF2-40B4-BE49-F238E27FC236}">
                <a16:creationId xmlns:a16="http://schemas.microsoft.com/office/drawing/2014/main" id="{91C0321F-F990-C759-374C-3DB50D868165}"/>
              </a:ext>
            </a:extLst>
          </p:cNvPr>
          <p:cNvSpPr>
            <a:spLocks noGrp="1"/>
          </p:cNvSpPr>
          <p:nvPr>
            <p:ph type="subTitle" idx="1"/>
          </p:nvPr>
        </p:nvSpPr>
        <p:spPr>
          <a:xfrm>
            <a:off x="3467100" y="5071039"/>
            <a:ext cx="5257800" cy="1467873"/>
          </a:xfrm>
        </p:spPr>
        <p:txBody>
          <a:bodyPr vert="horz" lIns="91440" tIns="45720" rIns="91440" bIns="45720" rtlCol="0">
            <a:normAutofit/>
          </a:bodyPr>
          <a:lstStyle/>
          <a:p>
            <a:r>
              <a:rPr lang="en-IN" dirty="0" err="1"/>
              <a:t>Dr.</a:t>
            </a:r>
            <a:r>
              <a:rPr lang="en-IN" dirty="0"/>
              <a:t> Tanvi Tiwari</a:t>
            </a:r>
          </a:p>
          <a:p>
            <a:r>
              <a:rPr lang="en-IN" dirty="0" err="1">
                <a:cs typeface="Calibri"/>
              </a:rPr>
              <a:t>Dr.</a:t>
            </a:r>
            <a:r>
              <a:rPr lang="en-IN" dirty="0">
                <a:cs typeface="Calibri"/>
              </a:rPr>
              <a:t> Pankaj </a:t>
            </a:r>
            <a:r>
              <a:rPr lang="en-IN" dirty="0" err="1">
                <a:cs typeface="Calibri"/>
              </a:rPr>
              <a:t>Talreja</a:t>
            </a:r>
            <a:endParaRPr lang="en-IN" dirty="0">
              <a:cs typeface="Calibri"/>
            </a:endParaRPr>
          </a:p>
          <a:p>
            <a:r>
              <a:rPr lang="en-IN" dirty="0"/>
              <a:t>IIHMR Delhi</a:t>
            </a:r>
          </a:p>
        </p:txBody>
      </p:sp>
    </p:spTree>
    <p:extLst>
      <p:ext uri="{BB962C8B-B14F-4D97-AF65-F5344CB8AC3E}">
        <p14:creationId xmlns:p14="http://schemas.microsoft.com/office/powerpoint/2010/main" val="8976037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p:txBody>
          <a:bodyPr/>
          <a:lstStyle/>
          <a:p>
            <a:pPr algn="ctr"/>
            <a:r>
              <a:rPr lang="en-IN" b="1" u="sng" dirty="0"/>
              <a:t>Results</a:t>
            </a:r>
          </a:p>
        </p:txBody>
      </p:sp>
      <p:sp>
        <p:nvSpPr>
          <p:cNvPr id="4" name="Slide Number Placeholder 3">
            <a:extLst>
              <a:ext uri="{FF2B5EF4-FFF2-40B4-BE49-F238E27FC236}">
                <a16:creationId xmlns:a16="http://schemas.microsoft.com/office/drawing/2014/main" id="{252D75EE-F9AD-7ECC-099C-1DECD261DAA7}"/>
              </a:ext>
            </a:extLst>
          </p:cNvPr>
          <p:cNvSpPr>
            <a:spLocks noGrp="1"/>
          </p:cNvSpPr>
          <p:nvPr>
            <p:ph type="sldNum" sz="quarter" idx="12"/>
          </p:nvPr>
        </p:nvSpPr>
        <p:spPr/>
        <p:txBody>
          <a:bodyPr/>
          <a:lstStyle/>
          <a:p>
            <a:fld id="{26AD20E6-394B-4DF0-96A5-9647FF39C943}" type="slidenum">
              <a:rPr lang="en-IN" smtClean="0"/>
              <a:t>10</a:t>
            </a:fld>
            <a:endParaRPr lang="en-IN"/>
          </a:p>
        </p:txBody>
      </p:sp>
      <p:pic>
        <p:nvPicPr>
          <p:cNvPr id="6" name="Picture 5">
            <a:extLst>
              <a:ext uri="{FF2B5EF4-FFF2-40B4-BE49-F238E27FC236}">
                <a16:creationId xmlns:a16="http://schemas.microsoft.com/office/drawing/2014/main" id="{DB668B9E-FFED-72D7-8936-12D60B63DD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7" name="Content Placeholder 2">
            <a:extLst>
              <a:ext uri="{FF2B5EF4-FFF2-40B4-BE49-F238E27FC236}">
                <a16:creationId xmlns:a16="http://schemas.microsoft.com/office/drawing/2014/main" id="{FF7F7395-9635-46BC-BBE0-746B88DFD206}"/>
              </a:ext>
            </a:extLst>
          </p:cNvPr>
          <p:cNvSpPr txBox="1">
            <a:spLocks/>
          </p:cNvSpPr>
          <p:nvPr/>
        </p:nvSpPr>
        <p:spPr>
          <a:xfrm>
            <a:off x="590843" y="1494253"/>
            <a:ext cx="11268222" cy="537747"/>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en-GB" sz="2200" b="1" dirty="0">
                <a:solidFill>
                  <a:srgbClr val="000000"/>
                </a:solidFill>
                <a:ea typeface="Times New Roman" panose="02020603050405020304" pitchFamily="18" charset="0"/>
                <a:cs typeface="Times New Roman" panose="02020603050405020304" pitchFamily="18" charset="0"/>
              </a:rPr>
              <a:t>Objective 2: To identify the effects caused by the information on the internet in the clinical practice of health care professionals.</a:t>
            </a:r>
            <a:endParaRPr lang="en-US" sz="2200" dirty="0">
              <a:ea typeface="Calibri" panose="020F0502020204030204" pitchFamily="34" charset="0"/>
              <a:cs typeface="Times New Roman" panose="02020603050405020304" pitchFamily="18" charset="0"/>
            </a:endParaRPr>
          </a:p>
          <a:p>
            <a:endParaRPr lang="en-IN" dirty="0"/>
          </a:p>
        </p:txBody>
      </p:sp>
      <p:sp>
        <p:nvSpPr>
          <p:cNvPr id="8" name="TextBox 7">
            <a:extLst>
              <a:ext uri="{FF2B5EF4-FFF2-40B4-BE49-F238E27FC236}">
                <a16:creationId xmlns:a16="http://schemas.microsoft.com/office/drawing/2014/main" id="{43C78AE4-255A-924D-9BAD-87E81892CF84}"/>
              </a:ext>
            </a:extLst>
          </p:cNvPr>
          <p:cNvSpPr txBox="1"/>
          <p:nvPr/>
        </p:nvSpPr>
        <p:spPr>
          <a:xfrm>
            <a:off x="590843" y="2247333"/>
            <a:ext cx="2852928" cy="4062651"/>
          </a:xfrm>
          <a:prstGeom prst="rect">
            <a:avLst/>
          </a:prstGeom>
          <a:noFill/>
        </p:spPr>
        <p:txBody>
          <a:bodyPr wrap="square" rtlCol="0">
            <a:spAutoFit/>
          </a:bodyPr>
          <a:lstStyle/>
          <a:p>
            <a:pPr algn="just"/>
            <a:r>
              <a:rPr lang="en-GB" sz="1600" dirty="0">
                <a:solidFill>
                  <a:srgbClr val="000000"/>
                </a:solidFill>
                <a:effectLst/>
                <a:ea typeface="Times New Roman" panose="02020603050405020304" pitchFamily="18" charset="0"/>
                <a:cs typeface="Times New Roman" panose="02020603050405020304" pitchFamily="18" charset="0"/>
              </a:rPr>
              <a:t>9. Advised a web site to a patient </a:t>
            </a:r>
          </a:p>
          <a:p>
            <a:pPr algn="just"/>
            <a:endParaRPr lang="en-GB" sz="1600" dirty="0">
              <a:solidFill>
                <a:srgbClr val="000000"/>
              </a:solidFill>
              <a:ea typeface="Calibri" panose="020F0502020204030204" pitchFamily="34" charset="0"/>
              <a:cs typeface="Times New Roman" panose="02020603050405020304" pitchFamily="18" charset="0"/>
            </a:endParaRPr>
          </a:p>
          <a:p>
            <a:pPr algn="just"/>
            <a:endParaRPr lang="en-GB" sz="1600" dirty="0">
              <a:solidFill>
                <a:srgbClr val="000000"/>
              </a:solidFill>
              <a:ea typeface="Calibri" panose="020F0502020204030204" pitchFamily="34" charset="0"/>
              <a:cs typeface="Times New Roman" panose="02020603050405020304" pitchFamily="18" charset="0"/>
            </a:endParaRPr>
          </a:p>
          <a:p>
            <a:pPr algn="just"/>
            <a:endParaRPr lang="en-GB" sz="1600" dirty="0">
              <a:solidFill>
                <a:srgbClr val="000000"/>
              </a:solidFill>
              <a:ea typeface="Calibri" panose="020F0502020204030204" pitchFamily="34" charset="0"/>
              <a:cs typeface="Times New Roman" panose="02020603050405020304" pitchFamily="18" charset="0"/>
            </a:endParaRPr>
          </a:p>
          <a:p>
            <a:pPr algn="just"/>
            <a:endParaRPr lang="en-GB" sz="1600" dirty="0">
              <a:solidFill>
                <a:srgbClr val="000000"/>
              </a:solidFill>
              <a:ea typeface="Calibri" panose="020F0502020204030204" pitchFamily="34" charset="0"/>
              <a:cs typeface="Times New Roman" panose="02020603050405020304" pitchFamily="18" charset="0"/>
            </a:endParaRPr>
          </a:p>
          <a:p>
            <a:pPr algn="just"/>
            <a:endParaRPr lang="en-GB" sz="1600" dirty="0">
              <a:solidFill>
                <a:srgbClr val="000000"/>
              </a:solidFill>
              <a:ea typeface="Calibri" panose="020F0502020204030204" pitchFamily="34" charset="0"/>
              <a:cs typeface="Times New Roman" panose="02020603050405020304" pitchFamily="18" charset="0"/>
            </a:endParaRPr>
          </a:p>
          <a:p>
            <a:pPr algn="just"/>
            <a:endParaRPr lang="en-GB" sz="1600" dirty="0">
              <a:solidFill>
                <a:srgbClr val="000000"/>
              </a:solidFill>
              <a:ea typeface="Calibri" panose="020F0502020204030204" pitchFamily="34" charset="0"/>
              <a:cs typeface="Times New Roman" panose="02020603050405020304" pitchFamily="18" charset="0"/>
            </a:endParaRPr>
          </a:p>
          <a:p>
            <a:pPr algn="just"/>
            <a:endParaRPr lang="en-GB" sz="1600" dirty="0">
              <a:solidFill>
                <a:srgbClr val="000000"/>
              </a:solidFill>
              <a:ea typeface="Calibri" panose="020F0502020204030204" pitchFamily="34" charset="0"/>
              <a:cs typeface="Times New Roman" panose="02020603050405020304" pitchFamily="18" charset="0"/>
            </a:endParaRPr>
          </a:p>
          <a:p>
            <a:pPr algn="just"/>
            <a:endParaRPr lang="en-GB" sz="1600" dirty="0">
              <a:solidFill>
                <a:srgbClr val="000000"/>
              </a:solidFill>
              <a:ea typeface="Calibri" panose="020F0502020204030204" pitchFamily="34" charset="0"/>
              <a:cs typeface="Times New Roman" panose="02020603050405020304" pitchFamily="18" charset="0"/>
            </a:endParaRPr>
          </a:p>
          <a:p>
            <a:pPr algn="just"/>
            <a:r>
              <a:rPr lang="en-GB" sz="1600" dirty="0">
                <a:solidFill>
                  <a:srgbClr val="000000"/>
                </a:solidFill>
                <a:effectLst/>
                <a:ea typeface="Times New Roman" panose="02020603050405020304" pitchFamily="18" charset="0"/>
                <a:cs typeface="Times New Roman" panose="02020603050405020304" pitchFamily="18" charset="0"/>
              </a:rPr>
              <a:t>55.4% healthcare professionals have advised websites to their patients while 44.6% healthcare professionals have not advised any websites to their patients.</a:t>
            </a:r>
            <a:endParaRPr lang="en-US" sz="1600" dirty="0">
              <a:effectLst/>
              <a:ea typeface="Calibri" panose="020F0502020204030204" pitchFamily="34" charset="0"/>
              <a:cs typeface="Times New Roman" panose="02020603050405020304" pitchFamily="18" charset="0"/>
            </a:endParaRPr>
          </a:p>
          <a:p>
            <a:endParaRPr lang="en-US" dirty="0"/>
          </a:p>
        </p:txBody>
      </p:sp>
      <p:pic>
        <p:nvPicPr>
          <p:cNvPr id="9" name="Picture 8">
            <a:extLst>
              <a:ext uri="{FF2B5EF4-FFF2-40B4-BE49-F238E27FC236}">
                <a16:creationId xmlns:a16="http://schemas.microsoft.com/office/drawing/2014/main" id="{1A871DB5-3A27-9FBC-618C-719FCC0825D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5268" y="3053011"/>
            <a:ext cx="2144078" cy="1394460"/>
          </a:xfrm>
          <a:prstGeom prst="rect">
            <a:avLst/>
          </a:prstGeom>
          <a:ln w="9525">
            <a:solidFill>
              <a:schemeClr val="tx1"/>
            </a:solidFill>
            <a:prstDash val="solid"/>
          </a:ln>
        </p:spPr>
      </p:pic>
      <p:sp>
        <p:nvSpPr>
          <p:cNvPr id="10" name="TextBox 9">
            <a:extLst>
              <a:ext uri="{FF2B5EF4-FFF2-40B4-BE49-F238E27FC236}">
                <a16:creationId xmlns:a16="http://schemas.microsoft.com/office/drawing/2014/main" id="{75B54CD5-41F7-F1AA-A61B-F3EC478D39EF}"/>
              </a:ext>
            </a:extLst>
          </p:cNvPr>
          <p:cNvSpPr txBox="1"/>
          <p:nvPr/>
        </p:nvSpPr>
        <p:spPr>
          <a:xfrm>
            <a:off x="4669536" y="2264781"/>
            <a:ext cx="2852928" cy="3851760"/>
          </a:xfrm>
          <a:prstGeom prst="rect">
            <a:avLst/>
          </a:prstGeom>
          <a:noFill/>
        </p:spPr>
        <p:txBody>
          <a:bodyPr wrap="square" rtlCol="0">
            <a:spAutoFit/>
          </a:bodyPr>
          <a:lstStyle/>
          <a:p>
            <a:pPr marL="0" marR="0" algn="just">
              <a:lnSpc>
                <a:spcPct val="107000"/>
              </a:lnSpc>
              <a:spcBef>
                <a:spcPts val="0"/>
              </a:spcBef>
              <a:spcAft>
                <a:spcPts val="800"/>
              </a:spcAft>
            </a:pPr>
            <a:r>
              <a:rPr lang="en-GB" sz="1600" dirty="0">
                <a:solidFill>
                  <a:srgbClr val="000000"/>
                </a:solidFill>
                <a:effectLst/>
                <a:ea typeface="Times New Roman" panose="02020603050405020304" pitchFamily="18" charset="0"/>
                <a:cs typeface="Times New Roman" panose="02020603050405020304" pitchFamily="18" charset="0"/>
              </a:rPr>
              <a:t>10.Website recommended</a:t>
            </a:r>
            <a:r>
              <a:rPr lang="en-GB" sz="1600" dirty="0">
                <a:effectLst/>
                <a:ea typeface="Calibri" panose="020F0502020204030204" pitchFamily="34" charset="0"/>
                <a:cs typeface="Times New Roman" panose="02020603050405020304" pitchFamily="18" charset="0"/>
              </a:rPr>
              <a:t> </a:t>
            </a:r>
            <a:r>
              <a:rPr lang="en-GB" sz="1600" dirty="0">
                <a:solidFill>
                  <a:srgbClr val="000000"/>
                </a:solidFill>
                <a:effectLst/>
                <a:ea typeface="Times New Roman" panose="02020603050405020304" pitchFamily="18" charset="0"/>
                <a:cs typeface="Times New Roman" panose="02020603050405020304" pitchFamily="18" charset="0"/>
              </a:rPr>
              <a:t>  </a:t>
            </a:r>
          </a:p>
          <a:p>
            <a:pPr marL="0" marR="0" algn="just">
              <a:lnSpc>
                <a:spcPct val="107000"/>
              </a:lnSpc>
              <a:spcBef>
                <a:spcPts val="0"/>
              </a:spcBef>
              <a:spcAft>
                <a:spcPts val="800"/>
              </a:spcAft>
            </a:pPr>
            <a:endParaRPr lang="en-GB" sz="1600" dirty="0">
              <a:solidFill>
                <a:srgbClr val="000000"/>
              </a:solidFill>
              <a:ea typeface="Calibri" panose="020F0502020204030204" pitchFamily="34" charset="0"/>
              <a:cs typeface="Times New Roman" panose="02020603050405020304" pitchFamily="18" charset="0"/>
            </a:endParaRPr>
          </a:p>
          <a:p>
            <a:pPr marL="0" marR="0" algn="just">
              <a:lnSpc>
                <a:spcPct val="107000"/>
              </a:lnSpc>
              <a:spcBef>
                <a:spcPts val="0"/>
              </a:spcBef>
              <a:spcAft>
                <a:spcPts val="800"/>
              </a:spcAft>
            </a:pPr>
            <a:endParaRPr lang="en-GB" sz="1600" dirty="0">
              <a:solidFill>
                <a:srgbClr val="000000"/>
              </a:solidFill>
              <a:effectLst/>
              <a:ea typeface="Calibri" panose="020F0502020204030204" pitchFamily="34" charset="0"/>
              <a:cs typeface="Times New Roman" panose="02020603050405020304" pitchFamily="18" charset="0"/>
            </a:endParaRPr>
          </a:p>
          <a:p>
            <a:pPr marL="0" marR="0" algn="just">
              <a:lnSpc>
                <a:spcPct val="107000"/>
              </a:lnSpc>
              <a:spcBef>
                <a:spcPts val="0"/>
              </a:spcBef>
              <a:spcAft>
                <a:spcPts val="800"/>
              </a:spcAft>
            </a:pPr>
            <a:endParaRPr lang="en-GB" sz="1600" dirty="0">
              <a:solidFill>
                <a:srgbClr val="000000"/>
              </a:solidFill>
              <a:ea typeface="Calibri" panose="020F0502020204030204" pitchFamily="34" charset="0"/>
              <a:cs typeface="Times New Roman" panose="02020603050405020304" pitchFamily="18" charset="0"/>
            </a:endParaRPr>
          </a:p>
          <a:p>
            <a:pPr marL="0" marR="0" algn="just">
              <a:lnSpc>
                <a:spcPct val="107000"/>
              </a:lnSpc>
              <a:spcBef>
                <a:spcPts val="0"/>
              </a:spcBef>
              <a:spcAft>
                <a:spcPts val="800"/>
              </a:spcAft>
            </a:pPr>
            <a:endParaRPr lang="en-GB" sz="1600" dirty="0">
              <a:solidFill>
                <a:srgbClr val="000000"/>
              </a:solidFill>
              <a:ea typeface="Calibri" panose="020F0502020204030204" pitchFamily="34" charset="0"/>
              <a:cs typeface="Times New Roman" panose="02020603050405020304" pitchFamily="18" charset="0"/>
            </a:endParaRPr>
          </a:p>
          <a:p>
            <a:pPr marL="0" marR="0" algn="just">
              <a:lnSpc>
                <a:spcPct val="107000"/>
              </a:lnSpc>
              <a:spcBef>
                <a:spcPts val="0"/>
              </a:spcBef>
              <a:spcAft>
                <a:spcPts val="800"/>
              </a:spcAft>
            </a:pPr>
            <a:endParaRPr lang="en-GB" sz="1600" dirty="0">
              <a:solidFill>
                <a:srgbClr val="000000"/>
              </a:solidFill>
              <a:ea typeface="Calibri" panose="020F0502020204030204" pitchFamily="34" charset="0"/>
              <a:cs typeface="Times New Roman" panose="02020603050405020304" pitchFamily="18" charset="0"/>
            </a:endParaRPr>
          </a:p>
          <a:p>
            <a:pPr marL="0" marR="0" algn="just">
              <a:lnSpc>
                <a:spcPct val="107000"/>
              </a:lnSpc>
              <a:spcBef>
                <a:spcPts val="0"/>
              </a:spcBef>
              <a:spcAft>
                <a:spcPts val="800"/>
              </a:spcAft>
            </a:pPr>
            <a:r>
              <a:rPr lang="en-US" sz="1600" dirty="0">
                <a:effectLst/>
                <a:ea typeface="Calibri" panose="020F0502020204030204" pitchFamily="34" charset="0"/>
                <a:cs typeface="Times New Roman" panose="02020603050405020304" pitchFamily="18" charset="0"/>
              </a:rPr>
              <a:t>Website recommended by healthcare professionals to their patients are National Health Portal (NHP), </a:t>
            </a:r>
            <a:r>
              <a:rPr lang="en-US" sz="1600" dirty="0" err="1">
                <a:effectLst/>
                <a:ea typeface="Calibri" panose="020F0502020204030204" pitchFamily="34" charset="0"/>
                <a:cs typeface="Times New Roman" panose="02020603050405020304" pitchFamily="18" charset="0"/>
              </a:rPr>
              <a:t>Webmd</a:t>
            </a:r>
            <a:r>
              <a:rPr lang="en-US" sz="1600" dirty="0">
                <a:effectLst/>
                <a:ea typeface="Calibri" panose="020F0502020204030204" pitchFamily="34" charset="0"/>
                <a:cs typeface="Times New Roman" panose="02020603050405020304" pitchFamily="18" charset="0"/>
              </a:rPr>
              <a:t>, World Health </a:t>
            </a:r>
            <a:r>
              <a:rPr lang="en-US" sz="1600" dirty="0" err="1">
                <a:effectLst/>
                <a:ea typeface="Calibri" panose="020F0502020204030204" pitchFamily="34" charset="0"/>
                <a:cs typeface="Times New Roman" panose="02020603050405020304" pitchFamily="18" charset="0"/>
              </a:rPr>
              <a:t>Organistion</a:t>
            </a:r>
            <a:r>
              <a:rPr lang="en-US" sz="1600" dirty="0">
                <a:effectLst/>
                <a:ea typeface="Calibri" panose="020F0502020204030204" pitchFamily="34" charset="0"/>
                <a:cs typeface="Times New Roman" panose="02020603050405020304" pitchFamily="18" charset="0"/>
              </a:rPr>
              <a:t> website (WHO) and </a:t>
            </a:r>
            <a:r>
              <a:rPr lang="en-US" sz="1600" dirty="0" err="1">
                <a:effectLst/>
                <a:ea typeface="Calibri" panose="020F0502020204030204" pitchFamily="34" charset="0"/>
                <a:cs typeface="Times New Roman" panose="02020603050405020304" pitchFamily="18" charset="0"/>
              </a:rPr>
              <a:t>Medindia</a:t>
            </a:r>
            <a:r>
              <a:rPr lang="en-US" sz="1600" dirty="0">
                <a:effectLst/>
                <a:ea typeface="Calibri" panose="020F0502020204030204" pitchFamily="34" charset="0"/>
                <a:cs typeface="Times New Roman" panose="02020603050405020304" pitchFamily="18" charset="0"/>
              </a:rPr>
              <a:t>.</a:t>
            </a:r>
          </a:p>
        </p:txBody>
      </p:sp>
      <p:sp>
        <p:nvSpPr>
          <p:cNvPr id="12" name="TextBox 11">
            <a:extLst>
              <a:ext uri="{FF2B5EF4-FFF2-40B4-BE49-F238E27FC236}">
                <a16:creationId xmlns:a16="http://schemas.microsoft.com/office/drawing/2014/main" id="{C518C173-4AFF-D57F-5C13-1C69A5C1D3C2}"/>
              </a:ext>
            </a:extLst>
          </p:cNvPr>
          <p:cNvSpPr txBox="1"/>
          <p:nvPr/>
        </p:nvSpPr>
        <p:spPr>
          <a:xfrm>
            <a:off x="8500871" y="2247333"/>
            <a:ext cx="2852928" cy="4031873"/>
          </a:xfrm>
          <a:prstGeom prst="rect">
            <a:avLst/>
          </a:prstGeom>
          <a:noFill/>
        </p:spPr>
        <p:txBody>
          <a:bodyPr wrap="square" rtlCol="0">
            <a:spAutoFit/>
          </a:bodyPr>
          <a:lstStyle/>
          <a:p>
            <a:pPr algn="just"/>
            <a:r>
              <a:rPr lang="en-GB" sz="1600" dirty="0">
                <a:solidFill>
                  <a:srgbClr val="000000"/>
                </a:solidFill>
                <a:effectLst/>
                <a:ea typeface="Times New Roman" panose="02020603050405020304" pitchFamily="18" charset="0"/>
                <a:cs typeface="Times New Roman" panose="02020603050405020304" pitchFamily="18" charset="0"/>
              </a:rPr>
              <a:t>11. </a:t>
            </a:r>
            <a:r>
              <a:rPr lang="en-GB" sz="1600" dirty="0">
                <a:solidFill>
                  <a:srgbClr val="000000"/>
                </a:solidFill>
                <a:ea typeface="Times New Roman" panose="02020603050405020304" pitchFamily="18" charset="0"/>
                <a:cs typeface="Times New Roman" panose="02020603050405020304" pitchFamily="18" charset="0"/>
              </a:rPr>
              <a:t>The </a:t>
            </a:r>
            <a:r>
              <a:rPr lang="en-GB" sz="1600" dirty="0">
                <a:solidFill>
                  <a:srgbClr val="000000"/>
                </a:solidFill>
                <a:effectLst/>
                <a:ea typeface="Times New Roman" panose="02020603050405020304" pitchFamily="18" charset="0"/>
                <a:cs typeface="Times New Roman" panose="02020603050405020304" pitchFamily="18" charset="0"/>
              </a:rPr>
              <a:t>quality of medical information on web sites </a:t>
            </a:r>
            <a:endParaRPr lang="en-US" sz="1600" dirty="0">
              <a:effectLst/>
              <a:ea typeface="Calibri" panose="020F0502020204030204" pitchFamily="34" charset="0"/>
              <a:cs typeface="Times New Roman" panose="02020603050405020304" pitchFamily="18" charset="0"/>
            </a:endParaRPr>
          </a:p>
          <a:p>
            <a:pPr algn="just"/>
            <a:endParaRPr lang="en-US" sz="1600" dirty="0">
              <a:cs typeface="Times New Roman" panose="02020603050405020304" pitchFamily="18" charset="0"/>
            </a:endParaRPr>
          </a:p>
          <a:p>
            <a:pPr algn="just"/>
            <a:endParaRPr lang="en-US" sz="1600" dirty="0">
              <a:cs typeface="Times New Roman" panose="02020603050405020304" pitchFamily="18" charset="0"/>
            </a:endParaRPr>
          </a:p>
          <a:p>
            <a:pPr algn="just"/>
            <a:endParaRPr lang="en-US" sz="1600" dirty="0">
              <a:cs typeface="Times New Roman" panose="02020603050405020304" pitchFamily="18" charset="0"/>
            </a:endParaRPr>
          </a:p>
          <a:p>
            <a:pPr algn="just"/>
            <a:endParaRPr lang="en-US" sz="1600" dirty="0">
              <a:cs typeface="Times New Roman" panose="02020603050405020304" pitchFamily="18" charset="0"/>
            </a:endParaRPr>
          </a:p>
          <a:p>
            <a:pPr algn="just"/>
            <a:endParaRPr lang="en-US" sz="1600" dirty="0">
              <a:cs typeface="Times New Roman" panose="02020603050405020304" pitchFamily="18" charset="0"/>
            </a:endParaRPr>
          </a:p>
          <a:p>
            <a:pPr algn="just"/>
            <a:endParaRPr lang="en-US" sz="1600" dirty="0">
              <a:cs typeface="Times New Roman" panose="02020603050405020304" pitchFamily="18" charset="0"/>
            </a:endParaRPr>
          </a:p>
          <a:p>
            <a:pPr algn="just"/>
            <a:endParaRPr lang="en-US" sz="1600" dirty="0">
              <a:cs typeface="Times New Roman" panose="02020603050405020304" pitchFamily="18" charset="0"/>
            </a:endParaRPr>
          </a:p>
          <a:p>
            <a:pPr algn="just"/>
            <a:r>
              <a:rPr lang="en-GB" sz="1600" dirty="0">
                <a:solidFill>
                  <a:srgbClr val="000000"/>
                </a:solidFill>
                <a:effectLst/>
                <a:ea typeface="Times New Roman" panose="02020603050405020304" pitchFamily="18" charset="0"/>
                <a:cs typeface="Times New Roman" panose="02020603050405020304" pitchFamily="18" charset="0"/>
              </a:rPr>
              <a:t>66.2% healthcare professionals trust the quality of medical information on web sites while 33.8% healthcare professionals do not trust the quality of medical information on web sites.</a:t>
            </a:r>
            <a:endParaRPr lang="en-US" sz="1600" dirty="0">
              <a:effectLst/>
              <a:ea typeface="Calibri" panose="020F0502020204030204" pitchFamily="34" charset="0"/>
              <a:cs typeface="Times New Roman" panose="02020603050405020304" pitchFamily="18" charset="0"/>
            </a:endParaRPr>
          </a:p>
        </p:txBody>
      </p:sp>
      <p:pic>
        <p:nvPicPr>
          <p:cNvPr id="14" name="Picture 13">
            <a:extLst>
              <a:ext uri="{FF2B5EF4-FFF2-40B4-BE49-F238E27FC236}">
                <a16:creationId xmlns:a16="http://schemas.microsoft.com/office/drawing/2014/main" id="{118526C5-C82C-E15D-6751-9D8AB1D2DD3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01718" y="2968192"/>
            <a:ext cx="2051234" cy="1337245"/>
          </a:xfrm>
          <a:prstGeom prst="rect">
            <a:avLst/>
          </a:prstGeom>
          <a:ln w="9525">
            <a:solidFill>
              <a:schemeClr val="tx1"/>
            </a:solidFill>
            <a:prstDash val="solid"/>
          </a:ln>
        </p:spPr>
      </p:pic>
      <p:pic>
        <p:nvPicPr>
          <p:cNvPr id="16" name="Picture 15" descr="Chart, bar chart&#10;&#10;Description automatically generated">
            <a:extLst>
              <a:ext uri="{FF2B5EF4-FFF2-40B4-BE49-F238E27FC236}">
                <a16:creationId xmlns:a16="http://schemas.microsoft.com/office/drawing/2014/main" id="{D24793D3-DB2B-F233-FE70-2CF175DB391D}"/>
              </a:ext>
            </a:extLst>
          </p:cNvPr>
          <p:cNvPicPr>
            <a:picLocks noChangeAspect="1"/>
          </p:cNvPicPr>
          <p:nvPr/>
        </p:nvPicPr>
        <p:blipFill rotWithShape="1">
          <a:blip r:embed="rId5">
            <a:extLst>
              <a:ext uri="{28A0092B-C50C-407E-A947-70E740481C1C}">
                <a14:useLocalDpi xmlns:a14="http://schemas.microsoft.com/office/drawing/2010/main" val="0"/>
              </a:ext>
            </a:extLst>
          </a:blip>
          <a:srcRect l="11404" t="12486" r="14311" b="18345"/>
          <a:stretch/>
        </p:blipFill>
        <p:spPr>
          <a:xfrm>
            <a:off x="4797083" y="2968192"/>
            <a:ext cx="2353994" cy="1337245"/>
          </a:xfrm>
          <a:prstGeom prst="rect">
            <a:avLst/>
          </a:prstGeom>
          <a:ln w="9525">
            <a:solidFill>
              <a:schemeClr val="tx1"/>
            </a:solidFill>
          </a:ln>
        </p:spPr>
      </p:pic>
    </p:spTree>
    <p:extLst>
      <p:ext uri="{BB962C8B-B14F-4D97-AF65-F5344CB8AC3E}">
        <p14:creationId xmlns:p14="http://schemas.microsoft.com/office/powerpoint/2010/main" val="14986132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a:xfrm>
            <a:off x="838200" y="411870"/>
            <a:ext cx="10515600" cy="927647"/>
          </a:xfrm>
        </p:spPr>
        <p:txBody>
          <a:bodyPr/>
          <a:lstStyle/>
          <a:p>
            <a:pPr algn="ctr"/>
            <a:r>
              <a:rPr lang="en-IN" b="1" u="sng" dirty="0"/>
              <a:t>Discussion</a:t>
            </a:r>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a:xfrm>
            <a:off x="323557" y="1848001"/>
            <a:ext cx="11659459" cy="3964858"/>
          </a:xfrm>
        </p:spPr>
        <p:txBody>
          <a:bodyPr>
            <a:noAutofit/>
          </a:bodyPr>
          <a:lstStyle/>
          <a:p>
            <a:pPr algn="just">
              <a:buClr>
                <a:srgbClr val="0070C0"/>
              </a:buClr>
              <a:buFont typeface="Wingdings" panose="05000000000000000000" pitchFamily="2" charset="2"/>
              <a:buChar char="Ø"/>
            </a:pPr>
            <a:r>
              <a:rPr lang="en-GB" sz="2400" dirty="0">
                <a:solidFill>
                  <a:srgbClr val="000000"/>
                </a:solidFill>
                <a:effectLst/>
                <a:ea typeface="Times New Roman" panose="02020603050405020304" pitchFamily="18" charset="0"/>
                <a:cs typeface="Times New Roman" panose="02020603050405020304" pitchFamily="18" charset="0"/>
              </a:rPr>
              <a:t>Over the last decade, the widespread availability of medical information on the internet and its impact on health care has expanded tremendously. However, there is little information on how healthcare workers use the internet. </a:t>
            </a:r>
          </a:p>
          <a:p>
            <a:pPr algn="just">
              <a:buClr>
                <a:srgbClr val="0070C0"/>
              </a:buClr>
              <a:buFont typeface="Wingdings" panose="05000000000000000000" pitchFamily="2" charset="2"/>
              <a:buChar char="Ø"/>
            </a:pPr>
            <a:r>
              <a:rPr lang="en-GB" sz="2400" dirty="0">
                <a:solidFill>
                  <a:srgbClr val="000000"/>
                </a:solidFill>
                <a:ea typeface="Times New Roman" panose="02020603050405020304" pitchFamily="18" charset="0"/>
                <a:cs typeface="Times New Roman" panose="02020603050405020304" pitchFamily="18" charset="0"/>
              </a:rPr>
              <a:t>More </a:t>
            </a:r>
            <a:r>
              <a:rPr lang="en-GB" sz="2400" dirty="0">
                <a:solidFill>
                  <a:srgbClr val="000000"/>
                </a:solidFill>
                <a:effectLst/>
                <a:ea typeface="Times New Roman" panose="02020603050405020304" pitchFamily="18" charset="0"/>
                <a:cs typeface="Times New Roman" panose="02020603050405020304" pitchFamily="18" charset="0"/>
              </a:rPr>
              <a:t>healthcare professionals are starting to have trust in the general quality of information on medical websites available online and believe that information from websites tend to influences healthcare decisions. </a:t>
            </a:r>
          </a:p>
          <a:p>
            <a:pPr algn="just">
              <a:buClr>
                <a:srgbClr val="0070C0"/>
              </a:buClr>
              <a:buFont typeface="Wingdings" panose="05000000000000000000" pitchFamily="2" charset="2"/>
              <a:buChar char="Ø"/>
            </a:pPr>
            <a:r>
              <a:rPr lang="en-GB" sz="2400" dirty="0">
                <a:solidFill>
                  <a:srgbClr val="000000"/>
                </a:solidFill>
                <a:effectLst/>
                <a:ea typeface="Times New Roman" panose="02020603050405020304" pitchFamily="18" charset="0"/>
                <a:cs typeface="Times New Roman" panose="02020603050405020304" pitchFamily="18" charset="0"/>
              </a:rPr>
              <a:t>Perhaps healthcare professionals are increasingly turning to the internet for medical knowledge, and this information is having a substantial impact on their practise. If health information on the internet is used with caution and after verifying its accuracy then it can help healthcare professionals provide better and faster solutions of health problems to their patients.</a:t>
            </a:r>
            <a:endParaRPr lang="en-IN" sz="2400" dirty="0"/>
          </a:p>
        </p:txBody>
      </p:sp>
      <p:sp>
        <p:nvSpPr>
          <p:cNvPr id="4" name="Slide Number Placeholder 3">
            <a:extLst>
              <a:ext uri="{FF2B5EF4-FFF2-40B4-BE49-F238E27FC236}">
                <a16:creationId xmlns:a16="http://schemas.microsoft.com/office/drawing/2014/main" id="{D1486BD3-7B28-3873-3378-A9DBB9E3B3DD}"/>
              </a:ext>
            </a:extLst>
          </p:cNvPr>
          <p:cNvSpPr>
            <a:spLocks noGrp="1"/>
          </p:cNvSpPr>
          <p:nvPr>
            <p:ph type="sldNum" sz="quarter" idx="12"/>
          </p:nvPr>
        </p:nvSpPr>
        <p:spPr/>
        <p:txBody>
          <a:bodyPr/>
          <a:lstStyle/>
          <a:p>
            <a:fld id="{26AD20E6-394B-4DF0-96A5-9647FF39C943}" type="slidenum">
              <a:rPr lang="en-IN" smtClean="0"/>
              <a:t>11</a:t>
            </a:fld>
            <a:endParaRPr lang="en-IN"/>
          </a:p>
        </p:txBody>
      </p:sp>
      <p:pic>
        <p:nvPicPr>
          <p:cNvPr id="6" name="Picture 5">
            <a:extLst>
              <a:ext uri="{FF2B5EF4-FFF2-40B4-BE49-F238E27FC236}">
                <a16:creationId xmlns:a16="http://schemas.microsoft.com/office/drawing/2014/main" id="{B5261C97-CF15-220B-FFE7-145AE48C1E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pic>
        <p:nvPicPr>
          <p:cNvPr id="7" name="Picture 4" descr="Free Conclusion Clip Art with No Background - ClipartKey">
            <a:extLst>
              <a:ext uri="{FF2B5EF4-FFF2-40B4-BE49-F238E27FC236}">
                <a16:creationId xmlns:a16="http://schemas.microsoft.com/office/drawing/2014/main" id="{0A9AC571-B133-DF28-2B79-2159A8F77F2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0683" b="9174"/>
          <a:stretch/>
        </p:blipFill>
        <p:spPr bwMode="auto">
          <a:xfrm>
            <a:off x="10138787" y="230188"/>
            <a:ext cx="1844229" cy="10743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62708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B0F6EC-6F74-10E8-AC03-0F3875AD0424}"/>
              </a:ext>
            </a:extLst>
          </p:cNvPr>
          <p:cNvSpPr>
            <a:spLocks noGrp="1"/>
          </p:cNvSpPr>
          <p:nvPr>
            <p:ph type="title"/>
          </p:nvPr>
        </p:nvSpPr>
        <p:spPr/>
        <p:txBody>
          <a:bodyPr/>
          <a:lstStyle/>
          <a:p>
            <a:pPr algn="ctr"/>
            <a:r>
              <a:rPr lang="en-IN" b="1" u="sng" dirty="0"/>
              <a:t>Limitations of the Study</a:t>
            </a:r>
          </a:p>
        </p:txBody>
      </p:sp>
      <p:graphicFrame>
        <p:nvGraphicFramePr>
          <p:cNvPr id="11" name="Content Placeholder 2">
            <a:extLst>
              <a:ext uri="{FF2B5EF4-FFF2-40B4-BE49-F238E27FC236}">
                <a16:creationId xmlns:a16="http://schemas.microsoft.com/office/drawing/2014/main" id="{C9557B78-75BF-51AF-C1F7-C1AC9D233688}"/>
              </a:ext>
            </a:extLst>
          </p:cNvPr>
          <p:cNvGraphicFramePr>
            <a:graphicFrameLocks noGrp="1"/>
          </p:cNvGraphicFramePr>
          <p:nvPr>
            <p:ph idx="1"/>
            <p:extLst>
              <p:ext uri="{D42A27DB-BD31-4B8C-83A1-F6EECF244321}">
                <p14:modId xmlns:p14="http://schemas.microsoft.com/office/powerpoint/2010/main" val="1722181436"/>
              </p:ext>
            </p:extLst>
          </p:nvPr>
        </p:nvGraphicFramePr>
        <p:xfrm>
          <a:off x="295423" y="1514997"/>
          <a:ext cx="11573770" cy="497787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Slide Number Placeholder 4">
            <a:extLst>
              <a:ext uri="{FF2B5EF4-FFF2-40B4-BE49-F238E27FC236}">
                <a16:creationId xmlns:a16="http://schemas.microsoft.com/office/drawing/2014/main" id="{5D7BD38B-06EE-DC64-6828-3A96DC5B67D0}"/>
              </a:ext>
            </a:extLst>
          </p:cNvPr>
          <p:cNvSpPr>
            <a:spLocks noGrp="1"/>
          </p:cNvSpPr>
          <p:nvPr>
            <p:ph type="sldNum" sz="quarter" idx="12"/>
          </p:nvPr>
        </p:nvSpPr>
        <p:spPr/>
        <p:txBody>
          <a:bodyPr/>
          <a:lstStyle/>
          <a:p>
            <a:fld id="{26AD20E6-394B-4DF0-96A5-9647FF39C943}" type="slidenum">
              <a:rPr lang="en-IN" smtClean="0"/>
              <a:t>12</a:t>
            </a:fld>
            <a:endParaRPr lang="en-IN"/>
          </a:p>
        </p:txBody>
      </p:sp>
      <p:pic>
        <p:nvPicPr>
          <p:cNvPr id="6" name="Picture 5">
            <a:extLst>
              <a:ext uri="{FF2B5EF4-FFF2-40B4-BE49-F238E27FC236}">
                <a16:creationId xmlns:a16="http://schemas.microsoft.com/office/drawing/2014/main" id="{62BF899B-1AA7-BB0B-B7E4-F54105A89EC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95602"/>
            <a:ext cx="2695903" cy="1268959"/>
          </a:xfrm>
          <a:prstGeom prst="rect">
            <a:avLst/>
          </a:prstGeom>
        </p:spPr>
      </p:pic>
      <p:pic>
        <p:nvPicPr>
          <p:cNvPr id="7" name="Picture 2" descr="Limitations Cliparts - Cliparts Zone">
            <a:extLst>
              <a:ext uri="{FF2B5EF4-FFF2-40B4-BE49-F238E27FC236}">
                <a16:creationId xmlns:a16="http://schemas.microsoft.com/office/drawing/2014/main" id="{6A8DD15A-055B-38DA-2F7A-EC541A6EDD1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564837" y="214689"/>
            <a:ext cx="1304356" cy="10307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22245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65BDE-C1E4-2068-7ED7-1D9DDC4B3A10}"/>
              </a:ext>
            </a:extLst>
          </p:cNvPr>
          <p:cNvSpPr>
            <a:spLocks noGrp="1"/>
          </p:cNvSpPr>
          <p:nvPr>
            <p:ph type="title"/>
          </p:nvPr>
        </p:nvSpPr>
        <p:spPr>
          <a:xfrm>
            <a:off x="838200" y="136525"/>
            <a:ext cx="10515600" cy="1325563"/>
          </a:xfrm>
        </p:spPr>
        <p:txBody>
          <a:bodyPr/>
          <a:lstStyle/>
          <a:p>
            <a:pPr algn="ctr"/>
            <a:r>
              <a:rPr lang="en-IN" b="1" u="sng" dirty="0"/>
              <a:t>Conclusion</a:t>
            </a:r>
          </a:p>
        </p:txBody>
      </p:sp>
      <p:sp>
        <p:nvSpPr>
          <p:cNvPr id="3" name="Content Placeholder 2">
            <a:extLst>
              <a:ext uri="{FF2B5EF4-FFF2-40B4-BE49-F238E27FC236}">
                <a16:creationId xmlns:a16="http://schemas.microsoft.com/office/drawing/2014/main" id="{C37621F9-57FC-03A7-2EE3-925A45765D10}"/>
              </a:ext>
            </a:extLst>
          </p:cNvPr>
          <p:cNvSpPr>
            <a:spLocks noGrp="1"/>
          </p:cNvSpPr>
          <p:nvPr>
            <p:ph idx="1"/>
          </p:nvPr>
        </p:nvSpPr>
        <p:spPr>
          <a:xfrm>
            <a:off x="838200" y="1574800"/>
            <a:ext cx="10515600" cy="4918269"/>
          </a:xfrm>
        </p:spPr>
        <p:txBody>
          <a:bodyPr>
            <a:noAutofit/>
          </a:bodyPr>
          <a:lstStyle/>
          <a:p>
            <a:pPr algn="just">
              <a:buClr>
                <a:srgbClr val="0070C0"/>
              </a:buClr>
              <a:buFont typeface="Wingdings" panose="05000000000000000000" pitchFamily="2" charset="2"/>
              <a:buChar char="Ø"/>
            </a:pPr>
            <a:r>
              <a:rPr lang="en-GB" sz="2400" dirty="0">
                <a:solidFill>
                  <a:srgbClr val="000000"/>
                </a:solidFill>
                <a:effectLst/>
                <a:ea typeface="Times New Roman" panose="02020603050405020304" pitchFamily="18" charset="0"/>
                <a:cs typeface="Times New Roman" panose="02020603050405020304" pitchFamily="18" charset="0"/>
              </a:rPr>
              <a:t>Internet has proved to be quite useful in all sectors of life. It has made a significant impact on the health sector as well. </a:t>
            </a:r>
          </a:p>
          <a:p>
            <a:pPr marL="0" indent="0" algn="just">
              <a:buClr>
                <a:srgbClr val="0070C0"/>
              </a:buClr>
              <a:buNone/>
            </a:pPr>
            <a:endParaRPr lang="en-GB" sz="2400" dirty="0">
              <a:solidFill>
                <a:srgbClr val="000000"/>
              </a:solidFill>
              <a:effectLst/>
              <a:ea typeface="Times New Roman" panose="02020603050405020304" pitchFamily="18" charset="0"/>
              <a:cs typeface="Times New Roman" panose="02020603050405020304" pitchFamily="18" charset="0"/>
            </a:endParaRPr>
          </a:p>
          <a:p>
            <a:pPr algn="just">
              <a:buClr>
                <a:srgbClr val="0070C0"/>
              </a:buClr>
              <a:buFont typeface="Wingdings" panose="05000000000000000000" pitchFamily="2" charset="2"/>
              <a:buChar char="Ø"/>
            </a:pPr>
            <a:r>
              <a:rPr lang="en-US" sz="2400" dirty="0">
                <a:solidFill>
                  <a:srgbClr val="000000"/>
                </a:solidFill>
                <a:effectLst/>
                <a:ea typeface="Times New Roman" panose="02020603050405020304" pitchFamily="18" charset="0"/>
                <a:cs typeface="Times New Roman" panose="02020603050405020304" pitchFamily="18" charset="0"/>
              </a:rPr>
              <a:t>This study shows that internet use and web based medical information is widely popular among healthcare professionals and patients</a:t>
            </a:r>
          </a:p>
          <a:p>
            <a:pPr marL="0" indent="0" algn="just">
              <a:buClr>
                <a:srgbClr val="0070C0"/>
              </a:buClr>
              <a:buNone/>
            </a:pPr>
            <a:endParaRPr lang="en-US" sz="2400" dirty="0">
              <a:solidFill>
                <a:srgbClr val="000000"/>
              </a:solidFill>
              <a:effectLst/>
              <a:ea typeface="Times New Roman" panose="02020603050405020304" pitchFamily="18" charset="0"/>
              <a:cs typeface="Times New Roman" panose="02020603050405020304" pitchFamily="18" charset="0"/>
            </a:endParaRPr>
          </a:p>
          <a:p>
            <a:pPr algn="just">
              <a:buClr>
                <a:srgbClr val="0070C0"/>
              </a:buClr>
              <a:buFont typeface="Wingdings" panose="05000000000000000000" pitchFamily="2" charset="2"/>
              <a:buChar char="Ø"/>
            </a:pPr>
            <a:r>
              <a:rPr lang="en-US" sz="2400" dirty="0">
                <a:solidFill>
                  <a:srgbClr val="000000"/>
                </a:solidFill>
                <a:effectLst/>
                <a:ea typeface="Times New Roman" panose="02020603050405020304" pitchFamily="18" charset="0"/>
                <a:cs typeface="Times New Roman" panose="02020603050405020304" pitchFamily="18" charset="0"/>
              </a:rPr>
              <a:t>Internet helps in making the practice of evidence-based medicine, a reality by providing up-to-date information to healthcare professional</a:t>
            </a:r>
          </a:p>
          <a:p>
            <a:pPr marL="0" indent="0" algn="just">
              <a:buClr>
                <a:srgbClr val="0070C0"/>
              </a:buClr>
              <a:buNone/>
            </a:pPr>
            <a:endParaRPr lang="en-US" sz="2400" dirty="0">
              <a:solidFill>
                <a:srgbClr val="000000"/>
              </a:solidFill>
              <a:effectLst/>
              <a:ea typeface="Times New Roman" panose="02020603050405020304" pitchFamily="18" charset="0"/>
              <a:cs typeface="Times New Roman" panose="02020603050405020304" pitchFamily="18" charset="0"/>
            </a:endParaRPr>
          </a:p>
          <a:p>
            <a:pPr algn="just">
              <a:buClr>
                <a:srgbClr val="0070C0"/>
              </a:buClr>
              <a:buFont typeface="Wingdings" panose="05000000000000000000" pitchFamily="2" charset="2"/>
              <a:buChar char="Ø"/>
            </a:pPr>
            <a:r>
              <a:rPr lang="en-US" sz="2400" dirty="0">
                <a:solidFill>
                  <a:srgbClr val="000000"/>
                </a:solidFill>
                <a:effectLst/>
                <a:ea typeface="Times New Roman" panose="02020603050405020304" pitchFamily="18" charset="0"/>
                <a:cs typeface="Times New Roman" panose="02020603050405020304" pitchFamily="18" charset="0"/>
              </a:rPr>
              <a:t>This study adds to the literature by describing the healthcare professional’s perspective on the evolving internet environment and experience with patients who have sought internet health information.</a:t>
            </a:r>
          </a:p>
          <a:p>
            <a:pPr algn="just">
              <a:buClr>
                <a:srgbClr val="0070C0"/>
              </a:buClr>
              <a:buFont typeface="Wingdings" panose="05000000000000000000" pitchFamily="2" charset="2"/>
              <a:buChar char="Ø"/>
            </a:pPr>
            <a:endParaRPr lang="en-GB" sz="2000" dirty="0">
              <a:solidFill>
                <a:srgbClr val="000000"/>
              </a:solidFill>
              <a:effectLst/>
              <a:ea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520413FC-7659-4BBD-06AF-798C6C1C0116}"/>
              </a:ext>
            </a:extLst>
          </p:cNvPr>
          <p:cNvSpPr>
            <a:spLocks noGrp="1"/>
          </p:cNvSpPr>
          <p:nvPr>
            <p:ph type="sldNum" sz="quarter" idx="12"/>
          </p:nvPr>
        </p:nvSpPr>
        <p:spPr/>
        <p:txBody>
          <a:bodyPr/>
          <a:lstStyle/>
          <a:p>
            <a:fld id="{26AD20E6-394B-4DF0-96A5-9647FF39C943}" type="slidenum">
              <a:rPr lang="en-IN" smtClean="0"/>
              <a:t>13</a:t>
            </a:fld>
            <a:endParaRPr lang="en-IN"/>
          </a:p>
        </p:txBody>
      </p:sp>
      <p:pic>
        <p:nvPicPr>
          <p:cNvPr id="6" name="Picture 5">
            <a:extLst>
              <a:ext uri="{FF2B5EF4-FFF2-40B4-BE49-F238E27FC236}">
                <a16:creationId xmlns:a16="http://schemas.microsoft.com/office/drawing/2014/main" id="{945CF6E8-DCFB-270F-3407-DF7FB02549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pic>
        <p:nvPicPr>
          <p:cNvPr id="7" name="Picture 2" descr="Discussion Clipart, HD Png Download , Transparent Png Image - PNGitem">
            <a:extLst>
              <a:ext uri="{FF2B5EF4-FFF2-40B4-BE49-F238E27FC236}">
                <a16:creationId xmlns:a16="http://schemas.microsoft.com/office/drawing/2014/main" id="{FB1AD9B2-E5D8-0432-1F68-4AF55279E81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1177" t="5063" r="10843" b="4756"/>
          <a:stretch/>
        </p:blipFill>
        <p:spPr bwMode="auto">
          <a:xfrm>
            <a:off x="10617591" y="52583"/>
            <a:ext cx="1472418" cy="10474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43279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40CEC-B205-D614-ACFB-9620DEF0A59E}"/>
              </a:ext>
            </a:extLst>
          </p:cNvPr>
          <p:cNvSpPr>
            <a:spLocks noGrp="1"/>
          </p:cNvSpPr>
          <p:nvPr>
            <p:ph type="title"/>
          </p:nvPr>
        </p:nvSpPr>
        <p:spPr>
          <a:xfrm>
            <a:off x="725659" y="95274"/>
            <a:ext cx="10515600" cy="1325563"/>
          </a:xfrm>
        </p:spPr>
        <p:txBody>
          <a:bodyPr/>
          <a:lstStyle/>
          <a:p>
            <a:pPr algn="ctr"/>
            <a:r>
              <a:rPr lang="en-IN" b="1" u="sng" dirty="0"/>
              <a:t>References</a:t>
            </a:r>
            <a:r>
              <a:rPr lang="en-IN" b="1" dirty="0"/>
              <a:t> </a:t>
            </a:r>
          </a:p>
        </p:txBody>
      </p:sp>
      <p:sp>
        <p:nvSpPr>
          <p:cNvPr id="3" name="Content Placeholder 2">
            <a:extLst>
              <a:ext uri="{FF2B5EF4-FFF2-40B4-BE49-F238E27FC236}">
                <a16:creationId xmlns:a16="http://schemas.microsoft.com/office/drawing/2014/main" id="{3E6CD5A5-350C-07B1-88E3-70F677EEF1DB}"/>
              </a:ext>
            </a:extLst>
          </p:cNvPr>
          <p:cNvSpPr>
            <a:spLocks noGrp="1"/>
          </p:cNvSpPr>
          <p:nvPr>
            <p:ph idx="1"/>
          </p:nvPr>
        </p:nvSpPr>
        <p:spPr>
          <a:xfrm>
            <a:off x="370449" y="1434573"/>
            <a:ext cx="11451101" cy="5135040"/>
          </a:xfrm>
        </p:spPr>
        <p:txBody>
          <a:bodyPr>
            <a:noAutofit/>
          </a:bodyPr>
          <a:lstStyle/>
          <a:p>
            <a:pPr marL="342900" marR="0" lvl="0" indent="-342900" algn="just">
              <a:lnSpc>
                <a:spcPct val="107000"/>
              </a:lnSpc>
              <a:spcBef>
                <a:spcPts val="0"/>
              </a:spcBef>
              <a:spcAft>
                <a:spcPts val="0"/>
              </a:spcAft>
              <a:buFont typeface="+mj-lt"/>
              <a:buAutoNum type="arabicPeriod"/>
            </a:pPr>
            <a:r>
              <a:rPr lang="en-GB" sz="1800" dirty="0">
                <a:solidFill>
                  <a:srgbClr val="000000"/>
                </a:solidFill>
                <a:effectLst/>
                <a:ea typeface="Times New Roman" panose="02020603050405020304" pitchFamily="18" charset="0"/>
                <a:cs typeface="Times New Roman" panose="02020603050405020304" pitchFamily="18" charset="0"/>
              </a:rPr>
              <a:t>Koller M, </a:t>
            </a:r>
            <a:r>
              <a:rPr lang="en-GB" sz="1800" dirty="0" err="1">
                <a:solidFill>
                  <a:srgbClr val="000000"/>
                </a:solidFill>
                <a:effectLst/>
                <a:ea typeface="Times New Roman" panose="02020603050405020304" pitchFamily="18" charset="0"/>
                <a:cs typeface="Times New Roman" panose="02020603050405020304" pitchFamily="18" charset="0"/>
              </a:rPr>
              <a:t>Grütter</a:t>
            </a:r>
            <a:r>
              <a:rPr lang="en-GB" sz="1800" dirty="0">
                <a:solidFill>
                  <a:srgbClr val="000000"/>
                </a:solidFill>
                <a:effectLst/>
                <a:ea typeface="Times New Roman" panose="02020603050405020304" pitchFamily="18" charset="0"/>
                <a:cs typeface="Times New Roman" panose="02020603050405020304" pitchFamily="18" charset="0"/>
              </a:rPr>
              <a:t> R, </a:t>
            </a:r>
            <a:r>
              <a:rPr lang="en-GB" sz="1800" dirty="0" err="1">
                <a:solidFill>
                  <a:srgbClr val="000000"/>
                </a:solidFill>
                <a:effectLst/>
                <a:ea typeface="Times New Roman" panose="02020603050405020304" pitchFamily="18" charset="0"/>
                <a:cs typeface="Times New Roman" panose="02020603050405020304" pitchFamily="18" charset="0"/>
              </a:rPr>
              <a:t>Peltenburg</a:t>
            </a:r>
            <a:r>
              <a:rPr lang="en-GB" sz="1800" dirty="0">
                <a:solidFill>
                  <a:srgbClr val="000000"/>
                </a:solidFill>
                <a:effectLst/>
                <a:ea typeface="Times New Roman" panose="02020603050405020304" pitchFamily="18" charset="0"/>
                <a:cs typeface="Times New Roman" panose="02020603050405020304" pitchFamily="18" charset="0"/>
              </a:rPr>
              <a:t> M, Fischer JE, </a:t>
            </a:r>
            <a:r>
              <a:rPr lang="en-GB" sz="1800" dirty="0" err="1">
                <a:solidFill>
                  <a:srgbClr val="000000"/>
                </a:solidFill>
                <a:effectLst/>
                <a:ea typeface="Times New Roman" panose="02020603050405020304" pitchFamily="18" charset="0"/>
                <a:cs typeface="Times New Roman" panose="02020603050405020304" pitchFamily="18" charset="0"/>
              </a:rPr>
              <a:t>Steurer</a:t>
            </a:r>
            <a:r>
              <a:rPr lang="en-GB" sz="1800" dirty="0">
                <a:solidFill>
                  <a:srgbClr val="000000"/>
                </a:solidFill>
                <a:effectLst/>
                <a:ea typeface="Times New Roman" panose="02020603050405020304" pitchFamily="18" charset="0"/>
                <a:cs typeface="Times New Roman" panose="02020603050405020304" pitchFamily="18" charset="0"/>
              </a:rPr>
              <a:t> J. Use of the Internet by medical doctors in Switzerland. Swiss Medical Weekly. 2001 May 5;131(17-18):251–4.</a:t>
            </a:r>
            <a:endParaRPr lang="en-US" sz="1800" dirty="0">
              <a:effectLst/>
              <a:ea typeface="Calibri" panose="020F0502020204030204" pitchFamily="34" charset="0"/>
              <a:cs typeface="Times New Roman" panose="02020603050405020304" pitchFamily="18" charset="0"/>
            </a:endParaRPr>
          </a:p>
          <a:p>
            <a:pPr marL="342900" marR="0" lvl="0" indent="-342900" algn="just">
              <a:lnSpc>
                <a:spcPct val="107000"/>
              </a:lnSpc>
              <a:spcBef>
                <a:spcPts val="0"/>
              </a:spcBef>
              <a:spcAft>
                <a:spcPts val="0"/>
              </a:spcAft>
              <a:buFont typeface="+mj-lt"/>
              <a:buAutoNum type="arabicPeriod"/>
            </a:pPr>
            <a:r>
              <a:rPr lang="en-GB" sz="1800" dirty="0">
                <a:solidFill>
                  <a:srgbClr val="000000"/>
                </a:solidFill>
                <a:effectLst/>
                <a:ea typeface="Times New Roman" panose="02020603050405020304" pitchFamily="18" charset="0"/>
                <a:cs typeface="Times New Roman" panose="02020603050405020304" pitchFamily="18" charset="0"/>
              </a:rPr>
              <a:t>Murray E, Lo B, Pollack L, </a:t>
            </a:r>
            <a:r>
              <a:rPr lang="en-GB" sz="1800" dirty="0" err="1">
                <a:solidFill>
                  <a:srgbClr val="000000"/>
                </a:solidFill>
                <a:effectLst/>
                <a:ea typeface="Times New Roman" panose="02020603050405020304" pitchFamily="18" charset="0"/>
                <a:cs typeface="Times New Roman" panose="02020603050405020304" pitchFamily="18" charset="0"/>
              </a:rPr>
              <a:t>Donelan</a:t>
            </a:r>
            <a:r>
              <a:rPr lang="en-GB" sz="1800" dirty="0">
                <a:solidFill>
                  <a:srgbClr val="000000"/>
                </a:solidFill>
                <a:effectLst/>
                <a:ea typeface="Times New Roman" panose="02020603050405020304" pitchFamily="18" charset="0"/>
                <a:cs typeface="Times New Roman" panose="02020603050405020304" pitchFamily="18" charset="0"/>
              </a:rPr>
              <a:t> K, Catania J, Lee K, et al. The Impact of Health Information on the Internet on Health Care and the Physician-Patient Relationship: National U.S. Survey among 1.050 U.S. Physicians. Journal of Medical Internet Research. 2003 Aug 29;5(3):e17.</a:t>
            </a:r>
            <a:endParaRPr lang="en-US" sz="1800" dirty="0">
              <a:effectLst/>
              <a:ea typeface="Calibri" panose="020F0502020204030204" pitchFamily="34" charset="0"/>
              <a:cs typeface="Times New Roman" panose="02020603050405020304" pitchFamily="18" charset="0"/>
            </a:endParaRPr>
          </a:p>
          <a:p>
            <a:pPr marL="342900" marR="0" lvl="0" indent="-342900" algn="just">
              <a:lnSpc>
                <a:spcPct val="107000"/>
              </a:lnSpc>
              <a:spcBef>
                <a:spcPts val="0"/>
              </a:spcBef>
              <a:spcAft>
                <a:spcPts val="0"/>
              </a:spcAft>
              <a:buFont typeface="+mj-lt"/>
              <a:buAutoNum type="arabicPeriod"/>
            </a:pPr>
            <a:r>
              <a:rPr lang="en-GB" sz="1800" dirty="0" err="1">
                <a:solidFill>
                  <a:srgbClr val="000000"/>
                </a:solidFill>
                <a:effectLst/>
                <a:ea typeface="Times New Roman" panose="02020603050405020304" pitchFamily="18" charset="0"/>
                <a:cs typeface="Times New Roman" panose="02020603050405020304" pitchFamily="18" charset="0"/>
              </a:rPr>
              <a:t>Podichetty</a:t>
            </a:r>
            <a:r>
              <a:rPr lang="en-GB" sz="1800" dirty="0">
                <a:solidFill>
                  <a:srgbClr val="000000"/>
                </a:solidFill>
                <a:effectLst/>
                <a:ea typeface="Times New Roman" panose="02020603050405020304" pitchFamily="18" charset="0"/>
                <a:cs typeface="Times New Roman" panose="02020603050405020304" pitchFamily="18" charset="0"/>
              </a:rPr>
              <a:t> VK. Assessment of internet use and effects among healthcare professionals: a cross sectional survey. Postgraduate Medical Journal. 2006 Apr 1;82(966):274–9.</a:t>
            </a:r>
            <a:endParaRPr lang="en-US" sz="1800" dirty="0">
              <a:effectLst/>
              <a:ea typeface="Calibri" panose="020F0502020204030204" pitchFamily="34" charset="0"/>
              <a:cs typeface="Times New Roman" panose="02020603050405020304" pitchFamily="18" charset="0"/>
            </a:endParaRPr>
          </a:p>
          <a:p>
            <a:pPr marL="342900" marR="0" lvl="0" indent="-342900" algn="just">
              <a:lnSpc>
                <a:spcPct val="107000"/>
              </a:lnSpc>
              <a:spcBef>
                <a:spcPts val="0"/>
              </a:spcBef>
              <a:spcAft>
                <a:spcPts val="0"/>
              </a:spcAft>
              <a:buFont typeface="+mj-lt"/>
              <a:buAutoNum type="arabicPeriod"/>
            </a:pPr>
            <a:r>
              <a:rPr lang="en-GB" sz="1800" dirty="0" err="1">
                <a:solidFill>
                  <a:srgbClr val="000000"/>
                </a:solidFill>
                <a:effectLst/>
                <a:ea typeface="Times New Roman" panose="02020603050405020304" pitchFamily="18" charset="0"/>
                <a:cs typeface="Times New Roman" panose="02020603050405020304" pitchFamily="18" charset="0"/>
              </a:rPr>
              <a:t>Ajuwon</a:t>
            </a:r>
            <a:r>
              <a:rPr lang="en-GB" sz="1800" dirty="0">
                <a:solidFill>
                  <a:srgbClr val="000000"/>
                </a:solidFill>
                <a:effectLst/>
                <a:ea typeface="Times New Roman" panose="02020603050405020304" pitchFamily="18" charset="0"/>
                <a:cs typeface="Times New Roman" panose="02020603050405020304" pitchFamily="18" charset="0"/>
              </a:rPr>
              <a:t> GA, Popoola SO. Influence of Internet Accessibility and Demographic factors on utilization of Web-based Health Information Resources by Resident Doctors in Nigeria. African Journal of Medicine and Medical Sciences. 2014,43( </a:t>
            </a:r>
            <a:r>
              <a:rPr lang="en-GB" sz="1800" dirty="0" err="1">
                <a:solidFill>
                  <a:srgbClr val="000000"/>
                </a:solidFill>
                <a:effectLst/>
                <a:ea typeface="Times New Roman" panose="02020603050405020304" pitchFamily="18" charset="0"/>
                <a:cs typeface="Times New Roman" panose="02020603050405020304" pitchFamily="18" charset="0"/>
              </a:rPr>
              <a:t>Suppl</a:t>
            </a:r>
            <a:r>
              <a:rPr lang="en-GB" sz="1800" dirty="0">
                <a:solidFill>
                  <a:srgbClr val="000000"/>
                </a:solidFill>
                <a:effectLst/>
                <a:ea typeface="Times New Roman" panose="02020603050405020304" pitchFamily="18" charset="0"/>
                <a:cs typeface="Times New Roman" panose="02020603050405020304" pitchFamily="18" charset="0"/>
              </a:rPr>
              <a:t> 1):61–71.</a:t>
            </a:r>
            <a:endParaRPr lang="en-US" sz="1800" dirty="0">
              <a:effectLst/>
              <a:ea typeface="Calibri" panose="020F0502020204030204" pitchFamily="34" charset="0"/>
              <a:cs typeface="Times New Roman" panose="02020603050405020304" pitchFamily="18" charset="0"/>
            </a:endParaRPr>
          </a:p>
          <a:p>
            <a:pPr marL="342900" marR="0" lvl="0" indent="-342900" algn="just">
              <a:lnSpc>
                <a:spcPct val="107000"/>
              </a:lnSpc>
              <a:spcBef>
                <a:spcPts val="0"/>
              </a:spcBef>
              <a:spcAft>
                <a:spcPts val="0"/>
              </a:spcAft>
              <a:buFont typeface="+mj-lt"/>
              <a:buAutoNum type="arabicPeriod"/>
            </a:pPr>
            <a:r>
              <a:rPr lang="en-GB" sz="1800" dirty="0">
                <a:solidFill>
                  <a:srgbClr val="000000"/>
                </a:solidFill>
                <a:effectLst/>
                <a:ea typeface="Times New Roman" panose="02020603050405020304" pitchFamily="18" charset="0"/>
                <a:cs typeface="Times New Roman" panose="02020603050405020304" pitchFamily="18" charset="0"/>
              </a:rPr>
              <a:t>Bhatia S, Patnaik L, </a:t>
            </a:r>
            <a:r>
              <a:rPr lang="en-GB" sz="1800" dirty="0" err="1">
                <a:solidFill>
                  <a:srgbClr val="000000"/>
                </a:solidFill>
                <a:effectLst/>
                <a:ea typeface="Times New Roman" panose="02020603050405020304" pitchFamily="18" charset="0"/>
                <a:cs typeface="Times New Roman" panose="02020603050405020304" pitchFamily="18" charset="0"/>
              </a:rPr>
              <a:t>Pattanaik</a:t>
            </a:r>
            <a:r>
              <a:rPr lang="en-GB" sz="1800" dirty="0">
                <a:solidFill>
                  <a:srgbClr val="000000"/>
                </a:solidFill>
                <a:effectLst/>
                <a:ea typeface="Times New Roman" panose="02020603050405020304" pitchFamily="18" charset="0"/>
                <a:cs typeface="Times New Roman" panose="02020603050405020304" pitchFamily="18" charset="0"/>
              </a:rPr>
              <a:t> S, </a:t>
            </a:r>
            <a:r>
              <a:rPr lang="en-GB" sz="1800" dirty="0" err="1">
                <a:solidFill>
                  <a:srgbClr val="000000"/>
                </a:solidFill>
                <a:effectLst/>
                <a:ea typeface="Times New Roman" panose="02020603050405020304" pitchFamily="18" charset="0"/>
                <a:cs typeface="Times New Roman" panose="02020603050405020304" pitchFamily="18" charset="0"/>
              </a:rPr>
              <a:t>Sahu</a:t>
            </a:r>
            <a:r>
              <a:rPr lang="en-GB" sz="1800" dirty="0">
                <a:solidFill>
                  <a:srgbClr val="000000"/>
                </a:solidFill>
                <a:effectLst/>
                <a:ea typeface="Times New Roman" panose="02020603050405020304" pitchFamily="18" charset="0"/>
                <a:cs typeface="Times New Roman" panose="02020603050405020304" pitchFamily="18" charset="0"/>
              </a:rPr>
              <a:t> T. Internet use for patient care and health research: A cross-sectional study among physicians in a teaching hospital of Eastern India. Journal of Family Medicine and Primary Care. 2018 Sep 1;7(5):993–7.</a:t>
            </a:r>
            <a:endParaRPr lang="en-US" sz="1800" dirty="0">
              <a:effectLst/>
              <a:ea typeface="Calibri" panose="020F0502020204030204" pitchFamily="34" charset="0"/>
              <a:cs typeface="Times New Roman" panose="02020603050405020304" pitchFamily="18" charset="0"/>
            </a:endParaRPr>
          </a:p>
          <a:p>
            <a:pPr marL="342900" marR="0" lvl="0" indent="-342900" algn="just">
              <a:lnSpc>
                <a:spcPct val="107000"/>
              </a:lnSpc>
              <a:spcBef>
                <a:spcPts val="0"/>
              </a:spcBef>
              <a:spcAft>
                <a:spcPts val="0"/>
              </a:spcAft>
              <a:buFont typeface="+mj-lt"/>
              <a:buAutoNum type="arabicPeriod"/>
            </a:pPr>
            <a:r>
              <a:rPr lang="en-GB" sz="1800" dirty="0" err="1">
                <a:solidFill>
                  <a:srgbClr val="000000"/>
                </a:solidFill>
                <a:effectLst/>
                <a:ea typeface="Times New Roman" panose="02020603050405020304" pitchFamily="18" charset="0"/>
                <a:cs typeface="Times New Roman" panose="02020603050405020304" pitchFamily="18" charset="0"/>
              </a:rPr>
              <a:t>Jadoon</a:t>
            </a:r>
            <a:r>
              <a:rPr lang="en-GB" sz="1800" dirty="0">
                <a:solidFill>
                  <a:srgbClr val="000000"/>
                </a:solidFill>
                <a:effectLst/>
                <a:ea typeface="Times New Roman" panose="02020603050405020304" pitchFamily="18" charset="0"/>
                <a:cs typeface="Times New Roman" panose="02020603050405020304" pitchFamily="18" charset="0"/>
              </a:rPr>
              <a:t> NA, Zahid MF, </a:t>
            </a:r>
            <a:r>
              <a:rPr lang="en-GB" sz="1800" dirty="0" err="1">
                <a:solidFill>
                  <a:srgbClr val="000000"/>
                </a:solidFill>
                <a:effectLst/>
                <a:ea typeface="Times New Roman" panose="02020603050405020304" pitchFamily="18" charset="0"/>
                <a:cs typeface="Times New Roman" panose="02020603050405020304" pitchFamily="18" charset="0"/>
              </a:rPr>
              <a:t>Mansoorulhaq</a:t>
            </a:r>
            <a:r>
              <a:rPr lang="en-GB" sz="1800" dirty="0">
                <a:solidFill>
                  <a:srgbClr val="000000"/>
                </a:solidFill>
                <a:effectLst/>
                <a:ea typeface="Times New Roman" panose="02020603050405020304" pitchFamily="18" charset="0"/>
                <a:cs typeface="Times New Roman" panose="02020603050405020304" pitchFamily="18" charset="0"/>
              </a:rPr>
              <a:t> H, Ullah S, </a:t>
            </a:r>
            <a:r>
              <a:rPr lang="en-GB" sz="1800" dirty="0" err="1">
                <a:solidFill>
                  <a:srgbClr val="000000"/>
                </a:solidFill>
                <a:effectLst/>
                <a:ea typeface="Times New Roman" panose="02020603050405020304" pitchFamily="18" charset="0"/>
                <a:cs typeface="Times New Roman" panose="02020603050405020304" pitchFamily="18" charset="0"/>
              </a:rPr>
              <a:t>Jadoon</a:t>
            </a:r>
            <a:r>
              <a:rPr lang="en-GB" sz="1800" dirty="0">
                <a:solidFill>
                  <a:srgbClr val="000000"/>
                </a:solidFill>
                <a:effectLst/>
                <a:ea typeface="Times New Roman" panose="02020603050405020304" pitchFamily="18" charset="0"/>
                <a:cs typeface="Times New Roman" panose="02020603050405020304" pitchFamily="18" charset="0"/>
              </a:rPr>
              <a:t> BA, Raza A, et al. Evaluation of internet access and utilization by medical students in Lahore, Pakistan. BMC Medical Informatics and Decision Making. 2011 May 30;11(1).</a:t>
            </a:r>
            <a:endParaRPr lang="en-US" sz="1800" dirty="0">
              <a:effectLst/>
              <a:ea typeface="Calibri" panose="020F0502020204030204" pitchFamily="34" charset="0"/>
              <a:cs typeface="Times New Roman" panose="02020603050405020304" pitchFamily="18" charset="0"/>
            </a:endParaRPr>
          </a:p>
          <a:p>
            <a:pPr marL="342900" marR="0" lvl="0" indent="-342900" algn="just">
              <a:lnSpc>
                <a:spcPct val="107000"/>
              </a:lnSpc>
              <a:spcBef>
                <a:spcPts val="0"/>
              </a:spcBef>
              <a:spcAft>
                <a:spcPts val="800"/>
              </a:spcAft>
              <a:buFont typeface="+mj-lt"/>
              <a:buAutoNum type="arabicPeriod"/>
            </a:pPr>
            <a:r>
              <a:rPr lang="en-GB" sz="1800" dirty="0">
                <a:solidFill>
                  <a:srgbClr val="000000"/>
                </a:solidFill>
                <a:effectLst/>
                <a:ea typeface="Times New Roman" panose="02020603050405020304" pitchFamily="18" charset="0"/>
                <a:cs typeface="Times New Roman" panose="02020603050405020304" pitchFamily="18" charset="0"/>
              </a:rPr>
              <a:t>Zhou H, Zhang J, </a:t>
            </a:r>
            <a:r>
              <a:rPr lang="en-GB" sz="1800" dirty="0" err="1">
                <a:solidFill>
                  <a:srgbClr val="000000"/>
                </a:solidFill>
                <a:effectLst/>
                <a:ea typeface="Times New Roman" panose="02020603050405020304" pitchFamily="18" charset="0"/>
                <a:cs typeface="Times New Roman" panose="02020603050405020304" pitchFamily="18" charset="0"/>
              </a:rPr>
              <a:t>Su</a:t>
            </a:r>
            <a:r>
              <a:rPr lang="en-GB" sz="1800" dirty="0">
                <a:solidFill>
                  <a:srgbClr val="000000"/>
                </a:solidFill>
                <a:effectLst/>
                <a:ea typeface="Times New Roman" panose="02020603050405020304" pitchFamily="18" charset="0"/>
                <a:cs typeface="Times New Roman" panose="02020603050405020304" pitchFamily="18" charset="0"/>
              </a:rPr>
              <a:t> J. Internet access, usage and trust among medical professionals in China: A web-based survey. International Journal of Nursing Sciences. 2020 Sep;7:S38–45.</a:t>
            </a:r>
            <a:endParaRPr lang="en-US" sz="1800" dirty="0">
              <a:effectLst/>
              <a:ea typeface="Calibri" panose="020F0502020204030204" pitchFamily="34"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id="{65778F48-EED0-0966-D30D-CA2F4B9E882F}"/>
              </a:ext>
            </a:extLst>
          </p:cNvPr>
          <p:cNvSpPr>
            <a:spLocks noGrp="1"/>
          </p:cNvSpPr>
          <p:nvPr>
            <p:ph type="sldNum" sz="quarter" idx="12"/>
          </p:nvPr>
        </p:nvSpPr>
        <p:spPr/>
        <p:txBody>
          <a:bodyPr/>
          <a:lstStyle/>
          <a:p>
            <a:fld id="{26AD20E6-394B-4DF0-96A5-9647FF39C943}" type="slidenum">
              <a:rPr lang="en-IN" smtClean="0"/>
              <a:t>14</a:t>
            </a:fld>
            <a:endParaRPr lang="en-IN" dirty="0"/>
          </a:p>
        </p:txBody>
      </p:sp>
      <p:pic>
        <p:nvPicPr>
          <p:cNvPr id="6" name="Picture 5">
            <a:extLst>
              <a:ext uri="{FF2B5EF4-FFF2-40B4-BE49-F238E27FC236}">
                <a16:creationId xmlns:a16="http://schemas.microsoft.com/office/drawing/2014/main" id="{CE38A3BB-F6B0-315F-B789-A894D10FEAC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492437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A40DA-CCAF-AA4D-F02C-E8A499F3A7C1}"/>
              </a:ext>
            </a:extLst>
          </p:cNvPr>
          <p:cNvSpPr>
            <a:spLocks noGrp="1"/>
          </p:cNvSpPr>
          <p:nvPr>
            <p:ph type="ctrTitle"/>
          </p:nvPr>
        </p:nvSpPr>
        <p:spPr/>
        <p:txBody>
          <a:bodyPr/>
          <a:lstStyle/>
          <a:p>
            <a:r>
              <a:rPr lang="en-IN" dirty="0"/>
              <a:t>Thank You</a:t>
            </a:r>
          </a:p>
        </p:txBody>
      </p:sp>
      <p:sp>
        <p:nvSpPr>
          <p:cNvPr id="3" name="Subtitle 2">
            <a:extLst>
              <a:ext uri="{FF2B5EF4-FFF2-40B4-BE49-F238E27FC236}">
                <a16:creationId xmlns:a16="http://schemas.microsoft.com/office/drawing/2014/main" id="{14362A6F-B772-4C22-FFAA-7F43C56C049B}"/>
              </a:ext>
            </a:extLst>
          </p:cNvPr>
          <p:cNvSpPr>
            <a:spLocks noGrp="1"/>
          </p:cNvSpPr>
          <p:nvPr>
            <p:ph type="subTitle" idx="1"/>
          </p:nvPr>
        </p:nvSpPr>
        <p:spPr>
          <a:xfrm>
            <a:off x="1524000" y="3602038"/>
            <a:ext cx="9144000" cy="674540"/>
          </a:xfrm>
        </p:spPr>
        <p:txBody>
          <a:bodyPr/>
          <a:lstStyle/>
          <a:p>
            <a:r>
              <a:rPr lang="en-IN" dirty="0" err="1"/>
              <a:t>Dr.</a:t>
            </a:r>
            <a:r>
              <a:rPr lang="en-IN" dirty="0"/>
              <a:t> Tanvi Tiwari</a:t>
            </a:r>
          </a:p>
        </p:txBody>
      </p:sp>
      <p:sp>
        <p:nvSpPr>
          <p:cNvPr id="4" name="Slide Number Placeholder 3">
            <a:extLst>
              <a:ext uri="{FF2B5EF4-FFF2-40B4-BE49-F238E27FC236}">
                <a16:creationId xmlns:a16="http://schemas.microsoft.com/office/drawing/2014/main" id="{33C20748-CF29-ED49-B8D8-5DEBC4A531CC}"/>
              </a:ext>
            </a:extLst>
          </p:cNvPr>
          <p:cNvSpPr>
            <a:spLocks noGrp="1"/>
          </p:cNvSpPr>
          <p:nvPr>
            <p:ph type="sldNum" sz="quarter" idx="12"/>
          </p:nvPr>
        </p:nvSpPr>
        <p:spPr/>
        <p:txBody>
          <a:bodyPr/>
          <a:lstStyle/>
          <a:p>
            <a:fld id="{26AD20E6-394B-4DF0-96A5-9647FF39C943}" type="slidenum">
              <a:rPr lang="en-IN" smtClean="0"/>
              <a:t>15</a:t>
            </a:fld>
            <a:endParaRPr lang="en-IN"/>
          </a:p>
        </p:txBody>
      </p:sp>
      <p:pic>
        <p:nvPicPr>
          <p:cNvPr id="6" name="Picture 5">
            <a:extLst>
              <a:ext uri="{FF2B5EF4-FFF2-40B4-BE49-F238E27FC236}">
                <a16:creationId xmlns:a16="http://schemas.microsoft.com/office/drawing/2014/main" id="{EDC1BA95-363B-4D43-B4A1-2FAE931EE5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pic>
        <p:nvPicPr>
          <p:cNvPr id="7" name="Picture 2" descr="Clipart Thank You Jpg">
            <a:extLst>
              <a:ext uri="{FF2B5EF4-FFF2-40B4-BE49-F238E27FC236}">
                <a16:creationId xmlns:a16="http://schemas.microsoft.com/office/drawing/2014/main" id="{537D6B0F-8988-4D63-0BD3-9A19926A88B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156" t="1718" r="1416" b="1711"/>
          <a:stretch/>
        </p:blipFill>
        <p:spPr bwMode="auto">
          <a:xfrm>
            <a:off x="10802983" y="230477"/>
            <a:ext cx="1149532" cy="11512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52462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8E5F9E-1BAE-6110-D682-2A208FC902EE}"/>
              </a:ext>
            </a:extLst>
          </p:cNvPr>
          <p:cNvSpPr>
            <a:spLocks noGrp="1"/>
          </p:cNvSpPr>
          <p:nvPr>
            <p:ph type="title"/>
          </p:nvPr>
        </p:nvSpPr>
        <p:spPr/>
        <p:txBody>
          <a:bodyPr/>
          <a:lstStyle/>
          <a:p>
            <a:pPr algn="ctr"/>
            <a:r>
              <a:rPr lang="en-IN" b="1" dirty="0"/>
              <a:t>Dissertation Experiences</a:t>
            </a:r>
          </a:p>
        </p:txBody>
      </p:sp>
      <p:sp>
        <p:nvSpPr>
          <p:cNvPr id="6" name="Content Placeholder 5">
            <a:extLst>
              <a:ext uri="{FF2B5EF4-FFF2-40B4-BE49-F238E27FC236}">
                <a16:creationId xmlns:a16="http://schemas.microsoft.com/office/drawing/2014/main" id="{F5C77B51-5E77-C0CF-A1AC-D310D2F1CF19}"/>
              </a:ext>
            </a:extLst>
          </p:cNvPr>
          <p:cNvSpPr>
            <a:spLocks noGrp="1"/>
          </p:cNvSpPr>
          <p:nvPr>
            <p:ph sz="quarter" idx="4"/>
          </p:nvPr>
        </p:nvSpPr>
        <p:spPr>
          <a:xfrm>
            <a:off x="518917" y="2434736"/>
            <a:ext cx="10834883" cy="2545227"/>
          </a:xfrm>
        </p:spPr>
        <p:txBody>
          <a:bodyPr>
            <a:noAutofit/>
          </a:bodyPr>
          <a:lstStyle/>
          <a:p>
            <a:pPr>
              <a:buClr>
                <a:srgbClr val="0070C0"/>
              </a:buClr>
              <a:buFont typeface="Wingdings" panose="05000000000000000000" pitchFamily="2" charset="2"/>
              <a:buChar char="Ø"/>
            </a:pPr>
            <a:r>
              <a:rPr lang="en-IN" sz="2400" dirty="0"/>
              <a:t>The starting was a bit tough as public relations was not a familiar field but with time and support of my team got to learn and get in flow with the public relations in healthcare.</a:t>
            </a:r>
          </a:p>
          <a:p>
            <a:pPr marL="0" indent="0">
              <a:buClr>
                <a:srgbClr val="0070C0"/>
              </a:buClr>
              <a:buNone/>
            </a:pPr>
            <a:endParaRPr lang="en-IN" sz="2400" dirty="0"/>
          </a:p>
          <a:p>
            <a:pPr>
              <a:buClr>
                <a:srgbClr val="0070C0"/>
              </a:buClr>
              <a:buFont typeface="Wingdings" panose="05000000000000000000" pitchFamily="2" charset="2"/>
              <a:buChar char="Ø"/>
            </a:pPr>
            <a:r>
              <a:rPr lang="en-IN" sz="2400" dirty="0"/>
              <a:t>It is still a long road ahead as have a lot of things to learn with respect to public relations in healthcare</a:t>
            </a:r>
          </a:p>
        </p:txBody>
      </p:sp>
      <p:sp>
        <p:nvSpPr>
          <p:cNvPr id="7" name="Slide Number Placeholder 6">
            <a:extLst>
              <a:ext uri="{FF2B5EF4-FFF2-40B4-BE49-F238E27FC236}">
                <a16:creationId xmlns:a16="http://schemas.microsoft.com/office/drawing/2014/main" id="{24929AB7-CA6F-0C11-C641-1E492E7E533C}"/>
              </a:ext>
            </a:extLst>
          </p:cNvPr>
          <p:cNvSpPr>
            <a:spLocks noGrp="1"/>
          </p:cNvSpPr>
          <p:nvPr>
            <p:ph type="sldNum" sz="quarter" idx="12"/>
          </p:nvPr>
        </p:nvSpPr>
        <p:spPr/>
        <p:txBody>
          <a:bodyPr/>
          <a:lstStyle/>
          <a:p>
            <a:fld id="{26AD20E6-394B-4DF0-96A5-9647FF39C943}" type="slidenum">
              <a:rPr lang="en-IN" smtClean="0"/>
              <a:t>16</a:t>
            </a:fld>
            <a:endParaRPr lang="en-IN"/>
          </a:p>
        </p:txBody>
      </p:sp>
      <p:pic>
        <p:nvPicPr>
          <p:cNvPr id="9" name="Picture 8">
            <a:extLst>
              <a:ext uri="{FF2B5EF4-FFF2-40B4-BE49-F238E27FC236}">
                <a16:creationId xmlns:a16="http://schemas.microsoft.com/office/drawing/2014/main" id="{E103A6DE-6241-B758-5FA2-2B271CB3CC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3857"/>
            <a:ext cx="2695903" cy="1268959"/>
          </a:xfrm>
          <a:prstGeom prst="rect">
            <a:avLst/>
          </a:prstGeom>
        </p:spPr>
      </p:pic>
    </p:spTree>
    <p:extLst>
      <p:ext uri="{BB962C8B-B14F-4D97-AF65-F5344CB8AC3E}">
        <p14:creationId xmlns:p14="http://schemas.microsoft.com/office/powerpoint/2010/main" val="4782971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1">
            <a:extLst>
              <a:ext uri="{FF2B5EF4-FFF2-40B4-BE49-F238E27FC236}">
                <a16:creationId xmlns:a16="http://schemas.microsoft.com/office/drawing/2014/main" id="{1825AC39-5F85-4CAA-8A81-A1287086B2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9" name="Freeform: Shape 13">
            <a:extLst>
              <a:ext uri="{FF2B5EF4-FFF2-40B4-BE49-F238E27FC236}">
                <a16:creationId xmlns:a16="http://schemas.microsoft.com/office/drawing/2014/main" id="{95DA4D23-37FC-4B90-8188-F0377C5FF4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4417162" cy="6858000"/>
          </a:xfrm>
          <a:custGeom>
            <a:avLst/>
            <a:gdLst>
              <a:gd name="connsiteX0" fmla="*/ 0 w 4417162"/>
              <a:gd name="connsiteY0" fmla="*/ 0 h 6858000"/>
              <a:gd name="connsiteX1" fmla="*/ 144378 w 4417162"/>
              <a:gd name="connsiteY1" fmla="*/ 0 h 6858000"/>
              <a:gd name="connsiteX2" fmla="*/ 2310062 w 4417162"/>
              <a:gd name="connsiteY2" fmla="*/ 0 h 6858000"/>
              <a:gd name="connsiteX3" fmla="*/ 4227367 w 4417162"/>
              <a:gd name="connsiteY3" fmla="*/ 0 h 6858000"/>
              <a:gd name="connsiteX4" fmla="*/ 4232407 w 4417162"/>
              <a:gd name="connsiteY4" fmla="*/ 66675 h 6858000"/>
              <a:gd name="connsiteX5" fmla="*/ 4240804 w 4417162"/>
              <a:gd name="connsiteY5" fmla="*/ 122237 h 6858000"/>
              <a:gd name="connsiteX6" fmla="*/ 4250882 w 4417162"/>
              <a:gd name="connsiteY6" fmla="*/ 174625 h 6858000"/>
              <a:gd name="connsiteX7" fmla="*/ 4267678 w 4417162"/>
              <a:gd name="connsiteY7" fmla="*/ 217487 h 6858000"/>
              <a:gd name="connsiteX8" fmla="*/ 4284474 w 4417162"/>
              <a:gd name="connsiteY8" fmla="*/ 260350 h 6858000"/>
              <a:gd name="connsiteX9" fmla="*/ 4304629 w 4417162"/>
              <a:gd name="connsiteY9" fmla="*/ 296862 h 6858000"/>
              <a:gd name="connsiteX10" fmla="*/ 4324784 w 4417162"/>
              <a:gd name="connsiteY10" fmla="*/ 334962 h 6858000"/>
              <a:gd name="connsiteX11" fmla="*/ 4343260 w 4417162"/>
              <a:gd name="connsiteY11" fmla="*/ 369887 h 6858000"/>
              <a:gd name="connsiteX12" fmla="*/ 4361735 w 4417162"/>
              <a:gd name="connsiteY12" fmla="*/ 409575 h 6858000"/>
              <a:gd name="connsiteX13" fmla="*/ 4378531 w 4417162"/>
              <a:gd name="connsiteY13" fmla="*/ 450850 h 6858000"/>
              <a:gd name="connsiteX14" fmla="*/ 4393648 w 4417162"/>
              <a:gd name="connsiteY14" fmla="*/ 496887 h 6858000"/>
              <a:gd name="connsiteX15" fmla="*/ 4405405 w 4417162"/>
              <a:gd name="connsiteY15" fmla="*/ 546100 h 6858000"/>
              <a:gd name="connsiteX16" fmla="*/ 4413803 w 4417162"/>
              <a:gd name="connsiteY16" fmla="*/ 606425 h 6858000"/>
              <a:gd name="connsiteX17" fmla="*/ 4417162 w 4417162"/>
              <a:gd name="connsiteY17" fmla="*/ 673100 h 6858000"/>
              <a:gd name="connsiteX18" fmla="*/ 4413803 w 4417162"/>
              <a:gd name="connsiteY18" fmla="*/ 744537 h 6858000"/>
              <a:gd name="connsiteX19" fmla="*/ 4405405 w 4417162"/>
              <a:gd name="connsiteY19" fmla="*/ 801687 h 6858000"/>
              <a:gd name="connsiteX20" fmla="*/ 4393648 w 4417162"/>
              <a:gd name="connsiteY20" fmla="*/ 854075 h 6858000"/>
              <a:gd name="connsiteX21" fmla="*/ 4378531 w 4417162"/>
              <a:gd name="connsiteY21" fmla="*/ 901700 h 6858000"/>
              <a:gd name="connsiteX22" fmla="*/ 4361735 w 4417162"/>
              <a:gd name="connsiteY22" fmla="*/ 942975 h 6858000"/>
              <a:gd name="connsiteX23" fmla="*/ 4341580 w 4417162"/>
              <a:gd name="connsiteY23" fmla="*/ 981075 h 6858000"/>
              <a:gd name="connsiteX24" fmla="*/ 4321425 w 4417162"/>
              <a:gd name="connsiteY24" fmla="*/ 1017587 h 6858000"/>
              <a:gd name="connsiteX25" fmla="*/ 4301270 w 4417162"/>
              <a:gd name="connsiteY25" fmla="*/ 1055687 h 6858000"/>
              <a:gd name="connsiteX26" fmla="*/ 4282794 w 4417162"/>
              <a:gd name="connsiteY26" fmla="*/ 1095375 h 6858000"/>
              <a:gd name="connsiteX27" fmla="*/ 4264318 w 4417162"/>
              <a:gd name="connsiteY27" fmla="*/ 1136650 h 6858000"/>
              <a:gd name="connsiteX28" fmla="*/ 4249203 w 4417162"/>
              <a:gd name="connsiteY28" fmla="*/ 1182687 h 6858000"/>
              <a:gd name="connsiteX29" fmla="*/ 4239125 w 4417162"/>
              <a:gd name="connsiteY29" fmla="*/ 1235075 h 6858000"/>
              <a:gd name="connsiteX30" fmla="*/ 4229047 w 4417162"/>
              <a:gd name="connsiteY30" fmla="*/ 1295400 h 6858000"/>
              <a:gd name="connsiteX31" fmla="*/ 4227367 w 4417162"/>
              <a:gd name="connsiteY31" fmla="*/ 1363662 h 6858000"/>
              <a:gd name="connsiteX32" fmla="*/ 4229047 w 4417162"/>
              <a:gd name="connsiteY32" fmla="*/ 1431925 h 6858000"/>
              <a:gd name="connsiteX33" fmla="*/ 4239125 w 4417162"/>
              <a:gd name="connsiteY33" fmla="*/ 1492250 h 6858000"/>
              <a:gd name="connsiteX34" fmla="*/ 4249203 w 4417162"/>
              <a:gd name="connsiteY34" fmla="*/ 1544637 h 6858000"/>
              <a:gd name="connsiteX35" fmla="*/ 4264318 w 4417162"/>
              <a:gd name="connsiteY35" fmla="*/ 1589087 h 6858000"/>
              <a:gd name="connsiteX36" fmla="*/ 4282794 w 4417162"/>
              <a:gd name="connsiteY36" fmla="*/ 1631950 h 6858000"/>
              <a:gd name="connsiteX37" fmla="*/ 4301270 w 4417162"/>
              <a:gd name="connsiteY37" fmla="*/ 1671637 h 6858000"/>
              <a:gd name="connsiteX38" fmla="*/ 4321425 w 4417162"/>
              <a:gd name="connsiteY38" fmla="*/ 1708150 h 6858000"/>
              <a:gd name="connsiteX39" fmla="*/ 4341580 w 4417162"/>
              <a:gd name="connsiteY39" fmla="*/ 1743075 h 6858000"/>
              <a:gd name="connsiteX40" fmla="*/ 4361735 w 4417162"/>
              <a:gd name="connsiteY40" fmla="*/ 1782762 h 6858000"/>
              <a:gd name="connsiteX41" fmla="*/ 4378531 w 4417162"/>
              <a:gd name="connsiteY41" fmla="*/ 1824037 h 6858000"/>
              <a:gd name="connsiteX42" fmla="*/ 4393648 w 4417162"/>
              <a:gd name="connsiteY42" fmla="*/ 1870075 h 6858000"/>
              <a:gd name="connsiteX43" fmla="*/ 4405405 w 4417162"/>
              <a:gd name="connsiteY43" fmla="*/ 1922462 h 6858000"/>
              <a:gd name="connsiteX44" fmla="*/ 4413803 w 4417162"/>
              <a:gd name="connsiteY44" fmla="*/ 1982787 h 6858000"/>
              <a:gd name="connsiteX45" fmla="*/ 4417162 w 4417162"/>
              <a:gd name="connsiteY45" fmla="*/ 2051050 h 6858000"/>
              <a:gd name="connsiteX46" fmla="*/ 4413803 w 4417162"/>
              <a:gd name="connsiteY46" fmla="*/ 2119312 h 6858000"/>
              <a:gd name="connsiteX47" fmla="*/ 4405405 w 4417162"/>
              <a:gd name="connsiteY47" fmla="*/ 2179637 h 6858000"/>
              <a:gd name="connsiteX48" fmla="*/ 4393648 w 4417162"/>
              <a:gd name="connsiteY48" fmla="*/ 2232025 h 6858000"/>
              <a:gd name="connsiteX49" fmla="*/ 4378531 w 4417162"/>
              <a:gd name="connsiteY49" fmla="*/ 2278062 h 6858000"/>
              <a:gd name="connsiteX50" fmla="*/ 4361735 w 4417162"/>
              <a:gd name="connsiteY50" fmla="*/ 2319337 h 6858000"/>
              <a:gd name="connsiteX51" fmla="*/ 4341580 w 4417162"/>
              <a:gd name="connsiteY51" fmla="*/ 2359025 h 6858000"/>
              <a:gd name="connsiteX52" fmla="*/ 4321425 w 4417162"/>
              <a:gd name="connsiteY52" fmla="*/ 2395537 h 6858000"/>
              <a:gd name="connsiteX53" fmla="*/ 4301270 w 4417162"/>
              <a:gd name="connsiteY53" fmla="*/ 2433637 h 6858000"/>
              <a:gd name="connsiteX54" fmla="*/ 4282794 w 4417162"/>
              <a:gd name="connsiteY54" fmla="*/ 2471737 h 6858000"/>
              <a:gd name="connsiteX55" fmla="*/ 4264318 w 4417162"/>
              <a:gd name="connsiteY55" fmla="*/ 2513012 h 6858000"/>
              <a:gd name="connsiteX56" fmla="*/ 4249203 w 4417162"/>
              <a:gd name="connsiteY56" fmla="*/ 2560637 h 6858000"/>
              <a:gd name="connsiteX57" fmla="*/ 4239125 w 4417162"/>
              <a:gd name="connsiteY57" fmla="*/ 2613025 h 6858000"/>
              <a:gd name="connsiteX58" fmla="*/ 4229047 w 4417162"/>
              <a:gd name="connsiteY58" fmla="*/ 2671762 h 6858000"/>
              <a:gd name="connsiteX59" fmla="*/ 4227367 w 4417162"/>
              <a:gd name="connsiteY59" fmla="*/ 2741612 h 6858000"/>
              <a:gd name="connsiteX60" fmla="*/ 4229047 w 4417162"/>
              <a:gd name="connsiteY60" fmla="*/ 2809875 h 6858000"/>
              <a:gd name="connsiteX61" fmla="*/ 4239125 w 4417162"/>
              <a:gd name="connsiteY61" fmla="*/ 2868612 h 6858000"/>
              <a:gd name="connsiteX62" fmla="*/ 4249203 w 4417162"/>
              <a:gd name="connsiteY62" fmla="*/ 2922587 h 6858000"/>
              <a:gd name="connsiteX63" fmla="*/ 4264318 w 4417162"/>
              <a:gd name="connsiteY63" fmla="*/ 2967037 h 6858000"/>
              <a:gd name="connsiteX64" fmla="*/ 4282794 w 4417162"/>
              <a:gd name="connsiteY64" fmla="*/ 3009900 h 6858000"/>
              <a:gd name="connsiteX65" fmla="*/ 4301270 w 4417162"/>
              <a:gd name="connsiteY65" fmla="*/ 3046412 h 6858000"/>
              <a:gd name="connsiteX66" fmla="*/ 4321425 w 4417162"/>
              <a:gd name="connsiteY66" fmla="*/ 3084512 h 6858000"/>
              <a:gd name="connsiteX67" fmla="*/ 4341580 w 4417162"/>
              <a:gd name="connsiteY67" fmla="*/ 3121025 h 6858000"/>
              <a:gd name="connsiteX68" fmla="*/ 4361735 w 4417162"/>
              <a:gd name="connsiteY68" fmla="*/ 3160712 h 6858000"/>
              <a:gd name="connsiteX69" fmla="*/ 4378531 w 4417162"/>
              <a:gd name="connsiteY69" fmla="*/ 3201987 h 6858000"/>
              <a:gd name="connsiteX70" fmla="*/ 4393648 w 4417162"/>
              <a:gd name="connsiteY70" fmla="*/ 3248025 h 6858000"/>
              <a:gd name="connsiteX71" fmla="*/ 4405405 w 4417162"/>
              <a:gd name="connsiteY71" fmla="*/ 3300412 h 6858000"/>
              <a:gd name="connsiteX72" fmla="*/ 4413803 w 4417162"/>
              <a:gd name="connsiteY72" fmla="*/ 3360737 h 6858000"/>
              <a:gd name="connsiteX73" fmla="*/ 4417162 w 4417162"/>
              <a:gd name="connsiteY73" fmla="*/ 3427412 h 6858000"/>
              <a:gd name="connsiteX74" fmla="*/ 4413803 w 4417162"/>
              <a:gd name="connsiteY74" fmla="*/ 3497262 h 6858000"/>
              <a:gd name="connsiteX75" fmla="*/ 4405405 w 4417162"/>
              <a:gd name="connsiteY75" fmla="*/ 3557587 h 6858000"/>
              <a:gd name="connsiteX76" fmla="*/ 4393648 w 4417162"/>
              <a:gd name="connsiteY76" fmla="*/ 3609975 h 6858000"/>
              <a:gd name="connsiteX77" fmla="*/ 4378531 w 4417162"/>
              <a:gd name="connsiteY77" fmla="*/ 3656012 h 6858000"/>
              <a:gd name="connsiteX78" fmla="*/ 4361735 w 4417162"/>
              <a:gd name="connsiteY78" fmla="*/ 3697287 h 6858000"/>
              <a:gd name="connsiteX79" fmla="*/ 4341580 w 4417162"/>
              <a:gd name="connsiteY79" fmla="*/ 3736975 h 6858000"/>
              <a:gd name="connsiteX80" fmla="*/ 4301270 w 4417162"/>
              <a:gd name="connsiteY80" fmla="*/ 3811587 h 6858000"/>
              <a:gd name="connsiteX81" fmla="*/ 4282794 w 4417162"/>
              <a:gd name="connsiteY81" fmla="*/ 3848100 h 6858000"/>
              <a:gd name="connsiteX82" fmla="*/ 4264318 w 4417162"/>
              <a:gd name="connsiteY82" fmla="*/ 3890962 h 6858000"/>
              <a:gd name="connsiteX83" fmla="*/ 4249203 w 4417162"/>
              <a:gd name="connsiteY83" fmla="*/ 3935412 h 6858000"/>
              <a:gd name="connsiteX84" fmla="*/ 4239125 w 4417162"/>
              <a:gd name="connsiteY84" fmla="*/ 3987800 h 6858000"/>
              <a:gd name="connsiteX85" fmla="*/ 4229047 w 4417162"/>
              <a:gd name="connsiteY85" fmla="*/ 4048125 h 6858000"/>
              <a:gd name="connsiteX86" fmla="*/ 4227367 w 4417162"/>
              <a:gd name="connsiteY86" fmla="*/ 4116387 h 6858000"/>
              <a:gd name="connsiteX87" fmla="*/ 4229047 w 4417162"/>
              <a:gd name="connsiteY87" fmla="*/ 4186237 h 6858000"/>
              <a:gd name="connsiteX88" fmla="*/ 4239125 w 4417162"/>
              <a:gd name="connsiteY88" fmla="*/ 4244975 h 6858000"/>
              <a:gd name="connsiteX89" fmla="*/ 4249203 w 4417162"/>
              <a:gd name="connsiteY89" fmla="*/ 4297362 h 6858000"/>
              <a:gd name="connsiteX90" fmla="*/ 4264318 w 4417162"/>
              <a:gd name="connsiteY90" fmla="*/ 4343400 h 6858000"/>
              <a:gd name="connsiteX91" fmla="*/ 4282794 w 4417162"/>
              <a:gd name="connsiteY91" fmla="*/ 4386262 h 6858000"/>
              <a:gd name="connsiteX92" fmla="*/ 4301270 w 4417162"/>
              <a:gd name="connsiteY92" fmla="*/ 4424362 h 6858000"/>
              <a:gd name="connsiteX93" fmla="*/ 4341580 w 4417162"/>
              <a:gd name="connsiteY93" fmla="*/ 4498975 h 6858000"/>
              <a:gd name="connsiteX94" fmla="*/ 4361735 w 4417162"/>
              <a:gd name="connsiteY94" fmla="*/ 4537075 h 6858000"/>
              <a:gd name="connsiteX95" fmla="*/ 4378531 w 4417162"/>
              <a:gd name="connsiteY95" fmla="*/ 4579937 h 6858000"/>
              <a:gd name="connsiteX96" fmla="*/ 4393648 w 4417162"/>
              <a:gd name="connsiteY96" fmla="*/ 4625975 h 6858000"/>
              <a:gd name="connsiteX97" fmla="*/ 4405405 w 4417162"/>
              <a:gd name="connsiteY97" fmla="*/ 4678362 h 6858000"/>
              <a:gd name="connsiteX98" fmla="*/ 4413803 w 4417162"/>
              <a:gd name="connsiteY98" fmla="*/ 4738687 h 6858000"/>
              <a:gd name="connsiteX99" fmla="*/ 4417162 w 4417162"/>
              <a:gd name="connsiteY99" fmla="*/ 4806950 h 6858000"/>
              <a:gd name="connsiteX100" fmla="*/ 4413803 w 4417162"/>
              <a:gd name="connsiteY100" fmla="*/ 4875212 h 6858000"/>
              <a:gd name="connsiteX101" fmla="*/ 4405405 w 4417162"/>
              <a:gd name="connsiteY101" fmla="*/ 4935537 h 6858000"/>
              <a:gd name="connsiteX102" fmla="*/ 4393648 w 4417162"/>
              <a:gd name="connsiteY102" fmla="*/ 4987925 h 6858000"/>
              <a:gd name="connsiteX103" fmla="*/ 4378531 w 4417162"/>
              <a:gd name="connsiteY103" fmla="*/ 5033962 h 6858000"/>
              <a:gd name="connsiteX104" fmla="*/ 4361735 w 4417162"/>
              <a:gd name="connsiteY104" fmla="*/ 5075237 h 6858000"/>
              <a:gd name="connsiteX105" fmla="*/ 4341580 w 4417162"/>
              <a:gd name="connsiteY105" fmla="*/ 5114925 h 6858000"/>
              <a:gd name="connsiteX106" fmla="*/ 4321425 w 4417162"/>
              <a:gd name="connsiteY106" fmla="*/ 5149850 h 6858000"/>
              <a:gd name="connsiteX107" fmla="*/ 4301270 w 4417162"/>
              <a:gd name="connsiteY107" fmla="*/ 5186362 h 6858000"/>
              <a:gd name="connsiteX108" fmla="*/ 4282794 w 4417162"/>
              <a:gd name="connsiteY108" fmla="*/ 5226050 h 6858000"/>
              <a:gd name="connsiteX109" fmla="*/ 4264318 w 4417162"/>
              <a:gd name="connsiteY109" fmla="*/ 5268912 h 6858000"/>
              <a:gd name="connsiteX110" fmla="*/ 4249203 w 4417162"/>
              <a:gd name="connsiteY110" fmla="*/ 5313362 h 6858000"/>
              <a:gd name="connsiteX111" fmla="*/ 4239125 w 4417162"/>
              <a:gd name="connsiteY111" fmla="*/ 5365750 h 6858000"/>
              <a:gd name="connsiteX112" fmla="*/ 4229047 w 4417162"/>
              <a:gd name="connsiteY112" fmla="*/ 5426075 h 6858000"/>
              <a:gd name="connsiteX113" fmla="*/ 4227367 w 4417162"/>
              <a:gd name="connsiteY113" fmla="*/ 5494337 h 6858000"/>
              <a:gd name="connsiteX114" fmla="*/ 4229047 w 4417162"/>
              <a:gd name="connsiteY114" fmla="*/ 5562600 h 6858000"/>
              <a:gd name="connsiteX115" fmla="*/ 4239125 w 4417162"/>
              <a:gd name="connsiteY115" fmla="*/ 5622925 h 6858000"/>
              <a:gd name="connsiteX116" fmla="*/ 4249203 w 4417162"/>
              <a:gd name="connsiteY116" fmla="*/ 5675312 h 6858000"/>
              <a:gd name="connsiteX117" fmla="*/ 4264318 w 4417162"/>
              <a:gd name="connsiteY117" fmla="*/ 5721350 h 6858000"/>
              <a:gd name="connsiteX118" fmla="*/ 4282794 w 4417162"/>
              <a:gd name="connsiteY118" fmla="*/ 5762625 h 6858000"/>
              <a:gd name="connsiteX119" fmla="*/ 4301270 w 4417162"/>
              <a:gd name="connsiteY119" fmla="*/ 5802312 h 6858000"/>
              <a:gd name="connsiteX120" fmla="*/ 4321425 w 4417162"/>
              <a:gd name="connsiteY120" fmla="*/ 5840412 h 6858000"/>
              <a:gd name="connsiteX121" fmla="*/ 4341580 w 4417162"/>
              <a:gd name="connsiteY121" fmla="*/ 5876925 h 6858000"/>
              <a:gd name="connsiteX122" fmla="*/ 4361735 w 4417162"/>
              <a:gd name="connsiteY122" fmla="*/ 5915025 h 6858000"/>
              <a:gd name="connsiteX123" fmla="*/ 4378531 w 4417162"/>
              <a:gd name="connsiteY123" fmla="*/ 5956300 h 6858000"/>
              <a:gd name="connsiteX124" fmla="*/ 4393648 w 4417162"/>
              <a:gd name="connsiteY124" fmla="*/ 6003925 h 6858000"/>
              <a:gd name="connsiteX125" fmla="*/ 4405405 w 4417162"/>
              <a:gd name="connsiteY125" fmla="*/ 6056312 h 6858000"/>
              <a:gd name="connsiteX126" fmla="*/ 4413803 w 4417162"/>
              <a:gd name="connsiteY126" fmla="*/ 6113462 h 6858000"/>
              <a:gd name="connsiteX127" fmla="*/ 4417162 w 4417162"/>
              <a:gd name="connsiteY127" fmla="*/ 6183312 h 6858000"/>
              <a:gd name="connsiteX128" fmla="*/ 4413803 w 4417162"/>
              <a:gd name="connsiteY128" fmla="*/ 6251575 h 6858000"/>
              <a:gd name="connsiteX129" fmla="*/ 4405405 w 4417162"/>
              <a:gd name="connsiteY129" fmla="*/ 6311900 h 6858000"/>
              <a:gd name="connsiteX130" fmla="*/ 4393648 w 4417162"/>
              <a:gd name="connsiteY130" fmla="*/ 6361112 h 6858000"/>
              <a:gd name="connsiteX131" fmla="*/ 4378531 w 4417162"/>
              <a:gd name="connsiteY131" fmla="*/ 6407150 h 6858000"/>
              <a:gd name="connsiteX132" fmla="*/ 4361735 w 4417162"/>
              <a:gd name="connsiteY132" fmla="*/ 6448425 h 6858000"/>
              <a:gd name="connsiteX133" fmla="*/ 4343260 w 4417162"/>
              <a:gd name="connsiteY133" fmla="*/ 6488112 h 6858000"/>
              <a:gd name="connsiteX134" fmla="*/ 4324784 w 4417162"/>
              <a:gd name="connsiteY134" fmla="*/ 6523037 h 6858000"/>
              <a:gd name="connsiteX135" fmla="*/ 4304629 w 4417162"/>
              <a:gd name="connsiteY135" fmla="*/ 6561137 h 6858000"/>
              <a:gd name="connsiteX136" fmla="*/ 4284474 w 4417162"/>
              <a:gd name="connsiteY136" fmla="*/ 6597650 h 6858000"/>
              <a:gd name="connsiteX137" fmla="*/ 4267678 w 4417162"/>
              <a:gd name="connsiteY137" fmla="*/ 6640512 h 6858000"/>
              <a:gd name="connsiteX138" fmla="*/ 4250882 w 4417162"/>
              <a:gd name="connsiteY138" fmla="*/ 6683375 h 6858000"/>
              <a:gd name="connsiteX139" fmla="*/ 4240804 w 4417162"/>
              <a:gd name="connsiteY139" fmla="*/ 6735762 h 6858000"/>
              <a:gd name="connsiteX140" fmla="*/ 4232407 w 4417162"/>
              <a:gd name="connsiteY140" fmla="*/ 6791325 h 6858000"/>
              <a:gd name="connsiteX141" fmla="*/ 4227367 w 4417162"/>
              <a:gd name="connsiteY141" fmla="*/ 6858000 h 6858000"/>
              <a:gd name="connsiteX142" fmla="*/ 2310062 w 4417162"/>
              <a:gd name="connsiteY142" fmla="*/ 6858000 h 6858000"/>
              <a:gd name="connsiteX143" fmla="*/ 144378 w 4417162"/>
              <a:gd name="connsiteY143" fmla="*/ 6858000 h 6858000"/>
              <a:gd name="connsiteX144" fmla="*/ 0 w 4417162"/>
              <a:gd name="connsiteY14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Lst>
            <a:rect l="l" t="t" r="r" b="b"/>
            <a:pathLst>
              <a:path w="4417162" h="6858000">
                <a:moveTo>
                  <a:pt x="0" y="0"/>
                </a:moveTo>
                <a:lnTo>
                  <a:pt x="144378" y="0"/>
                </a:lnTo>
                <a:lnTo>
                  <a:pt x="2310062" y="0"/>
                </a:lnTo>
                <a:lnTo>
                  <a:pt x="4227367" y="0"/>
                </a:lnTo>
                <a:lnTo>
                  <a:pt x="4232407" y="66675"/>
                </a:lnTo>
                <a:lnTo>
                  <a:pt x="4240804" y="122237"/>
                </a:lnTo>
                <a:lnTo>
                  <a:pt x="4250882" y="174625"/>
                </a:lnTo>
                <a:lnTo>
                  <a:pt x="4267678" y="217487"/>
                </a:lnTo>
                <a:lnTo>
                  <a:pt x="4284474" y="260350"/>
                </a:lnTo>
                <a:lnTo>
                  <a:pt x="4304629" y="296862"/>
                </a:lnTo>
                <a:lnTo>
                  <a:pt x="4324784" y="334962"/>
                </a:lnTo>
                <a:lnTo>
                  <a:pt x="4343260" y="369887"/>
                </a:lnTo>
                <a:lnTo>
                  <a:pt x="4361735" y="409575"/>
                </a:lnTo>
                <a:lnTo>
                  <a:pt x="4378531" y="450850"/>
                </a:lnTo>
                <a:lnTo>
                  <a:pt x="4393648" y="496887"/>
                </a:lnTo>
                <a:lnTo>
                  <a:pt x="4405405" y="546100"/>
                </a:lnTo>
                <a:lnTo>
                  <a:pt x="4413803" y="606425"/>
                </a:lnTo>
                <a:lnTo>
                  <a:pt x="4417162" y="673100"/>
                </a:lnTo>
                <a:lnTo>
                  <a:pt x="4413803" y="744537"/>
                </a:lnTo>
                <a:lnTo>
                  <a:pt x="4405405" y="801687"/>
                </a:lnTo>
                <a:lnTo>
                  <a:pt x="4393648" y="854075"/>
                </a:lnTo>
                <a:lnTo>
                  <a:pt x="4378531" y="901700"/>
                </a:lnTo>
                <a:lnTo>
                  <a:pt x="4361735" y="942975"/>
                </a:lnTo>
                <a:lnTo>
                  <a:pt x="4341580" y="981075"/>
                </a:lnTo>
                <a:lnTo>
                  <a:pt x="4321425" y="1017587"/>
                </a:lnTo>
                <a:lnTo>
                  <a:pt x="4301270" y="1055687"/>
                </a:lnTo>
                <a:lnTo>
                  <a:pt x="4282794" y="1095375"/>
                </a:lnTo>
                <a:lnTo>
                  <a:pt x="4264318" y="1136650"/>
                </a:lnTo>
                <a:lnTo>
                  <a:pt x="4249203" y="1182687"/>
                </a:lnTo>
                <a:lnTo>
                  <a:pt x="4239125" y="1235075"/>
                </a:lnTo>
                <a:lnTo>
                  <a:pt x="4229047" y="1295400"/>
                </a:lnTo>
                <a:lnTo>
                  <a:pt x="4227367" y="1363662"/>
                </a:lnTo>
                <a:lnTo>
                  <a:pt x="4229047" y="1431925"/>
                </a:lnTo>
                <a:lnTo>
                  <a:pt x="4239125" y="1492250"/>
                </a:lnTo>
                <a:lnTo>
                  <a:pt x="4249203" y="1544637"/>
                </a:lnTo>
                <a:lnTo>
                  <a:pt x="4264318" y="1589087"/>
                </a:lnTo>
                <a:lnTo>
                  <a:pt x="4282794" y="1631950"/>
                </a:lnTo>
                <a:lnTo>
                  <a:pt x="4301270" y="1671637"/>
                </a:lnTo>
                <a:lnTo>
                  <a:pt x="4321425" y="1708150"/>
                </a:lnTo>
                <a:lnTo>
                  <a:pt x="4341580" y="1743075"/>
                </a:lnTo>
                <a:lnTo>
                  <a:pt x="4361735" y="1782762"/>
                </a:lnTo>
                <a:lnTo>
                  <a:pt x="4378531" y="1824037"/>
                </a:lnTo>
                <a:lnTo>
                  <a:pt x="4393648" y="1870075"/>
                </a:lnTo>
                <a:lnTo>
                  <a:pt x="4405405" y="1922462"/>
                </a:lnTo>
                <a:lnTo>
                  <a:pt x="4413803" y="1982787"/>
                </a:lnTo>
                <a:lnTo>
                  <a:pt x="4417162" y="2051050"/>
                </a:lnTo>
                <a:lnTo>
                  <a:pt x="4413803" y="2119312"/>
                </a:lnTo>
                <a:lnTo>
                  <a:pt x="4405405" y="2179637"/>
                </a:lnTo>
                <a:lnTo>
                  <a:pt x="4393648" y="2232025"/>
                </a:lnTo>
                <a:lnTo>
                  <a:pt x="4378531" y="2278062"/>
                </a:lnTo>
                <a:lnTo>
                  <a:pt x="4361735" y="2319337"/>
                </a:lnTo>
                <a:lnTo>
                  <a:pt x="4341580" y="2359025"/>
                </a:lnTo>
                <a:lnTo>
                  <a:pt x="4321425" y="2395537"/>
                </a:lnTo>
                <a:lnTo>
                  <a:pt x="4301270" y="2433637"/>
                </a:lnTo>
                <a:lnTo>
                  <a:pt x="4282794" y="2471737"/>
                </a:lnTo>
                <a:lnTo>
                  <a:pt x="4264318" y="2513012"/>
                </a:lnTo>
                <a:lnTo>
                  <a:pt x="4249203" y="2560637"/>
                </a:lnTo>
                <a:lnTo>
                  <a:pt x="4239125" y="2613025"/>
                </a:lnTo>
                <a:lnTo>
                  <a:pt x="4229047" y="2671762"/>
                </a:lnTo>
                <a:lnTo>
                  <a:pt x="4227367" y="2741612"/>
                </a:lnTo>
                <a:lnTo>
                  <a:pt x="4229047" y="2809875"/>
                </a:lnTo>
                <a:lnTo>
                  <a:pt x="4239125" y="2868612"/>
                </a:lnTo>
                <a:lnTo>
                  <a:pt x="4249203" y="2922587"/>
                </a:lnTo>
                <a:lnTo>
                  <a:pt x="4264318" y="2967037"/>
                </a:lnTo>
                <a:lnTo>
                  <a:pt x="4282794" y="3009900"/>
                </a:lnTo>
                <a:lnTo>
                  <a:pt x="4301270" y="3046412"/>
                </a:lnTo>
                <a:lnTo>
                  <a:pt x="4321425" y="3084512"/>
                </a:lnTo>
                <a:lnTo>
                  <a:pt x="4341580" y="3121025"/>
                </a:lnTo>
                <a:lnTo>
                  <a:pt x="4361735" y="3160712"/>
                </a:lnTo>
                <a:lnTo>
                  <a:pt x="4378531" y="3201987"/>
                </a:lnTo>
                <a:lnTo>
                  <a:pt x="4393648" y="3248025"/>
                </a:lnTo>
                <a:lnTo>
                  <a:pt x="4405405" y="3300412"/>
                </a:lnTo>
                <a:lnTo>
                  <a:pt x="4413803" y="3360737"/>
                </a:lnTo>
                <a:lnTo>
                  <a:pt x="4417162" y="3427412"/>
                </a:lnTo>
                <a:lnTo>
                  <a:pt x="4413803" y="3497262"/>
                </a:lnTo>
                <a:lnTo>
                  <a:pt x="4405405" y="3557587"/>
                </a:lnTo>
                <a:lnTo>
                  <a:pt x="4393648" y="3609975"/>
                </a:lnTo>
                <a:lnTo>
                  <a:pt x="4378531" y="3656012"/>
                </a:lnTo>
                <a:lnTo>
                  <a:pt x="4361735" y="3697287"/>
                </a:lnTo>
                <a:lnTo>
                  <a:pt x="4341580" y="3736975"/>
                </a:lnTo>
                <a:lnTo>
                  <a:pt x="4301270" y="3811587"/>
                </a:lnTo>
                <a:lnTo>
                  <a:pt x="4282794" y="3848100"/>
                </a:lnTo>
                <a:lnTo>
                  <a:pt x="4264318" y="3890962"/>
                </a:lnTo>
                <a:lnTo>
                  <a:pt x="4249203" y="3935412"/>
                </a:lnTo>
                <a:lnTo>
                  <a:pt x="4239125" y="3987800"/>
                </a:lnTo>
                <a:lnTo>
                  <a:pt x="4229047" y="4048125"/>
                </a:lnTo>
                <a:lnTo>
                  <a:pt x="4227367" y="4116387"/>
                </a:lnTo>
                <a:lnTo>
                  <a:pt x="4229047" y="4186237"/>
                </a:lnTo>
                <a:lnTo>
                  <a:pt x="4239125" y="4244975"/>
                </a:lnTo>
                <a:lnTo>
                  <a:pt x="4249203" y="4297362"/>
                </a:lnTo>
                <a:lnTo>
                  <a:pt x="4264318" y="4343400"/>
                </a:lnTo>
                <a:lnTo>
                  <a:pt x="4282794" y="4386262"/>
                </a:lnTo>
                <a:lnTo>
                  <a:pt x="4301270" y="4424362"/>
                </a:lnTo>
                <a:lnTo>
                  <a:pt x="4341580" y="4498975"/>
                </a:lnTo>
                <a:lnTo>
                  <a:pt x="4361735" y="4537075"/>
                </a:lnTo>
                <a:lnTo>
                  <a:pt x="4378531" y="4579937"/>
                </a:lnTo>
                <a:lnTo>
                  <a:pt x="4393648" y="4625975"/>
                </a:lnTo>
                <a:lnTo>
                  <a:pt x="4405405" y="4678362"/>
                </a:lnTo>
                <a:lnTo>
                  <a:pt x="4413803" y="4738687"/>
                </a:lnTo>
                <a:lnTo>
                  <a:pt x="4417162" y="4806950"/>
                </a:lnTo>
                <a:lnTo>
                  <a:pt x="4413803" y="4875212"/>
                </a:lnTo>
                <a:lnTo>
                  <a:pt x="4405405" y="4935537"/>
                </a:lnTo>
                <a:lnTo>
                  <a:pt x="4393648" y="4987925"/>
                </a:lnTo>
                <a:lnTo>
                  <a:pt x="4378531" y="5033962"/>
                </a:lnTo>
                <a:lnTo>
                  <a:pt x="4361735" y="5075237"/>
                </a:lnTo>
                <a:lnTo>
                  <a:pt x="4341580" y="5114925"/>
                </a:lnTo>
                <a:lnTo>
                  <a:pt x="4321425" y="5149850"/>
                </a:lnTo>
                <a:lnTo>
                  <a:pt x="4301270" y="5186362"/>
                </a:lnTo>
                <a:lnTo>
                  <a:pt x="4282794" y="5226050"/>
                </a:lnTo>
                <a:lnTo>
                  <a:pt x="4264318" y="5268912"/>
                </a:lnTo>
                <a:lnTo>
                  <a:pt x="4249203" y="5313362"/>
                </a:lnTo>
                <a:lnTo>
                  <a:pt x="4239125" y="5365750"/>
                </a:lnTo>
                <a:lnTo>
                  <a:pt x="4229047" y="5426075"/>
                </a:lnTo>
                <a:lnTo>
                  <a:pt x="4227367" y="5494337"/>
                </a:lnTo>
                <a:lnTo>
                  <a:pt x="4229047" y="5562600"/>
                </a:lnTo>
                <a:lnTo>
                  <a:pt x="4239125" y="5622925"/>
                </a:lnTo>
                <a:lnTo>
                  <a:pt x="4249203" y="5675312"/>
                </a:lnTo>
                <a:lnTo>
                  <a:pt x="4264318" y="5721350"/>
                </a:lnTo>
                <a:lnTo>
                  <a:pt x="4282794" y="5762625"/>
                </a:lnTo>
                <a:lnTo>
                  <a:pt x="4301270" y="5802312"/>
                </a:lnTo>
                <a:lnTo>
                  <a:pt x="4321425" y="5840412"/>
                </a:lnTo>
                <a:lnTo>
                  <a:pt x="4341580" y="5876925"/>
                </a:lnTo>
                <a:lnTo>
                  <a:pt x="4361735" y="5915025"/>
                </a:lnTo>
                <a:lnTo>
                  <a:pt x="4378531" y="5956300"/>
                </a:lnTo>
                <a:lnTo>
                  <a:pt x="4393648" y="6003925"/>
                </a:lnTo>
                <a:lnTo>
                  <a:pt x="4405405" y="6056312"/>
                </a:lnTo>
                <a:lnTo>
                  <a:pt x="4413803" y="6113462"/>
                </a:lnTo>
                <a:lnTo>
                  <a:pt x="4417162" y="6183312"/>
                </a:lnTo>
                <a:lnTo>
                  <a:pt x="4413803" y="6251575"/>
                </a:lnTo>
                <a:lnTo>
                  <a:pt x="4405405" y="6311900"/>
                </a:lnTo>
                <a:lnTo>
                  <a:pt x="4393648" y="6361112"/>
                </a:lnTo>
                <a:lnTo>
                  <a:pt x="4378531" y="6407150"/>
                </a:lnTo>
                <a:lnTo>
                  <a:pt x="4361735" y="6448425"/>
                </a:lnTo>
                <a:lnTo>
                  <a:pt x="4343260" y="6488112"/>
                </a:lnTo>
                <a:lnTo>
                  <a:pt x="4324784" y="6523037"/>
                </a:lnTo>
                <a:lnTo>
                  <a:pt x="4304629" y="6561137"/>
                </a:lnTo>
                <a:lnTo>
                  <a:pt x="4284474" y="6597650"/>
                </a:lnTo>
                <a:lnTo>
                  <a:pt x="4267678" y="6640512"/>
                </a:lnTo>
                <a:lnTo>
                  <a:pt x="4250882" y="6683375"/>
                </a:lnTo>
                <a:lnTo>
                  <a:pt x="4240804" y="6735762"/>
                </a:lnTo>
                <a:lnTo>
                  <a:pt x="4232407" y="6791325"/>
                </a:lnTo>
                <a:lnTo>
                  <a:pt x="4227367" y="6858000"/>
                </a:lnTo>
                <a:lnTo>
                  <a:pt x="2310062" y="6858000"/>
                </a:lnTo>
                <a:lnTo>
                  <a:pt x="144378" y="6858000"/>
                </a:lnTo>
                <a:lnTo>
                  <a:pt x="0" y="6858000"/>
                </a:lnTo>
                <a:close/>
              </a:path>
            </a:pathLst>
          </a:custGeom>
          <a:solidFill>
            <a:srgbClr val="FFFFFF"/>
          </a:solidFill>
          <a:ln w="0">
            <a:noFill/>
            <a:prstDash val="solid"/>
            <a:round/>
            <a:headEnd/>
            <a:tailEnd/>
          </a:ln>
        </p:spPr>
      </p:sp>
      <p:sp useBgFill="1">
        <p:nvSpPr>
          <p:cNvPr id="16" name="Freeform: Shape 15">
            <a:extLst>
              <a:ext uri="{FF2B5EF4-FFF2-40B4-BE49-F238E27FC236}">
                <a16:creationId xmlns:a16="http://schemas.microsoft.com/office/drawing/2014/main" id="{A7A4B465-FBCC-4CD4-89A1-82992A7B47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4272784" cy="6858000"/>
          </a:xfrm>
          <a:custGeom>
            <a:avLst/>
            <a:gdLst>
              <a:gd name="connsiteX0" fmla="*/ 0 w 4272784"/>
              <a:gd name="connsiteY0" fmla="*/ 0 h 6858000"/>
              <a:gd name="connsiteX1" fmla="*/ 4082989 w 4272784"/>
              <a:gd name="connsiteY1" fmla="*/ 0 h 6858000"/>
              <a:gd name="connsiteX2" fmla="*/ 4088029 w 4272784"/>
              <a:gd name="connsiteY2" fmla="*/ 66675 h 6858000"/>
              <a:gd name="connsiteX3" fmla="*/ 4096426 w 4272784"/>
              <a:gd name="connsiteY3" fmla="*/ 122237 h 6858000"/>
              <a:gd name="connsiteX4" fmla="*/ 4106504 w 4272784"/>
              <a:gd name="connsiteY4" fmla="*/ 174625 h 6858000"/>
              <a:gd name="connsiteX5" fmla="*/ 4123300 w 4272784"/>
              <a:gd name="connsiteY5" fmla="*/ 217487 h 6858000"/>
              <a:gd name="connsiteX6" fmla="*/ 4140096 w 4272784"/>
              <a:gd name="connsiteY6" fmla="*/ 260350 h 6858000"/>
              <a:gd name="connsiteX7" fmla="*/ 4160251 w 4272784"/>
              <a:gd name="connsiteY7" fmla="*/ 296862 h 6858000"/>
              <a:gd name="connsiteX8" fmla="*/ 4180406 w 4272784"/>
              <a:gd name="connsiteY8" fmla="*/ 334962 h 6858000"/>
              <a:gd name="connsiteX9" fmla="*/ 4198882 w 4272784"/>
              <a:gd name="connsiteY9" fmla="*/ 369887 h 6858000"/>
              <a:gd name="connsiteX10" fmla="*/ 4217357 w 4272784"/>
              <a:gd name="connsiteY10" fmla="*/ 409575 h 6858000"/>
              <a:gd name="connsiteX11" fmla="*/ 4234153 w 4272784"/>
              <a:gd name="connsiteY11" fmla="*/ 450850 h 6858000"/>
              <a:gd name="connsiteX12" fmla="*/ 4249270 w 4272784"/>
              <a:gd name="connsiteY12" fmla="*/ 496887 h 6858000"/>
              <a:gd name="connsiteX13" fmla="*/ 4261027 w 4272784"/>
              <a:gd name="connsiteY13" fmla="*/ 546100 h 6858000"/>
              <a:gd name="connsiteX14" fmla="*/ 4269425 w 4272784"/>
              <a:gd name="connsiteY14" fmla="*/ 606425 h 6858000"/>
              <a:gd name="connsiteX15" fmla="*/ 4272784 w 4272784"/>
              <a:gd name="connsiteY15" fmla="*/ 673100 h 6858000"/>
              <a:gd name="connsiteX16" fmla="*/ 4269425 w 4272784"/>
              <a:gd name="connsiteY16" fmla="*/ 744537 h 6858000"/>
              <a:gd name="connsiteX17" fmla="*/ 4261027 w 4272784"/>
              <a:gd name="connsiteY17" fmla="*/ 801687 h 6858000"/>
              <a:gd name="connsiteX18" fmla="*/ 4249270 w 4272784"/>
              <a:gd name="connsiteY18" fmla="*/ 854075 h 6858000"/>
              <a:gd name="connsiteX19" fmla="*/ 4234153 w 4272784"/>
              <a:gd name="connsiteY19" fmla="*/ 901700 h 6858000"/>
              <a:gd name="connsiteX20" fmla="*/ 4217357 w 4272784"/>
              <a:gd name="connsiteY20" fmla="*/ 942975 h 6858000"/>
              <a:gd name="connsiteX21" fmla="*/ 4197202 w 4272784"/>
              <a:gd name="connsiteY21" fmla="*/ 981075 h 6858000"/>
              <a:gd name="connsiteX22" fmla="*/ 4177047 w 4272784"/>
              <a:gd name="connsiteY22" fmla="*/ 1017587 h 6858000"/>
              <a:gd name="connsiteX23" fmla="*/ 4156892 w 4272784"/>
              <a:gd name="connsiteY23" fmla="*/ 1055687 h 6858000"/>
              <a:gd name="connsiteX24" fmla="*/ 4138416 w 4272784"/>
              <a:gd name="connsiteY24" fmla="*/ 1095375 h 6858000"/>
              <a:gd name="connsiteX25" fmla="*/ 4119940 w 4272784"/>
              <a:gd name="connsiteY25" fmla="*/ 1136650 h 6858000"/>
              <a:gd name="connsiteX26" fmla="*/ 4104825 w 4272784"/>
              <a:gd name="connsiteY26" fmla="*/ 1182687 h 6858000"/>
              <a:gd name="connsiteX27" fmla="*/ 4094747 w 4272784"/>
              <a:gd name="connsiteY27" fmla="*/ 1235075 h 6858000"/>
              <a:gd name="connsiteX28" fmla="*/ 4084669 w 4272784"/>
              <a:gd name="connsiteY28" fmla="*/ 1295400 h 6858000"/>
              <a:gd name="connsiteX29" fmla="*/ 4082989 w 4272784"/>
              <a:gd name="connsiteY29" fmla="*/ 1363662 h 6858000"/>
              <a:gd name="connsiteX30" fmla="*/ 4084669 w 4272784"/>
              <a:gd name="connsiteY30" fmla="*/ 1431925 h 6858000"/>
              <a:gd name="connsiteX31" fmla="*/ 4094747 w 4272784"/>
              <a:gd name="connsiteY31" fmla="*/ 1492250 h 6858000"/>
              <a:gd name="connsiteX32" fmla="*/ 4104825 w 4272784"/>
              <a:gd name="connsiteY32" fmla="*/ 1544637 h 6858000"/>
              <a:gd name="connsiteX33" fmla="*/ 4119940 w 4272784"/>
              <a:gd name="connsiteY33" fmla="*/ 1589087 h 6858000"/>
              <a:gd name="connsiteX34" fmla="*/ 4138416 w 4272784"/>
              <a:gd name="connsiteY34" fmla="*/ 1631950 h 6858000"/>
              <a:gd name="connsiteX35" fmla="*/ 4156892 w 4272784"/>
              <a:gd name="connsiteY35" fmla="*/ 1671637 h 6858000"/>
              <a:gd name="connsiteX36" fmla="*/ 4177047 w 4272784"/>
              <a:gd name="connsiteY36" fmla="*/ 1708150 h 6858000"/>
              <a:gd name="connsiteX37" fmla="*/ 4197202 w 4272784"/>
              <a:gd name="connsiteY37" fmla="*/ 1743075 h 6858000"/>
              <a:gd name="connsiteX38" fmla="*/ 4217357 w 4272784"/>
              <a:gd name="connsiteY38" fmla="*/ 1782762 h 6858000"/>
              <a:gd name="connsiteX39" fmla="*/ 4234153 w 4272784"/>
              <a:gd name="connsiteY39" fmla="*/ 1824037 h 6858000"/>
              <a:gd name="connsiteX40" fmla="*/ 4249270 w 4272784"/>
              <a:gd name="connsiteY40" fmla="*/ 1870075 h 6858000"/>
              <a:gd name="connsiteX41" fmla="*/ 4261027 w 4272784"/>
              <a:gd name="connsiteY41" fmla="*/ 1922462 h 6858000"/>
              <a:gd name="connsiteX42" fmla="*/ 4269425 w 4272784"/>
              <a:gd name="connsiteY42" fmla="*/ 1982787 h 6858000"/>
              <a:gd name="connsiteX43" fmla="*/ 4272784 w 4272784"/>
              <a:gd name="connsiteY43" fmla="*/ 2051050 h 6858000"/>
              <a:gd name="connsiteX44" fmla="*/ 4269425 w 4272784"/>
              <a:gd name="connsiteY44" fmla="*/ 2119312 h 6858000"/>
              <a:gd name="connsiteX45" fmla="*/ 4261027 w 4272784"/>
              <a:gd name="connsiteY45" fmla="*/ 2179637 h 6858000"/>
              <a:gd name="connsiteX46" fmla="*/ 4249270 w 4272784"/>
              <a:gd name="connsiteY46" fmla="*/ 2232025 h 6858000"/>
              <a:gd name="connsiteX47" fmla="*/ 4234153 w 4272784"/>
              <a:gd name="connsiteY47" fmla="*/ 2278062 h 6858000"/>
              <a:gd name="connsiteX48" fmla="*/ 4217357 w 4272784"/>
              <a:gd name="connsiteY48" fmla="*/ 2319337 h 6858000"/>
              <a:gd name="connsiteX49" fmla="*/ 4197202 w 4272784"/>
              <a:gd name="connsiteY49" fmla="*/ 2359025 h 6858000"/>
              <a:gd name="connsiteX50" fmla="*/ 4177047 w 4272784"/>
              <a:gd name="connsiteY50" fmla="*/ 2395537 h 6858000"/>
              <a:gd name="connsiteX51" fmla="*/ 4156892 w 4272784"/>
              <a:gd name="connsiteY51" fmla="*/ 2433637 h 6858000"/>
              <a:gd name="connsiteX52" fmla="*/ 4138416 w 4272784"/>
              <a:gd name="connsiteY52" fmla="*/ 2471737 h 6858000"/>
              <a:gd name="connsiteX53" fmla="*/ 4119940 w 4272784"/>
              <a:gd name="connsiteY53" fmla="*/ 2513012 h 6858000"/>
              <a:gd name="connsiteX54" fmla="*/ 4104825 w 4272784"/>
              <a:gd name="connsiteY54" fmla="*/ 2560637 h 6858000"/>
              <a:gd name="connsiteX55" fmla="*/ 4094747 w 4272784"/>
              <a:gd name="connsiteY55" fmla="*/ 2613025 h 6858000"/>
              <a:gd name="connsiteX56" fmla="*/ 4084669 w 4272784"/>
              <a:gd name="connsiteY56" fmla="*/ 2671762 h 6858000"/>
              <a:gd name="connsiteX57" fmla="*/ 4082989 w 4272784"/>
              <a:gd name="connsiteY57" fmla="*/ 2741612 h 6858000"/>
              <a:gd name="connsiteX58" fmla="*/ 4084669 w 4272784"/>
              <a:gd name="connsiteY58" fmla="*/ 2809875 h 6858000"/>
              <a:gd name="connsiteX59" fmla="*/ 4094747 w 4272784"/>
              <a:gd name="connsiteY59" fmla="*/ 2868612 h 6858000"/>
              <a:gd name="connsiteX60" fmla="*/ 4104825 w 4272784"/>
              <a:gd name="connsiteY60" fmla="*/ 2922587 h 6858000"/>
              <a:gd name="connsiteX61" fmla="*/ 4119940 w 4272784"/>
              <a:gd name="connsiteY61" fmla="*/ 2967037 h 6858000"/>
              <a:gd name="connsiteX62" fmla="*/ 4138416 w 4272784"/>
              <a:gd name="connsiteY62" fmla="*/ 3009900 h 6858000"/>
              <a:gd name="connsiteX63" fmla="*/ 4156892 w 4272784"/>
              <a:gd name="connsiteY63" fmla="*/ 3046412 h 6858000"/>
              <a:gd name="connsiteX64" fmla="*/ 4177047 w 4272784"/>
              <a:gd name="connsiteY64" fmla="*/ 3084512 h 6858000"/>
              <a:gd name="connsiteX65" fmla="*/ 4197202 w 4272784"/>
              <a:gd name="connsiteY65" fmla="*/ 3121025 h 6858000"/>
              <a:gd name="connsiteX66" fmla="*/ 4217357 w 4272784"/>
              <a:gd name="connsiteY66" fmla="*/ 3160712 h 6858000"/>
              <a:gd name="connsiteX67" fmla="*/ 4234153 w 4272784"/>
              <a:gd name="connsiteY67" fmla="*/ 3201987 h 6858000"/>
              <a:gd name="connsiteX68" fmla="*/ 4249270 w 4272784"/>
              <a:gd name="connsiteY68" fmla="*/ 3248025 h 6858000"/>
              <a:gd name="connsiteX69" fmla="*/ 4261027 w 4272784"/>
              <a:gd name="connsiteY69" fmla="*/ 3300412 h 6858000"/>
              <a:gd name="connsiteX70" fmla="*/ 4269425 w 4272784"/>
              <a:gd name="connsiteY70" fmla="*/ 3360737 h 6858000"/>
              <a:gd name="connsiteX71" fmla="*/ 4272784 w 4272784"/>
              <a:gd name="connsiteY71" fmla="*/ 3427412 h 6858000"/>
              <a:gd name="connsiteX72" fmla="*/ 4269425 w 4272784"/>
              <a:gd name="connsiteY72" fmla="*/ 3497262 h 6858000"/>
              <a:gd name="connsiteX73" fmla="*/ 4261027 w 4272784"/>
              <a:gd name="connsiteY73" fmla="*/ 3557587 h 6858000"/>
              <a:gd name="connsiteX74" fmla="*/ 4249270 w 4272784"/>
              <a:gd name="connsiteY74" fmla="*/ 3609975 h 6858000"/>
              <a:gd name="connsiteX75" fmla="*/ 4234153 w 4272784"/>
              <a:gd name="connsiteY75" fmla="*/ 3656012 h 6858000"/>
              <a:gd name="connsiteX76" fmla="*/ 4217357 w 4272784"/>
              <a:gd name="connsiteY76" fmla="*/ 3697287 h 6858000"/>
              <a:gd name="connsiteX77" fmla="*/ 4197202 w 4272784"/>
              <a:gd name="connsiteY77" fmla="*/ 3736975 h 6858000"/>
              <a:gd name="connsiteX78" fmla="*/ 4156892 w 4272784"/>
              <a:gd name="connsiteY78" fmla="*/ 3811587 h 6858000"/>
              <a:gd name="connsiteX79" fmla="*/ 4138416 w 4272784"/>
              <a:gd name="connsiteY79" fmla="*/ 3848100 h 6858000"/>
              <a:gd name="connsiteX80" fmla="*/ 4119940 w 4272784"/>
              <a:gd name="connsiteY80" fmla="*/ 3890962 h 6858000"/>
              <a:gd name="connsiteX81" fmla="*/ 4104825 w 4272784"/>
              <a:gd name="connsiteY81" fmla="*/ 3935412 h 6858000"/>
              <a:gd name="connsiteX82" fmla="*/ 4094747 w 4272784"/>
              <a:gd name="connsiteY82" fmla="*/ 3987800 h 6858000"/>
              <a:gd name="connsiteX83" fmla="*/ 4084669 w 4272784"/>
              <a:gd name="connsiteY83" fmla="*/ 4048125 h 6858000"/>
              <a:gd name="connsiteX84" fmla="*/ 4082989 w 4272784"/>
              <a:gd name="connsiteY84" fmla="*/ 4116387 h 6858000"/>
              <a:gd name="connsiteX85" fmla="*/ 4084669 w 4272784"/>
              <a:gd name="connsiteY85" fmla="*/ 4186237 h 6858000"/>
              <a:gd name="connsiteX86" fmla="*/ 4094747 w 4272784"/>
              <a:gd name="connsiteY86" fmla="*/ 4244975 h 6858000"/>
              <a:gd name="connsiteX87" fmla="*/ 4104825 w 4272784"/>
              <a:gd name="connsiteY87" fmla="*/ 4297362 h 6858000"/>
              <a:gd name="connsiteX88" fmla="*/ 4119940 w 4272784"/>
              <a:gd name="connsiteY88" fmla="*/ 4343400 h 6858000"/>
              <a:gd name="connsiteX89" fmla="*/ 4138416 w 4272784"/>
              <a:gd name="connsiteY89" fmla="*/ 4386262 h 6858000"/>
              <a:gd name="connsiteX90" fmla="*/ 4156892 w 4272784"/>
              <a:gd name="connsiteY90" fmla="*/ 4424362 h 6858000"/>
              <a:gd name="connsiteX91" fmla="*/ 4197202 w 4272784"/>
              <a:gd name="connsiteY91" fmla="*/ 4498975 h 6858000"/>
              <a:gd name="connsiteX92" fmla="*/ 4217357 w 4272784"/>
              <a:gd name="connsiteY92" fmla="*/ 4537075 h 6858000"/>
              <a:gd name="connsiteX93" fmla="*/ 4234153 w 4272784"/>
              <a:gd name="connsiteY93" fmla="*/ 4579937 h 6858000"/>
              <a:gd name="connsiteX94" fmla="*/ 4249270 w 4272784"/>
              <a:gd name="connsiteY94" fmla="*/ 4625975 h 6858000"/>
              <a:gd name="connsiteX95" fmla="*/ 4261027 w 4272784"/>
              <a:gd name="connsiteY95" fmla="*/ 4678362 h 6858000"/>
              <a:gd name="connsiteX96" fmla="*/ 4269425 w 4272784"/>
              <a:gd name="connsiteY96" fmla="*/ 4738687 h 6858000"/>
              <a:gd name="connsiteX97" fmla="*/ 4272784 w 4272784"/>
              <a:gd name="connsiteY97" fmla="*/ 4806950 h 6858000"/>
              <a:gd name="connsiteX98" fmla="*/ 4269425 w 4272784"/>
              <a:gd name="connsiteY98" fmla="*/ 4875212 h 6858000"/>
              <a:gd name="connsiteX99" fmla="*/ 4261027 w 4272784"/>
              <a:gd name="connsiteY99" fmla="*/ 4935537 h 6858000"/>
              <a:gd name="connsiteX100" fmla="*/ 4249270 w 4272784"/>
              <a:gd name="connsiteY100" fmla="*/ 4987925 h 6858000"/>
              <a:gd name="connsiteX101" fmla="*/ 4234153 w 4272784"/>
              <a:gd name="connsiteY101" fmla="*/ 5033962 h 6858000"/>
              <a:gd name="connsiteX102" fmla="*/ 4217357 w 4272784"/>
              <a:gd name="connsiteY102" fmla="*/ 5075237 h 6858000"/>
              <a:gd name="connsiteX103" fmla="*/ 4197202 w 4272784"/>
              <a:gd name="connsiteY103" fmla="*/ 5114925 h 6858000"/>
              <a:gd name="connsiteX104" fmla="*/ 4177047 w 4272784"/>
              <a:gd name="connsiteY104" fmla="*/ 5149850 h 6858000"/>
              <a:gd name="connsiteX105" fmla="*/ 4156892 w 4272784"/>
              <a:gd name="connsiteY105" fmla="*/ 5186362 h 6858000"/>
              <a:gd name="connsiteX106" fmla="*/ 4138416 w 4272784"/>
              <a:gd name="connsiteY106" fmla="*/ 5226050 h 6858000"/>
              <a:gd name="connsiteX107" fmla="*/ 4119940 w 4272784"/>
              <a:gd name="connsiteY107" fmla="*/ 5268912 h 6858000"/>
              <a:gd name="connsiteX108" fmla="*/ 4104825 w 4272784"/>
              <a:gd name="connsiteY108" fmla="*/ 5313362 h 6858000"/>
              <a:gd name="connsiteX109" fmla="*/ 4094747 w 4272784"/>
              <a:gd name="connsiteY109" fmla="*/ 5365750 h 6858000"/>
              <a:gd name="connsiteX110" fmla="*/ 4084669 w 4272784"/>
              <a:gd name="connsiteY110" fmla="*/ 5426075 h 6858000"/>
              <a:gd name="connsiteX111" fmla="*/ 4082989 w 4272784"/>
              <a:gd name="connsiteY111" fmla="*/ 5494337 h 6858000"/>
              <a:gd name="connsiteX112" fmla="*/ 4084669 w 4272784"/>
              <a:gd name="connsiteY112" fmla="*/ 5562600 h 6858000"/>
              <a:gd name="connsiteX113" fmla="*/ 4094747 w 4272784"/>
              <a:gd name="connsiteY113" fmla="*/ 5622925 h 6858000"/>
              <a:gd name="connsiteX114" fmla="*/ 4104825 w 4272784"/>
              <a:gd name="connsiteY114" fmla="*/ 5675312 h 6858000"/>
              <a:gd name="connsiteX115" fmla="*/ 4119940 w 4272784"/>
              <a:gd name="connsiteY115" fmla="*/ 5721350 h 6858000"/>
              <a:gd name="connsiteX116" fmla="*/ 4138416 w 4272784"/>
              <a:gd name="connsiteY116" fmla="*/ 5762625 h 6858000"/>
              <a:gd name="connsiteX117" fmla="*/ 4156892 w 4272784"/>
              <a:gd name="connsiteY117" fmla="*/ 5802312 h 6858000"/>
              <a:gd name="connsiteX118" fmla="*/ 4177047 w 4272784"/>
              <a:gd name="connsiteY118" fmla="*/ 5840412 h 6858000"/>
              <a:gd name="connsiteX119" fmla="*/ 4197202 w 4272784"/>
              <a:gd name="connsiteY119" fmla="*/ 5876925 h 6858000"/>
              <a:gd name="connsiteX120" fmla="*/ 4217357 w 4272784"/>
              <a:gd name="connsiteY120" fmla="*/ 5915025 h 6858000"/>
              <a:gd name="connsiteX121" fmla="*/ 4234153 w 4272784"/>
              <a:gd name="connsiteY121" fmla="*/ 5956300 h 6858000"/>
              <a:gd name="connsiteX122" fmla="*/ 4249270 w 4272784"/>
              <a:gd name="connsiteY122" fmla="*/ 6003925 h 6858000"/>
              <a:gd name="connsiteX123" fmla="*/ 4261027 w 4272784"/>
              <a:gd name="connsiteY123" fmla="*/ 6056312 h 6858000"/>
              <a:gd name="connsiteX124" fmla="*/ 4269425 w 4272784"/>
              <a:gd name="connsiteY124" fmla="*/ 6113462 h 6858000"/>
              <a:gd name="connsiteX125" fmla="*/ 4272784 w 4272784"/>
              <a:gd name="connsiteY125" fmla="*/ 6183312 h 6858000"/>
              <a:gd name="connsiteX126" fmla="*/ 4269425 w 4272784"/>
              <a:gd name="connsiteY126" fmla="*/ 6251575 h 6858000"/>
              <a:gd name="connsiteX127" fmla="*/ 4261027 w 4272784"/>
              <a:gd name="connsiteY127" fmla="*/ 6311900 h 6858000"/>
              <a:gd name="connsiteX128" fmla="*/ 4249270 w 4272784"/>
              <a:gd name="connsiteY128" fmla="*/ 6361112 h 6858000"/>
              <a:gd name="connsiteX129" fmla="*/ 4234153 w 4272784"/>
              <a:gd name="connsiteY129" fmla="*/ 6407150 h 6858000"/>
              <a:gd name="connsiteX130" fmla="*/ 4217357 w 4272784"/>
              <a:gd name="connsiteY130" fmla="*/ 6448425 h 6858000"/>
              <a:gd name="connsiteX131" fmla="*/ 4198882 w 4272784"/>
              <a:gd name="connsiteY131" fmla="*/ 6488112 h 6858000"/>
              <a:gd name="connsiteX132" fmla="*/ 4180406 w 4272784"/>
              <a:gd name="connsiteY132" fmla="*/ 6523037 h 6858000"/>
              <a:gd name="connsiteX133" fmla="*/ 4160251 w 4272784"/>
              <a:gd name="connsiteY133" fmla="*/ 6561137 h 6858000"/>
              <a:gd name="connsiteX134" fmla="*/ 4140096 w 4272784"/>
              <a:gd name="connsiteY134" fmla="*/ 6597650 h 6858000"/>
              <a:gd name="connsiteX135" fmla="*/ 4123300 w 4272784"/>
              <a:gd name="connsiteY135" fmla="*/ 6640512 h 6858000"/>
              <a:gd name="connsiteX136" fmla="*/ 4106504 w 4272784"/>
              <a:gd name="connsiteY136" fmla="*/ 6683375 h 6858000"/>
              <a:gd name="connsiteX137" fmla="*/ 4096426 w 4272784"/>
              <a:gd name="connsiteY137" fmla="*/ 6735762 h 6858000"/>
              <a:gd name="connsiteX138" fmla="*/ 4088029 w 4272784"/>
              <a:gd name="connsiteY138" fmla="*/ 6791325 h 6858000"/>
              <a:gd name="connsiteX139" fmla="*/ 4082989 w 4272784"/>
              <a:gd name="connsiteY139" fmla="*/ 6858000 h 6858000"/>
              <a:gd name="connsiteX140" fmla="*/ 0 w 4272784"/>
              <a:gd name="connsiteY14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Lst>
            <a:rect l="l" t="t" r="r" b="b"/>
            <a:pathLst>
              <a:path w="4272784" h="6858000">
                <a:moveTo>
                  <a:pt x="0" y="0"/>
                </a:moveTo>
                <a:lnTo>
                  <a:pt x="4082989" y="0"/>
                </a:lnTo>
                <a:lnTo>
                  <a:pt x="4088029" y="66675"/>
                </a:lnTo>
                <a:lnTo>
                  <a:pt x="4096426" y="122237"/>
                </a:lnTo>
                <a:lnTo>
                  <a:pt x="4106504" y="174625"/>
                </a:lnTo>
                <a:lnTo>
                  <a:pt x="4123300" y="217487"/>
                </a:lnTo>
                <a:lnTo>
                  <a:pt x="4140096" y="260350"/>
                </a:lnTo>
                <a:lnTo>
                  <a:pt x="4160251" y="296862"/>
                </a:lnTo>
                <a:lnTo>
                  <a:pt x="4180406" y="334962"/>
                </a:lnTo>
                <a:lnTo>
                  <a:pt x="4198882" y="369887"/>
                </a:lnTo>
                <a:lnTo>
                  <a:pt x="4217357" y="409575"/>
                </a:lnTo>
                <a:lnTo>
                  <a:pt x="4234153" y="450850"/>
                </a:lnTo>
                <a:lnTo>
                  <a:pt x="4249270" y="496887"/>
                </a:lnTo>
                <a:lnTo>
                  <a:pt x="4261027" y="546100"/>
                </a:lnTo>
                <a:lnTo>
                  <a:pt x="4269425" y="606425"/>
                </a:lnTo>
                <a:lnTo>
                  <a:pt x="4272784" y="673100"/>
                </a:lnTo>
                <a:lnTo>
                  <a:pt x="4269425" y="744537"/>
                </a:lnTo>
                <a:lnTo>
                  <a:pt x="4261027" y="801687"/>
                </a:lnTo>
                <a:lnTo>
                  <a:pt x="4249270" y="854075"/>
                </a:lnTo>
                <a:lnTo>
                  <a:pt x="4234153" y="901700"/>
                </a:lnTo>
                <a:lnTo>
                  <a:pt x="4217357" y="942975"/>
                </a:lnTo>
                <a:lnTo>
                  <a:pt x="4197202" y="981075"/>
                </a:lnTo>
                <a:lnTo>
                  <a:pt x="4177047" y="1017587"/>
                </a:lnTo>
                <a:lnTo>
                  <a:pt x="4156892" y="1055687"/>
                </a:lnTo>
                <a:lnTo>
                  <a:pt x="4138416" y="1095375"/>
                </a:lnTo>
                <a:lnTo>
                  <a:pt x="4119940" y="1136650"/>
                </a:lnTo>
                <a:lnTo>
                  <a:pt x="4104825" y="1182687"/>
                </a:lnTo>
                <a:lnTo>
                  <a:pt x="4094747" y="1235075"/>
                </a:lnTo>
                <a:lnTo>
                  <a:pt x="4084669" y="1295400"/>
                </a:lnTo>
                <a:lnTo>
                  <a:pt x="4082989" y="1363662"/>
                </a:lnTo>
                <a:lnTo>
                  <a:pt x="4084669" y="1431925"/>
                </a:lnTo>
                <a:lnTo>
                  <a:pt x="4094747" y="1492250"/>
                </a:lnTo>
                <a:lnTo>
                  <a:pt x="4104825" y="1544637"/>
                </a:lnTo>
                <a:lnTo>
                  <a:pt x="4119940" y="1589087"/>
                </a:lnTo>
                <a:lnTo>
                  <a:pt x="4138416" y="1631950"/>
                </a:lnTo>
                <a:lnTo>
                  <a:pt x="4156892" y="1671637"/>
                </a:lnTo>
                <a:lnTo>
                  <a:pt x="4177047" y="1708150"/>
                </a:lnTo>
                <a:lnTo>
                  <a:pt x="4197202" y="1743075"/>
                </a:lnTo>
                <a:lnTo>
                  <a:pt x="4217357" y="1782762"/>
                </a:lnTo>
                <a:lnTo>
                  <a:pt x="4234153" y="1824037"/>
                </a:lnTo>
                <a:lnTo>
                  <a:pt x="4249270" y="1870075"/>
                </a:lnTo>
                <a:lnTo>
                  <a:pt x="4261027" y="1922462"/>
                </a:lnTo>
                <a:lnTo>
                  <a:pt x="4269425" y="1982787"/>
                </a:lnTo>
                <a:lnTo>
                  <a:pt x="4272784" y="2051050"/>
                </a:lnTo>
                <a:lnTo>
                  <a:pt x="4269425" y="2119312"/>
                </a:lnTo>
                <a:lnTo>
                  <a:pt x="4261027" y="2179637"/>
                </a:lnTo>
                <a:lnTo>
                  <a:pt x="4249270" y="2232025"/>
                </a:lnTo>
                <a:lnTo>
                  <a:pt x="4234153" y="2278062"/>
                </a:lnTo>
                <a:lnTo>
                  <a:pt x="4217357" y="2319337"/>
                </a:lnTo>
                <a:lnTo>
                  <a:pt x="4197202" y="2359025"/>
                </a:lnTo>
                <a:lnTo>
                  <a:pt x="4177047" y="2395537"/>
                </a:lnTo>
                <a:lnTo>
                  <a:pt x="4156892" y="2433637"/>
                </a:lnTo>
                <a:lnTo>
                  <a:pt x="4138416" y="2471737"/>
                </a:lnTo>
                <a:lnTo>
                  <a:pt x="4119940" y="2513012"/>
                </a:lnTo>
                <a:lnTo>
                  <a:pt x="4104825" y="2560637"/>
                </a:lnTo>
                <a:lnTo>
                  <a:pt x="4094747" y="2613025"/>
                </a:lnTo>
                <a:lnTo>
                  <a:pt x="4084669" y="2671762"/>
                </a:lnTo>
                <a:lnTo>
                  <a:pt x="4082989" y="2741612"/>
                </a:lnTo>
                <a:lnTo>
                  <a:pt x="4084669" y="2809875"/>
                </a:lnTo>
                <a:lnTo>
                  <a:pt x="4094747" y="2868612"/>
                </a:lnTo>
                <a:lnTo>
                  <a:pt x="4104825" y="2922587"/>
                </a:lnTo>
                <a:lnTo>
                  <a:pt x="4119940" y="2967037"/>
                </a:lnTo>
                <a:lnTo>
                  <a:pt x="4138416" y="3009900"/>
                </a:lnTo>
                <a:lnTo>
                  <a:pt x="4156892" y="3046412"/>
                </a:lnTo>
                <a:lnTo>
                  <a:pt x="4177047" y="3084512"/>
                </a:lnTo>
                <a:lnTo>
                  <a:pt x="4197202" y="3121025"/>
                </a:lnTo>
                <a:lnTo>
                  <a:pt x="4217357" y="3160712"/>
                </a:lnTo>
                <a:lnTo>
                  <a:pt x="4234153" y="3201987"/>
                </a:lnTo>
                <a:lnTo>
                  <a:pt x="4249270" y="3248025"/>
                </a:lnTo>
                <a:lnTo>
                  <a:pt x="4261027" y="3300412"/>
                </a:lnTo>
                <a:lnTo>
                  <a:pt x="4269425" y="3360737"/>
                </a:lnTo>
                <a:lnTo>
                  <a:pt x="4272784" y="3427412"/>
                </a:lnTo>
                <a:lnTo>
                  <a:pt x="4269425" y="3497262"/>
                </a:lnTo>
                <a:lnTo>
                  <a:pt x="4261027" y="3557587"/>
                </a:lnTo>
                <a:lnTo>
                  <a:pt x="4249270" y="3609975"/>
                </a:lnTo>
                <a:lnTo>
                  <a:pt x="4234153" y="3656012"/>
                </a:lnTo>
                <a:lnTo>
                  <a:pt x="4217357" y="3697287"/>
                </a:lnTo>
                <a:lnTo>
                  <a:pt x="4197202" y="3736975"/>
                </a:lnTo>
                <a:lnTo>
                  <a:pt x="4156892" y="3811587"/>
                </a:lnTo>
                <a:lnTo>
                  <a:pt x="4138416" y="3848100"/>
                </a:lnTo>
                <a:lnTo>
                  <a:pt x="4119940" y="3890962"/>
                </a:lnTo>
                <a:lnTo>
                  <a:pt x="4104825" y="3935412"/>
                </a:lnTo>
                <a:lnTo>
                  <a:pt x="4094747" y="3987800"/>
                </a:lnTo>
                <a:lnTo>
                  <a:pt x="4084669" y="4048125"/>
                </a:lnTo>
                <a:lnTo>
                  <a:pt x="4082989" y="4116387"/>
                </a:lnTo>
                <a:lnTo>
                  <a:pt x="4084669" y="4186237"/>
                </a:lnTo>
                <a:lnTo>
                  <a:pt x="4094747" y="4244975"/>
                </a:lnTo>
                <a:lnTo>
                  <a:pt x="4104825" y="4297362"/>
                </a:lnTo>
                <a:lnTo>
                  <a:pt x="4119940" y="4343400"/>
                </a:lnTo>
                <a:lnTo>
                  <a:pt x="4138416" y="4386262"/>
                </a:lnTo>
                <a:lnTo>
                  <a:pt x="4156892" y="4424362"/>
                </a:lnTo>
                <a:lnTo>
                  <a:pt x="4197202" y="4498975"/>
                </a:lnTo>
                <a:lnTo>
                  <a:pt x="4217357" y="4537075"/>
                </a:lnTo>
                <a:lnTo>
                  <a:pt x="4234153" y="4579937"/>
                </a:lnTo>
                <a:lnTo>
                  <a:pt x="4249270" y="4625975"/>
                </a:lnTo>
                <a:lnTo>
                  <a:pt x="4261027" y="4678362"/>
                </a:lnTo>
                <a:lnTo>
                  <a:pt x="4269425" y="4738687"/>
                </a:lnTo>
                <a:lnTo>
                  <a:pt x="4272784" y="4806950"/>
                </a:lnTo>
                <a:lnTo>
                  <a:pt x="4269425" y="4875212"/>
                </a:lnTo>
                <a:lnTo>
                  <a:pt x="4261027" y="4935537"/>
                </a:lnTo>
                <a:lnTo>
                  <a:pt x="4249270" y="4987925"/>
                </a:lnTo>
                <a:lnTo>
                  <a:pt x="4234153" y="5033962"/>
                </a:lnTo>
                <a:lnTo>
                  <a:pt x="4217357" y="5075237"/>
                </a:lnTo>
                <a:lnTo>
                  <a:pt x="4197202" y="5114925"/>
                </a:lnTo>
                <a:lnTo>
                  <a:pt x="4177047" y="5149850"/>
                </a:lnTo>
                <a:lnTo>
                  <a:pt x="4156892" y="5186362"/>
                </a:lnTo>
                <a:lnTo>
                  <a:pt x="4138416" y="5226050"/>
                </a:lnTo>
                <a:lnTo>
                  <a:pt x="4119940" y="5268912"/>
                </a:lnTo>
                <a:lnTo>
                  <a:pt x="4104825" y="5313362"/>
                </a:lnTo>
                <a:lnTo>
                  <a:pt x="4094747" y="5365750"/>
                </a:lnTo>
                <a:lnTo>
                  <a:pt x="4084669" y="5426075"/>
                </a:lnTo>
                <a:lnTo>
                  <a:pt x="4082989" y="5494337"/>
                </a:lnTo>
                <a:lnTo>
                  <a:pt x="4084669" y="5562600"/>
                </a:lnTo>
                <a:lnTo>
                  <a:pt x="4094747" y="5622925"/>
                </a:lnTo>
                <a:lnTo>
                  <a:pt x="4104825" y="5675312"/>
                </a:lnTo>
                <a:lnTo>
                  <a:pt x="4119940" y="5721350"/>
                </a:lnTo>
                <a:lnTo>
                  <a:pt x="4138416" y="5762625"/>
                </a:lnTo>
                <a:lnTo>
                  <a:pt x="4156892" y="5802312"/>
                </a:lnTo>
                <a:lnTo>
                  <a:pt x="4177047" y="5840412"/>
                </a:lnTo>
                <a:lnTo>
                  <a:pt x="4197202" y="5876925"/>
                </a:lnTo>
                <a:lnTo>
                  <a:pt x="4217357" y="5915025"/>
                </a:lnTo>
                <a:lnTo>
                  <a:pt x="4234153" y="5956300"/>
                </a:lnTo>
                <a:lnTo>
                  <a:pt x="4249270" y="6003925"/>
                </a:lnTo>
                <a:lnTo>
                  <a:pt x="4261027" y="6056312"/>
                </a:lnTo>
                <a:lnTo>
                  <a:pt x="4269425" y="6113462"/>
                </a:lnTo>
                <a:lnTo>
                  <a:pt x="4272784" y="6183312"/>
                </a:lnTo>
                <a:lnTo>
                  <a:pt x="4269425" y="6251575"/>
                </a:lnTo>
                <a:lnTo>
                  <a:pt x="4261027" y="6311900"/>
                </a:lnTo>
                <a:lnTo>
                  <a:pt x="4249270" y="6361112"/>
                </a:lnTo>
                <a:lnTo>
                  <a:pt x="4234153" y="6407150"/>
                </a:lnTo>
                <a:lnTo>
                  <a:pt x="4217357" y="6448425"/>
                </a:lnTo>
                <a:lnTo>
                  <a:pt x="4198882" y="6488112"/>
                </a:lnTo>
                <a:lnTo>
                  <a:pt x="4180406" y="6523037"/>
                </a:lnTo>
                <a:lnTo>
                  <a:pt x="4160251" y="6561137"/>
                </a:lnTo>
                <a:lnTo>
                  <a:pt x="4140096" y="6597650"/>
                </a:lnTo>
                <a:lnTo>
                  <a:pt x="4123300" y="6640512"/>
                </a:lnTo>
                <a:lnTo>
                  <a:pt x="4106504" y="6683375"/>
                </a:lnTo>
                <a:lnTo>
                  <a:pt x="4096426" y="6735762"/>
                </a:lnTo>
                <a:lnTo>
                  <a:pt x="4088029" y="6791325"/>
                </a:lnTo>
                <a:lnTo>
                  <a:pt x="4082989" y="6858000"/>
                </a:lnTo>
                <a:lnTo>
                  <a:pt x="0" y="6858000"/>
                </a:lnTo>
                <a:close/>
              </a:path>
            </a:pathLst>
          </a:custGeom>
          <a:ln w="0">
            <a:noFill/>
            <a:prstDash val="solid"/>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Freeform: Shape 17">
            <a:extLst>
              <a:ext uri="{FF2B5EF4-FFF2-40B4-BE49-F238E27FC236}">
                <a16:creationId xmlns:a16="http://schemas.microsoft.com/office/drawing/2014/main" id="{909E572F-9CDC-4214-9D42-FF00176495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4417162" cy="6858000"/>
          </a:xfrm>
          <a:custGeom>
            <a:avLst/>
            <a:gdLst>
              <a:gd name="connsiteX0" fmla="*/ 4417162 w 4417162"/>
              <a:gd name="connsiteY0" fmla="*/ 0 h 6858000"/>
              <a:gd name="connsiteX1" fmla="*/ 334174 w 4417162"/>
              <a:gd name="connsiteY1" fmla="*/ 0 h 6858000"/>
              <a:gd name="connsiteX2" fmla="*/ 334173 w 4417162"/>
              <a:gd name="connsiteY2" fmla="*/ 0 h 6858000"/>
              <a:gd name="connsiteX3" fmla="*/ 189795 w 4417162"/>
              <a:gd name="connsiteY3" fmla="*/ 0 h 6858000"/>
              <a:gd name="connsiteX4" fmla="*/ 184756 w 4417162"/>
              <a:gd name="connsiteY4" fmla="*/ 66675 h 6858000"/>
              <a:gd name="connsiteX5" fmla="*/ 176358 w 4417162"/>
              <a:gd name="connsiteY5" fmla="*/ 122237 h 6858000"/>
              <a:gd name="connsiteX6" fmla="*/ 166281 w 4417162"/>
              <a:gd name="connsiteY6" fmla="*/ 174625 h 6858000"/>
              <a:gd name="connsiteX7" fmla="*/ 149485 w 4417162"/>
              <a:gd name="connsiteY7" fmla="*/ 217487 h 6858000"/>
              <a:gd name="connsiteX8" fmla="*/ 132689 w 4417162"/>
              <a:gd name="connsiteY8" fmla="*/ 260350 h 6858000"/>
              <a:gd name="connsiteX9" fmla="*/ 112534 w 4417162"/>
              <a:gd name="connsiteY9" fmla="*/ 296862 h 6858000"/>
              <a:gd name="connsiteX10" fmla="*/ 92379 w 4417162"/>
              <a:gd name="connsiteY10" fmla="*/ 334962 h 6858000"/>
              <a:gd name="connsiteX11" fmla="*/ 73903 w 4417162"/>
              <a:gd name="connsiteY11" fmla="*/ 369887 h 6858000"/>
              <a:gd name="connsiteX12" fmla="*/ 55427 w 4417162"/>
              <a:gd name="connsiteY12" fmla="*/ 409575 h 6858000"/>
              <a:gd name="connsiteX13" fmla="*/ 38632 w 4417162"/>
              <a:gd name="connsiteY13" fmla="*/ 450850 h 6858000"/>
              <a:gd name="connsiteX14" fmla="*/ 23515 w 4417162"/>
              <a:gd name="connsiteY14" fmla="*/ 496887 h 6858000"/>
              <a:gd name="connsiteX15" fmla="*/ 11758 w 4417162"/>
              <a:gd name="connsiteY15" fmla="*/ 546100 h 6858000"/>
              <a:gd name="connsiteX16" fmla="*/ 3359 w 4417162"/>
              <a:gd name="connsiteY16" fmla="*/ 606425 h 6858000"/>
              <a:gd name="connsiteX17" fmla="*/ 0 w 4417162"/>
              <a:gd name="connsiteY17" fmla="*/ 673100 h 6858000"/>
              <a:gd name="connsiteX18" fmla="*/ 3359 w 4417162"/>
              <a:gd name="connsiteY18" fmla="*/ 744537 h 6858000"/>
              <a:gd name="connsiteX19" fmla="*/ 11758 w 4417162"/>
              <a:gd name="connsiteY19" fmla="*/ 801687 h 6858000"/>
              <a:gd name="connsiteX20" fmla="*/ 23515 w 4417162"/>
              <a:gd name="connsiteY20" fmla="*/ 854075 h 6858000"/>
              <a:gd name="connsiteX21" fmla="*/ 38632 w 4417162"/>
              <a:gd name="connsiteY21" fmla="*/ 901700 h 6858000"/>
              <a:gd name="connsiteX22" fmla="*/ 55427 w 4417162"/>
              <a:gd name="connsiteY22" fmla="*/ 942975 h 6858000"/>
              <a:gd name="connsiteX23" fmla="*/ 75583 w 4417162"/>
              <a:gd name="connsiteY23" fmla="*/ 981075 h 6858000"/>
              <a:gd name="connsiteX24" fmla="*/ 95738 w 4417162"/>
              <a:gd name="connsiteY24" fmla="*/ 1017587 h 6858000"/>
              <a:gd name="connsiteX25" fmla="*/ 115893 w 4417162"/>
              <a:gd name="connsiteY25" fmla="*/ 1055687 h 6858000"/>
              <a:gd name="connsiteX26" fmla="*/ 134368 w 4417162"/>
              <a:gd name="connsiteY26" fmla="*/ 1095375 h 6858000"/>
              <a:gd name="connsiteX27" fmla="*/ 152844 w 4417162"/>
              <a:gd name="connsiteY27" fmla="*/ 1136650 h 6858000"/>
              <a:gd name="connsiteX28" fmla="*/ 167960 w 4417162"/>
              <a:gd name="connsiteY28" fmla="*/ 1182687 h 6858000"/>
              <a:gd name="connsiteX29" fmla="*/ 178038 w 4417162"/>
              <a:gd name="connsiteY29" fmla="*/ 1235075 h 6858000"/>
              <a:gd name="connsiteX30" fmla="*/ 188115 w 4417162"/>
              <a:gd name="connsiteY30" fmla="*/ 1295400 h 6858000"/>
              <a:gd name="connsiteX31" fmla="*/ 189795 w 4417162"/>
              <a:gd name="connsiteY31" fmla="*/ 1363662 h 6858000"/>
              <a:gd name="connsiteX32" fmla="*/ 188115 w 4417162"/>
              <a:gd name="connsiteY32" fmla="*/ 1431925 h 6858000"/>
              <a:gd name="connsiteX33" fmla="*/ 178038 w 4417162"/>
              <a:gd name="connsiteY33" fmla="*/ 1492250 h 6858000"/>
              <a:gd name="connsiteX34" fmla="*/ 167960 w 4417162"/>
              <a:gd name="connsiteY34" fmla="*/ 1544637 h 6858000"/>
              <a:gd name="connsiteX35" fmla="*/ 152844 w 4417162"/>
              <a:gd name="connsiteY35" fmla="*/ 1589087 h 6858000"/>
              <a:gd name="connsiteX36" fmla="*/ 134368 w 4417162"/>
              <a:gd name="connsiteY36" fmla="*/ 1631950 h 6858000"/>
              <a:gd name="connsiteX37" fmla="*/ 115893 w 4417162"/>
              <a:gd name="connsiteY37" fmla="*/ 1671637 h 6858000"/>
              <a:gd name="connsiteX38" fmla="*/ 95738 w 4417162"/>
              <a:gd name="connsiteY38" fmla="*/ 1708150 h 6858000"/>
              <a:gd name="connsiteX39" fmla="*/ 75583 w 4417162"/>
              <a:gd name="connsiteY39" fmla="*/ 1743075 h 6858000"/>
              <a:gd name="connsiteX40" fmla="*/ 55427 w 4417162"/>
              <a:gd name="connsiteY40" fmla="*/ 1782762 h 6858000"/>
              <a:gd name="connsiteX41" fmla="*/ 38632 w 4417162"/>
              <a:gd name="connsiteY41" fmla="*/ 1824037 h 6858000"/>
              <a:gd name="connsiteX42" fmla="*/ 23515 w 4417162"/>
              <a:gd name="connsiteY42" fmla="*/ 1870075 h 6858000"/>
              <a:gd name="connsiteX43" fmla="*/ 11758 w 4417162"/>
              <a:gd name="connsiteY43" fmla="*/ 1922462 h 6858000"/>
              <a:gd name="connsiteX44" fmla="*/ 3359 w 4417162"/>
              <a:gd name="connsiteY44" fmla="*/ 1982787 h 6858000"/>
              <a:gd name="connsiteX45" fmla="*/ 0 w 4417162"/>
              <a:gd name="connsiteY45" fmla="*/ 2051050 h 6858000"/>
              <a:gd name="connsiteX46" fmla="*/ 3359 w 4417162"/>
              <a:gd name="connsiteY46" fmla="*/ 2119312 h 6858000"/>
              <a:gd name="connsiteX47" fmla="*/ 11758 w 4417162"/>
              <a:gd name="connsiteY47" fmla="*/ 2179637 h 6858000"/>
              <a:gd name="connsiteX48" fmla="*/ 23515 w 4417162"/>
              <a:gd name="connsiteY48" fmla="*/ 2232025 h 6858000"/>
              <a:gd name="connsiteX49" fmla="*/ 38632 w 4417162"/>
              <a:gd name="connsiteY49" fmla="*/ 2278062 h 6858000"/>
              <a:gd name="connsiteX50" fmla="*/ 55427 w 4417162"/>
              <a:gd name="connsiteY50" fmla="*/ 2319337 h 6858000"/>
              <a:gd name="connsiteX51" fmla="*/ 75583 w 4417162"/>
              <a:gd name="connsiteY51" fmla="*/ 2359025 h 6858000"/>
              <a:gd name="connsiteX52" fmla="*/ 95738 w 4417162"/>
              <a:gd name="connsiteY52" fmla="*/ 2395537 h 6858000"/>
              <a:gd name="connsiteX53" fmla="*/ 115893 w 4417162"/>
              <a:gd name="connsiteY53" fmla="*/ 2433637 h 6858000"/>
              <a:gd name="connsiteX54" fmla="*/ 134368 w 4417162"/>
              <a:gd name="connsiteY54" fmla="*/ 2471737 h 6858000"/>
              <a:gd name="connsiteX55" fmla="*/ 152844 w 4417162"/>
              <a:gd name="connsiteY55" fmla="*/ 2513012 h 6858000"/>
              <a:gd name="connsiteX56" fmla="*/ 167960 w 4417162"/>
              <a:gd name="connsiteY56" fmla="*/ 2560637 h 6858000"/>
              <a:gd name="connsiteX57" fmla="*/ 178038 w 4417162"/>
              <a:gd name="connsiteY57" fmla="*/ 2613025 h 6858000"/>
              <a:gd name="connsiteX58" fmla="*/ 188115 w 4417162"/>
              <a:gd name="connsiteY58" fmla="*/ 2671762 h 6858000"/>
              <a:gd name="connsiteX59" fmla="*/ 189795 w 4417162"/>
              <a:gd name="connsiteY59" fmla="*/ 2741612 h 6858000"/>
              <a:gd name="connsiteX60" fmla="*/ 188115 w 4417162"/>
              <a:gd name="connsiteY60" fmla="*/ 2809875 h 6858000"/>
              <a:gd name="connsiteX61" fmla="*/ 178038 w 4417162"/>
              <a:gd name="connsiteY61" fmla="*/ 2868612 h 6858000"/>
              <a:gd name="connsiteX62" fmla="*/ 167960 w 4417162"/>
              <a:gd name="connsiteY62" fmla="*/ 2922587 h 6858000"/>
              <a:gd name="connsiteX63" fmla="*/ 152844 w 4417162"/>
              <a:gd name="connsiteY63" fmla="*/ 2967037 h 6858000"/>
              <a:gd name="connsiteX64" fmla="*/ 134368 w 4417162"/>
              <a:gd name="connsiteY64" fmla="*/ 3009900 h 6858000"/>
              <a:gd name="connsiteX65" fmla="*/ 115893 w 4417162"/>
              <a:gd name="connsiteY65" fmla="*/ 3046412 h 6858000"/>
              <a:gd name="connsiteX66" fmla="*/ 95738 w 4417162"/>
              <a:gd name="connsiteY66" fmla="*/ 3084512 h 6858000"/>
              <a:gd name="connsiteX67" fmla="*/ 75583 w 4417162"/>
              <a:gd name="connsiteY67" fmla="*/ 3121025 h 6858000"/>
              <a:gd name="connsiteX68" fmla="*/ 55427 w 4417162"/>
              <a:gd name="connsiteY68" fmla="*/ 3160712 h 6858000"/>
              <a:gd name="connsiteX69" fmla="*/ 38632 w 4417162"/>
              <a:gd name="connsiteY69" fmla="*/ 3201987 h 6858000"/>
              <a:gd name="connsiteX70" fmla="*/ 23515 w 4417162"/>
              <a:gd name="connsiteY70" fmla="*/ 3248025 h 6858000"/>
              <a:gd name="connsiteX71" fmla="*/ 11758 w 4417162"/>
              <a:gd name="connsiteY71" fmla="*/ 3300412 h 6858000"/>
              <a:gd name="connsiteX72" fmla="*/ 3359 w 4417162"/>
              <a:gd name="connsiteY72" fmla="*/ 3360737 h 6858000"/>
              <a:gd name="connsiteX73" fmla="*/ 0 w 4417162"/>
              <a:gd name="connsiteY73" fmla="*/ 3427412 h 6858000"/>
              <a:gd name="connsiteX74" fmla="*/ 3359 w 4417162"/>
              <a:gd name="connsiteY74" fmla="*/ 3497262 h 6858000"/>
              <a:gd name="connsiteX75" fmla="*/ 11758 w 4417162"/>
              <a:gd name="connsiteY75" fmla="*/ 3557587 h 6858000"/>
              <a:gd name="connsiteX76" fmla="*/ 23515 w 4417162"/>
              <a:gd name="connsiteY76" fmla="*/ 3609975 h 6858000"/>
              <a:gd name="connsiteX77" fmla="*/ 38632 w 4417162"/>
              <a:gd name="connsiteY77" fmla="*/ 3656012 h 6858000"/>
              <a:gd name="connsiteX78" fmla="*/ 55427 w 4417162"/>
              <a:gd name="connsiteY78" fmla="*/ 3697287 h 6858000"/>
              <a:gd name="connsiteX79" fmla="*/ 75583 w 4417162"/>
              <a:gd name="connsiteY79" fmla="*/ 3736975 h 6858000"/>
              <a:gd name="connsiteX80" fmla="*/ 115893 w 4417162"/>
              <a:gd name="connsiteY80" fmla="*/ 3811587 h 6858000"/>
              <a:gd name="connsiteX81" fmla="*/ 134368 w 4417162"/>
              <a:gd name="connsiteY81" fmla="*/ 3848100 h 6858000"/>
              <a:gd name="connsiteX82" fmla="*/ 152844 w 4417162"/>
              <a:gd name="connsiteY82" fmla="*/ 3890962 h 6858000"/>
              <a:gd name="connsiteX83" fmla="*/ 167960 w 4417162"/>
              <a:gd name="connsiteY83" fmla="*/ 3935412 h 6858000"/>
              <a:gd name="connsiteX84" fmla="*/ 178038 w 4417162"/>
              <a:gd name="connsiteY84" fmla="*/ 3987800 h 6858000"/>
              <a:gd name="connsiteX85" fmla="*/ 188115 w 4417162"/>
              <a:gd name="connsiteY85" fmla="*/ 4048125 h 6858000"/>
              <a:gd name="connsiteX86" fmla="*/ 189795 w 4417162"/>
              <a:gd name="connsiteY86" fmla="*/ 4116387 h 6858000"/>
              <a:gd name="connsiteX87" fmla="*/ 188115 w 4417162"/>
              <a:gd name="connsiteY87" fmla="*/ 4186237 h 6858000"/>
              <a:gd name="connsiteX88" fmla="*/ 178038 w 4417162"/>
              <a:gd name="connsiteY88" fmla="*/ 4244975 h 6858000"/>
              <a:gd name="connsiteX89" fmla="*/ 167960 w 4417162"/>
              <a:gd name="connsiteY89" fmla="*/ 4297362 h 6858000"/>
              <a:gd name="connsiteX90" fmla="*/ 152844 w 4417162"/>
              <a:gd name="connsiteY90" fmla="*/ 4343400 h 6858000"/>
              <a:gd name="connsiteX91" fmla="*/ 134368 w 4417162"/>
              <a:gd name="connsiteY91" fmla="*/ 4386262 h 6858000"/>
              <a:gd name="connsiteX92" fmla="*/ 115893 w 4417162"/>
              <a:gd name="connsiteY92" fmla="*/ 4424362 h 6858000"/>
              <a:gd name="connsiteX93" fmla="*/ 75583 w 4417162"/>
              <a:gd name="connsiteY93" fmla="*/ 4498975 h 6858000"/>
              <a:gd name="connsiteX94" fmla="*/ 55427 w 4417162"/>
              <a:gd name="connsiteY94" fmla="*/ 4537075 h 6858000"/>
              <a:gd name="connsiteX95" fmla="*/ 38632 w 4417162"/>
              <a:gd name="connsiteY95" fmla="*/ 4579937 h 6858000"/>
              <a:gd name="connsiteX96" fmla="*/ 23515 w 4417162"/>
              <a:gd name="connsiteY96" fmla="*/ 4625975 h 6858000"/>
              <a:gd name="connsiteX97" fmla="*/ 11758 w 4417162"/>
              <a:gd name="connsiteY97" fmla="*/ 4678362 h 6858000"/>
              <a:gd name="connsiteX98" fmla="*/ 3359 w 4417162"/>
              <a:gd name="connsiteY98" fmla="*/ 4738687 h 6858000"/>
              <a:gd name="connsiteX99" fmla="*/ 0 w 4417162"/>
              <a:gd name="connsiteY99" fmla="*/ 4806950 h 6858000"/>
              <a:gd name="connsiteX100" fmla="*/ 3359 w 4417162"/>
              <a:gd name="connsiteY100" fmla="*/ 4875212 h 6858000"/>
              <a:gd name="connsiteX101" fmla="*/ 11758 w 4417162"/>
              <a:gd name="connsiteY101" fmla="*/ 4935537 h 6858000"/>
              <a:gd name="connsiteX102" fmla="*/ 23515 w 4417162"/>
              <a:gd name="connsiteY102" fmla="*/ 4987925 h 6858000"/>
              <a:gd name="connsiteX103" fmla="*/ 38632 w 4417162"/>
              <a:gd name="connsiteY103" fmla="*/ 5033962 h 6858000"/>
              <a:gd name="connsiteX104" fmla="*/ 55427 w 4417162"/>
              <a:gd name="connsiteY104" fmla="*/ 5075237 h 6858000"/>
              <a:gd name="connsiteX105" fmla="*/ 75583 w 4417162"/>
              <a:gd name="connsiteY105" fmla="*/ 5114925 h 6858000"/>
              <a:gd name="connsiteX106" fmla="*/ 95738 w 4417162"/>
              <a:gd name="connsiteY106" fmla="*/ 5149850 h 6858000"/>
              <a:gd name="connsiteX107" fmla="*/ 115893 w 4417162"/>
              <a:gd name="connsiteY107" fmla="*/ 5186362 h 6858000"/>
              <a:gd name="connsiteX108" fmla="*/ 134368 w 4417162"/>
              <a:gd name="connsiteY108" fmla="*/ 5226050 h 6858000"/>
              <a:gd name="connsiteX109" fmla="*/ 152844 w 4417162"/>
              <a:gd name="connsiteY109" fmla="*/ 5268912 h 6858000"/>
              <a:gd name="connsiteX110" fmla="*/ 167960 w 4417162"/>
              <a:gd name="connsiteY110" fmla="*/ 5313362 h 6858000"/>
              <a:gd name="connsiteX111" fmla="*/ 178038 w 4417162"/>
              <a:gd name="connsiteY111" fmla="*/ 5365750 h 6858000"/>
              <a:gd name="connsiteX112" fmla="*/ 188115 w 4417162"/>
              <a:gd name="connsiteY112" fmla="*/ 5426075 h 6858000"/>
              <a:gd name="connsiteX113" fmla="*/ 189795 w 4417162"/>
              <a:gd name="connsiteY113" fmla="*/ 5494337 h 6858000"/>
              <a:gd name="connsiteX114" fmla="*/ 188115 w 4417162"/>
              <a:gd name="connsiteY114" fmla="*/ 5562600 h 6858000"/>
              <a:gd name="connsiteX115" fmla="*/ 178038 w 4417162"/>
              <a:gd name="connsiteY115" fmla="*/ 5622925 h 6858000"/>
              <a:gd name="connsiteX116" fmla="*/ 167960 w 4417162"/>
              <a:gd name="connsiteY116" fmla="*/ 5675312 h 6858000"/>
              <a:gd name="connsiteX117" fmla="*/ 152844 w 4417162"/>
              <a:gd name="connsiteY117" fmla="*/ 5721350 h 6858000"/>
              <a:gd name="connsiteX118" fmla="*/ 134368 w 4417162"/>
              <a:gd name="connsiteY118" fmla="*/ 5762625 h 6858000"/>
              <a:gd name="connsiteX119" fmla="*/ 115893 w 4417162"/>
              <a:gd name="connsiteY119" fmla="*/ 5802312 h 6858000"/>
              <a:gd name="connsiteX120" fmla="*/ 95738 w 4417162"/>
              <a:gd name="connsiteY120" fmla="*/ 5840412 h 6858000"/>
              <a:gd name="connsiteX121" fmla="*/ 75583 w 4417162"/>
              <a:gd name="connsiteY121" fmla="*/ 5876925 h 6858000"/>
              <a:gd name="connsiteX122" fmla="*/ 55427 w 4417162"/>
              <a:gd name="connsiteY122" fmla="*/ 5915025 h 6858000"/>
              <a:gd name="connsiteX123" fmla="*/ 38632 w 4417162"/>
              <a:gd name="connsiteY123" fmla="*/ 5956300 h 6858000"/>
              <a:gd name="connsiteX124" fmla="*/ 23515 w 4417162"/>
              <a:gd name="connsiteY124" fmla="*/ 6003925 h 6858000"/>
              <a:gd name="connsiteX125" fmla="*/ 11758 w 4417162"/>
              <a:gd name="connsiteY125" fmla="*/ 6056312 h 6858000"/>
              <a:gd name="connsiteX126" fmla="*/ 3359 w 4417162"/>
              <a:gd name="connsiteY126" fmla="*/ 6113462 h 6858000"/>
              <a:gd name="connsiteX127" fmla="*/ 0 w 4417162"/>
              <a:gd name="connsiteY127" fmla="*/ 6183312 h 6858000"/>
              <a:gd name="connsiteX128" fmla="*/ 3359 w 4417162"/>
              <a:gd name="connsiteY128" fmla="*/ 6251575 h 6858000"/>
              <a:gd name="connsiteX129" fmla="*/ 11758 w 4417162"/>
              <a:gd name="connsiteY129" fmla="*/ 6311900 h 6858000"/>
              <a:gd name="connsiteX130" fmla="*/ 23515 w 4417162"/>
              <a:gd name="connsiteY130" fmla="*/ 6361112 h 6858000"/>
              <a:gd name="connsiteX131" fmla="*/ 38632 w 4417162"/>
              <a:gd name="connsiteY131" fmla="*/ 6407150 h 6858000"/>
              <a:gd name="connsiteX132" fmla="*/ 55427 w 4417162"/>
              <a:gd name="connsiteY132" fmla="*/ 6448425 h 6858000"/>
              <a:gd name="connsiteX133" fmla="*/ 73903 w 4417162"/>
              <a:gd name="connsiteY133" fmla="*/ 6488112 h 6858000"/>
              <a:gd name="connsiteX134" fmla="*/ 92379 w 4417162"/>
              <a:gd name="connsiteY134" fmla="*/ 6523037 h 6858000"/>
              <a:gd name="connsiteX135" fmla="*/ 112534 w 4417162"/>
              <a:gd name="connsiteY135" fmla="*/ 6561137 h 6858000"/>
              <a:gd name="connsiteX136" fmla="*/ 132689 w 4417162"/>
              <a:gd name="connsiteY136" fmla="*/ 6597650 h 6858000"/>
              <a:gd name="connsiteX137" fmla="*/ 149485 w 4417162"/>
              <a:gd name="connsiteY137" fmla="*/ 6640512 h 6858000"/>
              <a:gd name="connsiteX138" fmla="*/ 166281 w 4417162"/>
              <a:gd name="connsiteY138" fmla="*/ 6683375 h 6858000"/>
              <a:gd name="connsiteX139" fmla="*/ 176358 w 4417162"/>
              <a:gd name="connsiteY139" fmla="*/ 6735762 h 6858000"/>
              <a:gd name="connsiteX140" fmla="*/ 184756 w 4417162"/>
              <a:gd name="connsiteY140" fmla="*/ 6791325 h 6858000"/>
              <a:gd name="connsiteX141" fmla="*/ 189795 w 4417162"/>
              <a:gd name="connsiteY141" fmla="*/ 6858000 h 6858000"/>
              <a:gd name="connsiteX142" fmla="*/ 334173 w 4417162"/>
              <a:gd name="connsiteY142" fmla="*/ 6858000 h 6858000"/>
              <a:gd name="connsiteX143" fmla="*/ 334174 w 4417162"/>
              <a:gd name="connsiteY143" fmla="*/ 6858000 h 6858000"/>
              <a:gd name="connsiteX144" fmla="*/ 4417162 w 4417162"/>
              <a:gd name="connsiteY14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Lst>
            <a:rect l="l" t="t" r="r" b="b"/>
            <a:pathLst>
              <a:path w="4417162" h="6858000">
                <a:moveTo>
                  <a:pt x="4417162" y="0"/>
                </a:moveTo>
                <a:lnTo>
                  <a:pt x="334174" y="0"/>
                </a:lnTo>
                <a:lnTo>
                  <a:pt x="334173" y="0"/>
                </a:lnTo>
                <a:lnTo>
                  <a:pt x="189795" y="0"/>
                </a:lnTo>
                <a:lnTo>
                  <a:pt x="184756" y="66675"/>
                </a:lnTo>
                <a:lnTo>
                  <a:pt x="176358" y="122237"/>
                </a:lnTo>
                <a:lnTo>
                  <a:pt x="166281" y="174625"/>
                </a:lnTo>
                <a:lnTo>
                  <a:pt x="149485" y="217487"/>
                </a:lnTo>
                <a:lnTo>
                  <a:pt x="132689" y="260350"/>
                </a:lnTo>
                <a:lnTo>
                  <a:pt x="112534" y="296862"/>
                </a:lnTo>
                <a:lnTo>
                  <a:pt x="92379" y="334962"/>
                </a:lnTo>
                <a:lnTo>
                  <a:pt x="73903" y="369887"/>
                </a:lnTo>
                <a:lnTo>
                  <a:pt x="55427" y="409575"/>
                </a:lnTo>
                <a:lnTo>
                  <a:pt x="38632" y="450850"/>
                </a:lnTo>
                <a:lnTo>
                  <a:pt x="23515" y="496887"/>
                </a:lnTo>
                <a:lnTo>
                  <a:pt x="11758" y="546100"/>
                </a:lnTo>
                <a:lnTo>
                  <a:pt x="3359" y="606425"/>
                </a:lnTo>
                <a:lnTo>
                  <a:pt x="0" y="673100"/>
                </a:lnTo>
                <a:lnTo>
                  <a:pt x="3359" y="744537"/>
                </a:lnTo>
                <a:lnTo>
                  <a:pt x="11758" y="801687"/>
                </a:lnTo>
                <a:lnTo>
                  <a:pt x="23515" y="854075"/>
                </a:lnTo>
                <a:lnTo>
                  <a:pt x="38632" y="901700"/>
                </a:lnTo>
                <a:lnTo>
                  <a:pt x="55427" y="942975"/>
                </a:lnTo>
                <a:lnTo>
                  <a:pt x="75583" y="981075"/>
                </a:lnTo>
                <a:lnTo>
                  <a:pt x="95738" y="1017587"/>
                </a:lnTo>
                <a:lnTo>
                  <a:pt x="115893" y="1055687"/>
                </a:lnTo>
                <a:lnTo>
                  <a:pt x="134368" y="1095375"/>
                </a:lnTo>
                <a:lnTo>
                  <a:pt x="152844" y="1136650"/>
                </a:lnTo>
                <a:lnTo>
                  <a:pt x="167960" y="1182687"/>
                </a:lnTo>
                <a:lnTo>
                  <a:pt x="178038" y="1235075"/>
                </a:lnTo>
                <a:lnTo>
                  <a:pt x="188115" y="1295400"/>
                </a:lnTo>
                <a:lnTo>
                  <a:pt x="189795" y="1363662"/>
                </a:lnTo>
                <a:lnTo>
                  <a:pt x="188115" y="1431925"/>
                </a:lnTo>
                <a:lnTo>
                  <a:pt x="178038" y="1492250"/>
                </a:lnTo>
                <a:lnTo>
                  <a:pt x="167960" y="1544637"/>
                </a:lnTo>
                <a:lnTo>
                  <a:pt x="152844" y="1589087"/>
                </a:lnTo>
                <a:lnTo>
                  <a:pt x="134368" y="1631950"/>
                </a:lnTo>
                <a:lnTo>
                  <a:pt x="115893" y="1671637"/>
                </a:lnTo>
                <a:lnTo>
                  <a:pt x="95738" y="1708150"/>
                </a:lnTo>
                <a:lnTo>
                  <a:pt x="75583" y="1743075"/>
                </a:lnTo>
                <a:lnTo>
                  <a:pt x="55427" y="1782762"/>
                </a:lnTo>
                <a:lnTo>
                  <a:pt x="38632" y="1824037"/>
                </a:lnTo>
                <a:lnTo>
                  <a:pt x="23515" y="1870075"/>
                </a:lnTo>
                <a:lnTo>
                  <a:pt x="11758" y="1922462"/>
                </a:lnTo>
                <a:lnTo>
                  <a:pt x="3359" y="1982787"/>
                </a:lnTo>
                <a:lnTo>
                  <a:pt x="0" y="2051050"/>
                </a:lnTo>
                <a:lnTo>
                  <a:pt x="3359" y="2119312"/>
                </a:lnTo>
                <a:lnTo>
                  <a:pt x="11758" y="2179637"/>
                </a:lnTo>
                <a:lnTo>
                  <a:pt x="23515" y="2232025"/>
                </a:lnTo>
                <a:lnTo>
                  <a:pt x="38632" y="2278062"/>
                </a:lnTo>
                <a:lnTo>
                  <a:pt x="55427" y="2319337"/>
                </a:lnTo>
                <a:lnTo>
                  <a:pt x="75583" y="2359025"/>
                </a:lnTo>
                <a:lnTo>
                  <a:pt x="95738" y="2395537"/>
                </a:lnTo>
                <a:lnTo>
                  <a:pt x="115893" y="2433637"/>
                </a:lnTo>
                <a:lnTo>
                  <a:pt x="134368" y="2471737"/>
                </a:lnTo>
                <a:lnTo>
                  <a:pt x="152844" y="2513012"/>
                </a:lnTo>
                <a:lnTo>
                  <a:pt x="167960" y="2560637"/>
                </a:lnTo>
                <a:lnTo>
                  <a:pt x="178038" y="2613025"/>
                </a:lnTo>
                <a:lnTo>
                  <a:pt x="188115" y="2671762"/>
                </a:lnTo>
                <a:lnTo>
                  <a:pt x="189795" y="2741612"/>
                </a:lnTo>
                <a:lnTo>
                  <a:pt x="188115" y="2809875"/>
                </a:lnTo>
                <a:lnTo>
                  <a:pt x="178038" y="2868612"/>
                </a:lnTo>
                <a:lnTo>
                  <a:pt x="167960" y="2922587"/>
                </a:lnTo>
                <a:lnTo>
                  <a:pt x="152844" y="2967037"/>
                </a:lnTo>
                <a:lnTo>
                  <a:pt x="134368" y="3009900"/>
                </a:lnTo>
                <a:lnTo>
                  <a:pt x="115893" y="3046412"/>
                </a:lnTo>
                <a:lnTo>
                  <a:pt x="95738" y="3084512"/>
                </a:lnTo>
                <a:lnTo>
                  <a:pt x="75583" y="3121025"/>
                </a:lnTo>
                <a:lnTo>
                  <a:pt x="55427" y="3160712"/>
                </a:lnTo>
                <a:lnTo>
                  <a:pt x="38632" y="3201987"/>
                </a:lnTo>
                <a:lnTo>
                  <a:pt x="23515" y="3248025"/>
                </a:lnTo>
                <a:lnTo>
                  <a:pt x="11758" y="3300412"/>
                </a:lnTo>
                <a:lnTo>
                  <a:pt x="3359" y="3360737"/>
                </a:lnTo>
                <a:lnTo>
                  <a:pt x="0" y="3427412"/>
                </a:lnTo>
                <a:lnTo>
                  <a:pt x="3359" y="3497262"/>
                </a:lnTo>
                <a:lnTo>
                  <a:pt x="11758" y="3557587"/>
                </a:lnTo>
                <a:lnTo>
                  <a:pt x="23515" y="3609975"/>
                </a:lnTo>
                <a:lnTo>
                  <a:pt x="38632" y="3656012"/>
                </a:lnTo>
                <a:lnTo>
                  <a:pt x="55427" y="3697287"/>
                </a:lnTo>
                <a:lnTo>
                  <a:pt x="75583" y="3736975"/>
                </a:lnTo>
                <a:lnTo>
                  <a:pt x="115893" y="3811587"/>
                </a:lnTo>
                <a:lnTo>
                  <a:pt x="134368" y="3848100"/>
                </a:lnTo>
                <a:lnTo>
                  <a:pt x="152844" y="3890962"/>
                </a:lnTo>
                <a:lnTo>
                  <a:pt x="167960" y="3935412"/>
                </a:lnTo>
                <a:lnTo>
                  <a:pt x="178038" y="3987800"/>
                </a:lnTo>
                <a:lnTo>
                  <a:pt x="188115" y="4048125"/>
                </a:lnTo>
                <a:lnTo>
                  <a:pt x="189795" y="4116387"/>
                </a:lnTo>
                <a:lnTo>
                  <a:pt x="188115" y="4186237"/>
                </a:lnTo>
                <a:lnTo>
                  <a:pt x="178038" y="4244975"/>
                </a:lnTo>
                <a:lnTo>
                  <a:pt x="167960" y="4297362"/>
                </a:lnTo>
                <a:lnTo>
                  <a:pt x="152844" y="4343400"/>
                </a:lnTo>
                <a:lnTo>
                  <a:pt x="134368" y="4386262"/>
                </a:lnTo>
                <a:lnTo>
                  <a:pt x="115893" y="4424362"/>
                </a:lnTo>
                <a:lnTo>
                  <a:pt x="75583" y="4498975"/>
                </a:lnTo>
                <a:lnTo>
                  <a:pt x="55427" y="4537075"/>
                </a:lnTo>
                <a:lnTo>
                  <a:pt x="38632" y="4579937"/>
                </a:lnTo>
                <a:lnTo>
                  <a:pt x="23515" y="4625975"/>
                </a:lnTo>
                <a:lnTo>
                  <a:pt x="11758" y="4678362"/>
                </a:lnTo>
                <a:lnTo>
                  <a:pt x="3359" y="4738687"/>
                </a:lnTo>
                <a:lnTo>
                  <a:pt x="0" y="4806950"/>
                </a:lnTo>
                <a:lnTo>
                  <a:pt x="3359" y="4875212"/>
                </a:lnTo>
                <a:lnTo>
                  <a:pt x="11758" y="4935537"/>
                </a:lnTo>
                <a:lnTo>
                  <a:pt x="23515" y="4987925"/>
                </a:lnTo>
                <a:lnTo>
                  <a:pt x="38632" y="5033962"/>
                </a:lnTo>
                <a:lnTo>
                  <a:pt x="55427" y="5075237"/>
                </a:lnTo>
                <a:lnTo>
                  <a:pt x="75583" y="5114925"/>
                </a:lnTo>
                <a:lnTo>
                  <a:pt x="95738" y="5149850"/>
                </a:lnTo>
                <a:lnTo>
                  <a:pt x="115893" y="5186362"/>
                </a:lnTo>
                <a:lnTo>
                  <a:pt x="134368" y="5226050"/>
                </a:lnTo>
                <a:lnTo>
                  <a:pt x="152844" y="5268912"/>
                </a:lnTo>
                <a:lnTo>
                  <a:pt x="167960" y="5313362"/>
                </a:lnTo>
                <a:lnTo>
                  <a:pt x="178038" y="5365750"/>
                </a:lnTo>
                <a:lnTo>
                  <a:pt x="188115" y="5426075"/>
                </a:lnTo>
                <a:lnTo>
                  <a:pt x="189795" y="5494337"/>
                </a:lnTo>
                <a:lnTo>
                  <a:pt x="188115" y="5562600"/>
                </a:lnTo>
                <a:lnTo>
                  <a:pt x="178038" y="5622925"/>
                </a:lnTo>
                <a:lnTo>
                  <a:pt x="167960" y="5675312"/>
                </a:lnTo>
                <a:lnTo>
                  <a:pt x="152844" y="5721350"/>
                </a:lnTo>
                <a:lnTo>
                  <a:pt x="134368" y="5762625"/>
                </a:lnTo>
                <a:lnTo>
                  <a:pt x="115893" y="5802312"/>
                </a:lnTo>
                <a:lnTo>
                  <a:pt x="95738" y="5840412"/>
                </a:lnTo>
                <a:lnTo>
                  <a:pt x="75583" y="5876925"/>
                </a:lnTo>
                <a:lnTo>
                  <a:pt x="55427" y="5915025"/>
                </a:lnTo>
                <a:lnTo>
                  <a:pt x="38632" y="5956300"/>
                </a:lnTo>
                <a:lnTo>
                  <a:pt x="23515" y="6003925"/>
                </a:lnTo>
                <a:lnTo>
                  <a:pt x="11758" y="6056312"/>
                </a:lnTo>
                <a:lnTo>
                  <a:pt x="3359" y="6113462"/>
                </a:lnTo>
                <a:lnTo>
                  <a:pt x="0" y="6183312"/>
                </a:lnTo>
                <a:lnTo>
                  <a:pt x="3359" y="6251575"/>
                </a:lnTo>
                <a:lnTo>
                  <a:pt x="11758" y="6311900"/>
                </a:lnTo>
                <a:lnTo>
                  <a:pt x="23515" y="6361112"/>
                </a:lnTo>
                <a:lnTo>
                  <a:pt x="38632" y="6407150"/>
                </a:lnTo>
                <a:lnTo>
                  <a:pt x="55427" y="6448425"/>
                </a:lnTo>
                <a:lnTo>
                  <a:pt x="73903" y="6488112"/>
                </a:lnTo>
                <a:lnTo>
                  <a:pt x="92379" y="6523037"/>
                </a:lnTo>
                <a:lnTo>
                  <a:pt x="112534" y="6561137"/>
                </a:lnTo>
                <a:lnTo>
                  <a:pt x="132689" y="6597650"/>
                </a:lnTo>
                <a:lnTo>
                  <a:pt x="149485" y="6640512"/>
                </a:lnTo>
                <a:lnTo>
                  <a:pt x="166281" y="6683375"/>
                </a:lnTo>
                <a:lnTo>
                  <a:pt x="176358" y="6735762"/>
                </a:lnTo>
                <a:lnTo>
                  <a:pt x="184756" y="6791325"/>
                </a:lnTo>
                <a:lnTo>
                  <a:pt x="189795" y="6858000"/>
                </a:lnTo>
                <a:lnTo>
                  <a:pt x="334173" y="6858000"/>
                </a:lnTo>
                <a:lnTo>
                  <a:pt x="334174" y="6858000"/>
                </a:lnTo>
                <a:lnTo>
                  <a:pt x="4417162" y="6858000"/>
                </a:lnTo>
                <a:close/>
              </a:path>
            </a:pathLst>
          </a:custGeom>
          <a:solidFill>
            <a:schemeClr val="accent1">
              <a:lumMod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C01393A-C23C-A11B-B552-8F3AB06E5AFD}"/>
              </a:ext>
            </a:extLst>
          </p:cNvPr>
          <p:cNvSpPr>
            <a:spLocks noGrp="1"/>
          </p:cNvSpPr>
          <p:nvPr>
            <p:ph type="title"/>
          </p:nvPr>
        </p:nvSpPr>
        <p:spPr>
          <a:xfrm>
            <a:off x="457201" y="723406"/>
            <a:ext cx="3234018" cy="3826728"/>
          </a:xfrm>
        </p:spPr>
        <p:txBody>
          <a:bodyPr vert="horz" lIns="91440" tIns="45720" rIns="91440" bIns="45720" rtlCol="0" anchor="b">
            <a:normAutofit/>
          </a:bodyPr>
          <a:lstStyle/>
          <a:p>
            <a:pPr algn="ctr"/>
            <a:r>
              <a:rPr lang="en-US" sz="6400" b="1" kern="1200" dirty="0">
                <a:solidFill>
                  <a:schemeClr val="tx1"/>
                </a:solidFill>
                <a:latin typeface="+mj-lt"/>
                <a:ea typeface="+mj-ea"/>
                <a:cs typeface="+mj-cs"/>
              </a:rPr>
              <a:t>Pictorial Journey at SPAG</a:t>
            </a:r>
          </a:p>
        </p:txBody>
      </p:sp>
      <p:pic>
        <p:nvPicPr>
          <p:cNvPr id="7" name="Content Placeholder 6" descr="Two women taking a selfie&#10;&#10;Description automatically generated">
            <a:extLst>
              <a:ext uri="{FF2B5EF4-FFF2-40B4-BE49-F238E27FC236}">
                <a16:creationId xmlns:a16="http://schemas.microsoft.com/office/drawing/2014/main" id="{F900B299-F97B-6381-8DF3-9C0DFBFB8E1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734699" y="643469"/>
            <a:ext cx="2994445" cy="5571062"/>
          </a:xfrm>
          <a:prstGeom prst="rect">
            <a:avLst/>
          </a:prstGeom>
        </p:spPr>
      </p:pic>
      <p:sp>
        <p:nvSpPr>
          <p:cNvPr id="4" name="Slide Number Placeholder 3">
            <a:extLst>
              <a:ext uri="{FF2B5EF4-FFF2-40B4-BE49-F238E27FC236}">
                <a16:creationId xmlns:a16="http://schemas.microsoft.com/office/drawing/2014/main" id="{AB27019A-DBE3-DD9F-379F-7EBC515DB707}"/>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26AD20E6-394B-4DF0-96A5-9647FF39C943}" type="slidenum">
              <a:rPr kumimoji="0" lang="en-US" sz="1200" b="0" i="0" u="none" strike="noStrike" kern="1200" cap="none" spc="0" normalizeH="0" baseline="0" noProof="0">
                <a:ln>
                  <a:noFill/>
                </a:ln>
                <a:solidFill>
                  <a:srgbClr val="000000">
                    <a:alpha val="60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17</a:t>
            </a:fld>
            <a:endParaRPr kumimoji="0" lang="en-US" sz="1200" b="0" i="0" u="none" strike="noStrike" kern="1200" cap="none" spc="0" normalizeH="0" baseline="0" noProof="0">
              <a:ln>
                <a:noFill/>
              </a:ln>
              <a:solidFill>
                <a:srgbClr val="000000">
                  <a:alpha val="60000"/>
                </a:srgb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895739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1825AC39-5F85-4CAA-8A81-A1287086B2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8" name="Freeform: Shape 17">
            <a:extLst>
              <a:ext uri="{FF2B5EF4-FFF2-40B4-BE49-F238E27FC236}">
                <a16:creationId xmlns:a16="http://schemas.microsoft.com/office/drawing/2014/main" id="{95DA4D23-37FC-4B90-8188-F0377C5FF4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4417162" cy="6858000"/>
          </a:xfrm>
          <a:custGeom>
            <a:avLst/>
            <a:gdLst>
              <a:gd name="connsiteX0" fmla="*/ 0 w 4417162"/>
              <a:gd name="connsiteY0" fmla="*/ 0 h 6858000"/>
              <a:gd name="connsiteX1" fmla="*/ 144378 w 4417162"/>
              <a:gd name="connsiteY1" fmla="*/ 0 h 6858000"/>
              <a:gd name="connsiteX2" fmla="*/ 2310062 w 4417162"/>
              <a:gd name="connsiteY2" fmla="*/ 0 h 6858000"/>
              <a:gd name="connsiteX3" fmla="*/ 4227367 w 4417162"/>
              <a:gd name="connsiteY3" fmla="*/ 0 h 6858000"/>
              <a:gd name="connsiteX4" fmla="*/ 4232407 w 4417162"/>
              <a:gd name="connsiteY4" fmla="*/ 66675 h 6858000"/>
              <a:gd name="connsiteX5" fmla="*/ 4240804 w 4417162"/>
              <a:gd name="connsiteY5" fmla="*/ 122237 h 6858000"/>
              <a:gd name="connsiteX6" fmla="*/ 4250882 w 4417162"/>
              <a:gd name="connsiteY6" fmla="*/ 174625 h 6858000"/>
              <a:gd name="connsiteX7" fmla="*/ 4267678 w 4417162"/>
              <a:gd name="connsiteY7" fmla="*/ 217487 h 6858000"/>
              <a:gd name="connsiteX8" fmla="*/ 4284474 w 4417162"/>
              <a:gd name="connsiteY8" fmla="*/ 260350 h 6858000"/>
              <a:gd name="connsiteX9" fmla="*/ 4304629 w 4417162"/>
              <a:gd name="connsiteY9" fmla="*/ 296862 h 6858000"/>
              <a:gd name="connsiteX10" fmla="*/ 4324784 w 4417162"/>
              <a:gd name="connsiteY10" fmla="*/ 334962 h 6858000"/>
              <a:gd name="connsiteX11" fmla="*/ 4343260 w 4417162"/>
              <a:gd name="connsiteY11" fmla="*/ 369887 h 6858000"/>
              <a:gd name="connsiteX12" fmla="*/ 4361735 w 4417162"/>
              <a:gd name="connsiteY12" fmla="*/ 409575 h 6858000"/>
              <a:gd name="connsiteX13" fmla="*/ 4378531 w 4417162"/>
              <a:gd name="connsiteY13" fmla="*/ 450850 h 6858000"/>
              <a:gd name="connsiteX14" fmla="*/ 4393648 w 4417162"/>
              <a:gd name="connsiteY14" fmla="*/ 496887 h 6858000"/>
              <a:gd name="connsiteX15" fmla="*/ 4405405 w 4417162"/>
              <a:gd name="connsiteY15" fmla="*/ 546100 h 6858000"/>
              <a:gd name="connsiteX16" fmla="*/ 4413803 w 4417162"/>
              <a:gd name="connsiteY16" fmla="*/ 606425 h 6858000"/>
              <a:gd name="connsiteX17" fmla="*/ 4417162 w 4417162"/>
              <a:gd name="connsiteY17" fmla="*/ 673100 h 6858000"/>
              <a:gd name="connsiteX18" fmla="*/ 4413803 w 4417162"/>
              <a:gd name="connsiteY18" fmla="*/ 744537 h 6858000"/>
              <a:gd name="connsiteX19" fmla="*/ 4405405 w 4417162"/>
              <a:gd name="connsiteY19" fmla="*/ 801687 h 6858000"/>
              <a:gd name="connsiteX20" fmla="*/ 4393648 w 4417162"/>
              <a:gd name="connsiteY20" fmla="*/ 854075 h 6858000"/>
              <a:gd name="connsiteX21" fmla="*/ 4378531 w 4417162"/>
              <a:gd name="connsiteY21" fmla="*/ 901700 h 6858000"/>
              <a:gd name="connsiteX22" fmla="*/ 4361735 w 4417162"/>
              <a:gd name="connsiteY22" fmla="*/ 942975 h 6858000"/>
              <a:gd name="connsiteX23" fmla="*/ 4341580 w 4417162"/>
              <a:gd name="connsiteY23" fmla="*/ 981075 h 6858000"/>
              <a:gd name="connsiteX24" fmla="*/ 4321425 w 4417162"/>
              <a:gd name="connsiteY24" fmla="*/ 1017587 h 6858000"/>
              <a:gd name="connsiteX25" fmla="*/ 4301270 w 4417162"/>
              <a:gd name="connsiteY25" fmla="*/ 1055687 h 6858000"/>
              <a:gd name="connsiteX26" fmla="*/ 4282794 w 4417162"/>
              <a:gd name="connsiteY26" fmla="*/ 1095375 h 6858000"/>
              <a:gd name="connsiteX27" fmla="*/ 4264318 w 4417162"/>
              <a:gd name="connsiteY27" fmla="*/ 1136650 h 6858000"/>
              <a:gd name="connsiteX28" fmla="*/ 4249203 w 4417162"/>
              <a:gd name="connsiteY28" fmla="*/ 1182687 h 6858000"/>
              <a:gd name="connsiteX29" fmla="*/ 4239125 w 4417162"/>
              <a:gd name="connsiteY29" fmla="*/ 1235075 h 6858000"/>
              <a:gd name="connsiteX30" fmla="*/ 4229047 w 4417162"/>
              <a:gd name="connsiteY30" fmla="*/ 1295400 h 6858000"/>
              <a:gd name="connsiteX31" fmla="*/ 4227367 w 4417162"/>
              <a:gd name="connsiteY31" fmla="*/ 1363662 h 6858000"/>
              <a:gd name="connsiteX32" fmla="*/ 4229047 w 4417162"/>
              <a:gd name="connsiteY32" fmla="*/ 1431925 h 6858000"/>
              <a:gd name="connsiteX33" fmla="*/ 4239125 w 4417162"/>
              <a:gd name="connsiteY33" fmla="*/ 1492250 h 6858000"/>
              <a:gd name="connsiteX34" fmla="*/ 4249203 w 4417162"/>
              <a:gd name="connsiteY34" fmla="*/ 1544637 h 6858000"/>
              <a:gd name="connsiteX35" fmla="*/ 4264318 w 4417162"/>
              <a:gd name="connsiteY35" fmla="*/ 1589087 h 6858000"/>
              <a:gd name="connsiteX36" fmla="*/ 4282794 w 4417162"/>
              <a:gd name="connsiteY36" fmla="*/ 1631950 h 6858000"/>
              <a:gd name="connsiteX37" fmla="*/ 4301270 w 4417162"/>
              <a:gd name="connsiteY37" fmla="*/ 1671637 h 6858000"/>
              <a:gd name="connsiteX38" fmla="*/ 4321425 w 4417162"/>
              <a:gd name="connsiteY38" fmla="*/ 1708150 h 6858000"/>
              <a:gd name="connsiteX39" fmla="*/ 4341580 w 4417162"/>
              <a:gd name="connsiteY39" fmla="*/ 1743075 h 6858000"/>
              <a:gd name="connsiteX40" fmla="*/ 4361735 w 4417162"/>
              <a:gd name="connsiteY40" fmla="*/ 1782762 h 6858000"/>
              <a:gd name="connsiteX41" fmla="*/ 4378531 w 4417162"/>
              <a:gd name="connsiteY41" fmla="*/ 1824037 h 6858000"/>
              <a:gd name="connsiteX42" fmla="*/ 4393648 w 4417162"/>
              <a:gd name="connsiteY42" fmla="*/ 1870075 h 6858000"/>
              <a:gd name="connsiteX43" fmla="*/ 4405405 w 4417162"/>
              <a:gd name="connsiteY43" fmla="*/ 1922462 h 6858000"/>
              <a:gd name="connsiteX44" fmla="*/ 4413803 w 4417162"/>
              <a:gd name="connsiteY44" fmla="*/ 1982787 h 6858000"/>
              <a:gd name="connsiteX45" fmla="*/ 4417162 w 4417162"/>
              <a:gd name="connsiteY45" fmla="*/ 2051050 h 6858000"/>
              <a:gd name="connsiteX46" fmla="*/ 4413803 w 4417162"/>
              <a:gd name="connsiteY46" fmla="*/ 2119312 h 6858000"/>
              <a:gd name="connsiteX47" fmla="*/ 4405405 w 4417162"/>
              <a:gd name="connsiteY47" fmla="*/ 2179637 h 6858000"/>
              <a:gd name="connsiteX48" fmla="*/ 4393648 w 4417162"/>
              <a:gd name="connsiteY48" fmla="*/ 2232025 h 6858000"/>
              <a:gd name="connsiteX49" fmla="*/ 4378531 w 4417162"/>
              <a:gd name="connsiteY49" fmla="*/ 2278062 h 6858000"/>
              <a:gd name="connsiteX50" fmla="*/ 4361735 w 4417162"/>
              <a:gd name="connsiteY50" fmla="*/ 2319337 h 6858000"/>
              <a:gd name="connsiteX51" fmla="*/ 4341580 w 4417162"/>
              <a:gd name="connsiteY51" fmla="*/ 2359025 h 6858000"/>
              <a:gd name="connsiteX52" fmla="*/ 4321425 w 4417162"/>
              <a:gd name="connsiteY52" fmla="*/ 2395537 h 6858000"/>
              <a:gd name="connsiteX53" fmla="*/ 4301270 w 4417162"/>
              <a:gd name="connsiteY53" fmla="*/ 2433637 h 6858000"/>
              <a:gd name="connsiteX54" fmla="*/ 4282794 w 4417162"/>
              <a:gd name="connsiteY54" fmla="*/ 2471737 h 6858000"/>
              <a:gd name="connsiteX55" fmla="*/ 4264318 w 4417162"/>
              <a:gd name="connsiteY55" fmla="*/ 2513012 h 6858000"/>
              <a:gd name="connsiteX56" fmla="*/ 4249203 w 4417162"/>
              <a:gd name="connsiteY56" fmla="*/ 2560637 h 6858000"/>
              <a:gd name="connsiteX57" fmla="*/ 4239125 w 4417162"/>
              <a:gd name="connsiteY57" fmla="*/ 2613025 h 6858000"/>
              <a:gd name="connsiteX58" fmla="*/ 4229047 w 4417162"/>
              <a:gd name="connsiteY58" fmla="*/ 2671762 h 6858000"/>
              <a:gd name="connsiteX59" fmla="*/ 4227367 w 4417162"/>
              <a:gd name="connsiteY59" fmla="*/ 2741612 h 6858000"/>
              <a:gd name="connsiteX60" fmla="*/ 4229047 w 4417162"/>
              <a:gd name="connsiteY60" fmla="*/ 2809875 h 6858000"/>
              <a:gd name="connsiteX61" fmla="*/ 4239125 w 4417162"/>
              <a:gd name="connsiteY61" fmla="*/ 2868612 h 6858000"/>
              <a:gd name="connsiteX62" fmla="*/ 4249203 w 4417162"/>
              <a:gd name="connsiteY62" fmla="*/ 2922587 h 6858000"/>
              <a:gd name="connsiteX63" fmla="*/ 4264318 w 4417162"/>
              <a:gd name="connsiteY63" fmla="*/ 2967037 h 6858000"/>
              <a:gd name="connsiteX64" fmla="*/ 4282794 w 4417162"/>
              <a:gd name="connsiteY64" fmla="*/ 3009900 h 6858000"/>
              <a:gd name="connsiteX65" fmla="*/ 4301270 w 4417162"/>
              <a:gd name="connsiteY65" fmla="*/ 3046412 h 6858000"/>
              <a:gd name="connsiteX66" fmla="*/ 4321425 w 4417162"/>
              <a:gd name="connsiteY66" fmla="*/ 3084512 h 6858000"/>
              <a:gd name="connsiteX67" fmla="*/ 4341580 w 4417162"/>
              <a:gd name="connsiteY67" fmla="*/ 3121025 h 6858000"/>
              <a:gd name="connsiteX68" fmla="*/ 4361735 w 4417162"/>
              <a:gd name="connsiteY68" fmla="*/ 3160712 h 6858000"/>
              <a:gd name="connsiteX69" fmla="*/ 4378531 w 4417162"/>
              <a:gd name="connsiteY69" fmla="*/ 3201987 h 6858000"/>
              <a:gd name="connsiteX70" fmla="*/ 4393648 w 4417162"/>
              <a:gd name="connsiteY70" fmla="*/ 3248025 h 6858000"/>
              <a:gd name="connsiteX71" fmla="*/ 4405405 w 4417162"/>
              <a:gd name="connsiteY71" fmla="*/ 3300412 h 6858000"/>
              <a:gd name="connsiteX72" fmla="*/ 4413803 w 4417162"/>
              <a:gd name="connsiteY72" fmla="*/ 3360737 h 6858000"/>
              <a:gd name="connsiteX73" fmla="*/ 4417162 w 4417162"/>
              <a:gd name="connsiteY73" fmla="*/ 3427412 h 6858000"/>
              <a:gd name="connsiteX74" fmla="*/ 4413803 w 4417162"/>
              <a:gd name="connsiteY74" fmla="*/ 3497262 h 6858000"/>
              <a:gd name="connsiteX75" fmla="*/ 4405405 w 4417162"/>
              <a:gd name="connsiteY75" fmla="*/ 3557587 h 6858000"/>
              <a:gd name="connsiteX76" fmla="*/ 4393648 w 4417162"/>
              <a:gd name="connsiteY76" fmla="*/ 3609975 h 6858000"/>
              <a:gd name="connsiteX77" fmla="*/ 4378531 w 4417162"/>
              <a:gd name="connsiteY77" fmla="*/ 3656012 h 6858000"/>
              <a:gd name="connsiteX78" fmla="*/ 4361735 w 4417162"/>
              <a:gd name="connsiteY78" fmla="*/ 3697287 h 6858000"/>
              <a:gd name="connsiteX79" fmla="*/ 4341580 w 4417162"/>
              <a:gd name="connsiteY79" fmla="*/ 3736975 h 6858000"/>
              <a:gd name="connsiteX80" fmla="*/ 4301270 w 4417162"/>
              <a:gd name="connsiteY80" fmla="*/ 3811587 h 6858000"/>
              <a:gd name="connsiteX81" fmla="*/ 4282794 w 4417162"/>
              <a:gd name="connsiteY81" fmla="*/ 3848100 h 6858000"/>
              <a:gd name="connsiteX82" fmla="*/ 4264318 w 4417162"/>
              <a:gd name="connsiteY82" fmla="*/ 3890962 h 6858000"/>
              <a:gd name="connsiteX83" fmla="*/ 4249203 w 4417162"/>
              <a:gd name="connsiteY83" fmla="*/ 3935412 h 6858000"/>
              <a:gd name="connsiteX84" fmla="*/ 4239125 w 4417162"/>
              <a:gd name="connsiteY84" fmla="*/ 3987800 h 6858000"/>
              <a:gd name="connsiteX85" fmla="*/ 4229047 w 4417162"/>
              <a:gd name="connsiteY85" fmla="*/ 4048125 h 6858000"/>
              <a:gd name="connsiteX86" fmla="*/ 4227367 w 4417162"/>
              <a:gd name="connsiteY86" fmla="*/ 4116387 h 6858000"/>
              <a:gd name="connsiteX87" fmla="*/ 4229047 w 4417162"/>
              <a:gd name="connsiteY87" fmla="*/ 4186237 h 6858000"/>
              <a:gd name="connsiteX88" fmla="*/ 4239125 w 4417162"/>
              <a:gd name="connsiteY88" fmla="*/ 4244975 h 6858000"/>
              <a:gd name="connsiteX89" fmla="*/ 4249203 w 4417162"/>
              <a:gd name="connsiteY89" fmla="*/ 4297362 h 6858000"/>
              <a:gd name="connsiteX90" fmla="*/ 4264318 w 4417162"/>
              <a:gd name="connsiteY90" fmla="*/ 4343400 h 6858000"/>
              <a:gd name="connsiteX91" fmla="*/ 4282794 w 4417162"/>
              <a:gd name="connsiteY91" fmla="*/ 4386262 h 6858000"/>
              <a:gd name="connsiteX92" fmla="*/ 4301270 w 4417162"/>
              <a:gd name="connsiteY92" fmla="*/ 4424362 h 6858000"/>
              <a:gd name="connsiteX93" fmla="*/ 4341580 w 4417162"/>
              <a:gd name="connsiteY93" fmla="*/ 4498975 h 6858000"/>
              <a:gd name="connsiteX94" fmla="*/ 4361735 w 4417162"/>
              <a:gd name="connsiteY94" fmla="*/ 4537075 h 6858000"/>
              <a:gd name="connsiteX95" fmla="*/ 4378531 w 4417162"/>
              <a:gd name="connsiteY95" fmla="*/ 4579937 h 6858000"/>
              <a:gd name="connsiteX96" fmla="*/ 4393648 w 4417162"/>
              <a:gd name="connsiteY96" fmla="*/ 4625975 h 6858000"/>
              <a:gd name="connsiteX97" fmla="*/ 4405405 w 4417162"/>
              <a:gd name="connsiteY97" fmla="*/ 4678362 h 6858000"/>
              <a:gd name="connsiteX98" fmla="*/ 4413803 w 4417162"/>
              <a:gd name="connsiteY98" fmla="*/ 4738687 h 6858000"/>
              <a:gd name="connsiteX99" fmla="*/ 4417162 w 4417162"/>
              <a:gd name="connsiteY99" fmla="*/ 4806950 h 6858000"/>
              <a:gd name="connsiteX100" fmla="*/ 4413803 w 4417162"/>
              <a:gd name="connsiteY100" fmla="*/ 4875212 h 6858000"/>
              <a:gd name="connsiteX101" fmla="*/ 4405405 w 4417162"/>
              <a:gd name="connsiteY101" fmla="*/ 4935537 h 6858000"/>
              <a:gd name="connsiteX102" fmla="*/ 4393648 w 4417162"/>
              <a:gd name="connsiteY102" fmla="*/ 4987925 h 6858000"/>
              <a:gd name="connsiteX103" fmla="*/ 4378531 w 4417162"/>
              <a:gd name="connsiteY103" fmla="*/ 5033962 h 6858000"/>
              <a:gd name="connsiteX104" fmla="*/ 4361735 w 4417162"/>
              <a:gd name="connsiteY104" fmla="*/ 5075237 h 6858000"/>
              <a:gd name="connsiteX105" fmla="*/ 4341580 w 4417162"/>
              <a:gd name="connsiteY105" fmla="*/ 5114925 h 6858000"/>
              <a:gd name="connsiteX106" fmla="*/ 4321425 w 4417162"/>
              <a:gd name="connsiteY106" fmla="*/ 5149850 h 6858000"/>
              <a:gd name="connsiteX107" fmla="*/ 4301270 w 4417162"/>
              <a:gd name="connsiteY107" fmla="*/ 5186362 h 6858000"/>
              <a:gd name="connsiteX108" fmla="*/ 4282794 w 4417162"/>
              <a:gd name="connsiteY108" fmla="*/ 5226050 h 6858000"/>
              <a:gd name="connsiteX109" fmla="*/ 4264318 w 4417162"/>
              <a:gd name="connsiteY109" fmla="*/ 5268912 h 6858000"/>
              <a:gd name="connsiteX110" fmla="*/ 4249203 w 4417162"/>
              <a:gd name="connsiteY110" fmla="*/ 5313362 h 6858000"/>
              <a:gd name="connsiteX111" fmla="*/ 4239125 w 4417162"/>
              <a:gd name="connsiteY111" fmla="*/ 5365750 h 6858000"/>
              <a:gd name="connsiteX112" fmla="*/ 4229047 w 4417162"/>
              <a:gd name="connsiteY112" fmla="*/ 5426075 h 6858000"/>
              <a:gd name="connsiteX113" fmla="*/ 4227367 w 4417162"/>
              <a:gd name="connsiteY113" fmla="*/ 5494337 h 6858000"/>
              <a:gd name="connsiteX114" fmla="*/ 4229047 w 4417162"/>
              <a:gd name="connsiteY114" fmla="*/ 5562600 h 6858000"/>
              <a:gd name="connsiteX115" fmla="*/ 4239125 w 4417162"/>
              <a:gd name="connsiteY115" fmla="*/ 5622925 h 6858000"/>
              <a:gd name="connsiteX116" fmla="*/ 4249203 w 4417162"/>
              <a:gd name="connsiteY116" fmla="*/ 5675312 h 6858000"/>
              <a:gd name="connsiteX117" fmla="*/ 4264318 w 4417162"/>
              <a:gd name="connsiteY117" fmla="*/ 5721350 h 6858000"/>
              <a:gd name="connsiteX118" fmla="*/ 4282794 w 4417162"/>
              <a:gd name="connsiteY118" fmla="*/ 5762625 h 6858000"/>
              <a:gd name="connsiteX119" fmla="*/ 4301270 w 4417162"/>
              <a:gd name="connsiteY119" fmla="*/ 5802312 h 6858000"/>
              <a:gd name="connsiteX120" fmla="*/ 4321425 w 4417162"/>
              <a:gd name="connsiteY120" fmla="*/ 5840412 h 6858000"/>
              <a:gd name="connsiteX121" fmla="*/ 4341580 w 4417162"/>
              <a:gd name="connsiteY121" fmla="*/ 5876925 h 6858000"/>
              <a:gd name="connsiteX122" fmla="*/ 4361735 w 4417162"/>
              <a:gd name="connsiteY122" fmla="*/ 5915025 h 6858000"/>
              <a:gd name="connsiteX123" fmla="*/ 4378531 w 4417162"/>
              <a:gd name="connsiteY123" fmla="*/ 5956300 h 6858000"/>
              <a:gd name="connsiteX124" fmla="*/ 4393648 w 4417162"/>
              <a:gd name="connsiteY124" fmla="*/ 6003925 h 6858000"/>
              <a:gd name="connsiteX125" fmla="*/ 4405405 w 4417162"/>
              <a:gd name="connsiteY125" fmla="*/ 6056312 h 6858000"/>
              <a:gd name="connsiteX126" fmla="*/ 4413803 w 4417162"/>
              <a:gd name="connsiteY126" fmla="*/ 6113462 h 6858000"/>
              <a:gd name="connsiteX127" fmla="*/ 4417162 w 4417162"/>
              <a:gd name="connsiteY127" fmla="*/ 6183312 h 6858000"/>
              <a:gd name="connsiteX128" fmla="*/ 4413803 w 4417162"/>
              <a:gd name="connsiteY128" fmla="*/ 6251575 h 6858000"/>
              <a:gd name="connsiteX129" fmla="*/ 4405405 w 4417162"/>
              <a:gd name="connsiteY129" fmla="*/ 6311900 h 6858000"/>
              <a:gd name="connsiteX130" fmla="*/ 4393648 w 4417162"/>
              <a:gd name="connsiteY130" fmla="*/ 6361112 h 6858000"/>
              <a:gd name="connsiteX131" fmla="*/ 4378531 w 4417162"/>
              <a:gd name="connsiteY131" fmla="*/ 6407150 h 6858000"/>
              <a:gd name="connsiteX132" fmla="*/ 4361735 w 4417162"/>
              <a:gd name="connsiteY132" fmla="*/ 6448425 h 6858000"/>
              <a:gd name="connsiteX133" fmla="*/ 4343260 w 4417162"/>
              <a:gd name="connsiteY133" fmla="*/ 6488112 h 6858000"/>
              <a:gd name="connsiteX134" fmla="*/ 4324784 w 4417162"/>
              <a:gd name="connsiteY134" fmla="*/ 6523037 h 6858000"/>
              <a:gd name="connsiteX135" fmla="*/ 4304629 w 4417162"/>
              <a:gd name="connsiteY135" fmla="*/ 6561137 h 6858000"/>
              <a:gd name="connsiteX136" fmla="*/ 4284474 w 4417162"/>
              <a:gd name="connsiteY136" fmla="*/ 6597650 h 6858000"/>
              <a:gd name="connsiteX137" fmla="*/ 4267678 w 4417162"/>
              <a:gd name="connsiteY137" fmla="*/ 6640512 h 6858000"/>
              <a:gd name="connsiteX138" fmla="*/ 4250882 w 4417162"/>
              <a:gd name="connsiteY138" fmla="*/ 6683375 h 6858000"/>
              <a:gd name="connsiteX139" fmla="*/ 4240804 w 4417162"/>
              <a:gd name="connsiteY139" fmla="*/ 6735762 h 6858000"/>
              <a:gd name="connsiteX140" fmla="*/ 4232407 w 4417162"/>
              <a:gd name="connsiteY140" fmla="*/ 6791325 h 6858000"/>
              <a:gd name="connsiteX141" fmla="*/ 4227367 w 4417162"/>
              <a:gd name="connsiteY141" fmla="*/ 6858000 h 6858000"/>
              <a:gd name="connsiteX142" fmla="*/ 2310062 w 4417162"/>
              <a:gd name="connsiteY142" fmla="*/ 6858000 h 6858000"/>
              <a:gd name="connsiteX143" fmla="*/ 144378 w 4417162"/>
              <a:gd name="connsiteY143" fmla="*/ 6858000 h 6858000"/>
              <a:gd name="connsiteX144" fmla="*/ 0 w 4417162"/>
              <a:gd name="connsiteY14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Lst>
            <a:rect l="l" t="t" r="r" b="b"/>
            <a:pathLst>
              <a:path w="4417162" h="6858000">
                <a:moveTo>
                  <a:pt x="0" y="0"/>
                </a:moveTo>
                <a:lnTo>
                  <a:pt x="144378" y="0"/>
                </a:lnTo>
                <a:lnTo>
                  <a:pt x="2310062" y="0"/>
                </a:lnTo>
                <a:lnTo>
                  <a:pt x="4227367" y="0"/>
                </a:lnTo>
                <a:lnTo>
                  <a:pt x="4232407" y="66675"/>
                </a:lnTo>
                <a:lnTo>
                  <a:pt x="4240804" y="122237"/>
                </a:lnTo>
                <a:lnTo>
                  <a:pt x="4250882" y="174625"/>
                </a:lnTo>
                <a:lnTo>
                  <a:pt x="4267678" y="217487"/>
                </a:lnTo>
                <a:lnTo>
                  <a:pt x="4284474" y="260350"/>
                </a:lnTo>
                <a:lnTo>
                  <a:pt x="4304629" y="296862"/>
                </a:lnTo>
                <a:lnTo>
                  <a:pt x="4324784" y="334962"/>
                </a:lnTo>
                <a:lnTo>
                  <a:pt x="4343260" y="369887"/>
                </a:lnTo>
                <a:lnTo>
                  <a:pt x="4361735" y="409575"/>
                </a:lnTo>
                <a:lnTo>
                  <a:pt x="4378531" y="450850"/>
                </a:lnTo>
                <a:lnTo>
                  <a:pt x="4393648" y="496887"/>
                </a:lnTo>
                <a:lnTo>
                  <a:pt x="4405405" y="546100"/>
                </a:lnTo>
                <a:lnTo>
                  <a:pt x="4413803" y="606425"/>
                </a:lnTo>
                <a:lnTo>
                  <a:pt x="4417162" y="673100"/>
                </a:lnTo>
                <a:lnTo>
                  <a:pt x="4413803" y="744537"/>
                </a:lnTo>
                <a:lnTo>
                  <a:pt x="4405405" y="801687"/>
                </a:lnTo>
                <a:lnTo>
                  <a:pt x="4393648" y="854075"/>
                </a:lnTo>
                <a:lnTo>
                  <a:pt x="4378531" y="901700"/>
                </a:lnTo>
                <a:lnTo>
                  <a:pt x="4361735" y="942975"/>
                </a:lnTo>
                <a:lnTo>
                  <a:pt x="4341580" y="981075"/>
                </a:lnTo>
                <a:lnTo>
                  <a:pt x="4321425" y="1017587"/>
                </a:lnTo>
                <a:lnTo>
                  <a:pt x="4301270" y="1055687"/>
                </a:lnTo>
                <a:lnTo>
                  <a:pt x="4282794" y="1095375"/>
                </a:lnTo>
                <a:lnTo>
                  <a:pt x="4264318" y="1136650"/>
                </a:lnTo>
                <a:lnTo>
                  <a:pt x="4249203" y="1182687"/>
                </a:lnTo>
                <a:lnTo>
                  <a:pt x="4239125" y="1235075"/>
                </a:lnTo>
                <a:lnTo>
                  <a:pt x="4229047" y="1295400"/>
                </a:lnTo>
                <a:lnTo>
                  <a:pt x="4227367" y="1363662"/>
                </a:lnTo>
                <a:lnTo>
                  <a:pt x="4229047" y="1431925"/>
                </a:lnTo>
                <a:lnTo>
                  <a:pt x="4239125" y="1492250"/>
                </a:lnTo>
                <a:lnTo>
                  <a:pt x="4249203" y="1544637"/>
                </a:lnTo>
                <a:lnTo>
                  <a:pt x="4264318" y="1589087"/>
                </a:lnTo>
                <a:lnTo>
                  <a:pt x="4282794" y="1631950"/>
                </a:lnTo>
                <a:lnTo>
                  <a:pt x="4301270" y="1671637"/>
                </a:lnTo>
                <a:lnTo>
                  <a:pt x="4321425" y="1708150"/>
                </a:lnTo>
                <a:lnTo>
                  <a:pt x="4341580" y="1743075"/>
                </a:lnTo>
                <a:lnTo>
                  <a:pt x="4361735" y="1782762"/>
                </a:lnTo>
                <a:lnTo>
                  <a:pt x="4378531" y="1824037"/>
                </a:lnTo>
                <a:lnTo>
                  <a:pt x="4393648" y="1870075"/>
                </a:lnTo>
                <a:lnTo>
                  <a:pt x="4405405" y="1922462"/>
                </a:lnTo>
                <a:lnTo>
                  <a:pt x="4413803" y="1982787"/>
                </a:lnTo>
                <a:lnTo>
                  <a:pt x="4417162" y="2051050"/>
                </a:lnTo>
                <a:lnTo>
                  <a:pt x="4413803" y="2119312"/>
                </a:lnTo>
                <a:lnTo>
                  <a:pt x="4405405" y="2179637"/>
                </a:lnTo>
                <a:lnTo>
                  <a:pt x="4393648" y="2232025"/>
                </a:lnTo>
                <a:lnTo>
                  <a:pt x="4378531" y="2278062"/>
                </a:lnTo>
                <a:lnTo>
                  <a:pt x="4361735" y="2319337"/>
                </a:lnTo>
                <a:lnTo>
                  <a:pt x="4341580" y="2359025"/>
                </a:lnTo>
                <a:lnTo>
                  <a:pt x="4321425" y="2395537"/>
                </a:lnTo>
                <a:lnTo>
                  <a:pt x="4301270" y="2433637"/>
                </a:lnTo>
                <a:lnTo>
                  <a:pt x="4282794" y="2471737"/>
                </a:lnTo>
                <a:lnTo>
                  <a:pt x="4264318" y="2513012"/>
                </a:lnTo>
                <a:lnTo>
                  <a:pt x="4249203" y="2560637"/>
                </a:lnTo>
                <a:lnTo>
                  <a:pt x="4239125" y="2613025"/>
                </a:lnTo>
                <a:lnTo>
                  <a:pt x="4229047" y="2671762"/>
                </a:lnTo>
                <a:lnTo>
                  <a:pt x="4227367" y="2741612"/>
                </a:lnTo>
                <a:lnTo>
                  <a:pt x="4229047" y="2809875"/>
                </a:lnTo>
                <a:lnTo>
                  <a:pt x="4239125" y="2868612"/>
                </a:lnTo>
                <a:lnTo>
                  <a:pt x="4249203" y="2922587"/>
                </a:lnTo>
                <a:lnTo>
                  <a:pt x="4264318" y="2967037"/>
                </a:lnTo>
                <a:lnTo>
                  <a:pt x="4282794" y="3009900"/>
                </a:lnTo>
                <a:lnTo>
                  <a:pt x="4301270" y="3046412"/>
                </a:lnTo>
                <a:lnTo>
                  <a:pt x="4321425" y="3084512"/>
                </a:lnTo>
                <a:lnTo>
                  <a:pt x="4341580" y="3121025"/>
                </a:lnTo>
                <a:lnTo>
                  <a:pt x="4361735" y="3160712"/>
                </a:lnTo>
                <a:lnTo>
                  <a:pt x="4378531" y="3201987"/>
                </a:lnTo>
                <a:lnTo>
                  <a:pt x="4393648" y="3248025"/>
                </a:lnTo>
                <a:lnTo>
                  <a:pt x="4405405" y="3300412"/>
                </a:lnTo>
                <a:lnTo>
                  <a:pt x="4413803" y="3360737"/>
                </a:lnTo>
                <a:lnTo>
                  <a:pt x="4417162" y="3427412"/>
                </a:lnTo>
                <a:lnTo>
                  <a:pt x="4413803" y="3497262"/>
                </a:lnTo>
                <a:lnTo>
                  <a:pt x="4405405" y="3557587"/>
                </a:lnTo>
                <a:lnTo>
                  <a:pt x="4393648" y="3609975"/>
                </a:lnTo>
                <a:lnTo>
                  <a:pt x="4378531" y="3656012"/>
                </a:lnTo>
                <a:lnTo>
                  <a:pt x="4361735" y="3697287"/>
                </a:lnTo>
                <a:lnTo>
                  <a:pt x="4341580" y="3736975"/>
                </a:lnTo>
                <a:lnTo>
                  <a:pt x="4301270" y="3811587"/>
                </a:lnTo>
                <a:lnTo>
                  <a:pt x="4282794" y="3848100"/>
                </a:lnTo>
                <a:lnTo>
                  <a:pt x="4264318" y="3890962"/>
                </a:lnTo>
                <a:lnTo>
                  <a:pt x="4249203" y="3935412"/>
                </a:lnTo>
                <a:lnTo>
                  <a:pt x="4239125" y="3987800"/>
                </a:lnTo>
                <a:lnTo>
                  <a:pt x="4229047" y="4048125"/>
                </a:lnTo>
                <a:lnTo>
                  <a:pt x="4227367" y="4116387"/>
                </a:lnTo>
                <a:lnTo>
                  <a:pt x="4229047" y="4186237"/>
                </a:lnTo>
                <a:lnTo>
                  <a:pt x="4239125" y="4244975"/>
                </a:lnTo>
                <a:lnTo>
                  <a:pt x="4249203" y="4297362"/>
                </a:lnTo>
                <a:lnTo>
                  <a:pt x="4264318" y="4343400"/>
                </a:lnTo>
                <a:lnTo>
                  <a:pt x="4282794" y="4386262"/>
                </a:lnTo>
                <a:lnTo>
                  <a:pt x="4301270" y="4424362"/>
                </a:lnTo>
                <a:lnTo>
                  <a:pt x="4341580" y="4498975"/>
                </a:lnTo>
                <a:lnTo>
                  <a:pt x="4361735" y="4537075"/>
                </a:lnTo>
                <a:lnTo>
                  <a:pt x="4378531" y="4579937"/>
                </a:lnTo>
                <a:lnTo>
                  <a:pt x="4393648" y="4625975"/>
                </a:lnTo>
                <a:lnTo>
                  <a:pt x="4405405" y="4678362"/>
                </a:lnTo>
                <a:lnTo>
                  <a:pt x="4413803" y="4738687"/>
                </a:lnTo>
                <a:lnTo>
                  <a:pt x="4417162" y="4806950"/>
                </a:lnTo>
                <a:lnTo>
                  <a:pt x="4413803" y="4875212"/>
                </a:lnTo>
                <a:lnTo>
                  <a:pt x="4405405" y="4935537"/>
                </a:lnTo>
                <a:lnTo>
                  <a:pt x="4393648" y="4987925"/>
                </a:lnTo>
                <a:lnTo>
                  <a:pt x="4378531" y="5033962"/>
                </a:lnTo>
                <a:lnTo>
                  <a:pt x="4361735" y="5075237"/>
                </a:lnTo>
                <a:lnTo>
                  <a:pt x="4341580" y="5114925"/>
                </a:lnTo>
                <a:lnTo>
                  <a:pt x="4321425" y="5149850"/>
                </a:lnTo>
                <a:lnTo>
                  <a:pt x="4301270" y="5186362"/>
                </a:lnTo>
                <a:lnTo>
                  <a:pt x="4282794" y="5226050"/>
                </a:lnTo>
                <a:lnTo>
                  <a:pt x="4264318" y="5268912"/>
                </a:lnTo>
                <a:lnTo>
                  <a:pt x="4249203" y="5313362"/>
                </a:lnTo>
                <a:lnTo>
                  <a:pt x="4239125" y="5365750"/>
                </a:lnTo>
                <a:lnTo>
                  <a:pt x="4229047" y="5426075"/>
                </a:lnTo>
                <a:lnTo>
                  <a:pt x="4227367" y="5494337"/>
                </a:lnTo>
                <a:lnTo>
                  <a:pt x="4229047" y="5562600"/>
                </a:lnTo>
                <a:lnTo>
                  <a:pt x="4239125" y="5622925"/>
                </a:lnTo>
                <a:lnTo>
                  <a:pt x="4249203" y="5675312"/>
                </a:lnTo>
                <a:lnTo>
                  <a:pt x="4264318" y="5721350"/>
                </a:lnTo>
                <a:lnTo>
                  <a:pt x="4282794" y="5762625"/>
                </a:lnTo>
                <a:lnTo>
                  <a:pt x="4301270" y="5802312"/>
                </a:lnTo>
                <a:lnTo>
                  <a:pt x="4321425" y="5840412"/>
                </a:lnTo>
                <a:lnTo>
                  <a:pt x="4341580" y="5876925"/>
                </a:lnTo>
                <a:lnTo>
                  <a:pt x="4361735" y="5915025"/>
                </a:lnTo>
                <a:lnTo>
                  <a:pt x="4378531" y="5956300"/>
                </a:lnTo>
                <a:lnTo>
                  <a:pt x="4393648" y="6003925"/>
                </a:lnTo>
                <a:lnTo>
                  <a:pt x="4405405" y="6056312"/>
                </a:lnTo>
                <a:lnTo>
                  <a:pt x="4413803" y="6113462"/>
                </a:lnTo>
                <a:lnTo>
                  <a:pt x="4417162" y="6183312"/>
                </a:lnTo>
                <a:lnTo>
                  <a:pt x="4413803" y="6251575"/>
                </a:lnTo>
                <a:lnTo>
                  <a:pt x="4405405" y="6311900"/>
                </a:lnTo>
                <a:lnTo>
                  <a:pt x="4393648" y="6361112"/>
                </a:lnTo>
                <a:lnTo>
                  <a:pt x="4378531" y="6407150"/>
                </a:lnTo>
                <a:lnTo>
                  <a:pt x="4361735" y="6448425"/>
                </a:lnTo>
                <a:lnTo>
                  <a:pt x="4343260" y="6488112"/>
                </a:lnTo>
                <a:lnTo>
                  <a:pt x="4324784" y="6523037"/>
                </a:lnTo>
                <a:lnTo>
                  <a:pt x="4304629" y="6561137"/>
                </a:lnTo>
                <a:lnTo>
                  <a:pt x="4284474" y="6597650"/>
                </a:lnTo>
                <a:lnTo>
                  <a:pt x="4267678" y="6640512"/>
                </a:lnTo>
                <a:lnTo>
                  <a:pt x="4250882" y="6683375"/>
                </a:lnTo>
                <a:lnTo>
                  <a:pt x="4240804" y="6735762"/>
                </a:lnTo>
                <a:lnTo>
                  <a:pt x="4232407" y="6791325"/>
                </a:lnTo>
                <a:lnTo>
                  <a:pt x="4227367" y="6858000"/>
                </a:lnTo>
                <a:lnTo>
                  <a:pt x="2310062" y="6858000"/>
                </a:lnTo>
                <a:lnTo>
                  <a:pt x="144378" y="6858000"/>
                </a:lnTo>
                <a:lnTo>
                  <a:pt x="0" y="6858000"/>
                </a:lnTo>
                <a:close/>
              </a:path>
            </a:pathLst>
          </a:custGeom>
          <a:solidFill>
            <a:srgbClr val="FFFFFF"/>
          </a:solidFill>
          <a:ln w="0">
            <a:noFill/>
            <a:prstDash val="solid"/>
            <a:round/>
            <a:headEnd/>
            <a:tailEnd/>
          </a:ln>
        </p:spPr>
      </p:sp>
      <p:sp useBgFill="1">
        <p:nvSpPr>
          <p:cNvPr id="20" name="Freeform: Shape 19">
            <a:extLst>
              <a:ext uri="{FF2B5EF4-FFF2-40B4-BE49-F238E27FC236}">
                <a16:creationId xmlns:a16="http://schemas.microsoft.com/office/drawing/2014/main" id="{A7A4B465-FBCC-4CD4-89A1-82992A7B47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4272784" cy="6858000"/>
          </a:xfrm>
          <a:custGeom>
            <a:avLst/>
            <a:gdLst>
              <a:gd name="connsiteX0" fmla="*/ 0 w 4272784"/>
              <a:gd name="connsiteY0" fmla="*/ 0 h 6858000"/>
              <a:gd name="connsiteX1" fmla="*/ 4082989 w 4272784"/>
              <a:gd name="connsiteY1" fmla="*/ 0 h 6858000"/>
              <a:gd name="connsiteX2" fmla="*/ 4088029 w 4272784"/>
              <a:gd name="connsiteY2" fmla="*/ 66675 h 6858000"/>
              <a:gd name="connsiteX3" fmla="*/ 4096426 w 4272784"/>
              <a:gd name="connsiteY3" fmla="*/ 122237 h 6858000"/>
              <a:gd name="connsiteX4" fmla="*/ 4106504 w 4272784"/>
              <a:gd name="connsiteY4" fmla="*/ 174625 h 6858000"/>
              <a:gd name="connsiteX5" fmla="*/ 4123300 w 4272784"/>
              <a:gd name="connsiteY5" fmla="*/ 217487 h 6858000"/>
              <a:gd name="connsiteX6" fmla="*/ 4140096 w 4272784"/>
              <a:gd name="connsiteY6" fmla="*/ 260350 h 6858000"/>
              <a:gd name="connsiteX7" fmla="*/ 4160251 w 4272784"/>
              <a:gd name="connsiteY7" fmla="*/ 296862 h 6858000"/>
              <a:gd name="connsiteX8" fmla="*/ 4180406 w 4272784"/>
              <a:gd name="connsiteY8" fmla="*/ 334962 h 6858000"/>
              <a:gd name="connsiteX9" fmla="*/ 4198882 w 4272784"/>
              <a:gd name="connsiteY9" fmla="*/ 369887 h 6858000"/>
              <a:gd name="connsiteX10" fmla="*/ 4217357 w 4272784"/>
              <a:gd name="connsiteY10" fmla="*/ 409575 h 6858000"/>
              <a:gd name="connsiteX11" fmla="*/ 4234153 w 4272784"/>
              <a:gd name="connsiteY11" fmla="*/ 450850 h 6858000"/>
              <a:gd name="connsiteX12" fmla="*/ 4249270 w 4272784"/>
              <a:gd name="connsiteY12" fmla="*/ 496887 h 6858000"/>
              <a:gd name="connsiteX13" fmla="*/ 4261027 w 4272784"/>
              <a:gd name="connsiteY13" fmla="*/ 546100 h 6858000"/>
              <a:gd name="connsiteX14" fmla="*/ 4269425 w 4272784"/>
              <a:gd name="connsiteY14" fmla="*/ 606425 h 6858000"/>
              <a:gd name="connsiteX15" fmla="*/ 4272784 w 4272784"/>
              <a:gd name="connsiteY15" fmla="*/ 673100 h 6858000"/>
              <a:gd name="connsiteX16" fmla="*/ 4269425 w 4272784"/>
              <a:gd name="connsiteY16" fmla="*/ 744537 h 6858000"/>
              <a:gd name="connsiteX17" fmla="*/ 4261027 w 4272784"/>
              <a:gd name="connsiteY17" fmla="*/ 801687 h 6858000"/>
              <a:gd name="connsiteX18" fmla="*/ 4249270 w 4272784"/>
              <a:gd name="connsiteY18" fmla="*/ 854075 h 6858000"/>
              <a:gd name="connsiteX19" fmla="*/ 4234153 w 4272784"/>
              <a:gd name="connsiteY19" fmla="*/ 901700 h 6858000"/>
              <a:gd name="connsiteX20" fmla="*/ 4217357 w 4272784"/>
              <a:gd name="connsiteY20" fmla="*/ 942975 h 6858000"/>
              <a:gd name="connsiteX21" fmla="*/ 4197202 w 4272784"/>
              <a:gd name="connsiteY21" fmla="*/ 981075 h 6858000"/>
              <a:gd name="connsiteX22" fmla="*/ 4177047 w 4272784"/>
              <a:gd name="connsiteY22" fmla="*/ 1017587 h 6858000"/>
              <a:gd name="connsiteX23" fmla="*/ 4156892 w 4272784"/>
              <a:gd name="connsiteY23" fmla="*/ 1055687 h 6858000"/>
              <a:gd name="connsiteX24" fmla="*/ 4138416 w 4272784"/>
              <a:gd name="connsiteY24" fmla="*/ 1095375 h 6858000"/>
              <a:gd name="connsiteX25" fmla="*/ 4119940 w 4272784"/>
              <a:gd name="connsiteY25" fmla="*/ 1136650 h 6858000"/>
              <a:gd name="connsiteX26" fmla="*/ 4104825 w 4272784"/>
              <a:gd name="connsiteY26" fmla="*/ 1182687 h 6858000"/>
              <a:gd name="connsiteX27" fmla="*/ 4094747 w 4272784"/>
              <a:gd name="connsiteY27" fmla="*/ 1235075 h 6858000"/>
              <a:gd name="connsiteX28" fmla="*/ 4084669 w 4272784"/>
              <a:gd name="connsiteY28" fmla="*/ 1295400 h 6858000"/>
              <a:gd name="connsiteX29" fmla="*/ 4082989 w 4272784"/>
              <a:gd name="connsiteY29" fmla="*/ 1363662 h 6858000"/>
              <a:gd name="connsiteX30" fmla="*/ 4084669 w 4272784"/>
              <a:gd name="connsiteY30" fmla="*/ 1431925 h 6858000"/>
              <a:gd name="connsiteX31" fmla="*/ 4094747 w 4272784"/>
              <a:gd name="connsiteY31" fmla="*/ 1492250 h 6858000"/>
              <a:gd name="connsiteX32" fmla="*/ 4104825 w 4272784"/>
              <a:gd name="connsiteY32" fmla="*/ 1544637 h 6858000"/>
              <a:gd name="connsiteX33" fmla="*/ 4119940 w 4272784"/>
              <a:gd name="connsiteY33" fmla="*/ 1589087 h 6858000"/>
              <a:gd name="connsiteX34" fmla="*/ 4138416 w 4272784"/>
              <a:gd name="connsiteY34" fmla="*/ 1631950 h 6858000"/>
              <a:gd name="connsiteX35" fmla="*/ 4156892 w 4272784"/>
              <a:gd name="connsiteY35" fmla="*/ 1671637 h 6858000"/>
              <a:gd name="connsiteX36" fmla="*/ 4177047 w 4272784"/>
              <a:gd name="connsiteY36" fmla="*/ 1708150 h 6858000"/>
              <a:gd name="connsiteX37" fmla="*/ 4197202 w 4272784"/>
              <a:gd name="connsiteY37" fmla="*/ 1743075 h 6858000"/>
              <a:gd name="connsiteX38" fmla="*/ 4217357 w 4272784"/>
              <a:gd name="connsiteY38" fmla="*/ 1782762 h 6858000"/>
              <a:gd name="connsiteX39" fmla="*/ 4234153 w 4272784"/>
              <a:gd name="connsiteY39" fmla="*/ 1824037 h 6858000"/>
              <a:gd name="connsiteX40" fmla="*/ 4249270 w 4272784"/>
              <a:gd name="connsiteY40" fmla="*/ 1870075 h 6858000"/>
              <a:gd name="connsiteX41" fmla="*/ 4261027 w 4272784"/>
              <a:gd name="connsiteY41" fmla="*/ 1922462 h 6858000"/>
              <a:gd name="connsiteX42" fmla="*/ 4269425 w 4272784"/>
              <a:gd name="connsiteY42" fmla="*/ 1982787 h 6858000"/>
              <a:gd name="connsiteX43" fmla="*/ 4272784 w 4272784"/>
              <a:gd name="connsiteY43" fmla="*/ 2051050 h 6858000"/>
              <a:gd name="connsiteX44" fmla="*/ 4269425 w 4272784"/>
              <a:gd name="connsiteY44" fmla="*/ 2119312 h 6858000"/>
              <a:gd name="connsiteX45" fmla="*/ 4261027 w 4272784"/>
              <a:gd name="connsiteY45" fmla="*/ 2179637 h 6858000"/>
              <a:gd name="connsiteX46" fmla="*/ 4249270 w 4272784"/>
              <a:gd name="connsiteY46" fmla="*/ 2232025 h 6858000"/>
              <a:gd name="connsiteX47" fmla="*/ 4234153 w 4272784"/>
              <a:gd name="connsiteY47" fmla="*/ 2278062 h 6858000"/>
              <a:gd name="connsiteX48" fmla="*/ 4217357 w 4272784"/>
              <a:gd name="connsiteY48" fmla="*/ 2319337 h 6858000"/>
              <a:gd name="connsiteX49" fmla="*/ 4197202 w 4272784"/>
              <a:gd name="connsiteY49" fmla="*/ 2359025 h 6858000"/>
              <a:gd name="connsiteX50" fmla="*/ 4177047 w 4272784"/>
              <a:gd name="connsiteY50" fmla="*/ 2395537 h 6858000"/>
              <a:gd name="connsiteX51" fmla="*/ 4156892 w 4272784"/>
              <a:gd name="connsiteY51" fmla="*/ 2433637 h 6858000"/>
              <a:gd name="connsiteX52" fmla="*/ 4138416 w 4272784"/>
              <a:gd name="connsiteY52" fmla="*/ 2471737 h 6858000"/>
              <a:gd name="connsiteX53" fmla="*/ 4119940 w 4272784"/>
              <a:gd name="connsiteY53" fmla="*/ 2513012 h 6858000"/>
              <a:gd name="connsiteX54" fmla="*/ 4104825 w 4272784"/>
              <a:gd name="connsiteY54" fmla="*/ 2560637 h 6858000"/>
              <a:gd name="connsiteX55" fmla="*/ 4094747 w 4272784"/>
              <a:gd name="connsiteY55" fmla="*/ 2613025 h 6858000"/>
              <a:gd name="connsiteX56" fmla="*/ 4084669 w 4272784"/>
              <a:gd name="connsiteY56" fmla="*/ 2671762 h 6858000"/>
              <a:gd name="connsiteX57" fmla="*/ 4082989 w 4272784"/>
              <a:gd name="connsiteY57" fmla="*/ 2741612 h 6858000"/>
              <a:gd name="connsiteX58" fmla="*/ 4084669 w 4272784"/>
              <a:gd name="connsiteY58" fmla="*/ 2809875 h 6858000"/>
              <a:gd name="connsiteX59" fmla="*/ 4094747 w 4272784"/>
              <a:gd name="connsiteY59" fmla="*/ 2868612 h 6858000"/>
              <a:gd name="connsiteX60" fmla="*/ 4104825 w 4272784"/>
              <a:gd name="connsiteY60" fmla="*/ 2922587 h 6858000"/>
              <a:gd name="connsiteX61" fmla="*/ 4119940 w 4272784"/>
              <a:gd name="connsiteY61" fmla="*/ 2967037 h 6858000"/>
              <a:gd name="connsiteX62" fmla="*/ 4138416 w 4272784"/>
              <a:gd name="connsiteY62" fmla="*/ 3009900 h 6858000"/>
              <a:gd name="connsiteX63" fmla="*/ 4156892 w 4272784"/>
              <a:gd name="connsiteY63" fmla="*/ 3046412 h 6858000"/>
              <a:gd name="connsiteX64" fmla="*/ 4177047 w 4272784"/>
              <a:gd name="connsiteY64" fmla="*/ 3084512 h 6858000"/>
              <a:gd name="connsiteX65" fmla="*/ 4197202 w 4272784"/>
              <a:gd name="connsiteY65" fmla="*/ 3121025 h 6858000"/>
              <a:gd name="connsiteX66" fmla="*/ 4217357 w 4272784"/>
              <a:gd name="connsiteY66" fmla="*/ 3160712 h 6858000"/>
              <a:gd name="connsiteX67" fmla="*/ 4234153 w 4272784"/>
              <a:gd name="connsiteY67" fmla="*/ 3201987 h 6858000"/>
              <a:gd name="connsiteX68" fmla="*/ 4249270 w 4272784"/>
              <a:gd name="connsiteY68" fmla="*/ 3248025 h 6858000"/>
              <a:gd name="connsiteX69" fmla="*/ 4261027 w 4272784"/>
              <a:gd name="connsiteY69" fmla="*/ 3300412 h 6858000"/>
              <a:gd name="connsiteX70" fmla="*/ 4269425 w 4272784"/>
              <a:gd name="connsiteY70" fmla="*/ 3360737 h 6858000"/>
              <a:gd name="connsiteX71" fmla="*/ 4272784 w 4272784"/>
              <a:gd name="connsiteY71" fmla="*/ 3427412 h 6858000"/>
              <a:gd name="connsiteX72" fmla="*/ 4269425 w 4272784"/>
              <a:gd name="connsiteY72" fmla="*/ 3497262 h 6858000"/>
              <a:gd name="connsiteX73" fmla="*/ 4261027 w 4272784"/>
              <a:gd name="connsiteY73" fmla="*/ 3557587 h 6858000"/>
              <a:gd name="connsiteX74" fmla="*/ 4249270 w 4272784"/>
              <a:gd name="connsiteY74" fmla="*/ 3609975 h 6858000"/>
              <a:gd name="connsiteX75" fmla="*/ 4234153 w 4272784"/>
              <a:gd name="connsiteY75" fmla="*/ 3656012 h 6858000"/>
              <a:gd name="connsiteX76" fmla="*/ 4217357 w 4272784"/>
              <a:gd name="connsiteY76" fmla="*/ 3697287 h 6858000"/>
              <a:gd name="connsiteX77" fmla="*/ 4197202 w 4272784"/>
              <a:gd name="connsiteY77" fmla="*/ 3736975 h 6858000"/>
              <a:gd name="connsiteX78" fmla="*/ 4156892 w 4272784"/>
              <a:gd name="connsiteY78" fmla="*/ 3811587 h 6858000"/>
              <a:gd name="connsiteX79" fmla="*/ 4138416 w 4272784"/>
              <a:gd name="connsiteY79" fmla="*/ 3848100 h 6858000"/>
              <a:gd name="connsiteX80" fmla="*/ 4119940 w 4272784"/>
              <a:gd name="connsiteY80" fmla="*/ 3890962 h 6858000"/>
              <a:gd name="connsiteX81" fmla="*/ 4104825 w 4272784"/>
              <a:gd name="connsiteY81" fmla="*/ 3935412 h 6858000"/>
              <a:gd name="connsiteX82" fmla="*/ 4094747 w 4272784"/>
              <a:gd name="connsiteY82" fmla="*/ 3987800 h 6858000"/>
              <a:gd name="connsiteX83" fmla="*/ 4084669 w 4272784"/>
              <a:gd name="connsiteY83" fmla="*/ 4048125 h 6858000"/>
              <a:gd name="connsiteX84" fmla="*/ 4082989 w 4272784"/>
              <a:gd name="connsiteY84" fmla="*/ 4116387 h 6858000"/>
              <a:gd name="connsiteX85" fmla="*/ 4084669 w 4272784"/>
              <a:gd name="connsiteY85" fmla="*/ 4186237 h 6858000"/>
              <a:gd name="connsiteX86" fmla="*/ 4094747 w 4272784"/>
              <a:gd name="connsiteY86" fmla="*/ 4244975 h 6858000"/>
              <a:gd name="connsiteX87" fmla="*/ 4104825 w 4272784"/>
              <a:gd name="connsiteY87" fmla="*/ 4297362 h 6858000"/>
              <a:gd name="connsiteX88" fmla="*/ 4119940 w 4272784"/>
              <a:gd name="connsiteY88" fmla="*/ 4343400 h 6858000"/>
              <a:gd name="connsiteX89" fmla="*/ 4138416 w 4272784"/>
              <a:gd name="connsiteY89" fmla="*/ 4386262 h 6858000"/>
              <a:gd name="connsiteX90" fmla="*/ 4156892 w 4272784"/>
              <a:gd name="connsiteY90" fmla="*/ 4424362 h 6858000"/>
              <a:gd name="connsiteX91" fmla="*/ 4197202 w 4272784"/>
              <a:gd name="connsiteY91" fmla="*/ 4498975 h 6858000"/>
              <a:gd name="connsiteX92" fmla="*/ 4217357 w 4272784"/>
              <a:gd name="connsiteY92" fmla="*/ 4537075 h 6858000"/>
              <a:gd name="connsiteX93" fmla="*/ 4234153 w 4272784"/>
              <a:gd name="connsiteY93" fmla="*/ 4579937 h 6858000"/>
              <a:gd name="connsiteX94" fmla="*/ 4249270 w 4272784"/>
              <a:gd name="connsiteY94" fmla="*/ 4625975 h 6858000"/>
              <a:gd name="connsiteX95" fmla="*/ 4261027 w 4272784"/>
              <a:gd name="connsiteY95" fmla="*/ 4678362 h 6858000"/>
              <a:gd name="connsiteX96" fmla="*/ 4269425 w 4272784"/>
              <a:gd name="connsiteY96" fmla="*/ 4738687 h 6858000"/>
              <a:gd name="connsiteX97" fmla="*/ 4272784 w 4272784"/>
              <a:gd name="connsiteY97" fmla="*/ 4806950 h 6858000"/>
              <a:gd name="connsiteX98" fmla="*/ 4269425 w 4272784"/>
              <a:gd name="connsiteY98" fmla="*/ 4875212 h 6858000"/>
              <a:gd name="connsiteX99" fmla="*/ 4261027 w 4272784"/>
              <a:gd name="connsiteY99" fmla="*/ 4935537 h 6858000"/>
              <a:gd name="connsiteX100" fmla="*/ 4249270 w 4272784"/>
              <a:gd name="connsiteY100" fmla="*/ 4987925 h 6858000"/>
              <a:gd name="connsiteX101" fmla="*/ 4234153 w 4272784"/>
              <a:gd name="connsiteY101" fmla="*/ 5033962 h 6858000"/>
              <a:gd name="connsiteX102" fmla="*/ 4217357 w 4272784"/>
              <a:gd name="connsiteY102" fmla="*/ 5075237 h 6858000"/>
              <a:gd name="connsiteX103" fmla="*/ 4197202 w 4272784"/>
              <a:gd name="connsiteY103" fmla="*/ 5114925 h 6858000"/>
              <a:gd name="connsiteX104" fmla="*/ 4177047 w 4272784"/>
              <a:gd name="connsiteY104" fmla="*/ 5149850 h 6858000"/>
              <a:gd name="connsiteX105" fmla="*/ 4156892 w 4272784"/>
              <a:gd name="connsiteY105" fmla="*/ 5186362 h 6858000"/>
              <a:gd name="connsiteX106" fmla="*/ 4138416 w 4272784"/>
              <a:gd name="connsiteY106" fmla="*/ 5226050 h 6858000"/>
              <a:gd name="connsiteX107" fmla="*/ 4119940 w 4272784"/>
              <a:gd name="connsiteY107" fmla="*/ 5268912 h 6858000"/>
              <a:gd name="connsiteX108" fmla="*/ 4104825 w 4272784"/>
              <a:gd name="connsiteY108" fmla="*/ 5313362 h 6858000"/>
              <a:gd name="connsiteX109" fmla="*/ 4094747 w 4272784"/>
              <a:gd name="connsiteY109" fmla="*/ 5365750 h 6858000"/>
              <a:gd name="connsiteX110" fmla="*/ 4084669 w 4272784"/>
              <a:gd name="connsiteY110" fmla="*/ 5426075 h 6858000"/>
              <a:gd name="connsiteX111" fmla="*/ 4082989 w 4272784"/>
              <a:gd name="connsiteY111" fmla="*/ 5494337 h 6858000"/>
              <a:gd name="connsiteX112" fmla="*/ 4084669 w 4272784"/>
              <a:gd name="connsiteY112" fmla="*/ 5562600 h 6858000"/>
              <a:gd name="connsiteX113" fmla="*/ 4094747 w 4272784"/>
              <a:gd name="connsiteY113" fmla="*/ 5622925 h 6858000"/>
              <a:gd name="connsiteX114" fmla="*/ 4104825 w 4272784"/>
              <a:gd name="connsiteY114" fmla="*/ 5675312 h 6858000"/>
              <a:gd name="connsiteX115" fmla="*/ 4119940 w 4272784"/>
              <a:gd name="connsiteY115" fmla="*/ 5721350 h 6858000"/>
              <a:gd name="connsiteX116" fmla="*/ 4138416 w 4272784"/>
              <a:gd name="connsiteY116" fmla="*/ 5762625 h 6858000"/>
              <a:gd name="connsiteX117" fmla="*/ 4156892 w 4272784"/>
              <a:gd name="connsiteY117" fmla="*/ 5802312 h 6858000"/>
              <a:gd name="connsiteX118" fmla="*/ 4177047 w 4272784"/>
              <a:gd name="connsiteY118" fmla="*/ 5840412 h 6858000"/>
              <a:gd name="connsiteX119" fmla="*/ 4197202 w 4272784"/>
              <a:gd name="connsiteY119" fmla="*/ 5876925 h 6858000"/>
              <a:gd name="connsiteX120" fmla="*/ 4217357 w 4272784"/>
              <a:gd name="connsiteY120" fmla="*/ 5915025 h 6858000"/>
              <a:gd name="connsiteX121" fmla="*/ 4234153 w 4272784"/>
              <a:gd name="connsiteY121" fmla="*/ 5956300 h 6858000"/>
              <a:gd name="connsiteX122" fmla="*/ 4249270 w 4272784"/>
              <a:gd name="connsiteY122" fmla="*/ 6003925 h 6858000"/>
              <a:gd name="connsiteX123" fmla="*/ 4261027 w 4272784"/>
              <a:gd name="connsiteY123" fmla="*/ 6056312 h 6858000"/>
              <a:gd name="connsiteX124" fmla="*/ 4269425 w 4272784"/>
              <a:gd name="connsiteY124" fmla="*/ 6113462 h 6858000"/>
              <a:gd name="connsiteX125" fmla="*/ 4272784 w 4272784"/>
              <a:gd name="connsiteY125" fmla="*/ 6183312 h 6858000"/>
              <a:gd name="connsiteX126" fmla="*/ 4269425 w 4272784"/>
              <a:gd name="connsiteY126" fmla="*/ 6251575 h 6858000"/>
              <a:gd name="connsiteX127" fmla="*/ 4261027 w 4272784"/>
              <a:gd name="connsiteY127" fmla="*/ 6311900 h 6858000"/>
              <a:gd name="connsiteX128" fmla="*/ 4249270 w 4272784"/>
              <a:gd name="connsiteY128" fmla="*/ 6361112 h 6858000"/>
              <a:gd name="connsiteX129" fmla="*/ 4234153 w 4272784"/>
              <a:gd name="connsiteY129" fmla="*/ 6407150 h 6858000"/>
              <a:gd name="connsiteX130" fmla="*/ 4217357 w 4272784"/>
              <a:gd name="connsiteY130" fmla="*/ 6448425 h 6858000"/>
              <a:gd name="connsiteX131" fmla="*/ 4198882 w 4272784"/>
              <a:gd name="connsiteY131" fmla="*/ 6488112 h 6858000"/>
              <a:gd name="connsiteX132" fmla="*/ 4180406 w 4272784"/>
              <a:gd name="connsiteY132" fmla="*/ 6523037 h 6858000"/>
              <a:gd name="connsiteX133" fmla="*/ 4160251 w 4272784"/>
              <a:gd name="connsiteY133" fmla="*/ 6561137 h 6858000"/>
              <a:gd name="connsiteX134" fmla="*/ 4140096 w 4272784"/>
              <a:gd name="connsiteY134" fmla="*/ 6597650 h 6858000"/>
              <a:gd name="connsiteX135" fmla="*/ 4123300 w 4272784"/>
              <a:gd name="connsiteY135" fmla="*/ 6640512 h 6858000"/>
              <a:gd name="connsiteX136" fmla="*/ 4106504 w 4272784"/>
              <a:gd name="connsiteY136" fmla="*/ 6683375 h 6858000"/>
              <a:gd name="connsiteX137" fmla="*/ 4096426 w 4272784"/>
              <a:gd name="connsiteY137" fmla="*/ 6735762 h 6858000"/>
              <a:gd name="connsiteX138" fmla="*/ 4088029 w 4272784"/>
              <a:gd name="connsiteY138" fmla="*/ 6791325 h 6858000"/>
              <a:gd name="connsiteX139" fmla="*/ 4082989 w 4272784"/>
              <a:gd name="connsiteY139" fmla="*/ 6858000 h 6858000"/>
              <a:gd name="connsiteX140" fmla="*/ 0 w 4272784"/>
              <a:gd name="connsiteY14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Lst>
            <a:rect l="l" t="t" r="r" b="b"/>
            <a:pathLst>
              <a:path w="4272784" h="6858000">
                <a:moveTo>
                  <a:pt x="0" y="0"/>
                </a:moveTo>
                <a:lnTo>
                  <a:pt x="4082989" y="0"/>
                </a:lnTo>
                <a:lnTo>
                  <a:pt x="4088029" y="66675"/>
                </a:lnTo>
                <a:lnTo>
                  <a:pt x="4096426" y="122237"/>
                </a:lnTo>
                <a:lnTo>
                  <a:pt x="4106504" y="174625"/>
                </a:lnTo>
                <a:lnTo>
                  <a:pt x="4123300" y="217487"/>
                </a:lnTo>
                <a:lnTo>
                  <a:pt x="4140096" y="260350"/>
                </a:lnTo>
                <a:lnTo>
                  <a:pt x="4160251" y="296862"/>
                </a:lnTo>
                <a:lnTo>
                  <a:pt x="4180406" y="334962"/>
                </a:lnTo>
                <a:lnTo>
                  <a:pt x="4198882" y="369887"/>
                </a:lnTo>
                <a:lnTo>
                  <a:pt x="4217357" y="409575"/>
                </a:lnTo>
                <a:lnTo>
                  <a:pt x="4234153" y="450850"/>
                </a:lnTo>
                <a:lnTo>
                  <a:pt x="4249270" y="496887"/>
                </a:lnTo>
                <a:lnTo>
                  <a:pt x="4261027" y="546100"/>
                </a:lnTo>
                <a:lnTo>
                  <a:pt x="4269425" y="606425"/>
                </a:lnTo>
                <a:lnTo>
                  <a:pt x="4272784" y="673100"/>
                </a:lnTo>
                <a:lnTo>
                  <a:pt x="4269425" y="744537"/>
                </a:lnTo>
                <a:lnTo>
                  <a:pt x="4261027" y="801687"/>
                </a:lnTo>
                <a:lnTo>
                  <a:pt x="4249270" y="854075"/>
                </a:lnTo>
                <a:lnTo>
                  <a:pt x="4234153" y="901700"/>
                </a:lnTo>
                <a:lnTo>
                  <a:pt x="4217357" y="942975"/>
                </a:lnTo>
                <a:lnTo>
                  <a:pt x="4197202" y="981075"/>
                </a:lnTo>
                <a:lnTo>
                  <a:pt x="4177047" y="1017587"/>
                </a:lnTo>
                <a:lnTo>
                  <a:pt x="4156892" y="1055687"/>
                </a:lnTo>
                <a:lnTo>
                  <a:pt x="4138416" y="1095375"/>
                </a:lnTo>
                <a:lnTo>
                  <a:pt x="4119940" y="1136650"/>
                </a:lnTo>
                <a:lnTo>
                  <a:pt x="4104825" y="1182687"/>
                </a:lnTo>
                <a:lnTo>
                  <a:pt x="4094747" y="1235075"/>
                </a:lnTo>
                <a:lnTo>
                  <a:pt x="4084669" y="1295400"/>
                </a:lnTo>
                <a:lnTo>
                  <a:pt x="4082989" y="1363662"/>
                </a:lnTo>
                <a:lnTo>
                  <a:pt x="4084669" y="1431925"/>
                </a:lnTo>
                <a:lnTo>
                  <a:pt x="4094747" y="1492250"/>
                </a:lnTo>
                <a:lnTo>
                  <a:pt x="4104825" y="1544637"/>
                </a:lnTo>
                <a:lnTo>
                  <a:pt x="4119940" y="1589087"/>
                </a:lnTo>
                <a:lnTo>
                  <a:pt x="4138416" y="1631950"/>
                </a:lnTo>
                <a:lnTo>
                  <a:pt x="4156892" y="1671637"/>
                </a:lnTo>
                <a:lnTo>
                  <a:pt x="4177047" y="1708150"/>
                </a:lnTo>
                <a:lnTo>
                  <a:pt x="4197202" y="1743075"/>
                </a:lnTo>
                <a:lnTo>
                  <a:pt x="4217357" y="1782762"/>
                </a:lnTo>
                <a:lnTo>
                  <a:pt x="4234153" y="1824037"/>
                </a:lnTo>
                <a:lnTo>
                  <a:pt x="4249270" y="1870075"/>
                </a:lnTo>
                <a:lnTo>
                  <a:pt x="4261027" y="1922462"/>
                </a:lnTo>
                <a:lnTo>
                  <a:pt x="4269425" y="1982787"/>
                </a:lnTo>
                <a:lnTo>
                  <a:pt x="4272784" y="2051050"/>
                </a:lnTo>
                <a:lnTo>
                  <a:pt x="4269425" y="2119312"/>
                </a:lnTo>
                <a:lnTo>
                  <a:pt x="4261027" y="2179637"/>
                </a:lnTo>
                <a:lnTo>
                  <a:pt x="4249270" y="2232025"/>
                </a:lnTo>
                <a:lnTo>
                  <a:pt x="4234153" y="2278062"/>
                </a:lnTo>
                <a:lnTo>
                  <a:pt x="4217357" y="2319337"/>
                </a:lnTo>
                <a:lnTo>
                  <a:pt x="4197202" y="2359025"/>
                </a:lnTo>
                <a:lnTo>
                  <a:pt x="4177047" y="2395537"/>
                </a:lnTo>
                <a:lnTo>
                  <a:pt x="4156892" y="2433637"/>
                </a:lnTo>
                <a:lnTo>
                  <a:pt x="4138416" y="2471737"/>
                </a:lnTo>
                <a:lnTo>
                  <a:pt x="4119940" y="2513012"/>
                </a:lnTo>
                <a:lnTo>
                  <a:pt x="4104825" y="2560637"/>
                </a:lnTo>
                <a:lnTo>
                  <a:pt x="4094747" y="2613025"/>
                </a:lnTo>
                <a:lnTo>
                  <a:pt x="4084669" y="2671762"/>
                </a:lnTo>
                <a:lnTo>
                  <a:pt x="4082989" y="2741612"/>
                </a:lnTo>
                <a:lnTo>
                  <a:pt x="4084669" y="2809875"/>
                </a:lnTo>
                <a:lnTo>
                  <a:pt x="4094747" y="2868612"/>
                </a:lnTo>
                <a:lnTo>
                  <a:pt x="4104825" y="2922587"/>
                </a:lnTo>
                <a:lnTo>
                  <a:pt x="4119940" y="2967037"/>
                </a:lnTo>
                <a:lnTo>
                  <a:pt x="4138416" y="3009900"/>
                </a:lnTo>
                <a:lnTo>
                  <a:pt x="4156892" y="3046412"/>
                </a:lnTo>
                <a:lnTo>
                  <a:pt x="4177047" y="3084512"/>
                </a:lnTo>
                <a:lnTo>
                  <a:pt x="4197202" y="3121025"/>
                </a:lnTo>
                <a:lnTo>
                  <a:pt x="4217357" y="3160712"/>
                </a:lnTo>
                <a:lnTo>
                  <a:pt x="4234153" y="3201987"/>
                </a:lnTo>
                <a:lnTo>
                  <a:pt x="4249270" y="3248025"/>
                </a:lnTo>
                <a:lnTo>
                  <a:pt x="4261027" y="3300412"/>
                </a:lnTo>
                <a:lnTo>
                  <a:pt x="4269425" y="3360737"/>
                </a:lnTo>
                <a:lnTo>
                  <a:pt x="4272784" y="3427412"/>
                </a:lnTo>
                <a:lnTo>
                  <a:pt x="4269425" y="3497262"/>
                </a:lnTo>
                <a:lnTo>
                  <a:pt x="4261027" y="3557587"/>
                </a:lnTo>
                <a:lnTo>
                  <a:pt x="4249270" y="3609975"/>
                </a:lnTo>
                <a:lnTo>
                  <a:pt x="4234153" y="3656012"/>
                </a:lnTo>
                <a:lnTo>
                  <a:pt x="4217357" y="3697287"/>
                </a:lnTo>
                <a:lnTo>
                  <a:pt x="4197202" y="3736975"/>
                </a:lnTo>
                <a:lnTo>
                  <a:pt x="4156892" y="3811587"/>
                </a:lnTo>
                <a:lnTo>
                  <a:pt x="4138416" y="3848100"/>
                </a:lnTo>
                <a:lnTo>
                  <a:pt x="4119940" y="3890962"/>
                </a:lnTo>
                <a:lnTo>
                  <a:pt x="4104825" y="3935412"/>
                </a:lnTo>
                <a:lnTo>
                  <a:pt x="4094747" y="3987800"/>
                </a:lnTo>
                <a:lnTo>
                  <a:pt x="4084669" y="4048125"/>
                </a:lnTo>
                <a:lnTo>
                  <a:pt x="4082989" y="4116387"/>
                </a:lnTo>
                <a:lnTo>
                  <a:pt x="4084669" y="4186237"/>
                </a:lnTo>
                <a:lnTo>
                  <a:pt x="4094747" y="4244975"/>
                </a:lnTo>
                <a:lnTo>
                  <a:pt x="4104825" y="4297362"/>
                </a:lnTo>
                <a:lnTo>
                  <a:pt x="4119940" y="4343400"/>
                </a:lnTo>
                <a:lnTo>
                  <a:pt x="4138416" y="4386262"/>
                </a:lnTo>
                <a:lnTo>
                  <a:pt x="4156892" y="4424362"/>
                </a:lnTo>
                <a:lnTo>
                  <a:pt x="4197202" y="4498975"/>
                </a:lnTo>
                <a:lnTo>
                  <a:pt x="4217357" y="4537075"/>
                </a:lnTo>
                <a:lnTo>
                  <a:pt x="4234153" y="4579937"/>
                </a:lnTo>
                <a:lnTo>
                  <a:pt x="4249270" y="4625975"/>
                </a:lnTo>
                <a:lnTo>
                  <a:pt x="4261027" y="4678362"/>
                </a:lnTo>
                <a:lnTo>
                  <a:pt x="4269425" y="4738687"/>
                </a:lnTo>
                <a:lnTo>
                  <a:pt x="4272784" y="4806950"/>
                </a:lnTo>
                <a:lnTo>
                  <a:pt x="4269425" y="4875212"/>
                </a:lnTo>
                <a:lnTo>
                  <a:pt x="4261027" y="4935537"/>
                </a:lnTo>
                <a:lnTo>
                  <a:pt x="4249270" y="4987925"/>
                </a:lnTo>
                <a:lnTo>
                  <a:pt x="4234153" y="5033962"/>
                </a:lnTo>
                <a:lnTo>
                  <a:pt x="4217357" y="5075237"/>
                </a:lnTo>
                <a:lnTo>
                  <a:pt x="4197202" y="5114925"/>
                </a:lnTo>
                <a:lnTo>
                  <a:pt x="4177047" y="5149850"/>
                </a:lnTo>
                <a:lnTo>
                  <a:pt x="4156892" y="5186362"/>
                </a:lnTo>
                <a:lnTo>
                  <a:pt x="4138416" y="5226050"/>
                </a:lnTo>
                <a:lnTo>
                  <a:pt x="4119940" y="5268912"/>
                </a:lnTo>
                <a:lnTo>
                  <a:pt x="4104825" y="5313362"/>
                </a:lnTo>
                <a:lnTo>
                  <a:pt x="4094747" y="5365750"/>
                </a:lnTo>
                <a:lnTo>
                  <a:pt x="4084669" y="5426075"/>
                </a:lnTo>
                <a:lnTo>
                  <a:pt x="4082989" y="5494337"/>
                </a:lnTo>
                <a:lnTo>
                  <a:pt x="4084669" y="5562600"/>
                </a:lnTo>
                <a:lnTo>
                  <a:pt x="4094747" y="5622925"/>
                </a:lnTo>
                <a:lnTo>
                  <a:pt x="4104825" y="5675312"/>
                </a:lnTo>
                <a:lnTo>
                  <a:pt x="4119940" y="5721350"/>
                </a:lnTo>
                <a:lnTo>
                  <a:pt x="4138416" y="5762625"/>
                </a:lnTo>
                <a:lnTo>
                  <a:pt x="4156892" y="5802312"/>
                </a:lnTo>
                <a:lnTo>
                  <a:pt x="4177047" y="5840412"/>
                </a:lnTo>
                <a:lnTo>
                  <a:pt x="4197202" y="5876925"/>
                </a:lnTo>
                <a:lnTo>
                  <a:pt x="4217357" y="5915025"/>
                </a:lnTo>
                <a:lnTo>
                  <a:pt x="4234153" y="5956300"/>
                </a:lnTo>
                <a:lnTo>
                  <a:pt x="4249270" y="6003925"/>
                </a:lnTo>
                <a:lnTo>
                  <a:pt x="4261027" y="6056312"/>
                </a:lnTo>
                <a:lnTo>
                  <a:pt x="4269425" y="6113462"/>
                </a:lnTo>
                <a:lnTo>
                  <a:pt x="4272784" y="6183312"/>
                </a:lnTo>
                <a:lnTo>
                  <a:pt x="4269425" y="6251575"/>
                </a:lnTo>
                <a:lnTo>
                  <a:pt x="4261027" y="6311900"/>
                </a:lnTo>
                <a:lnTo>
                  <a:pt x="4249270" y="6361112"/>
                </a:lnTo>
                <a:lnTo>
                  <a:pt x="4234153" y="6407150"/>
                </a:lnTo>
                <a:lnTo>
                  <a:pt x="4217357" y="6448425"/>
                </a:lnTo>
                <a:lnTo>
                  <a:pt x="4198882" y="6488112"/>
                </a:lnTo>
                <a:lnTo>
                  <a:pt x="4180406" y="6523037"/>
                </a:lnTo>
                <a:lnTo>
                  <a:pt x="4160251" y="6561137"/>
                </a:lnTo>
                <a:lnTo>
                  <a:pt x="4140096" y="6597650"/>
                </a:lnTo>
                <a:lnTo>
                  <a:pt x="4123300" y="6640512"/>
                </a:lnTo>
                <a:lnTo>
                  <a:pt x="4106504" y="6683375"/>
                </a:lnTo>
                <a:lnTo>
                  <a:pt x="4096426" y="6735762"/>
                </a:lnTo>
                <a:lnTo>
                  <a:pt x="4088029" y="6791325"/>
                </a:lnTo>
                <a:lnTo>
                  <a:pt x="4082989" y="6858000"/>
                </a:lnTo>
                <a:lnTo>
                  <a:pt x="0" y="6858000"/>
                </a:lnTo>
                <a:close/>
              </a:path>
            </a:pathLst>
          </a:custGeom>
          <a:ln w="0">
            <a:noFill/>
            <a:prstDash val="solid"/>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Freeform: Shape 21">
            <a:extLst>
              <a:ext uri="{FF2B5EF4-FFF2-40B4-BE49-F238E27FC236}">
                <a16:creationId xmlns:a16="http://schemas.microsoft.com/office/drawing/2014/main" id="{909E572F-9CDC-4214-9D42-FF00176495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4417162" cy="6858000"/>
          </a:xfrm>
          <a:custGeom>
            <a:avLst/>
            <a:gdLst>
              <a:gd name="connsiteX0" fmla="*/ 4417162 w 4417162"/>
              <a:gd name="connsiteY0" fmla="*/ 0 h 6858000"/>
              <a:gd name="connsiteX1" fmla="*/ 334174 w 4417162"/>
              <a:gd name="connsiteY1" fmla="*/ 0 h 6858000"/>
              <a:gd name="connsiteX2" fmla="*/ 334173 w 4417162"/>
              <a:gd name="connsiteY2" fmla="*/ 0 h 6858000"/>
              <a:gd name="connsiteX3" fmla="*/ 189795 w 4417162"/>
              <a:gd name="connsiteY3" fmla="*/ 0 h 6858000"/>
              <a:gd name="connsiteX4" fmla="*/ 184756 w 4417162"/>
              <a:gd name="connsiteY4" fmla="*/ 66675 h 6858000"/>
              <a:gd name="connsiteX5" fmla="*/ 176358 w 4417162"/>
              <a:gd name="connsiteY5" fmla="*/ 122237 h 6858000"/>
              <a:gd name="connsiteX6" fmla="*/ 166281 w 4417162"/>
              <a:gd name="connsiteY6" fmla="*/ 174625 h 6858000"/>
              <a:gd name="connsiteX7" fmla="*/ 149485 w 4417162"/>
              <a:gd name="connsiteY7" fmla="*/ 217487 h 6858000"/>
              <a:gd name="connsiteX8" fmla="*/ 132689 w 4417162"/>
              <a:gd name="connsiteY8" fmla="*/ 260350 h 6858000"/>
              <a:gd name="connsiteX9" fmla="*/ 112534 w 4417162"/>
              <a:gd name="connsiteY9" fmla="*/ 296862 h 6858000"/>
              <a:gd name="connsiteX10" fmla="*/ 92379 w 4417162"/>
              <a:gd name="connsiteY10" fmla="*/ 334962 h 6858000"/>
              <a:gd name="connsiteX11" fmla="*/ 73903 w 4417162"/>
              <a:gd name="connsiteY11" fmla="*/ 369887 h 6858000"/>
              <a:gd name="connsiteX12" fmla="*/ 55427 w 4417162"/>
              <a:gd name="connsiteY12" fmla="*/ 409575 h 6858000"/>
              <a:gd name="connsiteX13" fmla="*/ 38632 w 4417162"/>
              <a:gd name="connsiteY13" fmla="*/ 450850 h 6858000"/>
              <a:gd name="connsiteX14" fmla="*/ 23515 w 4417162"/>
              <a:gd name="connsiteY14" fmla="*/ 496887 h 6858000"/>
              <a:gd name="connsiteX15" fmla="*/ 11758 w 4417162"/>
              <a:gd name="connsiteY15" fmla="*/ 546100 h 6858000"/>
              <a:gd name="connsiteX16" fmla="*/ 3359 w 4417162"/>
              <a:gd name="connsiteY16" fmla="*/ 606425 h 6858000"/>
              <a:gd name="connsiteX17" fmla="*/ 0 w 4417162"/>
              <a:gd name="connsiteY17" fmla="*/ 673100 h 6858000"/>
              <a:gd name="connsiteX18" fmla="*/ 3359 w 4417162"/>
              <a:gd name="connsiteY18" fmla="*/ 744537 h 6858000"/>
              <a:gd name="connsiteX19" fmla="*/ 11758 w 4417162"/>
              <a:gd name="connsiteY19" fmla="*/ 801687 h 6858000"/>
              <a:gd name="connsiteX20" fmla="*/ 23515 w 4417162"/>
              <a:gd name="connsiteY20" fmla="*/ 854075 h 6858000"/>
              <a:gd name="connsiteX21" fmla="*/ 38632 w 4417162"/>
              <a:gd name="connsiteY21" fmla="*/ 901700 h 6858000"/>
              <a:gd name="connsiteX22" fmla="*/ 55427 w 4417162"/>
              <a:gd name="connsiteY22" fmla="*/ 942975 h 6858000"/>
              <a:gd name="connsiteX23" fmla="*/ 75583 w 4417162"/>
              <a:gd name="connsiteY23" fmla="*/ 981075 h 6858000"/>
              <a:gd name="connsiteX24" fmla="*/ 95738 w 4417162"/>
              <a:gd name="connsiteY24" fmla="*/ 1017587 h 6858000"/>
              <a:gd name="connsiteX25" fmla="*/ 115893 w 4417162"/>
              <a:gd name="connsiteY25" fmla="*/ 1055687 h 6858000"/>
              <a:gd name="connsiteX26" fmla="*/ 134368 w 4417162"/>
              <a:gd name="connsiteY26" fmla="*/ 1095375 h 6858000"/>
              <a:gd name="connsiteX27" fmla="*/ 152844 w 4417162"/>
              <a:gd name="connsiteY27" fmla="*/ 1136650 h 6858000"/>
              <a:gd name="connsiteX28" fmla="*/ 167960 w 4417162"/>
              <a:gd name="connsiteY28" fmla="*/ 1182687 h 6858000"/>
              <a:gd name="connsiteX29" fmla="*/ 178038 w 4417162"/>
              <a:gd name="connsiteY29" fmla="*/ 1235075 h 6858000"/>
              <a:gd name="connsiteX30" fmla="*/ 188115 w 4417162"/>
              <a:gd name="connsiteY30" fmla="*/ 1295400 h 6858000"/>
              <a:gd name="connsiteX31" fmla="*/ 189795 w 4417162"/>
              <a:gd name="connsiteY31" fmla="*/ 1363662 h 6858000"/>
              <a:gd name="connsiteX32" fmla="*/ 188115 w 4417162"/>
              <a:gd name="connsiteY32" fmla="*/ 1431925 h 6858000"/>
              <a:gd name="connsiteX33" fmla="*/ 178038 w 4417162"/>
              <a:gd name="connsiteY33" fmla="*/ 1492250 h 6858000"/>
              <a:gd name="connsiteX34" fmla="*/ 167960 w 4417162"/>
              <a:gd name="connsiteY34" fmla="*/ 1544637 h 6858000"/>
              <a:gd name="connsiteX35" fmla="*/ 152844 w 4417162"/>
              <a:gd name="connsiteY35" fmla="*/ 1589087 h 6858000"/>
              <a:gd name="connsiteX36" fmla="*/ 134368 w 4417162"/>
              <a:gd name="connsiteY36" fmla="*/ 1631950 h 6858000"/>
              <a:gd name="connsiteX37" fmla="*/ 115893 w 4417162"/>
              <a:gd name="connsiteY37" fmla="*/ 1671637 h 6858000"/>
              <a:gd name="connsiteX38" fmla="*/ 95738 w 4417162"/>
              <a:gd name="connsiteY38" fmla="*/ 1708150 h 6858000"/>
              <a:gd name="connsiteX39" fmla="*/ 75583 w 4417162"/>
              <a:gd name="connsiteY39" fmla="*/ 1743075 h 6858000"/>
              <a:gd name="connsiteX40" fmla="*/ 55427 w 4417162"/>
              <a:gd name="connsiteY40" fmla="*/ 1782762 h 6858000"/>
              <a:gd name="connsiteX41" fmla="*/ 38632 w 4417162"/>
              <a:gd name="connsiteY41" fmla="*/ 1824037 h 6858000"/>
              <a:gd name="connsiteX42" fmla="*/ 23515 w 4417162"/>
              <a:gd name="connsiteY42" fmla="*/ 1870075 h 6858000"/>
              <a:gd name="connsiteX43" fmla="*/ 11758 w 4417162"/>
              <a:gd name="connsiteY43" fmla="*/ 1922462 h 6858000"/>
              <a:gd name="connsiteX44" fmla="*/ 3359 w 4417162"/>
              <a:gd name="connsiteY44" fmla="*/ 1982787 h 6858000"/>
              <a:gd name="connsiteX45" fmla="*/ 0 w 4417162"/>
              <a:gd name="connsiteY45" fmla="*/ 2051050 h 6858000"/>
              <a:gd name="connsiteX46" fmla="*/ 3359 w 4417162"/>
              <a:gd name="connsiteY46" fmla="*/ 2119312 h 6858000"/>
              <a:gd name="connsiteX47" fmla="*/ 11758 w 4417162"/>
              <a:gd name="connsiteY47" fmla="*/ 2179637 h 6858000"/>
              <a:gd name="connsiteX48" fmla="*/ 23515 w 4417162"/>
              <a:gd name="connsiteY48" fmla="*/ 2232025 h 6858000"/>
              <a:gd name="connsiteX49" fmla="*/ 38632 w 4417162"/>
              <a:gd name="connsiteY49" fmla="*/ 2278062 h 6858000"/>
              <a:gd name="connsiteX50" fmla="*/ 55427 w 4417162"/>
              <a:gd name="connsiteY50" fmla="*/ 2319337 h 6858000"/>
              <a:gd name="connsiteX51" fmla="*/ 75583 w 4417162"/>
              <a:gd name="connsiteY51" fmla="*/ 2359025 h 6858000"/>
              <a:gd name="connsiteX52" fmla="*/ 95738 w 4417162"/>
              <a:gd name="connsiteY52" fmla="*/ 2395537 h 6858000"/>
              <a:gd name="connsiteX53" fmla="*/ 115893 w 4417162"/>
              <a:gd name="connsiteY53" fmla="*/ 2433637 h 6858000"/>
              <a:gd name="connsiteX54" fmla="*/ 134368 w 4417162"/>
              <a:gd name="connsiteY54" fmla="*/ 2471737 h 6858000"/>
              <a:gd name="connsiteX55" fmla="*/ 152844 w 4417162"/>
              <a:gd name="connsiteY55" fmla="*/ 2513012 h 6858000"/>
              <a:gd name="connsiteX56" fmla="*/ 167960 w 4417162"/>
              <a:gd name="connsiteY56" fmla="*/ 2560637 h 6858000"/>
              <a:gd name="connsiteX57" fmla="*/ 178038 w 4417162"/>
              <a:gd name="connsiteY57" fmla="*/ 2613025 h 6858000"/>
              <a:gd name="connsiteX58" fmla="*/ 188115 w 4417162"/>
              <a:gd name="connsiteY58" fmla="*/ 2671762 h 6858000"/>
              <a:gd name="connsiteX59" fmla="*/ 189795 w 4417162"/>
              <a:gd name="connsiteY59" fmla="*/ 2741612 h 6858000"/>
              <a:gd name="connsiteX60" fmla="*/ 188115 w 4417162"/>
              <a:gd name="connsiteY60" fmla="*/ 2809875 h 6858000"/>
              <a:gd name="connsiteX61" fmla="*/ 178038 w 4417162"/>
              <a:gd name="connsiteY61" fmla="*/ 2868612 h 6858000"/>
              <a:gd name="connsiteX62" fmla="*/ 167960 w 4417162"/>
              <a:gd name="connsiteY62" fmla="*/ 2922587 h 6858000"/>
              <a:gd name="connsiteX63" fmla="*/ 152844 w 4417162"/>
              <a:gd name="connsiteY63" fmla="*/ 2967037 h 6858000"/>
              <a:gd name="connsiteX64" fmla="*/ 134368 w 4417162"/>
              <a:gd name="connsiteY64" fmla="*/ 3009900 h 6858000"/>
              <a:gd name="connsiteX65" fmla="*/ 115893 w 4417162"/>
              <a:gd name="connsiteY65" fmla="*/ 3046412 h 6858000"/>
              <a:gd name="connsiteX66" fmla="*/ 95738 w 4417162"/>
              <a:gd name="connsiteY66" fmla="*/ 3084512 h 6858000"/>
              <a:gd name="connsiteX67" fmla="*/ 75583 w 4417162"/>
              <a:gd name="connsiteY67" fmla="*/ 3121025 h 6858000"/>
              <a:gd name="connsiteX68" fmla="*/ 55427 w 4417162"/>
              <a:gd name="connsiteY68" fmla="*/ 3160712 h 6858000"/>
              <a:gd name="connsiteX69" fmla="*/ 38632 w 4417162"/>
              <a:gd name="connsiteY69" fmla="*/ 3201987 h 6858000"/>
              <a:gd name="connsiteX70" fmla="*/ 23515 w 4417162"/>
              <a:gd name="connsiteY70" fmla="*/ 3248025 h 6858000"/>
              <a:gd name="connsiteX71" fmla="*/ 11758 w 4417162"/>
              <a:gd name="connsiteY71" fmla="*/ 3300412 h 6858000"/>
              <a:gd name="connsiteX72" fmla="*/ 3359 w 4417162"/>
              <a:gd name="connsiteY72" fmla="*/ 3360737 h 6858000"/>
              <a:gd name="connsiteX73" fmla="*/ 0 w 4417162"/>
              <a:gd name="connsiteY73" fmla="*/ 3427412 h 6858000"/>
              <a:gd name="connsiteX74" fmla="*/ 3359 w 4417162"/>
              <a:gd name="connsiteY74" fmla="*/ 3497262 h 6858000"/>
              <a:gd name="connsiteX75" fmla="*/ 11758 w 4417162"/>
              <a:gd name="connsiteY75" fmla="*/ 3557587 h 6858000"/>
              <a:gd name="connsiteX76" fmla="*/ 23515 w 4417162"/>
              <a:gd name="connsiteY76" fmla="*/ 3609975 h 6858000"/>
              <a:gd name="connsiteX77" fmla="*/ 38632 w 4417162"/>
              <a:gd name="connsiteY77" fmla="*/ 3656012 h 6858000"/>
              <a:gd name="connsiteX78" fmla="*/ 55427 w 4417162"/>
              <a:gd name="connsiteY78" fmla="*/ 3697287 h 6858000"/>
              <a:gd name="connsiteX79" fmla="*/ 75583 w 4417162"/>
              <a:gd name="connsiteY79" fmla="*/ 3736975 h 6858000"/>
              <a:gd name="connsiteX80" fmla="*/ 115893 w 4417162"/>
              <a:gd name="connsiteY80" fmla="*/ 3811587 h 6858000"/>
              <a:gd name="connsiteX81" fmla="*/ 134368 w 4417162"/>
              <a:gd name="connsiteY81" fmla="*/ 3848100 h 6858000"/>
              <a:gd name="connsiteX82" fmla="*/ 152844 w 4417162"/>
              <a:gd name="connsiteY82" fmla="*/ 3890962 h 6858000"/>
              <a:gd name="connsiteX83" fmla="*/ 167960 w 4417162"/>
              <a:gd name="connsiteY83" fmla="*/ 3935412 h 6858000"/>
              <a:gd name="connsiteX84" fmla="*/ 178038 w 4417162"/>
              <a:gd name="connsiteY84" fmla="*/ 3987800 h 6858000"/>
              <a:gd name="connsiteX85" fmla="*/ 188115 w 4417162"/>
              <a:gd name="connsiteY85" fmla="*/ 4048125 h 6858000"/>
              <a:gd name="connsiteX86" fmla="*/ 189795 w 4417162"/>
              <a:gd name="connsiteY86" fmla="*/ 4116387 h 6858000"/>
              <a:gd name="connsiteX87" fmla="*/ 188115 w 4417162"/>
              <a:gd name="connsiteY87" fmla="*/ 4186237 h 6858000"/>
              <a:gd name="connsiteX88" fmla="*/ 178038 w 4417162"/>
              <a:gd name="connsiteY88" fmla="*/ 4244975 h 6858000"/>
              <a:gd name="connsiteX89" fmla="*/ 167960 w 4417162"/>
              <a:gd name="connsiteY89" fmla="*/ 4297362 h 6858000"/>
              <a:gd name="connsiteX90" fmla="*/ 152844 w 4417162"/>
              <a:gd name="connsiteY90" fmla="*/ 4343400 h 6858000"/>
              <a:gd name="connsiteX91" fmla="*/ 134368 w 4417162"/>
              <a:gd name="connsiteY91" fmla="*/ 4386262 h 6858000"/>
              <a:gd name="connsiteX92" fmla="*/ 115893 w 4417162"/>
              <a:gd name="connsiteY92" fmla="*/ 4424362 h 6858000"/>
              <a:gd name="connsiteX93" fmla="*/ 75583 w 4417162"/>
              <a:gd name="connsiteY93" fmla="*/ 4498975 h 6858000"/>
              <a:gd name="connsiteX94" fmla="*/ 55427 w 4417162"/>
              <a:gd name="connsiteY94" fmla="*/ 4537075 h 6858000"/>
              <a:gd name="connsiteX95" fmla="*/ 38632 w 4417162"/>
              <a:gd name="connsiteY95" fmla="*/ 4579937 h 6858000"/>
              <a:gd name="connsiteX96" fmla="*/ 23515 w 4417162"/>
              <a:gd name="connsiteY96" fmla="*/ 4625975 h 6858000"/>
              <a:gd name="connsiteX97" fmla="*/ 11758 w 4417162"/>
              <a:gd name="connsiteY97" fmla="*/ 4678362 h 6858000"/>
              <a:gd name="connsiteX98" fmla="*/ 3359 w 4417162"/>
              <a:gd name="connsiteY98" fmla="*/ 4738687 h 6858000"/>
              <a:gd name="connsiteX99" fmla="*/ 0 w 4417162"/>
              <a:gd name="connsiteY99" fmla="*/ 4806950 h 6858000"/>
              <a:gd name="connsiteX100" fmla="*/ 3359 w 4417162"/>
              <a:gd name="connsiteY100" fmla="*/ 4875212 h 6858000"/>
              <a:gd name="connsiteX101" fmla="*/ 11758 w 4417162"/>
              <a:gd name="connsiteY101" fmla="*/ 4935537 h 6858000"/>
              <a:gd name="connsiteX102" fmla="*/ 23515 w 4417162"/>
              <a:gd name="connsiteY102" fmla="*/ 4987925 h 6858000"/>
              <a:gd name="connsiteX103" fmla="*/ 38632 w 4417162"/>
              <a:gd name="connsiteY103" fmla="*/ 5033962 h 6858000"/>
              <a:gd name="connsiteX104" fmla="*/ 55427 w 4417162"/>
              <a:gd name="connsiteY104" fmla="*/ 5075237 h 6858000"/>
              <a:gd name="connsiteX105" fmla="*/ 75583 w 4417162"/>
              <a:gd name="connsiteY105" fmla="*/ 5114925 h 6858000"/>
              <a:gd name="connsiteX106" fmla="*/ 95738 w 4417162"/>
              <a:gd name="connsiteY106" fmla="*/ 5149850 h 6858000"/>
              <a:gd name="connsiteX107" fmla="*/ 115893 w 4417162"/>
              <a:gd name="connsiteY107" fmla="*/ 5186362 h 6858000"/>
              <a:gd name="connsiteX108" fmla="*/ 134368 w 4417162"/>
              <a:gd name="connsiteY108" fmla="*/ 5226050 h 6858000"/>
              <a:gd name="connsiteX109" fmla="*/ 152844 w 4417162"/>
              <a:gd name="connsiteY109" fmla="*/ 5268912 h 6858000"/>
              <a:gd name="connsiteX110" fmla="*/ 167960 w 4417162"/>
              <a:gd name="connsiteY110" fmla="*/ 5313362 h 6858000"/>
              <a:gd name="connsiteX111" fmla="*/ 178038 w 4417162"/>
              <a:gd name="connsiteY111" fmla="*/ 5365750 h 6858000"/>
              <a:gd name="connsiteX112" fmla="*/ 188115 w 4417162"/>
              <a:gd name="connsiteY112" fmla="*/ 5426075 h 6858000"/>
              <a:gd name="connsiteX113" fmla="*/ 189795 w 4417162"/>
              <a:gd name="connsiteY113" fmla="*/ 5494337 h 6858000"/>
              <a:gd name="connsiteX114" fmla="*/ 188115 w 4417162"/>
              <a:gd name="connsiteY114" fmla="*/ 5562600 h 6858000"/>
              <a:gd name="connsiteX115" fmla="*/ 178038 w 4417162"/>
              <a:gd name="connsiteY115" fmla="*/ 5622925 h 6858000"/>
              <a:gd name="connsiteX116" fmla="*/ 167960 w 4417162"/>
              <a:gd name="connsiteY116" fmla="*/ 5675312 h 6858000"/>
              <a:gd name="connsiteX117" fmla="*/ 152844 w 4417162"/>
              <a:gd name="connsiteY117" fmla="*/ 5721350 h 6858000"/>
              <a:gd name="connsiteX118" fmla="*/ 134368 w 4417162"/>
              <a:gd name="connsiteY118" fmla="*/ 5762625 h 6858000"/>
              <a:gd name="connsiteX119" fmla="*/ 115893 w 4417162"/>
              <a:gd name="connsiteY119" fmla="*/ 5802312 h 6858000"/>
              <a:gd name="connsiteX120" fmla="*/ 95738 w 4417162"/>
              <a:gd name="connsiteY120" fmla="*/ 5840412 h 6858000"/>
              <a:gd name="connsiteX121" fmla="*/ 75583 w 4417162"/>
              <a:gd name="connsiteY121" fmla="*/ 5876925 h 6858000"/>
              <a:gd name="connsiteX122" fmla="*/ 55427 w 4417162"/>
              <a:gd name="connsiteY122" fmla="*/ 5915025 h 6858000"/>
              <a:gd name="connsiteX123" fmla="*/ 38632 w 4417162"/>
              <a:gd name="connsiteY123" fmla="*/ 5956300 h 6858000"/>
              <a:gd name="connsiteX124" fmla="*/ 23515 w 4417162"/>
              <a:gd name="connsiteY124" fmla="*/ 6003925 h 6858000"/>
              <a:gd name="connsiteX125" fmla="*/ 11758 w 4417162"/>
              <a:gd name="connsiteY125" fmla="*/ 6056312 h 6858000"/>
              <a:gd name="connsiteX126" fmla="*/ 3359 w 4417162"/>
              <a:gd name="connsiteY126" fmla="*/ 6113462 h 6858000"/>
              <a:gd name="connsiteX127" fmla="*/ 0 w 4417162"/>
              <a:gd name="connsiteY127" fmla="*/ 6183312 h 6858000"/>
              <a:gd name="connsiteX128" fmla="*/ 3359 w 4417162"/>
              <a:gd name="connsiteY128" fmla="*/ 6251575 h 6858000"/>
              <a:gd name="connsiteX129" fmla="*/ 11758 w 4417162"/>
              <a:gd name="connsiteY129" fmla="*/ 6311900 h 6858000"/>
              <a:gd name="connsiteX130" fmla="*/ 23515 w 4417162"/>
              <a:gd name="connsiteY130" fmla="*/ 6361112 h 6858000"/>
              <a:gd name="connsiteX131" fmla="*/ 38632 w 4417162"/>
              <a:gd name="connsiteY131" fmla="*/ 6407150 h 6858000"/>
              <a:gd name="connsiteX132" fmla="*/ 55427 w 4417162"/>
              <a:gd name="connsiteY132" fmla="*/ 6448425 h 6858000"/>
              <a:gd name="connsiteX133" fmla="*/ 73903 w 4417162"/>
              <a:gd name="connsiteY133" fmla="*/ 6488112 h 6858000"/>
              <a:gd name="connsiteX134" fmla="*/ 92379 w 4417162"/>
              <a:gd name="connsiteY134" fmla="*/ 6523037 h 6858000"/>
              <a:gd name="connsiteX135" fmla="*/ 112534 w 4417162"/>
              <a:gd name="connsiteY135" fmla="*/ 6561137 h 6858000"/>
              <a:gd name="connsiteX136" fmla="*/ 132689 w 4417162"/>
              <a:gd name="connsiteY136" fmla="*/ 6597650 h 6858000"/>
              <a:gd name="connsiteX137" fmla="*/ 149485 w 4417162"/>
              <a:gd name="connsiteY137" fmla="*/ 6640512 h 6858000"/>
              <a:gd name="connsiteX138" fmla="*/ 166281 w 4417162"/>
              <a:gd name="connsiteY138" fmla="*/ 6683375 h 6858000"/>
              <a:gd name="connsiteX139" fmla="*/ 176358 w 4417162"/>
              <a:gd name="connsiteY139" fmla="*/ 6735762 h 6858000"/>
              <a:gd name="connsiteX140" fmla="*/ 184756 w 4417162"/>
              <a:gd name="connsiteY140" fmla="*/ 6791325 h 6858000"/>
              <a:gd name="connsiteX141" fmla="*/ 189795 w 4417162"/>
              <a:gd name="connsiteY141" fmla="*/ 6858000 h 6858000"/>
              <a:gd name="connsiteX142" fmla="*/ 334173 w 4417162"/>
              <a:gd name="connsiteY142" fmla="*/ 6858000 h 6858000"/>
              <a:gd name="connsiteX143" fmla="*/ 334174 w 4417162"/>
              <a:gd name="connsiteY143" fmla="*/ 6858000 h 6858000"/>
              <a:gd name="connsiteX144" fmla="*/ 4417162 w 4417162"/>
              <a:gd name="connsiteY14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Lst>
            <a:rect l="l" t="t" r="r" b="b"/>
            <a:pathLst>
              <a:path w="4417162" h="6858000">
                <a:moveTo>
                  <a:pt x="4417162" y="0"/>
                </a:moveTo>
                <a:lnTo>
                  <a:pt x="334174" y="0"/>
                </a:lnTo>
                <a:lnTo>
                  <a:pt x="334173" y="0"/>
                </a:lnTo>
                <a:lnTo>
                  <a:pt x="189795" y="0"/>
                </a:lnTo>
                <a:lnTo>
                  <a:pt x="184756" y="66675"/>
                </a:lnTo>
                <a:lnTo>
                  <a:pt x="176358" y="122237"/>
                </a:lnTo>
                <a:lnTo>
                  <a:pt x="166281" y="174625"/>
                </a:lnTo>
                <a:lnTo>
                  <a:pt x="149485" y="217487"/>
                </a:lnTo>
                <a:lnTo>
                  <a:pt x="132689" y="260350"/>
                </a:lnTo>
                <a:lnTo>
                  <a:pt x="112534" y="296862"/>
                </a:lnTo>
                <a:lnTo>
                  <a:pt x="92379" y="334962"/>
                </a:lnTo>
                <a:lnTo>
                  <a:pt x="73903" y="369887"/>
                </a:lnTo>
                <a:lnTo>
                  <a:pt x="55427" y="409575"/>
                </a:lnTo>
                <a:lnTo>
                  <a:pt x="38632" y="450850"/>
                </a:lnTo>
                <a:lnTo>
                  <a:pt x="23515" y="496887"/>
                </a:lnTo>
                <a:lnTo>
                  <a:pt x="11758" y="546100"/>
                </a:lnTo>
                <a:lnTo>
                  <a:pt x="3359" y="606425"/>
                </a:lnTo>
                <a:lnTo>
                  <a:pt x="0" y="673100"/>
                </a:lnTo>
                <a:lnTo>
                  <a:pt x="3359" y="744537"/>
                </a:lnTo>
                <a:lnTo>
                  <a:pt x="11758" y="801687"/>
                </a:lnTo>
                <a:lnTo>
                  <a:pt x="23515" y="854075"/>
                </a:lnTo>
                <a:lnTo>
                  <a:pt x="38632" y="901700"/>
                </a:lnTo>
                <a:lnTo>
                  <a:pt x="55427" y="942975"/>
                </a:lnTo>
                <a:lnTo>
                  <a:pt x="75583" y="981075"/>
                </a:lnTo>
                <a:lnTo>
                  <a:pt x="95738" y="1017587"/>
                </a:lnTo>
                <a:lnTo>
                  <a:pt x="115893" y="1055687"/>
                </a:lnTo>
                <a:lnTo>
                  <a:pt x="134368" y="1095375"/>
                </a:lnTo>
                <a:lnTo>
                  <a:pt x="152844" y="1136650"/>
                </a:lnTo>
                <a:lnTo>
                  <a:pt x="167960" y="1182687"/>
                </a:lnTo>
                <a:lnTo>
                  <a:pt x="178038" y="1235075"/>
                </a:lnTo>
                <a:lnTo>
                  <a:pt x="188115" y="1295400"/>
                </a:lnTo>
                <a:lnTo>
                  <a:pt x="189795" y="1363662"/>
                </a:lnTo>
                <a:lnTo>
                  <a:pt x="188115" y="1431925"/>
                </a:lnTo>
                <a:lnTo>
                  <a:pt x="178038" y="1492250"/>
                </a:lnTo>
                <a:lnTo>
                  <a:pt x="167960" y="1544637"/>
                </a:lnTo>
                <a:lnTo>
                  <a:pt x="152844" y="1589087"/>
                </a:lnTo>
                <a:lnTo>
                  <a:pt x="134368" y="1631950"/>
                </a:lnTo>
                <a:lnTo>
                  <a:pt x="115893" y="1671637"/>
                </a:lnTo>
                <a:lnTo>
                  <a:pt x="95738" y="1708150"/>
                </a:lnTo>
                <a:lnTo>
                  <a:pt x="75583" y="1743075"/>
                </a:lnTo>
                <a:lnTo>
                  <a:pt x="55427" y="1782762"/>
                </a:lnTo>
                <a:lnTo>
                  <a:pt x="38632" y="1824037"/>
                </a:lnTo>
                <a:lnTo>
                  <a:pt x="23515" y="1870075"/>
                </a:lnTo>
                <a:lnTo>
                  <a:pt x="11758" y="1922462"/>
                </a:lnTo>
                <a:lnTo>
                  <a:pt x="3359" y="1982787"/>
                </a:lnTo>
                <a:lnTo>
                  <a:pt x="0" y="2051050"/>
                </a:lnTo>
                <a:lnTo>
                  <a:pt x="3359" y="2119312"/>
                </a:lnTo>
                <a:lnTo>
                  <a:pt x="11758" y="2179637"/>
                </a:lnTo>
                <a:lnTo>
                  <a:pt x="23515" y="2232025"/>
                </a:lnTo>
                <a:lnTo>
                  <a:pt x="38632" y="2278062"/>
                </a:lnTo>
                <a:lnTo>
                  <a:pt x="55427" y="2319337"/>
                </a:lnTo>
                <a:lnTo>
                  <a:pt x="75583" y="2359025"/>
                </a:lnTo>
                <a:lnTo>
                  <a:pt x="95738" y="2395537"/>
                </a:lnTo>
                <a:lnTo>
                  <a:pt x="115893" y="2433637"/>
                </a:lnTo>
                <a:lnTo>
                  <a:pt x="134368" y="2471737"/>
                </a:lnTo>
                <a:lnTo>
                  <a:pt x="152844" y="2513012"/>
                </a:lnTo>
                <a:lnTo>
                  <a:pt x="167960" y="2560637"/>
                </a:lnTo>
                <a:lnTo>
                  <a:pt x="178038" y="2613025"/>
                </a:lnTo>
                <a:lnTo>
                  <a:pt x="188115" y="2671762"/>
                </a:lnTo>
                <a:lnTo>
                  <a:pt x="189795" y="2741612"/>
                </a:lnTo>
                <a:lnTo>
                  <a:pt x="188115" y="2809875"/>
                </a:lnTo>
                <a:lnTo>
                  <a:pt x="178038" y="2868612"/>
                </a:lnTo>
                <a:lnTo>
                  <a:pt x="167960" y="2922587"/>
                </a:lnTo>
                <a:lnTo>
                  <a:pt x="152844" y="2967037"/>
                </a:lnTo>
                <a:lnTo>
                  <a:pt x="134368" y="3009900"/>
                </a:lnTo>
                <a:lnTo>
                  <a:pt x="115893" y="3046412"/>
                </a:lnTo>
                <a:lnTo>
                  <a:pt x="95738" y="3084512"/>
                </a:lnTo>
                <a:lnTo>
                  <a:pt x="75583" y="3121025"/>
                </a:lnTo>
                <a:lnTo>
                  <a:pt x="55427" y="3160712"/>
                </a:lnTo>
                <a:lnTo>
                  <a:pt x="38632" y="3201987"/>
                </a:lnTo>
                <a:lnTo>
                  <a:pt x="23515" y="3248025"/>
                </a:lnTo>
                <a:lnTo>
                  <a:pt x="11758" y="3300412"/>
                </a:lnTo>
                <a:lnTo>
                  <a:pt x="3359" y="3360737"/>
                </a:lnTo>
                <a:lnTo>
                  <a:pt x="0" y="3427412"/>
                </a:lnTo>
                <a:lnTo>
                  <a:pt x="3359" y="3497262"/>
                </a:lnTo>
                <a:lnTo>
                  <a:pt x="11758" y="3557587"/>
                </a:lnTo>
                <a:lnTo>
                  <a:pt x="23515" y="3609975"/>
                </a:lnTo>
                <a:lnTo>
                  <a:pt x="38632" y="3656012"/>
                </a:lnTo>
                <a:lnTo>
                  <a:pt x="55427" y="3697287"/>
                </a:lnTo>
                <a:lnTo>
                  <a:pt x="75583" y="3736975"/>
                </a:lnTo>
                <a:lnTo>
                  <a:pt x="115893" y="3811587"/>
                </a:lnTo>
                <a:lnTo>
                  <a:pt x="134368" y="3848100"/>
                </a:lnTo>
                <a:lnTo>
                  <a:pt x="152844" y="3890962"/>
                </a:lnTo>
                <a:lnTo>
                  <a:pt x="167960" y="3935412"/>
                </a:lnTo>
                <a:lnTo>
                  <a:pt x="178038" y="3987800"/>
                </a:lnTo>
                <a:lnTo>
                  <a:pt x="188115" y="4048125"/>
                </a:lnTo>
                <a:lnTo>
                  <a:pt x="189795" y="4116387"/>
                </a:lnTo>
                <a:lnTo>
                  <a:pt x="188115" y="4186237"/>
                </a:lnTo>
                <a:lnTo>
                  <a:pt x="178038" y="4244975"/>
                </a:lnTo>
                <a:lnTo>
                  <a:pt x="167960" y="4297362"/>
                </a:lnTo>
                <a:lnTo>
                  <a:pt x="152844" y="4343400"/>
                </a:lnTo>
                <a:lnTo>
                  <a:pt x="134368" y="4386262"/>
                </a:lnTo>
                <a:lnTo>
                  <a:pt x="115893" y="4424362"/>
                </a:lnTo>
                <a:lnTo>
                  <a:pt x="75583" y="4498975"/>
                </a:lnTo>
                <a:lnTo>
                  <a:pt x="55427" y="4537075"/>
                </a:lnTo>
                <a:lnTo>
                  <a:pt x="38632" y="4579937"/>
                </a:lnTo>
                <a:lnTo>
                  <a:pt x="23515" y="4625975"/>
                </a:lnTo>
                <a:lnTo>
                  <a:pt x="11758" y="4678362"/>
                </a:lnTo>
                <a:lnTo>
                  <a:pt x="3359" y="4738687"/>
                </a:lnTo>
                <a:lnTo>
                  <a:pt x="0" y="4806950"/>
                </a:lnTo>
                <a:lnTo>
                  <a:pt x="3359" y="4875212"/>
                </a:lnTo>
                <a:lnTo>
                  <a:pt x="11758" y="4935537"/>
                </a:lnTo>
                <a:lnTo>
                  <a:pt x="23515" y="4987925"/>
                </a:lnTo>
                <a:lnTo>
                  <a:pt x="38632" y="5033962"/>
                </a:lnTo>
                <a:lnTo>
                  <a:pt x="55427" y="5075237"/>
                </a:lnTo>
                <a:lnTo>
                  <a:pt x="75583" y="5114925"/>
                </a:lnTo>
                <a:lnTo>
                  <a:pt x="95738" y="5149850"/>
                </a:lnTo>
                <a:lnTo>
                  <a:pt x="115893" y="5186362"/>
                </a:lnTo>
                <a:lnTo>
                  <a:pt x="134368" y="5226050"/>
                </a:lnTo>
                <a:lnTo>
                  <a:pt x="152844" y="5268912"/>
                </a:lnTo>
                <a:lnTo>
                  <a:pt x="167960" y="5313362"/>
                </a:lnTo>
                <a:lnTo>
                  <a:pt x="178038" y="5365750"/>
                </a:lnTo>
                <a:lnTo>
                  <a:pt x="188115" y="5426075"/>
                </a:lnTo>
                <a:lnTo>
                  <a:pt x="189795" y="5494337"/>
                </a:lnTo>
                <a:lnTo>
                  <a:pt x="188115" y="5562600"/>
                </a:lnTo>
                <a:lnTo>
                  <a:pt x="178038" y="5622925"/>
                </a:lnTo>
                <a:lnTo>
                  <a:pt x="167960" y="5675312"/>
                </a:lnTo>
                <a:lnTo>
                  <a:pt x="152844" y="5721350"/>
                </a:lnTo>
                <a:lnTo>
                  <a:pt x="134368" y="5762625"/>
                </a:lnTo>
                <a:lnTo>
                  <a:pt x="115893" y="5802312"/>
                </a:lnTo>
                <a:lnTo>
                  <a:pt x="95738" y="5840412"/>
                </a:lnTo>
                <a:lnTo>
                  <a:pt x="75583" y="5876925"/>
                </a:lnTo>
                <a:lnTo>
                  <a:pt x="55427" y="5915025"/>
                </a:lnTo>
                <a:lnTo>
                  <a:pt x="38632" y="5956300"/>
                </a:lnTo>
                <a:lnTo>
                  <a:pt x="23515" y="6003925"/>
                </a:lnTo>
                <a:lnTo>
                  <a:pt x="11758" y="6056312"/>
                </a:lnTo>
                <a:lnTo>
                  <a:pt x="3359" y="6113462"/>
                </a:lnTo>
                <a:lnTo>
                  <a:pt x="0" y="6183312"/>
                </a:lnTo>
                <a:lnTo>
                  <a:pt x="3359" y="6251575"/>
                </a:lnTo>
                <a:lnTo>
                  <a:pt x="11758" y="6311900"/>
                </a:lnTo>
                <a:lnTo>
                  <a:pt x="23515" y="6361112"/>
                </a:lnTo>
                <a:lnTo>
                  <a:pt x="38632" y="6407150"/>
                </a:lnTo>
                <a:lnTo>
                  <a:pt x="55427" y="6448425"/>
                </a:lnTo>
                <a:lnTo>
                  <a:pt x="73903" y="6488112"/>
                </a:lnTo>
                <a:lnTo>
                  <a:pt x="92379" y="6523037"/>
                </a:lnTo>
                <a:lnTo>
                  <a:pt x="112534" y="6561137"/>
                </a:lnTo>
                <a:lnTo>
                  <a:pt x="132689" y="6597650"/>
                </a:lnTo>
                <a:lnTo>
                  <a:pt x="149485" y="6640512"/>
                </a:lnTo>
                <a:lnTo>
                  <a:pt x="166281" y="6683375"/>
                </a:lnTo>
                <a:lnTo>
                  <a:pt x="176358" y="6735762"/>
                </a:lnTo>
                <a:lnTo>
                  <a:pt x="184756" y="6791325"/>
                </a:lnTo>
                <a:lnTo>
                  <a:pt x="189795" y="6858000"/>
                </a:lnTo>
                <a:lnTo>
                  <a:pt x="334173" y="6858000"/>
                </a:lnTo>
                <a:lnTo>
                  <a:pt x="334174" y="6858000"/>
                </a:lnTo>
                <a:lnTo>
                  <a:pt x="4417162" y="6858000"/>
                </a:lnTo>
                <a:close/>
              </a:path>
            </a:pathLst>
          </a:custGeom>
          <a:solidFill>
            <a:schemeClr val="accent1">
              <a:lumMod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C01393A-C23C-A11B-B552-8F3AB06E5AFD}"/>
              </a:ext>
            </a:extLst>
          </p:cNvPr>
          <p:cNvSpPr>
            <a:spLocks noGrp="1"/>
          </p:cNvSpPr>
          <p:nvPr>
            <p:ph type="title"/>
          </p:nvPr>
        </p:nvSpPr>
        <p:spPr>
          <a:xfrm>
            <a:off x="457201" y="723406"/>
            <a:ext cx="3234018" cy="3826728"/>
          </a:xfrm>
        </p:spPr>
        <p:txBody>
          <a:bodyPr vert="horz" lIns="91440" tIns="45720" rIns="91440" bIns="45720" rtlCol="0" anchor="b">
            <a:normAutofit/>
          </a:bodyPr>
          <a:lstStyle/>
          <a:p>
            <a:pPr algn="ctr"/>
            <a:r>
              <a:rPr lang="en-US" sz="6400" b="1" kern="1200" dirty="0">
                <a:solidFill>
                  <a:schemeClr val="tx1"/>
                </a:solidFill>
                <a:latin typeface="+mj-lt"/>
                <a:ea typeface="+mj-ea"/>
                <a:cs typeface="+mj-cs"/>
              </a:rPr>
              <a:t>Pictorial Journey at SPAG</a:t>
            </a:r>
          </a:p>
        </p:txBody>
      </p:sp>
      <p:pic>
        <p:nvPicPr>
          <p:cNvPr id="11" name="Content Placeholder 10" descr="A group of people posing for a photo&#10;&#10;Description automatically generated">
            <a:extLst>
              <a:ext uri="{FF2B5EF4-FFF2-40B4-BE49-F238E27FC236}">
                <a16:creationId xmlns:a16="http://schemas.microsoft.com/office/drawing/2014/main" id="{084491EB-EECC-CB34-A311-4AC0F9F4826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142773" y="643469"/>
            <a:ext cx="4178296" cy="5571062"/>
          </a:xfrm>
          <a:prstGeom prst="rect">
            <a:avLst/>
          </a:prstGeom>
        </p:spPr>
      </p:pic>
      <p:sp>
        <p:nvSpPr>
          <p:cNvPr id="4" name="Slide Number Placeholder 3">
            <a:extLst>
              <a:ext uri="{FF2B5EF4-FFF2-40B4-BE49-F238E27FC236}">
                <a16:creationId xmlns:a16="http://schemas.microsoft.com/office/drawing/2014/main" id="{F7512292-B42A-7AC1-7086-3818B43D08E8}"/>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26AD20E6-394B-4DF0-96A5-9647FF39C943}" type="slidenum">
              <a:rPr kumimoji="0" lang="en-US" sz="1200" b="0" i="0" u="none" strike="noStrike" kern="1200" cap="none" spc="0" normalizeH="0" baseline="0" noProof="0">
                <a:ln>
                  <a:noFill/>
                </a:ln>
                <a:solidFill>
                  <a:srgbClr val="000000">
                    <a:alpha val="60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18</a:t>
            </a:fld>
            <a:endParaRPr kumimoji="0" lang="en-US" sz="1200" b="0" i="0" u="none" strike="noStrike" kern="1200" cap="none" spc="0" normalizeH="0" baseline="0" noProof="0">
              <a:ln>
                <a:noFill/>
              </a:ln>
              <a:solidFill>
                <a:srgbClr val="000000">
                  <a:alpha val="60000"/>
                </a:srgb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122842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DD38EE57-B708-47C9-A4A4-E25F09FAB0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 name="Group 15">
            <a:extLst>
              <a:ext uri="{FF2B5EF4-FFF2-40B4-BE49-F238E27FC236}">
                <a16:creationId xmlns:a16="http://schemas.microsoft.com/office/drawing/2014/main" id="{57A28182-58A5-4DBB-8F64-BD944BCA815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09710" y="635715"/>
            <a:ext cx="11142208" cy="2482136"/>
            <a:chOff x="409710" y="635715"/>
            <a:chExt cx="11142208" cy="2482136"/>
          </a:xfrm>
        </p:grpSpPr>
        <p:sp>
          <p:nvSpPr>
            <p:cNvPr id="17" name="Freeform 44">
              <a:extLst>
                <a:ext uri="{FF2B5EF4-FFF2-40B4-BE49-F238E27FC236}">
                  <a16:creationId xmlns:a16="http://schemas.microsoft.com/office/drawing/2014/main" id="{E4A9080E-7BA6-45FC-8677-8B9D5F4DAFE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8" name="Freeform 45">
              <a:extLst>
                <a:ext uri="{FF2B5EF4-FFF2-40B4-BE49-F238E27FC236}">
                  <a16:creationId xmlns:a16="http://schemas.microsoft.com/office/drawing/2014/main" id="{2163D516-75D4-4DE0-AC27-63719125AE5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9" name="Freeform 46">
              <a:extLst>
                <a:ext uri="{FF2B5EF4-FFF2-40B4-BE49-F238E27FC236}">
                  <a16:creationId xmlns:a16="http://schemas.microsoft.com/office/drawing/2014/main" id="{E74A26A5-C23A-46D4-B0FF-155FB383462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0" name="Freeform 47">
              <a:extLst>
                <a:ext uri="{FF2B5EF4-FFF2-40B4-BE49-F238E27FC236}">
                  <a16:creationId xmlns:a16="http://schemas.microsoft.com/office/drawing/2014/main" id="{08E0243F-1062-43C6-AD04-130DFF66840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1" name="Rectangle 20">
              <a:extLst>
                <a:ext uri="{FF2B5EF4-FFF2-40B4-BE49-F238E27FC236}">
                  <a16:creationId xmlns:a16="http://schemas.microsoft.com/office/drawing/2014/main" id="{94C5517B-1B0F-47AA-93A5-36718996986F}"/>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 name="Title 1">
            <a:extLst>
              <a:ext uri="{FF2B5EF4-FFF2-40B4-BE49-F238E27FC236}">
                <a16:creationId xmlns:a16="http://schemas.microsoft.com/office/drawing/2014/main" id="{83A7B543-DD16-00A8-C1EC-FE337C972327}"/>
              </a:ext>
            </a:extLst>
          </p:cNvPr>
          <p:cNvSpPr>
            <a:spLocks noGrp="1"/>
          </p:cNvSpPr>
          <p:nvPr>
            <p:ph type="title"/>
          </p:nvPr>
        </p:nvSpPr>
        <p:spPr>
          <a:xfrm>
            <a:off x="1047280" y="759805"/>
            <a:ext cx="10306520" cy="1325563"/>
          </a:xfrm>
        </p:spPr>
        <p:txBody>
          <a:bodyPr>
            <a:normAutofit/>
          </a:bodyPr>
          <a:lstStyle/>
          <a:p>
            <a:r>
              <a:rPr lang="en-IN" sz="4000" b="1" u="sng">
                <a:solidFill>
                  <a:srgbClr val="FFFFFF"/>
                </a:solidFill>
              </a:rPr>
              <a:t>Screenshot of Approval</a:t>
            </a:r>
          </a:p>
        </p:txBody>
      </p:sp>
      <p:pic>
        <p:nvPicPr>
          <p:cNvPr id="7" name="Content Placeholder 6" descr="Graphical user interface, text, application&#10;&#10;Description automatically generated">
            <a:extLst>
              <a:ext uri="{FF2B5EF4-FFF2-40B4-BE49-F238E27FC236}">
                <a16:creationId xmlns:a16="http://schemas.microsoft.com/office/drawing/2014/main" id="{DA0171F4-9808-1029-22FF-724C20DE959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27350" y="2301261"/>
            <a:ext cx="8951448" cy="4269510"/>
          </a:xfrm>
          <a:prstGeom prst="rect">
            <a:avLst/>
          </a:prstGeom>
        </p:spPr>
      </p:pic>
      <p:sp>
        <p:nvSpPr>
          <p:cNvPr id="5" name="Slide Number Placeholder 4">
            <a:extLst>
              <a:ext uri="{FF2B5EF4-FFF2-40B4-BE49-F238E27FC236}">
                <a16:creationId xmlns:a16="http://schemas.microsoft.com/office/drawing/2014/main" id="{56EDD3CD-7AAF-DDBA-4AB5-4451EC072935}"/>
              </a:ext>
            </a:extLst>
          </p:cNvPr>
          <p:cNvSpPr>
            <a:spLocks noGrp="1"/>
          </p:cNvSpPr>
          <p:nvPr>
            <p:ph type="sldNum" sz="quarter" idx="12"/>
          </p:nvPr>
        </p:nvSpPr>
        <p:spPr>
          <a:xfrm>
            <a:off x="10707624" y="6382512"/>
            <a:ext cx="685800" cy="320040"/>
          </a:xfrm>
        </p:spPr>
        <p:txBody>
          <a:bodyPr>
            <a:normAutofit/>
          </a:bodyPr>
          <a:lstStyle/>
          <a:p>
            <a:pPr>
              <a:spcAft>
                <a:spcPts val="600"/>
              </a:spcAft>
            </a:pPr>
            <a:fld id="{26AD20E6-394B-4DF0-96A5-9647FF39C943}" type="slidenum">
              <a:rPr lang="en-IN" sz="1000"/>
              <a:pPr>
                <a:spcAft>
                  <a:spcPts val="600"/>
                </a:spcAft>
              </a:pPr>
              <a:t>2</a:t>
            </a:fld>
            <a:endParaRPr lang="en-IN" sz="1000"/>
          </a:p>
        </p:txBody>
      </p:sp>
    </p:spTree>
    <p:extLst>
      <p:ext uri="{BB962C8B-B14F-4D97-AF65-F5344CB8AC3E}">
        <p14:creationId xmlns:p14="http://schemas.microsoft.com/office/powerpoint/2010/main" val="1061890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a:xfrm>
            <a:off x="838200" y="365125"/>
            <a:ext cx="10515600" cy="927647"/>
          </a:xfrm>
        </p:spPr>
        <p:txBody>
          <a:bodyPr/>
          <a:lstStyle/>
          <a:p>
            <a:pPr algn="ctr"/>
            <a:r>
              <a:rPr lang="en-IN" b="1" u="sng" dirty="0"/>
              <a:t>Introduction</a:t>
            </a:r>
          </a:p>
        </p:txBody>
      </p:sp>
      <p:sp>
        <p:nvSpPr>
          <p:cNvPr id="3" name="Content Placeholder 2">
            <a:extLst>
              <a:ext uri="{FF2B5EF4-FFF2-40B4-BE49-F238E27FC236}">
                <a16:creationId xmlns:a16="http://schemas.microsoft.com/office/drawing/2014/main" id="{2DB44169-B653-8FCC-211C-27ABE8FE014A}"/>
              </a:ext>
            </a:extLst>
          </p:cNvPr>
          <p:cNvSpPr>
            <a:spLocks noGrp="1"/>
          </p:cNvSpPr>
          <p:nvPr>
            <p:ph idx="1"/>
          </p:nvPr>
        </p:nvSpPr>
        <p:spPr>
          <a:xfrm>
            <a:off x="797169" y="1768378"/>
            <a:ext cx="10515600" cy="4351069"/>
          </a:xfrm>
        </p:spPr>
        <p:txBody>
          <a:bodyPr>
            <a:noAutofit/>
          </a:bodyPr>
          <a:lstStyle/>
          <a:p>
            <a:pPr algn="just">
              <a:buClr>
                <a:srgbClr val="0070C0"/>
              </a:buClr>
              <a:buFont typeface="Wingdings" panose="05000000000000000000" pitchFamily="2" charset="2"/>
              <a:buChar char="Ø"/>
            </a:pPr>
            <a:r>
              <a:rPr lang="en-GB" sz="2400" dirty="0">
                <a:solidFill>
                  <a:srgbClr val="262626"/>
                </a:solidFill>
                <a:effectLst/>
                <a:ea typeface="Times New Roman" panose="02020603050405020304" pitchFamily="18" charset="0"/>
                <a:cs typeface="Times New Roman" panose="02020603050405020304" pitchFamily="18" charset="0"/>
              </a:rPr>
              <a:t>The Internet is the most extensive network of information and communication services in the world. The internet's availability has allowed for instant access to the most up-to-date and reliable clinical research outcomes in everyday medical practise. </a:t>
            </a:r>
          </a:p>
          <a:p>
            <a:pPr algn="just">
              <a:buClr>
                <a:srgbClr val="0070C0"/>
              </a:buClr>
              <a:buFont typeface="Wingdings" panose="05000000000000000000" pitchFamily="2" charset="2"/>
              <a:buChar char="Ø"/>
            </a:pPr>
            <a:r>
              <a:rPr lang="en-GB" sz="2400" dirty="0">
                <a:effectLst/>
                <a:ea typeface="Calibri" panose="020F0502020204030204" pitchFamily="34" charset="0"/>
                <a:cs typeface="Times New Roman" panose="02020603050405020304" pitchFamily="18" charset="0"/>
              </a:rPr>
              <a:t>Patients are more informed about their medical conditions as a result of the worldwide exponential growth of the internet, which has led to an increase in demand for improved clinical services based on the information available on the internet. </a:t>
            </a:r>
          </a:p>
          <a:p>
            <a:pPr algn="just">
              <a:buClr>
                <a:srgbClr val="0070C0"/>
              </a:buClr>
              <a:buFont typeface="Wingdings" panose="05000000000000000000" pitchFamily="2" charset="2"/>
              <a:buChar char="Ø"/>
            </a:pPr>
            <a:r>
              <a:rPr lang="en-GB" sz="2400" dirty="0">
                <a:effectLst/>
                <a:latin typeface="+mn-lt"/>
                <a:ea typeface="Calibri" panose="020F0502020204030204" pitchFamily="34" charset="0"/>
                <a:cs typeface="Times New Roman" panose="02020603050405020304" pitchFamily="18" charset="0"/>
              </a:rPr>
              <a:t>As a result, doctors are being put under more pressure to stay current on medical breakthroughs. Many platforms are available such as WHO, </a:t>
            </a:r>
            <a:r>
              <a:rPr lang="en-GB" sz="2400" dirty="0" err="1">
                <a:effectLst/>
                <a:latin typeface="+mn-lt"/>
                <a:ea typeface="Calibri" panose="020F0502020204030204" pitchFamily="34" charset="0"/>
                <a:cs typeface="Times New Roman" panose="02020603050405020304" pitchFamily="18" charset="0"/>
              </a:rPr>
              <a:t>Medindia</a:t>
            </a:r>
            <a:r>
              <a:rPr lang="en-GB" sz="2400" dirty="0">
                <a:effectLst/>
                <a:latin typeface="+mn-lt"/>
                <a:ea typeface="Calibri" panose="020F0502020204030204" pitchFamily="34" charset="0"/>
                <a:cs typeface="Times New Roman" panose="02020603050405020304" pitchFamily="18" charset="0"/>
              </a:rPr>
              <a:t>, health blogs, microblogs, Wikipedia, National health portal and many more are providing health information for all to access.</a:t>
            </a:r>
            <a:endParaRPr lang="en-GB" altLang="en-US" sz="2400" b="1" dirty="0">
              <a:solidFill>
                <a:srgbClr val="000000"/>
              </a:solidFill>
              <a:latin typeface="+mn-lt"/>
              <a:ea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3</a:t>
            </a:fld>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3390616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64454670-4A72-7564-1860-37E7A5CD6430}"/>
              </a:ext>
            </a:extLst>
          </p:cNvPr>
          <p:cNvSpPr>
            <a:spLocks noGrp="1"/>
          </p:cNvSpPr>
          <p:nvPr>
            <p:ph type="sldNum" sz="quarter" idx="12"/>
          </p:nvPr>
        </p:nvSpPr>
        <p:spPr/>
        <p:txBody>
          <a:bodyPr/>
          <a:lstStyle/>
          <a:p>
            <a:fld id="{26AD20E6-394B-4DF0-96A5-9647FF39C943}" type="slidenum">
              <a:rPr lang="en-IN" smtClean="0"/>
              <a:t>4</a:t>
            </a:fld>
            <a:endParaRPr lang="en-IN"/>
          </a:p>
        </p:txBody>
      </p:sp>
      <p:pic>
        <p:nvPicPr>
          <p:cNvPr id="6" name="Picture 5">
            <a:extLst>
              <a:ext uri="{FF2B5EF4-FFF2-40B4-BE49-F238E27FC236}">
                <a16:creationId xmlns:a16="http://schemas.microsoft.com/office/drawing/2014/main" id="{F00AE8D1-D116-3B34-CCBE-59DEE4A913B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4745" y="150422"/>
            <a:ext cx="2695903" cy="1268959"/>
          </a:xfrm>
          <a:prstGeom prst="rect">
            <a:avLst/>
          </a:prstGeom>
        </p:spPr>
      </p:pic>
      <p:sp>
        <p:nvSpPr>
          <p:cNvPr id="7" name="Title 1">
            <a:extLst>
              <a:ext uri="{FF2B5EF4-FFF2-40B4-BE49-F238E27FC236}">
                <a16:creationId xmlns:a16="http://schemas.microsoft.com/office/drawing/2014/main" id="{6AEAD6FB-D41D-708B-4025-2FC68A0B8D99}"/>
              </a:ext>
            </a:extLst>
          </p:cNvPr>
          <p:cNvSpPr>
            <a:spLocks noGrp="1"/>
          </p:cNvSpPr>
          <p:nvPr>
            <p:ph type="title"/>
          </p:nvPr>
        </p:nvSpPr>
        <p:spPr>
          <a:xfrm>
            <a:off x="838200" y="321077"/>
            <a:ext cx="10515600" cy="927647"/>
          </a:xfrm>
        </p:spPr>
        <p:txBody>
          <a:bodyPr/>
          <a:lstStyle/>
          <a:p>
            <a:pPr algn="ctr"/>
            <a:r>
              <a:rPr lang="en-IN" b="1" u="sng" dirty="0"/>
              <a:t>Introduction</a:t>
            </a:r>
          </a:p>
        </p:txBody>
      </p:sp>
      <p:sp>
        <p:nvSpPr>
          <p:cNvPr id="9" name="Rectangle 1">
            <a:extLst>
              <a:ext uri="{FF2B5EF4-FFF2-40B4-BE49-F238E27FC236}">
                <a16:creationId xmlns:a16="http://schemas.microsoft.com/office/drawing/2014/main" id="{6BB0E857-BEDC-A101-BF73-5F685E399C90}"/>
              </a:ext>
            </a:extLst>
          </p:cNvPr>
          <p:cNvSpPr>
            <a:spLocks noChangeArrowheads="1"/>
          </p:cNvSpPr>
          <p:nvPr/>
        </p:nvSpPr>
        <p:spPr bwMode="auto">
          <a:xfrm>
            <a:off x="609600" y="1526370"/>
            <a:ext cx="10972800" cy="48936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GB" altLang="en-US" sz="2400" b="1" i="0" u="none" strike="noStrike" cap="none" normalizeH="0" baseline="0" dirty="0">
                <a:ln>
                  <a:noFill/>
                </a:ln>
                <a:solidFill>
                  <a:srgbClr val="000000"/>
                </a:solidFill>
                <a:effectLst/>
                <a:latin typeface="+mn-lt"/>
                <a:ea typeface="Times New Roman" panose="02020603050405020304" pitchFamily="18" charset="0"/>
                <a:cs typeface="Times New Roman" panose="02020603050405020304" pitchFamily="18" charset="0"/>
              </a:rPr>
              <a:t>About Various Internet Platforms</a:t>
            </a:r>
            <a:r>
              <a:rPr kumimoji="0" lang="en-GB" altLang="en-US" sz="2400" b="1" i="0" u="sng" strike="noStrike" cap="none" normalizeH="0" baseline="0" dirty="0">
                <a:ln>
                  <a:noFill/>
                </a:ln>
                <a:solidFill>
                  <a:srgbClr val="008080"/>
                </a:solidFill>
                <a:effectLst/>
                <a:latin typeface="+mn-lt"/>
                <a:ea typeface="Times New Roman" panose="02020603050405020304" pitchFamily="18" charset="0"/>
                <a:cs typeface="Times New Roman" panose="02020603050405020304" pitchFamily="18" charset="0"/>
              </a:rPr>
              <a:t>  </a:t>
            </a:r>
            <a:endParaRPr kumimoji="0" lang="en-US" altLang="en-US" sz="2400" b="0" i="0" u="none" strike="noStrike" cap="none" normalizeH="0" baseline="0" dirty="0">
              <a:ln>
                <a:noFill/>
              </a:ln>
              <a:solidFill>
                <a:schemeClr val="tx1"/>
              </a:solidFill>
              <a:effectLst/>
              <a:latin typeface="+mn-lt"/>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GB" altLang="en-US" sz="2400" b="0" i="0" u="none" strike="noStrike" cap="none" normalizeH="0" baseline="0" dirty="0">
                <a:ln>
                  <a:noFill/>
                </a:ln>
                <a:solidFill>
                  <a:srgbClr val="000000"/>
                </a:solidFill>
                <a:effectLst/>
                <a:latin typeface="+mn-lt"/>
                <a:ea typeface="Times New Roman" panose="02020603050405020304" pitchFamily="18" charset="0"/>
                <a:cs typeface="Times New Roman" panose="02020603050405020304" pitchFamily="18" charset="0"/>
              </a:rPr>
              <a:t>National Health Portal (NHP)</a:t>
            </a:r>
            <a:endParaRPr kumimoji="0" lang="en-US" altLang="en-US" sz="2400" b="0" i="0" u="none" strike="noStrike" cap="none" normalizeH="0" baseline="0" dirty="0">
              <a:ln>
                <a:noFill/>
              </a:ln>
              <a:solidFill>
                <a:schemeClr val="tx1"/>
              </a:solidFill>
              <a:effectLst/>
              <a:latin typeface="+mn-l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altLang="en-US" sz="2400" b="0" i="0" u="none" strike="noStrike" cap="none" normalizeH="0" baseline="0" dirty="0">
                <a:ln>
                  <a:noFill/>
                </a:ln>
                <a:solidFill>
                  <a:srgbClr val="000000"/>
                </a:solidFill>
                <a:effectLst/>
                <a:latin typeface="+mn-lt"/>
                <a:ea typeface="Times New Roman" panose="02020603050405020304" pitchFamily="18" charset="0"/>
                <a:cs typeface="Times New Roman" panose="02020603050405020304" pitchFamily="18" charset="0"/>
              </a:rPr>
              <a:t>The National Health Portal intends to provide citizens, students, healthcare professionals, and researchers with a single point of access to authorised health information. Users can obtain thorough information on health-related topics.</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US" altLang="en-US" sz="2400" b="0" i="0" u="none" strike="noStrike" cap="none" normalizeH="0" baseline="0" dirty="0">
              <a:ln>
                <a:noFill/>
              </a:ln>
              <a:solidFill>
                <a:schemeClr val="tx1"/>
              </a:solidFill>
              <a:effectLst/>
              <a:latin typeface="+mn-lt"/>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GB" altLang="en-US" sz="2400" b="0" i="0" u="none" strike="noStrike" cap="none" normalizeH="0" baseline="0" dirty="0" err="1">
                <a:ln>
                  <a:noFill/>
                </a:ln>
                <a:solidFill>
                  <a:srgbClr val="000000"/>
                </a:solidFill>
                <a:effectLst/>
                <a:latin typeface="+mn-lt"/>
                <a:ea typeface="Times New Roman" panose="02020603050405020304" pitchFamily="18" charset="0"/>
                <a:cs typeface="Times New Roman" panose="02020603050405020304" pitchFamily="18" charset="0"/>
              </a:rPr>
              <a:t>Medindia</a:t>
            </a:r>
            <a:endParaRPr kumimoji="0" lang="en-US" altLang="en-US" sz="2400" b="0" i="0" u="none" strike="noStrike" cap="none" normalizeH="0" baseline="0" dirty="0">
              <a:ln>
                <a:noFill/>
              </a:ln>
              <a:solidFill>
                <a:schemeClr val="tx1"/>
              </a:solidFill>
              <a:effectLst/>
              <a:latin typeface="+mn-l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altLang="en-US" sz="2400" b="0" i="0" u="none" strike="noStrike" cap="none" normalizeH="0" baseline="0" dirty="0" err="1">
                <a:ln>
                  <a:noFill/>
                </a:ln>
                <a:solidFill>
                  <a:srgbClr val="000000"/>
                </a:solidFill>
                <a:effectLst/>
                <a:latin typeface="+mn-lt"/>
                <a:ea typeface="Times New Roman" panose="02020603050405020304" pitchFamily="18" charset="0"/>
                <a:cs typeface="Times New Roman" panose="02020603050405020304" pitchFamily="18" charset="0"/>
              </a:rPr>
              <a:t>Medindia</a:t>
            </a:r>
            <a:r>
              <a:rPr kumimoji="0" lang="en-GB" altLang="en-US" sz="2400" b="0" i="0" u="none" strike="noStrike" cap="none" normalizeH="0" baseline="0" dirty="0">
                <a:ln>
                  <a:noFill/>
                </a:ln>
                <a:solidFill>
                  <a:srgbClr val="000000"/>
                </a:solidFill>
                <a:effectLst/>
                <a:latin typeface="+mn-lt"/>
                <a:ea typeface="Times New Roman" panose="02020603050405020304" pitchFamily="18" charset="0"/>
                <a:cs typeface="Times New Roman" panose="02020603050405020304" pitchFamily="18" charset="0"/>
              </a:rPr>
              <a:t> is a leading online health information, application, and service provider for consumers, doctors, and healthcare professionals around the world.</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US" altLang="en-US" sz="2400" b="0" i="0" u="none" strike="noStrike" cap="none" normalizeH="0" baseline="0" dirty="0">
              <a:ln>
                <a:noFill/>
              </a:ln>
              <a:solidFill>
                <a:schemeClr val="tx1"/>
              </a:solidFill>
              <a:effectLst/>
              <a:latin typeface="+mn-lt"/>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GB" altLang="en-US" sz="2400" b="0" i="0" u="none" strike="noStrike" cap="none" normalizeH="0" baseline="0" dirty="0">
                <a:ln>
                  <a:noFill/>
                </a:ln>
                <a:solidFill>
                  <a:srgbClr val="000000"/>
                </a:solidFill>
                <a:effectLst/>
                <a:latin typeface="+mn-lt"/>
                <a:ea typeface="Times New Roman" panose="02020603050405020304" pitchFamily="18" charset="0"/>
                <a:cs typeface="Times New Roman" panose="02020603050405020304" pitchFamily="18" charset="0"/>
              </a:rPr>
              <a:t>World Health Organization (WHO)</a:t>
            </a:r>
            <a:endParaRPr kumimoji="0" lang="en-US" altLang="en-US" sz="2400" b="0" i="0" u="none" strike="noStrike" cap="none" normalizeH="0" baseline="0" dirty="0">
              <a:ln>
                <a:noFill/>
              </a:ln>
              <a:solidFill>
                <a:schemeClr val="tx1"/>
              </a:solidFill>
              <a:effectLst/>
              <a:latin typeface="+mn-l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altLang="en-US" sz="2400" b="0" i="0" u="none" strike="noStrike" cap="none" normalizeH="0" baseline="0" dirty="0">
                <a:ln>
                  <a:noFill/>
                </a:ln>
                <a:solidFill>
                  <a:srgbClr val="000000"/>
                </a:solidFill>
                <a:effectLst/>
                <a:latin typeface="+mn-lt"/>
                <a:ea typeface="Times New Roman" panose="02020603050405020304" pitchFamily="18" charset="0"/>
                <a:cs typeface="Times New Roman" panose="02020603050405020304" pitchFamily="18" charset="0"/>
              </a:rPr>
              <a:t>The World Health Organization is the global organisation in charge of public health. Many facets of health policy and planning are influenced by it.</a:t>
            </a:r>
            <a:endParaRPr kumimoji="0" lang="en-GB" altLang="en-US" sz="2400" b="0" i="0" u="none" strike="noStrike" cap="none" normalizeH="0" baseline="0" dirty="0">
              <a:ln>
                <a:noFill/>
              </a:ln>
              <a:solidFill>
                <a:schemeClr val="tx1"/>
              </a:solidFill>
              <a:effectLst/>
              <a:latin typeface="+mn-lt"/>
            </a:endParaRPr>
          </a:p>
        </p:txBody>
      </p:sp>
    </p:spTree>
    <p:extLst>
      <p:ext uri="{BB962C8B-B14F-4D97-AF65-F5344CB8AC3E}">
        <p14:creationId xmlns:p14="http://schemas.microsoft.com/office/powerpoint/2010/main" val="28704462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904D3-A247-E528-2115-156C18874265}"/>
              </a:ext>
            </a:extLst>
          </p:cNvPr>
          <p:cNvSpPr>
            <a:spLocks noGrp="1"/>
          </p:cNvSpPr>
          <p:nvPr>
            <p:ph type="title"/>
          </p:nvPr>
        </p:nvSpPr>
        <p:spPr/>
        <p:txBody>
          <a:bodyPr/>
          <a:lstStyle/>
          <a:p>
            <a:pPr algn="ctr"/>
            <a:r>
              <a:rPr lang="en-IN" b="1" u="sng" dirty="0"/>
              <a:t>Objectives</a:t>
            </a:r>
          </a:p>
        </p:txBody>
      </p:sp>
      <p:sp>
        <p:nvSpPr>
          <p:cNvPr id="3" name="Content Placeholder 2">
            <a:extLst>
              <a:ext uri="{FF2B5EF4-FFF2-40B4-BE49-F238E27FC236}">
                <a16:creationId xmlns:a16="http://schemas.microsoft.com/office/drawing/2014/main" id="{8C6D7DE2-7518-3B77-F975-509EE81FC92A}"/>
              </a:ext>
            </a:extLst>
          </p:cNvPr>
          <p:cNvSpPr>
            <a:spLocks noGrp="1"/>
          </p:cNvSpPr>
          <p:nvPr>
            <p:ph idx="1"/>
          </p:nvPr>
        </p:nvSpPr>
        <p:spPr>
          <a:xfrm>
            <a:off x="838200" y="2401696"/>
            <a:ext cx="10515600" cy="2054607"/>
          </a:xfrm>
        </p:spPr>
        <p:txBody>
          <a:bodyPr vert="horz" lIns="91440" tIns="45720" rIns="91440" bIns="45720" rtlCol="0" anchor="t">
            <a:normAutofit lnSpcReduction="10000"/>
          </a:bodyPr>
          <a:lstStyle/>
          <a:p>
            <a:pPr algn="just">
              <a:buClr>
                <a:srgbClr val="0070C0"/>
              </a:buClr>
              <a:buFont typeface="Wingdings" panose="05000000000000000000" pitchFamily="2" charset="2"/>
              <a:buChar char="Ø"/>
            </a:pPr>
            <a:r>
              <a:rPr lang="en-IN" sz="2600" dirty="0">
                <a:ea typeface="+mn-lt"/>
                <a:cs typeface="+mn-lt"/>
              </a:rPr>
              <a:t>To understand the views of the health care professionals regarding the health information provided on the Internet.</a:t>
            </a:r>
          </a:p>
          <a:p>
            <a:pPr marL="0" indent="0" algn="just">
              <a:buClr>
                <a:srgbClr val="0070C0"/>
              </a:buClr>
              <a:buNone/>
            </a:pPr>
            <a:endParaRPr lang="en-IN" sz="2600" dirty="0">
              <a:cs typeface="Calibri" panose="020F0502020204030204"/>
            </a:endParaRPr>
          </a:p>
          <a:p>
            <a:pPr algn="just">
              <a:buClr>
                <a:srgbClr val="0070C0"/>
              </a:buClr>
              <a:buFont typeface="Wingdings" panose="05000000000000000000" pitchFamily="2" charset="2"/>
              <a:buChar char="Ø"/>
            </a:pPr>
            <a:r>
              <a:rPr lang="en-IN" sz="2600" dirty="0">
                <a:ea typeface="+mn-lt"/>
                <a:cs typeface="+mn-lt"/>
              </a:rPr>
              <a:t>To identify the effects caused by the information on the internet in the clinical practice of health care professionals.</a:t>
            </a:r>
            <a:endParaRPr lang="en-IN" sz="2600" dirty="0">
              <a:cs typeface="Calibri" panose="020F0502020204030204"/>
            </a:endParaRPr>
          </a:p>
          <a:p>
            <a:endParaRPr lang="en-IN" dirty="0">
              <a:cs typeface="Calibri" panose="020F0502020204030204"/>
            </a:endParaRPr>
          </a:p>
        </p:txBody>
      </p:sp>
      <p:sp>
        <p:nvSpPr>
          <p:cNvPr id="4" name="Slide Number Placeholder 3">
            <a:extLst>
              <a:ext uri="{FF2B5EF4-FFF2-40B4-BE49-F238E27FC236}">
                <a16:creationId xmlns:a16="http://schemas.microsoft.com/office/drawing/2014/main" id="{196429B0-60CE-36A6-DD5A-4112E4534701}"/>
              </a:ext>
            </a:extLst>
          </p:cNvPr>
          <p:cNvSpPr>
            <a:spLocks noGrp="1"/>
          </p:cNvSpPr>
          <p:nvPr>
            <p:ph type="sldNum" sz="quarter" idx="12"/>
          </p:nvPr>
        </p:nvSpPr>
        <p:spPr/>
        <p:txBody>
          <a:bodyPr/>
          <a:lstStyle/>
          <a:p>
            <a:fld id="{26AD20E6-394B-4DF0-96A5-9647FF39C943}" type="slidenum">
              <a:rPr lang="en-IN" smtClean="0"/>
              <a:t>5</a:t>
            </a:fld>
            <a:endParaRPr lang="en-IN"/>
          </a:p>
        </p:txBody>
      </p:sp>
      <p:pic>
        <p:nvPicPr>
          <p:cNvPr id="6" name="Picture 5">
            <a:extLst>
              <a:ext uri="{FF2B5EF4-FFF2-40B4-BE49-F238E27FC236}">
                <a16:creationId xmlns:a16="http://schemas.microsoft.com/office/drawing/2014/main" id="{59DE848F-23EA-DD10-7CA9-E5A35CA4CE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5446878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6DAF6-311E-0255-B1ED-7410C0285961}"/>
              </a:ext>
            </a:extLst>
          </p:cNvPr>
          <p:cNvSpPr>
            <a:spLocks noGrp="1"/>
          </p:cNvSpPr>
          <p:nvPr>
            <p:ph type="title"/>
          </p:nvPr>
        </p:nvSpPr>
        <p:spPr>
          <a:xfrm>
            <a:off x="1026016" y="217907"/>
            <a:ext cx="10515600" cy="1074865"/>
          </a:xfrm>
        </p:spPr>
        <p:txBody>
          <a:bodyPr/>
          <a:lstStyle/>
          <a:p>
            <a:pPr algn="ctr"/>
            <a:r>
              <a:rPr lang="en-IN" b="1" u="sng" dirty="0"/>
              <a:t>Methodology</a:t>
            </a:r>
          </a:p>
        </p:txBody>
      </p:sp>
      <p:sp>
        <p:nvSpPr>
          <p:cNvPr id="3" name="Content Placeholder 2">
            <a:extLst>
              <a:ext uri="{FF2B5EF4-FFF2-40B4-BE49-F238E27FC236}">
                <a16:creationId xmlns:a16="http://schemas.microsoft.com/office/drawing/2014/main" id="{70665C76-273B-9A86-DBC1-54F437B85A44}"/>
              </a:ext>
            </a:extLst>
          </p:cNvPr>
          <p:cNvSpPr>
            <a:spLocks noGrp="1"/>
          </p:cNvSpPr>
          <p:nvPr>
            <p:ph idx="1"/>
          </p:nvPr>
        </p:nvSpPr>
        <p:spPr>
          <a:xfrm>
            <a:off x="596721" y="1674105"/>
            <a:ext cx="10998557" cy="4683393"/>
          </a:xfrm>
        </p:spPr>
        <p:txBody>
          <a:bodyPr vert="horz" lIns="91440" tIns="45720" rIns="91440" bIns="45720" rtlCol="0" anchor="t">
            <a:noAutofit/>
          </a:bodyPr>
          <a:lstStyle/>
          <a:p>
            <a:pPr algn="just">
              <a:buClr>
                <a:srgbClr val="0070C0"/>
              </a:buClr>
              <a:buFont typeface="Wingdings" panose="05000000000000000000" pitchFamily="2" charset="2"/>
              <a:buChar char="Ø"/>
            </a:pPr>
            <a:r>
              <a:rPr lang="en-IN" sz="2300" b="1" dirty="0">
                <a:ea typeface="+mn-lt"/>
                <a:cs typeface="+mn-lt"/>
              </a:rPr>
              <a:t>Study Design</a:t>
            </a:r>
            <a:r>
              <a:rPr lang="en-IN" sz="2300" dirty="0">
                <a:ea typeface="+mn-lt"/>
                <a:cs typeface="+mn-lt"/>
              </a:rPr>
              <a:t>- The study uses quantitative designs to gain insight of healthcare professional’s acceptance and views regarding health information available on the internet. The literature was searched through Google Scholar and PubMed to obtain relevant studies.</a:t>
            </a:r>
            <a:endParaRPr lang="en-US" sz="2300" dirty="0"/>
          </a:p>
          <a:p>
            <a:pPr algn="just">
              <a:buClr>
                <a:srgbClr val="0070C0"/>
              </a:buClr>
              <a:buFont typeface="Wingdings" panose="05000000000000000000" pitchFamily="2" charset="2"/>
              <a:buChar char="Ø"/>
            </a:pPr>
            <a:r>
              <a:rPr lang="en-IN" sz="2300" b="1" dirty="0">
                <a:ea typeface="+mn-lt"/>
                <a:cs typeface="+mn-lt"/>
              </a:rPr>
              <a:t>Study period </a:t>
            </a:r>
            <a:r>
              <a:rPr lang="en-IN" sz="2300" dirty="0">
                <a:ea typeface="+mn-lt"/>
                <a:cs typeface="+mn-lt"/>
              </a:rPr>
              <a:t>- The study was conducted </a:t>
            </a:r>
            <a:r>
              <a:rPr lang="en-IN" sz="2300">
                <a:ea typeface="+mn-lt"/>
                <a:cs typeface="+mn-lt"/>
              </a:rPr>
              <a:t>from  April - </a:t>
            </a:r>
            <a:r>
              <a:rPr lang="en-IN" sz="2300" dirty="0">
                <a:ea typeface="+mn-lt"/>
                <a:cs typeface="+mn-lt"/>
              </a:rPr>
              <a:t>June 2022.</a:t>
            </a:r>
          </a:p>
          <a:p>
            <a:pPr algn="just">
              <a:buClr>
                <a:srgbClr val="0070C0"/>
              </a:buClr>
              <a:buFont typeface="Wingdings" panose="05000000000000000000" pitchFamily="2" charset="2"/>
              <a:buChar char="Ø"/>
            </a:pPr>
            <a:r>
              <a:rPr lang="en-IN" sz="2300" b="1" dirty="0">
                <a:ea typeface="+mn-lt"/>
                <a:cs typeface="+mn-lt"/>
              </a:rPr>
              <a:t>Study area</a:t>
            </a:r>
            <a:r>
              <a:rPr lang="en-IN" sz="2300" dirty="0">
                <a:ea typeface="+mn-lt"/>
                <a:cs typeface="+mn-lt"/>
              </a:rPr>
              <a:t>- The data was collected from healthcare professionals from Delhi- NCR area.</a:t>
            </a:r>
          </a:p>
          <a:p>
            <a:pPr algn="just">
              <a:buClr>
                <a:srgbClr val="0070C0"/>
              </a:buClr>
              <a:buFont typeface="Wingdings" panose="05000000000000000000" pitchFamily="2" charset="2"/>
              <a:buChar char="Ø"/>
            </a:pPr>
            <a:r>
              <a:rPr lang="en-IN" sz="2300" b="1" dirty="0">
                <a:ea typeface="+mn-lt"/>
                <a:cs typeface="+mn-lt"/>
              </a:rPr>
              <a:t>Sample Size</a:t>
            </a:r>
            <a:r>
              <a:rPr lang="en-IN" sz="2300" dirty="0">
                <a:ea typeface="+mn-lt"/>
                <a:cs typeface="+mn-lt"/>
              </a:rPr>
              <a:t>- Sample for the study were the healthcare professionals. The inclusion criteria for the study were healthcare professionals who are currently in practice in Delhi- NCR area, who have access to internet and are using it, who were willing to participate in the study and had no language issue. The exclusion criteria included healthcare professionals who are no longer practicing in Delhi-NCR area, those who do not use internet and those who didn’t give consent to participate in the study. For the study, 74 healthcare professionals responded on the basis of their availability.</a:t>
            </a:r>
            <a:endParaRPr lang="en-IN" sz="2300" dirty="0">
              <a:cs typeface="Calibri"/>
            </a:endParaRPr>
          </a:p>
        </p:txBody>
      </p:sp>
      <p:sp>
        <p:nvSpPr>
          <p:cNvPr id="4" name="Slide Number Placeholder 3">
            <a:extLst>
              <a:ext uri="{FF2B5EF4-FFF2-40B4-BE49-F238E27FC236}">
                <a16:creationId xmlns:a16="http://schemas.microsoft.com/office/drawing/2014/main" id="{6E049770-9203-2BD7-A999-EDFBD11B0D06}"/>
              </a:ext>
            </a:extLst>
          </p:cNvPr>
          <p:cNvSpPr>
            <a:spLocks noGrp="1"/>
          </p:cNvSpPr>
          <p:nvPr>
            <p:ph type="sldNum" sz="quarter" idx="12"/>
          </p:nvPr>
        </p:nvSpPr>
        <p:spPr/>
        <p:txBody>
          <a:bodyPr/>
          <a:lstStyle/>
          <a:p>
            <a:fld id="{26AD20E6-394B-4DF0-96A5-9647FF39C943}" type="slidenum">
              <a:rPr lang="en-IN" smtClean="0"/>
              <a:t>6</a:t>
            </a:fld>
            <a:endParaRPr lang="en-IN"/>
          </a:p>
        </p:txBody>
      </p:sp>
      <p:pic>
        <p:nvPicPr>
          <p:cNvPr id="6" name="Picture 5">
            <a:extLst>
              <a:ext uri="{FF2B5EF4-FFF2-40B4-BE49-F238E27FC236}">
                <a16:creationId xmlns:a16="http://schemas.microsoft.com/office/drawing/2014/main" id="{096665F7-D441-D56F-3223-09638E6207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pic>
        <p:nvPicPr>
          <p:cNvPr id="7" name="Picture 4" descr="Project Management Icon clipart - Construction, Product, Line, transparent  clip art">
            <a:extLst>
              <a:ext uri="{FF2B5EF4-FFF2-40B4-BE49-F238E27FC236}">
                <a16:creationId xmlns:a16="http://schemas.microsoft.com/office/drawing/2014/main" id="{6D2B8911-5789-F0A8-14CA-9CE320221B5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39608" y="173100"/>
            <a:ext cx="1444659" cy="12841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591092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9672BA-4BE1-529E-07EC-8F4A53233F03}"/>
              </a:ext>
            </a:extLst>
          </p:cNvPr>
          <p:cNvSpPr>
            <a:spLocks noGrp="1"/>
          </p:cNvSpPr>
          <p:nvPr>
            <p:ph type="title"/>
          </p:nvPr>
        </p:nvSpPr>
        <p:spPr/>
        <p:txBody>
          <a:bodyPr/>
          <a:lstStyle/>
          <a:p>
            <a:pPr algn="ctr"/>
            <a:r>
              <a:rPr lang="en-IN" b="1" u="sng" dirty="0"/>
              <a:t>Methodology</a:t>
            </a:r>
            <a:endParaRPr lang="en-IN" u="sng" dirty="0"/>
          </a:p>
        </p:txBody>
      </p:sp>
      <p:sp>
        <p:nvSpPr>
          <p:cNvPr id="3" name="Content Placeholder 2">
            <a:extLst>
              <a:ext uri="{FF2B5EF4-FFF2-40B4-BE49-F238E27FC236}">
                <a16:creationId xmlns:a16="http://schemas.microsoft.com/office/drawing/2014/main" id="{C69F77E6-6698-55B6-C98F-1338F8539D37}"/>
              </a:ext>
            </a:extLst>
          </p:cNvPr>
          <p:cNvSpPr>
            <a:spLocks noGrp="1"/>
          </p:cNvSpPr>
          <p:nvPr>
            <p:ph idx="1"/>
          </p:nvPr>
        </p:nvSpPr>
        <p:spPr>
          <a:xfrm>
            <a:off x="870397" y="1718301"/>
            <a:ext cx="10515600" cy="4351338"/>
          </a:xfrm>
        </p:spPr>
        <p:txBody>
          <a:bodyPr vert="horz" lIns="91440" tIns="45720" rIns="91440" bIns="45720" rtlCol="0" anchor="t">
            <a:noAutofit/>
          </a:bodyPr>
          <a:lstStyle/>
          <a:p>
            <a:pPr algn="just">
              <a:buClr>
                <a:srgbClr val="0070C0"/>
              </a:buClr>
              <a:buFont typeface="Wingdings" panose="05000000000000000000" pitchFamily="2" charset="2"/>
              <a:buChar char="Ø"/>
            </a:pPr>
            <a:r>
              <a:rPr lang="en-IN" sz="2400" b="1" dirty="0">
                <a:ea typeface="+mn-lt"/>
                <a:cs typeface="+mn-lt"/>
              </a:rPr>
              <a:t>Sampling Technique</a:t>
            </a:r>
            <a:r>
              <a:rPr lang="en-IN" sz="2400" dirty="0">
                <a:ea typeface="+mn-lt"/>
                <a:cs typeface="+mn-lt"/>
              </a:rPr>
              <a:t>- Purposive sampling technique was carried out for the study in order to collect information from the healthcare professionals.</a:t>
            </a:r>
            <a:endParaRPr lang="en-IN" sz="2400" dirty="0">
              <a:cs typeface="Calibri" panose="020F0502020204030204"/>
            </a:endParaRPr>
          </a:p>
          <a:p>
            <a:pPr algn="just">
              <a:buClr>
                <a:srgbClr val="0070C0"/>
              </a:buClr>
              <a:buFont typeface="Wingdings" panose="05000000000000000000" pitchFamily="2" charset="2"/>
              <a:buChar char="Ø"/>
            </a:pPr>
            <a:endParaRPr lang="en-IN" sz="2400" dirty="0">
              <a:ea typeface="+mn-lt"/>
              <a:cs typeface="+mn-lt"/>
            </a:endParaRPr>
          </a:p>
          <a:p>
            <a:pPr algn="just">
              <a:buClr>
                <a:srgbClr val="0070C0"/>
              </a:buClr>
              <a:buFont typeface="Wingdings" panose="05000000000000000000" pitchFamily="2" charset="2"/>
              <a:buChar char="Ø"/>
            </a:pPr>
            <a:r>
              <a:rPr lang="en-IN" sz="2400" b="1" dirty="0">
                <a:ea typeface="+mn-lt"/>
                <a:cs typeface="+mn-lt"/>
              </a:rPr>
              <a:t>Research Instrument </a:t>
            </a:r>
            <a:r>
              <a:rPr lang="en-IN" sz="2400" dirty="0">
                <a:ea typeface="+mn-lt"/>
                <a:cs typeface="+mn-lt"/>
              </a:rPr>
              <a:t>- In order to understand the views of healthcare professionals and their acceptance towards health information available on the internet a questionnaire was circulated which consisted of mostly close ended questions. Where the participants were sent the questionnaire as a Google Form through WhatsApp/Email. Research ethics principles with regard to inform consent, confidentiality of data and individual’s privacy were followed. The participants were informed about the study and their consent was confirmed before answering of the questionnaire.</a:t>
            </a:r>
            <a:endParaRPr lang="en-IN" sz="2400" dirty="0">
              <a:cs typeface="Calibri" panose="020F0502020204030204"/>
            </a:endParaRPr>
          </a:p>
          <a:p>
            <a:endParaRPr lang="en-IN" dirty="0">
              <a:cs typeface="Calibri"/>
            </a:endParaRPr>
          </a:p>
        </p:txBody>
      </p:sp>
      <p:sp>
        <p:nvSpPr>
          <p:cNvPr id="4" name="Slide Number Placeholder 3">
            <a:extLst>
              <a:ext uri="{FF2B5EF4-FFF2-40B4-BE49-F238E27FC236}">
                <a16:creationId xmlns:a16="http://schemas.microsoft.com/office/drawing/2014/main" id="{EEF90905-61DD-7573-FB83-64447E29ABB1}"/>
              </a:ext>
            </a:extLst>
          </p:cNvPr>
          <p:cNvSpPr>
            <a:spLocks noGrp="1"/>
          </p:cNvSpPr>
          <p:nvPr>
            <p:ph type="sldNum" sz="quarter" idx="12"/>
          </p:nvPr>
        </p:nvSpPr>
        <p:spPr/>
        <p:txBody>
          <a:bodyPr/>
          <a:lstStyle/>
          <a:p>
            <a:fld id="{26AD20E6-394B-4DF0-96A5-9647FF39C943}" type="slidenum">
              <a:rPr lang="en-IN" smtClean="0"/>
              <a:t>7</a:t>
            </a:fld>
            <a:endParaRPr lang="en-IN"/>
          </a:p>
        </p:txBody>
      </p:sp>
      <p:pic>
        <p:nvPicPr>
          <p:cNvPr id="6" name="Picture 5">
            <a:extLst>
              <a:ext uri="{FF2B5EF4-FFF2-40B4-BE49-F238E27FC236}">
                <a16:creationId xmlns:a16="http://schemas.microsoft.com/office/drawing/2014/main" id="{7CA07901-579C-BFCC-7D89-A24BBE44C4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2062442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838200" y="-4490"/>
            <a:ext cx="10515600" cy="1325563"/>
          </a:xfrm>
        </p:spPr>
        <p:txBody>
          <a:bodyPr/>
          <a:lstStyle/>
          <a:p>
            <a:pPr algn="ctr"/>
            <a:r>
              <a:rPr lang="en-IN" b="1" u="sng" dirty="0"/>
              <a:t>Results</a:t>
            </a:r>
          </a:p>
        </p:txBody>
      </p:sp>
      <p:sp>
        <p:nvSpPr>
          <p:cNvPr id="3" name="Content Placeholder 2">
            <a:extLst>
              <a:ext uri="{FF2B5EF4-FFF2-40B4-BE49-F238E27FC236}">
                <a16:creationId xmlns:a16="http://schemas.microsoft.com/office/drawing/2014/main" id="{2DD0E2DC-1F64-6150-E936-2EFC08A56F0F}"/>
              </a:ext>
            </a:extLst>
          </p:cNvPr>
          <p:cNvSpPr>
            <a:spLocks noGrp="1"/>
          </p:cNvSpPr>
          <p:nvPr>
            <p:ph idx="1"/>
          </p:nvPr>
        </p:nvSpPr>
        <p:spPr>
          <a:xfrm>
            <a:off x="229769" y="2272612"/>
            <a:ext cx="2752582" cy="4225538"/>
          </a:xfrm>
        </p:spPr>
        <p:txBody>
          <a:bodyPr vert="horz" lIns="91440" tIns="45720" rIns="91440" bIns="45720" rtlCol="0" anchor="t">
            <a:normAutofit/>
          </a:bodyPr>
          <a:lstStyle/>
          <a:p>
            <a:pPr marL="0" indent="0" algn="just">
              <a:buNone/>
            </a:pPr>
            <a:r>
              <a:rPr lang="en-IN" sz="1600" dirty="0">
                <a:ea typeface="+mn-lt"/>
                <a:cs typeface="+mn-lt"/>
              </a:rPr>
              <a:t>1. Use of internet regularly for medical/professional updating</a:t>
            </a:r>
            <a:br>
              <a:rPr lang="en-US" dirty="0"/>
            </a:br>
            <a:endParaRPr lang="en-US" dirty="0"/>
          </a:p>
          <a:p>
            <a:pPr marL="0" indent="0" algn="just">
              <a:buNone/>
            </a:pPr>
            <a:endParaRPr lang="en-US" dirty="0">
              <a:cs typeface="Calibri" panose="020F0502020204030204"/>
            </a:endParaRPr>
          </a:p>
          <a:p>
            <a:pPr marL="0" indent="0" algn="just">
              <a:buNone/>
            </a:pPr>
            <a:endParaRPr lang="en-US" dirty="0">
              <a:cs typeface="Calibri" panose="020F0502020204030204"/>
            </a:endParaRPr>
          </a:p>
          <a:p>
            <a:pPr marL="0" indent="0" algn="just">
              <a:buNone/>
            </a:pPr>
            <a:endParaRPr lang="en-GB" sz="2000" dirty="0">
              <a:ea typeface="+mn-lt"/>
              <a:cs typeface="+mn-lt"/>
            </a:endParaRPr>
          </a:p>
          <a:p>
            <a:pPr marL="0" indent="0" algn="just">
              <a:buNone/>
            </a:pPr>
            <a:r>
              <a:rPr lang="en-GB" sz="1600" dirty="0">
                <a:ea typeface="+mn-lt"/>
                <a:cs typeface="+mn-lt"/>
              </a:rPr>
              <a:t>71.6% of the healthcare professionals use the internet regularly for</a:t>
            </a:r>
            <a:r>
              <a:rPr lang="en-US" sz="1600" dirty="0">
                <a:ea typeface="+mn-lt"/>
                <a:cs typeface="+mn-lt"/>
              </a:rPr>
              <a:t> </a:t>
            </a:r>
            <a:r>
              <a:rPr lang="en-GB" sz="1600" dirty="0">
                <a:ea typeface="+mn-lt"/>
                <a:cs typeface="+mn-lt"/>
              </a:rPr>
              <a:t>medical/ professional updating while 28.4% healthcare professionals do not use the internet regularly for medical/ professional updating.</a:t>
            </a:r>
            <a:endParaRPr lang="en-US" sz="1600" dirty="0">
              <a:ea typeface="+mn-lt"/>
              <a:cs typeface="+mn-lt"/>
            </a:endParaRPr>
          </a:p>
        </p:txBody>
      </p:sp>
      <p:sp>
        <p:nvSpPr>
          <p:cNvPr id="4" name="Slide Number Placeholder 3">
            <a:extLst>
              <a:ext uri="{FF2B5EF4-FFF2-40B4-BE49-F238E27FC236}">
                <a16:creationId xmlns:a16="http://schemas.microsoft.com/office/drawing/2014/main" id="{6849D843-D489-0698-8F13-E18D7AC34CCE}"/>
              </a:ext>
            </a:extLst>
          </p:cNvPr>
          <p:cNvSpPr>
            <a:spLocks noGrp="1"/>
          </p:cNvSpPr>
          <p:nvPr>
            <p:ph type="sldNum" sz="quarter" idx="12"/>
          </p:nvPr>
        </p:nvSpPr>
        <p:spPr/>
        <p:txBody>
          <a:bodyPr/>
          <a:lstStyle/>
          <a:p>
            <a:fld id="{26AD20E6-394B-4DF0-96A5-9647FF39C943}" type="slidenum">
              <a:rPr lang="en-IN" smtClean="0"/>
              <a:t>8</a:t>
            </a:fld>
            <a:endParaRPr lang="en-IN"/>
          </a:p>
        </p:txBody>
      </p:sp>
      <p:pic>
        <p:nvPicPr>
          <p:cNvPr id="6" name="Picture 5">
            <a:extLst>
              <a:ext uri="{FF2B5EF4-FFF2-40B4-BE49-F238E27FC236}">
                <a16:creationId xmlns:a16="http://schemas.microsoft.com/office/drawing/2014/main" id="{CC7E35C9-8D50-F7CA-E6F1-C10B29E0AE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pic>
        <p:nvPicPr>
          <p:cNvPr id="7" name="Picture 7" descr="Chart, pie chart&#10;&#10;Description automatically generated">
            <a:extLst>
              <a:ext uri="{FF2B5EF4-FFF2-40B4-BE49-F238E27FC236}">
                <a16:creationId xmlns:a16="http://schemas.microsoft.com/office/drawing/2014/main" id="{C5930759-F6C1-ED4D-66FC-E356610DF985}"/>
              </a:ext>
            </a:extLst>
          </p:cNvPr>
          <p:cNvPicPr>
            <a:picLocks noChangeAspect="1"/>
          </p:cNvPicPr>
          <p:nvPr/>
        </p:nvPicPr>
        <p:blipFill>
          <a:blip r:embed="rId3"/>
          <a:stretch>
            <a:fillRect/>
          </a:stretch>
        </p:blipFill>
        <p:spPr>
          <a:xfrm>
            <a:off x="542797" y="3180550"/>
            <a:ext cx="1906131" cy="1293348"/>
          </a:xfrm>
          <a:prstGeom prst="rect">
            <a:avLst/>
          </a:prstGeom>
        </p:spPr>
      </p:pic>
      <p:sp>
        <p:nvSpPr>
          <p:cNvPr id="9" name="TextBox 8">
            <a:extLst>
              <a:ext uri="{FF2B5EF4-FFF2-40B4-BE49-F238E27FC236}">
                <a16:creationId xmlns:a16="http://schemas.microsoft.com/office/drawing/2014/main" id="{4906BE2D-238B-F9CB-E8F9-0468A6A883AD}"/>
              </a:ext>
            </a:extLst>
          </p:cNvPr>
          <p:cNvSpPr txBox="1"/>
          <p:nvPr/>
        </p:nvSpPr>
        <p:spPr>
          <a:xfrm>
            <a:off x="485335" y="1410880"/>
            <a:ext cx="11417104" cy="984885"/>
          </a:xfrm>
          <a:prstGeom prst="rect">
            <a:avLst/>
          </a:prstGeom>
          <a:noFill/>
        </p:spPr>
        <p:txBody>
          <a:bodyPr wrap="square" rtlCol="0">
            <a:spAutoFit/>
          </a:bodyPr>
          <a:lstStyle/>
          <a:p>
            <a:pPr algn="just"/>
            <a:r>
              <a:rPr lang="en-IN" sz="2000" b="1" dirty="0">
                <a:ea typeface="+mn-lt"/>
                <a:cs typeface="+mn-lt"/>
              </a:rPr>
              <a:t>Objective 1: To understand the views of the health care professionals regarding the health information provided on the Internet.</a:t>
            </a:r>
            <a:endParaRPr lang="en-IN" sz="2000" dirty="0">
              <a:cs typeface="Calibri" panose="020F0502020204030204"/>
            </a:endParaRPr>
          </a:p>
          <a:p>
            <a:endParaRPr lang="en-US" dirty="0"/>
          </a:p>
        </p:txBody>
      </p:sp>
      <p:sp>
        <p:nvSpPr>
          <p:cNvPr id="13" name="TextBox 12">
            <a:extLst>
              <a:ext uri="{FF2B5EF4-FFF2-40B4-BE49-F238E27FC236}">
                <a16:creationId xmlns:a16="http://schemas.microsoft.com/office/drawing/2014/main" id="{E1DFC903-4695-DE58-758D-2303A1E0EB12}"/>
              </a:ext>
            </a:extLst>
          </p:cNvPr>
          <p:cNvSpPr txBox="1"/>
          <p:nvPr/>
        </p:nvSpPr>
        <p:spPr>
          <a:xfrm>
            <a:off x="3273403" y="2279149"/>
            <a:ext cx="2752344" cy="4401205"/>
          </a:xfrm>
          <a:prstGeom prst="rect">
            <a:avLst/>
          </a:prstGeom>
          <a:noFill/>
        </p:spPr>
        <p:txBody>
          <a:bodyPr wrap="square" rtlCol="0">
            <a:spAutoFit/>
          </a:bodyPr>
          <a:lstStyle/>
          <a:p>
            <a:pPr algn="just"/>
            <a:r>
              <a:rPr lang="en-GB" sz="1600" dirty="0">
                <a:solidFill>
                  <a:srgbClr val="000000"/>
                </a:solidFill>
                <a:effectLst/>
                <a:ea typeface="Times New Roman" panose="02020603050405020304" pitchFamily="18" charset="0"/>
                <a:cs typeface="Times New Roman" panose="02020603050405020304" pitchFamily="18" charset="0"/>
              </a:rPr>
              <a:t>2. Taking web-based certified CME courses through an online website</a:t>
            </a:r>
            <a:endParaRPr lang="en-US" sz="1600" dirty="0">
              <a:effectLst/>
              <a:ea typeface="Calibri" panose="020F0502020204030204" pitchFamily="34" charset="0"/>
              <a:cs typeface="Times New Roman" panose="02020603050405020304" pitchFamily="18" charset="0"/>
            </a:endParaRPr>
          </a:p>
          <a:p>
            <a:pPr algn="just"/>
            <a:endParaRPr lang="en-US" dirty="0"/>
          </a:p>
          <a:p>
            <a:pPr algn="just"/>
            <a:endParaRPr lang="en-US" dirty="0"/>
          </a:p>
          <a:p>
            <a:pPr algn="just"/>
            <a:endParaRPr lang="en-US" dirty="0"/>
          </a:p>
          <a:p>
            <a:pPr algn="just"/>
            <a:endParaRPr lang="en-US" dirty="0"/>
          </a:p>
          <a:p>
            <a:pPr algn="just"/>
            <a:endParaRPr lang="en-US" sz="1600" dirty="0">
              <a:cs typeface="Times New Roman" panose="02020603050405020304" pitchFamily="18" charset="0"/>
            </a:endParaRPr>
          </a:p>
          <a:p>
            <a:pPr algn="just"/>
            <a:endParaRPr lang="en-US" sz="1600" dirty="0">
              <a:cs typeface="Times New Roman" panose="02020603050405020304" pitchFamily="18" charset="0"/>
            </a:endParaRPr>
          </a:p>
          <a:p>
            <a:pPr algn="just"/>
            <a:r>
              <a:rPr lang="en-GB" sz="1600" dirty="0">
                <a:solidFill>
                  <a:srgbClr val="000000"/>
                </a:solidFill>
                <a:effectLst/>
                <a:ea typeface="Times New Roman" panose="02020603050405020304" pitchFamily="18" charset="0"/>
                <a:cs typeface="Times New Roman" panose="02020603050405020304" pitchFamily="18" charset="0"/>
              </a:rPr>
              <a:t>83.8% healthcare professionals are willing to take web-based certified CME courses through a website while 16.2% healthcare professionals are not willing to take certified web-based CME courses through a website.</a:t>
            </a:r>
            <a:endParaRPr lang="en-US" sz="1600" dirty="0">
              <a:effectLst/>
              <a:ea typeface="Calibri" panose="020F0502020204030204" pitchFamily="34" charset="0"/>
              <a:cs typeface="Times New Roman" panose="02020603050405020304" pitchFamily="18" charset="0"/>
            </a:endParaRPr>
          </a:p>
        </p:txBody>
      </p:sp>
      <p:sp>
        <p:nvSpPr>
          <p:cNvPr id="15" name="TextBox 14">
            <a:extLst>
              <a:ext uri="{FF2B5EF4-FFF2-40B4-BE49-F238E27FC236}">
                <a16:creationId xmlns:a16="http://schemas.microsoft.com/office/drawing/2014/main" id="{C2DD0C1E-4DCF-FF4E-FAE5-1E93ECD94AF8}"/>
              </a:ext>
            </a:extLst>
          </p:cNvPr>
          <p:cNvSpPr txBox="1"/>
          <p:nvPr/>
        </p:nvSpPr>
        <p:spPr>
          <a:xfrm>
            <a:off x="6281313" y="2268236"/>
            <a:ext cx="2752344" cy="4278094"/>
          </a:xfrm>
          <a:prstGeom prst="rect">
            <a:avLst/>
          </a:prstGeom>
          <a:noFill/>
        </p:spPr>
        <p:txBody>
          <a:bodyPr wrap="square" rtlCol="0">
            <a:spAutoFit/>
          </a:bodyPr>
          <a:lstStyle/>
          <a:p>
            <a:pPr algn="just"/>
            <a:r>
              <a:rPr lang="en-GB" sz="1600" dirty="0">
                <a:solidFill>
                  <a:srgbClr val="000000"/>
                </a:solidFill>
                <a:effectLst/>
                <a:ea typeface="Times New Roman" panose="02020603050405020304" pitchFamily="18" charset="0"/>
                <a:cs typeface="Times New Roman" panose="02020603050405020304" pitchFamily="18" charset="0"/>
              </a:rPr>
              <a:t>3. </a:t>
            </a:r>
            <a:r>
              <a:rPr lang="en-GB" sz="1600" dirty="0">
                <a:solidFill>
                  <a:srgbClr val="000000"/>
                </a:solidFill>
                <a:ea typeface="Times New Roman" panose="02020603050405020304" pitchFamily="18" charset="0"/>
                <a:cs typeface="Times New Roman" panose="02020603050405020304" pitchFamily="18" charset="0"/>
              </a:rPr>
              <a:t>A</a:t>
            </a:r>
            <a:r>
              <a:rPr lang="en-GB" sz="1600" dirty="0">
                <a:solidFill>
                  <a:srgbClr val="000000"/>
                </a:solidFill>
                <a:effectLst/>
                <a:ea typeface="Times New Roman" panose="02020603050405020304" pitchFamily="18" charset="0"/>
                <a:cs typeface="Times New Roman" panose="02020603050405020304" pitchFamily="18" charset="0"/>
              </a:rPr>
              <a:t>llow patients to access </a:t>
            </a:r>
            <a:r>
              <a:rPr lang="en-GB" sz="1600" dirty="0">
                <a:solidFill>
                  <a:srgbClr val="000000"/>
                </a:solidFill>
                <a:ea typeface="Times New Roman" panose="02020603050405020304" pitchFamily="18" charset="0"/>
                <a:cs typeface="Times New Roman" panose="02020603050405020304" pitchFamily="18" charset="0"/>
              </a:rPr>
              <a:t>medical </a:t>
            </a:r>
            <a:r>
              <a:rPr lang="en-GB" sz="1600" dirty="0">
                <a:solidFill>
                  <a:srgbClr val="000000"/>
                </a:solidFill>
                <a:effectLst/>
                <a:ea typeface="Times New Roman" panose="02020603050405020304" pitchFamily="18" charset="0"/>
                <a:cs typeface="Times New Roman" panose="02020603050405020304" pitchFamily="18" charset="0"/>
              </a:rPr>
              <a:t>information through via an online web site </a:t>
            </a:r>
            <a:endParaRPr lang="en-US" sz="1600" dirty="0">
              <a:effectLst/>
              <a:ea typeface="Calibri" panose="020F0502020204030204" pitchFamily="34" charset="0"/>
              <a:cs typeface="Times New Roman" panose="02020603050405020304" pitchFamily="18" charset="0"/>
            </a:endParaRPr>
          </a:p>
          <a:p>
            <a:pPr algn="just"/>
            <a:endParaRPr lang="en-US" sz="1600" dirty="0">
              <a:cs typeface="Times New Roman" panose="02020603050405020304" pitchFamily="18" charset="0"/>
            </a:endParaRPr>
          </a:p>
          <a:p>
            <a:pPr algn="just"/>
            <a:endParaRPr lang="en-US" sz="1600" dirty="0">
              <a:cs typeface="Times New Roman" panose="02020603050405020304" pitchFamily="18" charset="0"/>
            </a:endParaRPr>
          </a:p>
          <a:p>
            <a:pPr algn="just"/>
            <a:endParaRPr lang="en-US" sz="1600" dirty="0">
              <a:cs typeface="Times New Roman" panose="02020603050405020304" pitchFamily="18" charset="0"/>
            </a:endParaRPr>
          </a:p>
          <a:p>
            <a:pPr algn="just"/>
            <a:endParaRPr lang="en-GB" sz="1600" dirty="0">
              <a:solidFill>
                <a:srgbClr val="000000"/>
              </a:solidFill>
              <a:ea typeface="Times New Roman" panose="02020603050405020304" pitchFamily="18" charset="0"/>
              <a:cs typeface="Times New Roman" panose="02020603050405020304" pitchFamily="18" charset="0"/>
            </a:endParaRPr>
          </a:p>
          <a:p>
            <a:pPr algn="just"/>
            <a:endParaRPr lang="en-GB" sz="1600" dirty="0">
              <a:solidFill>
                <a:srgbClr val="000000"/>
              </a:solidFill>
              <a:ea typeface="Times New Roman" panose="02020603050405020304" pitchFamily="18" charset="0"/>
              <a:cs typeface="Times New Roman" panose="02020603050405020304" pitchFamily="18" charset="0"/>
            </a:endParaRPr>
          </a:p>
          <a:p>
            <a:pPr algn="just"/>
            <a:endParaRPr lang="en-GB" sz="1600" dirty="0">
              <a:solidFill>
                <a:srgbClr val="000000"/>
              </a:solidFill>
              <a:ea typeface="Times New Roman" panose="02020603050405020304" pitchFamily="18" charset="0"/>
              <a:cs typeface="Times New Roman" panose="02020603050405020304" pitchFamily="18" charset="0"/>
            </a:endParaRPr>
          </a:p>
          <a:p>
            <a:pPr algn="just"/>
            <a:r>
              <a:rPr lang="en-GB" sz="1600" dirty="0">
                <a:solidFill>
                  <a:srgbClr val="000000"/>
                </a:solidFill>
                <a:effectLst/>
                <a:ea typeface="Times New Roman" panose="02020603050405020304" pitchFamily="18" charset="0"/>
                <a:cs typeface="Times New Roman" panose="02020603050405020304" pitchFamily="18" charset="0"/>
              </a:rPr>
              <a:t>63.5% healthcare professionals will allow patients to access </a:t>
            </a:r>
            <a:r>
              <a:rPr lang="en-GB" sz="1600" dirty="0">
                <a:solidFill>
                  <a:srgbClr val="000000"/>
                </a:solidFill>
                <a:ea typeface="Times New Roman" panose="02020603050405020304" pitchFamily="18" charset="0"/>
                <a:cs typeface="Times New Roman" panose="02020603050405020304" pitchFamily="18" charset="0"/>
              </a:rPr>
              <a:t>medical</a:t>
            </a:r>
            <a:r>
              <a:rPr lang="en-GB" sz="1600" dirty="0">
                <a:solidFill>
                  <a:srgbClr val="000000"/>
                </a:solidFill>
                <a:effectLst/>
                <a:ea typeface="Times New Roman" panose="02020603050405020304" pitchFamily="18" charset="0"/>
                <a:cs typeface="Times New Roman" panose="02020603050405020304" pitchFamily="18" charset="0"/>
              </a:rPr>
              <a:t> information through a web site while 36.5% healthcare professionals will not allow patients to access </a:t>
            </a:r>
            <a:r>
              <a:rPr lang="en-GB" sz="1600" dirty="0">
                <a:solidFill>
                  <a:srgbClr val="000000"/>
                </a:solidFill>
                <a:ea typeface="Times New Roman" panose="02020603050405020304" pitchFamily="18" charset="0"/>
                <a:cs typeface="Times New Roman" panose="02020603050405020304" pitchFamily="18" charset="0"/>
              </a:rPr>
              <a:t>medical</a:t>
            </a:r>
            <a:r>
              <a:rPr lang="en-GB" sz="1600" dirty="0">
                <a:solidFill>
                  <a:srgbClr val="000000"/>
                </a:solidFill>
                <a:effectLst/>
                <a:ea typeface="Times New Roman" panose="02020603050405020304" pitchFamily="18" charset="0"/>
                <a:cs typeface="Times New Roman" panose="02020603050405020304" pitchFamily="18" charset="0"/>
              </a:rPr>
              <a:t> information through a web site.</a:t>
            </a:r>
            <a:endParaRPr lang="en-US" sz="1600" dirty="0">
              <a:effectLst/>
              <a:ea typeface="Calibri" panose="020F0502020204030204" pitchFamily="34" charset="0"/>
              <a:cs typeface="Times New Roman" panose="02020603050405020304" pitchFamily="18" charset="0"/>
            </a:endParaRPr>
          </a:p>
        </p:txBody>
      </p:sp>
      <p:sp>
        <p:nvSpPr>
          <p:cNvPr id="16" name="TextBox 15">
            <a:extLst>
              <a:ext uri="{FF2B5EF4-FFF2-40B4-BE49-F238E27FC236}">
                <a16:creationId xmlns:a16="http://schemas.microsoft.com/office/drawing/2014/main" id="{EC7B1787-2959-363B-4426-29577C6D854A}"/>
              </a:ext>
            </a:extLst>
          </p:cNvPr>
          <p:cNvSpPr txBox="1"/>
          <p:nvPr/>
        </p:nvSpPr>
        <p:spPr>
          <a:xfrm>
            <a:off x="9324709" y="2262690"/>
            <a:ext cx="2752344" cy="4616648"/>
          </a:xfrm>
          <a:prstGeom prst="rect">
            <a:avLst/>
          </a:prstGeom>
          <a:noFill/>
        </p:spPr>
        <p:txBody>
          <a:bodyPr wrap="square" rtlCol="0">
            <a:spAutoFit/>
          </a:bodyPr>
          <a:lstStyle/>
          <a:p>
            <a:pPr algn="just"/>
            <a:r>
              <a:rPr lang="en-GB" sz="1600" dirty="0">
                <a:solidFill>
                  <a:srgbClr val="000000"/>
                </a:solidFill>
                <a:effectLst/>
                <a:ea typeface="Times New Roman" panose="02020603050405020304" pitchFamily="18" charset="0"/>
                <a:cs typeface="Times New Roman" panose="02020603050405020304" pitchFamily="18" charset="0"/>
              </a:rPr>
              <a:t>4. </a:t>
            </a:r>
            <a:r>
              <a:rPr lang="en-GB" sz="1600" dirty="0">
                <a:solidFill>
                  <a:srgbClr val="000000"/>
                </a:solidFill>
                <a:ea typeface="Times New Roman" panose="02020603050405020304" pitchFamily="18" charset="0"/>
                <a:cs typeface="Times New Roman" panose="02020603050405020304" pitchFamily="18" charset="0"/>
              </a:rPr>
              <a:t>Considered </a:t>
            </a:r>
            <a:r>
              <a:rPr lang="en-GB" sz="1600" dirty="0">
                <a:solidFill>
                  <a:srgbClr val="000000"/>
                </a:solidFill>
                <a:effectLst/>
                <a:ea typeface="Times New Roman" panose="02020603050405020304" pitchFamily="18" charset="0"/>
                <a:cs typeface="Times New Roman" panose="02020603050405020304" pitchFamily="18" charset="0"/>
              </a:rPr>
              <a:t>second opinions for patients </a:t>
            </a:r>
            <a:r>
              <a:rPr lang="en-GB" sz="1600" dirty="0">
                <a:solidFill>
                  <a:srgbClr val="000000"/>
                </a:solidFill>
                <a:ea typeface="Times New Roman" panose="02020603050405020304" pitchFamily="18" charset="0"/>
                <a:cs typeface="Times New Roman" panose="02020603050405020304" pitchFamily="18" charset="0"/>
              </a:rPr>
              <a:t>through</a:t>
            </a:r>
            <a:r>
              <a:rPr lang="en-GB" sz="1600" dirty="0">
                <a:solidFill>
                  <a:srgbClr val="000000"/>
                </a:solidFill>
                <a:effectLst/>
                <a:ea typeface="Times New Roman" panose="02020603050405020304" pitchFamily="18" charset="0"/>
                <a:cs typeface="Times New Roman" panose="02020603050405020304" pitchFamily="18" charset="0"/>
              </a:rPr>
              <a:t> the internet on specific conditions as a valuable resource </a:t>
            </a:r>
            <a:endParaRPr lang="en-US" sz="1600" dirty="0">
              <a:effectLst/>
              <a:ea typeface="Calibri" panose="020F0502020204030204" pitchFamily="34" charset="0"/>
              <a:cs typeface="Times New Roman" panose="02020603050405020304" pitchFamily="18" charset="0"/>
            </a:endParaRPr>
          </a:p>
          <a:p>
            <a:pPr algn="just"/>
            <a:endParaRPr lang="en-US" dirty="0"/>
          </a:p>
          <a:p>
            <a:pPr algn="just"/>
            <a:endParaRPr lang="en-US" dirty="0"/>
          </a:p>
          <a:p>
            <a:pPr algn="just"/>
            <a:endParaRPr lang="en-US" dirty="0"/>
          </a:p>
          <a:p>
            <a:pPr algn="just"/>
            <a:endParaRPr lang="en-US" sz="1600" dirty="0"/>
          </a:p>
          <a:p>
            <a:pPr algn="just"/>
            <a:endParaRPr lang="en-US" sz="1600" dirty="0"/>
          </a:p>
          <a:p>
            <a:pPr algn="just"/>
            <a:r>
              <a:rPr lang="en-US" sz="1600" dirty="0"/>
              <a:t>59.5% of the healthcare professionals considered second opinions for patients through the internet on specific conditions as a valuable resource while 40.5% healthcare professionals would not consider second opinions for patients via the internet.</a:t>
            </a:r>
          </a:p>
        </p:txBody>
      </p:sp>
      <p:pic>
        <p:nvPicPr>
          <p:cNvPr id="17" name="Picture 16">
            <a:extLst>
              <a:ext uri="{FF2B5EF4-FFF2-40B4-BE49-F238E27FC236}">
                <a16:creationId xmlns:a16="http://schemas.microsoft.com/office/drawing/2014/main" id="{91AA160A-92BF-3816-4EDF-0FEBD1AD024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42300" y="3180550"/>
            <a:ext cx="1814549" cy="1233104"/>
          </a:xfrm>
          <a:prstGeom prst="rect">
            <a:avLst/>
          </a:prstGeom>
          <a:ln w="9525">
            <a:solidFill>
              <a:schemeClr val="tx1"/>
            </a:solidFill>
            <a:prstDash val="solid"/>
          </a:ln>
        </p:spPr>
      </p:pic>
      <p:pic>
        <p:nvPicPr>
          <p:cNvPr id="18" name="Picture 17">
            <a:extLst>
              <a:ext uri="{FF2B5EF4-FFF2-40B4-BE49-F238E27FC236}">
                <a16:creationId xmlns:a16="http://schemas.microsoft.com/office/drawing/2014/main" id="{B9162E37-CF9E-3DD4-9CF4-D779847CBA0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11446" y="3180551"/>
            <a:ext cx="1692077" cy="1213354"/>
          </a:xfrm>
          <a:prstGeom prst="rect">
            <a:avLst/>
          </a:prstGeom>
          <a:ln w="9525">
            <a:solidFill>
              <a:schemeClr val="tx1"/>
            </a:solidFill>
            <a:prstDash val="solid"/>
          </a:ln>
        </p:spPr>
      </p:pic>
      <p:pic>
        <p:nvPicPr>
          <p:cNvPr id="19" name="Picture 18">
            <a:extLst>
              <a:ext uri="{FF2B5EF4-FFF2-40B4-BE49-F238E27FC236}">
                <a16:creationId xmlns:a16="http://schemas.microsoft.com/office/drawing/2014/main" id="{449FC6FD-E263-8EBC-1AC5-643CDA4299C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758537" y="3315906"/>
            <a:ext cx="2063188" cy="1146330"/>
          </a:xfrm>
          <a:prstGeom prst="rect">
            <a:avLst/>
          </a:prstGeom>
          <a:ln w="9525">
            <a:solidFill>
              <a:schemeClr val="tx1"/>
            </a:solidFill>
            <a:prstDash val="solid"/>
          </a:ln>
        </p:spPr>
      </p:pic>
    </p:spTree>
    <p:extLst>
      <p:ext uri="{BB962C8B-B14F-4D97-AF65-F5344CB8AC3E}">
        <p14:creationId xmlns:p14="http://schemas.microsoft.com/office/powerpoint/2010/main" val="13733061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p:txBody>
          <a:bodyPr/>
          <a:lstStyle/>
          <a:p>
            <a:pPr algn="ctr"/>
            <a:r>
              <a:rPr lang="en-IN" b="1" u="sng" dirty="0"/>
              <a:t>Results</a:t>
            </a:r>
          </a:p>
        </p:txBody>
      </p:sp>
      <p:sp>
        <p:nvSpPr>
          <p:cNvPr id="3" name="Content Placeholder 2">
            <a:extLst>
              <a:ext uri="{FF2B5EF4-FFF2-40B4-BE49-F238E27FC236}">
                <a16:creationId xmlns:a16="http://schemas.microsoft.com/office/drawing/2014/main" id="{2DD0E2DC-1F64-6150-E936-2EFC08A56F0F}"/>
              </a:ext>
            </a:extLst>
          </p:cNvPr>
          <p:cNvSpPr>
            <a:spLocks noGrp="1"/>
          </p:cNvSpPr>
          <p:nvPr>
            <p:ph idx="1"/>
          </p:nvPr>
        </p:nvSpPr>
        <p:spPr>
          <a:xfrm>
            <a:off x="590843" y="1552243"/>
            <a:ext cx="11197883" cy="537747"/>
          </a:xfrm>
        </p:spPr>
        <p:txBody>
          <a:bodyPr>
            <a:normAutofit fontScale="92500" lnSpcReduction="20000"/>
          </a:bodyPr>
          <a:lstStyle/>
          <a:p>
            <a:pPr marL="0" indent="0" algn="just">
              <a:buNone/>
            </a:pPr>
            <a:r>
              <a:rPr lang="en-GB" sz="2200" b="1" dirty="0">
                <a:solidFill>
                  <a:srgbClr val="000000"/>
                </a:solidFill>
                <a:effectLst/>
                <a:ea typeface="Times New Roman" panose="02020603050405020304" pitchFamily="18" charset="0"/>
                <a:cs typeface="Times New Roman" panose="02020603050405020304" pitchFamily="18" charset="0"/>
              </a:rPr>
              <a:t>Objective 2: To </a:t>
            </a:r>
            <a:r>
              <a:rPr lang="en-GB" sz="2200" b="1" dirty="0">
                <a:solidFill>
                  <a:srgbClr val="000000"/>
                </a:solidFill>
                <a:ea typeface="Times New Roman" panose="02020603050405020304" pitchFamily="18" charset="0"/>
                <a:cs typeface="Times New Roman" panose="02020603050405020304" pitchFamily="18" charset="0"/>
              </a:rPr>
              <a:t>identify</a:t>
            </a:r>
            <a:r>
              <a:rPr lang="en-GB" sz="2200" b="1" dirty="0">
                <a:solidFill>
                  <a:srgbClr val="000000"/>
                </a:solidFill>
                <a:effectLst/>
                <a:ea typeface="Times New Roman" panose="02020603050405020304" pitchFamily="18" charset="0"/>
                <a:cs typeface="Times New Roman" panose="02020603050405020304" pitchFamily="18" charset="0"/>
              </a:rPr>
              <a:t> the effects caused by the information on the internet in the clinical practice of health care professionals.</a:t>
            </a:r>
            <a:endParaRPr lang="en-US" sz="2200" dirty="0">
              <a:effectLst/>
              <a:ea typeface="Calibri" panose="020F0502020204030204" pitchFamily="34" charset="0"/>
              <a:cs typeface="Times New Roman" panose="02020603050405020304" pitchFamily="18" charset="0"/>
            </a:endParaRPr>
          </a:p>
          <a:p>
            <a:endParaRPr lang="en-IN" dirty="0"/>
          </a:p>
        </p:txBody>
      </p:sp>
      <p:sp>
        <p:nvSpPr>
          <p:cNvPr id="4" name="Slide Number Placeholder 3">
            <a:extLst>
              <a:ext uri="{FF2B5EF4-FFF2-40B4-BE49-F238E27FC236}">
                <a16:creationId xmlns:a16="http://schemas.microsoft.com/office/drawing/2014/main" id="{152510F1-C90F-1644-E1E6-E6F7AEB43F1B}"/>
              </a:ext>
            </a:extLst>
          </p:cNvPr>
          <p:cNvSpPr>
            <a:spLocks noGrp="1"/>
          </p:cNvSpPr>
          <p:nvPr>
            <p:ph type="sldNum" sz="quarter" idx="12"/>
          </p:nvPr>
        </p:nvSpPr>
        <p:spPr/>
        <p:txBody>
          <a:bodyPr/>
          <a:lstStyle/>
          <a:p>
            <a:fld id="{26AD20E6-394B-4DF0-96A5-9647FF39C943}" type="slidenum">
              <a:rPr lang="en-IN" smtClean="0"/>
              <a:t>9</a:t>
            </a:fld>
            <a:endParaRPr lang="en-IN"/>
          </a:p>
        </p:txBody>
      </p:sp>
      <p:pic>
        <p:nvPicPr>
          <p:cNvPr id="6" name="Picture 5">
            <a:extLst>
              <a:ext uri="{FF2B5EF4-FFF2-40B4-BE49-F238E27FC236}">
                <a16:creationId xmlns:a16="http://schemas.microsoft.com/office/drawing/2014/main" id="{FDE056D7-024E-A9C1-BBD7-5EE6669F64B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9" name="TextBox 8">
            <a:extLst>
              <a:ext uri="{FF2B5EF4-FFF2-40B4-BE49-F238E27FC236}">
                <a16:creationId xmlns:a16="http://schemas.microsoft.com/office/drawing/2014/main" id="{E4A75A68-76A2-903F-CF1D-1337883CBB92}"/>
              </a:ext>
            </a:extLst>
          </p:cNvPr>
          <p:cNvSpPr txBox="1"/>
          <p:nvPr/>
        </p:nvSpPr>
        <p:spPr>
          <a:xfrm>
            <a:off x="279842" y="2130146"/>
            <a:ext cx="2752344" cy="4546181"/>
          </a:xfrm>
          <a:prstGeom prst="rect">
            <a:avLst/>
          </a:prstGeom>
          <a:noFill/>
        </p:spPr>
        <p:txBody>
          <a:bodyPr wrap="square" rtlCol="0">
            <a:spAutoFit/>
          </a:bodyPr>
          <a:lstStyle/>
          <a:p>
            <a:pPr marL="0" marR="0" algn="just">
              <a:lnSpc>
                <a:spcPct val="107000"/>
              </a:lnSpc>
              <a:spcBef>
                <a:spcPts val="0"/>
              </a:spcBef>
              <a:spcAft>
                <a:spcPts val="800"/>
              </a:spcAft>
            </a:pPr>
            <a:r>
              <a:rPr lang="en-GB" sz="1500" dirty="0">
                <a:solidFill>
                  <a:srgbClr val="000000"/>
                </a:solidFill>
                <a:effectLst/>
                <a:ea typeface="Times New Roman" panose="02020603050405020304" pitchFamily="18" charset="0"/>
                <a:cs typeface="Times New Roman" panose="02020603050405020304" pitchFamily="18" charset="0"/>
              </a:rPr>
              <a:t>5.Experienced patients bringing web-based information printed with them about  their condition  </a:t>
            </a:r>
          </a:p>
          <a:p>
            <a:pPr marL="0" marR="0" algn="just">
              <a:lnSpc>
                <a:spcPct val="107000"/>
              </a:lnSpc>
              <a:spcBef>
                <a:spcPts val="0"/>
              </a:spcBef>
              <a:spcAft>
                <a:spcPts val="800"/>
              </a:spcAft>
            </a:pPr>
            <a:endParaRPr lang="en-GB" sz="1500" dirty="0">
              <a:solidFill>
                <a:srgbClr val="000000"/>
              </a:solidFill>
              <a:ea typeface="Calibri" panose="020F0502020204030204" pitchFamily="34" charset="0"/>
              <a:cs typeface="Times New Roman" panose="02020603050405020304" pitchFamily="18" charset="0"/>
            </a:endParaRPr>
          </a:p>
          <a:p>
            <a:pPr marL="0" marR="0" algn="just">
              <a:lnSpc>
                <a:spcPct val="107000"/>
              </a:lnSpc>
              <a:spcBef>
                <a:spcPts val="0"/>
              </a:spcBef>
              <a:spcAft>
                <a:spcPts val="800"/>
              </a:spcAft>
            </a:pPr>
            <a:endParaRPr lang="en-GB" sz="1500" dirty="0">
              <a:solidFill>
                <a:srgbClr val="000000"/>
              </a:solidFill>
              <a:effectLst/>
              <a:ea typeface="Calibri" panose="020F0502020204030204" pitchFamily="34" charset="0"/>
              <a:cs typeface="Times New Roman" panose="02020603050405020304" pitchFamily="18" charset="0"/>
            </a:endParaRPr>
          </a:p>
          <a:p>
            <a:pPr marL="0" marR="0" algn="just">
              <a:lnSpc>
                <a:spcPct val="107000"/>
              </a:lnSpc>
              <a:spcBef>
                <a:spcPts val="0"/>
              </a:spcBef>
              <a:spcAft>
                <a:spcPts val="800"/>
              </a:spcAft>
            </a:pPr>
            <a:endParaRPr lang="en-GB" sz="1500" dirty="0">
              <a:solidFill>
                <a:srgbClr val="000000"/>
              </a:solidFill>
              <a:effectLst/>
              <a:ea typeface="Calibri" panose="020F0502020204030204" pitchFamily="34" charset="0"/>
              <a:cs typeface="Times New Roman" panose="02020603050405020304" pitchFamily="18" charset="0"/>
            </a:endParaRPr>
          </a:p>
          <a:p>
            <a:pPr algn="just">
              <a:lnSpc>
                <a:spcPct val="107000"/>
              </a:lnSpc>
              <a:spcAft>
                <a:spcPts val="800"/>
              </a:spcAft>
            </a:pPr>
            <a:endParaRPr lang="en-GB" sz="1500" dirty="0">
              <a:solidFill>
                <a:srgbClr val="000000"/>
              </a:solidFill>
              <a:ea typeface="Times New Roman" panose="02020603050405020304" pitchFamily="18" charset="0"/>
              <a:cs typeface="Times New Roman" panose="02020603050405020304" pitchFamily="18" charset="0"/>
            </a:endParaRPr>
          </a:p>
          <a:p>
            <a:pPr algn="just">
              <a:lnSpc>
                <a:spcPct val="107000"/>
              </a:lnSpc>
              <a:spcAft>
                <a:spcPts val="800"/>
              </a:spcAft>
            </a:pPr>
            <a:r>
              <a:rPr lang="en-GB" sz="1500" dirty="0">
                <a:solidFill>
                  <a:srgbClr val="000000"/>
                </a:solidFill>
                <a:effectLst/>
                <a:ea typeface="Times New Roman" panose="02020603050405020304" pitchFamily="18" charset="0"/>
                <a:cs typeface="Times New Roman" panose="02020603050405020304" pitchFamily="18" charset="0"/>
              </a:rPr>
              <a:t>63.5% healthcare professionals have experienced patients bringing web-based information printed with them about their condition while 36.5% healthcare professionals have not experienced patients bringing web-based printed information</a:t>
            </a:r>
            <a:r>
              <a:rPr lang="en-GB" sz="1500" dirty="0">
                <a:solidFill>
                  <a:srgbClr val="000000"/>
                </a:solidFill>
                <a:ea typeface="Times New Roman" panose="02020603050405020304" pitchFamily="18" charset="0"/>
                <a:cs typeface="Times New Roman" panose="02020603050405020304" pitchFamily="18" charset="0"/>
              </a:rPr>
              <a:t> with them.</a:t>
            </a:r>
            <a:endParaRPr lang="en-US" sz="1500" dirty="0">
              <a:effectLst/>
              <a:ea typeface="Calibri" panose="020F0502020204030204" pitchFamily="34" charset="0"/>
              <a:cs typeface="Times New Roman" panose="02020603050405020304" pitchFamily="18" charset="0"/>
            </a:endParaRPr>
          </a:p>
        </p:txBody>
      </p:sp>
      <p:pic>
        <p:nvPicPr>
          <p:cNvPr id="10" name="Picture 9">
            <a:extLst>
              <a:ext uri="{FF2B5EF4-FFF2-40B4-BE49-F238E27FC236}">
                <a16:creationId xmlns:a16="http://schemas.microsoft.com/office/drawing/2014/main" id="{E2E65A50-81A2-5579-187F-6B55DB2D784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7375" y="3055947"/>
            <a:ext cx="1938528" cy="1282146"/>
          </a:xfrm>
          <a:prstGeom prst="rect">
            <a:avLst/>
          </a:prstGeom>
          <a:ln w="9525">
            <a:solidFill>
              <a:schemeClr val="tx1"/>
            </a:solidFill>
            <a:prstDash val="solid"/>
          </a:ln>
        </p:spPr>
      </p:pic>
      <p:sp>
        <p:nvSpPr>
          <p:cNvPr id="11" name="TextBox 10">
            <a:extLst>
              <a:ext uri="{FF2B5EF4-FFF2-40B4-BE49-F238E27FC236}">
                <a16:creationId xmlns:a16="http://schemas.microsoft.com/office/drawing/2014/main" id="{51004E4B-41A7-3982-9464-0A2283A60E3F}"/>
              </a:ext>
            </a:extLst>
          </p:cNvPr>
          <p:cNvSpPr txBox="1"/>
          <p:nvPr/>
        </p:nvSpPr>
        <p:spPr>
          <a:xfrm>
            <a:off x="3232178" y="2130146"/>
            <a:ext cx="2752344" cy="4016484"/>
          </a:xfrm>
          <a:prstGeom prst="rect">
            <a:avLst/>
          </a:prstGeom>
          <a:noFill/>
        </p:spPr>
        <p:txBody>
          <a:bodyPr wrap="square" rtlCol="0">
            <a:spAutoFit/>
          </a:bodyPr>
          <a:lstStyle/>
          <a:p>
            <a:pPr algn="just"/>
            <a:r>
              <a:rPr lang="en-GB" sz="1500" dirty="0">
                <a:solidFill>
                  <a:srgbClr val="000000"/>
                </a:solidFill>
                <a:effectLst/>
                <a:ea typeface="Times New Roman" panose="02020603050405020304" pitchFamily="18" charset="0"/>
                <a:cs typeface="Times New Roman" panose="02020603050405020304" pitchFamily="18" charset="0"/>
              </a:rPr>
              <a:t>6. Whether healthcare decisions have any influence from the  information from web sites</a:t>
            </a:r>
            <a:endParaRPr lang="en-US" sz="1500" dirty="0">
              <a:cs typeface="Times New Roman" panose="02020603050405020304" pitchFamily="18" charset="0"/>
            </a:endParaRPr>
          </a:p>
          <a:p>
            <a:pPr algn="just"/>
            <a:endParaRPr lang="en-US" sz="1500" dirty="0">
              <a:cs typeface="Times New Roman" panose="02020603050405020304" pitchFamily="18" charset="0"/>
            </a:endParaRPr>
          </a:p>
          <a:p>
            <a:pPr algn="just"/>
            <a:endParaRPr lang="en-US" sz="1500" dirty="0">
              <a:cs typeface="Times New Roman" panose="02020603050405020304" pitchFamily="18" charset="0"/>
            </a:endParaRPr>
          </a:p>
          <a:p>
            <a:pPr algn="just"/>
            <a:endParaRPr lang="en-US" sz="1500" dirty="0">
              <a:cs typeface="Times New Roman" panose="02020603050405020304" pitchFamily="18" charset="0"/>
            </a:endParaRPr>
          </a:p>
          <a:p>
            <a:pPr algn="just"/>
            <a:endParaRPr lang="en-US" sz="1500" dirty="0">
              <a:cs typeface="Times New Roman" panose="02020603050405020304" pitchFamily="18" charset="0"/>
            </a:endParaRPr>
          </a:p>
          <a:p>
            <a:pPr algn="just"/>
            <a:endParaRPr lang="en-GB" sz="1500" dirty="0">
              <a:solidFill>
                <a:srgbClr val="000000"/>
              </a:solidFill>
              <a:effectLst/>
              <a:ea typeface="Times New Roman" panose="02020603050405020304" pitchFamily="18" charset="0"/>
              <a:cs typeface="Times New Roman" panose="02020603050405020304" pitchFamily="18" charset="0"/>
            </a:endParaRPr>
          </a:p>
          <a:p>
            <a:pPr algn="just"/>
            <a:endParaRPr lang="en-GB" sz="1500" dirty="0">
              <a:solidFill>
                <a:srgbClr val="000000"/>
              </a:solidFill>
              <a:effectLst/>
              <a:ea typeface="Times New Roman" panose="02020603050405020304" pitchFamily="18" charset="0"/>
              <a:cs typeface="Times New Roman" panose="02020603050405020304" pitchFamily="18" charset="0"/>
            </a:endParaRPr>
          </a:p>
          <a:p>
            <a:pPr algn="just"/>
            <a:endParaRPr lang="en-GB" sz="1500" dirty="0">
              <a:solidFill>
                <a:srgbClr val="000000"/>
              </a:solidFill>
              <a:effectLst/>
              <a:ea typeface="Times New Roman" panose="02020603050405020304" pitchFamily="18" charset="0"/>
              <a:cs typeface="Times New Roman" panose="02020603050405020304" pitchFamily="18" charset="0"/>
            </a:endParaRPr>
          </a:p>
          <a:p>
            <a:pPr algn="just"/>
            <a:r>
              <a:rPr lang="en-GB" sz="1500" dirty="0">
                <a:solidFill>
                  <a:srgbClr val="000000"/>
                </a:solidFill>
                <a:effectLst/>
                <a:ea typeface="Times New Roman" panose="02020603050405020304" pitchFamily="18" charset="0"/>
                <a:cs typeface="Times New Roman" panose="02020603050405020304" pitchFamily="18" charset="0"/>
              </a:rPr>
              <a:t>58.1% healthcare professionals agree that information from web sites influence healthcare decisions while 41.9% healthcare professionals feel information from web sites does not influence healthcare decisions.</a:t>
            </a:r>
            <a:endParaRPr lang="en-US" sz="1500" dirty="0">
              <a:effectLst/>
              <a:ea typeface="Calibri" panose="020F0502020204030204" pitchFamily="34" charset="0"/>
              <a:cs typeface="Times New Roman" panose="02020603050405020304" pitchFamily="18" charset="0"/>
            </a:endParaRPr>
          </a:p>
        </p:txBody>
      </p:sp>
      <p:pic>
        <p:nvPicPr>
          <p:cNvPr id="13" name="Picture 12">
            <a:extLst>
              <a:ext uri="{FF2B5EF4-FFF2-40B4-BE49-F238E27FC236}">
                <a16:creationId xmlns:a16="http://schemas.microsoft.com/office/drawing/2014/main" id="{376CF65E-A508-BF5A-8D5B-A29FFB7B7D1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15576" y="3062009"/>
            <a:ext cx="1941837" cy="1267055"/>
          </a:xfrm>
          <a:prstGeom prst="rect">
            <a:avLst/>
          </a:prstGeom>
          <a:ln w="9525">
            <a:solidFill>
              <a:schemeClr val="tx1"/>
            </a:solidFill>
            <a:prstDash val="solid"/>
          </a:ln>
        </p:spPr>
      </p:pic>
      <p:sp>
        <p:nvSpPr>
          <p:cNvPr id="14" name="TextBox 13">
            <a:extLst>
              <a:ext uri="{FF2B5EF4-FFF2-40B4-BE49-F238E27FC236}">
                <a16:creationId xmlns:a16="http://schemas.microsoft.com/office/drawing/2014/main" id="{ECF46649-626E-F7B7-6333-C232CD6F8D2F}"/>
              </a:ext>
            </a:extLst>
          </p:cNvPr>
          <p:cNvSpPr txBox="1"/>
          <p:nvPr/>
        </p:nvSpPr>
        <p:spPr>
          <a:xfrm>
            <a:off x="6140804" y="2130146"/>
            <a:ext cx="2852928" cy="4478149"/>
          </a:xfrm>
          <a:prstGeom prst="rect">
            <a:avLst/>
          </a:prstGeom>
          <a:noFill/>
        </p:spPr>
        <p:txBody>
          <a:bodyPr wrap="square" rtlCol="0">
            <a:spAutoFit/>
          </a:bodyPr>
          <a:lstStyle/>
          <a:p>
            <a:pPr algn="just"/>
            <a:r>
              <a:rPr lang="en-GB" sz="1500" dirty="0">
                <a:solidFill>
                  <a:srgbClr val="000000"/>
                </a:solidFill>
                <a:effectLst/>
                <a:ea typeface="Times New Roman" panose="02020603050405020304" pitchFamily="18" charset="0"/>
                <a:cs typeface="Times New Roman" panose="02020603050405020304" pitchFamily="18" charset="0"/>
              </a:rPr>
              <a:t>7. Beneficial or not for the patients and practice to have a website </a:t>
            </a:r>
            <a:r>
              <a:rPr lang="en-GB" sz="1500" dirty="0">
                <a:solidFill>
                  <a:srgbClr val="000000"/>
                </a:solidFill>
                <a:ea typeface="Times New Roman" panose="02020603050405020304" pitchFamily="18" charset="0"/>
                <a:cs typeface="Times New Roman" panose="02020603050405020304" pitchFamily="18" charset="0"/>
              </a:rPr>
              <a:t>and communication through it</a:t>
            </a:r>
            <a:endParaRPr lang="en-US" sz="1500" dirty="0">
              <a:effectLst/>
              <a:ea typeface="Calibri" panose="020F0502020204030204" pitchFamily="34" charset="0"/>
              <a:cs typeface="Times New Roman" panose="02020603050405020304" pitchFamily="18" charset="0"/>
            </a:endParaRPr>
          </a:p>
          <a:p>
            <a:pPr algn="just"/>
            <a:endParaRPr lang="en-US" sz="1500" dirty="0">
              <a:cs typeface="Times New Roman" panose="02020603050405020304" pitchFamily="18" charset="0"/>
            </a:endParaRPr>
          </a:p>
          <a:p>
            <a:pPr algn="just"/>
            <a:endParaRPr lang="en-US" sz="1500" dirty="0">
              <a:cs typeface="Times New Roman" panose="02020603050405020304" pitchFamily="18" charset="0"/>
            </a:endParaRPr>
          </a:p>
          <a:p>
            <a:pPr algn="just"/>
            <a:endParaRPr lang="en-US" sz="1500" dirty="0">
              <a:cs typeface="Times New Roman" panose="02020603050405020304" pitchFamily="18" charset="0"/>
            </a:endParaRPr>
          </a:p>
          <a:p>
            <a:pPr algn="just"/>
            <a:endParaRPr lang="en-US" sz="1500" dirty="0">
              <a:cs typeface="Times New Roman" panose="02020603050405020304" pitchFamily="18" charset="0"/>
            </a:endParaRPr>
          </a:p>
          <a:p>
            <a:pPr algn="just"/>
            <a:endParaRPr lang="en-US" sz="1500" dirty="0">
              <a:cs typeface="Times New Roman" panose="02020603050405020304" pitchFamily="18" charset="0"/>
            </a:endParaRPr>
          </a:p>
          <a:p>
            <a:pPr algn="just"/>
            <a:endParaRPr lang="en-US" sz="1500" dirty="0">
              <a:cs typeface="Times New Roman" panose="02020603050405020304" pitchFamily="18" charset="0"/>
            </a:endParaRPr>
          </a:p>
          <a:p>
            <a:pPr algn="just"/>
            <a:r>
              <a:rPr lang="en-GB" sz="1500" dirty="0">
                <a:solidFill>
                  <a:srgbClr val="000000"/>
                </a:solidFill>
                <a:effectLst/>
                <a:ea typeface="Times New Roman" panose="02020603050405020304" pitchFamily="18" charset="0"/>
                <a:cs typeface="Times New Roman" panose="02020603050405020304" pitchFamily="18" charset="0"/>
              </a:rPr>
              <a:t>68.9% healthcare professionals feel owning a website and communication through it would be beneficial to patients and practice while 31.1% healthcare professionals feel owning a website and communication through it would not be beneficial to patients and practice. </a:t>
            </a:r>
            <a:endParaRPr lang="en-US" sz="1500" dirty="0">
              <a:effectLst/>
              <a:ea typeface="Calibri" panose="020F0502020204030204" pitchFamily="34" charset="0"/>
              <a:cs typeface="Times New Roman" panose="02020603050405020304" pitchFamily="18" charset="0"/>
            </a:endParaRPr>
          </a:p>
        </p:txBody>
      </p:sp>
      <p:pic>
        <p:nvPicPr>
          <p:cNvPr id="15" name="Picture 14">
            <a:extLst>
              <a:ext uri="{FF2B5EF4-FFF2-40B4-BE49-F238E27FC236}">
                <a16:creationId xmlns:a16="http://schemas.microsoft.com/office/drawing/2014/main" id="{9A1DB9E0-20E4-0A43-05CB-3CBC8391E2F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610926" y="3175249"/>
            <a:ext cx="1934804" cy="1204224"/>
          </a:xfrm>
          <a:prstGeom prst="rect">
            <a:avLst/>
          </a:prstGeom>
          <a:ln w="9525">
            <a:solidFill>
              <a:schemeClr val="tx1"/>
            </a:solidFill>
            <a:prstDash val="solid"/>
          </a:ln>
        </p:spPr>
      </p:pic>
      <p:sp>
        <p:nvSpPr>
          <p:cNvPr id="16" name="TextBox 15">
            <a:extLst>
              <a:ext uri="{FF2B5EF4-FFF2-40B4-BE49-F238E27FC236}">
                <a16:creationId xmlns:a16="http://schemas.microsoft.com/office/drawing/2014/main" id="{3545317E-1AA5-BCC1-1E1B-D11FB923EE14}"/>
              </a:ext>
            </a:extLst>
          </p:cNvPr>
          <p:cNvSpPr txBox="1"/>
          <p:nvPr/>
        </p:nvSpPr>
        <p:spPr>
          <a:xfrm>
            <a:off x="9172134" y="2089990"/>
            <a:ext cx="2929597" cy="4478149"/>
          </a:xfrm>
          <a:prstGeom prst="rect">
            <a:avLst/>
          </a:prstGeom>
          <a:noFill/>
        </p:spPr>
        <p:txBody>
          <a:bodyPr wrap="square" rtlCol="0">
            <a:spAutoFit/>
          </a:bodyPr>
          <a:lstStyle/>
          <a:p>
            <a:pPr algn="just"/>
            <a:r>
              <a:rPr lang="en-GB" sz="1500" dirty="0">
                <a:solidFill>
                  <a:srgbClr val="000000"/>
                </a:solidFill>
                <a:effectLst/>
                <a:ea typeface="Times New Roman" panose="02020603050405020304" pitchFamily="18" charset="0"/>
                <a:cs typeface="Times New Roman" panose="02020603050405020304" pitchFamily="18" charset="0"/>
              </a:rPr>
              <a:t>8. Asked by a patient to refer a web site for more information </a:t>
            </a:r>
            <a:r>
              <a:rPr lang="en-GB" sz="1500" dirty="0">
                <a:solidFill>
                  <a:srgbClr val="000000"/>
                </a:solidFill>
                <a:ea typeface="Times New Roman" panose="02020603050405020304" pitchFamily="18" charset="0"/>
                <a:cs typeface="Times New Roman" panose="02020603050405020304" pitchFamily="18" charset="0"/>
              </a:rPr>
              <a:t>for</a:t>
            </a:r>
            <a:r>
              <a:rPr lang="en-GB" sz="1500" dirty="0">
                <a:solidFill>
                  <a:srgbClr val="000000"/>
                </a:solidFill>
                <a:effectLst/>
                <a:ea typeface="Times New Roman" panose="02020603050405020304" pitchFamily="18" charset="0"/>
                <a:cs typeface="Times New Roman" panose="02020603050405020304" pitchFamily="18" charset="0"/>
              </a:rPr>
              <a:t> their condition </a:t>
            </a:r>
            <a:endParaRPr lang="en-US" sz="1500" dirty="0">
              <a:effectLst/>
              <a:ea typeface="Calibri" panose="020F0502020204030204" pitchFamily="34" charset="0"/>
              <a:cs typeface="Times New Roman" panose="02020603050405020304" pitchFamily="18" charset="0"/>
            </a:endParaRPr>
          </a:p>
          <a:p>
            <a:pPr algn="just"/>
            <a:endParaRPr lang="en-US" sz="1500" dirty="0">
              <a:cs typeface="Times New Roman" panose="02020603050405020304" pitchFamily="18" charset="0"/>
            </a:endParaRPr>
          </a:p>
          <a:p>
            <a:pPr algn="just"/>
            <a:endParaRPr lang="en-US" sz="1500" dirty="0">
              <a:cs typeface="Times New Roman" panose="02020603050405020304" pitchFamily="18" charset="0"/>
            </a:endParaRPr>
          </a:p>
          <a:p>
            <a:pPr algn="just"/>
            <a:endParaRPr lang="en-US" sz="1500" dirty="0">
              <a:cs typeface="Times New Roman" panose="02020603050405020304" pitchFamily="18" charset="0"/>
            </a:endParaRPr>
          </a:p>
          <a:p>
            <a:pPr algn="just"/>
            <a:endParaRPr lang="en-US" sz="1500" dirty="0">
              <a:cs typeface="Times New Roman" panose="02020603050405020304" pitchFamily="18" charset="0"/>
            </a:endParaRPr>
          </a:p>
          <a:p>
            <a:pPr algn="just"/>
            <a:endParaRPr lang="en-US" sz="1500" dirty="0">
              <a:cs typeface="Times New Roman" panose="02020603050405020304" pitchFamily="18" charset="0"/>
            </a:endParaRPr>
          </a:p>
          <a:p>
            <a:pPr algn="just"/>
            <a:endParaRPr lang="en-US" sz="1500" dirty="0">
              <a:cs typeface="Times New Roman" panose="02020603050405020304" pitchFamily="18" charset="0"/>
            </a:endParaRPr>
          </a:p>
          <a:p>
            <a:pPr algn="just"/>
            <a:endParaRPr lang="en-US" sz="1500" dirty="0">
              <a:cs typeface="Times New Roman" panose="02020603050405020304" pitchFamily="18" charset="0"/>
            </a:endParaRPr>
          </a:p>
          <a:p>
            <a:pPr algn="just"/>
            <a:r>
              <a:rPr lang="en-GB" sz="1500" dirty="0">
                <a:solidFill>
                  <a:srgbClr val="000000"/>
                </a:solidFill>
                <a:effectLst/>
                <a:ea typeface="Times New Roman" panose="02020603050405020304" pitchFamily="18" charset="0"/>
                <a:cs typeface="Times New Roman" panose="02020603050405020304" pitchFamily="18" charset="0"/>
              </a:rPr>
              <a:t>64.9% healthcare professionals were asked by a patient for the name of a web site for more information on their condition while 35.1% healthcare professionals were not asked by a patient for the name of a web site for more information on their condition.</a:t>
            </a:r>
            <a:endParaRPr lang="en-US" sz="1500" dirty="0">
              <a:effectLst/>
              <a:ea typeface="Calibri" panose="020F0502020204030204" pitchFamily="34" charset="0"/>
              <a:cs typeface="Times New Roman" panose="02020603050405020304" pitchFamily="18" charset="0"/>
            </a:endParaRPr>
          </a:p>
        </p:txBody>
      </p:sp>
      <p:pic>
        <p:nvPicPr>
          <p:cNvPr id="17" name="Picture 16">
            <a:extLst>
              <a:ext uri="{FF2B5EF4-FFF2-40B4-BE49-F238E27FC236}">
                <a16:creationId xmlns:a16="http://schemas.microsoft.com/office/drawing/2014/main" id="{15DC6513-804D-3810-8265-F6392FE23C4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678869" y="3066353"/>
            <a:ext cx="1938528" cy="1261335"/>
          </a:xfrm>
          <a:prstGeom prst="rect">
            <a:avLst/>
          </a:prstGeom>
          <a:ln w="9525">
            <a:solidFill>
              <a:schemeClr val="tx1"/>
            </a:solidFill>
            <a:prstDash val="solid"/>
          </a:ln>
        </p:spPr>
      </p:pic>
    </p:spTree>
    <p:extLst>
      <p:ext uri="{BB962C8B-B14F-4D97-AF65-F5344CB8AC3E}">
        <p14:creationId xmlns:p14="http://schemas.microsoft.com/office/powerpoint/2010/main" val="191127676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1783</TotalTime>
  <Words>1831</Words>
  <Application>Microsoft Office PowerPoint</Application>
  <PresentationFormat>Widescreen</PresentationFormat>
  <Paragraphs>177</Paragraphs>
  <Slides>18</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Arial</vt:lpstr>
      <vt:lpstr>Calibri</vt:lpstr>
      <vt:lpstr>Calibri Light</vt:lpstr>
      <vt:lpstr>Wingdings</vt:lpstr>
      <vt:lpstr>Office Theme</vt:lpstr>
      <vt:lpstr>Assessing the use of the internet by health care professionals (HCP’s) and its effects on their own clinical practice. Organisation: SPAG</vt:lpstr>
      <vt:lpstr>Screenshot of Approval</vt:lpstr>
      <vt:lpstr>Introduction</vt:lpstr>
      <vt:lpstr>Introduction</vt:lpstr>
      <vt:lpstr>Objectives</vt:lpstr>
      <vt:lpstr>Methodology</vt:lpstr>
      <vt:lpstr>Methodology</vt:lpstr>
      <vt:lpstr>Results</vt:lpstr>
      <vt:lpstr>Results</vt:lpstr>
      <vt:lpstr>Results</vt:lpstr>
      <vt:lpstr>Discussion</vt:lpstr>
      <vt:lpstr>Limitations of the Study</vt:lpstr>
      <vt:lpstr>Conclusion</vt:lpstr>
      <vt:lpstr>References </vt:lpstr>
      <vt:lpstr>Thank You</vt:lpstr>
      <vt:lpstr>Dissertation Experiences</vt:lpstr>
      <vt:lpstr>Pictorial Journey at SPAG</vt:lpstr>
      <vt:lpstr>Pictorial Journey at SPAG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Tanvi Tiwari</cp:lastModifiedBy>
  <cp:revision>114</cp:revision>
  <dcterms:created xsi:type="dcterms:W3CDTF">2022-05-20T15:11:38Z</dcterms:created>
  <dcterms:modified xsi:type="dcterms:W3CDTF">2022-06-22T04:34:30Z</dcterms:modified>
</cp:coreProperties>
</file>