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Roboto Condensed Light" panose="020B0604020202020204" charset="0"/>
      <p:regular r:id="rId24"/>
      <p:italic r:id="rId25"/>
    </p:embeddedFont>
    <p:embeddedFont>
      <p:font typeface="Calibri" panose="020F0502020204030204" pitchFamily="34" charset="0"/>
      <p:regular r:id="rId26"/>
      <p:bold r:id="rId27"/>
      <p:italic r:id="rId28"/>
      <p:boldItalic r:id="rId29"/>
    </p:embeddedFont>
    <p:embeddedFont>
      <p:font typeface="Bebas Neue" panose="020B0604020202020204" charset="0"/>
      <p:regular r:id="rId30"/>
    </p:embeddedFont>
    <p:embeddedFont>
      <p:font typeface="Questrial" panose="020B0604020202020204"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p:scale>
          <a:sx n="102" d="100"/>
          <a:sy n="102" d="100"/>
        </p:scale>
        <p:origin x="-414" y="2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HP\Desktop\fortis%20H4U%20(1).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HP\Desktop\fortis%20H4U%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xmlns:c16r2="http://schemas.microsoft.com/office/drawing/2015/06/char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206740096"/>
        <c:axId val="206746368"/>
      </c:barChart>
      <c:catAx>
        <c:axId val="2067400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746368"/>
        <c:crosses val="autoZero"/>
        <c:auto val="1"/>
        <c:lblAlgn val="ctr"/>
        <c:lblOffset val="100"/>
        <c:noMultiLvlLbl val="0"/>
      </c:catAx>
      <c:valAx>
        <c:axId val="206746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674009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xmlns:c16r2="http://schemas.microsoft.com/office/drawing/2015/06/char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207129600"/>
        <c:axId val="207161216"/>
      </c:barChart>
      <c:catAx>
        <c:axId val="20712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07161216"/>
        <c:crosses val="autoZero"/>
        <c:auto val="1"/>
        <c:lblAlgn val="ctr"/>
        <c:lblOffset val="100"/>
        <c:noMultiLvlLbl val="0"/>
      </c:catAx>
      <c:valAx>
        <c:axId val="20716121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2960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xmlns=""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xmlns=""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xmlns=""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endParaRPr lang="en-US" sz="1400" b="1" dirty="0" smtClean="0">
              <a:latin typeface="Times New Roman" panose="02020603050405020304" pitchFamily="18" charset="0"/>
              <a:cs typeface="Times New Roman" panose="02020603050405020304" pitchFamily="18" charset="0"/>
            </a:endParaRPr>
          </a:p>
          <a:p>
            <a:pPr marL="152400" indent="0" algn="r">
              <a:buNone/>
            </a:pPr>
            <a:endParaRPr lang="en-US" sz="1400" b="1" dirty="0">
              <a:latin typeface="Times New Roman" panose="02020603050405020304" pitchFamily="18" charset="0"/>
              <a:cs typeface="Times New Roman" panose="02020603050405020304" pitchFamily="18" charset="0"/>
            </a:endParaRPr>
          </a:p>
          <a:p>
            <a:pPr marL="152400" indent="0" algn="r">
              <a:buNone/>
            </a:pPr>
            <a:endParaRPr lang="en-US" sz="1400" b="1" dirty="0" smtClean="0">
              <a:latin typeface="Times New Roman" panose="02020603050405020304" pitchFamily="18" charset="0"/>
              <a:cs typeface="Times New Roman" panose="02020603050405020304" pitchFamily="18" charset="0"/>
            </a:endParaRPr>
          </a:p>
          <a:p>
            <a:pPr marL="152400" indent="0" algn="r">
              <a:buNone/>
            </a:pPr>
            <a:endParaRPr lang="en-US" sz="1400" b="1" dirty="0" smtClean="0">
              <a:latin typeface="Times New Roman" panose="02020603050405020304" pitchFamily="18" charset="0"/>
              <a:cs typeface="Times New Roman" panose="02020603050405020304" pitchFamily="18" charset="0"/>
            </a:endParaRPr>
          </a:p>
          <a:p>
            <a:pPr marL="152400" indent="0" algn="r">
              <a:buNone/>
            </a:pPr>
            <a:r>
              <a:rPr lang="en-US" sz="1400" b="1" dirty="0" smtClean="0">
                <a:latin typeface="Times New Roman" panose="02020603050405020304" pitchFamily="18" charset="0"/>
                <a:cs typeface="Times New Roman" panose="02020603050405020304" pitchFamily="18" charset="0"/>
              </a:rPr>
              <a:t>Submitted </a:t>
            </a:r>
            <a:r>
              <a:rPr lang="en-US" sz="1400" b="1" dirty="0">
                <a:latin typeface="Times New Roman" panose="02020603050405020304" pitchFamily="18" charset="0"/>
                <a:cs typeface="Times New Roman" panose="02020603050405020304" pitchFamily="18" charset="0"/>
              </a:rPr>
              <a:t>by  ;- </a:t>
            </a:r>
            <a:r>
              <a:rPr lang="en-US" sz="1400" b="1" dirty="0" err="1">
                <a:latin typeface="Times New Roman" panose="02020603050405020304" pitchFamily="18" charset="0"/>
                <a:cs typeface="Times New Roman" panose="02020603050405020304" pitchFamily="18" charset="0"/>
              </a:rPr>
              <a:t>Aashish</a:t>
            </a:r>
            <a:r>
              <a:rPr lang="en-US" sz="1400" b="1" dirty="0">
                <a:latin typeface="Times New Roman" panose="02020603050405020304" pitchFamily="18" charset="0"/>
                <a:cs typeface="Times New Roman" panose="02020603050405020304" pitchFamily="18" charset="0"/>
              </a:rPr>
              <a:t> </a:t>
            </a:r>
            <a:r>
              <a:rPr lang="en-US" sz="1400" b="1" dirty="0" smtClean="0">
                <a:latin typeface="Times New Roman" panose="02020603050405020304" pitchFamily="18" charset="0"/>
                <a:cs typeface="Times New Roman" panose="02020603050405020304" pitchFamily="18" charset="0"/>
              </a:rPr>
              <a:t>Garg</a:t>
            </a:r>
          </a:p>
          <a:p>
            <a:pPr marL="152400" indent="0" algn="r">
              <a:buNone/>
            </a:pPr>
            <a:r>
              <a:rPr lang="en-US" sz="1400" b="1" dirty="0" smtClean="0">
                <a:latin typeface="Times New Roman" panose="02020603050405020304" pitchFamily="18" charset="0"/>
                <a:cs typeface="Times New Roman" panose="02020603050405020304" pitchFamily="18" charset="0"/>
              </a:rPr>
              <a:t>Enrollment no. – PG/21/003</a:t>
            </a:r>
            <a:endParaRPr lang="en-US" sz="1400" b="1" dirty="0">
              <a:latin typeface="Times New Roman" panose="02020603050405020304" pitchFamily="18" charset="0"/>
              <a:cs typeface="Times New Roman" panose="02020603050405020304" pitchFamily="18" charset="0"/>
            </a:endParaRPr>
          </a:p>
          <a:p>
            <a:pPr marL="152400" indent="0" algn="r">
              <a:buNone/>
            </a:pPr>
            <a:r>
              <a:rPr lang="en-US" sz="1400" b="1" dirty="0" smtClean="0">
                <a:latin typeface="Times New Roman" panose="02020603050405020304" pitchFamily="18" charset="0"/>
                <a:cs typeface="Times New Roman" panose="02020603050405020304" pitchFamily="18" charset="0"/>
              </a:rPr>
              <a:t>Batch – 2021 -23</a:t>
            </a:r>
          </a:p>
          <a:p>
            <a:pPr marL="152400" indent="0" algn="r">
              <a:buNone/>
            </a:pPr>
            <a:endParaRPr lang="en-US" sz="1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xmlns=""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xmlns=""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xmlns=""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xmlns=""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xmlns="" id="{8F355785-C9BA-7C65-9B3A-BBADD82547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xmlns="" id="{6AAA8FAE-0003-183F-8AF4-DCC0571B71E4}"/>
              </a:ext>
            </a:extLst>
          </p:cNvPr>
          <p:cNvPicPr>
            <a:picLocks noChangeAspect="1"/>
          </p:cNvPicPr>
          <p:nvPr/>
        </p:nvPicPr>
        <p:blipFill>
          <a:blip r:embed="rId2"/>
          <a:stretch>
            <a:fillRect/>
          </a:stretch>
        </p:blipFill>
        <p:spPr>
          <a:xfrm>
            <a:off x="-1" y="0"/>
            <a:ext cx="9144001"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xmlns=""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xmlns=""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xmlns=""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xmlns=""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xmlns=""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xmlns=""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
            </a: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xmlns=""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xmlns=""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xmlns=""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xmlns=""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9411</TotalTime>
  <Words>1006</Words>
  <Application>Microsoft Office PowerPoint</Application>
  <PresentationFormat>On-screen Show (16:9)</PresentationFormat>
  <Paragraphs>135</Paragraphs>
  <Slides>20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Arial</vt:lpstr>
      <vt:lpstr>Roboto Condensed Light</vt:lpstr>
      <vt:lpstr>Lexend Exa</vt:lpstr>
      <vt:lpstr>Times New Roman</vt:lpstr>
      <vt:lpstr>Lexend Deca</vt:lpstr>
      <vt:lpstr>Calibri</vt:lpstr>
      <vt:lpstr>Proxima Nova</vt:lpstr>
      <vt:lpstr>Bebas Neue</vt:lpstr>
      <vt:lpstr>Proxima Nova Semibold</vt:lpstr>
      <vt:lpstr>Comfortaa</vt:lpstr>
      <vt:lpstr>Questrial</vt:lpstr>
      <vt:lpstr>Wingdings</vt: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Windows User</cp:lastModifiedBy>
  <cp:revision>76</cp:revision>
  <dcterms:modified xsi:type="dcterms:W3CDTF">2022-08-10T08:31:14Z</dcterms:modified>
</cp:coreProperties>
</file>