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Lst>
  <p:notesMasterIdLst>
    <p:notesMasterId r:id="rId27"/>
  </p:notesMasterIdLst>
  <p:handoutMasterIdLst>
    <p:handoutMasterId r:id="rId28"/>
  </p:handoutMasterIdLst>
  <p:sldIdLst>
    <p:sldId id="292" r:id="rId5"/>
    <p:sldId id="257" r:id="rId6"/>
    <p:sldId id="275" r:id="rId7"/>
    <p:sldId id="276" r:id="rId8"/>
    <p:sldId id="277" r:id="rId9"/>
    <p:sldId id="295" r:id="rId10"/>
    <p:sldId id="278" r:id="rId11"/>
    <p:sldId id="279" r:id="rId12"/>
    <p:sldId id="294" r:id="rId13"/>
    <p:sldId id="296" r:id="rId14"/>
    <p:sldId id="297" r:id="rId15"/>
    <p:sldId id="298" r:id="rId16"/>
    <p:sldId id="300" r:id="rId17"/>
    <p:sldId id="299" r:id="rId18"/>
    <p:sldId id="307" r:id="rId19"/>
    <p:sldId id="308" r:id="rId20"/>
    <p:sldId id="301" r:id="rId21"/>
    <p:sldId id="302" r:id="rId22"/>
    <p:sldId id="306" r:id="rId23"/>
    <p:sldId id="304" r:id="rId24"/>
    <p:sldId id="303" r:id="rId25"/>
    <p:sldId id="305"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0099CC"/>
    <a:srgbClr val="AEC2D8"/>
    <a:srgbClr val="FEEFDE"/>
    <a:srgbClr val="CC3300"/>
    <a:srgbClr val="D84400"/>
    <a:srgbClr val="576678"/>
    <a:srgbClr val="446992"/>
    <a:srgbClr val="98432A"/>
    <a:srgbClr val="4467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8C9842-3B94-4686-AD06-FB95FAEF5C9E}" v="1153" dt="2023-06-17T06:58:16.162"/>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7" autoAdjust="0"/>
    <p:restoredTop sz="95634"/>
  </p:normalViewPr>
  <p:slideViewPr>
    <p:cSldViewPr snapToGrid="0" showGuides="1">
      <p:cViewPr varScale="1">
        <p:scale>
          <a:sx n="72" d="100"/>
          <a:sy n="72" d="100"/>
        </p:scale>
        <p:origin x="702" y="72"/>
      </p:cViewPr>
      <p:guideLst>
        <p:guide orient="horz" pos="1536"/>
        <p:guide pos="312"/>
      </p:guideLst>
    </p:cSldViewPr>
  </p:slideViewPr>
  <p:outlineViewPr>
    <p:cViewPr>
      <p:scale>
        <a:sx n="33" d="100"/>
        <a:sy n="33" d="100"/>
      </p:scale>
      <p:origin x="0" y="-1616"/>
    </p:cViewPr>
  </p:outlineViewPr>
  <p:notesTextViewPr>
    <p:cViewPr>
      <p:scale>
        <a:sx n="1" d="1"/>
        <a:sy n="1" d="1"/>
      </p:scale>
      <p:origin x="0" y="0"/>
    </p:cViewPr>
  </p:notesTextViewPr>
  <p:sorterViewPr>
    <p:cViewPr>
      <p:scale>
        <a:sx n="150" d="100"/>
        <a:sy n="150" d="100"/>
      </p:scale>
      <p:origin x="0" y="-13766"/>
    </p:cViewPr>
  </p:sorterViewPr>
  <p:notesViewPr>
    <p:cSldViewPr snapToGrid="0">
      <p:cViewPr varScale="1">
        <p:scale>
          <a:sx n="122" d="100"/>
          <a:sy n="122" d="100"/>
        </p:scale>
        <p:origin x="6040"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lika Rajan" userId="a644d86a-fd29-41ce-bfcf-44e368f879ac" providerId="ADAL" clId="{248C9842-3B94-4686-AD06-FB95FAEF5C9E}"/>
    <pc:docChg chg="undo custSel addSld delSld modSld sldOrd modMainMaster">
      <pc:chgData name="Tulika Rajan" userId="a644d86a-fd29-41ce-bfcf-44e368f879ac" providerId="ADAL" clId="{248C9842-3B94-4686-AD06-FB95FAEF5C9E}" dt="2023-06-23T05:54:47.419" v="4412" actId="20577"/>
      <pc:docMkLst>
        <pc:docMk/>
      </pc:docMkLst>
      <pc:sldChg chg="addSp delSp modSp add mod">
        <pc:chgData name="Tulika Rajan" userId="a644d86a-fd29-41ce-bfcf-44e368f879ac" providerId="ADAL" clId="{248C9842-3B94-4686-AD06-FB95FAEF5C9E}" dt="2023-06-16T18:19:22.887" v="3932" actId="14100"/>
        <pc:sldMkLst>
          <pc:docMk/>
          <pc:sldMk cId="2861094314" sldId="257"/>
        </pc:sldMkLst>
        <pc:spChg chg="mod">
          <ac:chgData name="Tulika Rajan" userId="a644d86a-fd29-41ce-bfcf-44e368f879ac" providerId="ADAL" clId="{248C9842-3B94-4686-AD06-FB95FAEF5C9E}" dt="2023-06-16T18:19:15.265" v="3930" actId="1076"/>
          <ac:spMkLst>
            <pc:docMk/>
            <pc:sldMk cId="2861094314" sldId="257"/>
            <ac:spMk id="2" creationId="{E2872094-D36A-007C-818C-6DC4FC39F74F}"/>
          </ac:spMkLst>
        </pc:spChg>
        <pc:spChg chg="del">
          <ac:chgData name="Tulika Rajan" userId="a644d86a-fd29-41ce-bfcf-44e368f879ac" providerId="ADAL" clId="{248C9842-3B94-4686-AD06-FB95FAEF5C9E}" dt="2023-06-15T18:38:48.709" v="2198" actId="478"/>
          <ac:spMkLst>
            <pc:docMk/>
            <pc:sldMk cId="2861094314" sldId="257"/>
            <ac:spMk id="3" creationId="{2DB44169-B653-8FCC-211C-27ABE8FE014A}"/>
          </ac:spMkLst>
        </pc:spChg>
        <pc:picChg chg="add mod">
          <ac:chgData name="Tulika Rajan" userId="a644d86a-fd29-41ce-bfcf-44e368f879ac" providerId="ADAL" clId="{248C9842-3B94-4686-AD06-FB95FAEF5C9E}" dt="2023-06-16T18:19:22.887" v="3932" actId="14100"/>
          <ac:picMkLst>
            <pc:docMk/>
            <pc:sldMk cId="2861094314" sldId="257"/>
            <ac:picMk id="3" creationId="{F0A0D8EF-27A8-2656-CDB3-D99EC1D8D3A2}"/>
          </ac:picMkLst>
        </pc:picChg>
        <pc:picChg chg="mod">
          <ac:chgData name="Tulika Rajan" userId="a644d86a-fd29-41ce-bfcf-44e368f879ac" providerId="ADAL" clId="{248C9842-3B94-4686-AD06-FB95FAEF5C9E}" dt="2023-06-15T18:39:24.500" v="2204" actId="1076"/>
          <ac:picMkLst>
            <pc:docMk/>
            <pc:sldMk cId="2861094314" sldId="257"/>
            <ac:picMk id="6" creationId="{623EA6A3-2D9E-C718-EBF4-5B7AFD95B080}"/>
          </ac:picMkLst>
        </pc:picChg>
      </pc:sldChg>
      <pc:sldChg chg="addSp delSp modSp mod setBg">
        <pc:chgData name="Tulika Rajan" userId="a644d86a-fd29-41ce-bfcf-44e368f879ac" providerId="ADAL" clId="{248C9842-3B94-4686-AD06-FB95FAEF5C9E}" dt="2023-06-15T20:14:47.443" v="3730" actId="207"/>
        <pc:sldMkLst>
          <pc:docMk/>
          <pc:sldMk cId="2775535166" sldId="275"/>
        </pc:sldMkLst>
        <pc:spChg chg="add mod">
          <ac:chgData name="Tulika Rajan" userId="a644d86a-fd29-41ce-bfcf-44e368f879ac" providerId="ADAL" clId="{248C9842-3B94-4686-AD06-FB95FAEF5C9E}" dt="2023-06-02T09:11:31.500" v="288" actId="207"/>
          <ac:spMkLst>
            <pc:docMk/>
            <pc:sldMk cId="2775535166" sldId="275"/>
            <ac:spMk id="4" creationId="{9423A44F-9E43-0EF1-9F27-044FA6F77B45}"/>
          </ac:spMkLst>
        </pc:spChg>
        <pc:spChg chg="add del mod">
          <ac:chgData name="Tulika Rajan" userId="a644d86a-fd29-41ce-bfcf-44e368f879ac" providerId="ADAL" clId="{248C9842-3B94-4686-AD06-FB95FAEF5C9E}" dt="2023-06-02T09:12:14.605" v="305" actId="478"/>
          <ac:spMkLst>
            <pc:docMk/>
            <pc:sldMk cId="2775535166" sldId="275"/>
            <ac:spMk id="5" creationId="{04BF74DF-F487-CFC4-6BCD-2AA5B7ACCC43}"/>
          </ac:spMkLst>
        </pc:spChg>
        <pc:spChg chg="add del mod">
          <ac:chgData name="Tulika Rajan" userId="a644d86a-fd29-41ce-bfcf-44e368f879ac" providerId="ADAL" clId="{248C9842-3B94-4686-AD06-FB95FAEF5C9E}" dt="2023-06-02T09:11:59.159" v="301" actId="21"/>
          <ac:spMkLst>
            <pc:docMk/>
            <pc:sldMk cId="2775535166" sldId="275"/>
            <ac:spMk id="6" creationId="{4FED13A4-0292-BDAB-FCCC-37B0019636D7}"/>
          </ac:spMkLst>
        </pc:spChg>
        <pc:spChg chg="add mod">
          <ac:chgData name="Tulika Rajan" userId="a644d86a-fd29-41ce-bfcf-44e368f879ac" providerId="ADAL" clId="{248C9842-3B94-4686-AD06-FB95FAEF5C9E}" dt="2023-06-15T20:14:47.443" v="3730" actId="207"/>
          <ac:spMkLst>
            <pc:docMk/>
            <pc:sldMk cId="2775535166" sldId="275"/>
            <ac:spMk id="7" creationId="{55DE03B6-2AFA-6195-73B7-C37E972D107B}"/>
          </ac:spMkLst>
        </pc:spChg>
        <pc:spChg chg="add del mod">
          <ac:chgData name="Tulika Rajan" userId="a644d86a-fd29-41ce-bfcf-44e368f879ac" providerId="ADAL" clId="{248C9842-3B94-4686-AD06-FB95FAEF5C9E}" dt="2023-06-02T09:14:02.953" v="331" actId="478"/>
          <ac:spMkLst>
            <pc:docMk/>
            <pc:sldMk cId="2775535166" sldId="275"/>
            <ac:spMk id="8" creationId="{375636DC-51B6-0E70-D8CC-8AF59ADB661F}"/>
          </ac:spMkLst>
        </pc:spChg>
        <pc:spChg chg="mod">
          <ac:chgData name="Tulika Rajan" userId="a644d86a-fd29-41ce-bfcf-44e368f879ac" providerId="ADAL" clId="{248C9842-3B94-4686-AD06-FB95FAEF5C9E}" dt="2023-06-02T09:14:41.996" v="360" actId="403"/>
          <ac:spMkLst>
            <pc:docMk/>
            <pc:sldMk cId="2775535166" sldId="275"/>
            <ac:spMk id="9" creationId="{78024C77-A2F8-1ABA-5412-E6BB88B5FA1B}"/>
          </ac:spMkLst>
        </pc:spChg>
        <pc:spChg chg="add del mod">
          <ac:chgData name="Tulika Rajan" userId="a644d86a-fd29-41ce-bfcf-44e368f879ac" providerId="ADAL" clId="{248C9842-3B94-4686-AD06-FB95FAEF5C9E}" dt="2023-06-02T09:15:05.375" v="367" actId="478"/>
          <ac:spMkLst>
            <pc:docMk/>
            <pc:sldMk cId="2775535166" sldId="275"/>
            <ac:spMk id="10" creationId="{EFAFEA91-CD1C-877C-D23E-6F067AD25763}"/>
          </ac:spMkLst>
        </pc:spChg>
        <pc:spChg chg="add mod">
          <ac:chgData name="Tulika Rajan" userId="a644d86a-fd29-41ce-bfcf-44e368f879ac" providerId="ADAL" clId="{248C9842-3B94-4686-AD06-FB95FAEF5C9E}" dt="2023-06-02T09:12:57.408" v="312" actId="1076"/>
          <ac:spMkLst>
            <pc:docMk/>
            <pc:sldMk cId="2775535166" sldId="275"/>
            <ac:spMk id="11" creationId="{FDB40368-192F-0D56-F220-F0F1DFDDFB9D}"/>
          </ac:spMkLst>
        </pc:spChg>
        <pc:spChg chg="add mod">
          <ac:chgData name="Tulika Rajan" userId="a644d86a-fd29-41ce-bfcf-44e368f879ac" providerId="ADAL" clId="{248C9842-3B94-4686-AD06-FB95FAEF5C9E}" dt="2023-06-02T09:14:45.982" v="361" actId="403"/>
          <ac:spMkLst>
            <pc:docMk/>
            <pc:sldMk cId="2775535166" sldId="275"/>
            <ac:spMk id="12" creationId="{C51679AD-93B0-7D1B-24FD-E52ED625B74F}"/>
          </ac:spMkLst>
        </pc:spChg>
        <pc:spChg chg="mod">
          <ac:chgData name="Tulika Rajan" userId="a644d86a-fd29-41ce-bfcf-44e368f879ac" providerId="ADAL" clId="{248C9842-3B94-4686-AD06-FB95FAEF5C9E}" dt="2023-06-02T09:14:38.760" v="359" actId="403"/>
          <ac:spMkLst>
            <pc:docMk/>
            <pc:sldMk cId="2775535166" sldId="275"/>
            <ac:spMk id="16" creationId="{8FEA3BB9-F064-CFBE-C0BE-BB7A22A4DCFC}"/>
          </ac:spMkLst>
        </pc:spChg>
        <pc:spChg chg="mod">
          <ac:chgData name="Tulika Rajan" userId="a644d86a-fd29-41ce-bfcf-44e368f879ac" providerId="ADAL" clId="{248C9842-3B94-4686-AD06-FB95FAEF5C9E}" dt="2023-06-02T09:14:48.676" v="362" actId="403"/>
          <ac:spMkLst>
            <pc:docMk/>
            <pc:sldMk cId="2775535166" sldId="275"/>
            <ac:spMk id="18" creationId="{241202DB-E499-EB19-8A48-A3301DA59ED7}"/>
          </ac:spMkLst>
        </pc:spChg>
        <pc:spChg chg="mod">
          <ac:chgData name="Tulika Rajan" userId="a644d86a-fd29-41ce-bfcf-44e368f879ac" providerId="ADAL" clId="{248C9842-3B94-4686-AD06-FB95FAEF5C9E}" dt="2023-06-15T18:36:46.545" v="2186" actId="14100"/>
          <ac:spMkLst>
            <pc:docMk/>
            <pc:sldMk cId="2775535166" sldId="275"/>
            <ac:spMk id="19" creationId="{5DF64211-DCD8-B458-DBD2-EBDA7AE3396F}"/>
          </ac:spMkLst>
        </pc:spChg>
        <pc:spChg chg="del">
          <ac:chgData name="Tulika Rajan" userId="a644d86a-fd29-41ce-bfcf-44e368f879ac" providerId="ADAL" clId="{248C9842-3B94-4686-AD06-FB95FAEF5C9E}" dt="2023-06-02T10:03:39.073" v="828" actId="478"/>
          <ac:spMkLst>
            <pc:docMk/>
            <pc:sldMk cId="2775535166" sldId="275"/>
            <ac:spMk id="20" creationId="{1664F554-8F3F-2148-FE86-1FE8F66B856B}"/>
          </ac:spMkLst>
        </pc:spChg>
        <pc:spChg chg="mod">
          <ac:chgData name="Tulika Rajan" userId="a644d86a-fd29-41ce-bfcf-44e368f879ac" providerId="ADAL" clId="{248C9842-3B94-4686-AD06-FB95FAEF5C9E}" dt="2023-06-02T09:14:51.614" v="363" actId="403"/>
          <ac:spMkLst>
            <pc:docMk/>
            <pc:sldMk cId="2775535166" sldId="275"/>
            <ac:spMk id="22" creationId="{D5402852-C1AD-6A4E-DAA7-0AE582A742FD}"/>
          </ac:spMkLst>
        </pc:spChg>
        <pc:spChg chg="mod">
          <ac:chgData name="Tulika Rajan" userId="a644d86a-fd29-41ce-bfcf-44e368f879ac" providerId="ADAL" clId="{248C9842-3B94-4686-AD06-FB95FAEF5C9E}" dt="2023-06-15T20:14:40.911" v="3729" actId="20577"/>
          <ac:spMkLst>
            <pc:docMk/>
            <pc:sldMk cId="2775535166" sldId="275"/>
            <ac:spMk id="24" creationId="{ABF1D337-2A3C-A0FB-A6CD-5E4B9D6DFD91}"/>
          </ac:spMkLst>
        </pc:spChg>
        <pc:picChg chg="add del mod">
          <ac:chgData name="Tulika Rajan" userId="a644d86a-fd29-41ce-bfcf-44e368f879ac" providerId="ADAL" clId="{248C9842-3B94-4686-AD06-FB95FAEF5C9E}" dt="2023-06-15T18:39:17.838" v="2203" actId="478"/>
          <ac:picMkLst>
            <pc:docMk/>
            <pc:sldMk cId="2775535166" sldId="275"/>
            <ac:picMk id="2" creationId="{E9745ABF-67B4-CD4B-42C2-595426A58B68}"/>
          </ac:picMkLst>
        </pc:picChg>
        <pc:picChg chg="add mod">
          <ac:chgData name="Tulika Rajan" userId="a644d86a-fd29-41ce-bfcf-44e368f879ac" providerId="ADAL" clId="{248C9842-3B94-4686-AD06-FB95FAEF5C9E}" dt="2023-06-02T09:08:07.146" v="207"/>
          <ac:picMkLst>
            <pc:docMk/>
            <pc:sldMk cId="2775535166" sldId="275"/>
            <ac:picMk id="3" creationId="{58ED69C8-D710-AA1C-5B90-8FA258C6357B}"/>
          </ac:picMkLst>
        </pc:picChg>
      </pc:sldChg>
      <pc:sldChg chg="addSp delSp modSp mod ord setBg modClrScheme modAnim chgLayout">
        <pc:chgData name="Tulika Rajan" userId="a644d86a-fd29-41ce-bfcf-44e368f879ac" providerId="ADAL" clId="{248C9842-3B94-4686-AD06-FB95FAEF5C9E}" dt="2023-06-17T06:55:45.673" v="4354" actId="20577"/>
        <pc:sldMkLst>
          <pc:docMk/>
          <pc:sldMk cId="77554804" sldId="276"/>
        </pc:sldMkLst>
        <pc:spChg chg="del mod ord">
          <ac:chgData name="Tulika Rajan" userId="a644d86a-fd29-41ce-bfcf-44e368f879ac" providerId="ADAL" clId="{248C9842-3B94-4686-AD06-FB95FAEF5C9E}" dt="2023-06-02T09:17:57.086" v="391" actId="478"/>
          <ac:spMkLst>
            <pc:docMk/>
            <pc:sldMk cId="77554804" sldId="276"/>
            <ac:spMk id="5" creationId="{81D18537-D028-9E9C-FB87-93F24955DFC7}"/>
          </ac:spMkLst>
        </pc:spChg>
        <pc:spChg chg="del mod">
          <ac:chgData name="Tulika Rajan" userId="a644d86a-fd29-41ce-bfcf-44e368f879ac" providerId="ADAL" clId="{248C9842-3B94-4686-AD06-FB95FAEF5C9E}" dt="2023-06-02T09:17:04.772" v="383" actId="478"/>
          <ac:spMkLst>
            <pc:docMk/>
            <pc:sldMk cId="77554804" sldId="276"/>
            <ac:spMk id="6" creationId="{D91FB993-29E1-3DBD-8335-7970016F8DE7}"/>
          </ac:spMkLst>
        </pc:spChg>
        <pc:spChg chg="add del">
          <ac:chgData name="Tulika Rajan" userId="a644d86a-fd29-41ce-bfcf-44e368f879ac" providerId="ADAL" clId="{248C9842-3B94-4686-AD06-FB95FAEF5C9E}" dt="2023-06-02T09:16:33.231" v="377" actId="22"/>
          <ac:spMkLst>
            <pc:docMk/>
            <pc:sldMk cId="77554804" sldId="276"/>
            <ac:spMk id="7" creationId="{B1483D2B-7985-F91A-E8C7-B01A636CCD72}"/>
          </ac:spMkLst>
        </pc:spChg>
        <pc:spChg chg="add del mod">
          <ac:chgData name="Tulika Rajan" userId="a644d86a-fd29-41ce-bfcf-44e368f879ac" providerId="ADAL" clId="{248C9842-3B94-4686-AD06-FB95FAEF5C9E}" dt="2023-06-02T09:17:09.056" v="384" actId="478"/>
          <ac:spMkLst>
            <pc:docMk/>
            <pc:sldMk cId="77554804" sldId="276"/>
            <ac:spMk id="10" creationId="{6CD9D28C-6F85-0B37-896D-DE8A16F08393}"/>
          </ac:spMkLst>
        </pc:spChg>
        <pc:spChg chg="add del mod ord">
          <ac:chgData name="Tulika Rajan" userId="a644d86a-fd29-41ce-bfcf-44e368f879ac" providerId="ADAL" clId="{248C9842-3B94-4686-AD06-FB95FAEF5C9E}" dt="2023-06-02T09:18:04.448" v="395" actId="478"/>
          <ac:spMkLst>
            <pc:docMk/>
            <pc:sldMk cId="77554804" sldId="276"/>
            <ac:spMk id="11" creationId="{12A98D5D-436B-F6F3-452F-D03989E9DD2E}"/>
          </ac:spMkLst>
        </pc:spChg>
        <pc:spChg chg="add del mod">
          <ac:chgData name="Tulika Rajan" userId="a644d86a-fd29-41ce-bfcf-44e368f879ac" providerId="ADAL" clId="{248C9842-3B94-4686-AD06-FB95FAEF5C9E}" dt="2023-06-02T09:17:57.102" v="393"/>
          <ac:spMkLst>
            <pc:docMk/>
            <pc:sldMk cId="77554804" sldId="276"/>
            <ac:spMk id="14" creationId="{AED20E5E-0815-22B4-E992-3F1AB40A881A}"/>
          </ac:spMkLst>
        </pc:spChg>
        <pc:spChg chg="add del mod">
          <ac:chgData name="Tulika Rajan" userId="a644d86a-fd29-41ce-bfcf-44e368f879ac" providerId="ADAL" clId="{248C9842-3B94-4686-AD06-FB95FAEF5C9E}" dt="2023-06-15T18:40:28.463" v="2275" actId="1035"/>
          <ac:spMkLst>
            <pc:docMk/>
            <pc:sldMk cId="77554804" sldId="276"/>
            <ac:spMk id="16" creationId="{8713FAC9-D019-63B8-7FE6-EC6C980B35D8}"/>
          </ac:spMkLst>
        </pc:spChg>
        <pc:spChg chg="del mod ord">
          <ac:chgData name="Tulika Rajan" userId="a644d86a-fd29-41ce-bfcf-44e368f879ac" providerId="ADAL" clId="{248C9842-3B94-4686-AD06-FB95FAEF5C9E}" dt="2023-06-02T09:19:14.964" v="421" actId="478"/>
          <ac:spMkLst>
            <pc:docMk/>
            <pc:sldMk cId="77554804" sldId="276"/>
            <ac:spMk id="18" creationId="{59AC624B-4FD9-E308-F182-08902D49A82B}"/>
          </ac:spMkLst>
        </pc:spChg>
        <pc:spChg chg="add mod ord">
          <ac:chgData name="Tulika Rajan" userId="a644d86a-fd29-41ce-bfcf-44e368f879ac" providerId="ADAL" clId="{248C9842-3B94-4686-AD06-FB95FAEF5C9E}" dt="2023-06-15T18:40:35.486" v="2302" actId="1036"/>
          <ac:spMkLst>
            <pc:docMk/>
            <pc:sldMk cId="77554804" sldId="276"/>
            <ac:spMk id="19" creationId="{4A216E39-667D-658F-A771-7CECC2972AB9}"/>
          </ac:spMkLst>
        </pc:spChg>
        <pc:spChg chg="del mod ord">
          <ac:chgData name="Tulika Rajan" userId="a644d86a-fd29-41ce-bfcf-44e368f879ac" providerId="ADAL" clId="{248C9842-3B94-4686-AD06-FB95FAEF5C9E}" dt="2023-06-02T09:17:36.331" v="388" actId="478"/>
          <ac:spMkLst>
            <pc:docMk/>
            <pc:sldMk cId="77554804" sldId="276"/>
            <ac:spMk id="20" creationId="{CC0093B1-77CC-1E61-FB22-E136F94EABD2}"/>
          </ac:spMkLst>
        </pc:spChg>
        <pc:spChg chg="add del mod ord">
          <ac:chgData name="Tulika Rajan" userId="a644d86a-fd29-41ce-bfcf-44e368f879ac" providerId="ADAL" clId="{248C9842-3B94-4686-AD06-FB95FAEF5C9E}" dt="2023-06-02T09:19:58.824" v="431" actId="478"/>
          <ac:spMkLst>
            <pc:docMk/>
            <pc:sldMk cId="77554804" sldId="276"/>
            <ac:spMk id="21" creationId="{103CD1AE-FA46-3D3E-D08B-D57D6E5164B3}"/>
          </ac:spMkLst>
        </pc:spChg>
        <pc:spChg chg="add del mod">
          <ac:chgData name="Tulika Rajan" userId="a644d86a-fd29-41ce-bfcf-44e368f879ac" providerId="ADAL" clId="{248C9842-3B94-4686-AD06-FB95FAEF5C9E}" dt="2023-06-02T09:23:18.217" v="513" actId="12084"/>
          <ac:spMkLst>
            <pc:docMk/>
            <pc:sldMk cId="77554804" sldId="276"/>
            <ac:spMk id="24" creationId="{1DA0FFE5-530E-9054-95B0-5BD05CF433C6}"/>
          </ac:spMkLst>
        </pc:spChg>
        <pc:spChg chg="add mod">
          <ac:chgData name="Tulika Rajan" userId="a644d86a-fd29-41ce-bfcf-44e368f879ac" providerId="ADAL" clId="{248C9842-3B94-4686-AD06-FB95FAEF5C9E}" dt="2023-06-17T06:55:45.673" v="4354" actId="20577"/>
          <ac:spMkLst>
            <pc:docMk/>
            <pc:sldMk cId="77554804" sldId="276"/>
            <ac:spMk id="26" creationId="{92F09C30-96A7-9CD2-EE8A-D9448B05538A}"/>
          </ac:spMkLst>
        </pc:spChg>
        <pc:spChg chg="add del mod">
          <ac:chgData name="Tulika Rajan" userId="a644d86a-fd29-41ce-bfcf-44e368f879ac" providerId="ADAL" clId="{248C9842-3B94-4686-AD06-FB95FAEF5C9E}" dt="2023-06-02T09:50:49.806" v="736" actId="478"/>
          <ac:spMkLst>
            <pc:docMk/>
            <pc:sldMk cId="77554804" sldId="276"/>
            <ac:spMk id="28" creationId="{601E04BC-DB96-F234-F253-A9BE81D8206D}"/>
          </ac:spMkLst>
        </pc:spChg>
        <pc:graphicFrameChg chg="add del mod">
          <ac:chgData name="Tulika Rajan" userId="a644d86a-fd29-41ce-bfcf-44e368f879ac" providerId="ADAL" clId="{248C9842-3B94-4686-AD06-FB95FAEF5C9E}" dt="2023-06-02T09:21:38.761" v="442" actId="12084"/>
          <ac:graphicFrameMkLst>
            <pc:docMk/>
            <pc:sldMk cId="77554804" sldId="276"/>
            <ac:graphicFrameMk id="22" creationId="{DD5337F0-C8D8-E662-6A53-D340367E9450}"/>
          </ac:graphicFrameMkLst>
        </pc:graphicFrameChg>
        <pc:graphicFrameChg chg="add mod">
          <ac:chgData name="Tulika Rajan" userId="a644d86a-fd29-41ce-bfcf-44e368f879ac" providerId="ADAL" clId="{248C9842-3B94-4686-AD06-FB95FAEF5C9E}" dt="2023-06-17T04:36:37.102" v="4024" actId="1076"/>
          <ac:graphicFrameMkLst>
            <pc:docMk/>
            <pc:sldMk cId="77554804" sldId="276"/>
            <ac:graphicFrameMk id="25" creationId="{6258AC13-E54F-1F20-CC75-632250AEFEE7}"/>
          </ac:graphicFrameMkLst>
        </pc:graphicFrameChg>
        <pc:graphicFrameChg chg="add mod modGraphic">
          <ac:chgData name="Tulika Rajan" userId="a644d86a-fd29-41ce-bfcf-44e368f879ac" providerId="ADAL" clId="{248C9842-3B94-4686-AD06-FB95FAEF5C9E}" dt="2023-06-02T09:56:26.447" v="771"/>
          <ac:graphicFrameMkLst>
            <pc:docMk/>
            <pc:sldMk cId="77554804" sldId="276"/>
            <ac:graphicFrameMk id="29" creationId="{92FF0FE2-4295-945F-DEB0-B6806519594F}"/>
          </ac:graphicFrameMkLst>
        </pc:graphicFrameChg>
        <pc:picChg chg="add del mod">
          <ac:chgData name="Tulika Rajan" userId="a644d86a-fd29-41ce-bfcf-44e368f879ac" providerId="ADAL" clId="{248C9842-3B94-4686-AD06-FB95FAEF5C9E}" dt="2023-06-15T18:39:35.515" v="2206" actId="478"/>
          <ac:picMkLst>
            <pc:docMk/>
            <pc:sldMk cId="77554804" sldId="276"/>
            <ac:picMk id="2" creationId="{72C0DBD9-7D48-681C-0D53-E8222877EE3F}"/>
          </ac:picMkLst>
        </pc:picChg>
        <pc:picChg chg="add mod">
          <ac:chgData name="Tulika Rajan" userId="a644d86a-fd29-41ce-bfcf-44e368f879ac" providerId="ADAL" clId="{248C9842-3B94-4686-AD06-FB95FAEF5C9E}" dt="2023-06-02T09:20:31.032" v="439" actId="14100"/>
          <ac:picMkLst>
            <pc:docMk/>
            <pc:sldMk cId="77554804" sldId="276"/>
            <ac:picMk id="3" creationId="{6F21ABAE-F301-AF10-0112-E85BA831D004}"/>
          </ac:picMkLst>
        </pc:picChg>
        <pc:picChg chg="del mod">
          <ac:chgData name="Tulika Rajan" userId="a644d86a-fd29-41ce-bfcf-44e368f879ac" providerId="ADAL" clId="{248C9842-3B94-4686-AD06-FB95FAEF5C9E}" dt="2023-06-02T09:16:59.863" v="382" actId="478"/>
          <ac:picMkLst>
            <pc:docMk/>
            <pc:sldMk cId="77554804" sldId="276"/>
            <ac:picMk id="12" creationId="{8C4B5C6A-45B4-1976-622A-4CEB4E3211BC}"/>
          </ac:picMkLst>
        </pc:picChg>
      </pc:sldChg>
      <pc:sldChg chg="addSp delSp modSp mod setBg modClrScheme modAnim chgLayout">
        <pc:chgData name="Tulika Rajan" userId="a644d86a-fd29-41ce-bfcf-44e368f879ac" providerId="ADAL" clId="{248C9842-3B94-4686-AD06-FB95FAEF5C9E}" dt="2023-06-17T06:56:13.242" v="4359"/>
        <pc:sldMkLst>
          <pc:docMk/>
          <pc:sldMk cId="2478079616" sldId="277"/>
        </pc:sldMkLst>
        <pc:spChg chg="add del mod ord">
          <ac:chgData name="Tulika Rajan" userId="a644d86a-fd29-41ce-bfcf-44e368f879ac" providerId="ADAL" clId="{248C9842-3B94-4686-AD06-FB95FAEF5C9E}" dt="2023-06-05T07:23:24.102" v="2013" actId="478"/>
          <ac:spMkLst>
            <pc:docMk/>
            <pc:sldMk cId="2478079616" sldId="277"/>
            <ac:spMk id="2" creationId="{B7B915A3-ECD7-8FDF-8C18-824FEBB31624}"/>
          </ac:spMkLst>
        </pc:spChg>
        <pc:spChg chg="add mod">
          <ac:chgData name="Tulika Rajan" userId="a644d86a-fd29-41ce-bfcf-44e368f879ac" providerId="ADAL" clId="{248C9842-3B94-4686-AD06-FB95FAEF5C9E}" dt="2023-06-15T18:46:38.455" v="2399" actId="14100"/>
          <ac:spMkLst>
            <pc:docMk/>
            <pc:sldMk cId="2478079616" sldId="277"/>
            <ac:spMk id="3" creationId="{9F656254-2D71-DAD5-741A-205AA5704B32}"/>
          </ac:spMkLst>
        </pc:spChg>
        <pc:spChg chg="add del mod ord">
          <ac:chgData name="Tulika Rajan" userId="a644d86a-fd29-41ce-bfcf-44e368f879ac" providerId="ADAL" clId="{248C9842-3B94-4686-AD06-FB95FAEF5C9E}" dt="2023-06-05T07:16:37.348" v="2000" actId="478"/>
          <ac:spMkLst>
            <pc:docMk/>
            <pc:sldMk cId="2478079616" sldId="277"/>
            <ac:spMk id="3" creationId="{EAE153AB-7B79-D8E7-78F6-35E942096C8E}"/>
          </ac:spMkLst>
        </pc:spChg>
        <pc:spChg chg="add del mod">
          <ac:chgData name="Tulika Rajan" userId="a644d86a-fd29-41ce-bfcf-44e368f879ac" providerId="ADAL" clId="{248C9842-3B94-4686-AD06-FB95FAEF5C9E}" dt="2023-06-15T18:44:59.605" v="2367" actId="478"/>
          <ac:spMkLst>
            <pc:docMk/>
            <pc:sldMk cId="2478079616" sldId="277"/>
            <ac:spMk id="4" creationId="{A8139A51-5AD6-94B8-DFD0-E5802CAFE4E8}"/>
          </ac:spMkLst>
        </pc:spChg>
        <pc:spChg chg="add mod">
          <ac:chgData name="Tulika Rajan" userId="a644d86a-fd29-41ce-bfcf-44e368f879ac" providerId="ADAL" clId="{248C9842-3B94-4686-AD06-FB95FAEF5C9E}" dt="2023-06-17T06:56:10.889" v="4358" actId="1076"/>
          <ac:spMkLst>
            <pc:docMk/>
            <pc:sldMk cId="2478079616" sldId="277"/>
            <ac:spMk id="6" creationId="{14F86D98-A9F8-B3D4-549F-08C14F2A1FBD}"/>
          </ac:spMkLst>
        </pc:spChg>
        <pc:spChg chg="add del mod">
          <ac:chgData name="Tulika Rajan" userId="a644d86a-fd29-41ce-bfcf-44e368f879ac" providerId="ADAL" clId="{248C9842-3B94-4686-AD06-FB95FAEF5C9E}" dt="2023-06-15T18:44:32.557" v="2361" actId="478"/>
          <ac:spMkLst>
            <pc:docMk/>
            <pc:sldMk cId="2478079616" sldId="277"/>
            <ac:spMk id="6" creationId="{7D6AC075-D6BB-868F-91A5-905D8FC02908}"/>
          </ac:spMkLst>
        </pc:spChg>
        <pc:spChg chg="add del mod">
          <ac:chgData name="Tulika Rajan" userId="a644d86a-fd29-41ce-bfcf-44e368f879ac" providerId="ADAL" clId="{248C9842-3B94-4686-AD06-FB95FAEF5C9E}" dt="2023-06-02T10:36:35.597" v="832" actId="478"/>
          <ac:spMkLst>
            <pc:docMk/>
            <pc:sldMk cId="2478079616" sldId="277"/>
            <ac:spMk id="7" creationId="{8D5CAF30-EBF7-CCA0-A7A8-48F6DECE1D0B}"/>
          </ac:spMkLst>
        </pc:spChg>
        <pc:spChg chg="add del mod">
          <ac:chgData name="Tulika Rajan" userId="a644d86a-fd29-41ce-bfcf-44e368f879ac" providerId="ADAL" clId="{248C9842-3B94-4686-AD06-FB95FAEF5C9E}" dt="2023-06-02T10:01:54.518" v="827" actId="478"/>
          <ac:spMkLst>
            <pc:docMk/>
            <pc:sldMk cId="2478079616" sldId="277"/>
            <ac:spMk id="9" creationId="{5E9509D0-5549-59E0-7CE4-23D66BBB821A}"/>
          </ac:spMkLst>
        </pc:spChg>
        <pc:spChg chg="add del mod">
          <ac:chgData name="Tulika Rajan" userId="a644d86a-fd29-41ce-bfcf-44e368f879ac" providerId="ADAL" clId="{248C9842-3B94-4686-AD06-FB95FAEF5C9E}" dt="2023-06-02T10:44:47.317" v="1091" actId="12084"/>
          <ac:spMkLst>
            <pc:docMk/>
            <pc:sldMk cId="2478079616" sldId="277"/>
            <ac:spMk id="11" creationId="{83D994E5-1990-03A3-654B-B2C3A1BD83E9}"/>
          </ac:spMkLst>
        </pc:spChg>
        <pc:spChg chg="add del">
          <ac:chgData name="Tulika Rajan" userId="a644d86a-fd29-41ce-bfcf-44e368f879ac" providerId="ADAL" clId="{248C9842-3B94-4686-AD06-FB95FAEF5C9E}" dt="2023-06-02T10:56:37.655" v="1187" actId="478"/>
          <ac:spMkLst>
            <pc:docMk/>
            <pc:sldMk cId="2478079616" sldId="277"/>
            <ac:spMk id="13" creationId="{62EC6F9B-AF4F-4348-DF10-FDE51E339ECE}"/>
          </ac:spMkLst>
        </pc:spChg>
        <pc:spChg chg="add mod">
          <ac:chgData name="Tulika Rajan" userId="a644d86a-fd29-41ce-bfcf-44e368f879ac" providerId="ADAL" clId="{248C9842-3B94-4686-AD06-FB95FAEF5C9E}" dt="2023-06-02T11:14:56.927" v="1710" actId="120"/>
          <ac:spMkLst>
            <pc:docMk/>
            <pc:sldMk cId="2478079616" sldId="277"/>
            <ac:spMk id="14" creationId="{2DE6CEEA-7C09-6043-F3E7-33A62C4181CF}"/>
          </ac:spMkLst>
        </pc:spChg>
        <pc:spChg chg="add mod">
          <ac:chgData name="Tulika Rajan" userId="a644d86a-fd29-41ce-bfcf-44e368f879ac" providerId="ADAL" clId="{248C9842-3B94-4686-AD06-FB95FAEF5C9E}" dt="2023-06-02T11:13:39.521" v="1666" actId="13822"/>
          <ac:spMkLst>
            <pc:docMk/>
            <pc:sldMk cId="2478079616" sldId="277"/>
            <ac:spMk id="15" creationId="{2FD500DF-4889-8569-087E-0EA6043809D4}"/>
          </ac:spMkLst>
        </pc:spChg>
        <pc:spChg chg="del mod ord">
          <ac:chgData name="Tulika Rajan" userId="a644d86a-fd29-41ce-bfcf-44e368f879ac" providerId="ADAL" clId="{248C9842-3B94-4686-AD06-FB95FAEF5C9E}" dt="2023-06-02T10:36:30.513" v="830" actId="478"/>
          <ac:spMkLst>
            <pc:docMk/>
            <pc:sldMk cId="2478079616" sldId="277"/>
            <ac:spMk id="19" creationId="{FC101F03-8617-09D4-619B-F38E2F0A4F15}"/>
          </ac:spMkLst>
        </pc:spChg>
        <pc:spChg chg="del mod ord">
          <ac:chgData name="Tulika Rajan" userId="a644d86a-fd29-41ce-bfcf-44e368f879ac" providerId="ADAL" clId="{248C9842-3B94-4686-AD06-FB95FAEF5C9E}" dt="2023-06-02T10:01:52.042" v="826" actId="478"/>
          <ac:spMkLst>
            <pc:docMk/>
            <pc:sldMk cId="2478079616" sldId="277"/>
            <ac:spMk id="46" creationId="{4D761329-3BEF-0173-1328-A4DB26572AFF}"/>
          </ac:spMkLst>
        </pc:spChg>
        <pc:graphicFrameChg chg="add mod">
          <ac:chgData name="Tulika Rajan" userId="a644d86a-fd29-41ce-bfcf-44e368f879ac" providerId="ADAL" clId="{248C9842-3B94-4686-AD06-FB95FAEF5C9E}" dt="2023-06-02T09:46:23.642" v="628"/>
          <ac:graphicFrameMkLst>
            <pc:docMk/>
            <pc:sldMk cId="2478079616" sldId="277"/>
            <ac:graphicFrameMk id="4" creationId="{B64986A9-65C5-CA21-6DB8-100358F14320}"/>
          </ac:graphicFrameMkLst>
        </pc:graphicFrameChg>
        <pc:graphicFrameChg chg="add mod">
          <ac:chgData name="Tulika Rajan" userId="a644d86a-fd29-41ce-bfcf-44e368f879ac" providerId="ADAL" clId="{248C9842-3B94-4686-AD06-FB95FAEF5C9E}" dt="2023-06-15T18:46:45.399" v="2401" actId="14100"/>
          <ac:graphicFrameMkLst>
            <pc:docMk/>
            <pc:sldMk cId="2478079616" sldId="277"/>
            <ac:graphicFrameMk id="7" creationId="{CB941C05-0A37-C16F-B969-889655E5C263}"/>
          </ac:graphicFrameMkLst>
        </pc:graphicFrameChg>
        <pc:graphicFrameChg chg="add mod modGraphic">
          <ac:chgData name="Tulika Rajan" userId="a644d86a-fd29-41ce-bfcf-44e368f879ac" providerId="ADAL" clId="{248C9842-3B94-4686-AD06-FB95FAEF5C9E}" dt="2023-06-15T18:42:58.179" v="2336" actId="14100"/>
          <ac:graphicFrameMkLst>
            <pc:docMk/>
            <pc:sldMk cId="2478079616" sldId="277"/>
            <ac:graphicFrameMk id="12" creationId="{1074DFC5-5CC9-7C32-A16B-6D44B0819917}"/>
          </ac:graphicFrameMkLst>
        </pc:graphicFrameChg>
        <pc:picChg chg="add del mod">
          <ac:chgData name="Tulika Rajan" userId="a644d86a-fd29-41ce-bfcf-44e368f879ac" providerId="ADAL" clId="{248C9842-3B94-4686-AD06-FB95FAEF5C9E}" dt="2023-06-02T10:52:08.946" v="1172" actId="478"/>
          <ac:picMkLst>
            <pc:docMk/>
            <pc:sldMk cId="2478079616" sldId="277"/>
            <ac:picMk id="2" creationId="{12C77482-A967-913F-839D-18F0D6DFA998}"/>
          </ac:picMkLst>
        </pc:picChg>
        <pc:picChg chg="add mod">
          <ac:chgData name="Tulika Rajan" userId="a644d86a-fd29-41ce-bfcf-44e368f879ac" providerId="ADAL" clId="{248C9842-3B94-4686-AD06-FB95FAEF5C9E}" dt="2023-06-15T18:46:01.493" v="2391" actId="14100"/>
          <ac:picMkLst>
            <pc:docMk/>
            <pc:sldMk cId="2478079616" sldId="277"/>
            <ac:picMk id="2" creationId="{2250F206-14BB-2F54-3F80-31725D12B017}"/>
          </ac:picMkLst>
        </pc:picChg>
        <pc:picChg chg="add del mod">
          <ac:chgData name="Tulika Rajan" userId="a644d86a-fd29-41ce-bfcf-44e368f879ac" providerId="ADAL" clId="{248C9842-3B94-4686-AD06-FB95FAEF5C9E}" dt="2023-06-02T10:52:12.892" v="1173" actId="478"/>
          <ac:picMkLst>
            <pc:docMk/>
            <pc:sldMk cId="2478079616" sldId="277"/>
            <ac:picMk id="3" creationId="{FABBA8A4-83AC-2169-415C-0FA99E635829}"/>
          </ac:picMkLst>
        </pc:picChg>
        <pc:picChg chg="add mod">
          <ac:chgData name="Tulika Rajan" userId="a644d86a-fd29-41ce-bfcf-44e368f879ac" providerId="ADAL" clId="{248C9842-3B94-4686-AD06-FB95FAEF5C9E}" dt="2023-06-15T18:45:15.594" v="2378" actId="1037"/>
          <ac:picMkLst>
            <pc:docMk/>
            <pc:sldMk cId="2478079616" sldId="277"/>
            <ac:picMk id="5" creationId="{5109C8BF-699A-5534-2D1A-7C313FBA9E44}"/>
          </ac:picMkLst>
        </pc:picChg>
        <pc:picChg chg="del mod ord">
          <ac:chgData name="Tulika Rajan" userId="a644d86a-fd29-41ce-bfcf-44e368f879ac" providerId="ADAL" clId="{248C9842-3B94-4686-AD06-FB95FAEF5C9E}" dt="2023-06-02T09:46:28.598" v="630" actId="478"/>
          <ac:picMkLst>
            <pc:docMk/>
            <pc:sldMk cId="2478079616" sldId="277"/>
            <ac:picMk id="48" creationId="{6D25AB81-B10A-BD11-E8FE-ECF8CB1B12F0}"/>
          </ac:picMkLst>
        </pc:picChg>
      </pc:sldChg>
      <pc:sldChg chg="addSp delSp modSp mod modAnim chgLayout">
        <pc:chgData name="Tulika Rajan" userId="a644d86a-fd29-41ce-bfcf-44e368f879ac" providerId="ADAL" clId="{248C9842-3B94-4686-AD06-FB95FAEF5C9E}" dt="2023-06-17T04:37:38.883" v="4036"/>
        <pc:sldMkLst>
          <pc:docMk/>
          <pc:sldMk cId="1640288181" sldId="278"/>
        </pc:sldMkLst>
        <pc:spChg chg="mod ord">
          <ac:chgData name="Tulika Rajan" userId="a644d86a-fd29-41ce-bfcf-44e368f879ac" providerId="ADAL" clId="{248C9842-3B94-4686-AD06-FB95FAEF5C9E}" dt="2023-06-15T18:56:57.126" v="2523" actId="700"/>
          <ac:spMkLst>
            <pc:docMk/>
            <pc:sldMk cId="1640288181" sldId="278"/>
            <ac:spMk id="4" creationId="{15D16185-55D3-A290-727A-4996BB9F0A9F}"/>
          </ac:spMkLst>
        </pc:spChg>
        <pc:spChg chg="add del mod">
          <ac:chgData name="Tulika Rajan" userId="a644d86a-fd29-41ce-bfcf-44e368f879ac" providerId="ADAL" clId="{248C9842-3B94-4686-AD06-FB95FAEF5C9E}" dt="2023-06-15T18:56:54.446" v="2522" actId="478"/>
          <ac:spMkLst>
            <pc:docMk/>
            <pc:sldMk cId="1640288181" sldId="278"/>
            <ac:spMk id="6" creationId="{A2970B27-0BE3-F30F-DC1B-1C57EEA6A327}"/>
          </ac:spMkLst>
        </pc:spChg>
        <pc:spChg chg="add del mod">
          <ac:chgData name="Tulika Rajan" userId="a644d86a-fd29-41ce-bfcf-44e368f879ac" providerId="ADAL" clId="{248C9842-3B94-4686-AD06-FB95FAEF5C9E}" dt="2023-06-15T18:56:52.410" v="2521" actId="478"/>
          <ac:spMkLst>
            <pc:docMk/>
            <pc:sldMk cId="1640288181" sldId="278"/>
            <ac:spMk id="9" creationId="{B229C533-AFDA-A41A-859C-0FC8976B2C36}"/>
          </ac:spMkLst>
        </pc:spChg>
        <pc:spChg chg="add del mod ord">
          <ac:chgData name="Tulika Rajan" userId="a644d86a-fd29-41ce-bfcf-44e368f879ac" providerId="ADAL" clId="{248C9842-3B94-4686-AD06-FB95FAEF5C9E}" dt="2023-06-15T19:14:47.849" v="2814" actId="1076"/>
          <ac:spMkLst>
            <pc:docMk/>
            <pc:sldMk cId="1640288181" sldId="278"/>
            <ac:spMk id="10" creationId="{4C6EC6F6-F346-241D-C2AD-CEA21AF2E091}"/>
          </ac:spMkLst>
        </pc:spChg>
        <pc:spChg chg="add del mod ord">
          <ac:chgData name="Tulika Rajan" userId="a644d86a-fd29-41ce-bfcf-44e368f879ac" providerId="ADAL" clId="{248C9842-3B94-4686-AD06-FB95FAEF5C9E}" dt="2023-06-15T18:57:01.216" v="2524" actId="478"/>
          <ac:spMkLst>
            <pc:docMk/>
            <pc:sldMk cId="1640288181" sldId="278"/>
            <ac:spMk id="11" creationId="{67CBFE0D-4394-FB87-BED0-5B698A6EF341}"/>
          </ac:spMkLst>
        </pc:spChg>
        <pc:spChg chg="add del mod">
          <ac:chgData name="Tulika Rajan" userId="a644d86a-fd29-41ce-bfcf-44e368f879ac" providerId="ADAL" clId="{248C9842-3B94-4686-AD06-FB95FAEF5C9E}" dt="2023-06-15T19:03:02.367" v="2588" actId="12084"/>
          <ac:spMkLst>
            <pc:docMk/>
            <pc:sldMk cId="1640288181" sldId="278"/>
            <ac:spMk id="15" creationId="{043E5183-7B1A-9487-B276-AC1AD0FBE100}"/>
          </ac:spMkLst>
        </pc:spChg>
        <pc:graphicFrameChg chg="del">
          <ac:chgData name="Tulika Rajan" userId="a644d86a-fd29-41ce-bfcf-44e368f879ac" providerId="ADAL" clId="{248C9842-3B94-4686-AD06-FB95FAEF5C9E}" dt="2023-06-15T18:56:49.743" v="2518" actId="478"/>
          <ac:graphicFrameMkLst>
            <pc:docMk/>
            <pc:sldMk cId="1640288181" sldId="278"/>
            <ac:graphicFrameMk id="14" creationId="{B7C287C2-FD80-40E0-BEEE-ABC91A81663B}"/>
          </ac:graphicFrameMkLst>
        </pc:graphicFrameChg>
        <pc:graphicFrameChg chg="add mod">
          <ac:chgData name="Tulika Rajan" userId="a644d86a-fd29-41ce-bfcf-44e368f879ac" providerId="ADAL" clId="{248C9842-3B94-4686-AD06-FB95FAEF5C9E}" dt="2023-06-16T18:08:59.184" v="3864" actId="20577"/>
          <ac:graphicFrameMkLst>
            <pc:docMk/>
            <pc:sldMk cId="1640288181" sldId="278"/>
            <ac:graphicFrameMk id="16" creationId="{8010E2B8-937A-0DE5-7360-D55604A46564}"/>
          </ac:graphicFrameMkLst>
        </pc:graphicFrameChg>
        <pc:picChg chg="add del mod">
          <ac:chgData name="Tulika Rajan" userId="a644d86a-fd29-41ce-bfcf-44e368f879ac" providerId="ADAL" clId="{248C9842-3B94-4686-AD06-FB95FAEF5C9E}" dt="2023-06-15T18:57:45.589" v="2529" actId="478"/>
          <ac:picMkLst>
            <pc:docMk/>
            <pc:sldMk cId="1640288181" sldId="278"/>
            <ac:picMk id="2" creationId="{5DE4C3AB-96DD-9DF2-C727-92C118AB6B12}"/>
          </ac:picMkLst>
        </pc:picChg>
        <pc:picChg chg="add mod">
          <ac:chgData name="Tulika Rajan" userId="a644d86a-fd29-41ce-bfcf-44e368f879ac" providerId="ADAL" clId="{248C9842-3B94-4686-AD06-FB95FAEF5C9E}" dt="2023-06-02T09:08:15.086" v="210"/>
          <ac:picMkLst>
            <pc:docMk/>
            <pc:sldMk cId="1640288181" sldId="278"/>
            <ac:picMk id="3" creationId="{E97CD110-551D-0820-9368-E5DC8D1CD84A}"/>
          </ac:picMkLst>
        </pc:picChg>
        <pc:picChg chg="add mod">
          <ac:chgData name="Tulika Rajan" userId="a644d86a-fd29-41ce-bfcf-44e368f879ac" providerId="ADAL" clId="{248C9842-3B94-4686-AD06-FB95FAEF5C9E}" dt="2023-06-15T19:10:41.499" v="2778" actId="1036"/>
          <ac:picMkLst>
            <pc:docMk/>
            <pc:sldMk cId="1640288181" sldId="278"/>
            <ac:picMk id="12" creationId="{CD42D8C0-A958-2738-0AD8-F0C6600874B3}"/>
          </ac:picMkLst>
        </pc:picChg>
      </pc:sldChg>
      <pc:sldChg chg="addSp delSp modSp mod modAnim">
        <pc:chgData name="Tulika Rajan" userId="a644d86a-fd29-41ce-bfcf-44e368f879ac" providerId="ADAL" clId="{248C9842-3B94-4686-AD06-FB95FAEF5C9E}" dt="2023-06-17T05:09:17.146" v="4056" actId="20577"/>
        <pc:sldMkLst>
          <pc:docMk/>
          <pc:sldMk cId="1246021298" sldId="279"/>
        </pc:sldMkLst>
        <pc:spChg chg="del mod">
          <ac:chgData name="Tulika Rajan" userId="a644d86a-fd29-41ce-bfcf-44e368f879ac" providerId="ADAL" clId="{248C9842-3B94-4686-AD06-FB95FAEF5C9E}" dt="2023-06-15T19:11:08.530" v="2784" actId="478"/>
          <ac:spMkLst>
            <pc:docMk/>
            <pc:sldMk cId="1246021298" sldId="279"/>
            <ac:spMk id="3" creationId="{4379BBF1-9BC2-6DCE-0154-8873469878A5}"/>
          </ac:spMkLst>
        </pc:spChg>
        <pc:spChg chg="add del mod">
          <ac:chgData name="Tulika Rajan" userId="a644d86a-fd29-41ce-bfcf-44e368f879ac" providerId="ADAL" clId="{248C9842-3B94-4686-AD06-FB95FAEF5C9E}" dt="2023-06-15T19:11:04.452" v="2782" actId="478"/>
          <ac:spMkLst>
            <pc:docMk/>
            <pc:sldMk cId="1246021298" sldId="279"/>
            <ac:spMk id="9" creationId="{8E6BBA81-4204-DEB5-5863-3D96786546D8}"/>
          </ac:spMkLst>
        </pc:spChg>
        <pc:spChg chg="add del mod">
          <ac:chgData name="Tulika Rajan" userId="a644d86a-fd29-41ce-bfcf-44e368f879ac" providerId="ADAL" clId="{248C9842-3B94-4686-AD06-FB95FAEF5C9E}" dt="2023-06-15T19:11:10.252" v="2785" actId="478"/>
          <ac:spMkLst>
            <pc:docMk/>
            <pc:sldMk cId="1246021298" sldId="279"/>
            <ac:spMk id="11" creationId="{282EBE37-8026-0227-D40D-0C021416A9E0}"/>
          </ac:spMkLst>
        </pc:spChg>
        <pc:spChg chg="add mod">
          <ac:chgData name="Tulika Rajan" userId="a644d86a-fd29-41ce-bfcf-44e368f879ac" providerId="ADAL" clId="{248C9842-3B94-4686-AD06-FB95FAEF5C9E}" dt="2023-06-16T18:13:51.668" v="3888" actId="1076"/>
          <ac:spMkLst>
            <pc:docMk/>
            <pc:sldMk cId="1246021298" sldId="279"/>
            <ac:spMk id="12" creationId="{07526551-8BFB-0625-7453-B74D22867B5C}"/>
          </ac:spMkLst>
        </pc:spChg>
        <pc:graphicFrameChg chg="del modGraphic">
          <ac:chgData name="Tulika Rajan" userId="a644d86a-fd29-41ce-bfcf-44e368f879ac" providerId="ADAL" clId="{248C9842-3B94-4686-AD06-FB95FAEF5C9E}" dt="2023-06-15T19:11:00.622" v="2781" actId="478"/>
          <ac:graphicFrameMkLst>
            <pc:docMk/>
            <pc:sldMk cId="1246021298" sldId="279"/>
            <ac:graphicFrameMk id="8" creationId="{7E5E2BDF-8ED2-40CB-B07C-B015E1420EA8}"/>
          </ac:graphicFrameMkLst>
        </pc:graphicFrameChg>
        <pc:graphicFrameChg chg="add mod modGraphic">
          <ac:chgData name="Tulika Rajan" userId="a644d86a-fd29-41ce-bfcf-44e368f879ac" providerId="ADAL" clId="{248C9842-3B94-4686-AD06-FB95FAEF5C9E}" dt="2023-06-17T05:09:17.146" v="4056" actId="20577"/>
          <ac:graphicFrameMkLst>
            <pc:docMk/>
            <pc:sldMk cId="1246021298" sldId="279"/>
            <ac:graphicFrameMk id="13" creationId="{7068D3DA-3A8D-4F7A-5ED2-907CC9ECFF0E}"/>
          </ac:graphicFrameMkLst>
        </pc:graphicFrameChg>
        <pc:picChg chg="add del mod">
          <ac:chgData name="Tulika Rajan" userId="a644d86a-fd29-41ce-bfcf-44e368f879ac" providerId="ADAL" clId="{248C9842-3B94-4686-AD06-FB95FAEF5C9E}" dt="2023-06-15T19:11:15.820" v="2787" actId="478"/>
          <ac:picMkLst>
            <pc:docMk/>
            <pc:sldMk cId="1246021298" sldId="279"/>
            <ac:picMk id="2" creationId="{0D1AD06E-58AE-E5B6-C9F7-5C8D90265BD2}"/>
          </ac:picMkLst>
        </pc:picChg>
        <pc:picChg chg="add mod">
          <ac:chgData name="Tulika Rajan" userId="a644d86a-fd29-41ce-bfcf-44e368f879ac" providerId="ADAL" clId="{248C9842-3B94-4686-AD06-FB95FAEF5C9E}" dt="2023-06-02T09:08:17.550" v="211"/>
          <ac:picMkLst>
            <pc:docMk/>
            <pc:sldMk cId="1246021298" sldId="279"/>
            <ac:picMk id="4" creationId="{C4914E63-0FE9-E4C1-3D56-7BD2237B76D7}"/>
          </ac:picMkLst>
        </pc:picChg>
      </pc:sldChg>
      <pc:sldChg chg="addSp modSp del">
        <pc:chgData name="Tulika Rajan" userId="a644d86a-fd29-41ce-bfcf-44e368f879ac" providerId="ADAL" clId="{248C9842-3B94-4686-AD06-FB95FAEF5C9E}" dt="2023-06-15T19:36:07.784" v="3250" actId="47"/>
        <pc:sldMkLst>
          <pc:docMk/>
          <pc:sldMk cId="2107888131" sldId="281"/>
        </pc:sldMkLst>
        <pc:picChg chg="add mod">
          <ac:chgData name="Tulika Rajan" userId="a644d86a-fd29-41ce-bfcf-44e368f879ac" providerId="ADAL" clId="{248C9842-3B94-4686-AD06-FB95FAEF5C9E}" dt="2023-06-02T09:07:34.497" v="199"/>
          <ac:picMkLst>
            <pc:docMk/>
            <pc:sldMk cId="2107888131" sldId="281"/>
            <ac:picMk id="2" creationId="{26F89F21-1FD2-4620-D756-1629B37A65A5}"/>
          </ac:picMkLst>
        </pc:picChg>
        <pc:picChg chg="add mod">
          <ac:chgData name="Tulika Rajan" userId="a644d86a-fd29-41ce-bfcf-44e368f879ac" providerId="ADAL" clId="{248C9842-3B94-4686-AD06-FB95FAEF5C9E}" dt="2023-06-02T09:08:23.594" v="213"/>
          <ac:picMkLst>
            <pc:docMk/>
            <pc:sldMk cId="2107888131" sldId="281"/>
            <ac:picMk id="4" creationId="{E693ABA5-784B-902D-1402-07705A867067}"/>
          </ac:picMkLst>
        </pc:picChg>
      </pc:sldChg>
      <pc:sldChg chg="addSp modSp del">
        <pc:chgData name="Tulika Rajan" userId="a644d86a-fd29-41ce-bfcf-44e368f879ac" providerId="ADAL" clId="{248C9842-3B94-4686-AD06-FB95FAEF5C9E}" dt="2023-06-15T19:36:08.657" v="3251" actId="47"/>
        <pc:sldMkLst>
          <pc:docMk/>
          <pc:sldMk cId="3157109385" sldId="282"/>
        </pc:sldMkLst>
        <pc:picChg chg="add mod">
          <ac:chgData name="Tulika Rajan" userId="a644d86a-fd29-41ce-bfcf-44e368f879ac" providerId="ADAL" clId="{248C9842-3B94-4686-AD06-FB95FAEF5C9E}" dt="2023-06-02T09:07:37.315" v="200"/>
          <ac:picMkLst>
            <pc:docMk/>
            <pc:sldMk cId="3157109385" sldId="282"/>
            <ac:picMk id="2" creationId="{74F49D68-BE29-66D4-D9CE-50A29F66F91F}"/>
          </ac:picMkLst>
        </pc:picChg>
        <pc:picChg chg="add mod">
          <ac:chgData name="Tulika Rajan" userId="a644d86a-fd29-41ce-bfcf-44e368f879ac" providerId="ADAL" clId="{248C9842-3B94-4686-AD06-FB95FAEF5C9E}" dt="2023-06-02T09:08:25.576" v="214"/>
          <ac:picMkLst>
            <pc:docMk/>
            <pc:sldMk cId="3157109385" sldId="282"/>
            <ac:picMk id="3" creationId="{23CDAAE7-B49E-EB65-A85E-CA951259FBCE}"/>
          </ac:picMkLst>
        </pc:picChg>
      </pc:sldChg>
      <pc:sldChg chg="addSp modSp del">
        <pc:chgData name="Tulika Rajan" userId="a644d86a-fd29-41ce-bfcf-44e368f879ac" providerId="ADAL" clId="{248C9842-3B94-4686-AD06-FB95FAEF5C9E}" dt="2023-06-15T19:36:09.423" v="3252" actId="47"/>
        <pc:sldMkLst>
          <pc:docMk/>
          <pc:sldMk cId="2517140333" sldId="283"/>
        </pc:sldMkLst>
        <pc:picChg chg="add mod">
          <ac:chgData name="Tulika Rajan" userId="a644d86a-fd29-41ce-bfcf-44e368f879ac" providerId="ADAL" clId="{248C9842-3B94-4686-AD06-FB95FAEF5C9E}" dt="2023-06-02T09:07:40.131" v="201"/>
          <ac:picMkLst>
            <pc:docMk/>
            <pc:sldMk cId="2517140333" sldId="283"/>
            <ac:picMk id="2" creationId="{537C1055-A010-2BD8-41BA-E653C2AD7364}"/>
          </ac:picMkLst>
        </pc:picChg>
        <pc:picChg chg="add mod">
          <ac:chgData name="Tulika Rajan" userId="a644d86a-fd29-41ce-bfcf-44e368f879ac" providerId="ADAL" clId="{248C9842-3B94-4686-AD06-FB95FAEF5C9E}" dt="2023-06-02T09:08:27.282" v="215"/>
          <ac:picMkLst>
            <pc:docMk/>
            <pc:sldMk cId="2517140333" sldId="283"/>
            <ac:picMk id="3" creationId="{F3B072B9-1CE0-14CD-428E-F3262FA1CC68}"/>
          </ac:picMkLst>
        </pc:picChg>
      </pc:sldChg>
      <pc:sldChg chg="addSp modSp del">
        <pc:chgData name="Tulika Rajan" userId="a644d86a-fd29-41ce-bfcf-44e368f879ac" providerId="ADAL" clId="{248C9842-3B94-4686-AD06-FB95FAEF5C9E}" dt="2023-06-15T19:36:10.747" v="3253" actId="47"/>
        <pc:sldMkLst>
          <pc:docMk/>
          <pc:sldMk cId="2624021206" sldId="284"/>
        </pc:sldMkLst>
        <pc:picChg chg="add mod">
          <ac:chgData name="Tulika Rajan" userId="a644d86a-fd29-41ce-bfcf-44e368f879ac" providerId="ADAL" clId="{248C9842-3B94-4686-AD06-FB95FAEF5C9E}" dt="2023-06-02T09:07:42.407" v="202"/>
          <ac:picMkLst>
            <pc:docMk/>
            <pc:sldMk cId="2624021206" sldId="284"/>
            <ac:picMk id="2" creationId="{E7ACA8F0-9EEF-708B-A391-D35FD11C4DA3}"/>
          </ac:picMkLst>
        </pc:picChg>
        <pc:picChg chg="add mod">
          <ac:chgData name="Tulika Rajan" userId="a644d86a-fd29-41ce-bfcf-44e368f879ac" providerId="ADAL" clId="{248C9842-3B94-4686-AD06-FB95FAEF5C9E}" dt="2023-06-02T09:08:29.737" v="216"/>
          <ac:picMkLst>
            <pc:docMk/>
            <pc:sldMk cId="2624021206" sldId="284"/>
            <ac:picMk id="3" creationId="{E8CA21F6-F77B-B16E-D372-C65471269E58}"/>
          </ac:picMkLst>
        </pc:picChg>
      </pc:sldChg>
      <pc:sldChg chg="addSp modSp del">
        <pc:chgData name="Tulika Rajan" userId="a644d86a-fd29-41ce-bfcf-44e368f879ac" providerId="ADAL" clId="{248C9842-3B94-4686-AD06-FB95FAEF5C9E}" dt="2023-06-15T19:36:11.956" v="3254" actId="47"/>
        <pc:sldMkLst>
          <pc:docMk/>
          <pc:sldMk cId="3760906987" sldId="285"/>
        </pc:sldMkLst>
        <pc:picChg chg="add mod">
          <ac:chgData name="Tulika Rajan" userId="a644d86a-fd29-41ce-bfcf-44e368f879ac" providerId="ADAL" clId="{248C9842-3B94-4686-AD06-FB95FAEF5C9E}" dt="2023-06-02T09:07:45.611" v="203"/>
          <ac:picMkLst>
            <pc:docMk/>
            <pc:sldMk cId="3760906987" sldId="285"/>
            <ac:picMk id="2" creationId="{6175EC9A-4CCB-C3A8-21B0-F57CFDC026A4}"/>
          </ac:picMkLst>
        </pc:picChg>
        <pc:picChg chg="add mod">
          <ac:chgData name="Tulika Rajan" userId="a644d86a-fd29-41ce-bfcf-44e368f879ac" providerId="ADAL" clId="{248C9842-3B94-4686-AD06-FB95FAEF5C9E}" dt="2023-06-02T09:08:31.715" v="217"/>
          <ac:picMkLst>
            <pc:docMk/>
            <pc:sldMk cId="3760906987" sldId="285"/>
            <ac:picMk id="3" creationId="{00D464BC-0DF8-6798-EEA1-B4141D40B8B3}"/>
          </ac:picMkLst>
        </pc:picChg>
      </pc:sldChg>
      <pc:sldChg chg="addSp modSp del">
        <pc:chgData name="Tulika Rajan" userId="a644d86a-fd29-41ce-bfcf-44e368f879ac" providerId="ADAL" clId="{248C9842-3B94-4686-AD06-FB95FAEF5C9E}" dt="2023-06-15T19:36:13.154" v="3256" actId="47"/>
        <pc:sldMkLst>
          <pc:docMk/>
          <pc:sldMk cId="4157533387" sldId="288"/>
        </pc:sldMkLst>
        <pc:picChg chg="add mod">
          <ac:chgData name="Tulika Rajan" userId="a644d86a-fd29-41ce-bfcf-44e368f879ac" providerId="ADAL" clId="{248C9842-3B94-4686-AD06-FB95FAEF5C9E}" dt="2023-06-02T09:07:55.335" v="206"/>
          <ac:picMkLst>
            <pc:docMk/>
            <pc:sldMk cId="4157533387" sldId="288"/>
            <ac:picMk id="2" creationId="{A68C083D-8924-09B4-2151-B6AF41189ED9}"/>
          </ac:picMkLst>
        </pc:picChg>
        <pc:picChg chg="add mod">
          <ac:chgData name="Tulika Rajan" userId="a644d86a-fd29-41ce-bfcf-44e368f879ac" providerId="ADAL" clId="{248C9842-3B94-4686-AD06-FB95FAEF5C9E}" dt="2023-06-02T09:08:39.028" v="220"/>
          <ac:picMkLst>
            <pc:docMk/>
            <pc:sldMk cId="4157533387" sldId="288"/>
            <ac:picMk id="3" creationId="{1E5F1EA2-4D85-9B26-F9B3-CD1920E2885B}"/>
          </ac:picMkLst>
        </pc:picChg>
      </pc:sldChg>
      <pc:sldChg chg="del">
        <pc:chgData name="Tulika Rajan" userId="a644d86a-fd29-41ce-bfcf-44e368f879ac" providerId="ADAL" clId="{248C9842-3B94-4686-AD06-FB95FAEF5C9E}" dt="2023-06-15T19:36:13.910" v="3257" actId="47"/>
        <pc:sldMkLst>
          <pc:docMk/>
          <pc:sldMk cId="529279411" sldId="289"/>
        </pc:sldMkLst>
      </pc:sldChg>
      <pc:sldChg chg="addSp delSp modSp mod setBg modClrScheme chgLayout">
        <pc:chgData name="Tulika Rajan" userId="a644d86a-fd29-41ce-bfcf-44e368f879ac" providerId="ADAL" clId="{248C9842-3B94-4686-AD06-FB95FAEF5C9E}" dt="2023-06-16T17:59:54.219" v="3824" actId="20577"/>
        <pc:sldMkLst>
          <pc:docMk/>
          <pc:sldMk cId="3898447929" sldId="292"/>
        </pc:sldMkLst>
        <pc:spChg chg="add del mod">
          <ac:chgData name="Tulika Rajan" userId="a644d86a-fd29-41ce-bfcf-44e368f879ac" providerId="ADAL" clId="{248C9842-3B94-4686-AD06-FB95FAEF5C9E}" dt="2023-06-15T18:29:52.186" v="2020" actId="478"/>
          <ac:spMkLst>
            <pc:docMk/>
            <pc:sldMk cId="3898447929" sldId="292"/>
            <ac:spMk id="3" creationId="{433B0C77-06C0-2351-0266-1BB50EF35F89}"/>
          </ac:spMkLst>
        </pc:spChg>
        <pc:spChg chg="add del mod ord">
          <ac:chgData name="Tulika Rajan" userId="a644d86a-fd29-41ce-bfcf-44e368f879ac" providerId="ADAL" clId="{248C9842-3B94-4686-AD06-FB95FAEF5C9E}" dt="2023-06-15T18:30:31.193" v="2025" actId="478"/>
          <ac:spMkLst>
            <pc:docMk/>
            <pc:sldMk cId="3898447929" sldId="292"/>
            <ac:spMk id="4" creationId="{BB936A8D-EF7A-CF10-A130-8CDB8AAEA481}"/>
          </ac:spMkLst>
        </pc:spChg>
        <pc:spChg chg="add del mod">
          <ac:chgData name="Tulika Rajan" userId="a644d86a-fd29-41ce-bfcf-44e368f879ac" providerId="ADAL" clId="{248C9842-3B94-4686-AD06-FB95FAEF5C9E}" dt="2023-06-02T08:06:35.157" v="47" actId="931"/>
          <ac:spMkLst>
            <pc:docMk/>
            <pc:sldMk cId="3898447929" sldId="292"/>
            <ac:spMk id="5" creationId="{86D40F4C-4FB1-F971-0D1E-6645C0266174}"/>
          </ac:spMkLst>
        </pc:spChg>
        <pc:spChg chg="add mod">
          <ac:chgData name="Tulika Rajan" userId="a644d86a-fd29-41ce-bfcf-44e368f879ac" providerId="ADAL" clId="{248C9842-3B94-4686-AD06-FB95FAEF5C9E}" dt="2023-06-15T18:33:23.443" v="2148" actId="1035"/>
          <ac:spMkLst>
            <pc:docMk/>
            <pc:sldMk cId="3898447929" sldId="292"/>
            <ac:spMk id="5" creationId="{A4D39896-F5FE-24E3-F07F-65DA1AC974FC}"/>
          </ac:spMkLst>
        </pc:spChg>
        <pc:spChg chg="mod ord">
          <ac:chgData name="Tulika Rajan" userId="a644d86a-fd29-41ce-bfcf-44e368f879ac" providerId="ADAL" clId="{248C9842-3B94-4686-AD06-FB95FAEF5C9E}" dt="2023-06-16T17:59:54.219" v="3824" actId="20577"/>
          <ac:spMkLst>
            <pc:docMk/>
            <pc:sldMk cId="3898447929" sldId="292"/>
            <ac:spMk id="7" creationId="{93A3B864-5E85-99D2-93E5-5CA1F4F35DC7}"/>
          </ac:spMkLst>
        </pc:spChg>
        <pc:spChg chg="mod ord">
          <ac:chgData name="Tulika Rajan" userId="a644d86a-fd29-41ce-bfcf-44e368f879ac" providerId="ADAL" clId="{248C9842-3B94-4686-AD06-FB95FAEF5C9E}" dt="2023-06-15T18:35:51.867" v="2181" actId="14100"/>
          <ac:spMkLst>
            <pc:docMk/>
            <pc:sldMk cId="3898447929" sldId="292"/>
            <ac:spMk id="9" creationId="{485E0237-B9A1-0B58-E0AA-05EF84817EB4}"/>
          </ac:spMkLst>
        </pc:spChg>
        <pc:spChg chg="add del mod">
          <ac:chgData name="Tulika Rajan" userId="a644d86a-fd29-41ce-bfcf-44e368f879ac" providerId="ADAL" clId="{248C9842-3B94-4686-AD06-FB95FAEF5C9E}" dt="2023-06-02T08:55:27.807" v="68" actId="931"/>
          <ac:spMkLst>
            <pc:docMk/>
            <pc:sldMk cId="3898447929" sldId="292"/>
            <ac:spMk id="11" creationId="{5929342F-5EC1-5A02-E92C-E594AB6AB5AC}"/>
          </ac:spMkLst>
        </pc:spChg>
        <pc:spChg chg="add del mod">
          <ac:chgData name="Tulika Rajan" userId="a644d86a-fd29-41ce-bfcf-44e368f879ac" providerId="ADAL" clId="{248C9842-3B94-4686-AD06-FB95FAEF5C9E}" dt="2023-06-02T08:56:02.395" v="75" actId="931"/>
          <ac:spMkLst>
            <pc:docMk/>
            <pc:sldMk cId="3898447929" sldId="292"/>
            <ac:spMk id="17" creationId="{A3D42655-4E5A-A8E0-E303-A46B35349F4C}"/>
          </ac:spMkLst>
        </pc:spChg>
        <pc:spChg chg="add mod">
          <ac:chgData name="Tulika Rajan" userId="a644d86a-fd29-41ce-bfcf-44e368f879ac" providerId="ADAL" clId="{248C9842-3B94-4686-AD06-FB95FAEF5C9E}" dt="2023-06-15T18:34:38.461" v="2169" actId="1582"/>
          <ac:spMkLst>
            <pc:docMk/>
            <pc:sldMk cId="3898447929" sldId="292"/>
            <ac:spMk id="20" creationId="{7505033A-6A17-47CB-ADFD-DB679BD27004}"/>
          </ac:spMkLst>
        </pc:spChg>
        <pc:picChg chg="add del mod">
          <ac:chgData name="Tulika Rajan" userId="a644d86a-fd29-41ce-bfcf-44e368f879ac" providerId="ADAL" clId="{248C9842-3B94-4686-AD06-FB95FAEF5C9E}" dt="2023-06-02T08:06:08.664" v="45" actId="478"/>
          <ac:picMkLst>
            <pc:docMk/>
            <pc:sldMk cId="3898447929" sldId="292"/>
            <ac:picMk id="3" creationId="{B89983EF-CF72-4E60-C2A0-3B8936CB92A1}"/>
          </ac:picMkLst>
        </pc:picChg>
        <pc:picChg chg="del">
          <ac:chgData name="Tulika Rajan" userId="a644d86a-fd29-41ce-bfcf-44e368f879ac" providerId="ADAL" clId="{248C9842-3B94-4686-AD06-FB95FAEF5C9E}" dt="2023-06-15T18:38:42.805" v="2196"/>
          <ac:picMkLst>
            <pc:docMk/>
            <pc:sldMk cId="3898447929" sldId="292"/>
            <ac:picMk id="6" creationId="{BBFE8A1C-D1C0-144B-E2E4-55EC85B1CE2C}"/>
          </ac:picMkLst>
        </pc:picChg>
        <pc:picChg chg="add del mod">
          <ac:chgData name="Tulika Rajan" userId="a644d86a-fd29-41ce-bfcf-44e368f879ac" providerId="ADAL" clId="{248C9842-3B94-4686-AD06-FB95FAEF5C9E}" dt="2023-06-02T08:55:21.352" v="67" actId="21"/>
          <ac:picMkLst>
            <pc:docMk/>
            <pc:sldMk cId="3898447929" sldId="292"/>
            <ac:picMk id="8" creationId="{3B33FD29-6CC2-50E2-A559-1F1D8025394B}"/>
          </ac:picMkLst>
        </pc:picChg>
        <pc:picChg chg="mod">
          <ac:chgData name="Tulika Rajan" userId="a644d86a-fd29-41ce-bfcf-44e368f879ac" providerId="ADAL" clId="{248C9842-3B94-4686-AD06-FB95FAEF5C9E}" dt="2023-06-15T18:30:12.675" v="2023" actId="1076"/>
          <ac:picMkLst>
            <pc:docMk/>
            <pc:sldMk cId="3898447929" sldId="292"/>
            <ac:picMk id="12" creationId="{A2E096B7-3B4F-355B-58E5-41784AC8BE29}"/>
          </ac:picMkLst>
        </pc:picChg>
        <pc:picChg chg="mod">
          <ac:chgData name="Tulika Rajan" userId="a644d86a-fd29-41ce-bfcf-44e368f879ac" providerId="ADAL" clId="{248C9842-3B94-4686-AD06-FB95FAEF5C9E}" dt="2023-06-15T18:30:04.657" v="2022" actId="1076"/>
          <ac:picMkLst>
            <pc:docMk/>
            <pc:sldMk cId="3898447929" sldId="292"/>
            <ac:picMk id="13" creationId="{4D81E37E-7366-D88D-83B8-BBA577CA4626}"/>
          </ac:picMkLst>
        </pc:picChg>
        <pc:picChg chg="add del mod modCrop">
          <ac:chgData name="Tulika Rajan" userId="a644d86a-fd29-41ce-bfcf-44e368f879ac" providerId="ADAL" clId="{248C9842-3B94-4686-AD06-FB95FAEF5C9E}" dt="2023-06-02T08:55:56.727" v="74" actId="21"/>
          <ac:picMkLst>
            <pc:docMk/>
            <pc:sldMk cId="3898447929" sldId="292"/>
            <ac:picMk id="15" creationId="{54CA9174-4E12-A0B4-1046-F633860CAC20}"/>
          </ac:picMkLst>
        </pc:picChg>
        <pc:picChg chg="add del mod modCrop">
          <ac:chgData name="Tulika Rajan" userId="a644d86a-fd29-41ce-bfcf-44e368f879ac" providerId="ADAL" clId="{248C9842-3B94-4686-AD06-FB95FAEF5C9E}" dt="2023-06-15T18:29:49.943" v="2019" actId="478"/>
          <ac:picMkLst>
            <pc:docMk/>
            <pc:sldMk cId="3898447929" sldId="292"/>
            <ac:picMk id="19" creationId="{AF5F01BA-CAFE-525C-611D-B63B81318C46}"/>
          </ac:picMkLst>
        </pc:picChg>
        <pc:picChg chg="add mod">
          <ac:chgData name="Tulika Rajan" userId="a644d86a-fd29-41ce-bfcf-44e368f879ac" providerId="ADAL" clId="{248C9842-3B94-4686-AD06-FB95FAEF5C9E}" dt="2023-06-15T18:30:41.744" v="2033" actId="1036"/>
          <ac:picMkLst>
            <pc:docMk/>
            <pc:sldMk cId="3898447929" sldId="292"/>
            <ac:picMk id="21" creationId="{CE4E670D-E236-7336-CF1A-EDE3580664F6}"/>
          </ac:picMkLst>
        </pc:picChg>
        <pc:picChg chg="add mod">
          <ac:chgData name="Tulika Rajan" userId="a644d86a-fd29-41ce-bfcf-44e368f879ac" providerId="ADAL" clId="{248C9842-3B94-4686-AD06-FB95FAEF5C9E}" dt="2023-06-15T18:30:49.650" v="2043" actId="1036"/>
          <ac:picMkLst>
            <pc:docMk/>
            <pc:sldMk cId="3898447929" sldId="292"/>
            <ac:picMk id="22" creationId="{05FA8818-1965-E04A-851E-7346B856607E}"/>
          </ac:picMkLst>
        </pc:picChg>
        <pc:picChg chg="del">
          <ac:chgData name="Tulika Rajan" userId="a644d86a-fd29-41ce-bfcf-44e368f879ac" providerId="ADAL" clId="{248C9842-3B94-4686-AD06-FB95FAEF5C9E}" dt="2023-06-02T08:04:30.648" v="42" actId="478"/>
          <ac:picMkLst>
            <pc:docMk/>
            <pc:sldMk cId="3898447929" sldId="292"/>
            <ac:picMk id="30" creationId="{18C88B4D-F554-49C2-A23C-DFE94D4C835B}"/>
          </ac:picMkLst>
        </pc:picChg>
      </pc:sldChg>
      <pc:sldChg chg="addSp modSp del">
        <pc:chgData name="Tulika Rajan" userId="a644d86a-fd29-41ce-bfcf-44e368f879ac" providerId="ADAL" clId="{248C9842-3B94-4686-AD06-FB95FAEF5C9E}" dt="2023-06-15T19:36:12.473" v="3255" actId="47"/>
        <pc:sldMkLst>
          <pc:docMk/>
          <pc:sldMk cId="4182148033" sldId="293"/>
        </pc:sldMkLst>
        <pc:picChg chg="add mod">
          <ac:chgData name="Tulika Rajan" userId="a644d86a-fd29-41ce-bfcf-44e368f879ac" providerId="ADAL" clId="{248C9842-3B94-4686-AD06-FB95FAEF5C9E}" dt="2023-06-02T09:07:48.543" v="204"/>
          <ac:picMkLst>
            <pc:docMk/>
            <pc:sldMk cId="4182148033" sldId="293"/>
            <ac:picMk id="2" creationId="{EA5D5B9A-F7B8-E807-77D4-12071D282905}"/>
          </ac:picMkLst>
        </pc:picChg>
        <pc:picChg chg="add mod">
          <ac:chgData name="Tulika Rajan" userId="a644d86a-fd29-41ce-bfcf-44e368f879ac" providerId="ADAL" clId="{248C9842-3B94-4686-AD06-FB95FAEF5C9E}" dt="2023-06-02T09:08:34.399" v="218"/>
          <ac:picMkLst>
            <pc:docMk/>
            <pc:sldMk cId="4182148033" sldId="293"/>
            <ac:picMk id="3" creationId="{AA777698-8E50-68FB-F9DC-B82C09ADDEDE}"/>
          </ac:picMkLst>
        </pc:picChg>
      </pc:sldChg>
      <pc:sldChg chg="addSp delSp modSp mod modClrScheme modAnim chgLayout">
        <pc:chgData name="Tulika Rajan" userId="a644d86a-fd29-41ce-bfcf-44e368f879ac" providerId="ADAL" clId="{248C9842-3B94-4686-AD06-FB95FAEF5C9E}" dt="2023-06-17T06:58:00.089" v="4407"/>
        <pc:sldMkLst>
          <pc:docMk/>
          <pc:sldMk cId="32955924" sldId="294"/>
        </pc:sldMkLst>
        <pc:spChg chg="add mod">
          <ac:chgData name="Tulika Rajan" userId="a644d86a-fd29-41ce-bfcf-44e368f879ac" providerId="ADAL" clId="{248C9842-3B94-4686-AD06-FB95FAEF5C9E}" dt="2023-06-17T06:57:53.281" v="4406" actId="1076"/>
          <ac:spMkLst>
            <pc:docMk/>
            <pc:sldMk cId="32955924" sldId="294"/>
            <ac:spMk id="2" creationId="{25AE5BDB-6271-1241-D1C5-6675E030A830}"/>
          </ac:spMkLst>
        </pc:spChg>
        <pc:spChg chg="mod ord">
          <ac:chgData name="Tulika Rajan" userId="a644d86a-fd29-41ce-bfcf-44e368f879ac" providerId="ADAL" clId="{248C9842-3B94-4686-AD06-FB95FAEF5C9E}" dt="2023-06-15T19:24:41.685" v="3043" actId="700"/>
          <ac:spMkLst>
            <pc:docMk/>
            <pc:sldMk cId="32955924" sldId="294"/>
            <ac:spMk id="4" creationId="{03A6B6FB-DEBA-00AA-0812-B47A64FF054A}"/>
          </ac:spMkLst>
        </pc:spChg>
        <pc:spChg chg="add del mod ord">
          <ac:chgData name="Tulika Rajan" userId="a644d86a-fd29-41ce-bfcf-44e368f879ac" providerId="ADAL" clId="{248C9842-3B94-4686-AD06-FB95FAEF5C9E}" dt="2023-06-15T19:25:01.280" v="3046" actId="478"/>
          <ac:spMkLst>
            <pc:docMk/>
            <pc:sldMk cId="32955924" sldId="294"/>
            <ac:spMk id="5" creationId="{5D50372F-F1E7-082A-624E-40DD38613330}"/>
          </ac:spMkLst>
        </pc:spChg>
        <pc:spChg chg="del mod ord">
          <ac:chgData name="Tulika Rajan" userId="a644d86a-fd29-41ce-bfcf-44e368f879ac" providerId="ADAL" clId="{248C9842-3B94-4686-AD06-FB95FAEF5C9E}" dt="2023-06-15T19:24:59.839" v="3045" actId="478"/>
          <ac:spMkLst>
            <pc:docMk/>
            <pc:sldMk cId="32955924" sldId="294"/>
            <ac:spMk id="6" creationId="{613663CA-BA5A-41E7-1FBE-D38846DFEF75}"/>
          </ac:spMkLst>
        </pc:spChg>
        <pc:spChg chg="add del mod">
          <ac:chgData name="Tulika Rajan" userId="a644d86a-fd29-41ce-bfcf-44e368f879ac" providerId="ADAL" clId="{248C9842-3B94-4686-AD06-FB95FAEF5C9E}" dt="2023-06-15T19:25:04.705" v="3047" actId="478"/>
          <ac:spMkLst>
            <pc:docMk/>
            <pc:sldMk cId="32955924" sldId="294"/>
            <ac:spMk id="9" creationId="{55764814-3EB1-025B-7415-29B174BD46F3}"/>
          </ac:spMkLst>
        </pc:spChg>
        <pc:spChg chg="add mod">
          <ac:chgData name="Tulika Rajan" userId="a644d86a-fd29-41ce-bfcf-44e368f879ac" providerId="ADAL" clId="{248C9842-3B94-4686-AD06-FB95FAEF5C9E}" dt="2023-06-15T19:36:45.574" v="3264" actId="1076"/>
          <ac:spMkLst>
            <pc:docMk/>
            <pc:sldMk cId="32955924" sldId="294"/>
            <ac:spMk id="10" creationId="{0E14B608-8C84-45CA-2371-30831B563F43}"/>
          </ac:spMkLst>
        </pc:spChg>
        <pc:spChg chg="del mod ord">
          <ac:chgData name="Tulika Rajan" userId="a644d86a-fd29-41ce-bfcf-44e368f879ac" providerId="ADAL" clId="{248C9842-3B94-4686-AD06-FB95FAEF5C9E}" dt="2023-06-15T19:29:51.011" v="3161" actId="478"/>
          <ac:spMkLst>
            <pc:docMk/>
            <pc:sldMk cId="32955924" sldId="294"/>
            <ac:spMk id="11" creationId="{02CEC6EF-006F-693B-5D79-47FD797CB22B}"/>
          </ac:spMkLst>
        </pc:spChg>
        <pc:spChg chg="add del">
          <ac:chgData name="Tulika Rajan" userId="a644d86a-fd29-41ce-bfcf-44e368f879ac" providerId="ADAL" clId="{248C9842-3B94-4686-AD06-FB95FAEF5C9E}" dt="2023-06-15T19:29:53.722" v="3162" actId="478"/>
          <ac:spMkLst>
            <pc:docMk/>
            <pc:sldMk cId="32955924" sldId="294"/>
            <ac:spMk id="14" creationId="{B3FD0024-484E-6E53-F7D8-6240E211DFC0}"/>
          </ac:spMkLst>
        </pc:spChg>
        <pc:spChg chg="add mod">
          <ac:chgData name="Tulika Rajan" userId="a644d86a-fd29-41ce-bfcf-44e368f879ac" providerId="ADAL" clId="{248C9842-3B94-4686-AD06-FB95FAEF5C9E}" dt="2023-06-15T19:43:12.450" v="3338" actId="20577"/>
          <ac:spMkLst>
            <pc:docMk/>
            <pc:sldMk cId="32955924" sldId="294"/>
            <ac:spMk id="18" creationId="{B812FAB7-A0D1-4634-D7C8-188AC07B2BE5}"/>
          </ac:spMkLst>
        </pc:spChg>
        <pc:spChg chg="add mod">
          <ac:chgData name="Tulika Rajan" userId="a644d86a-fd29-41ce-bfcf-44e368f879ac" providerId="ADAL" clId="{248C9842-3B94-4686-AD06-FB95FAEF5C9E}" dt="2023-06-17T04:38:20.752" v="4044" actId="1076"/>
          <ac:spMkLst>
            <pc:docMk/>
            <pc:sldMk cId="32955924" sldId="294"/>
            <ac:spMk id="20" creationId="{A5ED8CDE-41D1-545A-DF81-E871368C5119}"/>
          </ac:spMkLst>
        </pc:spChg>
        <pc:spChg chg="add mod">
          <ac:chgData name="Tulika Rajan" userId="a644d86a-fd29-41ce-bfcf-44e368f879ac" providerId="ADAL" clId="{248C9842-3B94-4686-AD06-FB95FAEF5C9E}" dt="2023-06-15T19:35:00.647" v="3210" actId="1076"/>
          <ac:spMkLst>
            <pc:docMk/>
            <pc:sldMk cId="32955924" sldId="294"/>
            <ac:spMk id="21" creationId="{F04AE73C-E4B5-42BB-8EF9-21B1E42F1F63}"/>
          </ac:spMkLst>
        </pc:spChg>
        <pc:spChg chg="add mod">
          <ac:chgData name="Tulika Rajan" userId="a644d86a-fd29-41ce-bfcf-44e368f879ac" providerId="ADAL" clId="{248C9842-3B94-4686-AD06-FB95FAEF5C9E}" dt="2023-06-15T19:35:51.548" v="3247" actId="1037"/>
          <ac:spMkLst>
            <pc:docMk/>
            <pc:sldMk cId="32955924" sldId="294"/>
            <ac:spMk id="22" creationId="{85EB2CFF-A68A-4FBC-AF05-E07F4A97A05E}"/>
          </ac:spMkLst>
        </pc:spChg>
        <pc:graphicFrameChg chg="add mod modGraphic">
          <ac:chgData name="Tulika Rajan" userId="a644d86a-fd29-41ce-bfcf-44e368f879ac" providerId="ADAL" clId="{248C9842-3B94-4686-AD06-FB95FAEF5C9E}" dt="2023-06-16T18:14:15.222" v="3889" actId="113"/>
          <ac:graphicFrameMkLst>
            <pc:docMk/>
            <pc:sldMk cId="32955924" sldId="294"/>
            <ac:graphicFrameMk id="12" creationId="{6DDD1EC8-68B0-33AF-981C-CA970F9A97D5}"/>
          </ac:graphicFrameMkLst>
        </pc:graphicFrameChg>
        <pc:graphicFrameChg chg="add mod">
          <ac:chgData name="Tulika Rajan" userId="a644d86a-fd29-41ce-bfcf-44e368f879ac" providerId="ADAL" clId="{248C9842-3B94-4686-AD06-FB95FAEF5C9E}" dt="2023-06-17T06:56:41.930" v="4360"/>
          <ac:graphicFrameMkLst>
            <pc:docMk/>
            <pc:sldMk cId="32955924" sldId="294"/>
            <ac:graphicFrameMk id="15" creationId="{3B5A1EFC-4449-B77B-0A23-B5B329AFF4CC}"/>
          </ac:graphicFrameMkLst>
        </pc:graphicFrameChg>
        <pc:graphicFrameChg chg="add mod">
          <ac:chgData name="Tulika Rajan" userId="a644d86a-fd29-41ce-bfcf-44e368f879ac" providerId="ADAL" clId="{248C9842-3B94-4686-AD06-FB95FAEF5C9E}" dt="2023-06-16T18:15:17.396" v="3919" actId="20577"/>
          <ac:graphicFrameMkLst>
            <pc:docMk/>
            <pc:sldMk cId="32955924" sldId="294"/>
            <ac:graphicFrameMk id="16" creationId="{0C360459-71B3-4C37-A293-E207D144F254}"/>
          </ac:graphicFrameMkLst>
        </pc:graphicFrameChg>
        <pc:picChg chg="add del mod">
          <ac:chgData name="Tulika Rajan" userId="a644d86a-fd29-41ce-bfcf-44e368f879ac" providerId="ADAL" clId="{248C9842-3B94-4686-AD06-FB95FAEF5C9E}" dt="2023-06-15T19:24:53.426" v="3044" actId="478"/>
          <ac:picMkLst>
            <pc:docMk/>
            <pc:sldMk cId="32955924" sldId="294"/>
            <ac:picMk id="2" creationId="{6200C939-5F0E-0F2F-D0F9-01EF7BFDFA0C}"/>
          </ac:picMkLst>
        </pc:picChg>
        <pc:picChg chg="add mod">
          <ac:chgData name="Tulika Rajan" userId="a644d86a-fd29-41ce-bfcf-44e368f879ac" providerId="ADAL" clId="{248C9842-3B94-4686-AD06-FB95FAEF5C9E}" dt="2023-06-02T09:08:21.701" v="212"/>
          <ac:picMkLst>
            <pc:docMk/>
            <pc:sldMk cId="32955924" sldId="294"/>
            <ac:picMk id="3" creationId="{74CA7DFF-13E4-D882-840F-4C8AB8371D26}"/>
          </ac:picMkLst>
        </pc:picChg>
      </pc:sldChg>
      <pc:sldChg chg="addSp delSp modSp mod ord setBg modClrScheme modAnim chgLayout">
        <pc:chgData name="Tulika Rajan" userId="a644d86a-fd29-41ce-bfcf-44e368f879ac" providerId="ADAL" clId="{248C9842-3B94-4686-AD06-FB95FAEF5C9E}" dt="2023-06-17T04:37:30.179" v="4034"/>
        <pc:sldMkLst>
          <pc:docMk/>
          <pc:sldMk cId="2519727083" sldId="295"/>
        </pc:sldMkLst>
        <pc:spChg chg="add del mod">
          <ac:chgData name="Tulika Rajan" userId="a644d86a-fd29-41ce-bfcf-44e368f879ac" providerId="ADAL" clId="{248C9842-3B94-4686-AD06-FB95FAEF5C9E}" dt="2023-06-05T07:14:46.210" v="1988" actId="478"/>
          <ac:spMkLst>
            <pc:docMk/>
            <pc:sldMk cId="2519727083" sldId="295"/>
            <ac:spMk id="6" creationId="{582A2A5D-264D-FCC8-C61D-BF40D54FD4E1}"/>
          </ac:spMkLst>
        </pc:spChg>
        <pc:spChg chg="add del mod">
          <ac:chgData name="Tulika Rajan" userId="a644d86a-fd29-41ce-bfcf-44e368f879ac" providerId="ADAL" clId="{248C9842-3B94-4686-AD06-FB95FAEF5C9E}" dt="2023-06-15T18:41:43.821" v="2330" actId="478"/>
          <ac:spMkLst>
            <pc:docMk/>
            <pc:sldMk cId="2519727083" sldId="295"/>
            <ac:spMk id="7" creationId="{B08DD421-AE0F-400C-932D-1C8910430457}"/>
          </ac:spMkLst>
        </pc:spChg>
        <pc:spChg chg="del mod ord">
          <ac:chgData name="Tulika Rajan" userId="a644d86a-fd29-41ce-bfcf-44e368f879ac" providerId="ADAL" clId="{248C9842-3B94-4686-AD06-FB95FAEF5C9E}" dt="2023-06-15T18:55:10.351" v="2475" actId="478"/>
          <ac:spMkLst>
            <pc:docMk/>
            <pc:sldMk cId="2519727083" sldId="295"/>
            <ac:spMk id="8" creationId="{721E73BA-53B9-C0C1-476A-00736A64AB79}"/>
          </ac:spMkLst>
        </pc:spChg>
        <pc:spChg chg="add del mod ord">
          <ac:chgData name="Tulika Rajan" userId="a644d86a-fd29-41ce-bfcf-44e368f879ac" providerId="ADAL" clId="{248C9842-3B94-4686-AD06-FB95FAEF5C9E}" dt="2023-06-15T18:48:36.379" v="2427" actId="478"/>
          <ac:spMkLst>
            <pc:docMk/>
            <pc:sldMk cId="2519727083" sldId="295"/>
            <ac:spMk id="9" creationId="{2CA0F9B2-E6A7-9D75-7E20-7C521A6C7E69}"/>
          </ac:spMkLst>
        </pc:spChg>
        <pc:spChg chg="del mod ord">
          <ac:chgData name="Tulika Rajan" userId="a644d86a-fd29-41ce-bfcf-44e368f879ac" providerId="ADAL" clId="{248C9842-3B94-4686-AD06-FB95FAEF5C9E}" dt="2023-06-05T07:17:15.165" v="2005" actId="478"/>
          <ac:spMkLst>
            <pc:docMk/>
            <pc:sldMk cId="2519727083" sldId="295"/>
            <ac:spMk id="9" creationId="{FA96FE97-5E27-FC36-5E3A-511A31E6C789}"/>
          </ac:spMkLst>
        </pc:spChg>
        <pc:spChg chg="del mod ord">
          <ac:chgData name="Tulika Rajan" userId="a644d86a-fd29-41ce-bfcf-44e368f879ac" providerId="ADAL" clId="{248C9842-3B94-4686-AD06-FB95FAEF5C9E}" dt="2023-06-15T18:43:24.361" v="2342" actId="21"/>
          <ac:spMkLst>
            <pc:docMk/>
            <pc:sldMk cId="2519727083" sldId="295"/>
            <ac:spMk id="10" creationId="{4CE5DE1C-24E7-3841-9376-89E91B4A4762}"/>
          </ac:spMkLst>
        </pc:spChg>
        <pc:spChg chg="del mod ord">
          <ac:chgData name="Tulika Rajan" userId="a644d86a-fd29-41ce-bfcf-44e368f879ac" providerId="ADAL" clId="{248C9842-3B94-4686-AD06-FB95FAEF5C9E}" dt="2023-06-15T18:44:12.333" v="2357" actId="21"/>
          <ac:spMkLst>
            <pc:docMk/>
            <pc:sldMk cId="2519727083" sldId="295"/>
            <ac:spMk id="11" creationId="{DC774673-50D8-2D6F-C339-6E4B0A126B06}"/>
          </ac:spMkLst>
        </pc:spChg>
        <pc:spChg chg="del mod">
          <ac:chgData name="Tulika Rajan" userId="a644d86a-fd29-41ce-bfcf-44e368f879ac" providerId="ADAL" clId="{248C9842-3B94-4686-AD06-FB95FAEF5C9E}" dt="2023-06-05T07:14:42.455" v="1987" actId="478"/>
          <ac:spMkLst>
            <pc:docMk/>
            <pc:sldMk cId="2519727083" sldId="295"/>
            <ac:spMk id="12" creationId="{D3E02E0C-26E8-8160-D35F-2398015C051B}"/>
          </ac:spMkLst>
        </pc:spChg>
        <pc:spChg chg="mod ord">
          <ac:chgData name="Tulika Rajan" userId="a644d86a-fd29-41ce-bfcf-44e368f879ac" providerId="ADAL" clId="{248C9842-3B94-4686-AD06-FB95FAEF5C9E}" dt="2023-06-15T18:47:24.780" v="2425" actId="700"/>
          <ac:spMkLst>
            <pc:docMk/>
            <pc:sldMk cId="2519727083" sldId="295"/>
            <ac:spMk id="13" creationId="{DEB5763E-8BC0-F6C3-3814-6649A828C000}"/>
          </ac:spMkLst>
        </pc:spChg>
        <pc:spChg chg="del mod">
          <ac:chgData name="Tulika Rajan" userId="a644d86a-fd29-41ce-bfcf-44e368f879ac" providerId="ADAL" clId="{248C9842-3B94-4686-AD06-FB95FAEF5C9E}" dt="2023-06-05T07:14:48.542" v="1989" actId="478"/>
          <ac:spMkLst>
            <pc:docMk/>
            <pc:sldMk cId="2519727083" sldId="295"/>
            <ac:spMk id="14" creationId="{C78180D0-1AB6-8416-0EB1-10648E1A6050}"/>
          </ac:spMkLst>
        </pc:spChg>
        <pc:spChg chg="add del mod">
          <ac:chgData name="Tulika Rajan" userId="a644d86a-fd29-41ce-bfcf-44e368f879ac" providerId="ADAL" clId="{248C9842-3B94-4686-AD06-FB95FAEF5C9E}" dt="2023-06-15T18:55:22.372" v="2476" actId="12084"/>
          <ac:spMkLst>
            <pc:docMk/>
            <pc:sldMk cId="2519727083" sldId="295"/>
            <ac:spMk id="14" creationId="{EB539735-86ED-7D65-FFF7-A43823AA5C3E}"/>
          </ac:spMkLst>
        </pc:spChg>
        <pc:spChg chg="add del mod">
          <ac:chgData name="Tulika Rajan" userId="a644d86a-fd29-41ce-bfcf-44e368f879ac" providerId="ADAL" clId="{248C9842-3B94-4686-AD06-FB95FAEF5C9E}" dt="2023-06-15T18:54:41.850" v="2473" actId="12084"/>
          <ac:spMkLst>
            <pc:docMk/>
            <pc:sldMk cId="2519727083" sldId="295"/>
            <ac:spMk id="16" creationId="{9B1BD78A-0A0E-1393-1F51-ABCB8ED344B9}"/>
          </ac:spMkLst>
        </pc:spChg>
        <pc:spChg chg="add del mod">
          <ac:chgData name="Tulika Rajan" userId="a644d86a-fd29-41ce-bfcf-44e368f879ac" providerId="ADAL" clId="{248C9842-3B94-4686-AD06-FB95FAEF5C9E}" dt="2023-06-05T07:14:58.719" v="1992" actId="478"/>
          <ac:spMkLst>
            <pc:docMk/>
            <pc:sldMk cId="2519727083" sldId="295"/>
            <ac:spMk id="16" creationId="{E5CB4C4F-3522-3CC6-601D-826A3720198B}"/>
          </ac:spMkLst>
        </pc:spChg>
        <pc:spChg chg="add del mod">
          <ac:chgData name="Tulika Rajan" userId="a644d86a-fd29-41ce-bfcf-44e368f879ac" providerId="ADAL" clId="{248C9842-3B94-4686-AD06-FB95FAEF5C9E}" dt="2023-06-15T18:50:14.803" v="2449"/>
          <ac:spMkLst>
            <pc:docMk/>
            <pc:sldMk cId="2519727083" sldId="295"/>
            <ac:spMk id="17" creationId="{0F4CF746-7B69-D27F-205F-BDF1EFC345EC}"/>
          </ac:spMkLst>
        </pc:spChg>
        <pc:spChg chg="add del mod">
          <ac:chgData name="Tulika Rajan" userId="a644d86a-fd29-41ce-bfcf-44e368f879ac" providerId="ADAL" clId="{248C9842-3B94-4686-AD06-FB95FAEF5C9E}" dt="2023-06-05T07:14:56.766" v="1991" actId="478"/>
          <ac:spMkLst>
            <pc:docMk/>
            <pc:sldMk cId="2519727083" sldId="295"/>
            <ac:spMk id="18" creationId="{8E7D35B1-A494-7FF4-F90E-7F1C67B56B3D}"/>
          </ac:spMkLst>
        </pc:spChg>
        <pc:graphicFrameChg chg="add del mod modGraphic">
          <ac:chgData name="Tulika Rajan" userId="a644d86a-fd29-41ce-bfcf-44e368f879ac" providerId="ADAL" clId="{248C9842-3B94-4686-AD06-FB95FAEF5C9E}" dt="2023-06-15T18:46:11.286" v="2392" actId="21"/>
          <ac:graphicFrameMkLst>
            <pc:docMk/>
            <pc:sldMk cId="2519727083" sldId="295"/>
            <ac:graphicFrameMk id="4" creationId="{6F8383C7-E730-82FF-770A-61896E0EDDFC}"/>
          </ac:graphicFrameMkLst>
        </pc:graphicFrameChg>
        <pc:graphicFrameChg chg="add del modGraphic">
          <ac:chgData name="Tulika Rajan" userId="a644d86a-fd29-41ce-bfcf-44e368f879ac" providerId="ADAL" clId="{248C9842-3B94-4686-AD06-FB95FAEF5C9E}" dt="2023-06-15T18:53:34.541" v="2466" actId="478"/>
          <ac:graphicFrameMkLst>
            <pc:docMk/>
            <pc:sldMk cId="2519727083" sldId="295"/>
            <ac:graphicFrameMk id="18" creationId="{7F8D8B31-5242-8CAD-9117-BD52A401139D}"/>
          </ac:graphicFrameMkLst>
        </pc:graphicFrameChg>
        <pc:graphicFrameChg chg="add mod">
          <ac:chgData name="Tulika Rajan" userId="a644d86a-fd29-41ce-bfcf-44e368f879ac" providerId="ADAL" clId="{248C9842-3B94-4686-AD06-FB95FAEF5C9E}" dt="2023-06-15T18:56:16.480" v="2504" actId="12100"/>
          <ac:graphicFrameMkLst>
            <pc:docMk/>
            <pc:sldMk cId="2519727083" sldId="295"/>
            <ac:graphicFrameMk id="19" creationId="{C0C92FB8-184F-1AE1-6A2E-E5FFFE395CBE}"/>
          </ac:graphicFrameMkLst>
        </pc:graphicFrameChg>
        <pc:graphicFrameChg chg="add mod">
          <ac:chgData name="Tulika Rajan" userId="a644d86a-fd29-41ce-bfcf-44e368f879ac" providerId="ADAL" clId="{248C9842-3B94-4686-AD06-FB95FAEF5C9E}" dt="2023-06-15T18:56:03.578" v="2500" actId="12100"/>
          <ac:graphicFrameMkLst>
            <pc:docMk/>
            <pc:sldMk cId="2519727083" sldId="295"/>
            <ac:graphicFrameMk id="20" creationId="{70DF01DB-A7F9-ECAE-BFC1-EFB5CE111055}"/>
          </ac:graphicFrameMkLst>
        </pc:graphicFrameChg>
        <pc:picChg chg="add del mod">
          <ac:chgData name="Tulika Rajan" userId="a644d86a-fd29-41ce-bfcf-44e368f879ac" providerId="ADAL" clId="{248C9842-3B94-4686-AD06-FB95FAEF5C9E}" dt="2023-06-15T18:40:07.932" v="2267" actId="478"/>
          <ac:picMkLst>
            <pc:docMk/>
            <pc:sldMk cId="2519727083" sldId="295"/>
            <ac:picMk id="2" creationId="{10D37B43-39C5-D06B-9827-5D5BC98B94EE}"/>
          </ac:picMkLst>
        </pc:picChg>
        <pc:picChg chg="add mod">
          <ac:chgData name="Tulika Rajan" userId="a644d86a-fd29-41ce-bfcf-44e368f879ac" providerId="ADAL" clId="{248C9842-3B94-4686-AD06-FB95FAEF5C9E}" dt="2023-06-02T09:08:36.890" v="219"/>
          <ac:picMkLst>
            <pc:docMk/>
            <pc:sldMk cId="2519727083" sldId="295"/>
            <ac:picMk id="3" creationId="{22FDF57B-1579-00D5-1ED7-CCC9B1AD981D}"/>
          </ac:picMkLst>
        </pc:picChg>
        <pc:picChg chg="add del mod">
          <ac:chgData name="Tulika Rajan" userId="a644d86a-fd29-41ce-bfcf-44e368f879ac" providerId="ADAL" clId="{248C9842-3B94-4686-AD06-FB95FAEF5C9E}" dt="2023-06-15T18:46:56.213" v="2402" actId="478"/>
          <ac:picMkLst>
            <pc:docMk/>
            <pc:sldMk cId="2519727083" sldId="295"/>
            <ac:picMk id="5" creationId="{339C4DB7-3836-5A47-F365-903E1F068D1F}"/>
          </ac:picMkLst>
        </pc:picChg>
        <pc:picChg chg="del mod ord">
          <ac:chgData name="Tulika Rajan" userId="a644d86a-fd29-41ce-bfcf-44e368f879ac" providerId="ADAL" clId="{248C9842-3B94-4686-AD06-FB95FAEF5C9E}" dt="2023-06-15T18:41:38.083" v="2329" actId="478"/>
          <ac:picMkLst>
            <pc:docMk/>
            <pc:sldMk cId="2519727083" sldId="295"/>
            <ac:picMk id="192" creationId="{03D5E3D1-D423-EF5A-EE43-00CF1BD7FF63}"/>
          </ac:picMkLst>
        </pc:picChg>
        <pc:picChg chg="del mod ord">
          <ac:chgData name="Tulika Rajan" userId="a644d86a-fd29-41ce-bfcf-44e368f879ac" providerId="ADAL" clId="{248C9842-3B94-4686-AD06-FB95FAEF5C9E}" dt="2023-06-15T18:37:51.280" v="2189" actId="478"/>
          <ac:picMkLst>
            <pc:docMk/>
            <pc:sldMk cId="2519727083" sldId="295"/>
            <ac:picMk id="194" creationId="{FAB9DE8A-4935-A3E0-0122-F76CDEAC29D1}"/>
          </ac:picMkLst>
        </pc:picChg>
        <pc:picChg chg="del mod">
          <ac:chgData name="Tulika Rajan" userId="a644d86a-fd29-41ce-bfcf-44e368f879ac" providerId="ADAL" clId="{248C9842-3B94-4686-AD06-FB95FAEF5C9E}" dt="2023-06-05T07:14:50.375" v="1990" actId="478"/>
          <ac:picMkLst>
            <pc:docMk/>
            <pc:sldMk cId="2519727083" sldId="295"/>
            <ac:picMk id="196" creationId="{B21D7164-3991-2960-0F80-CB302359CD8D}"/>
          </ac:picMkLst>
        </pc:picChg>
      </pc:sldChg>
      <pc:sldChg chg="addSp delSp modSp new mod modAnim">
        <pc:chgData name="Tulika Rajan" userId="a644d86a-fd29-41ce-bfcf-44e368f879ac" providerId="ADAL" clId="{248C9842-3B94-4686-AD06-FB95FAEF5C9E}" dt="2023-06-17T06:58:20.774" v="4409" actId="1076"/>
        <pc:sldMkLst>
          <pc:docMk/>
          <pc:sldMk cId="607555409" sldId="296"/>
        </pc:sldMkLst>
        <pc:spChg chg="add mod">
          <ac:chgData name="Tulika Rajan" userId="a644d86a-fd29-41ce-bfcf-44e368f879ac" providerId="ADAL" clId="{248C9842-3B94-4686-AD06-FB95FAEF5C9E}" dt="2023-06-17T06:58:20.774" v="4409" actId="1076"/>
          <ac:spMkLst>
            <pc:docMk/>
            <pc:sldMk cId="607555409" sldId="296"/>
            <ac:spMk id="2" creationId="{030DDC88-BCD7-DD8F-5935-660A567F9D84}"/>
          </ac:spMkLst>
        </pc:spChg>
        <pc:spChg chg="del">
          <ac:chgData name="Tulika Rajan" userId="a644d86a-fd29-41ce-bfcf-44e368f879ac" providerId="ADAL" clId="{248C9842-3B94-4686-AD06-FB95FAEF5C9E}" dt="2023-06-15T19:36:32.134" v="3260" actId="478"/>
          <ac:spMkLst>
            <pc:docMk/>
            <pc:sldMk cId="607555409" sldId="296"/>
            <ac:spMk id="2" creationId="{478D5FBC-D454-2094-2EFB-40B14062B96B}"/>
          </ac:spMkLst>
        </pc:spChg>
        <pc:spChg chg="del">
          <ac:chgData name="Tulika Rajan" userId="a644d86a-fd29-41ce-bfcf-44e368f879ac" providerId="ADAL" clId="{248C9842-3B94-4686-AD06-FB95FAEF5C9E}" dt="2023-06-15T19:36:34.763" v="3261" actId="478"/>
          <ac:spMkLst>
            <pc:docMk/>
            <pc:sldMk cId="607555409" sldId="296"/>
            <ac:spMk id="3" creationId="{42171CA4-D4A9-F1BF-42DB-7EB84A71D425}"/>
          </ac:spMkLst>
        </pc:spChg>
        <pc:spChg chg="add mod">
          <ac:chgData name="Tulika Rajan" userId="a644d86a-fd29-41ce-bfcf-44e368f879ac" providerId="ADAL" clId="{248C9842-3B94-4686-AD06-FB95FAEF5C9E}" dt="2023-06-15T19:36:39.389" v="3263" actId="1076"/>
          <ac:spMkLst>
            <pc:docMk/>
            <pc:sldMk cId="607555409" sldId="296"/>
            <ac:spMk id="5" creationId="{D92902CC-241E-E385-27E3-02624747A1CC}"/>
          </ac:spMkLst>
        </pc:spChg>
        <pc:spChg chg="add mod">
          <ac:chgData name="Tulika Rajan" userId="a644d86a-fd29-41ce-bfcf-44e368f879ac" providerId="ADAL" clId="{248C9842-3B94-4686-AD06-FB95FAEF5C9E}" dt="2023-06-16T18:18:15.782" v="3926" actId="20577"/>
          <ac:spMkLst>
            <pc:docMk/>
            <pc:sldMk cId="607555409" sldId="296"/>
            <ac:spMk id="8" creationId="{A0BC17A2-D505-667E-D335-47E0A337282C}"/>
          </ac:spMkLst>
        </pc:spChg>
        <pc:spChg chg="add del mod">
          <ac:chgData name="Tulika Rajan" userId="a644d86a-fd29-41ce-bfcf-44e368f879ac" providerId="ADAL" clId="{248C9842-3B94-4686-AD06-FB95FAEF5C9E}" dt="2023-06-15T19:39:33.556" v="3291"/>
          <ac:spMkLst>
            <pc:docMk/>
            <pc:sldMk cId="607555409" sldId="296"/>
            <ac:spMk id="9" creationId="{E3D949B2-31E5-88CD-75DD-ACB06DB41557}"/>
          </ac:spMkLst>
        </pc:spChg>
        <pc:spChg chg="add del mod">
          <ac:chgData name="Tulika Rajan" userId="a644d86a-fd29-41ce-bfcf-44e368f879ac" providerId="ADAL" clId="{248C9842-3B94-4686-AD06-FB95FAEF5C9E}" dt="2023-06-15T19:39:33.556" v="3291"/>
          <ac:spMkLst>
            <pc:docMk/>
            <pc:sldMk cId="607555409" sldId="296"/>
            <ac:spMk id="10" creationId="{A2F493C2-EF88-64E3-C2D4-FEF03C76CEFD}"/>
          </ac:spMkLst>
        </pc:spChg>
        <pc:spChg chg="add del mod">
          <ac:chgData name="Tulika Rajan" userId="a644d86a-fd29-41ce-bfcf-44e368f879ac" providerId="ADAL" clId="{248C9842-3B94-4686-AD06-FB95FAEF5C9E}" dt="2023-06-15T19:39:33.556" v="3291"/>
          <ac:spMkLst>
            <pc:docMk/>
            <pc:sldMk cId="607555409" sldId="296"/>
            <ac:spMk id="12" creationId="{FA8B4E3D-BCE5-8AC9-6AD9-1BE134AF99D2}"/>
          </ac:spMkLst>
        </pc:spChg>
        <pc:spChg chg="add del mod">
          <ac:chgData name="Tulika Rajan" userId="a644d86a-fd29-41ce-bfcf-44e368f879ac" providerId="ADAL" clId="{248C9842-3B94-4686-AD06-FB95FAEF5C9E}" dt="2023-06-15T19:39:33.556" v="3291"/>
          <ac:spMkLst>
            <pc:docMk/>
            <pc:sldMk cId="607555409" sldId="296"/>
            <ac:spMk id="13" creationId="{4C3B1887-5662-4BCF-83FD-740307482EE4}"/>
          </ac:spMkLst>
        </pc:spChg>
        <pc:spChg chg="add del mod">
          <ac:chgData name="Tulika Rajan" userId="a644d86a-fd29-41ce-bfcf-44e368f879ac" providerId="ADAL" clId="{248C9842-3B94-4686-AD06-FB95FAEF5C9E}" dt="2023-06-15T19:39:33.556" v="3291"/>
          <ac:spMkLst>
            <pc:docMk/>
            <pc:sldMk cId="607555409" sldId="296"/>
            <ac:spMk id="14" creationId="{580B59A1-1744-4CEF-94A4-F70A6AA58ADE}"/>
          </ac:spMkLst>
        </pc:spChg>
        <pc:spChg chg="add del mod">
          <ac:chgData name="Tulika Rajan" userId="a644d86a-fd29-41ce-bfcf-44e368f879ac" providerId="ADAL" clId="{248C9842-3B94-4686-AD06-FB95FAEF5C9E}" dt="2023-06-15T19:39:33.556" v="3291"/>
          <ac:spMkLst>
            <pc:docMk/>
            <pc:sldMk cId="607555409" sldId="296"/>
            <ac:spMk id="15" creationId="{2C0B44CB-00AD-9D87-81CA-D46FA5F8DEBD}"/>
          </ac:spMkLst>
        </pc:spChg>
        <pc:spChg chg="add del mod">
          <ac:chgData name="Tulika Rajan" userId="a644d86a-fd29-41ce-bfcf-44e368f879ac" providerId="ADAL" clId="{248C9842-3B94-4686-AD06-FB95FAEF5C9E}" dt="2023-06-15T19:39:33.556" v="3291"/>
          <ac:spMkLst>
            <pc:docMk/>
            <pc:sldMk cId="607555409" sldId="296"/>
            <ac:spMk id="16" creationId="{C880971C-D44E-A1B1-0F5D-38CFB0FDF752}"/>
          </ac:spMkLst>
        </pc:spChg>
        <pc:spChg chg="add del mod">
          <ac:chgData name="Tulika Rajan" userId="a644d86a-fd29-41ce-bfcf-44e368f879ac" providerId="ADAL" clId="{248C9842-3B94-4686-AD06-FB95FAEF5C9E}" dt="2023-06-15T19:39:33.556" v="3291"/>
          <ac:spMkLst>
            <pc:docMk/>
            <pc:sldMk cId="607555409" sldId="296"/>
            <ac:spMk id="17" creationId="{D39AC67E-5AAB-C06C-7184-834E278F3F31}"/>
          </ac:spMkLst>
        </pc:spChg>
        <pc:spChg chg="add del mod">
          <ac:chgData name="Tulika Rajan" userId="a644d86a-fd29-41ce-bfcf-44e368f879ac" providerId="ADAL" clId="{248C9842-3B94-4686-AD06-FB95FAEF5C9E}" dt="2023-06-15T19:39:33.556" v="3291"/>
          <ac:spMkLst>
            <pc:docMk/>
            <pc:sldMk cId="607555409" sldId="296"/>
            <ac:spMk id="18" creationId="{9FC15F27-9BC7-BF61-3FA0-4DC02BAB0F73}"/>
          </ac:spMkLst>
        </pc:spChg>
        <pc:spChg chg="add del mod">
          <ac:chgData name="Tulika Rajan" userId="a644d86a-fd29-41ce-bfcf-44e368f879ac" providerId="ADAL" clId="{248C9842-3B94-4686-AD06-FB95FAEF5C9E}" dt="2023-06-15T19:39:33.556" v="3291"/>
          <ac:spMkLst>
            <pc:docMk/>
            <pc:sldMk cId="607555409" sldId="296"/>
            <ac:spMk id="19" creationId="{BEE67A5E-92F3-B214-CEB5-7C7D3153694A}"/>
          </ac:spMkLst>
        </pc:spChg>
        <pc:spChg chg="add del mod">
          <ac:chgData name="Tulika Rajan" userId="a644d86a-fd29-41ce-bfcf-44e368f879ac" providerId="ADAL" clId="{248C9842-3B94-4686-AD06-FB95FAEF5C9E}" dt="2023-06-15T19:39:33.556" v="3291"/>
          <ac:spMkLst>
            <pc:docMk/>
            <pc:sldMk cId="607555409" sldId="296"/>
            <ac:spMk id="20" creationId="{2080ADAE-D67D-7985-E10C-1D14DF9B8711}"/>
          </ac:spMkLst>
        </pc:spChg>
        <pc:spChg chg="add del mod">
          <ac:chgData name="Tulika Rajan" userId="a644d86a-fd29-41ce-bfcf-44e368f879ac" providerId="ADAL" clId="{248C9842-3B94-4686-AD06-FB95FAEF5C9E}" dt="2023-06-15T19:39:33.556" v="3291"/>
          <ac:spMkLst>
            <pc:docMk/>
            <pc:sldMk cId="607555409" sldId="296"/>
            <ac:spMk id="21" creationId="{444AF382-2972-1536-B437-447F38CDE7E4}"/>
          </ac:spMkLst>
        </pc:spChg>
        <pc:spChg chg="add del mod">
          <ac:chgData name="Tulika Rajan" userId="a644d86a-fd29-41ce-bfcf-44e368f879ac" providerId="ADAL" clId="{248C9842-3B94-4686-AD06-FB95FAEF5C9E}" dt="2023-06-15T19:39:33.556" v="3291"/>
          <ac:spMkLst>
            <pc:docMk/>
            <pc:sldMk cId="607555409" sldId="296"/>
            <ac:spMk id="22" creationId="{FA27E11B-4EFF-FB77-F772-5689EB892991}"/>
          </ac:spMkLst>
        </pc:spChg>
        <pc:spChg chg="add del mod">
          <ac:chgData name="Tulika Rajan" userId="a644d86a-fd29-41ce-bfcf-44e368f879ac" providerId="ADAL" clId="{248C9842-3B94-4686-AD06-FB95FAEF5C9E}" dt="2023-06-15T19:39:33.556" v="3291"/>
          <ac:spMkLst>
            <pc:docMk/>
            <pc:sldMk cId="607555409" sldId="296"/>
            <ac:spMk id="23" creationId="{7B65DE02-2CB0-8217-8EA8-8720574F7200}"/>
          </ac:spMkLst>
        </pc:spChg>
        <pc:spChg chg="add del mod">
          <ac:chgData name="Tulika Rajan" userId="a644d86a-fd29-41ce-bfcf-44e368f879ac" providerId="ADAL" clId="{248C9842-3B94-4686-AD06-FB95FAEF5C9E}" dt="2023-06-15T19:39:33.556" v="3291"/>
          <ac:spMkLst>
            <pc:docMk/>
            <pc:sldMk cId="607555409" sldId="296"/>
            <ac:spMk id="24" creationId="{98125C06-EC5F-7CDD-4E2E-F54841FE1452}"/>
          </ac:spMkLst>
        </pc:spChg>
        <pc:spChg chg="add mod">
          <ac:chgData name="Tulika Rajan" userId="a644d86a-fd29-41ce-bfcf-44e368f879ac" providerId="ADAL" clId="{248C9842-3B94-4686-AD06-FB95FAEF5C9E}" dt="2023-06-15T19:48:55.696" v="3382" actId="1038"/>
          <ac:spMkLst>
            <pc:docMk/>
            <pc:sldMk cId="607555409" sldId="296"/>
            <ac:spMk id="25" creationId="{F7352E75-23D4-A126-C309-DB4EC3AFB3C9}"/>
          </ac:spMkLst>
        </pc:spChg>
        <pc:spChg chg="add del mod">
          <ac:chgData name="Tulika Rajan" userId="a644d86a-fd29-41ce-bfcf-44e368f879ac" providerId="ADAL" clId="{248C9842-3B94-4686-AD06-FB95FAEF5C9E}" dt="2023-06-15T19:41:01.651" v="3309" actId="478"/>
          <ac:spMkLst>
            <pc:docMk/>
            <pc:sldMk cId="607555409" sldId="296"/>
            <ac:spMk id="26" creationId="{3FBEDD5B-9284-F46E-7D4E-4A3C99A2F595}"/>
          </ac:spMkLst>
        </pc:spChg>
        <pc:spChg chg="add del mod">
          <ac:chgData name="Tulika Rajan" userId="a644d86a-fd29-41ce-bfcf-44e368f879ac" providerId="ADAL" clId="{248C9842-3B94-4686-AD06-FB95FAEF5C9E}" dt="2023-06-15T19:40:59.402" v="3308" actId="478"/>
          <ac:spMkLst>
            <pc:docMk/>
            <pc:sldMk cId="607555409" sldId="296"/>
            <ac:spMk id="28" creationId="{77F6FF23-7CD0-0598-BBF5-F552B07F6FDB}"/>
          </ac:spMkLst>
        </pc:spChg>
        <pc:spChg chg="add mod">
          <ac:chgData name="Tulika Rajan" userId="a644d86a-fd29-41ce-bfcf-44e368f879ac" providerId="ADAL" clId="{248C9842-3B94-4686-AD06-FB95FAEF5C9E}" dt="2023-06-15T19:48:50.161" v="3370" actId="1038"/>
          <ac:spMkLst>
            <pc:docMk/>
            <pc:sldMk cId="607555409" sldId="296"/>
            <ac:spMk id="29" creationId="{4C3B1887-5662-4BCF-83FD-740307482EE4}"/>
          </ac:spMkLst>
        </pc:spChg>
        <pc:spChg chg="add mod">
          <ac:chgData name="Tulika Rajan" userId="a644d86a-fd29-41ce-bfcf-44e368f879ac" providerId="ADAL" clId="{248C9842-3B94-4686-AD06-FB95FAEF5C9E}" dt="2023-06-15T19:48:50.161" v="3370" actId="1038"/>
          <ac:spMkLst>
            <pc:docMk/>
            <pc:sldMk cId="607555409" sldId="296"/>
            <ac:spMk id="30" creationId="{580B59A1-1744-4CEF-94A4-F70A6AA58ADE}"/>
          </ac:spMkLst>
        </pc:spChg>
        <pc:spChg chg="add mod">
          <ac:chgData name="Tulika Rajan" userId="a644d86a-fd29-41ce-bfcf-44e368f879ac" providerId="ADAL" clId="{248C9842-3B94-4686-AD06-FB95FAEF5C9E}" dt="2023-06-15T19:49:03.218" v="3392" actId="1038"/>
          <ac:spMkLst>
            <pc:docMk/>
            <pc:sldMk cId="607555409" sldId="296"/>
            <ac:spMk id="31" creationId="{DFF0FB25-CC1C-EA2C-653E-35F84405B439}"/>
          </ac:spMkLst>
        </pc:spChg>
        <pc:spChg chg="add del mod">
          <ac:chgData name="Tulika Rajan" userId="a644d86a-fd29-41ce-bfcf-44e368f879ac" providerId="ADAL" clId="{248C9842-3B94-4686-AD06-FB95FAEF5C9E}" dt="2023-06-15T19:41:06.836" v="3311" actId="478"/>
          <ac:spMkLst>
            <pc:docMk/>
            <pc:sldMk cId="607555409" sldId="296"/>
            <ac:spMk id="32" creationId="{BDCFCFEE-444E-209A-49F2-833A7764F1C0}"/>
          </ac:spMkLst>
        </pc:spChg>
        <pc:spChg chg="add del mod">
          <ac:chgData name="Tulika Rajan" userId="a644d86a-fd29-41ce-bfcf-44e368f879ac" providerId="ADAL" clId="{248C9842-3B94-4686-AD06-FB95FAEF5C9E}" dt="2023-06-15T19:41:04.883" v="3310" actId="478"/>
          <ac:spMkLst>
            <pc:docMk/>
            <pc:sldMk cId="607555409" sldId="296"/>
            <ac:spMk id="33" creationId="{2E71EAF5-C29C-08C2-0307-8F661F1194C8}"/>
          </ac:spMkLst>
        </pc:spChg>
        <pc:spChg chg="add mod">
          <ac:chgData name="Tulika Rajan" userId="a644d86a-fd29-41ce-bfcf-44e368f879ac" providerId="ADAL" clId="{248C9842-3B94-4686-AD06-FB95FAEF5C9E}" dt="2023-06-15T19:48:50.161" v="3370" actId="1038"/>
          <ac:spMkLst>
            <pc:docMk/>
            <pc:sldMk cId="607555409" sldId="296"/>
            <ac:spMk id="34" creationId="{4E55250A-BE63-56F3-7381-D89D86E330CD}"/>
          </ac:spMkLst>
        </pc:spChg>
        <pc:spChg chg="add mod">
          <ac:chgData name="Tulika Rajan" userId="a644d86a-fd29-41ce-bfcf-44e368f879ac" providerId="ADAL" clId="{248C9842-3B94-4686-AD06-FB95FAEF5C9E}" dt="2023-06-15T19:48:50.161" v="3370" actId="1038"/>
          <ac:spMkLst>
            <pc:docMk/>
            <pc:sldMk cId="607555409" sldId="296"/>
            <ac:spMk id="35" creationId="{3CD578C4-82CF-D17A-D4E6-36F7C1A0AE7E}"/>
          </ac:spMkLst>
        </pc:spChg>
        <pc:spChg chg="add mod">
          <ac:chgData name="Tulika Rajan" userId="a644d86a-fd29-41ce-bfcf-44e368f879ac" providerId="ADAL" clId="{248C9842-3B94-4686-AD06-FB95FAEF5C9E}" dt="2023-06-15T19:39:51.537" v="3292"/>
          <ac:spMkLst>
            <pc:docMk/>
            <pc:sldMk cId="607555409" sldId="296"/>
            <ac:spMk id="36" creationId="{F94297B0-498C-4F16-FECA-3EB7768A8455}"/>
          </ac:spMkLst>
        </pc:spChg>
        <pc:spChg chg="add del mod">
          <ac:chgData name="Tulika Rajan" userId="a644d86a-fd29-41ce-bfcf-44e368f879ac" providerId="ADAL" clId="{248C9842-3B94-4686-AD06-FB95FAEF5C9E}" dt="2023-06-15T19:41:45.649" v="3321" actId="478"/>
          <ac:spMkLst>
            <pc:docMk/>
            <pc:sldMk cId="607555409" sldId="296"/>
            <ac:spMk id="37" creationId="{D4E6F3A4-0C5D-B0AA-735B-E7699EAD04BD}"/>
          </ac:spMkLst>
        </pc:spChg>
        <pc:spChg chg="add mod">
          <ac:chgData name="Tulika Rajan" userId="a644d86a-fd29-41ce-bfcf-44e368f879ac" providerId="ADAL" clId="{248C9842-3B94-4686-AD06-FB95FAEF5C9E}" dt="2023-06-15T19:39:51.537" v="3292"/>
          <ac:spMkLst>
            <pc:docMk/>
            <pc:sldMk cId="607555409" sldId="296"/>
            <ac:spMk id="38" creationId="{D1C40A7E-65DE-9237-4E19-223390DC621A}"/>
          </ac:spMkLst>
        </pc:spChg>
        <pc:spChg chg="add del mod">
          <ac:chgData name="Tulika Rajan" userId="a644d86a-fd29-41ce-bfcf-44e368f879ac" providerId="ADAL" clId="{248C9842-3B94-4686-AD06-FB95FAEF5C9E}" dt="2023-06-15T19:41:40.234" v="3319" actId="478"/>
          <ac:spMkLst>
            <pc:docMk/>
            <pc:sldMk cId="607555409" sldId="296"/>
            <ac:spMk id="39" creationId="{61E0BDF0-32F8-5EB0-BCDD-FAF6E8A9EA37}"/>
          </ac:spMkLst>
        </pc:spChg>
        <pc:spChg chg="add mod">
          <ac:chgData name="Tulika Rajan" userId="a644d86a-fd29-41ce-bfcf-44e368f879ac" providerId="ADAL" clId="{248C9842-3B94-4686-AD06-FB95FAEF5C9E}" dt="2023-06-15T19:39:51.537" v="3292"/>
          <ac:spMkLst>
            <pc:docMk/>
            <pc:sldMk cId="607555409" sldId="296"/>
            <ac:spMk id="40" creationId="{0085FBAB-E477-4AAE-791B-1C83FC3926EE}"/>
          </ac:spMkLst>
        </pc:spChg>
        <pc:graphicFrameChg chg="add mod">
          <ac:chgData name="Tulika Rajan" userId="a644d86a-fd29-41ce-bfcf-44e368f879ac" providerId="ADAL" clId="{248C9842-3B94-4686-AD06-FB95FAEF5C9E}" dt="2023-06-16T18:15:05.895" v="3906" actId="20577"/>
          <ac:graphicFrameMkLst>
            <pc:docMk/>
            <pc:sldMk cId="607555409" sldId="296"/>
            <ac:graphicFrameMk id="6" creationId="{120E395D-C315-3B25-750D-4B5752446DAB}"/>
          </ac:graphicFrameMkLst>
        </pc:graphicFrameChg>
        <pc:cxnChg chg="add del mod">
          <ac:chgData name="Tulika Rajan" userId="a644d86a-fd29-41ce-bfcf-44e368f879ac" providerId="ADAL" clId="{248C9842-3B94-4686-AD06-FB95FAEF5C9E}" dt="2023-06-15T19:39:33.556" v="3291"/>
          <ac:cxnSpMkLst>
            <pc:docMk/>
            <pc:sldMk cId="607555409" sldId="296"/>
            <ac:cxnSpMk id="11" creationId="{2B7E4DEB-4125-470F-A3DC-08887D491CB3}"/>
          </ac:cxnSpMkLst>
        </pc:cxnChg>
        <pc:cxnChg chg="add mod">
          <ac:chgData name="Tulika Rajan" userId="a644d86a-fd29-41ce-bfcf-44e368f879ac" providerId="ADAL" clId="{248C9842-3B94-4686-AD06-FB95FAEF5C9E}" dt="2023-06-15T19:48:50.161" v="3370" actId="1038"/>
          <ac:cxnSpMkLst>
            <pc:docMk/>
            <pc:sldMk cId="607555409" sldId="296"/>
            <ac:cxnSpMk id="27" creationId="{2B7E4DEB-4125-470F-A3DC-08887D491CB3}"/>
          </ac:cxnSpMkLst>
        </pc:cxnChg>
      </pc:sldChg>
      <pc:sldChg chg="addSp delSp modSp new mod modAnim">
        <pc:chgData name="Tulika Rajan" userId="a644d86a-fd29-41ce-bfcf-44e368f879ac" providerId="ADAL" clId="{248C9842-3B94-4686-AD06-FB95FAEF5C9E}" dt="2023-06-17T04:38:55.563" v="4050"/>
        <pc:sldMkLst>
          <pc:docMk/>
          <pc:sldMk cId="3128112987" sldId="297"/>
        </pc:sldMkLst>
        <pc:spChg chg="del">
          <ac:chgData name="Tulika Rajan" userId="a644d86a-fd29-41ce-bfcf-44e368f879ac" providerId="ADAL" clId="{248C9842-3B94-4686-AD06-FB95FAEF5C9E}" dt="2023-06-15T19:50:10.424" v="3408" actId="478"/>
          <ac:spMkLst>
            <pc:docMk/>
            <pc:sldMk cId="3128112987" sldId="297"/>
            <ac:spMk id="2" creationId="{AE67AFF0-778B-D451-2A7B-F99EDA138456}"/>
          </ac:spMkLst>
        </pc:spChg>
        <pc:spChg chg="del">
          <ac:chgData name="Tulika Rajan" userId="a644d86a-fd29-41ce-bfcf-44e368f879ac" providerId="ADAL" clId="{248C9842-3B94-4686-AD06-FB95FAEF5C9E}" dt="2023-06-15T19:50:06.424" v="3407" actId="478"/>
          <ac:spMkLst>
            <pc:docMk/>
            <pc:sldMk cId="3128112987" sldId="297"/>
            <ac:spMk id="3" creationId="{2CD98FB5-A55F-38EE-1609-BEB7939F3C20}"/>
          </ac:spMkLst>
        </pc:spChg>
        <pc:spChg chg="add mod">
          <ac:chgData name="Tulika Rajan" userId="a644d86a-fd29-41ce-bfcf-44e368f879ac" providerId="ADAL" clId="{248C9842-3B94-4686-AD06-FB95FAEF5C9E}" dt="2023-06-15T19:50:11.558" v="3409"/>
          <ac:spMkLst>
            <pc:docMk/>
            <pc:sldMk cId="3128112987" sldId="297"/>
            <ac:spMk id="5" creationId="{22D8DC83-CE87-C733-DBCA-B2778E2F7C26}"/>
          </ac:spMkLst>
        </pc:spChg>
        <pc:spChg chg="add del mod">
          <ac:chgData name="Tulika Rajan" userId="a644d86a-fd29-41ce-bfcf-44e368f879ac" providerId="ADAL" clId="{248C9842-3B94-4686-AD06-FB95FAEF5C9E}" dt="2023-06-15T19:55:32.518" v="3463" actId="21"/>
          <ac:spMkLst>
            <pc:docMk/>
            <pc:sldMk cId="3128112987" sldId="297"/>
            <ac:spMk id="8" creationId="{008BCE73-752F-0210-E09A-17B01E36CF8D}"/>
          </ac:spMkLst>
        </pc:spChg>
        <pc:spChg chg="add mod">
          <ac:chgData name="Tulika Rajan" userId="a644d86a-fd29-41ce-bfcf-44e368f879ac" providerId="ADAL" clId="{248C9842-3B94-4686-AD06-FB95FAEF5C9E}" dt="2023-06-15T19:57:17.155" v="3495" actId="208"/>
          <ac:spMkLst>
            <pc:docMk/>
            <pc:sldMk cId="3128112987" sldId="297"/>
            <ac:spMk id="9" creationId="{6C42C351-2ACC-D0E9-5EAE-BB7BDFD33E21}"/>
          </ac:spMkLst>
        </pc:spChg>
        <pc:spChg chg="add del mod">
          <ac:chgData name="Tulika Rajan" userId="a644d86a-fd29-41ce-bfcf-44e368f879ac" providerId="ADAL" clId="{248C9842-3B94-4686-AD06-FB95FAEF5C9E}" dt="2023-06-15T19:57:27.258" v="3497" actId="478"/>
          <ac:spMkLst>
            <pc:docMk/>
            <pc:sldMk cId="3128112987" sldId="297"/>
            <ac:spMk id="10" creationId="{C41B94AA-5671-F5DF-0B3B-1BEE1FAE6EA7}"/>
          </ac:spMkLst>
        </pc:spChg>
        <pc:spChg chg="add mod">
          <ac:chgData name="Tulika Rajan" userId="a644d86a-fd29-41ce-bfcf-44e368f879ac" providerId="ADAL" clId="{248C9842-3B94-4686-AD06-FB95FAEF5C9E}" dt="2023-06-15T19:59:35.568" v="3517" actId="120"/>
          <ac:spMkLst>
            <pc:docMk/>
            <pc:sldMk cId="3128112987" sldId="297"/>
            <ac:spMk id="11" creationId="{E7E0A959-49E0-4527-3815-B2A5CF1AD5D3}"/>
          </ac:spMkLst>
        </pc:spChg>
        <pc:spChg chg="add mod">
          <ac:chgData name="Tulika Rajan" userId="a644d86a-fd29-41ce-bfcf-44e368f879ac" providerId="ADAL" clId="{248C9842-3B94-4686-AD06-FB95FAEF5C9E}" dt="2023-06-15T20:00:50.626" v="3536" actId="1036"/>
          <ac:spMkLst>
            <pc:docMk/>
            <pc:sldMk cId="3128112987" sldId="297"/>
            <ac:spMk id="12" creationId="{BBF90BB2-D5CE-D244-C6E4-84D95BD92364}"/>
          </ac:spMkLst>
        </pc:spChg>
        <pc:spChg chg="add mod">
          <ac:chgData name="Tulika Rajan" userId="a644d86a-fd29-41ce-bfcf-44e368f879ac" providerId="ADAL" clId="{248C9842-3B94-4686-AD06-FB95FAEF5C9E}" dt="2023-06-15T20:00:53.584" v="3543" actId="1036"/>
          <ac:spMkLst>
            <pc:docMk/>
            <pc:sldMk cId="3128112987" sldId="297"/>
            <ac:spMk id="13" creationId="{83F7C1AA-4D18-7228-585E-D8D55C8954EE}"/>
          </ac:spMkLst>
        </pc:spChg>
        <pc:spChg chg="add mod">
          <ac:chgData name="Tulika Rajan" userId="a644d86a-fd29-41ce-bfcf-44e368f879ac" providerId="ADAL" clId="{248C9842-3B94-4686-AD06-FB95FAEF5C9E}" dt="2023-06-15T20:01:49.012" v="3550" actId="114"/>
          <ac:spMkLst>
            <pc:docMk/>
            <pc:sldMk cId="3128112987" sldId="297"/>
            <ac:spMk id="14" creationId="{2E26CC0E-A707-DAD0-A190-38E666906279}"/>
          </ac:spMkLst>
        </pc:spChg>
        <pc:graphicFrameChg chg="add mod modGraphic">
          <ac:chgData name="Tulika Rajan" userId="a644d86a-fd29-41ce-bfcf-44e368f879ac" providerId="ADAL" clId="{248C9842-3B94-4686-AD06-FB95FAEF5C9E}" dt="2023-06-15T19:54:01.252" v="3456" actId="12100"/>
          <ac:graphicFrameMkLst>
            <pc:docMk/>
            <pc:sldMk cId="3128112987" sldId="297"/>
            <ac:graphicFrameMk id="6" creationId="{CF50F611-4708-8B3A-FB30-136C9394C361}"/>
          </ac:graphicFrameMkLst>
        </pc:graphicFrameChg>
      </pc:sldChg>
      <pc:sldChg chg="addSp delSp modSp add mod modAnim">
        <pc:chgData name="Tulika Rajan" userId="a644d86a-fd29-41ce-bfcf-44e368f879ac" providerId="ADAL" clId="{248C9842-3B94-4686-AD06-FB95FAEF5C9E}" dt="2023-06-17T07:05:43.345" v="4411" actId="478"/>
        <pc:sldMkLst>
          <pc:docMk/>
          <pc:sldMk cId="2991012605" sldId="298"/>
        </pc:sldMkLst>
        <pc:spChg chg="add mod">
          <ac:chgData name="Tulika Rajan" userId="a644d86a-fd29-41ce-bfcf-44e368f879ac" providerId="ADAL" clId="{248C9842-3B94-4686-AD06-FB95FAEF5C9E}" dt="2023-06-15T19:55:58.991" v="3472" actId="20577"/>
          <ac:spMkLst>
            <pc:docMk/>
            <pc:sldMk cId="2991012605" sldId="298"/>
            <ac:spMk id="2" creationId="{D5D39BF3-D7DD-92A8-F67E-662B44C9556A}"/>
          </ac:spMkLst>
        </pc:spChg>
        <pc:spChg chg="del mod">
          <ac:chgData name="Tulika Rajan" userId="a644d86a-fd29-41ce-bfcf-44e368f879ac" providerId="ADAL" clId="{248C9842-3B94-4686-AD06-FB95FAEF5C9E}" dt="2023-06-17T07:05:43.345" v="4411" actId="478"/>
          <ac:spMkLst>
            <pc:docMk/>
            <pc:sldMk cId="2991012605" sldId="298"/>
            <ac:spMk id="4" creationId="{842FD404-2506-21E3-4FD1-0D884AD99882}"/>
          </ac:spMkLst>
        </pc:spChg>
        <pc:spChg chg="add mod">
          <ac:chgData name="Tulika Rajan" userId="a644d86a-fd29-41ce-bfcf-44e368f879ac" providerId="ADAL" clId="{248C9842-3B94-4686-AD06-FB95FAEF5C9E}" dt="2023-06-15T20:03:55.775" v="3560" actId="1076"/>
          <ac:spMkLst>
            <pc:docMk/>
            <pc:sldMk cId="2991012605" sldId="298"/>
            <ac:spMk id="7" creationId="{F1EC5AB9-82A5-446A-0764-EBD7A842E7CC}"/>
          </ac:spMkLst>
        </pc:spChg>
        <pc:spChg chg="add mod">
          <ac:chgData name="Tulika Rajan" userId="a644d86a-fd29-41ce-bfcf-44e368f879ac" providerId="ADAL" clId="{248C9842-3B94-4686-AD06-FB95FAEF5C9E}" dt="2023-06-15T20:03:58.209" v="3561" actId="208"/>
          <ac:spMkLst>
            <pc:docMk/>
            <pc:sldMk cId="2991012605" sldId="298"/>
            <ac:spMk id="9" creationId="{D10FC0A8-6CAA-A5FA-55EA-6848B27E20CC}"/>
          </ac:spMkLst>
        </pc:spChg>
        <pc:graphicFrameChg chg="del">
          <ac:chgData name="Tulika Rajan" userId="a644d86a-fd29-41ce-bfcf-44e368f879ac" providerId="ADAL" clId="{248C9842-3B94-4686-AD06-FB95FAEF5C9E}" dt="2023-06-15T19:55:41.415" v="3465" actId="478"/>
          <ac:graphicFrameMkLst>
            <pc:docMk/>
            <pc:sldMk cId="2991012605" sldId="298"/>
            <ac:graphicFrameMk id="6" creationId="{CF50F611-4708-8B3A-FB30-136C9394C361}"/>
          </ac:graphicFrameMkLst>
        </pc:graphicFrameChg>
      </pc:sldChg>
      <pc:sldChg chg="addSp delSp modSp new mod">
        <pc:chgData name="Tulika Rajan" userId="a644d86a-fd29-41ce-bfcf-44e368f879ac" providerId="ADAL" clId="{248C9842-3B94-4686-AD06-FB95FAEF5C9E}" dt="2023-06-15T20:04:58.723" v="3579" actId="14100"/>
        <pc:sldMkLst>
          <pc:docMk/>
          <pc:sldMk cId="4161136005" sldId="299"/>
        </pc:sldMkLst>
        <pc:spChg chg="del mod">
          <ac:chgData name="Tulika Rajan" userId="a644d86a-fd29-41ce-bfcf-44e368f879ac" providerId="ADAL" clId="{248C9842-3B94-4686-AD06-FB95FAEF5C9E}" dt="2023-06-15T20:04:45.683" v="3566" actId="478"/>
          <ac:spMkLst>
            <pc:docMk/>
            <pc:sldMk cId="4161136005" sldId="299"/>
            <ac:spMk id="2" creationId="{E9FEAB28-3E20-2288-2CF9-1AAF500738CB}"/>
          </ac:spMkLst>
        </pc:spChg>
        <pc:spChg chg="del">
          <ac:chgData name="Tulika Rajan" userId="a644d86a-fd29-41ce-bfcf-44e368f879ac" providerId="ADAL" clId="{248C9842-3B94-4686-AD06-FB95FAEF5C9E}" dt="2023-06-15T20:04:35.533" v="3564" actId="478"/>
          <ac:spMkLst>
            <pc:docMk/>
            <pc:sldMk cId="4161136005" sldId="299"/>
            <ac:spMk id="3" creationId="{C251CC8D-DAD8-C720-3067-E07239A4EEC6}"/>
          </ac:spMkLst>
        </pc:spChg>
        <pc:spChg chg="add mod">
          <ac:chgData name="Tulika Rajan" userId="a644d86a-fd29-41ce-bfcf-44e368f879ac" providerId="ADAL" clId="{248C9842-3B94-4686-AD06-FB95FAEF5C9E}" dt="2023-06-15T20:04:58.723" v="3579" actId="14100"/>
          <ac:spMkLst>
            <pc:docMk/>
            <pc:sldMk cId="4161136005" sldId="299"/>
            <ac:spMk id="5" creationId="{CF464B24-6C91-042F-AE31-D81754C4AAD7}"/>
          </ac:spMkLst>
        </pc:spChg>
        <pc:spChg chg="add mod">
          <ac:chgData name="Tulika Rajan" userId="a644d86a-fd29-41ce-bfcf-44e368f879ac" providerId="ADAL" clId="{248C9842-3B94-4686-AD06-FB95FAEF5C9E}" dt="2023-06-15T20:04:51.379" v="3577" actId="20577"/>
          <ac:spMkLst>
            <pc:docMk/>
            <pc:sldMk cId="4161136005" sldId="299"/>
            <ac:spMk id="6" creationId="{8BB1B61A-CC53-5002-11AE-1E7EB78876ED}"/>
          </ac:spMkLst>
        </pc:spChg>
      </pc:sldChg>
      <pc:sldChg chg="modSp add mod ord">
        <pc:chgData name="Tulika Rajan" userId="a644d86a-fd29-41ce-bfcf-44e368f879ac" providerId="ADAL" clId="{248C9842-3B94-4686-AD06-FB95FAEF5C9E}" dt="2023-06-15T20:06:58.994" v="3597" actId="20577"/>
        <pc:sldMkLst>
          <pc:docMk/>
          <pc:sldMk cId="2927808594" sldId="300"/>
        </pc:sldMkLst>
        <pc:spChg chg="mod">
          <ac:chgData name="Tulika Rajan" userId="a644d86a-fd29-41ce-bfcf-44e368f879ac" providerId="ADAL" clId="{248C9842-3B94-4686-AD06-FB95FAEF5C9E}" dt="2023-06-15T20:06:58.994" v="3597" actId="20577"/>
          <ac:spMkLst>
            <pc:docMk/>
            <pc:sldMk cId="2927808594" sldId="300"/>
            <ac:spMk id="5" creationId="{CF464B24-6C91-042F-AE31-D81754C4AAD7}"/>
          </ac:spMkLst>
        </pc:spChg>
      </pc:sldChg>
      <pc:sldChg chg="delSp modSp new mod">
        <pc:chgData name="Tulika Rajan" userId="a644d86a-fd29-41ce-bfcf-44e368f879ac" providerId="ADAL" clId="{248C9842-3B94-4686-AD06-FB95FAEF5C9E}" dt="2023-06-15T20:08:04.518" v="3611" actId="122"/>
        <pc:sldMkLst>
          <pc:docMk/>
          <pc:sldMk cId="1939598973" sldId="301"/>
        </pc:sldMkLst>
        <pc:spChg chg="mod">
          <ac:chgData name="Tulika Rajan" userId="a644d86a-fd29-41ce-bfcf-44e368f879ac" providerId="ADAL" clId="{248C9842-3B94-4686-AD06-FB95FAEF5C9E}" dt="2023-06-15T20:08:04.518" v="3611" actId="122"/>
          <ac:spMkLst>
            <pc:docMk/>
            <pc:sldMk cId="1939598973" sldId="301"/>
            <ac:spMk id="2" creationId="{68BA510D-B13E-3CE6-B483-53670E39AFDE}"/>
          </ac:spMkLst>
        </pc:spChg>
        <pc:spChg chg="del">
          <ac:chgData name="Tulika Rajan" userId="a644d86a-fd29-41ce-bfcf-44e368f879ac" providerId="ADAL" clId="{248C9842-3B94-4686-AD06-FB95FAEF5C9E}" dt="2023-06-15T20:07:37.149" v="3599" actId="478"/>
          <ac:spMkLst>
            <pc:docMk/>
            <pc:sldMk cId="1939598973" sldId="301"/>
            <ac:spMk id="3" creationId="{53F2F1A9-CC02-9B4D-6D0F-4304845BB434}"/>
          </ac:spMkLst>
        </pc:spChg>
      </pc:sldChg>
      <pc:sldChg chg="addSp delSp modSp add mod">
        <pc:chgData name="Tulika Rajan" userId="a644d86a-fd29-41ce-bfcf-44e368f879ac" providerId="ADAL" clId="{248C9842-3B94-4686-AD06-FB95FAEF5C9E}" dt="2023-06-17T05:10:29.125" v="4083" actId="1076"/>
        <pc:sldMkLst>
          <pc:docMk/>
          <pc:sldMk cId="2302158999" sldId="302"/>
        </pc:sldMkLst>
        <pc:spChg chg="del">
          <ac:chgData name="Tulika Rajan" userId="a644d86a-fd29-41ce-bfcf-44e368f879ac" providerId="ADAL" clId="{248C9842-3B94-4686-AD06-FB95FAEF5C9E}" dt="2023-06-15T20:08:16.950" v="3613" actId="478"/>
          <ac:spMkLst>
            <pc:docMk/>
            <pc:sldMk cId="2302158999" sldId="302"/>
            <ac:spMk id="2" creationId="{68BA510D-B13E-3CE6-B483-53670E39AFDE}"/>
          </ac:spMkLst>
        </pc:spChg>
        <pc:spChg chg="add del mod">
          <ac:chgData name="Tulika Rajan" userId="a644d86a-fd29-41ce-bfcf-44e368f879ac" providerId="ADAL" clId="{248C9842-3B94-4686-AD06-FB95FAEF5C9E}" dt="2023-06-17T05:10:23.290" v="4081" actId="22"/>
          <ac:spMkLst>
            <pc:docMk/>
            <pc:sldMk cId="2302158999" sldId="302"/>
            <ac:spMk id="5" creationId="{724D1771-C2F0-FC2A-5FEE-6852AF097E35}"/>
          </ac:spMkLst>
        </pc:spChg>
        <pc:spChg chg="add del mod">
          <ac:chgData name="Tulika Rajan" userId="a644d86a-fd29-41ce-bfcf-44e368f879ac" providerId="ADAL" clId="{248C9842-3B94-4686-AD06-FB95FAEF5C9E}" dt="2023-06-15T20:08:19.375" v="3614" actId="478"/>
          <ac:spMkLst>
            <pc:docMk/>
            <pc:sldMk cId="2302158999" sldId="302"/>
            <ac:spMk id="5" creationId="{83691798-9014-C208-9588-B42CBC5191D7}"/>
          </ac:spMkLst>
        </pc:spChg>
        <pc:spChg chg="add mod">
          <ac:chgData name="Tulika Rajan" userId="a644d86a-fd29-41ce-bfcf-44e368f879ac" providerId="ADAL" clId="{248C9842-3B94-4686-AD06-FB95FAEF5C9E}" dt="2023-06-15T20:10:33.695" v="3658" actId="1076"/>
          <ac:spMkLst>
            <pc:docMk/>
            <pc:sldMk cId="2302158999" sldId="302"/>
            <ac:spMk id="6" creationId="{03E66B7D-2798-D15C-B5D9-CD151CDF8CD6}"/>
          </ac:spMkLst>
        </pc:spChg>
        <pc:spChg chg="add mod">
          <ac:chgData name="Tulika Rajan" userId="a644d86a-fd29-41ce-bfcf-44e368f879ac" providerId="ADAL" clId="{248C9842-3B94-4686-AD06-FB95FAEF5C9E}" dt="2023-06-17T05:10:27.211" v="4082" actId="1076"/>
          <ac:spMkLst>
            <pc:docMk/>
            <pc:sldMk cId="2302158999" sldId="302"/>
            <ac:spMk id="9" creationId="{E4E18DB7-6593-CE5B-9A7E-B80528CBFA9D}"/>
          </ac:spMkLst>
        </pc:spChg>
        <pc:spChg chg="add del mod">
          <ac:chgData name="Tulika Rajan" userId="a644d86a-fd29-41ce-bfcf-44e368f879ac" providerId="ADAL" clId="{248C9842-3B94-4686-AD06-FB95FAEF5C9E}" dt="2023-06-16T17:50:47.236" v="3789" actId="21"/>
          <ac:spMkLst>
            <pc:docMk/>
            <pc:sldMk cId="2302158999" sldId="302"/>
            <ac:spMk id="11" creationId="{D9F9DEFE-56B7-DCDB-B34F-19AD1F7A7CD4}"/>
          </ac:spMkLst>
        </pc:spChg>
        <pc:graphicFrameChg chg="add mod modGraphic">
          <ac:chgData name="Tulika Rajan" userId="a644d86a-fd29-41ce-bfcf-44e368f879ac" providerId="ADAL" clId="{248C9842-3B94-4686-AD06-FB95FAEF5C9E}" dt="2023-06-17T05:10:29.125" v="4083" actId="1076"/>
          <ac:graphicFrameMkLst>
            <pc:docMk/>
            <pc:sldMk cId="2302158999" sldId="302"/>
            <ac:graphicFrameMk id="2" creationId="{ABC739D3-B6DF-9DE9-5F7D-FDA31F7D8CF2}"/>
          </ac:graphicFrameMkLst>
        </pc:graphicFrameChg>
        <pc:picChg chg="add del mod">
          <ac:chgData name="Tulika Rajan" userId="a644d86a-fd29-41ce-bfcf-44e368f879ac" providerId="ADAL" clId="{248C9842-3B94-4686-AD06-FB95FAEF5C9E}" dt="2023-06-16T17:49:34.324" v="3753" actId="478"/>
          <ac:picMkLst>
            <pc:docMk/>
            <pc:sldMk cId="2302158999" sldId="302"/>
            <ac:picMk id="7" creationId="{B2CFC678-7002-D8F7-0A46-6CA8A39B993D}"/>
          </ac:picMkLst>
        </pc:picChg>
        <pc:picChg chg="add del mod">
          <ac:chgData name="Tulika Rajan" userId="a644d86a-fd29-41ce-bfcf-44e368f879ac" providerId="ADAL" clId="{248C9842-3B94-4686-AD06-FB95FAEF5C9E}" dt="2023-06-16T17:50:44.325" v="3788" actId="478"/>
          <ac:picMkLst>
            <pc:docMk/>
            <pc:sldMk cId="2302158999" sldId="302"/>
            <ac:picMk id="12" creationId="{57855C86-7BD3-E793-D18A-20BDE8D1AABB}"/>
          </ac:picMkLst>
        </pc:picChg>
      </pc:sldChg>
      <pc:sldChg chg="addSp delSp modSp new mod">
        <pc:chgData name="Tulika Rajan" userId="a644d86a-fd29-41ce-bfcf-44e368f879ac" providerId="ADAL" clId="{248C9842-3B94-4686-AD06-FB95FAEF5C9E}" dt="2023-06-16T17:54:07.241" v="3815" actId="1076"/>
        <pc:sldMkLst>
          <pc:docMk/>
          <pc:sldMk cId="616743905" sldId="303"/>
        </pc:sldMkLst>
        <pc:spChg chg="del mod">
          <ac:chgData name="Tulika Rajan" userId="a644d86a-fd29-41ce-bfcf-44e368f879ac" providerId="ADAL" clId="{248C9842-3B94-4686-AD06-FB95FAEF5C9E}" dt="2023-06-15T20:10:40.441" v="3661" actId="478"/>
          <ac:spMkLst>
            <pc:docMk/>
            <pc:sldMk cId="616743905" sldId="303"/>
            <ac:spMk id="2" creationId="{EC6A7184-7678-8E5D-A9B7-AE394F6027D9}"/>
          </ac:spMkLst>
        </pc:spChg>
        <pc:spChg chg="del">
          <ac:chgData name="Tulika Rajan" userId="a644d86a-fd29-41ce-bfcf-44e368f879ac" providerId="ADAL" clId="{248C9842-3B94-4686-AD06-FB95FAEF5C9E}" dt="2023-06-15T20:10:38.238" v="3659" actId="478"/>
          <ac:spMkLst>
            <pc:docMk/>
            <pc:sldMk cId="616743905" sldId="303"/>
            <ac:spMk id="3" creationId="{987C4618-DF5A-5282-BCA8-A86360D137DB}"/>
          </ac:spMkLst>
        </pc:spChg>
        <pc:spChg chg="add del mod">
          <ac:chgData name="Tulika Rajan" userId="a644d86a-fd29-41ce-bfcf-44e368f879ac" providerId="ADAL" clId="{248C9842-3B94-4686-AD06-FB95FAEF5C9E}" dt="2023-06-16T17:54:01.130" v="3813" actId="478"/>
          <ac:spMkLst>
            <pc:docMk/>
            <pc:sldMk cId="616743905" sldId="303"/>
            <ac:spMk id="5" creationId="{042AA99E-2AF7-DE46-DA25-AA3B09910DE3}"/>
          </ac:spMkLst>
        </pc:spChg>
        <pc:spChg chg="add mod">
          <ac:chgData name="Tulika Rajan" userId="a644d86a-fd29-41ce-bfcf-44e368f879ac" providerId="ADAL" clId="{248C9842-3B94-4686-AD06-FB95FAEF5C9E}" dt="2023-06-16T17:54:07.241" v="3815" actId="1076"/>
          <ac:spMkLst>
            <pc:docMk/>
            <pc:sldMk cId="616743905" sldId="303"/>
            <ac:spMk id="9" creationId="{53814C49-7779-FF61-E141-612C360154DD}"/>
          </ac:spMkLst>
        </pc:spChg>
        <pc:spChg chg="add del mod">
          <ac:chgData name="Tulika Rajan" userId="a644d86a-fd29-41ce-bfcf-44e368f879ac" providerId="ADAL" clId="{248C9842-3B94-4686-AD06-FB95FAEF5C9E}" dt="2023-06-16T17:54:03.507" v="3814" actId="478"/>
          <ac:spMkLst>
            <pc:docMk/>
            <pc:sldMk cId="616743905" sldId="303"/>
            <ac:spMk id="10" creationId="{292AC41C-3646-B1FC-BBFB-FD2457F59074}"/>
          </ac:spMkLst>
        </pc:spChg>
        <pc:graphicFrameChg chg="add mod modGraphic">
          <ac:chgData name="Tulika Rajan" userId="a644d86a-fd29-41ce-bfcf-44e368f879ac" providerId="ADAL" clId="{248C9842-3B94-4686-AD06-FB95FAEF5C9E}" dt="2023-06-16T17:52:03.862" v="3804" actId="14100"/>
          <ac:graphicFrameMkLst>
            <pc:docMk/>
            <pc:sldMk cId="616743905" sldId="303"/>
            <ac:graphicFrameMk id="2" creationId="{8C2E2A5A-39BA-7413-70C3-E19D5A9E7C8B}"/>
          </ac:graphicFrameMkLst>
        </pc:graphicFrameChg>
        <pc:graphicFrameChg chg="add mod modGraphic">
          <ac:chgData name="Tulika Rajan" userId="a644d86a-fd29-41ce-bfcf-44e368f879ac" providerId="ADAL" clId="{248C9842-3B94-4686-AD06-FB95FAEF5C9E}" dt="2023-06-16T17:53:49.446" v="3812" actId="14734"/>
          <ac:graphicFrameMkLst>
            <pc:docMk/>
            <pc:sldMk cId="616743905" sldId="303"/>
            <ac:graphicFrameMk id="3" creationId="{3D66C570-E3FB-48D1-2C61-45E24A1746F8}"/>
          </ac:graphicFrameMkLst>
        </pc:graphicFrameChg>
        <pc:picChg chg="add del mod">
          <ac:chgData name="Tulika Rajan" userId="a644d86a-fd29-41ce-bfcf-44e368f879ac" providerId="ADAL" clId="{248C9842-3B94-4686-AD06-FB95FAEF5C9E}" dt="2023-06-16T17:51:40.131" v="3800" actId="478"/>
          <ac:picMkLst>
            <pc:docMk/>
            <pc:sldMk cId="616743905" sldId="303"/>
            <ac:picMk id="6" creationId="{1F72F68B-EF1A-9990-0976-E053D5E25159}"/>
          </ac:picMkLst>
        </pc:picChg>
        <pc:picChg chg="add del mod">
          <ac:chgData name="Tulika Rajan" userId="a644d86a-fd29-41ce-bfcf-44e368f879ac" providerId="ADAL" clId="{248C9842-3B94-4686-AD06-FB95FAEF5C9E}" dt="2023-06-16T17:51:41.610" v="3801" actId="478"/>
          <ac:picMkLst>
            <pc:docMk/>
            <pc:sldMk cId="616743905" sldId="303"/>
            <ac:picMk id="7" creationId="{62E0E42E-0E68-03B1-8EE8-01CD3DE0FC8C}"/>
          </ac:picMkLst>
        </pc:picChg>
      </pc:sldChg>
      <pc:sldChg chg="addSp delSp modSp add mod">
        <pc:chgData name="Tulika Rajan" userId="a644d86a-fd29-41ce-bfcf-44e368f879ac" providerId="ADAL" clId="{248C9842-3B94-4686-AD06-FB95FAEF5C9E}" dt="2023-06-16T17:51:35.792" v="3799" actId="1076"/>
        <pc:sldMkLst>
          <pc:docMk/>
          <pc:sldMk cId="3855352374" sldId="304"/>
        </pc:sldMkLst>
        <pc:spChg chg="add mod">
          <ac:chgData name="Tulika Rajan" userId="a644d86a-fd29-41ce-bfcf-44e368f879ac" providerId="ADAL" clId="{248C9842-3B94-4686-AD06-FB95FAEF5C9E}" dt="2023-06-15T20:13:19.352" v="3687" actId="20577"/>
          <ac:spMkLst>
            <pc:docMk/>
            <pc:sldMk cId="3855352374" sldId="304"/>
            <ac:spMk id="5" creationId="{B3026743-66A0-D2F6-A213-7428D371494E}"/>
          </ac:spMkLst>
        </pc:spChg>
        <pc:spChg chg="del">
          <ac:chgData name="Tulika Rajan" userId="a644d86a-fd29-41ce-bfcf-44e368f879ac" providerId="ADAL" clId="{248C9842-3B94-4686-AD06-FB95FAEF5C9E}" dt="2023-06-15T20:12:53.672" v="3678" actId="478"/>
          <ac:spMkLst>
            <pc:docMk/>
            <pc:sldMk cId="3855352374" sldId="304"/>
            <ac:spMk id="9" creationId="{E4E18DB7-6593-CE5B-9A7E-B80528CBFA9D}"/>
          </ac:spMkLst>
        </pc:spChg>
        <pc:spChg chg="del mod">
          <ac:chgData name="Tulika Rajan" userId="a644d86a-fd29-41ce-bfcf-44e368f879ac" providerId="ADAL" clId="{248C9842-3B94-4686-AD06-FB95FAEF5C9E}" dt="2023-06-15T20:12:56.528" v="3681" actId="478"/>
          <ac:spMkLst>
            <pc:docMk/>
            <pc:sldMk cId="3855352374" sldId="304"/>
            <ac:spMk id="11" creationId="{D9F9DEFE-56B7-DCDB-B34F-19AD1F7A7CD4}"/>
          </ac:spMkLst>
        </pc:spChg>
        <pc:graphicFrameChg chg="add mod">
          <ac:chgData name="Tulika Rajan" userId="a644d86a-fd29-41ce-bfcf-44e368f879ac" providerId="ADAL" clId="{248C9842-3B94-4686-AD06-FB95FAEF5C9E}" dt="2023-06-16T17:51:35.792" v="3799" actId="1076"/>
          <ac:graphicFrameMkLst>
            <pc:docMk/>
            <pc:sldMk cId="3855352374" sldId="304"/>
            <ac:graphicFrameMk id="3" creationId="{3FA26132-7AD1-CEE8-8CD7-6FFDB9C0A460}"/>
          </ac:graphicFrameMkLst>
        </pc:graphicFrameChg>
        <pc:picChg chg="add del mod">
          <ac:chgData name="Tulika Rajan" userId="a644d86a-fd29-41ce-bfcf-44e368f879ac" providerId="ADAL" clId="{248C9842-3B94-4686-AD06-FB95FAEF5C9E}" dt="2023-06-16T17:51:17.686" v="3797" actId="478"/>
          <ac:picMkLst>
            <pc:docMk/>
            <pc:sldMk cId="3855352374" sldId="304"/>
            <ac:picMk id="2" creationId="{E9090EA7-FBBE-AC5B-D511-171F01912A25}"/>
          </ac:picMkLst>
        </pc:picChg>
        <pc:picChg chg="del">
          <ac:chgData name="Tulika Rajan" userId="a644d86a-fd29-41ce-bfcf-44e368f879ac" providerId="ADAL" clId="{248C9842-3B94-4686-AD06-FB95FAEF5C9E}" dt="2023-06-15T20:12:54.823" v="3679" actId="478"/>
          <ac:picMkLst>
            <pc:docMk/>
            <pc:sldMk cId="3855352374" sldId="304"/>
            <ac:picMk id="7" creationId="{B2CFC678-7002-D8F7-0A46-6CA8A39B993D}"/>
          </ac:picMkLst>
        </pc:picChg>
        <pc:picChg chg="del">
          <ac:chgData name="Tulika Rajan" userId="a644d86a-fd29-41ce-bfcf-44e368f879ac" providerId="ADAL" clId="{248C9842-3B94-4686-AD06-FB95FAEF5C9E}" dt="2023-06-15T20:12:57.847" v="3682" actId="478"/>
          <ac:picMkLst>
            <pc:docMk/>
            <pc:sldMk cId="3855352374" sldId="304"/>
            <ac:picMk id="12" creationId="{57855C86-7BD3-E793-D18A-20BDE8D1AABB}"/>
          </ac:picMkLst>
        </pc:picChg>
      </pc:sldChg>
      <pc:sldChg chg="addSp delSp modSp new mod modClrScheme chgLayout">
        <pc:chgData name="Tulika Rajan" userId="a644d86a-fd29-41ce-bfcf-44e368f879ac" providerId="ADAL" clId="{248C9842-3B94-4686-AD06-FB95FAEF5C9E}" dt="2023-06-17T04:35:48.488" v="4019" actId="14100"/>
        <pc:sldMkLst>
          <pc:docMk/>
          <pc:sldMk cId="565783359" sldId="305"/>
        </pc:sldMkLst>
        <pc:spChg chg="del">
          <ac:chgData name="Tulika Rajan" userId="a644d86a-fd29-41ce-bfcf-44e368f879ac" providerId="ADAL" clId="{248C9842-3B94-4686-AD06-FB95FAEF5C9E}" dt="2023-06-15T20:13:34.122" v="3689" actId="478"/>
          <ac:spMkLst>
            <pc:docMk/>
            <pc:sldMk cId="565783359" sldId="305"/>
            <ac:spMk id="2" creationId="{75A8851C-8EDC-2091-9F28-A3D34C17BFC9}"/>
          </ac:spMkLst>
        </pc:spChg>
        <pc:spChg chg="del">
          <ac:chgData name="Tulika Rajan" userId="a644d86a-fd29-41ce-bfcf-44e368f879ac" providerId="ADAL" clId="{248C9842-3B94-4686-AD06-FB95FAEF5C9E}" dt="2023-06-15T20:13:35.411" v="3690" actId="478"/>
          <ac:spMkLst>
            <pc:docMk/>
            <pc:sldMk cId="565783359" sldId="305"/>
            <ac:spMk id="3" creationId="{F132E55A-850F-78DD-FC70-834136734F8D}"/>
          </ac:spMkLst>
        </pc:spChg>
        <pc:spChg chg="mod ord">
          <ac:chgData name="Tulika Rajan" userId="a644d86a-fd29-41ce-bfcf-44e368f879ac" providerId="ADAL" clId="{248C9842-3B94-4686-AD06-FB95FAEF5C9E}" dt="2023-06-17T04:32:48.339" v="3950" actId="26606"/>
          <ac:spMkLst>
            <pc:docMk/>
            <pc:sldMk cId="565783359" sldId="305"/>
            <ac:spMk id="4" creationId="{669CFCFF-E668-347B-EFAC-B1BA5C2C00C6}"/>
          </ac:spMkLst>
        </pc:spChg>
        <pc:spChg chg="add mod">
          <ac:chgData name="Tulika Rajan" userId="a644d86a-fd29-41ce-bfcf-44e368f879ac" providerId="ADAL" clId="{248C9842-3B94-4686-AD06-FB95FAEF5C9E}" dt="2023-06-17T04:33:09.577" v="3954" actId="1076"/>
          <ac:spMkLst>
            <pc:docMk/>
            <pc:sldMk cId="565783359" sldId="305"/>
            <ac:spMk id="5" creationId="{4BE2A19A-F75C-C676-FF12-0F2C9FDD5933}"/>
          </ac:spMkLst>
        </pc:spChg>
        <pc:spChg chg="add del mod">
          <ac:chgData name="Tulika Rajan" userId="a644d86a-fd29-41ce-bfcf-44e368f879ac" providerId="ADAL" clId="{248C9842-3B94-4686-AD06-FB95FAEF5C9E}" dt="2023-06-17T04:35:03.154" v="4004" actId="478"/>
          <ac:spMkLst>
            <pc:docMk/>
            <pc:sldMk cId="565783359" sldId="305"/>
            <ac:spMk id="16" creationId="{2A5ACDED-EE0C-A6F9-B052-2D02ECAA9648}"/>
          </ac:spMkLst>
        </pc:spChg>
        <pc:spChg chg="add del mod">
          <ac:chgData name="Tulika Rajan" userId="a644d86a-fd29-41ce-bfcf-44e368f879ac" providerId="ADAL" clId="{248C9842-3B94-4686-AD06-FB95FAEF5C9E}" dt="2023-06-17T04:35:08.411" v="4005" actId="478"/>
          <ac:spMkLst>
            <pc:docMk/>
            <pc:sldMk cId="565783359" sldId="305"/>
            <ac:spMk id="18" creationId="{1C9A050B-B2DE-105E-EF02-7479D1F9D798}"/>
          </ac:spMkLst>
        </pc:spChg>
        <pc:spChg chg="add del mod">
          <ac:chgData name="Tulika Rajan" userId="a644d86a-fd29-41ce-bfcf-44e368f879ac" providerId="ADAL" clId="{248C9842-3B94-4686-AD06-FB95FAEF5C9E}" dt="2023-06-17T04:33:23.588" v="3960" actId="478"/>
          <ac:spMkLst>
            <pc:docMk/>
            <pc:sldMk cId="565783359" sldId="305"/>
            <ac:spMk id="20" creationId="{C058B016-AEB0-0058-BCC7-5162E24A6C91}"/>
          </ac:spMkLst>
        </pc:spChg>
        <pc:spChg chg="add del mod">
          <ac:chgData name="Tulika Rajan" userId="a644d86a-fd29-41ce-bfcf-44e368f879ac" providerId="ADAL" clId="{248C9842-3B94-4686-AD06-FB95FAEF5C9E}" dt="2023-06-17T04:33:24.670" v="3961" actId="478"/>
          <ac:spMkLst>
            <pc:docMk/>
            <pc:sldMk cId="565783359" sldId="305"/>
            <ac:spMk id="22" creationId="{281B20D6-67CE-C7E3-21F0-C49CEDB0B2B8}"/>
          </ac:spMkLst>
        </pc:spChg>
        <pc:spChg chg="add del mod">
          <ac:chgData name="Tulika Rajan" userId="a644d86a-fd29-41ce-bfcf-44e368f879ac" providerId="ADAL" clId="{248C9842-3B94-4686-AD06-FB95FAEF5C9E}" dt="2023-06-17T04:33:12.470" v="3955" actId="478"/>
          <ac:spMkLst>
            <pc:docMk/>
            <pc:sldMk cId="565783359" sldId="305"/>
            <ac:spMk id="24" creationId="{67D19978-4CAB-1634-B525-44E5511D09B3}"/>
          </ac:spMkLst>
        </pc:spChg>
        <pc:spChg chg="add del mod">
          <ac:chgData name="Tulika Rajan" userId="a644d86a-fd29-41ce-bfcf-44e368f879ac" providerId="ADAL" clId="{248C9842-3B94-4686-AD06-FB95FAEF5C9E}" dt="2023-06-17T04:33:16.046" v="3956" actId="478"/>
          <ac:spMkLst>
            <pc:docMk/>
            <pc:sldMk cId="565783359" sldId="305"/>
            <ac:spMk id="26" creationId="{3A25892E-FE48-6047-7A9F-766E12A8C5CA}"/>
          </ac:spMkLst>
        </pc:spChg>
        <pc:spChg chg="add del mod">
          <ac:chgData name="Tulika Rajan" userId="a644d86a-fd29-41ce-bfcf-44e368f879ac" providerId="ADAL" clId="{248C9842-3B94-4686-AD06-FB95FAEF5C9E}" dt="2023-06-17T04:33:21.611" v="3959" actId="478"/>
          <ac:spMkLst>
            <pc:docMk/>
            <pc:sldMk cId="565783359" sldId="305"/>
            <ac:spMk id="28" creationId="{BAB29C4D-58E5-88F3-E34B-C50886A9DA47}"/>
          </ac:spMkLst>
        </pc:spChg>
        <pc:spChg chg="add del mod">
          <ac:chgData name="Tulika Rajan" userId="a644d86a-fd29-41ce-bfcf-44e368f879ac" providerId="ADAL" clId="{248C9842-3B94-4686-AD06-FB95FAEF5C9E}" dt="2023-06-17T04:33:18.714" v="3958" actId="478"/>
          <ac:spMkLst>
            <pc:docMk/>
            <pc:sldMk cId="565783359" sldId="305"/>
            <ac:spMk id="30" creationId="{0F3A0D5B-30C7-4347-DC29-CCE76A1315B7}"/>
          </ac:spMkLst>
        </pc:spChg>
        <pc:picChg chg="add mod">
          <ac:chgData name="Tulika Rajan" userId="a644d86a-fd29-41ce-bfcf-44e368f879ac" providerId="ADAL" clId="{248C9842-3B94-4686-AD06-FB95FAEF5C9E}" dt="2023-06-17T04:35:17.706" v="4009" actId="1076"/>
          <ac:picMkLst>
            <pc:docMk/>
            <pc:sldMk cId="565783359" sldId="305"/>
            <ac:picMk id="3" creationId="{9A81815C-E334-992A-99B0-FF67BA25695D}"/>
          </ac:picMkLst>
        </pc:picChg>
        <pc:picChg chg="add mod modCrop">
          <ac:chgData name="Tulika Rajan" userId="a644d86a-fd29-41ce-bfcf-44e368f879ac" providerId="ADAL" clId="{248C9842-3B94-4686-AD06-FB95FAEF5C9E}" dt="2023-06-17T04:35:48.488" v="4019" actId="14100"/>
          <ac:picMkLst>
            <pc:docMk/>
            <pc:sldMk cId="565783359" sldId="305"/>
            <ac:picMk id="7" creationId="{FCA61B14-5565-D559-E86A-FDCB77C86CD3}"/>
          </ac:picMkLst>
        </pc:picChg>
        <pc:picChg chg="add mod ord">
          <ac:chgData name="Tulika Rajan" userId="a644d86a-fd29-41ce-bfcf-44e368f879ac" providerId="ADAL" clId="{248C9842-3B94-4686-AD06-FB95FAEF5C9E}" dt="2023-06-17T04:35:45.787" v="4017" actId="1076"/>
          <ac:picMkLst>
            <pc:docMk/>
            <pc:sldMk cId="565783359" sldId="305"/>
            <ac:picMk id="9" creationId="{9BF2A4AD-378D-7F45-AB35-06FBCA21FB12}"/>
          </ac:picMkLst>
        </pc:picChg>
        <pc:picChg chg="add mod">
          <ac:chgData name="Tulika Rajan" userId="a644d86a-fd29-41ce-bfcf-44e368f879ac" providerId="ADAL" clId="{248C9842-3B94-4686-AD06-FB95FAEF5C9E}" dt="2023-06-17T04:35:43.031" v="4016" actId="1076"/>
          <ac:picMkLst>
            <pc:docMk/>
            <pc:sldMk cId="565783359" sldId="305"/>
            <ac:picMk id="11" creationId="{03C685A9-5517-25E2-CCE1-DCBAF6298C64}"/>
          </ac:picMkLst>
        </pc:picChg>
      </pc:sldChg>
      <pc:sldChg chg="addSp delSp modSp new mod">
        <pc:chgData name="Tulika Rajan" userId="a644d86a-fd29-41ce-bfcf-44e368f879ac" providerId="ADAL" clId="{248C9842-3B94-4686-AD06-FB95FAEF5C9E}" dt="2023-06-16T17:50:53.300" v="3791" actId="1076"/>
        <pc:sldMkLst>
          <pc:docMk/>
          <pc:sldMk cId="2732014208" sldId="306"/>
        </pc:sldMkLst>
        <pc:spChg chg="del">
          <ac:chgData name="Tulika Rajan" userId="a644d86a-fd29-41ce-bfcf-44e368f879ac" providerId="ADAL" clId="{248C9842-3B94-4686-AD06-FB95FAEF5C9E}" dt="2023-06-16T17:50:35.133" v="3784" actId="478"/>
          <ac:spMkLst>
            <pc:docMk/>
            <pc:sldMk cId="2732014208" sldId="306"/>
            <ac:spMk id="2" creationId="{9347BABE-B9AA-CD4B-E8D5-57FD1283C110}"/>
          </ac:spMkLst>
        </pc:spChg>
        <pc:spChg chg="del">
          <ac:chgData name="Tulika Rajan" userId="a644d86a-fd29-41ce-bfcf-44e368f879ac" providerId="ADAL" clId="{248C9842-3B94-4686-AD06-FB95FAEF5C9E}" dt="2023-06-16T17:50:33.919" v="3783" actId="478"/>
          <ac:spMkLst>
            <pc:docMk/>
            <pc:sldMk cId="2732014208" sldId="306"/>
            <ac:spMk id="3" creationId="{A943E470-802F-EA90-495A-D86EBF46A55A}"/>
          </ac:spMkLst>
        </pc:spChg>
        <pc:spChg chg="add mod">
          <ac:chgData name="Tulika Rajan" userId="a644d86a-fd29-41ce-bfcf-44e368f879ac" providerId="ADAL" clId="{248C9842-3B94-4686-AD06-FB95FAEF5C9E}" dt="2023-06-16T17:50:53.300" v="3791" actId="1076"/>
          <ac:spMkLst>
            <pc:docMk/>
            <pc:sldMk cId="2732014208" sldId="306"/>
            <ac:spMk id="6" creationId="{B4934908-1E55-602D-12B3-AE08770B84E1}"/>
          </ac:spMkLst>
        </pc:spChg>
        <pc:graphicFrameChg chg="add mod">
          <ac:chgData name="Tulika Rajan" userId="a644d86a-fd29-41ce-bfcf-44e368f879ac" providerId="ADAL" clId="{248C9842-3B94-4686-AD06-FB95FAEF5C9E}" dt="2023-06-16T17:50:40.870" v="3786" actId="1076"/>
          <ac:graphicFrameMkLst>
            <pc:docMk/>
            <pc:sldMk cId="2732014208" sldId="306"/>
            <ac:graphicFrameMk id="5" creationId="{684975E4-AF99-CAAF-8E4F-DFD742711897}"/>
          </ac:graphicFrameMkLst>
        </pc:graphicFrameChg>
      </pc:sldChg>
      <pc:sldChg chg="addSp delSp modSp new mod">
        <pc:chgData name="Tulika Rajan" userId="a644d86a-fd29-41ce-bfcf-44e368f879ac" providerId="ADAL" clId="{248C9842-3B94-4686-AD06-FB95FAEF5C9E}" dt="2023-06-23T05:54:47.419" v="4412" actId="20577"/>
        <pc:sldMkLst>
          <pc:docMk/>
          <pc:sldMk cId="3717547092" sldId="307"/>
        </pc:sldMkLst>
        <pc:spChg chg="del">
          <ac:chgData name="Tulika Rajan" userId="a644d86a-fd29-41ce-bfcf-44e368f879ac" providerId="ADAL" clId="{248C9842-3B94-4686-AD06-FB95FAEF5C9E}" dt="2023-06-17T05:23:01.251" v="4085" actId="478"/>
          <ac:spMkLst>
            <pc:docMk/>
            <pc:sldMk cId="3717547092" sldId="307"/>
            <ac:spMk id="2" creationId="{9B857302-C3C9-664A-89F6-04BB299AA239}"/>
          </ac:spMkLst>
        </pc:spChg>
        <pc:spChg chg="del">
          <ac:chgData name="Tulika Rajan" userId="a644d86a-fd29-41ce-bfcf-44e368f879ac" providerId="ADAL" clId="{248C9842-3B94-4686-AD06-FB95FAEF5C9E}" dt="2023-06-17T05:23:12.954" v="4098" actId="478"/>
          <ac:spMkLst>
            <pc:docMk/>
            <pc:sldMk cId="3717547092" sldId="307"/>
            <ac:spMk id="3" creationId="{DB98050E-B6D0-DF74-7FA7-AAB23C6D266D}"/>
          </ac:spMkLst>
        </pc:spChg>
        <pc:spChg chg="add mod">
          <ac:chgData name="Tulika Rajan" userId="a644d86a-fd29-41ce-bfcf-44e368f879ac" providerId="ADAL" clId="{248C9842-3B94-4686-AD06-FB95FAEF5C9E}" dt="2023-06-17T05:23:06.733" v="4097" actId="20577"/>
          <ac:spMkLst>
            <pc:docMk/>
            <pc:sldMk cId="3717547092" sldId="307"/>
            <ac:spMk id="5" creationId="{3AD12B0C-2211-CE2D-4963-9B4A87DE2AAE}"/>
          </ac:spMkLst>
        </pc:spChg>
        <pc:spChg chg="add mod">
          <ac:chgData name="Tulika Rajan" userId="a644d86a-fd29-41ce-bfcf-44e368f879ac" providerId="ADAL" clId="{248C9842-3B94-4686-AD06-FB95FAEF5C9E}" dt="2023-06-23T05:54:47.419" v="4412" actId="20577"/>
          <ac:spMkLst>
            <pc:docMk/>
            <pc:sldMk cId="3717547092" sldId="307"/>
            <ac:spMk id="6" creationId="{E5FDCC30-C282-6E41-2331-ED664567EFA4}"/>
          </ac:spMkLst>
        </pc:spChg>
      </pc:sldChg>
      <pc:sldMasterChg chg="setBg modSldLayout">
        <pc:chgData name="Tulika Rajan" userId="a644d86a-fd29-41ce-bfcf-44e368f879ac" providerId="ADAL" clId="{248C9842-3B94-4686-AD06-FB95FAEF5C9E}" dt="2023-06-15T18:28:04.937" v="2018"/>
        <pc:sldMasterMkLst>
          <pc:docMk/>
          <pc:sldMasterMk cId="2020574204" sldId="2147483648"/>
        </pc:sldMasterMkLst>
        <pc:sldLayoutChg chg="setBg">
          <pc:chgData name="Tulika Rajan" userId="a644d86a-fd29-41ce-bfcf-44e368f879ac" providerId="ADAL" clId="{248C9842-3B94-4686-AD06-FB95FAEF5C9E}" dt="2023-06-15T18:28:04.937" v="2018"/>
          <pc:sldLayoutMkLst>
            <pc:docMk/>
            <pc:sldMasterMk cId="2020574204" sldId="2147483648"/>
            <pc:sldLayoutMk cId="4161259845" sldId="2147483651"/>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862097048" sldId="2147483652"/>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407711345" sldId="2147483653"/>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2676827205" sldId="2147483654"/>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2121256304" sldId="2147483655"/>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125641223" sldId="2147483656"/>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226368387" sldId="2147483657"/>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743117437" sldId="2147483658"/>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693317334" sldId="2147483659"/>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590880992" sldId="2147483661"/>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613646376" sldId="2147483662"/>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2662113756" sldId="2147483663"/>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213276643" sldId="2147483664"/>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147334202" sldId="2147483665"/>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3496649517" sldId="2147483667"/>
          </pc:sldLayoutMkLst>
        </pc:sldLayoutChg>
        <pc:sldLayoutChg chg="setBg">
          <pc:chgData name="Tulika Rajan" userId="a644d86a-fd29-41ce-bfcf-44e368f879ac" providerId="ADAL" clId="{248C9842-3B94-4686-AD06-FB95FAEF5C9E}" dt="2023-06-15T18:28:04.937" v="2018"/>
          <pc:sldLayoutMkLst>
            <pc:docMk/>
            <pc:sldMasterMk cId="2020574204" sldId="2147483648"/>
            <pc:sldLayoutMk cId="2649859209" sldId="214748366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IN" dirty="0"/>
              <a:t>Figure1. Age-wise Use of Traditional Method</a:t>
            </a:r>
          </a:p>
        </c:rich>
      </c:tx>
      <c:layout>
        <c:manualLayout>
          <c:xMode val="edge"/>
          <c:yMode val="edge"/>
          <c:x val="0.16064295869478573"/>
          <c:y val="1.8994374972891886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Round-1 (2016)</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28-45A1-949E-5AB24DFE719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15-19 y</c:v>
                </c:pt>
                <c:pt idx="1">
                  <c:v>20-24 y</c:v>
                </c:pt>
                <c:pt idx="2">
                  <c:v>25-29 y</c:v>
                </c:pt>
                <c:pt idx="3">
                  <c:v>30-34 y</c:v>
                </c:pt>
                <c:pt idx="4">
                  <c:v>35-39 y</c:v>
                </c:pt>
                <c:pt idx="5">
                  <c:v>40-44 y</c:v>
                </c:pt>
                <c:pt idx="6">
                  <c:v>45-49 y</c:v>
                </c:pt>
              </c:strCache>
            </c:strRef>
          </c:cat>
          <c:val>
            <c:numRef>
              <c:f>Sheet1!$B$2:$B$8</c:f>
              <c:numCache>
                <c:formatCode>General</c:formatCode>
                <c:ptCount val="7"/>
                <c:pt idx="0">
                  <c:v>5.7</c:v>
                </c:pt>
                <c:pt idx="1">
                  <c:v>8.4</c:v>
                </c:pt>
                <c:pt idx="2">
                  <c:v>8.5</c:v>
                </c:pt>
                <c:pt idx="3">
                  <c:v>7.6</c:v>
                </c:pt>
                <c:pt idx="4">
                  <c:v>8.4</c:v>
                </c:pt>
                <c:pt idx="5">
                  <c:v>7.5</c:v>
                </c:pt>
                <c:pt idx="6">
                  <c:v>5.4</c:v>
                </c:pt>
              </c:numCache>
            </c:numRef>
          </c:val>
          <c:extLst>
            <c:ext xmlns:c16="http://schemas.microsoft.com/office/drawing/2014/chart" uri="{C3380CC4-5D6E-409C-BE32-E72D297353CC}">
              <c16:uniqueId val="{00000001-3D28-45A1-949E-5AB24DFE7198}"/>
            </c:ext>
          </c:extLst>
        </c:ser>
        <c:ser>
          <c:idx val="1"/>
          <c:order val="1"/>
          <c:tx>
            <c:strRef>
              <c:f>Sheet1!$C$1</c:f>
              <c:strCache>
                <c:ptCount val="1"/>
                <c:pt idx="0">
                  <c:v>Round-2 (2018)</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15-19 y</c:v>
                </c:pt>
                <c:pt idx="1">
                  <c:v>20-24 y</c:v>
                </c:pt>
                <c:pt idx="2">
                  <c:v>25-29 y</c:v>
                </c:pt>
                <c:pt idx="3">
                  <c:v>30-34 y</c:v>
                </c:pt>
                <c:pt idx="4">
                  <c:v>35-39 y</c:v>
                </c:pt>
                <c:pt idx="5">
                  <c:v>40-44 y</c:v>
                </c:pt>
                <c:pt idx="6">
                  <c:v>45-49 y</c:v>
                </c:pt>
              </c:strCache>
            </c:strRef>
          </c:cat>
          <c:val>
            <c:numRef>
              <c:f>Sheet1!$C$2:$C$8</c:f>
              <c:numCache>
                <c:formatCode>General</c:formatCode>
                <c:ptCount val="7"/>
                <c:pt idx="0">
                  <c:v>5.4</c:v>
                </c:pt>
                <c:pt idx="1">
                  <c:v>8</c:v>
                </c:pt>
                <c:pt idx="2">
                  <c:v>8.8000000000000007</c:v>
                </c:pt>
                <c:pt idx="3">
                  <c:v>6.9</c:v>
                </c:pt>
                <c:pt idx="4">
                  <c:v>5.6</c:v>
                </c:pt>
                <c:pt idx="5">
                  <c:v>4.9000000000000004</c:v>
                </c:pt>
                <c:pt idx="6">
                  <c:v>2.4</c:v>
                </c:pt>
              </c:numCache>
            </c:numRef>
          </c:val>
          <c:extLst>
            <c:ext xmlns:c16="http://schemas.microsoft.com/office/drawing/2014/chart" uri="{C3380CC4-5D6E-409C-BE32-E72D297353CC}">
              <c16:uniqueId val="{00000002-3D28-45A1-949E-5AB24DFE7198}"/>
            </c:ext>
          </c:extLst>
        </c:ser>
        <c:ser>
          <c:idx val="2"/>
          <c:order val="2"/>
          <c:tx>
            <c:strRef>
              <c:f>Sheet1!$D$1</c:f>
              <c:strCache>
                <c:ptCount val="1"/>
                <c:pt idx="0">
                  <c:v>Round-3 (2021)</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Sheet1!$A$2:$A$8</c:f>
              <c:strCache>
                <c:ptCount val="7"/>
                <c:pt idx="0">
                  <c:v>15-19 y</c:v>
                </c:pt>
                <c:pt idx="1">
                  <c:v>20-24 y</c:v>
                </c:pt>
                <c:pt idx="2">
                  <c:v>25-29 y</c:v>
                </c:pt>
                <c:pt idx="3">
                  <c:v>30-34 y</c:v>
                </c:pt>
                <c:pt idx="4">
                  <c:v>35-39 y</c:v>
                </c:pt>
                <c:pt idx="5">
                  <c:v>40-44 y</c:v>
                </c:pt>
                <c:pt idx="6">
                  <c:v>45-49 y</c:v>
                </c:pt>
              </c:strCache>
            </c:strRef>
          </c:cat>
          <c:val>
            <c:numRef>
              <c:f>Sheet1!$D$2:$D$8</c:f>
              <c:numCache>
                <c:formatCode>General</c:formatCode>
                <c:ptCount val="7"/>
                <c:pt idx="0">
                  <c:v>7.5</c:v>
                </c:pt>
                <c:pt idx="1">
                  <c:v>8.9</c:v>
                </c:pt>
                <c:pt idx="2">
                  <c:v>9</c:v>
                </c:pt>
                <c:pt idx="3">
                  <c:v>7.5</c:v>
                </c:pt>
                <c:pt idx="4">
                  <c:v>7.2</c:v>
                </c:pt>
                <c:pt idx="5">
                  <c:v>5.0999999999999996</c:v>
                </c:pt>
                <c:pt idx="6">
                  <c:v>3.7</c:v>
                </c:pt>
              </c:numCache>
            </c:numRef>
          </c:val>
          <c:extLst>
            <c:ext xmlns:c16="http://schemas.microsoft.com/office/drawing/2014/chart" uri="{C3380CC4-5D6E-409C-BE32-E72D297353CC}">
              <c16:uniqueId val="{00000003-3D28-45A1-949E-5AB24DFE7198}"/>
            </c:ext>
          </c:extLst>
        </c:ser>
        <c:dLbls>
          <c:showLegendKey val="0"/>
          <c:showVal val="0"/>
          <c:showCatName val="0"/>
          <c:showSerName val="0"/>
          <c:showPercent val="0"/>
          <c:showBubbleSize val="0"/>
        </c:dLbls>
        <c:gapWidth val="100"/>
        <c:overlap val="-24"/>
        <c:axId val="1891586463"/>
        <c:axId val="1962242671"/>
      </c:barChart>
      <c:catAx>
        <c:axId val="1891586463"/>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62242671"/>
        <c:crosses val="autoZero"/>
        <c:auto val="1"/>
        <c:lblAlgn val="ctr"/>
        <c:lblOffset val="100"/>
        <c:noMultiLvlLbl val="0"/>
      </c:catAx>
      <c:valAx>
        <c:axId val="19622426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1586463"/>
        <c:crosses val="autoZero"/>
        <c:crossBetween val="between"/>
      </c:valAx>
      <c:spPr>
        <a:noFill/>
        <a:ln>
          <a:noFill/>
        </a:ln>
        <a:effectLst/>
      </c:spPr>
    </c:plotArea>
    <c:legend>
      <c:legendPos val="b"/>
      <c:layout>
        <c:manualLayout>
          <c:xMode val="edge"/>
          <c:yMode val="edge"/>
          <c:x val="0.14083631949825509"/>
          <c:y val="0.8769842516191334"/>
          <c:w val="0.71832736100348982"/>
          <c:h val="0.1230157483808666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2"/>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Figure 2. Traditional method use </a:t>
            </a:r>
            <a:r>
              <a:rPr lang="en-IN" dirty="0" err="1"/>
              <a:t>w.r.t.</a:t>
            </a:r>
            <a:r>
              <a:rPr lang="en-IN" dirty="0"/>
              <a:t> respondent's</a:t>
            </a:r>
            <a:r>
              <a:rPr lang="en-IN" baseline="0" dirty="0"/>
              <a:t> education</a:t>
            </a:r>
            <a:r>
              <a:rPr lang="en-IN" dirty="0"/>
              <a:t>  </a:t>
            </a:r>
          </a:p>
        </c:rich>
      </c:tx>
      <c:layout>
        <c:manualLayout>
          <c:xMode val="edge"/>
          <c:yMode val="edge"/>
          <c:x val="0.20215925830036344"/>
          <c:y val="2.914179145147346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Round-1 (2016)</c:v>
                </c:pt>
              </c:strCache>
            </c:strRef>
          </c:tx>
          <c:spPr>
            <a:solidFill>
              <a:schemeClr val="accent6"/>
            </a:solidFill>
            <a:ln>
              <a:noFill/>
            </a:ln>
            <a:effectLst/>
          </c:spPr>
          <c:invertIfNegative val="0"/>
          <c:cat>
            <c:strRef>
              <c:f>Sheet1!$A$2:$A$6</c:f>
              <c:strCache>
                <c:ptCount val="3"/>
                <c:pt idx="0">
                  <c:v>No Education</c:v>
                </c:pt>
                <c:pt idx="1">
                  <c:v>Upto 8 years</c:v>
                </c:pt>
                <c:pt idx="2">
                  <c:v>More than 8 years</c:v>
                </c:pt>
              </c:strCache>
            </c:strRef>
          </c:cat>
          <c:val>
            <c:numRef>
              <c:f>Sheet1!$B$2:$B$6</c:f>
              <c:numCache>
                <c:formatCode>General</c:formatCode>
                <c:ptCount val="5"/>
                <c:pt idx="0">
                  <c:v>6.4</c:v>
                </c:pt>
                <c:pt idx="1">
                  <c:v>8.5</c:v>
                </c:pt>
                <c:pt idx="2">
                  <c:v>11.4</c:v>
                </c:pt>
              </c:numCache>
            </c:numRef>
          </c:val>
          <c:extLst>
            <c:ext xmlns:c16="http://schemas.microsoft.com/office/drawing/2014/chart" uri="{C3380CC4-5D6E-409C-BE32-E72D297353CC}">
              <c16:uniqueId val="{00000000-0261-47CB-92A9-1AB1942039B0}"/>
            </c:ext>
          </c:extLst>
        </c:ser>
        <c:ser>
          <c:idx val="1"/>
          <c:order val="1"/>
          <c:tx>
            <c:strRef>
              <c:f>Sheet1!$C$1</c:f>
              <c:strCache>
                <c:ptCount val="1"/>
                <c:pt idx="0">
                  <c:v>Round-2 (2018)</c:v>
                </c:pt>
              </c:strCache>
            </c:strRef>
          </c:tx>
          <c:spPr>
            <a:solidFill>
              <a:schemeClr val="accent5"/>
            </a:solidFill>
            <a:ln>
              <a:noFill/>
            </a:ln>
            <a:effectLst/>
          </c:spPr>
          <c:invertIfNegative val="0"/>
          <c:cat>
            <c:strRef>
              <c:f>Sheet1!$A$2:$A$6</c:f>
              <c:strCache>
                <c:ptCount val="3"/>
                <c:pt idx="0">
                  <c:v>No Education</c:v>
                </c:pt>
                <c:pt idx="1">
                  <c:v>Upto 8 years</c:v>
                </c:pt>
                <c:pt idx="2">
                  <c:v>More than 8 years</c:v>
                </c:pt>
              </c:strCache>
            </c:strRef>
          </c:cat>
          <c:val>
            <c:numRef>
              <c:f>Sheet1!$C$2:$C$6</c:f>
              <c:numCache>
                <c:formatCode>General</c:formatCode>
                <c:ptCount val="5"/>
                <c:pt idx="0">
                  <c:v>4.4000000000000004</c:v>
                </c:pt>
                <c:pt idx="1">
                  <c:v>7.4</c:v>
                </c:pt>
                <c:pt idx="2">
                  <c:v>11.8</c:v>
                </c:pt>
              </c:numCache>
            </c:numRef>
          </c:val>
          <c:extLst>
            <c:ext xmlns:c16="http://schemas.microsoft.com/office/drawing/2014/chart" uri="{C3380CC4-5D6E-409C-BE32-E72D297353CC}">
              <c16:uniqueId val="{00000001-0261-47CB-92A9-1AB1942039B0}"/>
            </c:ext>
          </c:extLst>
        </c:ser>
        <c:ser>
          <c:idx val="2"/>
          <c:order val="2"/>
          <c:tx>
            <c:strRef>
              <c:f>Sheet1!$D$1</c:f>
              <c:strCache>
                <c:ptCount val="1"/>
                <c:pt idx="0">
                  <c:v>Round-3 (2021)</c:v>
                </c:pt>
              </c:strCache>
            </c:strRef>
          </c:tx>
          <c:spPr>
            <a:solidFill>
              <a:schemeClr val="accent4"/>
            </a:solidFill>
            <a:ln>
              <a:noFill/>
            </a:ln>
            <a:effectLst/>
          </c:spPr>
          <c:invertIfNegative val="0"/>
          <c:cat>
            <c:strRef>
              <c:f>Sheet1!$A$2:$A$6</c:f>
              <c:strCache>
                <c:ptCount val="3"/>
                <c:pt idx="0">
                  <c:v>No Education</c:v>
                </c:pt>
                <c:pt idx="1">
                  <c:v>Upto 8 years</c:v>
                </c:pt>
                <c:pt idx="2">
                  <c:v>More than 8 years</c:v>
                </c:pt>
              </c:strCache>
            </c:strRef>
          </c:cat>
          <c:val>
            <c:numRef>
              <c:f>Sheet1!$D$2:$D$6</c:f>
              <c:numCache>
                <c:formatCode>General</c:formatCode>
                <c:ptCount val="5"/>
                <c:pt idx="0">
                  <c:v>5.37</c:v>
                </c:pt>
                <c:pt idx="1">
                  <c:v>7.59</c:v>
                </c:pt>
                <c:pt idx="2">
                  <c:v>11.2</c:v>
                </c:pt>
              </c:numCache>
            </c:numRef>
          </c:val>
          <c:extLst>
            <c:ext xmlns:c16="http://schemas.microsoft.com/office/drawing/2014/chart" uri="{C3380CC4-5D6E-409C-BE32-E72D297353CC}">
              <c16:uniqueId val="{00000002-0261-47CB-92A9-1AB1942039B0}"/>
            </c:ext>
          </c:extLst>
        </c:ser>
        <c:dLbls>
          <c:showLegendKey val="0"/>
          <c:showVal val="0"/>
          <c:showCatName val="0"/>
          <c:showSerName val="0"/>
          <c:showPercent val="0"/>
          <c:showBubbleSize val="0"/>
        </c:dLbls>
        <c:gapWidth val="150"/>
        <c:axId val="1403040527"/>
        <c:axId val="1020320383"/>
      </c:barChart>
      <c:catAx>
        <c:axId val="1403040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0320383"/>
        <c:crosses val="autoZero"/>
        <c:auto val="1"/>
        <c:lblAlgn val="ctr"/>
        <c:lblOffset val="100"/>
        <c:noMultiLvlLbl val="0"/>
      </c:catAx>
      <c:valAx>
        <c:axId val="1020320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3040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2"/>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Figure 3. Traditional method use and FLW interaction</a:t>
            </a:r>
          </a:p>
        </c:rich>
      </c:tx>
      <c:layout>
        <c:manualLayout>
          <c:xMode val="edge"/>
          <c:yMode val="edge"/>
          <c:x val="0.13367668097281832"/>
          <c:y val="1.201201201201201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FLW Interaction (YES)</c:v>
                </c:pt>
              </c:strCache>
            </c:strRef>
          </c:tx>
          <c:spPr>
            <a:solidFill>
              <a:schemeClr val="accent6"/>
            </a:solidFill>
            <a:ln>
              <a:noFill/>
            </a:ln>
            <a:effectLst/>
          </c:spPr>
          <c:invertIfNegative val="0"/>
          <c:cat>
            <c:strRef>
              <c:f>Sheet1!$A$2:$A$5</c:f>
              <c:strCache>
                <c:ptCount val="3"/>
                <c:pt idx="0">
                  <c:v>Round-1 (2016)</c:v>
                </c:pt>
                <c:pt idx="1">
                  <c:v>Round-2 (2018)</c:v>
                </c:pt>
                <c:pt idx="2">
                  <c:v>Round-3 (2021)</c:v>
                </c:pt>
              </c:strCache>
            </c:strRef>
          </c:cat>
          <c:val>
            <c:numRef>
              <c:f>Sheet1!$B$2:$B$5</c:f>
              <c:numCache>
                <c:formatCode>0.00%</c:formatCode>
                <c:ptCount val="4"/>
                <c:pt idx="0">
                  <c:v>0.128</c:v>
                </c:pt>
                <c:pt idx="1">
                  <c:v>0.105</c:v>
                </c:pt>
                <c:pt idx="2">
                  <c:v>0.13200000000000001</c:v>
                </c:pt>
              </c:numCache>
            </c:numRef>
          </c:val>
          <c:extLst>
            <c:ext xmlns:c16="http://schemas.microsoft.com/office/drawing/2014/chart" uri="{C3380CC4-5D6E-409C-BE32-E72D297353CC}">
              <c16:uniqueId val="{00000000-7791-4E8D-80A4-12E62998927C}"/>
            </c:ext>
          </c:extLst>
        </c:ser>
        <c:ser>
          <c:idx val="1"/>
          <c:order val="1"/>
          <c:tx>
            <c:strRef>
              <c:f>Sheet1!$C$1</c:f>
              <c:strCache>
                <c:ptCount val="1"/>
                <c:pt idx="0">
                  <c:v>FLW Interaction (NO)</c:v>
                </c:pt>
              </c:strCache>
            </c:strRef>
          </c:tx>
          <c:spPr>
            <a:solidFill>
              <a:schemeClr val="accent5"/>
            </a:solidFill>
            <a:ln>
              <a:noFill/>
            </a:ln>
            <a:effectLst/>
          </c:spPr>
          <c:invertIfNegative val="0"/>
          <c:cat>
            <c:strRef>
              <c:f>Sheet1!$A$2:$A$5</c:f>
              <c:strCache>
                <c:ptCount val="3"/>
                <c:pt idx="0">
                  <c:v>Round-1 (2016)</c:v>
                </c:pt>
                <c:pt idx="1">
                  <c:v>Round-2 (2018)</c:v>
                </c:pt>
                <c:pt idx="2">
                  <c:v>Round-3 (2021)</c:v>
                </c:pt>
              </c:strCache>
            </c:strRef>
          </c:cat>
          <c:val>
            <c:numRef>
              <c:f>Sheet1!$C$2:$C$5</c:f>
              <c:numCache>
                <c:formatCode>0.00%</c:formatCode>
                <c:ptCount val="4"/>
                <c:pt idx="0">
                  <c:v>8.4000000000000005E-2</c:v>
                </c:pt>
                <c:pt idx="1">
                  <c:v>5.8000000000000003E-2</c:v>
                </c:pt>
                <c:pt idx="2">
                  <c:v>7.0999999999999994E-2</c:v>
                </c:pt>
              </c:numCache>
            </c:numRef>
          </c:val>
          <c:extLst>
            <c:ext xmlns:c16="http://schemas.microsoft.com/office/drawing/2014/chart" uri="{C3380CC4-5D6E-409C-BE32-E72D297353CC}">
              <c16:uniqueId val="{00000001-7791-4E8D-80A4-12E62998927C}"/>
            </c:ext>
          </c:extLst>
        </c:ser>
        <c:ser>
          <c:idx val="2"/>
          <c:order val="2"/>
          <c:tx>
            <c:strRef>
              <c:f>Sheet1!$D$1</c:f>
              <c:strCache>
                <c:ptCount val="1"/>
              </c:strCache>
            </c:strRef>
          </c:tx>
          <c:spPr>
            <a:solidFill>
              <a:schemeClr val="accent4"/>
            </a:solidFill>
            <a:ln>
              <a:noFill/>
            </a:ln>
            <a:effectLst/>
          </c:spPr>
          <c:invertIfNegative val="0"/>
          <c:cat>
            <c:strRef>
              <c:f>Sheet1!$A$2:$A$5</c:f>
              <c:strCache>
                <c:ptCount val="3"/>
                <c:pt idx="0">
                  <c:v>Round-1 (2016)</c:v>
                </c:pt>
                <c:pt idx="1">
                  <c:v>Round-2 (2018)</c:v>
                </c:pt>
                <c:pt idx="2">
                  <c:v>Round-3 (2021)</c:v>
                </c:pt>
              </c:strCache>
            </c:strRef>
          </c:cat>
          <c:val>
            <c:numRef>
              <c:f>Sheet1!$D$2:$D$5</c:f>
              <c:numCache>
                <c:formatCode>General</c:formatCode>
                <c:ptCount val="4"/>
              </c:numCache>
            </c:numRef>
          </c:val>
          <c:extLst>
            <c:ext xmlns:c16="http://schemas.microsoft.com/office/drawing/2014/chart" uri="{C3380CC4-5D6E-409C-BE32-E72D297353CC}">
              <c16:uniqueId val="{00000002-7791-4E8D-80A4-12E62998927C}"/>
            </c:ext>
          </c:extLst>
        </c:ser>
        <c:dLbls>
          <c:showLegendKey val="0"/>
          <c:showVal val="0"/>
          <c:showCatName val="0"/>
          <c:showSerName val="0"/>
          <c:showPercent val="0"/>
          <c:showBubbleSize val="0"/>
        </c:dLbls>
        <c:gapWidth val="219"/>
        <c:overlap val="-27"/>
        <c:axId val="1938099423"/>
        <c:axId val="975115887"/>
      </c:barChart>
      <c:catAx>
        <c:axId val="1938099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5115887"/>
        <c:crosses val="autoZero"/>
        <c:auto val="1"/>
        <c:lblAlgn val="ctr"/>
        <c:lblOffset val="100"/>
        <c:noMultiLvlLbl val="0"/>
      </c:catAx>
      <c:valAx>
        <c:axId val="97511588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8099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2"/>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7468C-917A-4501-A46F-BFE8C7D610FA}" type="doc">
      <dgm:prSet loTypeId="urn:microsoft.com/office/officeart/2009/3/layout/StepUpProcess" loCatId="process" qsTypeId="urn:microsoft.com/office/officeart/2005/8/quickstyle/simple1" qsCatId="simple" csTypeId="urn:microsoft.com/office/officeart/2005/8/colors/colorful3" csCatId="colorful" phldr="1"/>
      <dgm:spPr/>
      <dgm:t>
        <a:bodyPr/>
        <a:lstStyle/>
        <a:p>
          <a:endParaRPr lang="en-IN"/>
        </a:p>
      </dgm:t>
    </dgm:pt>
    <dgm:pt modelId="{DE96D025-8AE2-4676-8114-B09B37DEF98D}">
      <dgm:prSet/>
      <dgm:spPr/>
      <dgm:t>
        <a:bodyPr/>
        <a:lstStyle/>
        <a:p>
          <a:r>
            <a:rPr lang="en-US" dirty="0"/>
            <a:t>Bihar (2.98), </a:t>
          </a:r>
          <a:endParaRPr lang="en-IN" dirty="0"/>
        </a:p>
      </dgm:t>
    </dgm:pt>
    <dgm:pt modelId="{72838E70-7D24-4AF8-AEF6-D25FB3C79817}" type="parTrans" cxnId="{2132E4DE-0106-428C-9BA9-BECC86339077}">
      <dgm:prSet/>
      <dgm:spPr/>
      <dgm:t>
        <a:bodyPr/>
        <a:lstStyle/>
        <a:p>
          <a:endParaRPr lang="en-IN"/>
        </a:p>
      </dgm:t>
    </dgm:pt>
    <dgm:pt modelId="{E2751D73-6C35-4812-953A-41F0F498FAA4}" type="sibTrans" cxnId="{2132E4DE-0106-428C-9BA9-BECC86339077}">
      <dgm:prSet/>
      <dgm:spPr/>
      <dgm:t>
        <a:bodyPr/>
        <a:lstStyle/>
        <a:p>
          <a:endParaRPr lang="en-IN"/>
        </a:p>
      </dgm:t>
    </dgm:pt>
    <dgm:pt modelId="{A92D0306-DB86-4D2B-9BAE-8F078D1166F7}">
      <dgm:prSet/>
      <dgm:spPr/>
      <dgm:t>
        <a:bodyPr/>
        <a:lstStyle/>
        <a:p>
          <a:r>
            <a:rPr lang="en-US" dirty="0"/>
            <a:t>Meghalaya (2.91)</a:t>
          </a:r>
          <a:endParaRPr lang="en-IN" dirty="0"/>
        </a:p>
      </dgm:t>
    </dgm:pt>
    <dgm:pt modelId="{FB726F46-6838-4006-91B5-91918EFC7BB2}" type="parTrans" cxnId="{61C45B9A-9D9E-4F2B-A7FE-6EA797A137D8}">
      <dgm:prSet/>
      <dgm:spPr/>
      <dgm:t>
        <a:bodyPr/>
        <a:lstStyle/>
        <a:p>
          <a:endParaRPr lang="en-IN"/>
        </a:p>
      </dgm:t>
    </dgm:pt>
    <dgm:pt modelId="{D5E33B82-9C3A-4425-B91D-6F774491A553}" type="sibTrans" cxnId="{61C45B9A-9D9E-4F2B-A7FE-6EA797A137D8}">
      <dgm:prSet/>
      <dgm:spPr/>
      <dgm:t>
        <a:bodyPr/>
        <a:lstStyle/>
        <a:p>
          <a:endParaRPr lang="en-IN"/>
        </a:p>
      </dgm:t>
    </dgm:pt>
    <dgm:pt modelId="{DF715E47-9C63-4066-B528-CADF16535D39}">
      <dgm:prSet/>
      <dgm:spPr/>
      <dgm:t>
        <a:bodyPr/>
        <a:lstStyle/>
        <a:p>
          <a:r>
            <a:rPr lang="en-US" dirty="0"/>
            <a:t>Uttar Pradesh (2.35)</a:t>
          </a:r>
          <a:endParaRPr lang="en-IN" dirty="0"/>
        </a:p>
      </dgm:t>
    </dgm:pt>
    <dgm:pt modelId="{9498226C-7FA9-4DE8-8499-2EA2AEAAAF61}" type="parTrans" cxnId="{F07AAA4B-D008-48C7-8B84-8004CDFF3E9E}">
      <dgm:prSet/>
      <dgm:spPr/>
      <dgm:t>
        <a:bodyPr/>
        <a:lstStyle/>
        <a:p>
          <a:endParaRPr lang="en-IN"/>
        </a:p>
      </dgm:t>
    </dgm:pt>
    <dgm:pt modelId="{AA22804F-DC4C-4F3C-8390-E5F236B7062B}" type="sibTrans" cxnId="{F07AAA4B-D008-48C7-8B84-8004CDFF3E9E}">
      <dgm:prSet/>
      <dgm:spPr/>
      <dgm:t>
        <a:bodyPr/>
        <a:lstStyle/>
        <a:p>
          <a:endParaRPr lang="en-IN"/>
        </a:p>
      </dgm:t>
    </dgm:pt>
    <dgm:pt modelId="{52EBFF3C-83A8-47D9-A427-88902AC18880}">
      <dgm:prSet/>
      <dgm:spPr/>
      <dgm:t>
        <a:bodyPr/>
        <a:lstStyle/>
        <a:p>
          <a:r>
            <a:rPr lang="en-US" dirty="0"/>
            <a:t>Jharkhand (2.26) </a:t>
          </a:r>
          <a:endParaRPr lang="en-IN" dirty="0"/>
        </a:p>
      </dgm:t>
    </dgm:pt>
    <dgm:pt modelId="{27A7CA32-E012-466D-849B-420490EA13EB}" type="parTrans" cxnId="{ACBE4A2C-84A4-4083-AD1D-1DB8B71C41FF}">
      <dgm:prSet/>
      <dgm:spPr/>
      <dgm:t>
        <a:bodyPr/>
        <a:lstStyle/>
        <a:p>
          <a:endParaRPr lang="en-IN"/>
        </a:p>
      </dgm:t>
    </dgm:pt>
    <dgm:pt modelId="{FC086759-5D5F-45C5-891C-329996D8187B}" type="sibTrans" cxnId="{ACBE4A2C-84A4-4083-AD1D-1DB8B71C41FF}">
      <dgm:prSet/>
      <dgm:spPr/>
      <dgm:t>
        <a:bodyPr/>
        <a:lstStyle/>
        <a:p>
          <a:endParaRPr lang="en-IN"/>
        </a:p>
      </dgm:t>
    </dgm:pt>
    <dgm:pt modelId="{8EE41B05-6109-449B-9036-376467389174}">
      <dgm:prSet/>
      <dgm:spPr/>
      <dgm:t>
        <a:bodyPr/>
        <a:lstStyle/>
        <a:p>
          <a:r>
            <a:rPr lang="en-US" dirty="0"/>
            <a:t>Manipur (2.17)</a:t>
          </a:r>
          <a:endParaRPr lang="en-IN" dirty="0"/>
        </a:p>
      </dgm:t>
    </dgm:pt>
    <dgm:pt modelId="{E456A519-15C9-4A81-A933-9B0B9F1992E4}" type="parTrans" cxnId="{FAE8A9F0-8D8D-4F5C-AF9B-F5FC7EAD42C0}">
      <dgm:prSet/>
      <dgm:spPr/>
      <dgm:t>
        <a:bodyPr/>
        <a:lstStyle/>
        <a:p>
          <a:endParaRPr lang="en-IN"/>
        </a:p>
      </dgm:t>
    </dgm:pt>
    <dgm:pt modelId="{81BA176E-8FDE-400D-967F-10067045961B}" type="sibTrans" cxnId="{FAE8A9F0-8D8D-4F5C-AF9B-F5FC7EAD42C0}">
      <dgm:prSet/>
      <dgm:spPr/>
      <dgm:t>
        <a:bodyPr/>
        <a:lstStyle/>
        <a:p>
          <a:endParaRPr lang="en-IN"/>
        </a:p>
      </dgm:t>
    </dgm:pt>
    <dgm:pt modelId="{18563B78-9FF4-4B1F-87FD-1DDCC93FD1CE}" type="pres">
      <dgm:prSet presAssocID="{A4C7468C-917A-4501-A46F-BFE8C7D610FA}" presName="rootnode" presStyleCnt="0">
        <dgm:presLayoutVars>
          <dgm:chMax/>
          <dgm:chPref/>
          <dgm:dir/>
          <dgm:animLvl val="lvl"/>
        </dgm:presLayoutVars>
      </dgm:prSet>
      <dgm:spPr/>
    </dgm:pt>
    <dgm:pt modelId="{9F02DFFB-346E-4F2E-9F72-668ADA0B913A}" type="pres">
      <dgm:prSet presAssocID="{DE96D025-8AE2-4676-8114-B09B37DEF98D}" presName="composite" presStyleCnt="0"/>
      <dgm:spPr/>
    </dgm:pt>
    <dgm:pt modelId="{62F4BCAC-30C7-41A6-88F3-7E19329B92F7}" type="pres">
      <dgm:prSet presAssocID="{DE96D025-8AE2-4676-8114-B09B37DEF98D}" presName="LShape" presStyleLbl="alignNode1" presStyleIdx="0" presStyleCnt="9"/>
      <dgm:spPr/>
    </dgm:pt>
    <dgm:pt modelId="{90593434-5EB8-41BA-973E-3278328C9463}" type="pres">
      <dgm:prSet presAssocID="{DE96D025-8AE2-4676-8114-B09B37DEF98D}" presName="ParentText" presStyleLbl="revTx" presStyleIdx="0" presStyleCnt="5">
        <dgm:presLayoutVars>
          <dgm:chMax val="0"/>
          <dgm:chPref val="0"/>
          <dgm:bulletEnabled val="1"/>
        </dgm:presLayoutVars>
      </dgm:prSet>
      <dgm:spPr/>
    </dgm:pt>
    <dgm:pt modelId="{FC1F0C9D-07E7-409E-8293-30BDC898841C}" type="pres">
      <dgm:prSet presAssocID="{DE96D025-8AE2-4676-8114-B09B37DEF98D}" presName="Triangle" presStyleLbl="alignNode1" presStyleIdx="1" presStyleCnt="9"/>
      <dgm:spPr/>
    </dgm:pt>
    <dgm:pt modelId="{BA074109-3877-4651-AB40-BCF5F6B0C5A4}" type="pres">
      <dgm:prSet presAssocID="{E2751D73-6C35-4812-953A-41F0F498FAA4}" presName="sibTrans" presStyleCnt="0"/>
      <dgm:spPr/>
    </dgm:pt>
    <dgm:pt modelId="{99403924-E88C-4699-9818-FB96E6F62DED}" type="pres">
      <dgm:prSet presAssocID="{E2751D73-6C35-4812-953A-41F0F498FAA4}" presName="space" presStyleCnt="0"/>
      <dgm:spPr/>
    </dgm:pt>
    <dgm:pt modelId="{7C118B1B-3A25-406F-9278-A606EF37FAF7}" type="pres">
      <dgm:prSet presAssocID="{A92D0306-DB86-4D2B-9BAE-8F078D1166F7}" presName="composite" presStyleCnt="0"/>
      <dgm:spPr/>
    </dgm:pt>
    <dgm:pt modelId="{6FB5DDCE-189B-42D8-9FCC-90206A8B2BB0}" type="pres">
      <dgm:prSet presAssocID="{A92D0306-DB86-4D2B-9BAE-8F078D1166F7}" presName="LShape" presStyleLbl="alignNode1" presStyleIdx="2" presStyleCnt="9"/>
      <dgm:spPr/>
    </dgm:pt>
    <dgm:pt modelId="{833150B2-5189-4330-9F81-D3EB87F20550}" type="pres">
      <dgm:prSet presAssocID="{A92D0306-DB86-4D2B-9BAE-8F078D1166F7}" presName="ParentText" presStyleLbl="revTx" presStyleIdx="1" presStyleCnt="5">
        <dgm:presLayoutVars>
          <dgm:chMax val="0"/>
          <dgm:chPref val="0"/>
          <dgm:bulletEnabled val="1"/>
        </dgm:presLayoutVars>
      </dgm:prSet>
      <dgm:spPr/>
    </dgm:pt>
    <dgm:pt modelId="{10204234-29E0-48F0-8212-881A2628517A}" type="pres">
      <dgm:prSet presAssocID="{A92D0306-DB86-4D2B-9BAE-8F078D1166F7}" presName="Triangle" presStyleLbl="alignNode1" presStyleIdx="3" presStyleCnt="9"/>
      <dgm:spPr/>
    </dgm:pt>
    <dgm:pt modelId="{88D20371-E2FC-4007-AAAE-68423C2D46D3}" type="pres">
      <dgm:prSet presAssocID="{D5E33B82-9C3A-4425-B91D-6F774491A553}" presName="sibTrans" presStyleCnt="0"/>
      <dgm:spPr/>
    </dgm:pt>
    <dgm:pt modelId="{E530B9F0-AA92-4136-B962-588D44D8090B}" type="pres">
      <dgm:prSet presAssocID="{D5E33B82-9C3A-4425-B91D-6F774491A553}" presName="space" presStyleCnt="0"/>
      <dgm:spPr/>
    </dgm:pt>
    <dgm:pt modelId="{A0A61D88-293E-4B62-BE29-A9698942028B}" type="pres">
      <dgm:prSet presAssocID="{DF715E47-9C63-4066-B528-CADF16535D39}" presName="composite" presStyleCnt="0"/>
      <dgm:spPr/>
    </dgm:pt>
    <dgm:pt modelId="{4BBFB859-CF9A-4B6E-9F2E-9AE56AB0D0B6}" type="pres">
      <dgm:prSet presAssocID="{DF715E47-9C63-4066-B528-CADF16535D39}" presName="LShape" presStyleLbl="alignNode1" presStyleIdx="4" presStyleCnt="9"/>
      <dgm:spPr/>
    </dgm:pt>
    <dgm:pt modelId="{0B48E0D6-C45E-43D3-9106-26AAC096063B}" type="pres">
      <dgm:prSet presAssocID="{DF715E47-9C63-4066-B528-CADF16535D39}" presName="ParentText" presStyleLbl="revTx" presStyleIdx="2" presStyleCnt="5">
        <dgm:presLayoutVars>
          <dgm:chMax val="0"/>
          <dgm:chPref val="0"/>
          <dgm:bulletEnabled val="1"/>
        </dgm:presLayoutVars>
      </dgm:prSet>
      <dgm:spPr/>
    </dgm:pt>
    <dgm:pt modelId="{9B81AE68-DE33-49E9-8EA2-1D0B1BCF0A3F}" type="pres">
      <dgm:prSet presAssocID="{DF715E47-9C63-4066-B528-CADF16535D39}" presName="Triangle" presStyleLbl="alignNode1" presStyleIdx="5" presStyleCnt="9"/>
      <dgm:spPr/>
    </dgm:pt>
    <dgm:pt modelId="{4C94D3F8-5C10-4F09-9DAF-9F9C76AA1B89}" type="pres">
      <dgm:prSet presAssocID="{AA22804F-DC4C-4F3C-8390-E5F236B7062B}" presName="sibTrans" presStyleCnt="0"/>
      <dgm:spPr/>
    </dgm:pt>
    <dgm:pt modelId="{CC355FDA-CC2B-47B5-A998-7FF43965B641}" type="pres">
      <dgm:prSet presAssocID="{AA22804F-DC4C-4F3C-8390-E5F236B7062B}" presName="space" presStyleCnt="0"/>
      <dgm:spPr/>
    </dgm:pt>
    <dgm:pt modelId="{31ED4DD2-AE54-4D95-9D4A-CA214317A929}" type="pres">
      <dgm:prSet presAssocID="{52EBFF3C-83A8-47D9-A427-88902AC18880}" presName="composite" presStyleCnt="0"/>
      <dgm:spPr/>
    </dgm:pt>
    <dgm:pt modelId="{EF08D554-B097-4A50-BCD3-A6559DE435E9}" type="pres">
      <dgm:prSet presAssocID="{52EBFF3C-83A8-47D9-A427-88902AC18880}" presName="LShape" presStyleLbl="alignNode1" presStyleIdx="6" presStyleCnt="9"/>
      <dgm:spPr/>
    </dgm:pt>
    <dgm:pt modelId="{2896A6F7-AF53-4919-B11F-651F6E499833}" type="pres">
      <dgm:prSet presAssocID="{52EBFF3C-83A8-47D9-A427-88902AC18880}" presName="ParentText" presStyleLbl="revTx" presStyleIdx="3" presStyleCnt="5">
        <dgm:presLayoutVars>
          <dgm:chMax val="0"/>
          <dgm:chPref val="0"/>
          <dgm:bulletEnabled val="1"/>
        </dgm:presLayoutVars>
      </dgm:prSet>
      <dgm:spPr/>
    </dgm:pt>
    <dgm:pt modelId="{B872C223-373B-4DDD-9818-5F2D0E720E51}" type="pres">
      <dgm:prSet presAssocID="{52EBFF3C-83A8-47D9-A427-88902AC18880}" presName="Triangle" presStyleLbl="alignNode1" presStyleIdx="7" presStyleCnt="9"/>
      <dgm:spPr/>
    </dgm:pt>
    <dgm:pt modelId="{B424B67E-BCCF-44FD-8DA5-7D712F86507E}" type="pres">
      <dgm:prSet presAssocID="{FC086759-5D5F-45C5-891C-329996D8187B}" presName="sibTrans" presStyleCnt="0"/>
      <dgm:spPr/>
    </dgm:pt>
    <dgm:pt modelId="{52F2DDBA-B3AC-4767-9504-C569192B9CF8}" type="pres">
      <dgm:prSet presAssocID="{FC086759-5D5F-45C5-891C-329996D8187B}" presName="space" presStyleCnt="0"/>
      <dgm:spPr/>
    </dgm:pt>
    <dgm:pt modelId="{60DF30CA-E2E6-457A-AE95-AC856A5A2E29}" type="pres">
      <dgm:prSet presAssocID="{8EE41B05-6109-449B-9036-376467389174}" presName="composite" presStyleCnt="0"/>
      <dgm:spPr/>
    </dgm:pt>
    <dgm:pt modelId="{6962306E-9A7C-4A1B-91A8-5EC6A8740ED3}" type="pres">
      <dgm:prSet presAssocID="{8EE41B05-6109-449B-9036-376467389174}" presName="LShape" presStyleLbl="alignNode1" presStyleIdx="8" presStyleCnt="9"/>
      <dgm:spPr/>
    </dgm:pt>
    <dgm:pt modelId="{69027BC3-606F-49F5-AED6-88BEA425390B}" type="pres">
      <dgm:prSet presAssocID="{8EE41B05-6109-449B-9036-376467389174}" presName="ParentText" presStyleLbl="revTx" presStyleIdx="4" presStyleCnt="5">
        <dgm:presLayoutVars>
          <dgm:chMax val="0"/>
          <dgm:chPref val="0"/>
          <dgm:bulletEnabled val="1"/>
        </dgm:presLayoutVars>
      </dgm:prSet>
      <dgm:spPr/>
    </dgm:pt>
  </dgm:ptLst>
  <dgm:cxnLst>
    <dgm:cxn modelId="{F528ED1B-2DA1-4D57-B98C-1320A2C2A05F}" type="presOf" srcId="{DE96D025-8AE2-4676-8114-B09B37DEF98D}" destId="{90593434-5EB8-41BA-973E-3278328C9463}" srcOrd="0" destOrd="0" presId="urn:microsoft.com/office/officeart/2009/3/layout/StepUpProcess"/>
    <dgm:cxn modelId="{ACBE4A2C-84A4-4083-AD1D-1DB8B71C41FF}" srcId="{A4C7468C-917A-4501-A46F-BFE8C7D610FA}" destId="{52EBFF3C-83A8-47D9-A427-88902AC18880}" srcOrd="3" destOrd="0" parTransId="{27A7CA32-E012-466D-849B-420490EA13EB}" sibTransId="{FC086759-5D5F-45C5-891C-329996D8187B}"/>
    <dgm:cxn modelId="{1BFD4961-ED8E-4B23-8934-F1DCE8DC577F}" type="presOf" srcId="{A92D0306-DB86-4D2B-9BAE-8F078D1166F7}" destId="{833150B2-5189-4330-9F81-D3EB87F20550}" srcOrd="0" destOrd="0" presId="urn:microsoft.com/office/officeart/2009/3/layout/StepUpProcess"/>
    <dgm:cxn modelId="{F07AAA4B-D008-48C7-8B84-8004CDFF3E9E}" srcId="{A4C7468C-917A-4501-A46F-BFE8C7D610FA}" destId="{DF715E47-9C63-4066-B528-CADF16535D39}" srcOrd="2" destOrd="0" parTransId="{9498226C-7FA9-4DE8-8499-2EA2AEAAAF61}" sibTransId="{AA22804F-DC4C-4F3C-8390-E5F236B7062B}"/>
    <dgm:cxn modelId="{26C86697-118B-4610-8075-15BBB8B6A18A}" type="presOf" srcId="{8EE41B05-6109-449B-9036-376467389174}" destId="{69027BC3-606F-49F5-AED6-88BEA425390B}" srcOrd="0" destOrd="0" presId="urn:microsoft.com/office/officeart/2009/3/layout/StepUpProcess"/>
    <dgm:cxn modelId="{61C45B9A-9D9E-4F2B-A7FE-6EA797A137D8}" srcId="{A4C7468C-917A-4501-A46F-BFE8C7D610FA}" destId="{A92D0306-DB86-4D2B-9BAE-8F078D1166F7}" srcOrd="1" destOrd="0" parTransId="{FB726F46-6838-4006-91B5-91918EFC7BB2}" sibTransId="{D5E33B82-9C3A-4425-B91D-6F774491A553}"/>
    <dgm:cxn modelId="{886C58CE-7086-4B8C-AFDC-DE73A0CC436D}" type="presOf" srcId="{A4C7468C-917A-4501-A46F-BFE8C7D610FA}" destId="{18563B78-9FF4-4B1F-87FD-1DDCC93FD1CE}" srcOrd="0" destOrd="0" presId="urn:microsoft.com/office/officeart/2009/3/layout/StepUpProcess"/>
    <dgm:cxn modelId="{90C39FD5-BBDA-4F93-84E0-3B8393713F76}" type="presOf" srcId="{52EBFF3C-83A8-47D9-A427-88902AC18880}" destId="{2896A6F7-AF53-4919-B11F-651F6E499833}" srcOrd="0" destOrd="0" presId="urn:microsoft.com/office/officeart/2009/3/layout/StepUpProcess"/>
    <dgm:cxn modelId="{2132E4DE-0106-428C-9BA9-BECC86339077}" srcId="{A4C7468C-917A-4501-A46F-BFE8C7D610FA}" destId="{DE96D025-8AE2-4676-8114-B09B37DEF98D}" srcOrd="0" destOrd="0" parTransId="{72838E70-7D24-4AF8-AEF6-D25FB3C79817}" sibTransId="{E2751D73-6C35-4812-953A-41F0F498FAA4}"/>
    <dgm:cxn modelId="{942467ED-3B64-455C-AC96-C610C1D7A366}" type="presOf" srcId="{DF715E47-9C63-4066-B528-CADF16535D39}" destId="{0B48E0D6-C45E-43D3-9106-26AAC096063B}" srcOrd="0" destOrd="0" presId="urn:microsoft.com/office/officeart/2009/3/layout/StepUpProcess"/>
    <dgm:cxn modelId="{FAE8A9F0-8D8D-4F5C-AF9B-F5FC7EAD42C0}" srcId="{A4C7468C-917A-4501-A46F-BFE8C7D610FA}" destId="{8EE41B05-6109-449B-9036-376467389174}" srcOrd="4" destOrd="0" parTransId="{E456A519-15C9-4A81-A933-9B0B9F1992E4}" sibTransId="{81BA176E-8FDE-400D-967F-10067045961B}"/>
    <dgm:cxn modelId="{908A20BD-AC35-47D4-80BC-B8A7E4C00DD6}" type="presParOf" srcId="{18563B78-9FF4-4B1F-87FD-1DDCC93FD1CE}" destId="{9F02DFFB-346E-4F2E-9F72-668ADA0B913A}" srcOrd="0" destOrd="0" presId="urn:microsoft.com/office/officeart/2009/3/layout/StepUpProcess"/>
    <dgm:cxn modelId="{93DAD689-6CB1-4A83-82D5-AA7D86AB690D}" type="presParOf" srcId="{9F02DFFB-346E-4F2E-9F72-668ADA0B913A}" destId="{62F4BCAC-30C7-41A6-88F3-7E19329B92F7}" srcOrd="0" destOrd="0" presId="urn:microsoft.com/office/officeart/2009/3/layout/StepUpProcess"/>
    <dgm:cxn modelId="{FD4EE146-2AB0-4C2D-B806-A498350299EF}" type="presParOf" srcId="{9F02DFFB-346E-4F2E-9F72-668ADA0B913A}" destId="{90593434-5EB8-41BA-973E-3278328C9463}" srcOrd="1" destOrd="0" presId="urn:microsoft.com/office/officeart/2009/3/layout/StepUpProcess"/>
    <dgm:cxn modelId="{1435A63F-B8DD-4C07-80F2-250CFC3D575E}" type="presParOf" srcId="{9F02DFFB-346E-4F2E-9F72-668ADA0B913A}" destId="{FC1F0C9D-07E7-409E-8293-30BDC898841C}" srcOrd="2" destOrd="0" presId="urn:microsoft.com/office/officeart/2009/3/layout/StepUpProcess"/>
    <dgm:cxn modelId="{37E12ABD-CBFA-49E5-AB33-A985A86F0F84}" type="presParOf" srcId="{18563B78-9FF4-4B1F-87FD-1DDCC93FD1CE}" destId="{BA074109-3877-4651-AB40-BCF5F6B0C5A4}" srcOrd="1" destOrd="0" presId="urn:microsoft.com/office/officeart/2009/3/layout/StepUpProcess"/>
    <dgm:cxn modelId="{B9A7F4E2-A712-4ADE-BD9D-74DC425C4ED8}" type="presParOf" srcId="{BA074109-3877-4651-AB40-BCF5F6B0C5A4}" destId="{99403924-E88C-4699-9818-FB96E6F62DED}" srcOrd="0" destOrd="0" presId="urn:microsoft.com/office/officeart/2009/3/layout/StepUpProcess"/>
    <dgm:cxn modelId="{C473F6CE-66A2-45A7-BF28-D917A0935BF1}" type="presParOf" srcId="{18563B78-9FF4-4B1F-87FD-1DDCC93FD1CE}" destId="{7C118B1B-3A25-406F-9278-A606EF37FAF7}" srcOrd="2" destOrd="0" presId="urn:microsoft.com/office/officeart/2009/3/layout/StepUpProcess"/>
    <dgm:cxn modelId="{0C32F013-23D8-41CA-90F2-3607988A912C}" type="presParOf" srcId="{7C118B1B-3A25-406F-9278-A606EF37FAF7}" destId="{6FB5DDCE-189B-42D8-9FCC-90206A8B2BB0}" srcOrd="0" destOrd="0" presId="urn:microsoft.com/office/officeart/2009/3/layout/StepUpProcess"/>
    <dgm:cxn modelId="{CDFC148F-4A47-4633-9A86-E1DD387B4CFD}" type="presParOf" srcId="{7C118B1B-3A25-406F-9278-A606EF37FAF7}" destId="{833150B2-5189-4330-9F81-D3EB87F20550}" srcOrd="1" destOrd="0" presId="urn:microsoft.com/office/officeart/2009/3/layout/StepUpProcess"/>
    <dgm:cxn modelId="{105737C0-6832-404B-B542-D27BD0A0A86B}" type="presParOf" srcId="{7C118B1B-3A25-406F-9278-A606EF37FAF7}" destId="{10204234-29E0-48F0-8212-881A2628517A}" srcOrd="2" destOrd="0" presId="urn:microsoft.com/office/officeart/2009/3/layout/StepUpProcess"/>
    <dgm:cxn modelId="{4B957318-506A-45AE-B761-097ABE5CABCF}" type="presParOf" srcId="{18563B78-9FF4-4B1F-87FD-1DDCC93FD1CE}" destId="{88D20371-E2FC-4007-AAAE-68423C2D46D3}" srcOrd="3" destOrd="0" presId="urn:microsoft.com/office/officeart/2009/3/layout/StepUpProcess"/>
    <dgm:cxn modelId="{3167CA72-59CA-4F8C-B0EA-18E468D0350C}" type="presParOf" srcId="{88D20371-E2FC-4007-AAAE-68423C2D46D3}" destId="{E530B9F0-AA92-4136-B962-588D44D8090B}" srcOrd="0" destOrd="0" presId="urn:microsoft.com/office/officeart/2009/3/layout/StepUpProcess"/>
    <dgm:cxn modelId="{095EAE9C-A72B-44FA-98DC-6D4A47EB9129}" type="presParOf" srcId="{18563B78-9FF4-4B1F-87FD-1DDCC93FD1CE}" destId="{A0A61D88-293E-4B62-BE29-A9698942028B}" srcOrd="4" destOrd="0" presId="urn:microsoft.com/office/officeart/2009/3/layout/StepUpProcess"/>
    <dgm:cxn modelId="{DD6EE58C-03B3-4252-BD4B-16B07774D5AB}" type="presParOf" srcId="{A0A61D88-293E-4B62-BE29-A9698942028B}" destId="{4BBFB859-CF9A-4B6E-9F2E-9AE56AB0D0B6}" srcOrd="0" destOrd="0" presId="urn:microsoft.com/office/officeart/2009/3/layout/StepUpProcess"/>
    <dgm:cxn modelId="{078D4A5C-BD59-4912-A1DF-C9660178D539}" type="presParOf" srcId="{A0A61D88-293E-4B62-BE29-A9698942028B}" destId="{0B48E0D6-C45E-43D3-9106-26AAC096063B}" srcOrd="1" destOrd="0" presId="urn:microsoft.com/office/officeart/2009/3/layout/StepUpProcess"/>
    <dgm:cxn modelId="{3221E8C7-8961-459B-84FB-D7DF264E2A35}" type="presParOf" srcId="{A0A61D88-293E-4B62-BE29-A9698942028B}" destId="{9B81AE68-DE33-49E9-8EA2-1D0B1BCF0A3F}" srcOrd="2" destOrd="0" presId="urn:microsoft.com/office/officeart/2009/3/layout/StepUpProcess"/>
    <dgm:cxn modelId="{BD1F2CF1-229B-413B-9CCB-1CF3A2702360}" type="presParOf" srcId="{18563B78-9FF4-4B1F-87FD-1DDCC93FD1CE}" destId="{4C94D3F8-5C10-4F09-9DAF-9F9C76AA1B89}" srcOrd="5" destOrd="0" presId="urn:microsoft.com/office/officeart/2009/3/layout/StepUpProcess"/>
    <dgm:cxn modelId="{A420979E-9592-4123-AD2A-1F901D954180}" type="presParOf" srcId="{4C94D3F8-5C10-4F09-9DAF-9F9C76AA1B89}" destId="{CC355FDA-CC2B-47B5-A998-7FF43965B641}" srcOrd="0" destOrd="0" presId="urn:microsoft.com/office/officeart/2009/3/layout/StepUpProcess"/>
    <dgm:cxn modelId="{B22491B5-665B-408E-9E93-390BD22C43B4}" type="presParOf" srcId="{18563B78-9FF4-4B1F-87FD-1DDCC93FD1CE}" destId="{31ED4DD2-AE54-4D95-9D4A-CA214317A929}" srcOrd="6" destOrd="0" presId="urn:microsoft.com/office/officeart/2009/3/layout/StepUpProcess"/>
    <dgm:cxn modelId="{DD692F25-ACD1-4F94-9122-47A914BF8DF4}" type="presParOf" srcId="{31ED4DD2-AE54-4D95-9D4A-CA214317A929}" destId="{EF08D554-B097-4A50-BCD3-A6559DE435E9}" srcOrd="0" destOrd="0" presId="urn:microsoft.com/office/officeart/2009/3/layout/StepUpProcess"/>
    <dgm:cxn modelId="{BA68757F-CAE8-4ED6-99C7-2F5B0D36DCAC}" type="presParOf" srcId="{31ED4DD2-AE54-4D95-9D4A-CA214317A929}" destId="{2896A6F7-AF53-4919-B11F-651F6E499833}" srcOrd="1" destOrd="0" presId="urn:microsoft.com/office/officeart/2009/3/layout/StepUpProcess"/>
    <dgm:cxn modelId="{ADCEB1B8-B931-4FC6-B869-F29F65595678}" type="presParOf" srcId="{31ED4DD2-AE54-4D95-9D4A-CA214317A929}" destId="{B872C223-373B-4DDD-9818-5F2D0E720E51}" srcOrd="2" destOrd="0" presId="urn:microsoft.com/office/officeart/2009/3/layout/StepUpProcess"/>
    <dgm:cxn modelId="{CEE16C18-0999-498A-90BB-569FD20751C8}" type="presParOf" srcId="{18563B78-9FF4-4B1F-87FD-1DDCC93FD1CE}" destId="{B424B67E-BCCF-44FD-8DA5-7D712F86507E}" srcOrd="7" destOrd="0" presId="urn:microsoft.com/office/officeart/2009/3/layout/StepUpProcess"/>
    <dgm:cxn modelId="{D2DCCB6F-7924-4972-A879-B119DE1936C6}" type="presParOf" srcId="{B424B67E-BCCF-44FD-8DA5-7D712F86507E}" destId="{52F2DDBA-B3AC-4767-9504-C569192B9CF8}" srcOrd="0" destOrd="0" presId="urn:microsoft.com/office/officeart/2009/3/layout/StepUpProcess"/>
    <dgm:cxn modelId="{5EE5F30C-698F-4C6B-9A83-0F45BE389ABE}" type="presParOf" srcId="{18563B78-9FF4-4B1F-87FD-1DDCC93FD1CE}" destId="{60DF30CA-E2E6-457A-AE95-AC856A5A2E29}" srcOrd="8" destOrd="0" presId="urn:microsoft.com/office/officeart/2009/3/layout/StepUpProcess"/>
    <dgm:cxn modelId="{D55A3202-63C9-44A8-A968-2460E0A0338B}" type="presParOf" srcId="{60DF30CA-E2E6-457A-AE95-AC856A5A2E29}" destId="{6962306E-9A7C-4A1B-91A8-5EC6A8740ED3}" srcOrd="0" destOrd="0" presId="urn:microsoft.com/office/officeart/2009/3/layout/StepUpProcess"/>
    <dgm:cxn modelId="{E2A29F4B-DF6A-469B-9DD0-291EE78CEA65}" type="presParOf" srcId="{60DF30CA-E2E6-457A-AE95-AC856A5A2E29}" destId="{69027BC3-606F-49F5-AED6-88BEA425390B}"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62EE569-CF60-4E18-9C47-F10117F21760}"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IN"/>
        </a:p>
      </dgm:t>
    </dgm:pt>
    <dgm:pt modelId="{9BBA90CA-AC8A-44D9-8686-5B2AC496E775}">
      <dgm:prSet phldrT="[Text]"/>
      <dgm:spPr/>
      <dgm:t>
        <a:bodyPr/>
        <a:lstStyle/>
        <a:p>
          <a:r>
            <a:rPr lang="en-IN" b="1" dirty="0"/>
            <a:t>Themes and sub-themes from Qualitative data</a:t>
          </a:r>
          <a:endParaRPr lang="en-IN" dirty="0"/>
        </a:p>
      </dgm:t>
    </dgm:pt>
    <dgm:pt modelId="{4CFBED38-64D5-4D4D-881B-4949B9534250}" type="parTrans" cxnId="{EF27ABE5-F9FA-4028-84FF-D31379FC0D7F}">
      <dgm:prSet/>
      <dgm:spPr/>
      <dgm:t>
        <a:bodyPr/>
        <a:lstStyle/>
        <a:p>
          <a:endParaRPr lang="en-IN"/>
        </a:p>
      </dgm:t>
    </dgm:pt>
    <dgm:pt modelId="{C03AC5FA-BE54-449E-B273-699A359AC0D9}" type="sibTrans" cxnId="{EF27ABE5-F9FA-4028-84FF-D31379FC0D7F}">
      <dgm:prSet/>
      <dgm:spPr/>
      <dgm:t>
        <a:bodyPr/>
        <a:lstStyle/>
        <a:p>
          <a:endParaRPr lang="en-IN"/>
        </a:p>
      </dgm:t>
    </dgm:pt>
    <dgm:pt modelId="{6C4FFEA4-6C37-4A62-853D-69D27AC6E7BF}">
      <dgm:prSet phldrT="[Text]"/>
      <dgm:spPr/>
      <dgm:t>
        <a:bodyPr/>
        <a:lstStyle/>
        <a:p>
          <a:r>
            <a:rPr lang="en-IN" b="0" dirty="0">
              <a:latin typeface="Times New Roman" panose="02020603050405020304" pitchFamily="18" charset="0"/>
              <a:cs typeface="Times New Roman" panose="02020603050405020304" pitchFamily="18" charset="0"/>
            </a:rPr>
            <a:t>Women’s Age, age of first childbearing</a:t>
          </a:r>
        </a:p>
      </dgm:t>
    </dgm:pt>
    <dgm:pt modelId="{2D391511-4D87-42DA-BD85-9486DFF8B6CE}" type="parTrans" cxnId="{C3C9DAC4-2FFB-4A4D-8817-D4F1DCB5549D}">
      <dgm:prSet/>
      <dgm:spPr/>
      <dgm:t>
        <a:bodyPr/>
        <a:lstStyle/>
        <a:p>
          <a:endParaRPr lang="en-IN"/>
        </a:p>
      </dgm:t>
    </dgm:pt>
    <dgm:pt modelId="{62A9BEB6-353E-407E-9BF1-C560ED4E3E4E}" type="sibTrans" cxnId="{C3C9DAC4-2FFB-4A4D-8817-D4F1DCB5549D}">
      <dgm:prSet/>
      <dgm:spPr/>
      <dgm:t>
        <a:bodyPr/>
        <a:lstStyle/>
        <a:p>
          <a:endParaRPr lang="en-IN"/>
        </a:p>
      </dgm:t>
    </dgm:pt>
    <dgm:pt modelId="{9FF20258-3D9D-4820-9486-C090E2AABC10}">
      <dgm:prSet phldrT="[Text]"/>
      <dgm:spPr/>
      <dgm:t>
        <a:bodyPr/>
        <a:lstStyle/>
        <a:p>
          <a:r>
            <a:rPr lang="en-IN" b="0" dirty="0">
              <a:latin typeface="Times New Roman" panose="02020603050405020304" pitchFamily="18" charset="0"/>
              <a:cs typeface="Times New Roman" panose="02020603050405020304" pitchFamily="18" charset="0"/>
            </a:rPr>
            <a:t>Socio-demographic Profile and Migration</a:t>
          </a:r>
        </a:p>
      </dgm:t>
    </dgm:pt>
    <dgm:pt modelId="{DEF8FFF5-4216-4FD6-90AE-83FD8289EB25}" type="parTrans" cxnId="{41272522-6C08-426F-9CD2-B1C4B42C551B}">
      <dgm:prSet/>
      <dgm:spPr/>
      <dgm:t>
        <a:bodyPr/>
        <a:lstStyle/>
        <a:p>
          <a:endParaRPr lang="en-IN"/>
        </a:p>
      </dgm:t>
    </dgm:pt>
    <dgm:pt modelId="{5B33F834-7EFA-4959-8F50-7684659AFEF2}" type="sibTrans" cxnId="{41272522-6C08-426F-9CD2-B1C4B42C551B}">
      <dgm:prSet/>
      <dgm:spPr/>
      <dgm:t>
        <a:bodyPr/>
        <a:lstStyle/>
        <a:p>
          <a:endParaRPr lang="en-IN"/>
        </a:p>
      </dgm:t>
    </dgm:pt>
    <dgm:pt modelId="{50BA5518-83BC-4855-B083-9FBEB1B289B0}">
      <dgm:prSet phldrT="[Text]"/>
      <dgm:spPr/>
      <dgm:t>
        <a:bodyPr/>
        <a:lstStyle/>
        <a:p>
          <a:r>
            <a:rPr lang="en-IN" b="0" dirty="0">
              <a:latin typeface="Times New Roman" panose="02020603050405020304" pitchFamily="18" charset="0"/>
              <a:cs typeface="Times New Roman" panose="02020603050405020304" pitchFamily="18" charset="0"/>
            </a:rPr>
            <a:t>Women’s autonomy</a:t>
          </a:r>
        </a:p>
      </dgm:t>
    </dgm:pt>
    <dgm:pt modelId="{592E31E9-273D-4E40-8E32-B35270AA2924}" type="parTrans" cxnId="{90CE6BD6-E014-4EA3-91CC-75561049959B}">
      <dgm:prSet/>
      <dgm:spPr/>
      <dgm:t>
        <a:bodyPr/>
        <a:lstStyle/>
        <a:p>
          <a:endParaRPr lang="en-IN"/>
        </a:p>
      </dgm:t>
    </dgm:pt>
    <dgm:pt modelId="{94CAA04B-FBFC-47A5-B2D7-3D367EBBEF81}" type="sibTrans" cxnId="{90CE6BD6-E014-4EA3-91CC-75561049959B}">
      <dgm:prSet/>
      <dgm:spPr/>
      <dgm:t>
        <a:bodyPr/>
        <a:lstStyle/>
        <a:p>
          <a:endParaRPr lang="en-IN"/>
        </a:p>
      </dgm:t>
    </dgm:pt>
    <dgm:pt modelId="{8EC2E72C-B99B-40C3-BB96-1B078C46F16C}">
      <dgm:prSet/>
      <dgm:spPr/>
      <dgm:t>
        <a:bodyPr/>
        <a:lstStyle/>
        <a:p>
          <a:r>
            <a:rPr lang="en-IN" b="0" dirty="0">
              <a:latin typeface="Times New Roman" panose="02020603050405020304" pitchFamily="18" charset="0"/>
              <a:cs typeface="Times New Roman" panose="02020603050405020304" pitchFamily="18" charset="0"/>
            </a:rPr>
            <a:t>Reproductive History</a:t>
          </a:r>
        </a:p>
      </dgm:t>
    </dgm:pt>
    <dgm:pt modelId="{B4D73FCE-E1F4-43FB-8E26-153D28DCE9E0}" type="parTrans" cxnId="{87FAF969-EF65-4C62-A9D4-77A75206D154}">
      <dgm:prSet/>
      <dgm:spPr/>
      <dgm:t>
        <a:bodyPr/>
        <a:lstStyle/>
        <a:p>
          <a:endParaRPr lang="en-IN"/>
        </a:p>
      </dgm:t>
    </dgm:pt>
    <dgm:pt modelId="{F4E689CE-9A87-44BB-9369-AD34D3BB79F1}" type="sibTrans" cxnId="{87FAF969-EF65-4C62-A9D4-77A75206D154}">
      <dgm:prSet/>
      <dgm:spPr/>
      <dgm:t>
        <a:bodyPr/>
        <a:lstStyle/>
        <a:p>
          <a:endParaRPr lang="en-IN"/>
        </a:p>
      </dgm:t>
    </dgm:pt>
    <dgm:pt modelId="{254DCD69-EE58-407A-9D7D-9A86946CCE11}">
      <dgm:prSet/>
      <dgm:spPr/>
      <dgm:t>
        <a:bodyPr/>
        <a:lstStyle/>
        <a:p>
          <a:r>
            <a:rPr lang="en-IN" b="0" dirty="0">
              <a:latin typeface="Times New Roman" panose="02020603050405020304" pitchFamily="18" charset="0"/>
              <a:cs typeface="Times New Roman" panose="02020603050405020304" pitchFamily="18" charset="0"/>
            </a:rPr>
            <a:t>Knowledge of Family Planning Methods</a:t>
          </a:r>
        </a:p>
      </dgm:t>
    </dgm:pt>
    <dgm:pt modelId="{D03178DB-2AF7-4F06-A0F8-D4D2B28FB337}" type="parTrans" cxnId="{CAFECCFD-1467-41F2-A601-0291F8E708F4}">
      <dgm:prSet/>
      <dgm:spPr/>
      <dgm:t>
        <a:bodyPr/>
        <a:lstStyle/>
        <a:p>
          <a:endParaRPr lang="en-IN"/>
        </a:p>
      </dgm:t>
    </dgm:pt>
    <dgm:pt modelId="{88B85D56-B4A7-47EB-870C-A69F4E504791}" type="sibTrans" cxnId="{CAFECCFD-1467-41F2-A601-0291F8E708F4}">
      <dgm:prSet/>
      <dgm:spPr/>
      <dgm:t>
        <a:bodyPr/>
        <a:lstStyle/>
        <a:p>
          <a:endParaRPr lang="en-IN"/>
        </a:p>
      </dgm:t>
    </dgm:pt>
    <dgm:pt modelId="{08C70CAA-CFBE-467E-8ADE-BD3CCC25EC98}">
      <dgm:prSet/>
      <dgm:spPr/>
      <dgm:t>
        <a:bodyPr/>
        <a:lstStyle/>
        <a:p>
          <a:r>
            <a:rPr lang="en-IN" b="0" dirty="0">
              <a:latin typeface="Times New Roman" panose="02020603050405020304" pitchFamily="18" charset="0"/>
              <a:cs typeface="Times New Roman" panose="02020603050405020304" pitchFamily="18" charset="0"/>
            </a:rPr>
            <a:t>Reason for delay and spacing between children</a:t>
          </a:r>
        </a:p>
      </dgm:t>
    </dgm:pt>
    <dgm:pt modelId="{01A28FF6-DC96-4658-A194-67FABBC42E3B}" type="parTrans" cxnId="{C140DE60-D8FD-49F9-86D4-AC388B735675}">
      <dgm:prSet/>
      <dgm:spPr/>
      <dgm:t>
        <a:bodyPr/>
        <a:lstStyle/>
        <a:p>
          <a:endParaRPr lang="en-IN"/>
        </a:p>
      </dgm:t>
    </dgm:pt>
    <dgm:pt modelId="{EA3ECE68-6BD1-4D37-A4B5-598D95BC5A0D}" type="sibTrans" cxnId="{C140DE60-D8FD-49F9-86D4-AC388B735675}">
      <dgm:prSet/>
      <dgm:spPr/>
      <dgm:t>
        <a:bodyPr/>
        <a:lstStyle/>
        <a:p>
          <a:endParaRPr lang="en-IN"/>
        </a:p>
      </dgm:t>
    </dgm:pt>
    <dgm:pt modelId="{A47FF7A8-2EA4-47C0-BA6D-7E280C6EE5E3}">
      <dgm:prSet/>
      <dgm:spPr/>
      <dgm:t>
        <a:bodyPr/>
        <a:lstStyle/>
        <a:p>
          <a:r>
            <a:rPr lang="en-IN" b="0">
              <a:latin typeface="Times New Roman" panose="02020603050405020304" pitchFamily="18" charset="0"/>
              <a:cs typeface="Times New Roman" panose="02020603050405020304" pitchFamily="18" charset="0"/>
            </a:rPr>
            <a:t>Preference of FP method used</a:t>
          </a:r>
        </a:p>
      </dgm:t>
    </dgm:pt>
    <dgm:pt modelId="{4262FAA0-CCF2-4F8D-A65F-05C140F23339}" type="parTrans" cxnId="{8E01BD42-1948-4108-9A93-5081FCB1C252}">
      <dgm:prSet/>
      <dgm:spPr/>
      <dgm:t>
        <a:bodyPr/>
        <a:lstStyle/>
        <a:p>
          <a:endParaRPr lang="en-IN"/>
        </a:p>
      </dgm:t>
    </dgm:pt>
    <dgm:pt modelId="{D4CF1787-46F7-4A2F-830D-6C2686E204E1}" type="sibTrans" cxnId="{8E01BD42-1948-4108-9A93-5081FCB1C252}">
      <dgm:prSet/>
      <dgm:spPr/>
      <dgm:t>
        <a:bodyPr/>
        <a:lstStyle/>
        <a:p>
          <a:endParaRPr lang="en-IN"/>
        </a:p>
      </dgm:t>
    </dgm:pt>
    <dgm:pt modelId="{422E3042-30E5-445C-A304-D4A83E59CDAA}">
      <dgm:prSet/>
      <dgm:spPr/>
      <dgm:t>
        <a:bodyPr/>
        <a:lstStyle/>
        <a:p>
          <a:r>
            <a:rPr lang="en-IN" b="0" dirty="0">
              <a:latin typeface="Times New Roman" panose="02020603050405020304" pitchFamily="18" charset="0"/>
              <a:cs typeface="Times New Roman" panose="02020603050405020304" pitchFamily="18" charset="0"/>
            </a:rPr>
            <a:t>Reason for adopting any FP method in future</a:t>
          </a:r>
        </a:p>
      </dgm:t>
    </dgm:pt>
    <dgm:pt modelId="{63858528-DC29-4DE3-8EFF-A5DF96133B14}" type="parTrans" cxnId="{58F66019-488A-4BC3-850B-BD487A054C0C}">
      <dgm:prSet/>
      <dgm:spPr/>
      <dgm:t>
        <a:bodyPr/>
        <a:lstStyle/>
        <a:p>
          <a:endParaRPr lang="en-IN"/>
        </a:p>
      </dgm:t>
    </dgm:pt>
    <dgm:pt modelId="{8C2ED74F-DC49-42CF-BA0A-D3C0F6F62121}" type="sibTrans" cxnId="{58F66019-488A-4BC3-850B-BD487A054C0C}">
      <dgm:prSet/>
      <dgm:spPr/>
      <dgm:t>
        <a:bodyPr/>
        <a:lstStyle/>
        <a:p>
          <a:endParaRPr lang="en-IN"/>
        </a:p>
      </dgm:t>
    </dgm:pt>
    <dgm:pt modelId="{43C4B1AD-D68C-4FEE-B589-CCD0B401B82A}">
      <dgm:prSet/>
      <dgm:spPr/>
      <dgm:t>
        <a:bodyPr/>
        <a:lstStyle/>
        <a:p>
          <a:r>
            <a:rPr lang="en-IN" b="0" dirty="0">
              <a:latin typeface="Times New Roman" panose="02020603050405020304" pitchFamily="18" charset="0"/>
              <a:cs typeface="Times New Roman" panose="02020603050405020304" pitchFamily="18" charset="0"/>
            </a:rPr>
            <a:t>Transition of FP methods</a:t>
          </a:r>
        </a:p>
      </dgm:t>
    </dgm:pt>
    <dgm:pt modelId="{332C94D8-FF2B-4352-BBA9-C16641B7E876}" type="parTrans" cxnId="{6F9A1692-2103-4359-8C0C-72154F8CBABB}">
      <dgm:prSet/>
      <dgm:spPr/>
      <dgm:t>
        <a:bodyPr/>
        <a:lstStyle/>
        <a:p>
          <a:endParaRPr lang="en-IN"/>
        </a:p>
      </dgm:t>
    </dgm:pt>
    <dgm:pt modelId="{CA95C8AF-BBC4-49D5-B549-E426FCA55410}" type="sibTrans" cxnId="{6F9A1692-2103-4359-8C0C-72154F8CBABB}">
      <dgm:prSet/>
      <dgm:spPr/>
      <dgm:t>
        <a:bodyPr/>
        <a:lstStyle/>
        <a:p>
          <a:endParaRPr lang="en-IN"/>
        </a:p>
      </dgm:t>
    </dgm:pt>
    <dgm:pt modelId="{33288854-20E5-42E8-AF4C-15DB27A165BC}">
      <dgm:prSet/>
      <dgm:spPr/>
      <dgm:t>
        <a:bodyPr/>
        <a:lstStyle/>
        <a:p>
          <a:r>
            <a:rPr lang="en-IN" b="0" dirty="0">
              <a:latin typeface="Times New Roman" panose="02020603050405020304" pitchFamily="18" charset="0"/>
              <a:cs typeface="Times New Roman" panose="02020603050405020304" pitchFamily="18" charset="0"/>
            </a:rPr>
            <a:t>Current Practises-Preferred method, reason, time of use and difficulty encountered</a:t>
          </a:r>
        </a:p>
      </dgm:t>
    </dgm:pt>
    <dgm:pt modelId="{7895E092-BFBE-4746-9A6F-905FA5BAEF47}" type="parTrans" cxnId="{F5524E7B-594F-4219-A6E6-60CCFCD14389}">
      <dgm:prSet/>
      <dgm:spPr/>
      <dgm:t>
        <a:bodyPr/>
        <a:lstStyle/>
        <a:p>
          <a:endParaRPr lang="en-IN"/>
        </a:p>
      </dgm:t>
    </dgm:pt>
    <dgm:pt modelId="{2BB15C85-C1C6-4AD4-A125-2F41716A1D41}" type="sibTrans" cxnId="{F5524E7B-594F-4219-A6E6-60CCFCD14389}">
      <dgm:prSet/>
      <dgm:spPr/>
      <dgm:t>
        <a:bodyPr/>
        <a:lstStyle/>
        <a:p>
          <a:endParaRPr lang="en-IN"/>
        </a:p>
      </dgm:t>
    </dgm:pt>
    <dgm:pt modelId="{9A7A7084-E20D-44D2-A703-09B4E37430F9}" type="pres">
      <dgm:prSet presAssocID="{262EE569-CF60-4E18-9C47-F10117F21760}" presName="vert0" presStyleCnt="0">
        <dgm:presLayoutVars>
          <dgm:dir/>
          <dgm:animOne val="branch"/>
          <dgm:animLvl val="lvl"/>
        </dgm:presLayoutVars>
      </dgm:prSet>
      <dgm:spPr/>
    </dgm:pt>
    <dgm:pt modelId="{4A5895FE-A926-49E0-BF06-5F407C3E505F}" type="pres">
      <dgm:prSet presAssocID="{9BBA90CA-AC8A-44D9-8686-5B2AC496E775}" presName="thickLine" presStyleLbl="alignNode1" presStyleIdx="0" presStyleCnt="1"/>
      <dgm:spPr/>
    </dgm:pt>
    <dgm:pt modelId="{5BBCE13F-C29B-4A00-A402-EAFEC7EDE454}" type="pres">
      <dgm:prSet presAssocID="{9BBA90CA-AC8A-44D9-8686-5B2AC496E775}" presName="horz1" presStyleCnt="0"/>
      <dgm:spPr/>
    </dgm:pt>
    <dgm:pt modelId="{15CE7B08-9BCD-4568-BA89-A1BA4596A2A4}" type="pres">
      <dgm:prSet presAssocID="{9BBA90CA-AC8A-44D9-8686-5B2AC496E775}" presName="tx1" presStyleLbl="revTx" presStyleIdx="0" presStyleCnt="11"/>
      <dgm:spPr/>
    </dgm:pt>
    <dgm:pt modelId="{99743F49-3964-4147-B857-5DDEDE8F0B26}" type="pres">
      <dgm:prSet presAssocID="{9BBA90CA-AC8A-44D9-8686-5B2AC496E775}" presName="vert1" presStyleCnt="0"/>
      <dgm:spPr/>
    </dgm:pt>
    <dgm:pt modelId="{E7A43AE2-B6B2-4C60-B438-D43756594FC8}" type="pres">
      <dgm:prSet presAssocID="{6C4FFEA4-6C37-4A62-853D-69D27AC6E7BF}" presName="vertSpace2a" presStyleCnt="0"/>
      <dgm:spPr/>
    </dgm:pt>
    <dgm:pt modelId="{11AC778D-EC17-410C-819D-08D255FE5FC1}" type="pres">
      <dgm:prSet presAssocID="{6C4FFEA4-6C37-4A62-853D-69D27AC6E7BF}" presName="horz2" presStyleCnt="0"/>
      <dgm:spPr/>
    </dgm:pt>
    <dgm:pt modelId="{B8B8D632-9ACC-479C-9AF9-758D6030F319}" type="pres">
      <dgm:prSet presAssocID="{6C4FFEA4-6C37-4A62-853D-69D27AC6E7BF}" presName="horzSpace2" presStyleCnt="0"/>
      <dgm:spPr/>
    </dgm:pt>
    <dgm:pt modelId="{3DFC5C17-027D-4F4D-8DE4-18C18D01600F}" type="pres">
      <dgm:prSet presAssocID="{6C4FFEA4-6C37-4A62-853D-69D27AC6E7BF}" presName="tx2" presStyleLbl="revTx" presStyleIdx="1" presStyleCnt="11"/>
      <dgm:spPr/>
    </dgm:pt>
    <dgm:pt modelId="{FE1B4C1D-E638-4F55-9C68-303E5B5BAFE7}" type="pres">
      <dgm:prSet presAssocID="{6C4FFEA4-6C37-4A62-853D-69D27AC6E7BF}" presName="vert2" presStyleCnt="0"/>
      <dgm:spPr/>
    </dgm:pt>
    <dgm:pt modelId="{699A23EE-327F-4AF6-9634-623A9840493C}" type="pres">
      <dgm:prSet presAssocID="{6C4FFEA4-6C37-4A62-853D-69D27AC6E7BF}" presName="thinLine2b" presStyleLbl="callout" presStyleIdx="0" presStyleCnt="10"/>
      <dgm:spPr/>
    </dgm:pt>
    <dgm:pt modelId="{4E0D7743-2E79-4C5D-8848-6369D82C4FBE}" type="pres">
      <dgm:prSet presAssocID="{6C4FFEA4-6C37-4A62-853D-69D27AC6E7BF}" presName="vertSpace2b" presStyleCnt="0"/>
      <dgm:spPr/>
    </dgm:pt>
    <dgm:pt modelId="{6DA46AE3-F5B2-46DB-8297-9D8BD34741BC}" type="pres">
      <dgm:prSet presAssocID="{9FF20258-3D9D-4820-9486-C090E2AABC10}" presName="horz2" presStyleCnt="0"/>
      <dgm:spPr/>
    </dgm:pt>
    <dgm:pt modelId="{745A752F-5CFE-476F-8749-9498BCB75ECA}" type="pres">
      <dgm:prSet presAssocID="{9FF20258-3D9D-4820-9486-C090E2AABC10}" presName="horzSpace2" presStyleCnt="0"/>
      <dgm:spPr/>
    </dgm:pt>
    <dgm:pt modelId="{4CA0084E-4DD9-4804-8F8F-4D988EABE48F}" type="pres">
      <dgm:prSet presAssocID="{9FF20258-3D9D-4820-9486-C090E2AABC10}" presName="tx2" presStyleLbl="revTx" presStyleIdx="2" presStyleCnt="11"/>
      <dgm:spPr/>
    </dgm:pt>
    <dgm:pt modelId="{D3272FC1-D596-4D91-8ED3-C7ED35AE0C6B}" type="pres">
      <dgm:prSet presAssocID="{9FF20258-3D9D-4820-9486-C090E2AABC10}" presName="vert2" presStyleCnt="0"/>
      <dgm:spPr/>
    </dgm:pt>
    <dgm:pt modelId="{4E026129-0919-4295-959C-BA094D2925D1}" type="pres">
      <dgm:prSet presAssocID="{9FF20258-3D9D-4820-9486-C090E2AABC10}" presName="thinLine2b" presStyleLbl="callout" presStyleIdx="1" presStyleCnt="10"/>
      <dgm:spPr/>
    </dgm:pt>
    <dgm:pt modelId="{7CB146AB-1D40-4CC2-B6D8-0EC8D91F970F}" type="pres">
      <dgm:prSet presAssocID="{9FF20258-3D9D-4820-9486-C090E2AABC10}" presName="vertSpace2b" presStyleCnt="0"/>
      <dgm:spPr/>
    </dgm:pt>
    <dgm:pt modelId="{457B6C0E-27F9-40FC-A6F9-FAB6E612AF67}" type="pres">
      <dgm:prSet presAssocID="{50BA5518-83BC-4855-B083-9FBEB1B289B0}" presName="horz2" presStyleCnt="0"/>
      <dgm:spPr/>
    </dgm:pt>
    <dgm:pt modelId="{25479F89-8B8E-4846-94CD-5C642606EAEA}" type="pres">
      <dgm:prSet presAssocID="{50BA5518-83BC-4855-B083-9FBEB1B289B0}" presName="horzSpace2" presStyleCnt="0"/>
      <dgm:spPr/>
    </dgm:pt>
    <dgm:pt modelId="{8BC5C0D8-1274-492B-9B09-FF7343835FED}" type="pres">
      <dgm:prSet presAssocID="{50BA5518-83BC-4855-B083-9FBEB1B289B0}" presName="tx2" presStyleLbl="revTx" presStyleIdx="3" presStyleCnt="11"/>
      <dgm:spPr/>
    </dgm:pt>
    <dgm:pt modelId="{99C962D8-A425-4AF3-8D16-2DCB47ABC856}" type="pres">
      <dgm:prSet presAssocID="{50BA5518-83BC-4855-B083-9FBEB1B289B0}" presName="vert2" presStyleCnt="0"/>
      <dgm:spPr/>
    </dgm:pt>
    <dgm:pt modelId="{3794F811-2A9B-4E69-97BC-A42D2A025570}" type="pres">
      <dgm:prSet presAssocID="{50BA5518-83BC-4855-B083-9FBEB1B289B0}" presName="thinLine2b" presStyleLbl="callout" presStyleIdx="2" presStyleCnt="10"/>
      <dgm:spPr/>
    </dgm:pt>
    <dgm:pt modelId="{F09FF37B-8FD8-41E7-AEF3-D8F0F7B1D5D9}" type="pres">
      <dgm:prSet presAssocID="{50BA5518-83BC-4855-B083-9FBEB1B289B0}" presName="vertSpace2b" presStyleCnt="0"/>
      <dgm:spPr/>
    </dgm:pt>
    <dgm:pt modelId="{FFFB10BC-BA83-4FD6-9B0C-755C6F1B49D9}" type="pres">
      <dgm:prSet presAssocID="{8EC2E72C-B99B-40C3-BB96-1B078C46F16C}" presName="horz2" presStyleCnt="0"/>
      <dgm:spPr/>
    </dgm:pt>
    <dgm:pt modelId="{A985DA1A-7F53-4A76-9E62-06E502D12D8D}" type="pres">
      <dgm:prSet presAssocID="{8EC2E72C-B99B-40C3-BB96-1B078C46F16C}" presName="horzSpace2" presStyleCnt="0"/>
      <dgm:spPr/>
    </dgm:pt>
    <dgm:pt modelId="{AE4491C9-424C-41DE-83C7-C9099B47EE04}" type="pres">
      <dgm:prSet presAssocID="{8EC2E72C-B99B-40C3-BB96-1B078C46F16C}" presName="tx2" presStyleLbl="revTx" presStyleIdx="4" presStyleCnt="11"/>
      <dgm:spPr/>
    </dgm:pt>
    <dgm:pt modelId="{FA561E95-06F5-4356-A0AF-3BF13F26D96E}" type="pres">
      <dgm:prSet presAssocID="{8EC2E72C-B99B-40C3-BB96-1B078C46F16C}" presName="vert2" presStyleCnt="0"/>
      <dgm:spPr/>
    </dgm:pt>
    <dgm:pt modelId="{D917B32B-F685-4E0D-840F-45B8183671CF}" type="pres">
      <dgm:prSet presAssocID="{8EC2E72C-B99B-40C3-BB96-1B078C46F16C}" presName="thinLine2b" presStyleLbl="callout" presStyleIdx="3" presStyleCnt="10"/>
      <dgm:spPr/>
    </dgm:pt>
    <dgm:pt modelId="{15C93941-4712-4E90-8626-14CB53EEA64C}" type="pres">
      <dgm:prSet presAssocID="{8EC2E72C-B99B-40C3-BB96-1B078C46F16C}" presName="vertSpace2b" presStyleCnt="0"/>
      <dgm:spPr/>
    </dgm:pt>
    <dgm:pt modelId="{A775890C-3148-4B1C-AFCD-DB392177F361}" type="pres">
      <dgm:prSet presAssocID="{254DCD69-EE58-407A-9D7D-9A86946CCE11}" presName="horz2" presStyleCnt="0"/>
      <dgm:spPr/>
    </dgm:pt>
    <dgm:pt modelId="{0F5645FE-CA0E-4848-8811-41DD73FA8174}" type="pres">
      <dgm:prSet presAssocID="{254DCD69-EE58-407A-9D7D-9A86946CCE11}" presName="horzSpace2" presStyleCnt="0"/>
      <dgm:spPr/>
    </dgm:pt>
    <dgm:pt modelId="{5AB061BF-3701-4651-AA7B-5FCDAE038F98}" type="pres">
      <dgm:prSet presAssocID="{254DCD69-EE58-407A-9D7D-9A86946CCE11}" presName="tx2" presStyleLbl="revTx" presStyleIdx="5" presStyleCnt="11"/>
      <dgm:spPr/>
    </dgm:pt>
    <dgm:pt modelId="{7579F39D-EF50-4DE7-9573-BE4234D3CDFE}" type="pres">
      <dgm:prSet presAssocID="{254DCD69-EE58-407A-9D7D-9A86946CCE11}" presName="vert2" presStyleCnt="0"/>
      <dgm:spPr/>
    </dgm:pt>
    <dgm:pt modelId="{83D1766E-D4F5-493D-BB03-A1652D8F470D}" type="pres">
      <dgm:prSet presAssocID="{254DCD69-EE58-407A-9D7D-9A86946CCE11}" presName="thinLine2b" presStyleLbl="callout" presStyleIdx="4" presStyleCnt="10"/>
      <dgm:spPr/>
    </dgm:pt>
    <dgm:pt modelId="{0C268C5C-398C-42AB-A42C-2B31414FF96C}" type="pres">
      <dgm:prSet presAssocID="{254DCD69-EE58-407A-9D7D-9A86946CCE11}" presName="vertSpace2b" presStyleCnt="0"/>
      <dgm:spPr/>
    </dgm:pt>
    <dgm:pt modelId="{037CD00D-4F4B-4778-A675-EDB592FD821B}" type="pres">
      <dgm:prSet presAssocID="{08C70CAA-CFBE-467E-8ADE-BD3CCC25EC98}" presName="horz2" presStyleCnt="0"/>
      <dgm:spPr/>
    </dgm:pt>
    <dgm:pt modelId="{39FAEF2B-34C2-443B-87BC-32C319CC5E3E}" type="pres">
      <dgm:prSet presAssocID="{08C70CAA-CFBE-467E-8ADE-BD3CCC25EC98}" presName="horzSpace2" presStyleCnt="0"/>
      <dgm:spPr/>
    </dgm:pt>
    <dgm:pt modelId="{B302B117-E8B2-4DF3-ADA1-DBFFA96EAFA2}" type="pres">
      <dgm:prSet presAssocID="{08C70CAA-CFBE-467E-8ADE-BD3CCC25EC98}" presName="tx2" presStyleLbl="revTx" presStyleIdx="6" presStyleCnt="11"/>
      <dgm:spPr/>
    </dgm:pt>
    <dgm:pt modelId="{568091FC-C271-423C-9F5F-2626E38A1764}" type="pres">
      <dgm:prSet presAssocID="{08C70CAA-CFBE-467E-8ADE-BD3CCC25EC98}" presName="vert2" presStyleCnt="0"/>
      <dgm:spPr/>
    </dgm:pt>
    <dgm:pt modelId="{05E01846-3924-42C1-9BBD-3AEA04A69FE7}" type="pres">
      <dgm:prSet presAssocID="{08C70CAA-CFBE-467E-8ADE-BD3CCC25EC98}" presName="thinLine2b" presStyleLbl="callout" presStyleIdx="5" presStyleCnt="10"/>
      <dgm:spPr/>
    </dgm:pt>
    <dgm:pt modelId="{AEA3E508-DE65-4A41-B0A1-17FFADD8CF46}" type="pres">
      <dgm:prSet presAssocID="{08C70CAA-CFBE-467E-8ADE-BD3CCC25EC98}" presName="vertSpace2b" presStyleCnt="0"/>
      <dgm:spPr/>
    </dgm:pt>
    <dgm:pt modelId="{AE3AAE7D-458D-4079-88B4-26B622DDA16D}" type="pres">
      <dgm:prSet presAssocID="{A47FF7A8-2EA4-47C0-BA6D-7E280C6EE5E3}" presName="horz2" presStyleCnt="0"/>
      <dgm:spPr/>
    </dgm:pt>
    <dgm:pt modelId="{576D0440-F2D5-4686-93C6-BA55C275964C}" type="pres">
      <dgm:prSet presAssocID="{A47FF7A8-2EA4-47C0-BA6D-7E280C6EE5E3}" presName="horzSpace2" presStyleCnt="0"/>
      <dgm:spPr/>
    </dgm:pt>
    <dgm:pt modelId="{0EC7FEEC-7890-4618-B6B6-B0E3C4C67D55}" type="pres">
      <dgm:prSet presAssocID="{A47FF7A8-2EA4-47C0-BA6D-7E280C6EE5E3}" presName="tx2" presStyleLbl="revTx" presStyleIdx="7" presStyleCnt="11"/>
      <dgm:spPr/>
    </dgm:pt>
    <dgm:pt modelId="{3FCDEE31-29B3-4110-A754-7C700B80D683}" type="pres">
      <dgm:prSet presAssocID="{A47FF7A8-2EA4-47C0-BA6D-7E280C6EE5E3}" presName="vert2" presStyleCnt="0"/>
      <dgm:spPr/>
    </dgm:pt>
    <dgm:pt modelId="{C1150852-8F41-4525-91F8-2877BDD399D6}" type="pres">
      <dgm:prSet presAssocID="{A47FF7A8-2EA4-47C0-BA6D-7E280C6EE5E3}" presName="thinLine2b" presStyleLbl="callout" presStyleIdx="6" presStyleCnt="10"/>
      <dgm:spPr/>
    </dgm:pt>
    <dgm:pt modelId="{0FFA744A-9BFE-4D5B-A7C9-EF4E1148ED93}" type="pres">
      <dgm:prSet presAssocID="{A47FF7A8-2EA4-47C0-BA6D-7E280C6EE5E3}" presName="vertSpace2b" presStyleCnt="0"/>
      <dgm:spPr/>
    </dgm:pt>
    <dgm:pt modelId="{E1102418-6A7E-452A-8780-37607062EE36}" type="pres">
      <dgm:prSet presAssocID="{422E3042-30E5-445C-A304-D4A83E59CDAA}" presName="horz2" presStyleCnt="0"/>
      <dgm:spPr/>
    </dgm:pt>
    <dgm:pt modelId="{BC1967CD-5386-496B-BCAB-3240F2463E16}" type="pres">
      <dgm:prSet presAssocID="{422E3042-30E5-445C-A304-D4A83E59CDAA}" presName="horzSpace2" presStyleCnt="0"/>
      <dgm:spPr/>
    </dgm:pt>
    <dgm:pt modelId="{39139C3E-889B-42F7-AA4C-AA1AB01033AD}" type="pres">
      <dgm:prSet presAssocID="{422E3042-30E5-445C-A304-D4A83E59CDAA}" presName="tx2" presStyleLbl="revTx" presStyleIdx="8" presStyleCnt="11"/>
      <dgm:spPr/>
    </dgm:pt>
    <dgm:pt modelId="{E9487CD1-2BB7-4469-8CCC-D544D9D2F69A}" type="pres">
      <dgm:prSet presAssocID="{422E3042-30E5-445C-A304-D4A83E59CDAA}" presName="vert2" presStyleCnt="0"/>
      <dgm:spPr/>
    </dgm:pt>
    <dgm:pt modelId="{A97671CF-F73E-44E8-B72D-F48E304A94BC}" type="pres">
      <dgm:prSet presAssocID="{422E3042-30E5-445C-A304-D4A83E59CDAA}" presName="thinLine2b" presStyleLbl="callout" presStyleIdx="7" presStyleCnt="10"/>
      <dgm:spPr/>
    </dgm:pt>
    <dgm:pt modelId="{EEF5D990-AF1A-444C-B811-9F566B0D322B}" type="pres">
      <dgm:prSet presAssocID="{422E3042-30E5-445C-A304-D4A83E59CDAA}" presName="vertSpace2b" presStyleCnt="0"/>
      <dgm:spPr/>
    </dgm:pt>
    <dgm:pt modelId="{B8744463-6618-40F6-A10F-36AE52903E16}" type="pres">
      <dgm:prSet presAssocID="{43C4B1AD-D68C-4FEE-B589-CCD0B401B82A}" presName="horz2" presStyleCnt="0"/>
      <dgm:spPr/>
    </dgm:pt>
    <dgm:pt modelId="{F53076F0-A4E6-43FE-92B1-4A8482CC8703}" type="pres">
      <dgm:prSet presAssocID="{43C4B1AD-D68C-4FEE-B589-CCD0B401B82A}" presName="horzSpace2" presStyleCnt="0"/>
      <dgm:spPr/>
    </dgm:pt>
    <dgm:pt modelId="{BF6BB97D-D6D0-4A4B-B482-9E8B2DB2CC39}" type="pres">
      <dgm:prSet presAssocID="{43C4B1AD-D68C-4FEE-B589-CCD0B401B82A}" presName="tx2" presStyleLbl="revTx" presStyleIdx="9" presStyleCnt="11"/>
      <dgm:spPr/>
    </dgm:pt>
    <dgm:pt modelId="{1D07CC94-4EF2-41D6-AFAD-0BD646A4679C}" type="pres">
      <dgm:prSet presAssocID="{43C4B1AD-D68C-4FEE-B589-CCD0B401B82A}" presName="vert2" presStyleCnt="0"/>
      <dgm:spPr/>
    </dgm:pt>
    <dgm:pt modelId="{A53B9CA1-F17C-4F4F-B28D-2C3458B9426A}" type="pres">
      <dgm:prSet presAssocID="{43C4B1AD-D68C-4FEE-B589-CCD0B401B82A}" presName="thinLine2b" presStyleLbl="callout" presStyleIdx="8" presStyleCnt="10"/>
      <dgm:spPr/>
    </dgm:pt>
    <dgm:pt modelId="{7CC212F6-2F97-42C7-88F9-1D0CD2CF2484}" type="pres">
      <dgm:prSet presAssocID="{43C4B1AD-D68C-4FEE-B589-CCD0B401B82A}" presName="vertSpace2b" presStyleCnt="0"/>
      <dgm:spPr/>
    </dgm:pt>
    <dgm:pt modelId="{57E1989F-FCDC-434B-A2A8-A5D2B315E619}" type="pres">
      <dgm:prSet presAssocID="{33288854-20E5-42E8-AF4C-15DB27A165BC}" presName="horz2" presStyleCnt="0"/>
      <dgm:spPr/>
    </dgm:pt>
    <dgm:pt modelId="{D27A9D59-7B4E-462C-9F86-62048D61609B}" type="pres">
      <dgm:prSet presAssocID="{33288854-20E5-42E8-AF4C-15DB27A165BC}" presName="horzSpace2" presStyleCnt="0"/>
      <dgm:spPr/>
    </dgm:pt>
    <dgm:pt modelId="{2D606333-93DE-44EB-9150-0443EFFB9C1C}" type="pres">
      <dgm:prSet presAssocID="{33288854-20E5-42E8-AF4C-15DB27A165BC}" presName="tx2" presStyleLbl="revTx" presStyleIdx="10" presStyleCnt="11"/>
      <dgm:spPr/>
    </dgm:pt>
    <dgm:pt modelId="{BFE4825F-9CA2-4470-B34F-EA20DD6BF548}" type="pres">
      <dgm:prSet presAssocID="{33288854-20E5-42E8-AF4C-15DB27A165BC}" presName="vert2" presStyleCnt="0"/>
      <dgm:spPr/>
    </dgm:pt>
    <dgm:pt modelId="{7E77C03B-4381-4B06-90B5-E6782A649D36}" type="pres">
      <dgm:prSet presAssocID="{33288854-20E5-42E8-AF4C-15DB27A165BC}" presName="thinLine2b" presStyleLbl="callout" presStyleIdx="9" presStyleCnt="10"/>
      <dgm:spPr/>
    </dgm:pt>
    <dgm:pt modelId="{67FA2C72-FA40-426B-B4B2-F687329FAEE2}" type="pres">
      <dgm:prSet presAssocID="{33288854-20E5-42E8-AF4C-15DB27A165BC}" presName="vertSpace2b" presStyleCnt="0"/>
      <dgm:spPr/>
    </dgm:pt>
  </dgm:ptLst>
  <dgm:cxnLst>
    <dgm:cxn modelId="{58F66019-488A-4BC3-850B-BD487A054C0C}" srcId="{9BBA90CA-AC8A-44D9-8686-5B2AC496E775}" destId="{422E3042-30E5-445C-A304-D4A83E59CDAA}" srcOrd="7" destOrd="0" parTransId="{63858528-DC29-4DE3-8EFF-A5DF96133B14}" sibTransId="{8C2ED74F-DC49-42CF-BA0A-D3C0F6F62121}"/>
    <dgm:cxn modelId="{41272522-6C08-426F-9CD2-B1C4B42C551B}" srcId="{9BBA90CA-AC8A-44D9-8686-5B2AC496E775}" destId="{9FF20258-3D9D-4820-9486-C090E2AABC10}" srcOrd="1" destOrd="0" parTransId="{DEF8FFF5-4216-4FD6-90AE-83FD8289EB25}" sibTransId="{5B33F834-7EFA-4959-8F50-7684659AFEF2}"/>
    <dgm:cxn modelId="{92779E35-887E-4D79-80D5-1477F501F276}" type="presOf" srcId="{9FF20258-3D9D-4820-9486-C090E2AABC10}" destId="{4CA0084E-4DD9-4804-8F8F-4D988EABE48F}" srcOrd="0" destOrd="0" presId="urn:microsoft.com/office/officeart/2008/layout/LinedList"/>
    <dgm:cxn modelId="{9BEF795C-120C-4298-95CD-498205D4E34B}" type="presOf" srcId="{08C70CAA-CFBE-467E-8ADE-BD3CCC25EC98}" destId="{B302B117-E8B2-4DF3-ADA1-DBFFA96EAFA2}" srcOrd="0" destOrd="0" presId="urn:microsoft.com/office/officeart/2008/layout/LinedList"/>
    <dgm:cxn modelId="{C140DE60-D8FD-49F9-86D4-AC388B735675}" srcId="{9BBA90CA-AC8A-44D9-8686-5B2AC496E775}" destId="{08C70CAA-CFBE-467E-8ADE-BD3CCC25EC98}" srcOrd="5" destOrd="0" parTransId="{01A28FF6-DC96-4658-A194-67FABBC42E3B}" sibTransId="{EA3ECE68-6BD1-4D37-A4B5-598D95BC5A0D}"/>
    <dgm:cxn modelId="{F3C4DA61-E84E-47A9-AC79-CB31A0CC19D6}" type="presOf" srcId="{43C4B1AD-D68C-4FEE-B589-CCD0B401B82A}" destId="{BF6BB97D-D6D0-4A4B-B482-9E8B2DB2CC39}" srcOrd="0" destOrd="0" presId="urn:microsoft.com/office/officeart/2008/layout/LinedList"/>
    <dgm:cxn modelId="{8E01BD42-1948-4108-9A93-5081FCB1C252}" srcId="{9BBA90CA-AC8A-44D9-8686-5B2AC496E775}" destId="{A47FF7A8-2EA4-47C0-BA6D-7E280C6EE5E3}" srcOrd="6" destOrd="0" parTransId="{4262FAA0-CCF2-4F8D-A65F-05C140F23339}" sibTransId="{D4CF1787-46F7-4A2F-830D-6C2686E204E1}"/>
    <dgm:cxn modelId="{F7043843-114A-4B9E-8E48-96449F641D94}" type="presOf" srcId="{254DCD69-EE58-407A-9D7D-9A86946CCE11}" destId="{5AB061BF-3701-4651-AA7B-5FCDAE038F98}" srcOrd="0" destOrd="0" presId="urn:microsoft.com/office/officeart/2008/layout/LinedList"/>
    <dgm:cxn modelId="{67CB0469-52A1-41D1-B917-BB4BFED7F3A2}" type="presOf" srcId="{262EE569-CF60-4E18-9C47-F10117F21760}" destId="{9A7A7084-E20D-44D2-A703-09B4E37430F9}" srcOrd="0" destOrd="0" presId="urn:microsoft.com/office/officeart/2008/layout/LinedList"/>
    <dgm:cxn modelId="{87FAF969-EF65-4C62-A9D4-77A75206D154}" srcId="{9BBA90CA-AC8A-44D9-8686-5B2AC496E775}" destId="{8EC2E72C-B99B-40C3-BB96-1B078C46F16C}" srcOrd="3" destOrd="0" parTransId="{B4D73FCE-E1F4-43FB-8E26-153D28DCE9E0}" sibTransId="{F4E689CE-9A87-44BB-9369-AD34D3BB79F1}"/>
    <dgm:cxn modelId="{1C91B76A-E682-4132-BAED-AC3C6A1805CC}" type="presOf" srcId="{50BA5518-83BC-4855-B083-9FBEB1B289B0}" destId="{8BC5C0D8-1274-492B-9B09-FF7343835FED}" srcOrd="0" destOrd="0" presId="urn:microsoft.com/office/officeart/2008/layout/LinedList"/>
    <dgm:cxn modelId="{F5524E7B-594F-4219-A6E6-60CCFCD14389}" srcId="{9BBA90CA-AC8A-44D9-8686-5B2AC496E775}" destId="{33288854-20E5-42E8-AF4C-15DB27A165BC}" srcOrd="9" destOrd="0" parTransId="{7895E092-BFBE-4746-9A6F-905FA5BAEF47}" sibTransId="{2BB15C85-C1C6-4AD4-A125-2F41716A1D41}"/>
    <dgm:cxn modelId="{E7A4828A-FFE9-4DD6-9FBE-7D5CB9E285DC}" type="presOf" srcId="{6C4FFEA4-6C37-4A62-853D-69D27AC6E7BF}" destId="{3DFC5C17-027D-4F4D-8DE4-18C18D01600F}" srcOrd="0" destOrd="0" presId="urn:microsoft.com/office/officeart/2008/layout/LinedList"/>
    <dgm:cxn modelId="{6F9A1692-2103-4359-8C0C-72154F8CBABB}" srcId="{9BBA90CA-AC8A-44D9-8686-5B2AC496E775}" destId="{43C4B1AD-D68C-4FEE-B589-CCD0B401B82A}" srcOrd="8" destOrd="0" parTransId="{332C94D8-FF2B-4352-BBA9-C16641B7E876}" sibTransId="{CA95C8AF-BBC4-49D5-B549-E426FCA55410}"/>
    <dgm:cxn modelId="{E010EB97-17E1-47D0-A718-F2DB4C22EED4}" type="presOf" srcId="{33288854-20E5-42E8-AF4C-15DB27A165BC}" destId="{2D606333-93DE-44EB-9150-0443EFFB9C1C}" srcOrd="0" destOrd="0" presId="urn:microsoft.com/office/officeart/2008/layout/LinedList"/>
    <dgm:cxn modelId="{C3C9DAC4-2FFB-4A4D-8817-D4F1DCB5549D}" srcId="{9BBA90CA-AC8A-44D9-8686-5B2AC496E775}" destId="{6C4FFEA4-6C37-4A62-853D-69D27AC6E7BF}" srcOrd="0" destOrd="0" parTransId="{2D391511-4D87-42DA-BD85-9486DFF8B6CE}" sibTransId="{62A9BEB6-353E-407E-9BF1-C560ED4E3E4E}"/>
    <dgm:cxn modelId="{90CE6BD6-E014-4EA3-91CC-75561049959B}" srcId="{9BBA90CA-AC8A-44D9-8686-5B2AC496E775}" destId="{50BA5518-83BC-4855-B083-9FBEB1B289B0}" srcOrd="2" destOrd="0" parTransId="{592E31E9-273D-4E40-8E32-B35270AA2924}" sibTransId="{94CAA04B-FBFC-47A5-B2D7-3D367EBBEF81}"/>
    <dgm:cxn modelId="{ACC66BDB-2E0C-419F-9B8A-4086E3603E4D}" type="presOf" srcId="{8EC2E72C-B99B-40C3-BB96-1B078C46F16C}" destId="{AE4491C9-424C-41DE-83C7-C9099B47EE04}" srcOrd="0" destOrd="0" presId="urn:microsoft.com/office/officeart/2008/layout/LinedList"/>
    <dgm:cxn modelId="{1D7608E1-766F-4D70-BB43-9C9F5C0E182B}" type="presOf" srcId="{A47FF7A8-2EA4-47C0-BA6D-7E280C6EE5E3}" destId="{0EC7FEEC-7890-4618-B6B6-B0E3C4C67D55}" srcOrd="0" destOrd="0" presId="urn:microsoft.com/office/officeart/2008/layout/LinedList"/>
    <dgm:cxn modelId="{EF27ABE5-F9FA-4028-84FF-D31379FC0D7F}" srcId="{262EE569-CF60-4E18-9C47-F10117F21760}" destId="{9BBA90CA-AC8A-44D9-8686-5B2AC496E775}" srcOrd="0" destOrd="0" parTransId="{4CFBED38-64D5-4D4D-881B-4949B9534250}" sibTransId="{C03AC5FA-BE54-449E-B273-699A359AC0D9}"/>
    <dgm:cxn modelId="{FFE62AE8-3054-4416-8CC9-7ADEB69B30FA}" type="presOf" srcId="{422E3042-30E5-445C-A304-D4A83E59CDAA}" destId="{39139C3E-889B-42F7-AA4C-AA1AB01033AD}" srcOrd="0" destOrd="0" presId="urn:microsoft.com/office/officeart/2008/layout/LinedList"/>
    <dgm:cxn modelId="{FAAA2EEB-571D-43B7-9DB2-3E4710537A10}" type="presOf" srcId="{9BBA90CA-AC8A-44D9-8686-5B2AC496E775}" destId="{15CE7B08-9BCD-4568-BA89-A1BA4596A2A4}" srcOrd="0" destOrd="0" presId="urn:microsoft.com/office/officeart/2008/layout/LinedList"/>
    <dgm:cxn modelId="{CAFECCFD-1467-41F2-A601-0291F8E708F4}" srcId="{9BBA90CA-AC8A-44D9-8686-5B2AC496E775}" destId="{254DCD69-EE58-407A-9D7D-9A86946CCE11}" srcOrd="4" destOrd="0" parTransId="{D03178DB-2AF7-4F06-A0F8-D4D2B28FB337}" sibTransId="{88B85D56-B4A7-47EB-870C-A69F4E504791}"/>
    <dgm:cxn modelId="{BFE90156-76AC-47DD-BA4A-17AE6CC07A6A}" type="presParOf" srcId="{9A7A7084-E20D-44D2-A703-09B4E37430F9}" destId="{4A5895FE-A926-49E0-BF06-5F407C3E505F}" srcOrd="0" destOrd="0" presId="urn:microsoft.com/office/officeart/2008/layout/LinedList"/>
    <dgm:cxn modelId="{04F49C90-7320-4E5D-B58D-CCADA8D019EB}" type="presParOf" srcId="{9A7A7084-E20D-44D2-A703-09B4E37430F9}" destId="{5BBCE13F-C29B-4A00-A402-EAFEC7EDE454}" srcOrd="1" destOrd="0" presId="urn:microsoft.com/office/officeart/2008/layout/LinedList"/>
    <dgm:cxn modelId="{EB431CA4-0FD1-490B-A7FF-8614C6D94D77}" type="presParOf" srcId="{5BBCE13F-C29B-4A00-A402-EAFEC7EDE454}" destId="{15CE7B08-9BCD-4568-BA89-A1BA4596A2A4}" srcOrd="0" destOrd="0" presId="urn:microsoft.com/office/officeart/2008/layout/LinedList"/>
    <dgm:cxn modelId="{C4D9A962-2FBA-4F59-9BF7-803F2EC681A0}" type="presParOf" srcId="{5BBCE13F-C29B-4A00-A402-EAFEC7EDE454}" destId="{99743F49-3964-4147-B857-5DDEDE8F0B26}" srcOrd="1" destOrd="0" presId="urn:microsoft.com/office/officeart/2008/layout/LinedList"/>
    <dgm:cxn modelId="{3FA7CB4D-0E07-4751-AE74-BD1EE6BC00D0}" type="presParOf" srcId="{99743F49-3964-4147-B857-5DDEDE8F0B26}" destId="{E7A43AE2-B6B2-4C60-B438-D43756594FC8}" srcOrd="0" destOrd="0" presId="urn:microsoft.com/office/officeart/2008/layout/LinedList"/>
    <dgm:cxn modelId="{15775FBB-8E72-4B53-96E3-1A31BED92196}" type="presParOf" srcId="{99743F49-3964-4147-B857-5DDEDE8F0B26}" destId="{11AC778D-EC17-410C-819D-08D255FE5FC1}" srcOrd="1" destOrd="0" presId="urn:microsoft.com/office/officeart/2008/layout/LinedList"/>
    <dgm:cxn modelId="{BA30B4D4-77FD-4195-863B-4F1D78D90B08}" type="presParOf" srcId="{11AC778D-EC17-410C-819D-08D255FE5FC1}" destId="{B8B8D632-9ACC-479C-9AF9-758D6030F319}" srcOrd="0" destOrd="0" presId="urn:microsoft.com/office/officeart/2008/layout/LinedList"/>
    <dgm:cxn modelId="{C66BE75D-2726-4A3C-B07D-396740C2A890}" type="presParOf" srcId="{11AC778D-EC17-410C-819D-08D255FE5FC1}" destId="{3DFC5C17-027D-4F4D-8DE4-18C18D01600F}" srcOrd="1" destOrd="0" presId="urn:microsoft.com/office/officeart/2008/layout/LinedList"/>
    <dgm:cxn modelId="{73E2E862-64D0-469B-A4ED-810A494FF15F}" type="presParOf" srcId="{11AC778D-EC17-410C-819D-08D255FE5FC1}" destId="{FE1B4C1D-E638-4F55-9C68-303E5B5BAFE7}" srcOrd="2" destOrd="0" presId="urn:microsoft.com/office/officeart/2008/layout/LinedList"/>
    <dgm:cxn modelId="{191E7613-18FD-4E1C-BC10-4B83D12AFA15}" type="presParOf" srcId="{99743F49-3964-4147-B857-5DDEDE8F0B26}" destId="{699A23EE-327F-4AF6-9634-623A9840493C}" srcOrd="2" destOrd="0" presId="urn:microsoft.com/office/officeart/2008/layout/LinedList"/>
    <dgm:cxn modelId="{380DDE08-B650-4CC6-875A-0AA5D3E02FB3}" type="presParOf" srcId="{99743F49-3964-4147-B857-5DDEDE8F0B26}" destId="{4E0D7743-2E79-4C5D-8848-6369D82C4FBE}" srcOrd="3" destOrd="0" presId="urn:microsoft.com/office/officeart/2008/layout/LinedList"/>
    <dgm:cxn modelId="{A404B973-A5DC-4795-9182-2AF1614A9D0C}" type="presParOf" srcId="{99743F49-3964-4147-B857-5DDEDE8F0B26}" destId="{6DA46AE3-F5B2-46DB-8297-9D8BD34741BC}" srcOrd="4" destOrd="0" presId="urn:microsoft.com/office/officeart/2008/layout/LinedList"/>
    <dgm:cxn modelId="{E779C062-7391-4C32-B966-F2F2E7DFB603}" type="presParOf" srcId="{6DA46AE3-F5B2-46DB-8297-9D8BD34741BC}" destId="{745A752F-5CFE-476F-8749-9498BCB75ECA}" srcOrd="0" destOrd="0" presId="urn:microsoft.com/office/officeart/2008/layout/LinedList"/>
    <dgm:cxn modelId="{7C6A5E9D-5589-47D9-86A6-BE408670FB2C}" type="presParOf" srcId="{6DA46AE3-F5B2-46DB-8297-9D8BD34741BC}" destId="{4CA0084E-4DD9-4804-8F8F-4D988EABE48F}" srcOrd="1" destOrd="0" presId="urn:microsoft.com/office/officeart/2008/layout/LinedList"/>
    <dgm:cxn modelId="{18B883F9-7011-4BC8-AA4C-082C0D722FBD}" type="presParOf" srcId="{6DA46AE3-F5B2-46DB-8297-9D8BD34741BC}" destId="{D3272FC1-D596-4D91-8ED3-C7ED35AE0C6B}" srcOrd="2" destOrd="0" presId="urn:microsoft.com/office/officeart/2008/layout/LinedList"/>
    <dgm:cxn modelId="{4454442B-4DDD-4776-9432-574EF01D1369}" type="presParOf" srcId="{99743F49-3964-4147-B857-5DDEDE8F0B26}" destId="{4E026129-0919-4295-959C-BA094D2925D1}" srcOrd="5" destOrd="0" presId="urn:microsoft.com/office/officeart/2008/layout/LinedList"/>
    <dgm:cxn modelId="{FFCE177A-86F2-43AE-922C-4D7284232CC9}" type="presParOf" srcId="{99743F49-3964-4147-B857-5DDEDE8F0B26}" destId="{7CB146AB-1D40-4CC2-B6D8-0EC8D91F970F}" srcOrd="6" destOrd="0" presId="urn:microsoft.com/office/officeart/2008/layout/LinedList"/>
    <dgm:cxn modelId="{893449FD-A3F6-439C-BF20-BDABEFEE2495}" type="presParOf" srcId="{99743F49-3964-4147-B857-5DDEDE8F0B26}" destId="{457B6C0E-27F9-40FC-A6F9-FAB6E612AF67}" srcOrd="7" destOrd="0" presId="urn:microsoft.com/office/officeart/2008/layout/LinedList"/>
    <dgm:cxn modelId="{1D98AAA8-2E1B-4873-B7CE-9750AA90F2A0}" type="presParOf" srcId="{457B6C0E-27F9-40FC-A6F9-FAB6E612AF67}" destId="{25479F89-8B8E-4846-94CD-5C642606EAEA}" srcOrd="0" destOrd="0" presId="urn:microsoft.com/office/officeart/2008/layout/LinedList"/>
    <dgm:cxn modelId="{D605DAED-B932-4137-84EB-F7D26E2C8E4A}" type="presParOf" srcId="{457B6C0E-27F9-40FC-A6F9-FAB6E612AF67}" destId="{8BC5C0D8-1274-492B-9B09-FF7343835FED}" srcOrd="1" destOrd="0" presId="urn:microsoft.com/office/officeart/2008/layout/LinedList"/>
    <dgm:cxn modelId="{8F384939-F3AB-41EE-88B2-26498945AEAF}" type="presParOf" srcId="{457B6C0E-27F9-40FC-A6F9-FAB6E612AF67}" destId="{99C962D8-A425-4AF3-8D16-2DCB47ABC856}" srcOrd="2" destOrd="0" presId="urn:microsoft.com/office/officeart/2008/layout/LinedList"/>
    <dgm:cxn modelId="{C4672B92-D242-4F9A-A144-625138050392}" type="presParOf" srcId="{99743F49-3964-4147-B857-5DDEDE8F0B26}" destId="{3794F811-2A9B-4E69-97BC-A42D2A025570}" srcOrd="8" destOrd="0" presId="urn:microsoft.com/office/officeart/2008/layout/LinedList"/>
    <dgm:cxn modelId="{D07D0870-BB8B-4462-9DD5-6CA50CCC7259}" type="presParOf" srcId="{99743F49-3964-4147-B857-5DDEDE8F0B26}" destId="{F09FF37B-8FD8-41E7-AEF3-D8F0F7B1D5D9}" srcOrd="9" destOrd="0" presId="urn:microsoft.com/office/officeart/2008/layout/LinedList"/>
    <dgm:cxn modelId="{B73DED6E-D74B-443D-B8D3-9D28C31D68FD}" type="presParOf" srcId="{99743F49-3964-4147-B857-5DDEDE8F0B26}" destId="{FFFB10BC-BA83-4FD6-9B0C-755C6F1B49D9}" srcOrd="10" destOrd="0" presId="urn:microsoft.com/office/officeart/2008/layout/LinedList"/>
    <dgm:cxn modelId="{63EBFCB4-63D0-4F9F-A5D5-DACC294B3865}" type="presParOf" srcId="{FFFB10BC-BA83-4FD6-9B0C-755C6F1B49D9}" destId="{A985DA1A-7F53-4A76-9E62-06E502D12D8D}" srcOrd="0" destOrd="0" presId="urn:microsoft.com/office/officeart/2008/layout/LinedList"/>
    <dgm:cxn modelId="{B3687005-F407-4AC2-869C-E6838CF5D9AE}" type="presParOf" srcId="{FFFB10BC-BA83-4FD6-9B0C-755C6F1B49D9}" destId="{AE4491C9-424C-41DE-83C7-C9099B47EE04}" srcOrd="1" destOrd="0" presId="urn:microsoft.com/office/officeart/2008/layout/LinedList"/>
    <dgm:cxn modelId="{7C137355-57CD-4D8B-84B3-E274CCE6178C}" type="presParOf" srcId="{FFFB10BC-BA83-4FD6-9B0C-755C6F1B49D9}" destId="{FA561E95-06F5-4356-A0AF-3BF13F26D96E}" srcOrd="2" destOrd="0" presId="urn:microsoft.com/office/officeart/2008/layout/LinedList"/>
    <dgm:cxn modelId="{3FA8D1C5-CB8C-4862-81D3-F2AA399FFDDF}" type="presParOf" srcId="{99743F49-3964-4147-B857-5DDEDE8F0B26}" destId="{D917B32B-F685-4E0D-840F-45B8183671CF}" srcOrd="11" destOrd="0" presId="urn:microsoft.com/office/officeart/2008/layout/LinedList"/>
    <dgm:cxn modelId="{E8DE6B12-B8B7-4DB5-BFCA-8F3392D61A77}" type="presParOf" srcId="{99743F49-3964-4147-B857-5DDEDE8F0B26}" destId="{15C93941-4712-4E90-8626-14CB53EEA64C}" srcOrd="12" destOrd="0" presId="urn:microsoft.com/office/officeart/2008/layout/LinedList"/>
    <dgm:cxn modelId="{C317CFED-C06C-43DC-9C01-F8E76032B02B}" type="presParOf" srcId="{99743F49-3964-4147-B857-5DDEDE8F0B26}" destId="{A775890C-3148-4B1C-AFCD-DB392177F361}" srcOrd="13" destOrd="0" presId="urn:microsoft.com/office/officeart/2008/layout/LinedList"/>
    <dgm:cxn modelId="{D20CA20B-6A93-46D3-9A58-17DB583D0E19}" type="presParOf" srcId="{A775890C-3148-4B1C-AFCD-DB392177F361}" destId="{0F5645FE-CA0E-4848-8811-41DD73FA8174}" srcOrd="0" destOrd="0" presId="urn:microsoft.com/office/officeart/2008/layout/LinedList"/>
    <dgm:cxn modelId="{5A3784B6-6DEF-4390-9607-72603D85B5A6}" type="presParOf" srcId="{A775890C-3148-4B1C-AFCD-DB392177F361}" destId="{5AB061BF-3701-4651-AA7B-5FCDAE038F98}" srcOrd="1" destOrd="0" presId="urn:microsoft.com/office/officeart/2008/layout/LinedList"/>
    <dgm:cxn modelId="{9EDBE5BE-D32F-4C16-9A47-04063D5973A4}" type="presParOf" srcId="{A775890C-3148-4B1C-AFCD-DB392177F361}" destId="{7579F39D-EF50-4DE7-9573-BE4234D3CDFE}" srcOrd="2" destOrd="0" presId="urn:microsoft.com/office/officeart/2008/layout/LinedList"/>
    <dgm:cxn modelId="{E6C36D0A-5453-4123-AA62-BF30E8D253F0}" type="presParOf" srcId="{99743F49-3964-4147-B857-5DDEDE8F0B26}" destId="{83D1766E-D4F5-493D-BB03-A1652D8F470D}" srcOrd="14" destOrd="0" presId="urn:microsoft.com/office/officeart/2008/layout/LinedList"/>
    <dgm:cxn modelId="{75425478-0172-44DE-8C05-D38BF57C546C}" type="presParOf" srcId="{99743F49-3964-4147-B857-5DDEDE8F0B26}" destId="{0C268C5C-398C-42AB-A42C-2B31414FF96C}" srcOrd="15" destOrd="0" presId="urn:microsoft.com/office/officeart/2008/layout/LinedList"/>
    <dgm:cxn modelId="{E4539F29-DF21-4761-A25B-3887256C6136}" type="presParOf" srcId="{99743F49-3964-4147-B857-5DDEDE8F0B26}" destId="{037CD00D-4F4B-4778-A675-EDB592FD821B}" srcOrd="16" destOrd="0" presId="urn:microsoft.com/office/officeart/2008/layout/LinedList"/>
    <dgm:cxn modelId="{BC533712-3FB4-40C8-9EB7-C184F0590915}" type="presParOf" srcId="{037CD00D-4F4B-4778-A675-EDB592FD821B}" destId="{39FAEF2B-34C2-443B-87BC-32C319CC5E3E}" srcOrd="0" destOrd="0" presId="urn:microsoft.com/office/officeart/2008/layout/LinedList"/>
    <dgm:cxn modelId="{DC76CF30-6C00-4EE9-916D-E2DFC8429360}" type="presParOf" srcId="{037CD00D-4F4B-4778-A675-EDB592FD821B}" destId="{B302B117-E8B2-4DF3-ADA1-DBFFA96EAFA2}" srcOrd="1" destOrd="0" presId="urn:microsoft.com/office/officeart/2008/layout/LinedList"/>
    <dgm:cxn modelId="{2B6C21D9-6429-46E8-A6AC-A73FC7D57E7F}" type="presParOf" srcId="{037CD00D-4F4B-4778-A675-EDB592FD821B}" destId="{568091FC-C271-423C-9F5F-2626E38A1764}" srcOrd="2" destOrd="0" presId="urn:microsoft.com/office/officeart/2008/layout/LinedList"/>
    <dgm:cxn modelId="{3D5148C2-A37F-4916-9A7F-6540253E4BB1}" type="presParOf" srcId="{99743F49-3964-4147-B857-5DDEDE8F0B26}" destId="{05E01846-3924-42C1-9BBD-3AEA04A69FE7}" srcOrd="17" destOrd="0" presId="urn:microsoft.com/office/officeart/2008/layout/LinedList"/>
    <dgm:cxn modelId="{CBA671ED-0F92-455E-AD88-CE30F51516FB}" type="presParOf" srcId="{99743F49-3964-4147-B857-5DDEDE8F0B26}" destId="{AEA3E508-DE65-4A41-B0A1-17FFADD8CF46}" srcOrd="18" destOrd="0" presId="urn:microsoft.com/office/officeart/2008/layout/LinedList"/>
    <dgm:cxn modelId="{156CBCF4-8266-47E5-B43A-CE65B88604E0}" type="presParOf" srcId="{99743F49-3964-4147-B857-5DDEDE8F0B26}" destId="{AE3AAE7D-458D-4079-88B4-26B622DDA16D}" srcOrd="19" destOrd="0" presId="urn:microsoft.com/office/officeart/2008/layout/LinedList"/>
    <dgm:cxn modelId="{F79C8BD1-B37E-4557-81D8-757B1F063495}" type="presParOf" srcId="{AE3AAE7D-458D-4079-88B4-26B622DDA16D}" destId="{576D0440-F2D5-4686-93C6-BA55C275964C}" srcOrd="0" destOrd="0" presId="urn:microsoft.com/office/officeart/2008/layout/LinedList"/>
    <dgm:cxn modelId="{136887D7-BB3D-4D16-BAFE-0973F4FDB423}" type="presParOf" srcId="{AE3AAE7D-458D-4079-88B4-26B622DDA16D}" destId="{0EC7FEEC-7890-4618-B6B6-B0E3C4C67D55}" srcOrd="1" destOrd="0" presId="urn:microsoft.com/office/officeart/2008/layout/LinedList"/>
    <dgm:cxn modelId="{B67EC1CA-3D85-4412-B1A8-996C724D3C2F}" type="presParOf" srcId="{AE3AAE7D-458D-4079-88B4-26B622DDA16D}" destId="{3FCDEE31-29B3-4110-A754-7C700B80D683}" srcOrd="2" destOrd="0" presId="urn:microsoft.com/office/officeart/2008/layout/LinedList"/>
    <dgm:cxn modelId="{ED84EFB3-A5F0-419E-92CF-BA7934A81AC2}" type="presParOf" srcId="{99743F49-3964-4147-B857-5DDEDE8F0B26}" destId="{C1150852-8F41-4525-91F8-2877BDD399D6}" srcOrd="20" destOrd="0" presId="urn:microsoft.com/office/officeart/2008/layout/LinedList"/>
    <dgm:cxn modelId="{A172D1EE-1520-4922-94B7-29E8A95938DA}" type="presParOf" srcId="{99743F49-3964-4147-B857-5DDEDE8F0B26}" destId="{0FFA744A-9BFE-4D5B-A7C9-EF4E1148ED93}" srcOrd="21" destOrd="0" presId="urn:microsoft.com/office/officeart/2008/layout/LinedList"/>
    <dgm:cxn modelId="{06040EB8-F3B8-4F89-8A87-D1AE577D4EE1}" type="presParOf" srcId="{99743F49-3964-4147-B857-5DDEDE8F0B26}" destId="{E1102418-6A7E-452A-8780-37607062EE36}" srcOrd="22" destOrd="0" presId="urn:microsoft.com/office/officeart/2008/layout/LinedList"/>
    <dgm:cxn modelId="{797AD8AD-D9C2-4458-99CD-D76D5B66FB70}" type="presParOf" srcId="{E1102418-6A7E-452A-8780-37607062EE36}" destId="{BC1967CD-5386-496B-BCAB-3240F2463E16}" srcOrd="0" destOrd="0" presId="urn:microsoft.com/office/officeart/2008/layout/LinedList"/>
    <dgm:cxn modelId="{61120AFF-0567-420D-A665-4339B4DE1E66}" type="presParOf" srcId="{E1102418-6A7E-452A-8780-37607062EE36}" destId="{39139C3E-889B-42F7-AA4C-AA1AB01033AD}" srcOrd="1" destOrd="0" presId="urn:microsoft.com/office/officeart/2008/layout/LinedList"/>
    <dgm:cxn modelId="{3377AC59-F98D-4A6A-AE4D-BC90A35220DF}" type="presParOf" srcId="{E1102418-6A7E-452A-8780-37607062EE36}" destId="{E9487CD1-2BB7-4469-8CCC-D544D9D2F69A}" srcOrd="2" destOrd="0" presId="urn:microsoft.com/office/officeart/2008/layout/LinedList"/>
    <dgm:cxn modelId="{9608DB52-D69D-4AD0-A67C-48C1F0EC567E}" type="presParOf" srcId="{99743F49-3964-4147-B857-5DDEDE8F0B26}" destId="{A97671CF-F73E-44E8-B72D-F48E304A94BC}" srcOrd="23" destOrd="0" presId="urn:microsoft.com/office/officeart/2008/layout/LinedList"/>
    <dgm:cxn modelId="{FABD6C69-ED5E-482E-805D-5DB778080CAD}" type="presParOf" srcId="{99743F49-3964-4147-B857-5DDEDE8F0B26}" destId="{EEF5D990-AF1A-444C-B811-9F566B0D322B}" srcOrd="24" destOrd="0" presId="urn:microsoft.com/office/officeart/2008/layout/LinedList"/>
    <dgm:cxn modelId="{F7570429-E5C4-4497-AB74-8FA5B3804615}" type="presParOf" srcId="{99743F49-3964-4147-B857-5DDEDE8F0B26}" destId="{B8744463-6618-40F6-A10F-36AE52903E16}" srcOrd="25" destOrd="0" presId="urn:microsoft.com/office/officeart/2008/layout/LinedList"/>
    <dgm:cxn modelId="{E2E36109-6FA8-449D-8715-57DB23372056}" type="presParOf" srcId="{B8744463-6618-40F6-A10F-36AE52903E16}" destId="{F53076F0-A4E6-43FE-92B1-4A8482CC8703}" srcOrd="0" destOrd="0" presId="urn:microsoft.com/office/officeart/2008/layout/LinedList"/>
    <dgm:cxn modelId="{0E2D9BEA-4DAA-4966-9633-23508682AC8C}" type="presParOf" srcId="{B8744463-6618-40F6-A10F-36AE52903E16}" destId="{BF6BB97D-D6D0-4A4B-B482-9E8B2DB2CC39}" srcOrd="1" destOrd="0" presId="urn:microsoft.com/office/officeart/2008/layout/LinedList"/>
    <dgm:cxn modelId="{46874B6E-0840-48A7-A3A6-EB6CDCB52DD9}" type="presParOf" srcId="{B8744463-6618-40F6-A10F-36AE52903E16}" destId="{1D07CC94-4EF2-41D6-AFAD-0BD646A4679C}" srcOrd="2" destOrd="0" presId="urn:microsoft.com/office/officeart/2008/layout/LinedList"/>
    <dgm:cxn modelId="{49AE6D6F-EE4E-441F-A9EB-0F5461DA80E9}" type="presParOf" srcId="{99743F49-3964-4147-B857-5DDEDE8F0B26}" destId="{A53B9CA1-F17C-4F4F-B28D-2C3458B9426A}" srcOrd="26" destOrd="0" presId="urn:microsoft.com/office/officeart/2008/layout/LinedList"/>
    <dgm:cxn modelId="{4107D131-ECDD-4D00-A647-F81DCE5372C8}" type="presParOf" srcId="{99743F49-3964-4147-B857-5DDEDE8F0B26}" destId="{7CC212F6-2F97-42C7-88F9-1D0CD2CF2484}" srcOrd="27" destOrd="0" presId="urn:microsoft.com/office/officeart/2008/layout/LinedList"/>
    <dgm:cxn modelId="{808926A3-66DA-49A8-A70C-A6258E4E0791}" type="presParOf" srcId="{99743F49-3964-4147-B857-5DDEDE8F0B26}" destId="{57E1989F-FCDC-434B-A2A8-A5D2B315E619}" srcOrd="28" destOrd="0" presId="urn:microsoft.com/office/officeart/2008/layout/LinedList"/>
    <dgm:cxn modelId="{11642EB0-09D1-442B-9832-83D038C2C5BC}" type="presParOf" srcId="{57E1989F-FCDC-434B-A2A8-A5D2B315E619}" destId="{D27A9D59-7B4E-462C-9F86-62048D61609B}" srcOrd="0" destOrd="0" presId="urn:microsoft.com/office/officeart/2008/layout/LinedList"/>
    <dgm:cxn modelId="{E379521D-A4CB-49FA-A28C-42E205710497}" type="presParOf" srcId="{57E1989F-FCDC-434B-A2A8-A5D2B315E619}" destId="{2D606333-93DE-44EB-9150-0443EFFB9C1C}" srcOrd="1" destOrd="0" presId="urn:microsoft.com/office/officeart/2008/layout/LinedList"/>
    <dgm:cxn modelId="{805B5FED-4948-48B5-BC9D-AAF982DCFEF9}" type="presParOf" srcId="{57E1989F-FCDC-434B-A2A8-A5D2B315E619}" destId="{BFE4825F-9CA2-4470-B34F-EA20DD6BF548}" srcOrd="2" destOrd="0" presId="urn:microsoft.com/office/officeart/2008/layout/LinedList"/>
    <dgm:cxn modelId="{41669EFC-E802-49AB-B8B3-CFD9ADFD8A57}" type="presParOf" srcId="{99743F49-3964-4147-B857-5DDEDE8F0B26}" destId="{7E77C03B-4381-4B06-90B5-E6782A649D36}" srcOrd="29" destOrd="0" presId="urn:microsoft.com/office/officeart/2008/layout/LinedList"/>
    <dgm:cxn modelId="{0DB2F4D5-1EDB-443F-8CCF-DBE1F9E891E5}" type="presParOf" srcId="{99743F49-3964-4147-B857-5DDEDE8F0B26}" destId="{67FA2C72-FA40-426B-B4B2-F687329FAEE2}" srcOrd="30"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3BB928-898F-4557-AEE5-12DC4EF476CC}"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891E1B4-C95A-4728-9C82-A0C677C3E266}">
      <dgm:prSet phldrT="[Text]"/>
      <dgm:spPr/>
      <dgm:t>
        <a:bodyPr/>
        <a:lstStyle/>
        <a:p>
          <a:r>
            <a:rPr lang="en-IN" dirty="0"/>
            <a:t>Contraceptive Prevalence Rate (CPR)</a:t>
          </a:r>
        </a:p>
      </dgm:t>
    </dgm:pt>
    <dgm:pt modelId="{7C3755A3-5FC3-4374-81F6-5F5A20E169A7}" type="parTrans" cxnId="{7BBB6FA6-1864-4169-A163-0FDFCDDFEEBA}">
      <dgm:prSet/>
      <dgm:spPr/>
      <dgm:t>
        <a:bodyPr/>
        <a:lstStyle/>
        <a:p>
          <a:endParaRPr lang="en-IN"/>
        </a:p>
      </dgm:t>
    </dgm:pt>
    <dgm:pt modelId="{A2D13B5D-9FD2-4826-9B1B-366B3410F918}" type="sibTrans" cxnId="{7BBB6FA6-1864-4169-A163-0FDFCDDFEEBA}">
      <dgm:prSet/>
      <dgm:spPr/>
      <dgm:t>
        <a:bodyPr/>
        <a:lstStyle/>
        <a:p>
          <a:endParaRPr lang="en-IN"/>
        </a:p>
      </dgm:t>
    </dgm:pt>
    <dgm:pt modelId="{206DE66D-F111-4137-9B34-06A1A3B2B486}">
      <dgm:prSet phldrT="[Text]"/>
      <dgm:spPr/>
      <dgm:t>
        <a:bodyPr/>
        <a:lstStyle/>
        <a:p>
          <a:r>
            <a:rPr lang="en-US" dirty="0"/>
            <a:t>67% in 2019 (NFHS-5)</a:t>
          </a:r>
          <a:endParaRPr lang="en-IN" dirty="0"/>
        </a:p>
      </dgm:t>
    </dgm:pt>
    <dgm:pt modelId="{55E04BC3-021B-45E8-AA1B-D9BA17A73F67}" type="parTrans" cxnId="{82EA9965-A1B4-411F-81DB-90E05E434BAB}">
      <dgm:prSet/>
      <dgm:spPr/>
      <dgm:t>
        <a:bodyPr/>
        <a:lstStyle/>
        <a:p>
          <a:endParaRPr lang="en-IN"/>
        </a:p>
      </dgm:t>
    </dgm:pt>
    <dgm:pt modelId="{DBBAECDC-E65D-4A00-9B6B-24D7A7290FDC}" type="sibTrans" cxnId="{82EA9965-A1B4-411F-81DB-90E05E434BAB}">
      <dgm:prSet/>
      <dgm:spPr/>
      <dgm:t>
        <a:bodyPr/>
        <a:lstStyle/>
        <a:p>
          <a:endParaRPr lang="en-IN"/>
        </a:p>
      </dgm:t>
    </dgm:pt>
    <dgm:pt modelId="{F133B0F3-B5E8-4739-B8AD-F65B4B64D13D}">
      <dgm:prSet phldrT="[Text]"/>
      <dgm:spPr/>
      <dgm:t>
        <a:bodyPr/>
        <a:lstStyle/>
        <a:p>
          <a:r>
            <a:rPr lang="en-US" dirty="0"/>
            <a:t>54% in 2015 (NFHS-4)</a:t>
          </a:r>
          <a:endParaRPr lang="en-IN" dirty="0"/>
        </a:p>
      </dgm:t>
    </dgm:pt>
    <dgm:pt modelId="{AF42D7A2-136A-4358-83A7-14A67480AC72}" type="parTrans" cxnId="{4CA5F308-6551-4F36-84E4-70B800D76C15}">
      <dgm:prSet/>
      <dgm:spPr/>
      <dgm:t>
        <a:bodyPr/>
        <a:lstStyle/>
        <a:p>
          <a:endParaRPr lang="en-IN"/>
        </a:p>
      </dgm:t>
    </dgm:pt>
    <dgm:pt modelId="{55507B8F-742D-46AE-90CF-A770B9E67BCD}" type="sibTrans" cxnId="{4CA5F308-6551-4F36-84E4-70B800D76C15}">
      <dgm:prSet/>
      <dgm:spPr/>
      <dgm:t>
        <a:bodyPr/>
        <a:lstStyle/>
        <a:p>
          <a:endParaRPr lang="en-IN"/>
        </a:p>
      </dgm:t>
    </dgm:pt>
    <dgm:pt modelId="{CAA38D91-BE01-4E19-8207-2995B1A4E0AA}">
      <dgm:prSet phldrT="[Text]"/>
      <dgm:spPr/>
      <dgm:t>
        <a:bodyPr/>
        <a:lstStyle/>
        <a:p>
          <a:r>
            <a:rPr lang="en-US" dirty="0"/>
            <a:t>Modern </a:t>
          </a:r>
          <a:r>
            <a:rPr lang="en-IN" dirty="0"/>
            <a:t>Contraceptive Prevalence Rate (MCPR)</a:t>
          </a:r>
        </a:p>
      </dgm:t>
    </dgm:pt>
    <dgm:pt modelId="{69E6F273-FC26-4B83-B872-A90BD12C0E4C}" type="parTrans" cxnId="{1DA55ED1-2A9E-4B8B-871D-74CE4136D290}">
      <dgm:prSet/>
      <dgm:spPr/>
      <dgm:t>
        <a:bodyPr/>
        <a:lstStyle/>
        <a:p>
          <a:endParaRPr lang="en-IN"/>
        </a:p>
      </dgm:t>
    </dgm:pt>
    <dgm:pt modelId="{6C96E2E9-DCA5-4774-88D6-C7CCE7C38852}" type="sibTrans" cxnId="{1DA55ED1-2A9E-4B8B-871D-74CE4136D290}">
      <dgm:prSet/>
      <dgm:spPr/>
      <dgm:t>
        <a:bodyPr/>
        <a:lstStyle/>
        <a:p>
          <a:endParaRPr lang="en-IN"/>
        </a:p>
      </dgm:t>
    </dgm:pt>
    <dgm:pt modelId="{13B407C8-EA73-4FEE-A7A9-24D30C26E05C}">
      <dgm:prSet phldrT="[Text]"/>
      <dgm:spPr/>
      <dgm:t>
        <a:bodyPr/>
        <a:lstStyle/>
        <a:p>
          <a:r>
            <a:rPr lang="en-US" dirty="0"/>
            <a:t>57% in 2019</a:t>
          </a:r>
          <a:endParaRPr lang="en-IN" dirty="0"/>
        </a:p>
      </dgm:t>
    </dgm:pt>
    <dgm:pt modelId="{DA512925-3993-4D78-B735-0C84402608F1}" type="parTrans" cxnId="{6355481A-0907-45ED-82C6-8A1B19626BEB}">
      <dgm:prSet/>
      <dgm:spPr/>
      <dgm:t>
        <a:bodyPr/>
        <a:lstStyle/>
        <a:p>
          <a:endParaRPr lang="en-IN"/>
        </a:p>
      </dgm:t>
    </dgm:pt>
    <dgm:pt modelId="{ACB5E9FC-7BE5-452E-9AD1-99DFD78C1823}" type="sibTrans" cxnId="{6355481A-0907-45ED-82C6-8A1B19626BEB}">
      <dgm:prSet/>
      <dgm:spPr/>
      <dgm:t>
        <a:bodyPr/>
        <a:lstStyle/>
        <a:p>
          <a:endParaRPr lang="en-IN"/>
        </a:p>
      </dgm:t>
    </dgm:pt>
    <dgm:pt modelId="{458E7209-003D-4E3D-876E-7DAD9A3BA02A}">
      <dgm:prSet phldrT="[Text]"/>
      <dgm:spPr/>
      <dgm:t>
        <a:bodyPr/>
        <a:lstStyle/>
        <a:p>
          <a:r>
            <a:rPr lang="en-US" dirty="0"/>
            <a:t>48% in 2015</a:t>
          </a:r>
          <a:endParaRPr lang="en-IN" dirty="0"/>
        </a:p>
      </dgm:t>
    </dgm:pt>
    <dgm:pt modelId="{CD435E47-6FAC-4B26-97DB-02E5C73C1629}" type="parTrans" cxnId="{4F63E696-DBEC-4F35-B7FF-A4FFC6BFF910}">
      <dgm:prSet/>
      <dgm:spPr/>
      <dgm:t>
        <a:bodyPr/>
        <a:lstStyle/>
        <a:p>
          <a:endParaRPr lang="en-IN"/>
        </a:p>
      </dgm:t>
    </dgm:pt>
    <dgm:pt modelId="{22EC8566-1C8C-4E09-B6EA-949D3EA226A0}" type="sibTrans" cxnId="{4F63E696-DBEC-4F35-B7FF-A4FFC6BFF910}">
      <dgm:prSet/>
      <dgm:spPr/>
      <dgm:t>
        <a:bodyPr/>
        <a:lstStyle/>
        <a:p>
          <a:endParaRPr lang="en-IN"/>
        </a:p>
      </dgm:t>
    </dgm:pt>
    <dgm:pt modelId="{E033C2B5-9848-41D5-B354-6C50758ECFC0}" type="pres">
      <dgm:prSet presAssocID="{293BB928-898F-4557-AEE5-12DC4EF476CC}" presName="linear" presStyleCnt="0">
        <dgm:presLayoutVars>
          <dgm:dir/>
          <dgm:animLvl val="lvl"/>
          <dgm:resizeHandles val="exact"/>
        </dgm:presLayoutVars>
      </dgm:prSet>
      <dgm:spPr/>
    </dgm:pt>
    <dgm:pt modelId="{A31F8485-F581-4FC5-BFA8-8F1A052DF9CE}" type="pres">
      <dgm:prSet presAssocID="{B891E1B4-C95A-4728-9C82-A0C677C3E266}" presName="parentLin" presStyleCnt="0"/>
      <dgm:spPr/>
    </dgm:pt>
    <dgm:pt modelId="{0EA16AB4-C8CC-49FC-82CA-346F48CA1A5D}" type="pres">
      <dgm:prSet presAssocID="{B891E1B4-C95A-4728-9C82-A0C677C3E266}" presName="parentLeftMargin" presStyleLbl="node1" presStyleIdx="0" presStyleCnt="2"/>
      <dgm:spPr/>
    </dgm:pt>
    <dgm:pt modelId="{FC78A537-65BE-4378-99D2-41CA7A65510D}" type="pres">
      <dgm:prSet presAssocID="{B891E1B4-C95A-4728-9C82-A0C677C3E266}" presName="parentText" presStyleLbl="node1" presStyleIdx="0" presStyleCnt="2" custScaleX="101880" custLinFactNeighborX="13159" custLinFactNeighborY="1581">
        <dgm:presLayoutVars>
          <dgm:chMax val="0"/>
          <dgm:bulletEnabled val="1"/>
        </dgm:presLayoutVars>
      </dgm:prSet>
      <dgm:spPr/>
    </dgm:pt>
    <dgm:pt modelId="{A14368B9-C1FB-4954-9E5E-BC3F940D2203}" type="pres">
      <dgm:prSet presAssocID="{B891E1B4-C95A-4728-9C82-A0C677C3E266}" presName="negativeSpace" presStyleCnt="0"/>
      <dgm:spPr/>
    </dgm:pt>
    <dgm:pt modelId="{9BCB1112-B70B-46E0-8030-5D7DE0995C2C}" type="pres">
      <dgm:prSet presAssocID="{B891E1B4-C95A-4728-9C82-A0C677C3E266}" presName="childText" presStyleLbl="conFgAcc1" presStyleIdx="0" presStyleCnt="2">
        <dgm:presLayoutVars>
          <dgm:bulletEnabled val="1"/>
        </dgm:presLayoutVars>
      </dgm:prSet>
      <dgm:spPr/>
    </dgm:pt>
    <dgm:pt modelId="{F6ABCADA-728A-4E40-88EA-BC50A8E815D6}" type="pres">
      <dgm:prSet presAssocID="{A2D13B5D-9FD2-4826-9B1B-366B3410F918}" presName="spaceBetweenRectangles" presStyleCnt="0"/>
      <dgm:spPr/>
    </dgm:pt>
    <dgm:pt modelId="{B4BFE581-A2A4-4BA6-9EFA-CC8D3ABA20FF}" type="pres">
      <dgm:prSet presAssocID="{CAA38D91-BE01-4E19-8207-2995B1A4E0AA}" presName="parentLin" presStyleCnt="0"/>
      <dgm:spPr/>
    </dgm:pt>
    <dgm:pt modelId="{7F6EFF7B-0E6F-4A2C-B68B-104EAF9AD2EE}" type="pres">
      <dgm:prSet presAssocID="{CAA38D91-BE01-4E19-8207-2995B1A4E0AA}" presName="parentLeftMargin" presStyleLbl="node1" presStyleIdx="0" presStyleCnt="2"/>
      <dgm:spPr/>
    </dgm:pt>
    <dgm:pt modelId="{B8DAD3F4-9B2A-4F1E-9EBA-BB2AE2DCA7C5}" type="pres">
      <dgm:prSet presAssocID="{CAA38D91-BE01-4E19-8207-2995B1A4E0AA}" presName="parentText" presStyleLbl="node1" presStyleIdx="1" presStyleCnt="2" custScaleX="118172">
        <dgm:presLayoutVars>
          <dgm:chMax val="0"/>
          <dgm:bulletEnabled val="1"/>
        </dgm:presLayoutVars>
      </dgm:prSet>
      <dgm:spPr/>
    </dgm:pt>
    <dgm:pt modelId="{5F446229-B40A-49E0-A953-AA62E0932945}" type="pres">
      <dgm:prSet presAssocID="{CAA38D91-BE01-4E19-8207-2995B1A4E0AA}" presName="negativeSpace" presStyleCnt="0"/>
      <dgm:spPr/>
    </dgm:pt>
    <dgm:pt modelId="{BB8EA6E9-2119-4312-B5FE-CE9B8CD99F20}" type="pres">
      <dgm:prSet presAssocID="{CAA38D91-BE01-4E19-8207-2995B1A4E0AA}" presName="childText" presStyleLbl="conFgAcc1" presStyleIdx="1" presStyleCnt="2">
        <dgm:presLayoutVars>
          <dgm:bulletEnabled val="1"/>
        </dgm:presLayoutVars>
      </dgm:prSet>
      <dgm:spPr/>
    </dgm:pt>
  </dgm:ptLst>
  <dgm:cxnLst>
    <dgm:cxn modelId="{4CA5F308-6551-4F36-84E4-70B800D76C15}" srcId="{B891E1B4-C95A-4728-9C82-A0C677C3E266}" destId="{F133B0F3-B5E8-4739-B8AD-F65B4B64D13D}" srcOrd="1" destOrd="0" parTransId="{AF42D7A2-136A-4358-83A7-14A67480AC72}" sibTransId="{55507B8F-742D-46AE-90CF-A770B9E67BCD}"/>
    <dgm:cxn modelId="{D0822A12-B003-4213-BBE4-023B20D0F6BF}" type="presOf" srcId="{B891E1B4-C95A-4728-9C82-A0C677C3E266}" destId="{0EA16AB4-C8CC-49FC-82CA-346F48CA1A5D}" srcOrd="0" destOrd="0" presId="urn:microsoft.com/office/officeart/2005/8/layout/list1"/>
    <dgm:cxn modelId="{DC9F8613-056E-491D-9D86-36AA41964B1D}" type="presOf" srcId="{CAA38D91-BE01-4E19-8207-2995B1A4E0AA}" destId="{7F6EFF7B-0E6F-4A2C-B68B-104EAF9AD2EE}" srcOrd="0" destOrd="0" presId="urn:microsoft.com/office/officeart/2005/8/layout/list1"/>
    <dgm:cxn modelId="{6355481A-0907-45ED-82C6-8A1B19626BEB}" srcId="{CAA38D91-BE01-4E19-8207-2995B1A4E0AA}" destId="{13B407C8-EA73-4FEE-A7A9-24D30C26E05C}" srcOrd="0" destOrd="0" parTransId="{DA512925-3993-4D78-B735-0C84402608F1}" sibTransId="{ACB5E9FC-7BE5-452E-9AD1-99DFD78C1823}"/>
    <dgm:cxn modelId="{8B58163B-2C63-468A-AD74-14FD578C6720}" type="presOf" srcId="{CAA38D91-BE01-4E19-8207-2995B1A4E0AA}" destId="{B8DAD3F4-9B2A-4F1E-9EBA-BB2AE2DCA7C5}" srcOrd="1" destOrd="0" presId="urn:microsoft.com/office/officeart/2005/8/layout/list1"/>
    <dgm:cxn modelId="{438C005C-FCB8-432A-A46E-BAFD79D2ADDF}" type="presOf" srcId="{293BB928-898F-4557-AEE5-12DC4EF476CC}" destId="{E033C2B5-9848-41D5-B354-6C50758ECFC0}" srcOrd="0" destOrd="0" presId="urn:microsoft.com/office/officeart/2005/8/layout/list1"/>
    <dgm:cxn modelId="{82EA9965-A1B4-411F-81DB-90E05E434BAB}" srcId="{B891E1B4-C95A-4728-9C82-A0C677C3E266}" destId="{206DE66D-F111-4137-9B34-06A1A3B2B486}" srcOrd="0" destOrd="0" parTransId="{55E04BC3-021B-45E8-AA1B-D9BA17A73F67}" sibTransId="{DBBAECDC-E65D-4A00-9B6B-24D7A7290FDC}"/>
    <dgm:cxn modelId="{AB9CF551-35C6-4FE0-8BAB-661B62A454BA}" type="presOf" srcId="{458E7209-003D-4E3D-876E-7DAD9A3BA02A}" destId="{BB8EA6E9-2119-4312-B5FE-CE9B8CD99F20}" srcOrd="0" destOrd="1" presId="urn:microsoft.com/office/officeart/2005/8/layout/list1"/>
    <dgm:cxn modelId="{08BC0E7A-5534-4D18-B23C-1CFCFC472A44}" type="presOf" srcId="{206DE66D-F111-4137-9B34-06A1A3B2B486}" destId="{9BCB1112-B70B-46E0-8030-5D7DE0995C2C}" srcOrd="0" destOrd="0" presId="urn:microsoft.com/office/officeart/2005/8/layout/list1"/>
    <dgm:cxn modelId="{4F63E696-DBEC-4F35-B7FF-A4FFC6BFF910}" srcId="{CAA38D91-BE01-4E19-8207-2995B1A4E0AA}" destId="{458E7209-003D-4E3D-876E-7DAD9A3BA02A}" srcOrd="1" destOrd="0" parTransId="{CD435E47-6FAC-4B26-97DB-02E5C73C1629}" sibTransId="{22EC8566-1C8C-4E09-B6EA-949D3EA226A0}"/>
    <dgm:cxn modelId="{7BBB6FA6-1864-4169-A163-0FDFCDDFEEBA}" srcId="{293BB928-898F-4557-AEE5-12DC4EF476CC}" destId="{B891E1B4-C95A-4728-9C82-A0C677C3E266}" srcOrd="0" destOrd="0" parTransId="{7C3755A3-5FC3-4374-81F6-5F5A20E169A7}" sibTransId="{A2D13B5D-9FD2-4826-9B1B-366B3410F918}"/>
    <dgm:cxn modelId="{E12B95BD-222B-48ED-8DD6-6859B28968CC}" type="presOf" srcId="{B891E1B4-C95A-4728-9C82-A0C677C3E266}" destId="{FC78A537-65BE-4378-99D2-41CA7A65510D}" srcOrd="1" destOrd="0" presId="urn:microsoft.com/office/officeart/2005/8/layout/list1"/>
    <dgm:cxn modelId="{1DA55ED1-2A9E-4B8B-871D-74CE4136D290}" srcId="{293BB928-898F-4557-AEE5-12DC4EF476CC}" destId="{CAA38D91-BE01-4E19-8207-2995B1A4E0AA}" srcOrd="1" destOrd="0" parTransId="{69E6F273-FC26-4B83-B872-A90BD12C0E4C}" sibTransId="{6C96E2E9-DCA5-4774-88D6-C7CCE7C38852}"/>
    <dgm:cxn modelId="{E30E5BE7-658F-4208-9292-9A4CCCA2425A}" type="presOf" srcId="{13B407C8-EA73-4FEE-A7A9-24D30C26E05C}" destId="{BB8EA6E9-2119-4312-B5FE-CE9B8CD99F20}" srcOrd="0" destOrd="0" presId="urn:microsoft.com/office/officeart/2005/8/layout/list1"/>
    <dgm:cxn modelId="{9151DBF5-FB23-4142-B918-648F2C67F8ED}" type="presOf" srcId="{F133B0F3-B5E8-4739-B8AD-F65B4B64D13D}" destId="{9BCB1112-B70B-46E0-8030-5D7DE0995C2C}" srcOrd="0" destOrd="1" presId="urn:microsoft.com/office/officeart/2005/8/layout/list1"/>
    <dgm:cxn modelId="{01A4806B-541B-499F-B572-AD3BA33D0D25}" type="presParOf" srcId="{E033C2B5-9848-41D5-B354-6C50758ECFC0}" destId="{A31F8485-F581-4FC5-BFA8-8F1A052DF9CE}" srcOrd="0" destOrd="0" presId="urn:microsoft.com/office/officeart/2005/8/layout/list1"/>
    <dgm:cxn modelId="{31E00407-FC8F-4ADD-AEF1-9A55CE91E855}" type="presParOf" srcId="{A31F8485-F581-4FC5-BFA8-8F1A052DF9CE}" destId="{0EA16AB4-C8CC-49FC-82CA-346F48CA1A5D}" srcOrd="0" destOrd="0" presId="urn:microsoft.com/office/officeart/2005/8/layout/list1"/>
    <dgm:cxn modelId="{C207AA9D-2C05-4EDF-A6DD-ED0DE6297B0F}" type="presParOf" srcId="{A31F8485-F581-4FC5-BFA8-8F1A052DF9CE}" destId="{FC78A537-65BE-4378-99D2-41CA7A65510D}" srcOrd="1" destOrd="0" presId="urn:microsoft.com/office/officeart/2005/8/layout/list1"/>
    <dgm:cxn modelId="{0B42CBD2-5374-4E60-BCD3-3A0498CB488E}" type="presParOf" srcId="{E033C2B5-9848-41D5-B354-6C50758ECFC0}" destId="{A14368B9-C1FB-4954-9E5E-BC3F940D2203}" srcOrd="1" destOrd="0" presId="urn:microsoft.com/office/officeart/2005/8/layout/list1"/>
    <dgm:cxn modelId="{ABA971E4-C8A6-43AA-B531-049CF786052C}" type="presParOf" srcId="{E033C2B5-9848-41D5-B354-6C50758ECFC0}" destId="{9BCB1112-B70B-46E0-8030-5D7DE0995C2C}" srcOrd="2" destOrd="0" presId="urn:microsoft.com/office/officeart/2005/8/layout/list1"/>
    <dgm:cxn modelId="{B5CC36A2-F2EF-486A-A462-94F418F291DF}" type="presParOf" srcId="{E033C2B5-9848-41D5-B354-6C50758ECFC0}" destId="{F6ABCADA-728A-4E40-88EA-BC50A8E815D6}" srcOrd="3" destOrd="0" presId="urn:microsoft.com/office/officeart/2005/8/layout/list1"/>
    <dgm:cxn modelId="{9128E4DC-DBF4-4520-ACF2-64DB4C6E746B}" type="presParOf" srcId="{E033C2B5-9848-41D5-B354-6C50758ECFC0}" destId="{B4BFE581-A2A4-4BA6-9EFA-CC8D3ABA20FF}" srcOrd="4" destOrd="0" presId="urn:microsoft.com/office/officeart/2005/8/layout/list1"/>
    <dgm:cxn modelId="{3321DDCA-1990-4C29-9DBF-3181A9977465}" type="presParOf" srcId="{B4BFE581-A2A4-4BA6-9EFA-CC8D3ABA20FF}" destId="{7F6EFF7B-0E6F-4A2C-B68B-104EAF9AD2EE}" srcOrd="0" destOrd="0" presId="urn:microsoft.com/office/officeart/2005/8/layout/list1"/>
    <dgm:cxn modelId="{C4689E6D-2F85-4A69-9FA4-2DB5CC3EE6DC}" type="presParOf" srcId="{B4BFE581-A2A4-4BA6-9EFA-CC8D3ABA20FF}" destId="{B8DAD3F4-9B2A-4F1E-9EBA-BB2AE2DCA7C5}" srcOrd="1" destOrd="0" presId="urn:microsoft.com/office/officeart/2005/8/layout/list1"/>
    <dgm:cxn modelId="{F8F57F12-CF36-402F-BC84-02FE364FA2C4}" type="presParOf" srcId="{E033C2B5-9848-41D5-B354-6C50758ECFC0}" destId="{5F446229-B40A-49E0-A953-AA62E0932945}" srcOrd="5" destOrd="0" presId="urn:microsoft.com/office/officeart/2005/8/layout/list1"/>
    <dgm:cxn modelId="{709C90AE-B17E-4FBC-91AE-BAF8C8E8A1BA}" type="presParOf" srcId="{E033C2B5-9848-41D5-B354-6C50758ECFC0}" destId="{BB8EA6E9-2119-4312-B5FE-CE9B8CD99F20}"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97F073-4177-45E7-A938-A508638E61D9}" type="doc">
      <dgm:prSet loTypeId="urn:microsoft.com/office/officeart/2008/layout/LinedList" loCatId="list" qsTypeId="urn:microsoft.com/office/officeart/2005/8/quickstyle/simple1" qsCatId="simple" csTypeId="urn:microsoft.com/office/officeart/2005/8/colors/accent1_1" csCatId="accent1" phldr="1"/>
      <dgm:spPr/>
      <dgm:t>
        <a:bodyPr/>
        <a:lstStyle/>
        <a:p>
          <a:endParaRPr lang="en-IN"/>
        </a:p>
      </dgm:t>
    </dgm:pt>
    <dgm:pt modelId="{A29DC11E-2509-476B-80F6-539D69EB357D}">
      <dgm:prSet/>
      <dgm:spPr/>
      <dgm:t>
        <a:bodyPr/>
        <a:lstStyle/>
        <a:p>
          <a:r>
            <a:rPr lang="en-IN" b="1" dirty="0"/>
            <a:t>Reasons for not using modern method of contraception </a:t>
          </a:r>
        </a:p>
      </dgm:t>
    </dgm:pt>
    <dgm:pt modelId="{F59C0548-3080-42F1-BF24-F0B0F8727425}" type="parTrans" cxnId="{C192D565-1AB8-4C7A-8400-921EDE87B72F}">
      <dgm:prSet/>
      <dgm:spPr/>
      <dgm:t>
        <a:bodyPr/>
        <a:lstStyle/>
        <a:p>
          <a:endParaRPr lang="en-IN"/>
        </a:p>
      </dgm:t>
    </dgm:pt>
    <dgm:pt modelId="{47FA09EF-243C-4AC8-86CA-B517F9821E48}" type="sibTrans" cxnId="{C192D565-1AB8-4C7A-8400-921EDE87B72F}">
      <dgm:prSet/>
      <dgm:spPr/>
      <dgm:t>
        <a:bodyPr/>
        <a:lstStyle/>
        <a:p>
          <a:endParaRPr lang="en-IN"/>
        </a:p>
      </dgm:t>
    </dgm:pt>
    <dgm:pt modelId="{003CD4EB-ADF5-4320-85B8-996392AF35C8}">
      <dgm:prSet custT="1"/>
      <dgm:spPr/>
      <dgm:t>
        <a:bodyPr/>
        <a:lstStyle/>
        <a:p>
          <a:r>
            <a:rPr lang="en-IN" sz="1600" dirty="0"/>
            <a:t>Need for more children </a:t>
          </a:r>
        </a:p>
      </dgm:t>
    </dgm:pt>
    <dgm:pt modelId="{1BEA8F1C-AD49-4128-8A49-57DDC7AD5464}" type="parTrans" cxnId="{A5DB5A12-7BA8-4B2C-99EB-8E15BFAEA05C}">
      <dgm:prSet/>
      <dgm:spPr/>
      <dgm:t>
        <a:bodyPr/>
        <a:lstStyle/>
        <a:p>
          <a:endParaRPr lang="en-IN"/>
        </a:p>
      </dgm:t>
    </dgm:pt>
    <dgm:pt modelId="{49B08B5E-24E8-48F7-BC06-CBFFF6F0C6CB}" type="sibTrans" cxnId="{A5DB5A12-7BA8-4B2C-99EB-8E15BFAEA05C}">
      <dgm:prSet/>
      <dgm:spPr/>
      <dgm:t>
        <a:bodyPr/>
        <a:lstStyle/>
        <a:p>
          <a:endParaRPr lang="en-IN"/>
        </a:p>
      </dgm:t>
    </dgm:pt>
    <dgm:pt modelId="{6C85868E-3A3A-4E56-9BE4-EF1B140BFCE9}">
      <dgm:prSet custT="1"/>
      <dgm:spPr/>
      <dgm:t>
        <a:bodyPr/>
        <a:lstStyle/>
        <a:p>
          <a:r>
            <a:rPr lang="en-IN" sz="1600" dirty="0"/>
            <a:t>Side effects of modern methods </a:t>
          </a:r>
        </a:p>
      </dgm:t>
    </dgm:pt>
    <dgm:pt modelId="{A88DB26B-6B95-4CD4-A5D0-47874DFC0F5B}" type="parTrans" cxnId="{0184F944-6DFD-43C2-8982-F59332E7A43E}">
      <dgm:prSet/>
      <dgm:spPr/>
      <dgm:t>
        <a:bodyPr/>
        <a:lstStyle/>
        <a:p>
          <a:endParaRPr lang="en-IN"/>
        </a:p>
      </dgm:t>
    </dgm:pt>
    <dgm:pt modelId="{7524C681-C36D-4662-A622-4E4348C8F5C7}" type="sibTrans" cxnId="{0184F944-6DFD-43C2-8982-F59332E7A43E}">
      <dgm:prSet/>
      <dgm:spPr/>
      <dgm:t>
        <a:bodyPr/>
        <a:lstStyle/>
        <a:p>
          <a:endParaRPr lang="en-IN"/>
        </a:p>
      </dgm:t>
    </dgm:pt>
    <dgm:pt modelId="{C3B1D4B1-3970-4C4A-891D-FC64577F1A3B}">
      <dgm:prSet custT="1"/>
      <dgm:spPr/>
      <dgm:t>
        <a:bodyPr/>
        <a:lstStyle/>
        <a:p>
          <a:r>
            <a:rPr lang="en-IN" sz="1600" dirty="0"/>
            <a:t>Myth/Fear of Infecundity  </a:t>
          </a:r>
        </a:p>
      </dgm:t>
    </dgm:pt>
    <dgm:pt modelId="{2F5F3C7C-08B9-4ACC-83DA-B447300FEB57}" type="parTrans" cxnId="{A251B7D5-27AC-430E-8989-17E29B9424A4}">
      <dgm:prSet/>
      <dgm:spPr/>
      <dgm:t>
        <a:bodyPr/>
        <a:lstStyle/>
        <a:p>
          <a:endParaRPr lang="en-IN"/>
        </a:p>
      </dgm:t>
    </dgm:pt>
    <dgm:pt modelId="{1B0C80CB-AB42-41B0-9EE7-812A47B7770E}" type="sibTrans" cxnId="{A251B7D5-27AC-430E-8989-17E29B9424A4}">
      <dgm:prSet/>
      <dgm:spPr/>
      <dgm:t>
        <a:bodyPr/>
        <a:lstStyle/>
        <a:p>
          <a:endParaRPr lang="en-IN"/>
        </a:p>
      </dgm:t>
    </dgm:pt>
    <dgm:pt modelId="{F1B1A0B8-17EA-4CD6-9A2B-7C8859469815}">
      <dgm:prSet custT="1"/>
      <dgm:spPr/>
      <dgm:t>
        <a:bodyPr/>
        <a:lstStyle/>
        <a:p>
          <a:r>
            <a:rPr lang="en-IN" sz="1600" dirty="0"/>
            <a:t>Familial/societal pressure, </a:t>
          </a:r>
        </a:p>
      </dgm:t>
    </dgm:pt>
    <dgm:pt modelId="{EA36605B-B05B-4BB0-B005-7A44CC2596DD}" type="parTrans" cxnId="{DB9443EC-9EDF-4FEE-AB0F-FC90214A7EC7}">
      <dgm:prSet/>
      <dgm:spPr/>
      <dgm:t>
        <a:bodyPr/>
        <a:lstStyle/>
        <a:p>
          <a:endParaRPr lang="en-IN"/>
        </a:p>
      </dgm:t>
    </dgm:pt>
    <dgm:pt modelId="{2FD97B3F-6278-4B09-81F8-FABBC9A57FBE}" type="sibTrans" cxnId="{DB9443EC-9EDF-4FEE-AB0F-FC90214A7EC7}">
      <dgm:prSet/>
      <dgm:spPr/>
      <dgm:t>
        <a:bodyPr/>
        <a:lstStyle/>
        <a:p>
          <a:endParaRPr lang="en-IN"/>
        </a:p>
      </dgm:t>
    </dgm:pt>
    <dgm:pt modelId="{F517997A-4637-402A-8393-C0F6E5F421BE}">
      <dgm:prSet custT="1"/>
      <dgm:spPr/>
      <dgm:t>
        <a:bodyPr/>
        <a:lstStyle/>
        <a:p>
          <a:r>
            <a:rPr lang="en-IN" sz="1600" dirty="0"/>
            <a:t>Spouses opposition</a:t>
          </a:r>
        </a:p>
      </dgm:t>
    </dgm:pt>
    <dgm:pt modelId="{C65DDC33-E8A2-4E9D-A1C3-F40B84DAD0FD}" type="parTrans" cxnId="{37958E02-5230-4F6B-80F7-30620AE0A4F0}">
      <dgm:prSet/>
      <dgm:spPr/>
      <dgm:t>
        <a:bodyPr/>
        <a:lstStyle/>
        <a:p>
          <a:endParaRPr lang="en-IN"/>
        </a:p>
      </dgm:t>
    </dgm:pt>
    <dgm:pt modelId="{A128CFA8-AE7C-4A68-9AB3-C8797AFB5014}" type="sibTrans" cxnId="{37958E02-5230-4F6B-80F7-30620AE0A4F0}">
      <dgm:prSet/>
      <dgm:spPr/>
      <dgm:t>
        <a:bodyPr/>
        <a:lstStyle/>
        <a:p>
          <a:endParaRPr lang="en-IN"/>
        </a:p>
      </dgm:t>
    </dgm:pt>
    <dgm:pt modelId="{1572656E-053B-4F45-85E2-C23316CEB15C}">
      <dgm:prSet custT="1"/>
      <dgm:spPr/>
      <dgm:t>
        <a:bodyPr/>
        <a:lstStyle/>
        <a:p>
          <a:r>
            <a:rPr lang="en-IN" sz="1600" dirty="0"/>
            <a:t>Gender-based obstacles to obtaining services </a:t>
          </a:r>
        </a:p>
      </dgm:t>
    </dgm:pt>
    <dgm:pt modelId="{041DD5C2-C047-4785-A939-980D01088C1B}" type="parTrans" cxnId="{EBDC0B19-B664-4447-B1B9-B9D03A40A833}">
      <dgm:prSet/>
      <dgm:spPr/>
      <dgm:t>
        <a:bodyPr/>
        <a:lstStyle/>
        <a:p>
          <a:endParaRPr lang="en-IN"/>
        </a:p>
      </dgm:t>
    </dgm:pt>
    <dgm:pt modelId="{D95440FF-0D91-4573-A250-DD6DE722DF30}" type="sibTrans" cxnId="{EBDC0B19-B664-4447-B1B9-B9D03A40A833}">
      <dgm:prSet/>
      <dgm:spPr/>
      <dgm:t>
        <a:bodyPr/>
        <a:lstStyle/>
        <a:p>
          <a:endParaRPr lang="en-IN"/>
        </a:p>
      </dgm:t>
    </dgm:pt>
    <dgm:pt modelId="{07EB869C-EAF6-4461-A9BA-CC9ED36DB4E0}">
      <dgm:prSet custT="1"/>
      <dgm:spPr/>
      <dgm:t>
        <a:bodyPr/>
        <a:lstStyle/>
        <a:p>
          <a:r>
            <a:rPr lang="en-IN" sz="1600" dirty="0"/>
            <a:t>Lack of interspousal communication</a:t>
          </a:r>
        </a:p>
      </dgm:t>
    </dgm:pt>
    <dgm:pt modelId="{317492AA-C9C5-440A-ACEE-D6AB67020072}" type="parTrans" cxnId="{A41EBC0B-6011-4E82-9145-81E1CF6B9DAE}">
      <dgm:prSet/>
      <dgm:spPr/>
      <dgm:t>
        <a:bodyPr/>
        <a:lstStyle/>
        <a:p>
          <a:endParaRPr lang="en-IN"/>
        </a:p>
      </dgm:t>
    </dgm:pt>
    <dgm:pt modelId="{E213E475-4ED3-4D26-86AE-0ADF873AC622}" type="sibTrans" cxnId="{A41EBC0B-6011-4E82-9145-81E1CF6B9DAE}">
      <dgm:prSet/>
      <dgm:spPr/>
      <dgm:t>
        <a:bodyPr/>
        <a:lstStyle/>
        <a:p>
          <a:endParaRPr lang="en-IN"/>
        </a:p>
      </dgm:t>
    </dgm:pt>
    <dgm:pt modelId="{C3893BCD-2EB2-4F3E-B0E1-3FCE07941491}">
      <dgm:prSet custT="1"/>
      <dgm:spPr/>
      <dgm:t>
        <a:bodyPr/>
        <a:lstStyle/>
        <a:p>
          <a:r>
            <a:rPr lang="en-IN" sz="1600" dirty="0"/>
            <a:t>Limited access to services</a:t>
          </a:r>
        </a:p>
      </dgm:t>
    </dgm:pt>
    <dgm:pt modelId="{D0A7BB6D-07F3-451A-89AC-A5B67DCFCD11}" type="parTrans" cxnId="{EEC166EB-7E0C-4812-B5DC-D5BAD9644ED4}">
      <dgm:prSet/>
      <dgm:spPr/>
      <dgm:t>
        <a:bodyPr/>
        <a:lstStyle/>
        <a:p>
          <a:endParaRPr lang="en-IN"/>
        </a:p>
      </dgm:t>
    </dgm:pt>
    <dgm:pt modelId="{E3C880D5-7CCA-4DB8-A6DF-402DB1494725}" type="sibTrans" cxnId="{EEC166EB-7E0C-4812-B5DC-D5BAD9644ED4}">
      <dgm:prSet/>
      <dgm:spPr/>
      <dgm:t>
        <a:bodyPr/>
        <a:lstStyle/>
        <a:p>
          <a:endParaRPr lang="en-IN"/>
        </a:p>
      </dgm:t>
    </dgm:pt>
    <dgm:pt modelId="{A4F19B44-D1DA-4E6D-A0C5-8E3004FFF81D}">
      <dgm:prSet custT="1"/>
      <dgm:spPr/>
      <dgm:t>
        <a:bodyPr/>
        <a:lstStyle/>
        <a:p>
          <a:r>
            <a:rPr lang="en-IN" sz="1600" dirty="0"/>
            <a:t>Limited choice of methods</a:t>
          </a:r>
        </a:p>
      </dgm:t>
    </dgm:pt>
    <dgm:pt modelId="{3A32205C-6EED-4D80-BD9B-15F71DAF3564}" type="parTrans" cxnId="{D3FEFAE9-270C-4BDF-BE53-D1FB9419E0CD}">
      <dgm:prSet/>
      <dgm:spPr/>
      <dgm:t>
        <a:bodyPr/>
        <a:lstStyle/>
        <a:p>
          <a:endParaRPr lang="en-IN"/>
        </a:p>
      </dgm:t>
    </dgm:pt>
    <dgm:pt modelId="{EBD9E4D5-386A-4C67-B876-4D173375B8E6}" type="sibTrans" cxnId="{D3FEFAE9-270C-4BDF-BE53-D1FB9419E0CD}">
      <dgm:prSet/>
      <dgm:spPr/>
      <dgm:t>
        <a:bodyPr/>
        <a:lstStyle/>
        <a:p>
          <a:endParaRPr lang="en-IN"/>
        </a:p>
      </dgm:t>
    </dgm:pt>
    <dgm:pt modelId="{4E000196-6D3B-4629-A3CB-0E9B0A6BC307}" type="pres">
      <dgm:prSet presAssocID="{AC97F073-4177-45E7-A938-A508638E61D9}" presName="vert0" presStyleCnt="0">
        <dgm:presLayoutVars>
          <dgm:dir/>
          <dgm:animOne val="branch"/>
          <dgm:animLvl val="lvl"/>
        </dgm:presLayoutVars>
      </dgm:prSet>
      <dgm:spPr/>
    </dgm:pt>
    <dgm:pt modelId="{7B9D273D-D36A-47D7-82BE-6228533D8A5F}" type="pres">
      <dgm:prSet presAssocID="{A29DC11E-2509-476B-80F6-539D69EB357D}" presName="thickLine" presStyleLbl="alignNode1" presStyleIdx="0" presStyleCnt="1"/>
      <dgm:spPr/>
    </dgm:pt>
    <dgm:pt modelId="{6319B360-B02C-4406-9A1A-A8241E24741E}" type="pres">
      <dgm:prSet presAssocID="{A29DC11E-2509-476B-80F6-539D69EB357D}" presName="horz1" presStyleCnt="0"/>
      <dgm:spPr/>
    </dgm:pt>
    <dgm:pt modelId="{2DCF0AE6-6CAA-4B3A-BD02-37E1152F1DD1}" type="pres">
      <dgm:prSet presAssocID="{A29DC11E-2509-476B-80F6-539D69EB357D}" presName="tx1" presStyleLbl="revTx" presStyleIdx="0" presStyleCnt="10" custScaleX="125389"/>
      <dgm:spPr/>
    </dgm:pt>
    <dgm:pt modelId="{8C3CC3D8-C830-43F0-B553-05E3DF60C0BC}" type="pres">
      <dgm:prSet presAssocID="{A29DC11E-2509-476B-80F6-539D69EB357D}" presName="vert1" presStyleCnt="0"/>
      <dgm:spPr/>
    </dgm:pt>
    <dgm:pt modelId="{51D3DE14-D81D-47D3-BF15-53B8DAC5A6E9}" type="pres">
      <dgm:prSet presAssocID="{003CD4EB-ADF5-4320-85B8-996392AF35C8}" presName="vertSpace2a" presStyleCnt="0"/>
      <dgm:spPr/>
    </dgm:pt>
    <dgm:pt modelId="{FC967469-D684-4806-BCA2-D4A59ECAC166}" type="pres">
      <dgm:prSet presAssocID="{003CD4EB-ADF5-4320-85B8-996392AF35C8}" presName="horz2" presStyleCnt="0"/>
      <dgm:spPr/>
    </dgm:pt>
    <dgm:pt modelId="{6E0DED90-93CD-47DF-A482-CB85A4618E9B}" type="pres">
      <dgm:prSet presAssocID="{003CD4EB-ADF5-4320-85B8-996392AF35C8}" presName="horzSpace2" presStyleCnt="0"/>
      <dgm:spPr/>
    </dgm:pt>
    <dgm:pt modelId="{7C729477-8D9A-407D-8EE4-9745C511D1C6}" type="pres">
      <dgm:prSet presAssocID="{003CD4EB-ADF5-4320-85B8-996392AF35C8}" presName="tx2" presStyleLbl="revTx" presStyleIdx="1" presStyleCnt="10"/>
      <dgm:spPr/>
    </dgm:pt>
    <dgm:pt modelId="{AD9E29E8-0ED0-4D8E-8319-55135F7E6567}" type="pres">
      <dgm:prSet presAssocID="{003CD4EB-ADF5-4320-85B8-996392AF35C8}" presName="vert2" presStyleCnt="0"/>
      <dgm:spPr/>
    </dgm:pt>
    <dgm:pt modelId="{A36A3FF3-E045-49A1-8087-5B37442F2911}" type="pres">
      <dgm:prSet presAssocID="{003CD4EB-ADF5-4320-85B8-996392AF35C8}" presName="thinLine2b" presStyleLbl="callout" presStyleIdx="0" presStyleCnt="9"/>
      <dgm:spPr/>
    </dgm:pt>
    <dgm:pt modelId="{E62B9C86-E449-4129-BE8C-FB2E3B6116F8}" type="pres">
      <dgm:prSet presAssocID="{003CD4EB-ADF5-4320-85B8-996392AF35C8}" presName="vertSpace2b" presStyleCnt="0"/>
      <dgm:spPr/>
    </dgm:pt>
    <dgm:pt modelId="{847E6B05-3AAF-4D60-B4FB-EC31E4187D88}" type="pres">
      <dgm:prSet presAssocID="{6C85868E-3A3A-4E56-9BE4-EF1B140BFCE9}" presName="horz2" presStyleCnt="0"/>
      <dgm:spPr/>
    </dgm:pt>
    <dgm:pt modelId="{9589606A-B79C-43FA-A20C-A00B72E6A9B1}" type="pres">
      <dgm:prSet presAssocID="{6C85868E-3A3A-4E56-9BE4-EF1B140BFCE9}" presName="horzSpace2" presStyleCnt="0"/>
      <dgm:spPr/>
    </dgm:pt>
    <dgm:pt modelId="{E2D3DD03-46F5-4181-BABF-6F691C4F6B84}" type="pres">
      <dgm:prSet presAssocID="{6C85868E-3A3A-4E56-9BE4-EF1B140BFCE9}" presName="tx2" presStyleLbl="revTx" presStyleIdx="2" presStyleCnt="10"/>
      <dgm:spPr/>
    </dgm:pt>
    <dgm:pt modelId="{106C5835-74AA-4BA9-BD56-B400E175FC9B}" type="pres">
      <dgm:prSet presAssocID="{6C85868E-3A3A-4E56-9BE4-EF1B140BFCE9}" presName="vert2" presStyleCnt="0"/>
      <dgm:spPr/>
    </dgm:pt>
    <dgm:pt modelId="{D0ED5937-28DE-470F-91E4-C9367ADD1369}" type="pres">
      <dgm:prSet presAssocID="{6C85868E-3A3A-4E56-9BE4-EF1B140BFCE9}" presName="thinLine2b" presStyleLbl="callout" presStyleIdx="1" presStyleCnt="9"/>
      <dgm:spPr/>
    </dgm:pt>
    <dgm:pt modelId="{4EE8F7E8-438B-46F7-9ADD-E316C7ED9080}" type="pres">
      <dgm:prSet presAssocID="{6C85868E-3A3A-4E56-9BE4-EF1B140BFCE9}" presName="vertSpace2b" presStyleCnt="0"/>
      <dgm:spPr/>
    </dgm:pt>
    <dgm:pt modelId="{89D55343-5D94-4013-B0F5-8312E17BCB1A}" type="pres">
      <dgm:prSet presAssocID="{C3B1D4B1-3970-4C4A-891D-FC64577F1A3B}" presName="horz2" presStyleCnt="0"/>
      <dgm:spPr/>
    </dgm:pt>
    <dgm:pt modelId="{B4B57305-EBB5-4A55-9A46-AA80D71DD1FB}" type="pres">
      <dgm:prSet presAssocID="{C3B1D4B1-3970-4C4A-891D-FC64577F1A3B}" presName="horzSpace2" presStyleCnt="0"/>
      <dgm:spPr/>
    </dgm:pt>
    <dgm:pt modelId="{BC1541EC-5C1A-4C8F-AF03-94BA9AA3E01D}" type="pres">
      <dgm:prSet presAssocID="{C3B1D4B1-3970-4C4A-891D-FC64577F1A3B}" presName="tx2" presStyleLbl="revTx" presStyleIdx="3" presStyleCnt="10"/>
      <dgm:spPr/>
    </dgm:pt>
    <dgm:pt modelId="{05BEE15F-E620-4454-8137-E7472146153C}" type="pres">
      <dgm:prSet presAssocID="{C3B1D4B1-3970-4C4A-891D-FC64577F1A3B}" presName="vert2" presStyleCnt="0"/>
      <dgm:spPr/>
    </dgm:pt>
    <dgm:pt modelId="{F6ACD26E-E7B3-40B8-8AF4-AEB1B46EC921}" type="pres">
      <dgm:prSet presAssocID="{C3B1D4B1-3970-4C4A-891D-FC64577F1A3B}" presName="thinLine2b" presStyleLbl="callout" presStyleIdx="2" presStyleCnt="9"/>
      <dgm:spPr/>
    </dgm:pt>
    <dgm:pt modelId="{C5CDF776-6DFD-4FD7-BFA4-4AE2E4C7A8B2}" type="pres">
      <dgm:prSet presAssocID="{C3B1D4B1-3970-4C4A-891D-FC64577F1A3B}" presName="vertSpace2b" presStyleCnt="0"/>
      <dgm:spPr/>
    </dgm:pt>
    <dgm:pt modelId="{CA4D2B35-4305-424C-AAEA-2E07AE57CE92}" type="pres">
      <dgm:prSet presAssocID="{F1B1A0B8-17EA-4CD6-9A2B-7C8859469815}" presName="horz2" presStyleCnt="0"/>
      <dgm:spPr/>
    </dgm:pt>
    <dgm:pt modelId="{E45D1D82-F225-4EF7-B7FE-037DC7161D35}" type="pres">
      <dgm:prSet presAssocID="{F1B1A0B8-17EA-4CD6-9A2B-7C8859469815}" presName="horzSpace2" presStyleCnt="0"/>
      <dgm:spPr/>
    </dgm:pt>
    <dgm:pt modelId="{44B2BAB7-95C0-4FD8-B18B-7EA0E30A8FAD}" type="pres">
      <dgm:prSet presAssocID="{F1B1A0B8-17EA-4CD6-9A2B-7C8859469815}" presName="tx2" presStyleLbl="revTx" presStyleIdx="4" presStyleCnt="10"/>
      <dgm:spPr/>
    </dgm:pt>
    <dgm:pt modelId="{2EF644C6-2A5C-4494-85A4-BA88957285CB}" type="pres">
      <dgm:prSet presAssocID="{F1B1A0B8-17EA-4CD6-9A2B-7C8859469815}" presName="vert2" presStyleCnt="0"/>
      <dgm:spPr/>
    </dgm:pt>
    <dgm:pt modelId="{60E71636-923D-4A6A-BD01-282217C89B49}" type="pres">
      <dgm:prSet presAssocID="{F1B1A0B8-17EA-4CD6-9A2B-7C8859469815}" presName="thinLine2b" presStyleLbl="callout" presStyleIdx="3" presStyleCnt="9"/>
      <dgm:spPr/>
    </dgm:pt>
    <dgm:pt modelId="{F0FE21AA-517C-44CF-80A6-72325DD23B03}" type="pres">
      <dgm:prSet presAssocID="{F1B1A0B8-17EA-4CD6-9A2B-7C8859469815}" presName="vertSpace2b" presStyleCnt="0"/>
      <dgm:spPr/>
    </dgm:pt>
    <dgm:pt modelId="{FA2DF288-4E4F-4B62-8F85-4A188B008466}" type="pres">
      <dgm:prSet presAssocID="{F517997A-4637-402A-8393-C0F6E5F421BE}" presName="horz2" presStyleCnt="0"/>
      <dgm:spPr/>
    </dgm:pt>
    <dgm:pt modelId="{2DF75153-7807-4722-9A06-6BBF4EF1E2C3}" type="pres">
      <dgm:prSet presAssocID="{F517997A-4637-402A-8393-C0F6E5F421BE}" presName="horzSpace2" presStyleCnt="0"/>
      <dgm:spPr/>
    </dgm:pt>
    <dgm:pt modelId="{42980150-0B6E-47E5-8DA0-77E28AC15D2C}" type="pres">
      <dgm:prSet presAssocID="{F517997A-4637-402A-8393-C0F6E5F421BE}" presName="tx2" presStyleLbl="revTx" presStyleIdx="5" presStyleCnt="10"/>
      <dgm:spPr/>
    </dgm:pt>
    <dgm:pt modelId="{A6712590-35BF-47A2-B45F-C0D006107D83}" type="pres">
      <dgm:prSet presAssocID="{F517997A-4637-402A-8393-C0F6E5F421BE}" presName="vert2" presStyleCnt="0"/>
      <dgm:spPr/>
    </dgm:pt>
    <dgm:pt modelId="{0031144F-2C99-4E99-BBAF-4908C0CDA9AA}" type="pres">
      <dgm:prSet presAssocID="{F517997A-4637-402A-8393-C0F6E5F421BE}" presName="thinLine2b" presStyleLbl="callout" presStyleIdx="4" presStyleCnt="9"/>
      <dgm:spPr/>
    </dgm:pt>
    <dgm:pt modelId="{6B45CC97-19B4-4F4F-A80A-D0D422498F67}" type="pres">
      <dgm:prSet presAssocID="{F517997A-4637-402A-8393-C0F6E5F421BE}" presName="vertSpace2b" presStyleCnt="0"/>
      <dgm:spPr/>
    </dgm:pt>
    <dgm:pt modelId="{A40E412C-83BD-48F2-B50E-D87F26F277CC}" type="pres">
      <dgm:prSet presAssocID="{07EB869C-EAF6-4461-A9BA-CC9ED36DB4E0}" presName="horz2" presStyleCnt="0"/>
      <dgm:spPr/>
    </dgm:pt>
    <dgm:pt modelId="{E8B13510-24B2-4205-B032-BED9D476CD9C}" type="pres">
      <dgm:prSet presAssocID="{07EB869C-EAF6-4461-A9BA-CC9ED36DB4E0}" presName="horzSpace2" presStyleCnt="0"/>
      <dgm:spPr/>
    </dgm:pt>
    <dgm:pt modelId="{A7E6D899-4EC6-44B5-ACC4-4CFFD353A3B7}" type="pres">
      <dgm:prSet presAssocID="{07EB869C-EAF6-4461-A9BA-CC9ED36DB4E0}" presName="tx2" presStyleLbl="revTx" presStyleIdx="6" presStyleCnt="10"/>
      <dgm:spPr/>
    </dgm:pt>
    <dgm:pt modelId="{C14B7815-8E74-4109-A95B-4649C26A74FA}" type="pres">
      <dgm:prSet presAssocID="{07EB869C-EAF6-4461-A9BA-CC9ED36DB4E0}" presName="vert2" presStyleCnt="0"/>
      <dgm:spPr/>
    </dgm:pt>
    <dgm:pt modelId="{DDC5EC5B-A488-473D-A1D3-8458DAEA81AC}" type="pres">
      <dgm:prSet presAssocID="{07EB869C-EAF6-4461-A9BA-CC9ED36DB4E0}" presName="thinLine2b" presStyleLbl="callout" presStyleIdx="5" presStyleCnt="9"/>
      <dgm:spPr/>
    </dgm:pt>
    <dgm:pt modelId="{B0BEE355-DB4D-4CE1-ADFA-5BF6009A1FFC}" type="pres">
      <dgm:prSet presAssocID="{07EB869C-EAF6-4461-A9BA-CC9ED36DB4E0}" presName="vertSpace2b" presStyleCnt="0"/>
      <dgm:spPr/>
    </dgm:pt>
    <dgm:pt modelId="{D60A5775-F104-4E85-849C-596A836C21DD}" type="pres">
      <dgm:prSet presAssocID="{1572656E-053B-4F45-85E2-C23316CEB15C}" presName="horz2" presStyleCnt="0"/>
      <dgm:spPr/>
    </dgm:pt>
    <dgm:pt modelId="{3DF4E62F-64E1-4C26-91FE-D6CAAA490C6E}" type="pres">
      <dgm:prSet presAssocID="{1572656E-053B-4F45-85E2-C23316CEB15C}" presName="horzSpace2" presStyleCnt="0"/>
      <dgm:spPr/>
    </dgm:pt>
    <dgm:pt modelId="{21648286-170D-43B5-B21A-42946626A28F}" type="pres">
      <dgm:prSet presAssocID="{1572656E-053B-4F45-85E2-C23316CEB15C}" presName="tx2" presStyleLbl="revTx" presStyleIdx="7" presStyleCnt="10"/>
      <dgm:spPr/>
    </dgm:pt>
    <dgm:pt modelId="{BA35C4B4-3E4B-4396-9376-DCB85A8FBC75}" type="pres">
      <dgm:prSet presAssocID="{1572656E-053B-4F45-85E2-C23316CEB15C}" presName="vert2" presStyleCnt="0"/>
      <dgm:spPr/>
    </dgm:pt>
    <dgm:pt modelId="{66C5D043-38B6-4450-81CD-B3A558AEB831}" type="pres">
      <dgm:prSet presAssocID="{1572656E-053B-4F45-85E2-C23316CEB15C}" presName="thinLine2b" presStyleLbl="callout" presStyleIdx="6" presStyleCnt="9"/>
      <dgm:spPr/>
    </dgm:pt>
    <dgm:pt modelId="{233BDDD9-2079-4707-8090-21C58B72EA87}" type="pres">
      <dgm:prSet presAssocID="{1572656E-053B-4F45-85E2-C23316CEB15C}" presName="vertSpace2b" presStyleCnt="0"/>
      <dgm:spPr/>
    </dgm:pt>
    <dgm:pt modelId="{329FF16D-57F3-4689-8805-608DFF8D4847}" type="pres">
      <dgm:prSet presAssocID="{A4F19B44-D1DA-4E6D-A0C5-8E3004FFF81D}" presName="horz2" presStyleCnt="0"/>
      <dgm:spPr/>
    </dgm:pt>
    <dgm:pt modelId="{E70B10D6-4342-40BA-8DB4-9793C37EDE60}" type="pres">
      <dgm:prSet presAssocID="{A4F19B44-D1DA-4E6D-A0C5-8E3004FFF81D}" presName="horzSpace2" presStyleCnt="0"/>
      <dgm:spPr/>
    </dgm:pt>
    <dgm:pt modelId="{BC0AB622-2BBD-402E-9F69-CF08B0041327}" type="pres">
      <dgm:prSet presAssocID="{A4F19B44-D1DA-4E6D-A0C5-8E3004FFF81D}" presName="tx2" presStyleLbl="revTx" presStyleIdx="8" presStyleCnt="10"/>
      <dgm:spPr/>
    </dgm:pt>
    <dgm:pt modelId="{725DD962-B30C-4116-84F9-5B7DC0366CCE}" type="pres">
      <dgm:prSet presAssocID="{A4F19B44-D1DA-4E6D-A0C5-8E3004FFF81D}" presName="vert2" presStyleCnt="0"/>
      <dgm:spPr/>
    </dgm:pt>
    <dgm:pt modelId="{DBBD4E4F-F8C9-4016-A712-2C87F7CA2590}" type="pres">
      <dgm:prSet presAssocID="{A4F19B44-D1DA-4E6D-A0C5-8E3004FFF81D}" presName="thinLine2b" presStyleLbl="callout" presStyleIdx="7" presStyleCnt="9"/>
      <dgm:spPr/>
    </dgm:pt>
    <dgm:pt modelId="{7F7AC33D-997A-46B0-A35A-B605C311A6C1}" type="pres">
      <dgm:prSet presAssocID="{A4F19B44-D1DA-4E6D-A0C5-8E3004FFF81D}" presName="vertSpace2b" presStyleCnt="0"/>
      <dgm:spPr/>
    </dgm:pt>
    <dgm:pt modelId="{FAB8CDD5-2DE0-4FAB-A65E-3B71B22B5C69}" type="pres">
      <dgm:prSet presAssocID="{C3893BCD-2EB2-4F3E-B0E1-3FCE07941491}" presName="horz2" presStyleCnt="0"/>
      <dgm:spPr/>
    </dgm:pt>
    <dgm:pt modelId="{21F7A6AB-BD5D-4182-8904-CF2C06D2A4CA}" type="pres">
      <dgm:prSet presAssocID="{C3893BCD-2EB2-4F3E-B0E1-3FCE07941491}" presName="horzSpace2" presStyleCnt="0"/>
      <dgm:spPr/>
    </dgm:pt>
    <dgm:pt modelId="{24DDC268-BC17-472B-A8A1-E5EDA1EECF5A}" type="pres">
      <dgm:prSet presAssocID="{C3893BCD-2EB2-4F3E-B0E1-3FCE07941491}" presName="tx2" presStyleLbl="revTx" presStyleIdx="9" presStyleCnt="10"/>
      <dgm:spPr/>
    </dgm:pt>
    <dgm:pt modelId="{9CD73A07-486C-4E61-8A1C-44BAA8EC36BA}" type="pres">
      <dgm:prSet presAssocID="{C3893BCD-2EB2-4F3E-B0E1-3FCE07941491}" presName="vert2" presStyleCnt="0"/>
      <dgm:spPr/>
    </dgm:pt>
    <dgm:pt modelId="{7B4E75C9-8EA9-4D8D-A8DF-D9687A49E697}" type="pres">
      <dgm:prSet presAssocID="{C3893BCD-2EB2-4F3E-B0E1-3FCE07941491}" presName="thinLine2b" presStyleLbl="callout" presStyleIdx="8" presStyleCnt="9"/>
      <dgm:spPr/>
    </dgm:pt>
    <dgm:pt modelId="{F464CF7A-429A-4895-BC74-0B5A830696C8}" type="pres">
      <dgm:prSet presAssocID="{C3893BCD-2EB2-4F3E-B0E1-3FCE07941491}" presName="vertSpace2b" presStyleCnt="0"/>
      <dgm:spPr/>
    </dgm:pt>
  </dgm:ptLst>
  <dgm:cxnLst>
    <dgm:cxn modelId="{37958E02-5230-4F6B-80F7-30620AE0A4F0}" srcId="{A29DC11E-2509-476B-80F6-539D69EB357D}" destId="{F517997A-4637-402A-8393-C0F6E5F421BE}" srcOrd="4" destOrd="0" parTransId="{C65DDC33-E8A2-4E9D-A1C3-F40B84DAD0FD}" sibTransId="{A128CFA8-AE7C-4A68-9AB3-C8797AFB5014}"/>
    <dgm:cxn modelId="{A41EBC0B-6011-4E82-9145-81E1CF6B9DAE}" srcId="{A29DC11E-2509-476B-80F6-539D69EB357D}" destId="{07EB869C-EAF6-4461-A9BA-CC9ED36DB4E0}" srcOrd="5" destOrd="0" parTransId="{317492AA-C9C5-440A-ACEE-D6AB67020072}" sibTransId="{E213E475-4ED3-4D26-86AE-0ADF873AC622}"/>
    <dgm:cxn modelId="{A5DB5A12-7BA8-4B2C-99EB-8E15BFAEA05C}" srcId="{A29DC11E-2509-476B-80F6-539D69EB357D}" destId="{003CD4EB-ADF5-4320-85B8-996392AF35C8}" srcOrd="0" destOrd="0" parTransId="{1BEA8F1C-AD49-4128-8A49-57DDC7AD5464}" sibTransId="{49B08B5E-24E8-48F7-BC06-CBFFF6F0C6CB}"/>
    <dgm:cxn modelId="{EBDC0B19-B664-4447-B1B9-B9D03A40A833}" srcId="{A29DC11E-2509-476B-80F6-539D69EB357D}" destId="{1572656E-053B-4F45-85E2-C23316CEB15C}" srcOrd="6" destOrd="0" parTransId="{041DD5C2-C047-4785-A939-980D01088C1B}" sibTransId="{D95440FF-0D91-4573-A250-DD6DE722DF30}"/>
    <dgm:cxn modelId="{39C14D25-FF27-4E32-BEE5-64AE9C9F50E9}" type="presOf" srcId="{A4F19B44-D1DA-4E6D-A0C5-8E3004FFF81D}" destId="{BC0AB622-2BBD-402E-9F69-CF08B0041327}" srcOrd="0" destOrd="0" presId="urn:microsoft.com/office/officeart/2008/layout/LinedList"/>
    <dgm:cxn modelId="{4EDB6E28-5205-4768-BA2A-4D182A750F03}" type="presOf" srcId="{F1B1A0B8-17EA-4CD6-9A2B-7C8859469815}" destId="{44B2BAB7-95C0-4FD8-B18B-7EA0E30A8FAD}" srcOrd="0" destOrd="0" presId="urn:microsoft.com/office/officeart/2008/layout/LinedList"/>
    <dgm:cxn modelId="{202ADB38-684D-4F11-8F52-77634A4F4416}" type="presOf" srcId="{6C85868E-3A3A-4E56-9BE4-EF1B140BFCE9}" destId="{E2D3DD03-46F5-4181-BABF-6F691C4F6B84}" srcOrd="0" destOrd="0" presId="urn:microsoft.com/office/officeart/2008/layout/LinedList"/>
    <dgm:cxn modelId="{2FE8CD5B-1216-4F15-A306-B40028929B49}" type="presOf" srcId="{07EB869C-EAF6-4461-A9BA-CC9ED36DB4E0}" destId="{A7E6D899-4EC6-44B5-ACC4-4CFFD353A3B7}" srcOrd="0" destOrd="0" presId="urn:microsoft.com/office/officeart/2008/layout/LinedList"/>
    <dgm:cxn modelId="{0184F944-6DFD-43C2-8982-F59332E7A43E}" srcId="{A29DC11E-2509-476B-80F6-539D69EB357D}" destId="{6C85868E-3A3A-4E56-9BE4-EF1B140BFCE9}" srcOrd="1" destOrd="0" parTransId="{A88DB26B-6B95-4CD4-A5D0-47874DFC0F5B}" sibTransId="{7524C681-C36D-4662-A622-4E4348C8F5C7}"/>
    <dgm:cxn modelId="{C192D565-1AB8-4C7A-8400-921EDE87B72F}" srcId="{AC97F073-4177-45E7-A938-A508638E61D9}" destId="{A29DC11E-2509-476B-80F6-539D69EB357D}" srcOrd="0" destOrd="0" parTransId="{F59C0548-3080-42F1-BF24-F0B0F8727425}" sibTransId="{47FA09EF-243C-4AC8-86CA-B517F9821E48}"/>
    <dgm:cxn modelId="{C1326146-AC3D-4FC0-9FC7-B7A1E12A573D}" type="presOf" srcId="{C3B1D4B1-3970-4C4A-891D-FC64577F1A3B}" destId="{BC1541EC-5C1A-4C8F-AF03-94BA9AA3E01D}" srcOrd="0" destOrd="0" presId="urn:microsoft.com/office/officeart/2008/layout/LinedList"/>
    <dgm:cxn modelId="{F3B98446-2B80-4166-B748-602B4703D8FC}" type="presOf" srcId="{003CD4EB-ADF5-4320-85B8-996392AF35C8}" destId="{7C729477-8D9A-407D-8EE4-9745C511D1C6}" srcOrd="0" destOrd="0" presId="urn:microsoft.com/office/officeart/2008/layout/LinedList"/>
    <dgm:cxn modelId="{B7934752-A695-407B-8C91-7FD4C74DC0D2}" type="presOf" srcId="{F517997A-4637-402A-8393-C0F6E5F421BE}" destId="{42980150-0B6E-47E5-8DA0-77E28AC15D2C}" srcOrd="0" destOrd="0" presId="urn:microsoft.com/office/officeart/2008/layout/LinedList"/>
    <dgm:cxn modelId="{84724795-EB2F-493D-997E-64D1923E3734}" type="presOf" srcId="{1572656E-053B-4F45-85E2-C23316CEB15C}" destId="{21648286-170D-43B5-B21A-42946626A28F}" srcOrd="0" destOrd="0" presId="urn:microsoft.com/office/officeart/2008/layout/LinedList"/>
    <dgm:cxn modelId="{BA6976A9-5717-4E3B-8950-B0B3875AAEA4}" type="presOf" srcId="{C3893BCD-2EB2-4F3E-B0E1-3FCE07941491}" destId="{24DDC268-BC17-472B-A8A1-E5EDA1EECF5A}" srcOrd="0" destOrd="0" presId="urn:microsoft.com/office/officeart/2008/layout/LinedList"/>
    <dgm:cxn modelId="{717349AB-2010-4D59-B0BD-714AA239F3DB}" type="presOf" srcId="{AC97F073-4177-45E7-A938-A508638E61D9}" destId="{4E000196-6D3B-4629-A3CB-0E9B0A6BC307}" srcOrd="0" destOrd="0" presId="urn:microsoft.com/office/officeart/2008/layout/LinedList"/>
    <dgm:cxn modelId="{A251B7D5-27AC-430E-8989-17E29B9424A4}" srcId="{A29DC11E-2509-476B-80F6-539D69EB357D}" destId="{C3B1D4B1-3970-4C4A-891D-FC64577F1A3B}" srcOrd="2" destOrd="0" parTransId="{2F5F3C7C-08B9-4ACC-83DA-B447300FEB57}" sibTransId="{1B0C80CB-AB42-41B0-9EE7-812A47B7770E}"/>
    <dgm:cxn modelId="{23E4A6D7-53B3-4391-8A62-FFCFEF39D96D}" type="presOf" srcId="{A29DC11E-2509-476B-80F6-539D69EB357D}" destId="{2DCF0AE6-6CAA-4B3A-BD02-37E1152F1DD1}" srcOrd="0" destOrd="0" presId="urn:microsoft.com/office/officeart/2008/layout/LinedList"/>
    <dgm:cxn modelId="{D3FEFAE9-270C-4BDF-BE53-D1FB9419E0CD}" srcId="{A29DC11E-2509-476B-80F6-539D69EB357D}" destId="{A4F19B44-D1DA-4E6D-A0C5-8E3004FFF81D}" srcOrd="7" destOrd="0" parTransId="{3A32205C-6EED-4D80-BD9B-15F71DAF3564}" sibTransId="{EBD9E4D5-386A-4C67-B876-4D173375B8E6}"/>
    <dgm:cxn modelId="{EEC166EB-7E0C-4812-B5DC-D5BAD9644ED4}" srcId="{A29DC11E-2509-476B-80F6-539D69EB357D}" destId="{C3893BCD-2EB2-4F3E-B0E1-3FCE07941491}" srcOrd="8" destOrd="0" parTransId="{D0A7BB6D-07F3-451A-89AC-A5B67DCFCD11}" sibTransId="{E3C880D5-7CCA-4DB8-A6DF-402DB1494725}"/>
    <dgm:cxn modelId="{DB9443EC-9EDF-4FEE-AB0F-FC90214A7EC7}" srcId="{A29DC11E-2509-476B-80F6-539D69EB357D}" destId="{F1B1A0B8-17EA-4CD6-9A2B-7C8859469815}" srcOrd="3" destOrd="0" parTransId="{EA36605B-B05B-4BB0-B005-7A44CC2596DD}" sibTransId="{2FD97B3F-6278-4B09-81F8-FABBC9A57FBE}"/>
    <dgm:cxn modelId="{1E96BC48-B75B-42E3-BA1C-F193BD835FF0}" type="presParOf" srcId="{4E000196-6D3B-4629-A3CB-0E9B0A6BC307}" destId="{7B9D273D-D36A-47D7-82BE-6228533D8A5F}" srcOrd="0" destOrd="0" presId="urn:microsoft.com/office/officeart/2008/layout/LinedList"/>
    <dgm:cxn modelId="{6B711BC0-66B6-4187-831B-B26695D2B38F}" type="presParOf" srcId="{4E000196-6D3B-4629-A3CB-0E9B0A6BC307}" destId="{6319B360-B02C-4406-9A1A-A8241E24741E}" srcOrd="1" destOrd="0" presId="urn:microsoft.com/office/officeart/2008/layout/LinedList"/>
    <dgm:cxn modelId="{FED7ADC0-3034-49F7-8859-0AB9DFA1E8E6}" type="presParOf" srcId="{6319B360-B02C-4406-9A1A-A8241E24741E}" destId="{2DCF0AE6-6CAA-4B3A-BD02-37E1152F1DD1}" srcOrd="0" destOrd="0" presId="urn:microsoft.com/office/officeart/2008/layout/LinedList"/>
    <dgm:cxn modelId="{4622753E-A9F4-4907-849C-E74DE37C75D5}" type="presParOf" srcId="{6319B360-B02C-4406-9A1A-A8241E24741E}" destId="{8C3CC3D8-C830-43F0-B553-05E3DF60C0BC}" srcOrd="1" destOrd="0" presId="urn:microsoft.com/office/officeart/2008/layout/LinedList"/>
    <dgm:cxn modelId="{D20718EA-B7BA-4F0F-A740-69031A591920}" type="presParOf" srcId="{8C3CC3D8-C830-43F0-B553-05E3DF60C0BC}" destId="{51D3DE14-D81D-47D3-BF15-53B8DAC5A6E9}" srcOrd="0" destOrd="0" presId="urn:microsoft.com/office/officeart/2008/layout/LinedList"/>
    <dgm:cxn modelId="{10E87810-20DD-48D5-9F63-B39E46F7A2FA}" type="presParOf" srcId="{8C3CC3D8-C830-43F0-B553-05E3DF60C0BC}" destId="{FC967469-D684-4806-BCA2-D4A59ECAC166}" srcOrd="1" destOrd="0" presId="urn:microsoft.com/office/officeart/2008/layout/LinedList"/>
    <dgm:cxn modelId="{6CAD9197-0DFB-4099-AE68-E31B2A39204D}" type="presParOf" srcId="{FC967469-D684-4806-BCA2-D4A59ECAC166}" destId="{6E0DED90-93CD-47DF-A482-CB85A4618E9B}" srcOrd="0" destOrd="0" presId="urn:microsoft.com/office/officeart/2008/layout/LinedList"/>
    <dgm:cxn modelId="{74A286FE-7482-4CD9-873B-DAAF43B40E80}" type="presParOf" srcId="{FC967469-D684-4806-BCA2-D4A59ECAC166}" destId="{7C729477-8D9A-407D-8EE4-9745C511D1C6}" srcOrd="1" destOrd="0" presId="urn:microsoft.com/office/officeart/2008/layout/LinedList"/>
    <dgm:cxn modelId="{ECBC5AC1-B39D-4F72-8765-7BA6EF055B61}" type="presParOf" srcId="{FC967469-D684-4806-BCA2-D4A59ECAC166}" destId="{AD9E29E8-0ED0-4D8E-8319-55135F7E6567}" srcOrd="2" destOrd="0" presId="urn:microsoft.com/office/officeart/2008/layout/LinedList"/>
    <dgm:cxn modelId="{C10C010A-84CA-4404-A269-023F81A27FF5}" type="presParOf" srcId="{8C3CC3D8-C830-43F0-B553-05E3DF60C0BC}" destId="{A36A3FF3-E045-49A1-8087-5B37442F2911}" srcOrd="2" destOrd="0" presId="urn:microsoft.com/office/officeart/2008/layout/LinedList"/>
    <dgm:cxn modelId="{F18F3D64-8061-4CAF-8CC2-26AD87DE5E46}" type="presParOf" srcId="{8C3CC3D8-C830-43F0-B553-05E3DF60C0BC}" destId="{E62B9C86-E449-4129-BE8C-FB2E3B6116F8}" srcOrd="3" destOrd="0" presId="urn:microsoft.com/office/officeart/2008/layout/LinedList"/>
    <dgm:cxn modelId="{29DC71FB-3728-49C2-A3B7-8F3422AB33D6}" type="presParOf" srcId="{8C3CC3D8-C830-43F0-B553-05E3DF60C0BC}" destId="{847E6B05-3AAF-4D60-B4FB-EC31E4187D88}" srcOrd="4" destOrd="0" presId="urn:microsoft.com/office/officeart/2008/layout/LinedList"/>
    <dgm:cxn modelId="{04871545-457E-4C7C-99C0-AF566131B232}" type="presParOf" srcId="{847E6B05-3AAF-4D60-B4FB-EC31E4187D88}" destId="{9589606A-B79C-43FA-A20C-A00B72E6A9B1}" srcOrd="0" destOrd="0" presId="urn:microsoft.com/office/officeart/2008/layout/LinedList"/>
    <dgm:cxn modelId="{CD89D4C5-45F6-4044-91EC-CD38DE4C83ED}" type="presParOf" srcId="{847E6B05-3AAF-4D60-B4FB-EC31E4187D88}" destId="{E2D3DD03-46F5-4181-BABF-6F691C4F6B84}" srcOrd="1" destOrd="0" presId="urn:microsoft.com/office/officeart/2008/layout/LinedList"/>
    <dgm:cxn modelId="{C640CF93-F810-4B5A-8CF3-DFAC4BE18477}" type="presParOf" srcId="{847E6B05-3AAF-4D60-B4FB-EC31E4187D88}" destId="{106C5835-74AA-4BA9-BD56-B400E175FC9B}" srcOrd="2" destOrd="0" presId="urn:microsoft.com/office/officeart/2008/layout/LinedList"/>
    <dgm:cxn modelId="{383799DB-B626-491E-BF4E-C3B80828077D}" type="presParOf" srcId="{8C3CC3D8-C830-43F0-B553-05E3DF60C0BC}" destId="{D0ED5937-28DE-470F-91E4-C9367ADD1369}" srcOrd="5" destOrd="0" presId="urn:microsoft.com/office/officeart/2008/layout/LinedList"/>
    <dgm:cxn modelId="{D9F60DB2-25BC-454E-ADC4-3248EC92B698}" type="presParOf" srcId="{8C3CC3D8-C830-43F0-B553-05E3DF60C0BC}" destId="{4EE8F7E8-438B-46F7-9ADD-E316C7ED9080}" srcOrd="6" destOrd="0" presId="urn:microsoft.com/office/officeart/2008/layout/LinedList"/>
    <dgm:cxn modelId="{23B45FBA-1FCE-4723-BA5F-7427AC2D8612}" type="presParOf" srcId="{8C3CC3D8-C830-43F0-B553-05E3DF60C0BC}" destId="{89D55343-5D94-4013-B0F5-8312E17BCB1A}" srcOrd="7" destOrd="0" presId="urn:microsoft.com/office/officeart/2008/layout/LinedList"/>
    <dgm:cxn modelId="{559ADD87-DEA7-4521-BE13-C3C7EBD46E2D}" type="presParOf" srcId="{89D55343-5D94-4013-B0F5-8312E17BCB1A}" destId="{B4B57305-EBB5-4A55-9A46-AA80D71DD1FB}" srcOrd="0" destOrd="0" presId="urn:microsoft.com/office/officeart/2008/layout/LinedList"/>
    <dgm:cxn modelId="{172373E2-E07D-4CC1-BD65-0094E76AAAA6}" type="presParOf" srcId="{89D55343-5D94-4013-B0F5-8312E17BCB1A}" destId="{BC1541EC-5C1A-4C8F-AF03-94BA9AA3E01D}" srcOrd="1" destOrd="0" presId="urn:microsoft.com/office/officeart/2008/layout/LinedList"/>
    <dgm:cxn modelId="{EBE283E0-04BF-4FB8-827B-F5570F3B4191}" type="presParOf" srcId="{89D55343-5D94-4013-B0F5-8312E17BCB1A}" destId="{05BEE15F-E620-4454-8137-E7472146153C}" srcOrd="2" destOrd="0" presId="urn:microsoft.com/office/officeart/2008/layout/LinedList"/>
    <dgm:cxn modelId="{17564EE7-65DD-42BC-9950-7717004695A4}" type="presParOf" srcId="{8C3CC3D8-C830-43F0-B553-05E3DF60C0BC}" destId="{F6ACD26E-E7B3-40B8-8AF4-AEB1B46EC921}" srcOrd="8" destOrd="0" presId="urn:microsoft.com/office/officeart/2008/layout/LinedList"/>
    <dgm:cxn modelId="{5698287E-96B1-4D73-9B80-1396461C00F1}" type="presParOf" srcId="{8C3CC3D8-C830-43F0-B553-05E3DF60C0BC}" destId="{C5CDF776-6DFD-4FD7-BFA4-4AE2E4C7A8B2}" srcOrd="9" destOrd="0" presId="urn:microsoft.com/office/officeart/2008/layout/LinedList"/>
    <dgm:cxn modelId="{2EFCBC2D-21CA-4934-B2A6-E805FA2E8D30}" type="presParOf" srcId="{8C3CC3D8-C830-43F0-B553-05E3DF60C0BC}" destId="{CA4D2B35-4305-424C-AAEA-2E07AE57CE92}" srcOrd="10" destOrd="0" presId="urn:microsoft.com/office/officeart/2008/layout/LinedList"/>
    <dgm:cxn modelId="{E8A84EF6-4A0B-4991-9135-9C263F98CD31}" type="presParOf" srcId="{CA4D2B35-4305-424C-AAEA-2E07AE57CE92}" destId="{E45D1D82-F225-4EF7-B7FE-037DC7161D35}" srcOrd="0" destOrd="0" presId="urn:microsoft.com/office/officeart/2008/layout/LinedList"/>
    <dgm:cxn modelId="{12493085-3B32-464E-B301-133785FA3279}" type="presParOf" srcId="{CA4D2B35-4305-424C-AAEA-2E07AE57CE92}" destId="{44B2BAB7-95C0-4FD8-B18B-7EA0E30A8FAD}" srcOrd="1" destOrd="0" presId="urn:microsoft.com/office/officeart/2008/layout/LinedList"/>
    <dgm:cxn modelId="{E0407698-CEA6-4EEC-B5E9-EA8AE6EA691F}" type="presParOf" srcId="{CA4D2B35-4305-424C-AAEA-2E07AE57CE92}" destId="{2EF644C6-2A5C-4494-85A4-BA88957285CB}" srcOrd="2" destOrd="0" presId="urn:microsoft.com/office/officeart/2008/layout/LinedList"/>
    <dgm:cxn modelId="{9489F02E-8E74-4F55-8279-0954D9645114}" type="presParOf" srcId="{8C3CC3D8-C830-43F0-B553-05E3DF60C0BC}" destId="{60E71636-923D-4A6A-BD01-282217C89B49}" srcOrd="11" destOrd="0" presId="urn:microsoft.com/office/officeart/2008/layout/LinedList"/>
    <dgm:cxn modelId="{31900724-04D2-448D-8F42-A5E4923DD816}" type="presParOf" srcId="{8C3CC3D8-C830-43F0-B553-05E3DF60C0BC}" destId="{F0FE21AA-517C-44CF-80A6-72325DD23B03}" srcOrd="12" destOrd="0" presId="urn:microsoft.com/office/officeart/2008/layout/LinedList"/>
    <dgm:cxn modelId="{C3C10002-3937-40B7-8D56-8891D7DC5C6F}" type="presParOf" srcId="{8C3CC3D8-C830-43F0-B553-05E3DF60C0BC}" destId="{FA2DF288-4E4F-4B62-8F85-4A188B008466}" srcOrd="13" destOrd="0" presId="urn:microsoft.com/office/officeart/2008/layout/LinedList"/>
    <dgm:cxn modelId="{EE3EE895-A81E-4030-A168-A200554B2186}" type="presParOf" srcId="{FA2DF288-4E4F-4B62-8F85-4A188B008466}" destId="{2DF75153-7807-4722-9A06-6BBF4EF1E2C3}" srcOrd="0" destOrd="0" presId="urn:microsoft.com/office/officeart/2008/layout/LinedList"/>
    <dgm:cxn modelId="{881868FD-082A-42C6-8E27-132F660FAF34}" type="presParOf" srcId="{FA2DF288-4E4F-4B62-8F85-4A188B008466}" destId="{42980150-0B6E-47E5-8DA0-77E28AC15D2C}" srcOrd="1" destOrd="0" presId="urn:microsoft.com/office/officeart/2008/layout/LinedList"/>
    <dgm:cxn modelId="{449A580E-B35E-48B1-979D-85C8379AB4A9}" type="presParOf" srcId="{FA2DF288-4E4F-4B62-8F85-4A188B008466}" destId="{A6712590-35BF-47A2-B45F-C0D006107D83}" srcOrd="2" destOrd="0" presId="urn:microsoft.com/office/officeart/2008/layout/LinedList"/>
    <dgm:cxn modelId="{09A5BC0E-2942-41DF-821F-EC38ECAA9C2C}" type="presParOf" srcId="{8C3CC3D8-C830-43F0-B553-05E3DF60C0BC}" destId="{0031144F-2C99-4E99-BBAF-4908C0CDA9AA}" srcOrd="14" destOrd="0" presId="urn:microsoft.com/office/officeart/2008/layout/LinedList"/>
    <dgm:cxn modelId="{E25ED0A6-327C-4607-9A10-8766D3FB863E}" type="presParOf" srcId="{8C3CC3D8-C830-43F0-B553-05E3DF60C0BC}" destId="{6B45CC97-19B4-4F4F-A80A-D0D422498F67}" srcOrd="15" destOrd="0" presId="urn:microsoft.com/office/officeart/2008/layout/LinedList"/>
    <dgm:cxn modelId="{BC5970D2-2803-4010-A7E8-60084C48D466}" type="presParOf" srcId="{8C3CC3D8-C830-43F0-B553-05E3DF60C0BC}" destId="{A40E412C-83BD-48F2-B50E-D87F26F277CC}" srcOrd="16" destOrd="0" presId="urn:microsoft.com/office/officeart/2008/layout/LinedList"/>
    <dgm:cxn modelId="{741E0AA9-33A1-43CA-8A5A-F36B819575CB}" type="presParOf" srcId="{A40E412C-83BD-48F2-B50E-D87F26F277CC}" destId="{E8B13510-24B2-4205-B032-BED9D476CD9C}" srcOrd="0" destOrd="0" presId="urn:microsoft.com/office/officeart/2008/layout/LinedList"/>
    <dgm:cxn modelId="{4452B8C7-1775-40F5-B879-DACEDF754491}" type="presParOf" srcId="{A40E412C-83BD-48F2-B50E-D87F26F277CC}" destId="{A7E6D899-4EC6-44B5-ACC4-4CFFD353A3B7}" srcOrd="1" destOrd="0" presId="urn:microsoft.com/office/officeart/2008/layout/LinedList"/>
    <dgm:cxn modelId="{51EB27C1-3818-4A23-A944-EBCBD4F3D4E1}" type="presParOf" srcId="{A40E412C-83BD-48F2-B50E-D87F26F277CC}" destId="{C14B7815-8E74-4109-A95B-4649C26A74FA}" srcOrd="2" destOrd="0" presId="urn:microsoft.com/office/officeart/2008/layout/LinedList"/>
    <dgm:cxn modelId="{CDF67097-5882-4B74-8E55-9E8D2F26B810}" type="presParOf" srcId="{8C3CC3D8-C830-43F0-B553-05E3DF60C0BC}" destId="{DDC5EC5B-A488-473D-A1D3-8458DAEA81AC}" srcOrd="17" destOrd="0" presId="urn:microsoft.com/office/officeart/2008/layout/LinedList"/>
    <dgm:cxn modelId="{52088C10-FCA0-4AE3-81A3-C0D094C9212F}" type="presParOf" srcId="{8C3CC3D8-C830-43F0-B553-05E3DF60C0BC}" destId="{B0BEE355-DB4D-4CE1-ADFA-5BF6009A1FFC}" srcOrd="18" destOrd="0" presId="urn:microsoft.com/office/officeart/2008/layout/LinedList"/>
    <dgm:cxn modelId="{AB9E88D7-9D96-436C-B98F-AECECF17E2BF}" type="presParOf" srcId="{8C3CC3D8-C830-43F0-B553-05E3DF60C0BC}" destId="{D60A5775-F104-4E85-849C-596A836C21DD}" srcOrd="19" destOrd="0" presId="urn:microsoft.com/office/officeart/2008/layout/LinedList"/>
    <dgm:cxn modelId="{A93EB936-2DA6-45CA-9827-EF6CD77A6BE0}" type="presParOf" srcId="{D60A5775-F104-4E85-849C-596A836C21DD}" destId="{3DF4E62F-64E1-4C26-91FE-D6CAAA490C6E}" srcOrd="0" destOrd="0" presId="urn:microsoft.com/office/officeart/2008/layout/LinedList"/>
    <dgm:cxn modelId="{A5A3EF05-E326-4F7B-888D-13F5AD2F9B3C}" type="presParOf" srcId="{D60A5775-F104-4E85-849C-596A836C21DD}" destId="{21648286-170D-43B5-B21A-42946626A28F}" srcOrd="1" destOrd="0" presId="urn:microsoft.com/office/officeart/2008/layout/LinedList"/>
    <dgm:cxn modelId="{0184CC36-4B93-467B-936A-54FAEC3B08E7}" type="presParOf" srcId="{D60A5775-F104-4E85-849C-596A836C21DD}" destId="{BA35C4B4-3E4B-4396-9376-DCB85A8FBC75}" srcOrd="2" destOrd="0" presId="urn:microsoft.com/office/officeart/2008/layout/LinedList"/>
    <dgm:cxn modelId="{918A37AE-53BE-407D-A690-23850135624D}" type="presParOf" srcId="{8C3CC3D8-C830-43F0-B553-05E3DF60C0BC}" destId="{66C5D043-38B6-4450-81CD-B3A558AEB831}" srcOrd="20" destOrd="0" presId="urn:microsoft.com/office/officeart/2008/layout/LinedList"/>
    <dgm:cxn modelId="{FC19FF7F-F94B-46CA-B9F8-0BCAAE46CABD}" type="presParOf" srcId="{8C3CC3D8-C830-43F0-B553-05E3DF60C0BC}" destId="{233BDDD9-2079-4707-8090-21C58B72EA87}" srcOrd="21" destOrd="0" presId="urn:microsoft.com/office/officeart/2008/layout/LinedList"/>
    <dgm:cxn modelId="{6516E146-F6A3-4FCA-AEFE-DF58481FEDC2}" type="presParOf" srcId="{8C3CC3D8-C830-43F0-B553-05E3DF60C0BC}" destId="{329FF16D-57F3-4689-8805-608DFF8D4847}" srcOrd="22" destOrd="0" presId="urn:microsoft.com/office/officeart/2008/layout/LinedList"/>
    <dgm:cxn modelId="{7D5665D2-BBF2-45B9-A5F2-A3223A560145}" type="presParOf" srcId="{329FF16D-57F3-4689-8805-608DFF8D4847}" destId="{E70B10D6-4342-40BA-8DB4-9793C37EDE60}" srcOrd="0" destOrd="0" presId="urn:microsoft.com/office/officeart/2008/layout/LinedList"/>
    <dgm:cxn modelId="{2DE7D1F0-3EB9-4D94-BE9E-F39FB5A76D1F}" type="presParOf" srcId="{329FF16D-57F3-4689-8805-608DFF8D4847}" destId="{BC0AB622-2BBD-402E-9F69-CF08B0041327}" srcOrd="1" destOrd="0" presId="urn:microsoft.com/office/officeart/2008/layout/LinedList"/>
    <dgm:cxn modelId="{4BDA3012-C080-4140-A2C2-58732700CC16}" type="presParOf" srcId="{329FF16D-57F3-4689-8805-608DFF8D4847}" destId="{725DD962-B30C-4116-84F9-5B7DC0366CCE}" srcOrd="2" destOrd="0" presId="urn:microsoft.com/office/officeart/2008/layout/LinedList"/>
    <dgm:cxn modelId="{0DABB21A-3E3E-4DC9-A865-3B5FC972F809}" type="presParOf" srcId="{8C3CC3D8-C830-43F0-B553-05E3DF60C0BC}" destId="{DBBD4E4F-F8C9-4016-A712-2C87F7CA2590}" srcOrd="23" destOrd="0" presId="urn:microsoft.com/office/officeart/2008/layout/LinedList"/>
    <dgm:cxn modelId="{4F0DC72E-6EA8-4C0F-8644-C7BE010BAFB5}" type="presParOf" srcId="{8C3CC3D8-C830-43F0-B553-05E3DF60C0BC}" destId="{7F7AC33D-997A-46B0-A35A-B605C311A6C1}" srcOrd="24" destOrd="0" presId="urn:microsoft.com/office/officeart/2008/layout/LinedList"/>
    <dgm:cxn modelId="{3A0E4012-DB89-406F-BF8A-7EA28762F174}" type="presParOf" srcId="{8C3CC3D8-C830-43F0-B553-05E3DF60C0BC}" destId="{FAB8CDD5-2DE0-4FAB-A65E-3B71B22B5C69}" srcOrd="25" destOrd="0" presId="urn:microsoft.com/office/officeart/2008/layout/LinedList"/>
    <dgm:cxn modelId="{9C52F4E9-E062-4D36-ACEB-C42DAEEF8CCA}" type="presParOf" srcId="{FAB8CDD5-2DE0-4FAB-A65E-3B71B22B5C69}" destId="{21F7A6AB-BD5D-4182-8904-CF2C06D2A4CA}" srcOrd="0" destOrd="0" presId="urn:microsoft.com/office/officeart/2008/layout/LinedList"/>
    <dgm:cxn modelId="{4F2DA80C-49E9-4591-AB96-969360092AEF}" type="presParOf" srcId="{FAB8CDD5-2DE0-4FAB-A65E-3B71B22B5C69}" destId="{24DDC268-BC17-472B-A8A1-E5EDA1EECF5A}" srcOrd="1" destOrd="0" presId="urn:microsoft.com/office/officeart/2008/layout/LinedList"/>
    <dgm:cxn modelId="{732AA416-F146-48AB-8736-B2BFAA9D3134}" type="presParOf" srcId="{FAB8CDD5-2DE0-4FAB-A65E-3B71B22B5C69}" destId="{9CD73A07-486C-4E61-8A1C-44BAA8EC36BA}" srcOrd="2" destOrd="0" presId="urn:microsoft.com/office/officeart/2008/layout/LinedList"/>
    <dgm:cxn modelId="{8A7DA56A-A9DB-4B17-B23E-4EE9F60AC096}" type="presParOf" srcId="{8C3CC3D8-C830-43F0-B553-05E3DF60C0BC}" destId="{7B4E75C9-8EA9-4D8D-A8DF-D9687A49E697}" srcOrd="26" destOrd="0" presId="urn:microsoft.com/office/officeart/2008/layout/LinedList"/>
    <dgm:cxn modelId="{4F4021C7-21F3-41C6-B3E3-ECDD0B30F8CA}" type="presParOf" srcId="{8C3CC3D8-C830-43F0-B553-05E3DF60C0BC}" destId="{F464CF7A-429A-4895-BC74-0B5A830696C8}" srcOrd="27" destOrd="0" presId="urn:microsoft.com/office/officeart/2008/layout/LinedList"/>
  </dgm:cxnLst>
  <dgm:bg/>
  <dgm:whole>
    <a:ln w="19050">
      <a:solidFill>
        <a:schemeClr val="accent2">
          <a:lumMod val="60000"/>
          <a:lumOff val="4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F8CA86-2F51-47D0-B885-F73C73F0C341}"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n-IN"/>
        </a:p>
      </dgm:t>
    </dgm:pt>
    <dgm:pt modelId="{0FD8CAEE-A94D-4ECA-86D4-9EC6D07E92B5}">
      <dgm:prSet phldrT="[Text]"/>
      <dgm:spPr/>
      <dgm:t>
        <a:bodyPr/>
        <a:lstStyle/>
        <a:p>
          <a:r>
            <a:rPr lang="en-US" dirty="0"/>
            <a:t>CPR </a:t>
          </a:r>
          <a:endParaRPr lang="en-IN" dirty="0"/>
        </a:p>
      </dgm:t>
    </dgm:pt>
    <dgm:pt modelId="{9CB0EEE6-1A75-4C24-AF1A-2E37E9921248}" type="parTrans" cxnId="{B5CE4A80-658A-4A61-99FF-5E7A5D1D1C1D}">
      <dgm:prSet/>
      <dgm:spPr/>
      <dgm:t>
        <a:bodyPr/>
        <a:lstStyle/>
        <a:p>
          <a:endParaRPr lang="en-IN"/>
        </a:p>
      </dgm:t>
    </dgm:pt>
    <dgm:pt modelId="{45A8970D-98A1-46F0-AFCC-21D847F288C7}" type="sibTrans" cxnId="{B5CE4A80-658A-4A61-99FF-5E7A5D1D1C1D}">
      <dgm:prSet/>
      <dgm:spPr/>
      <dgm:t>
        <a:bodyPr/>
        <a:lstStyle/>
        <a:p>
          <a:endParaRPr lang="en-IN"/>
        </a:p>
      </dgm:t>
    </dgm:pt>
    <dgm:pt modelId="{AD6A769E-2C63-4F90-AE5F-9FD5120B1D46}">
      <dgm:prSet phldrT="[Text]"/>
      <dgm:spPr/>
      <dgm:t>
        <a:bodyPr/>
        <a:lstStyle/>
        <a:p>
          <a:r>
            <a:rPr lang="en-US" dirty="0"/>
            <a:t>24.1% in 2015</a:t>
          </a:r>
          <a:endParaRPr lang="en-IN" dirty="0"/>
        </a:p>
      </dgm:t>
    </dgm:pt>
    <dgm:pt modelId="{43D9C5F2-DB22-43CD-9147-4E7DC0080C92}" type="parTrans" cxnId="{4E91BD1D-7177-4B56-B25B-FB9BDCE05F5F}">
      <dgm:prSet/>
      <dgm:spPr/>
      <dgm:t>
        <a:bodyPr/>
        <a:lstStyle/>
        <a:p>
          <a:endParaRPr lang="en-IN"/>
        </a:p>
      </dgm:t>
    </dgm:pt>
    <dgm:pt modelId="{74303475-6C8F-47DE-9F0F-F20C103B7675}" type="sibTrans" cxnId="{4E91BD1D-7177-4B56-B25B-FB9BDCE05F5F}">
      <dgm:prSet/>
      <dgm:spPr/>
      <dgm:t>
        <a:bodyPr/>
        <a:lstStyle/>
        <a:p>
          <a:endParaRPr lang="en-IN"/>
        </a:p>
      </dgm:t>
    </dgm:pt>
    <dgm:pt modelId="{5ED6FD98-B873-406A-8E2E-2A19095B461F}">
      <dgm:prSet phldrT="[Text]"/>
      <dgm:spPr/>
      <dgm:t>
        <a:bodyPr/>
        <a:lstStyle/>
        <a:p>
          <a:r>
            <a:rPr lang="en-US" dirty="0"/>
            <a:t>55.8% in 2019</a:t>
          </a:r>
          <a:endParaRPr lang="en-IN" dirty="0"/>
        </a:p>
      </dgm:t>
    </dgm:pt>
    <dgm:pt modelId="{76162E2B-1EA0-4F7F-9149-90010C1B15DB}" type="parTrans" cxnId="{BBD05B8F-15A8-4FD1-88AF-406EE253F07E}">
      <dgm:prSet/>
      <dgm:spPr/>
      <dgm:t>
        <a:bodyPr/>
        <a:lstStyle/>
        <a:p>
          <a:endParaRPr lang="en-IN"/>
        </a:p>
      </dgm:t>
    </dgm:pt>
    <dgm:pt modelId="{73E2174F-EE42-45FC-B8C9-895E1BE63F28}" type="sibTrans" cxnId="{BBD05B8F-15A8-4FD1-88AF-406EE253F07E}">
      <dgm:prSet/>
      <dgm:spPr/>
      <dgm:t>
        <a:bodyPr/>
        <a:lstStyle/>
        <a:p>
          <a:endParaRPr lang="en-IN"/>
        </a:p>
      </dgm:t>
    </dgm:pt>
    <dgm:pt modelId="{0F1EF056-A273-44F8-B776-278DCC7DC511}">
      <dgm:prSet phldrT="[Text]"/>
      <dgm:spPr/>
      <dgm:t>
        <a:bodyPr/>
        <a:lstStyle/>
        <a:p>
          <a:r>
            <a:rPr lang="en-US" dirty="0"/>
            <a:t>MCPR </a:t>
          </a:r>
          <a:endParaRPr lang="en-IN" dirty="0"/>
        </a:p>
      </dgm:t>
    </dgm:pt>
    <dgm:pt modelId="{25283793-DFCD-47C9-81AB-3FE698419D26}" type="parTrans" cxnId="{0E031FA2-F000-4A31-B7FD-DF6E2A2AA88E}">
      <dgm:prSet/>
      <dgm:spPr/>
      <dgm:t>
        <a:bodyPr/>
        <a:lstStyle/>
        <a:p>
          <a:endParaRPr lang="en-IN"/>
        </a:p>
      </dgm:t>
    </dgm:pt>
    <dgm:pt modelId="{704C5292-AD6A-4CF5-BD9D-B5F0A6510113}" type="sibTrans" cxnId="{0E031FA2-F000-4A31-B7FD-DF6E2A2AA88E}">
      <dgm:prSet/>
      <dgm:spPr/>
      <dgm:t>
        <a:bodyPr/>
        <a:lstStyle/>
        <a:p>
          <a:endParaRPr lang="en-IN"/>
        </a:p>
      </dgm:t>
    </dgm:pt>
    <dgm:pt modelId="{7CEBC9CA-8E94-4D7C-B2B0-71AF03B09537}">
      <dgm:prSet phldrT="[Text]"/>
      <dgm:spPr/>
      <dgm:t>
        <a:bodyPr/>
        <a:lstStyle/>
        <a:p>
          <a:r>
            <a:rPr lang="en-US" dirty="0"/>
            <a:t>23.3% in 2015</a:t>
          </a:r>
          <a:endParaRPr lang="en-IN" dirty="0"/>
        </a:p>
      </dgm:t>
    </dgm:pt>
    <dgm:pt modelId="{FC10F0EE-A9AF-445D-8B90-24FD36FD2E51}" type="parTrans" cxnId="{1B032957-8F6F-48E9-B76D-9BD27D63261F}">
      <dgm:prSet/>
      <dgm:spPr/>
      <dgm:t>
        <a:bodyPr/>
        <a:lstStyle/>
        <a:p>
          <a:endParaRPr lang="en-IN"/>
        </a:p>
      </dgm:t>
    </dgm:pt>
    <dgm:pt modelId="{500680B5-6407-48A2-A873-59BD0F230C35}" type="sibTrans" cxnId="{1B032957-8F6F-48E9-B76D-9BD27D63261F}">
      <dgm:prSet/>
      <dgm:spPr/>
      <dgm:t>
        <a:bodyPr/>
        <a:lstStyle/>
        <a:p>
          <a:endParaRPr lang="en-IN"/>
        </a:p>
      </dgm:t>
    </dgm:pt>
    <dgm:pt modelId="{EBF58B39-0BD9-4295-97E4-A3194B87D3EC}">
      <dgm:prSet phldrT="[Text]"/>
      <dgm:spPr/>
      <dgm:t>
        <a:bodyPr/>
        <a:lstStyle/>
        <a:p>
          <a:r>
            <a:rPr lang="en-US" dirty="0"/>
            <a:t>44.4% in 2019</a:t>
          </a:r>
          <a:endParaRPr lang="en-IN" dirty="0"/>
        </a:p>
      </dgm:t>
    </dgm:pt>
    <dgm:pt modelId="{0FEEBBBF-3BAA-4A57-A6CA-9338A0A3E01D}" type="parTrans" cxnId="{F3412D4F-A0E1-4C81-BA1C-04A45F65C75C}">
      <dgm:prSet/>
      <dgm:spPr/>
      <dgm:t>
        <a:bodyPr/>
        <a:lstStyle/>
        <a:p>
          <a:endParaRPr lang="en-IN"/>
        </a:p>
      </dgm:t>
    </dgm:pt>
    <dgm:pt modelId="{66DAD995-AEBA-4407-B36D-E33D62F16238}" type="sibTrans" cxnId="{F3412D4F-A0E1-4C81-BA1C-04A45F65C75C}">
      <dgm:prSet/>
      <dgm:spPr/>
      <dgm:t>
        <a:bodyPr/>
        <a:lstStyle/>
        <a:p>
          <a:endParaRPr lang="en-IN"/>
        </a:p>
      </dgm:t>
    </dgm:pt>
    <dgm:pt modelId="{85461071-094C-494F-939F-50396CA06C88}" type="pres">
      <dgm:prSet presAssocID="{EAF8CA86-2F51-47D0-B885-F73C73F0C341}" presName="theList" presStyleCnt="0">
        <dgm:presLayoutVars>
          <dgm:dir/>
          <dgm:animLvl val="lvl"/>
          <dgm:resizeHandles val="exact"/>
        </dgm:presLayoutVars>
      </dgm:prSet>
      <dgm:spPr/>
    </dgm:pt>
    <dgm:pt modelId="{A869EB43-741E-4240-BEAD-4A4769F3F377}" type="pres">
      <dgm:prSet presAssocID="{0FD8CAEE-A94D-4ECA-86D4-9EC6D07E92B5}" presName="compNode" presStyleCnt="0"/>
      <dgm:spPr/>
    </dgm:pt>
    <dgm:pt modelId="{FE3F8EC5-FC0C-44A4-8EC0-158D59D72EB4}" type="pres">
      <dgm:prSet presAssocID="{0FD8CAEE-A94D-4ECA-86D4-9EC6D07E92B5}" presName="aNode" presStyleLbl="bgShp" presStyleIdx="0" presStyleCnt="2"/>
      <dgm:spPr/>
    </dgm:pt>
    <dgm:pt modelId="{E04A3EF7-FBE9-4C98-BD1F-0BCB02359C98}" type="pres">
      <dgm:prSet presAssocID="{0FD8CAEE-A94D-4ECA-86D4-9EC6D07E92B5}" presName="textNode" presStyleLbl="bgShp" presStyleIdx="0" presStyleCnt="2"/>
      <dgm:spPr/>
    </dgm:pt>
    <dgm:pt modelId="{ACCE44FA-8BC3-46D8-8810-098807FA0519}" type="pres">
      <dgm:prSet presAssocID="{0FD8CAEE-A94D-4ECA-86D4-9EC6D07E92B5}" presName="compChildNode" presStyleCnt="0"/>
      <dgm:spPr/>
    </dgm:pt>
    <dgm:pt modelId="{18070F3F-D572-4A01-8A39-3971B2B665CE}" type="pres">
      <dgm:prSet presAssocID="{0FD8CAEE-A94D-4ECA-86D4-9EC6D07E92B5}" presName="theInnerList" presStyleCnt="0"/>
      <dgm:spPr/>
    </dgm:pt>
    <dgm:pt modelId="{A4D57E4A-A847-45C3-8B5E-84B6BA28027C}" type="pres">
      <dgm:prSet presAssocID="{AD6A769E-2C63-4F90-AE5F-9FD5120B1D46}" presName="childNode" presStyleLbl="node1" presStyleIdx="0" presStyleCnt="4">
        <dgm:presLayoutVars>
          <dgm:bulletEnabled val="1"/>
        </dgm:presLayoutVars>
      </dgm:prSet>
      <dgm:spPr/>
    </dgm:pt>
    <dgm:pt modelId="{CF9ECFB3-2E35-4C62-8B2E-18A0FB8F6E17}" type="pres">
      <dgm:prSet presAssocID="{AD6A769E-2C63-4F90-AE5F-9FD5120B1D46}" presName="aSpace2" presStyleCnt="0"/>
      <dgm:spPr/>
    </dgm:pt>
    <dgm:pt modelId="{BFC806BD-A0CC-4371-A617-B3F1160470EB}" type="pres">
      <dgm:prSet presAssocID="{5ED6FD98-B873-406A-8E2E-2A19095B461F}" presName="childNode" presStyleLbl="node1" presStyleIdx="1" presStyleCnt="4">
        <dgm:presLayoutVars>
          <dgm:bulletEnabled val="1"/>
        </dgm:presLayoutVars>
      </dgm:prSet>
      <dgm:spPr/>
    </dgm:pt>
    <dgm:pt modelId="{1C67A84E-0FE9-4F0D-83E2-2891618C5D0A}" type="pres">
      <dgm:prSet presAssocID="{0FD8CAEE-A94D-4ECA-86D4-9EC6D07E92B5}" presName="aSpace" presStyleCnt="0"/>
      <dgm:spPr/>
    </dgm:pt>
    <dgm:pt modelId="{2E460780-4283-414A-8FAD-A227160BA43B}" type="pres">
      <dgm:prSet presAssocID="{0F1EF056-A273-44F8-B776-278DCC7DC511}" presName="compNode" presStyleCnt="0"/>
      <dgm:spPr/>
    </dgm:pt>
    <dgm:pt modelId="{E9DA3E90-CE22-49FA-BB61-3BF17CDD6F6D}" type="pres">
      <dgm:prSet presAssocID="{0F1EF056-A273-44F8-B776-278DCC7DC511}" presName="aNode" presStyleLbl="bgShp" presStyleIdx="1" presStyleCnt="2"/>
      <dgm:spPr/>
    </dgm:pt>
    <dgm:pt modelId="{7AB02C0A-B54F-43FC-8D05-BB1DC8E0EBD1}" type="pres">
      <dgm:prSet presAssocID="{0F1EF056-A273-44F8-B776-278DCC7DC511}" presName="textNode" presStyleLbl="bgShp" presStyleIdx="1" presStyleCnt="2"/>
      <dgm:spPr/>
    </dgm:pt>
    <dgm:pt modelId="{1EE35807-8266-48FF-88EF-27A7D0661F88}" type="pres">
      <dgm:prSet presAssocID="{0F1EF056-A273-44F8-B776-278DCC7DC511}" presName="compChildNode" presStyleCnt="0"/>
      <dgm:spPr/>
    </dgm:pt>
    <dgm:pt modelId="{D67D019B-719D-46F1-8EE8-2A1D2090FDD3}" type="pres">
      <dgm:prSet presAssocID="{0F1EF056-A273-44F8-B776-278DCC7DC511}" presName="theInnerList" presStyleCnt="0"/>
      <dgm:spPr/>
    </dgm:pt>
    <dgm:pt modelId="{FF97FFEF-AA77-4D3E-B509-5CA9ABF1318A}" type="pres">
      <dgm:prSet presAssocID="{7CEBC9CA-8E94-4D7C-B2B0-71AF03B09537}" presName="childNode" presStyleLbl="node1" presStyleIdx="2" presStyleCnt="4">
        <dgm:presLayoutVars>
          <dgm:bulletEnabled val="1"/>
        </dgm:presLayoutVars>
      </dgm:prSet>
      <dgm:spPr/>
    </dgm:pt>
    <dgm:pt modelId="{F06281C5-D552-40C9-B1CE-39E30D7A2A24}" type="pres">
      <dgm:prSet presAssocID="{7CEBC9CA-8E94-4D7C-B2B0-71AF03B09537}" presName="aSpace2" presStyleCnt="0"/>
      <dgm:spPr/>
    </dgm:pt>
    <dgm:pt modelId="{3E9A57B1-8F02-4291-9DBE-B8156B2D7E69}" type="pres">
      <dgm:prSet presAssocID="{EBF58B39-0BD9-4295-97E4-A3194B87D3EC}" presName="childNode" presStyleLbl="node1" presStyleIdx="3" presStyleCnt="4">
        <dgm:presLayoutVars>
          <dgm:bulletEnabled val="1"/>
        </dgm:presLayoutVars>
      </dgm:prSet>
      <dgm:spPr/>
    </dgm:pt>
  </dgm:ptLst>
  <dgm:cxnLst>
    <dgm:cxn modelId="{C0145110-08E5-4BE8-9142-F25134565602}" type="presOf" srcId="{AD6A769E-2C63-4F90-AE5F-9FD5120B1D46}" destId="{A4D57E4A-A847-45C3-8B5E-84B6BA28027C}" srcOrd="0" destOrd="0" presId="urn:microsoft.com/office/officeart/2005/8/layout/lProcess2"/>
    <dgm:cxn modelId="{BD79BF17-03B4-4E41-A7CE-A427ECAEB5BB}" type="presOf" srcId="{EAF8CA86-2F51-47D0-B885-F73C73F0C341}" destId="{85461071-094C-494F-939F-50396CA06C88}" srcOrd="0" destOrd="0" presId="urn:microsoft.com/office/officeart/2005/8/layout/lProcess2"/>
    <dgm:cxn modelId="{4E91BD1D-7177-4B56-B25B-FB9BDCE05F5F}" srcId="{0FD8CAEE-A94D-4ECA-86D4-9EC6D07E92B5}" destId="{AD6A769E-2C63-4F90-AE5F-9FD5120B1D46}" srcOrd="0" destOrd="0" parTransId="{43D9C5F2-DB22-43CD-9147-4E7DC0080C92}" sibTransId="{74303475-6C8F-47DE-9F0F-F20C103B7675}"/>
    <dgm:cxn modelId="{52B3BC25-F94F-43AC-AB18-96D092E57587}" type="presOf" srcId="{5ED6FD98-B873-406A-8E2E-2A19095B461F}" destId="{BFC806BD-A0CC-4371-A617-B3F1160470EB}" srcOrd="0" destOrd="0" presId="urn:microsoft.com/office/officeart/2005/8/layout/lProcess2"/>
    <dgm:cxn modelId="{F3412D4F-A0E1-4C81-BA1C-04A45F65C75C}" srcId="{0F1EF056-A273-44F8-B776-278DCC7DC511}" destId="{EBF58B39-0BD9-4295-97E4-A3194B87D3EC}" srcOrd="1" destOrd="0" parTransId="{0FEEBBBF-3BAA-4A57-A6CA-9338A0A3E01D}" sibTransId="{66DAD995-AEBA-4407-B36D-E33D62F16238}"/>
    <dgm:cxn modelId="{1B032957-8F6F-48E9-B76D-9BD27D63261F}" srcId="{0F1EF056-A273-44F8-B776-278DCC7DC511}" destId="{7CEBC9CA-8E94-4D7C-B2B0-71AF03B09537}" srcOrd="0" destOrd="0" parTransId="{FC10F0EE-A9AF-445D-8B90-24FD36FD2E51}" sibTransId="{500680B5-6407-48A2-A873-59BD0F230C35}"/>
    <dgm:cxn modelId="{2E5FA378-6BFB-47C9-8A4A-71702CF48FB9}" type="presOf" srcId="{0F1EF056-A273-44F8-B776-278DCC7DC511}" destId="{7AB02C0A-B54F-43FC-8D05-BB1DC8E0EBD1}" srcOrd="1" destOrd="0" presId="urn:microsoft.com/office/officeart/2005/8/layout/lProcess2"/>
    <dgm:cxn modelId="{B5CE4A80-658A-4A61-99FF-5E7A5D1D1C1D}" srcId="{EAF8CA86-2F51-47D0-B885-F73C73F0C341}" destId="{0FD8CAEE-A94D-4ECA-86D4-9EC6D07E92B5}" srcOrd="0" destOrd="0" parTransId="{9CB0EEE6-1A75-4C24-AF1A-2E37E9921248}" sibTransId="{45A8970D-98A1-46F0-AFCC-21D847F288C7}"/>
    <dgm:cxn modelId="{BBD05B8F-15A8-4FD1-88AF-406EE253F07E}" srcId="{0FD8CAEE-A94D-4ECA-86D4-9EC6D07E92B5}" destId="{5ED6FD98-B873-406A-8E2E-2A19095B461F}" srcOrd="1" destOrd="0" parTransId="{76162E2B-1EA0-4F7F-9149-90010C1B15DB}" sibTransId="{73E2174F-EE42-45FC-B8C9-895E1BE63F28}"/>
    <dgm:cxn modelId="{A663FBA0-A544-4D93-829B-70FA180E6C1D}" type="presOf" srcId="{0FD8CAEE-A94D-4ECA-86D4-9EC6D07E92B5}" destId="{E04A3EF7-FBE9-4C98-BD1F-0BCB02359C98}" srcOrd="1" destOrd="0" presId="urn:microsoft.com/office/officeart/2005/8/layout/lProcess2"/>
    <dgm:cxn modelId="{0E031FA2-F000-4A31-B7FD-DF6E2A2AA88E}" srcId="{EAF8CA86-2F51-47D0-B885-F73C73F0C341}" destId="{0F1EF056-A273-44F8-B776-278DCC7DC511}" srcOrd="1" destOrd="0" parTransId="{25283793-DFCD-47C9-81AB-3FE698419D26}" sibTransId="{704C5292-AD6A-4CF5-BD9D-B5F0A6510113}"/>
    <dgm:cxn modelId="{BB5C44A5-3A3D-4A74-B5EE-7B5A4945D4B5}" type="presOf" srcId="{7CEBC9CA-8E94-4D7C-B2B0-71AF03B09537}" destId="{FF97FFEF-AA77-4D3E-B509-5CA9ABF1318A}" srcOrd="0" destOrd="0" presId="urn:microsoft.com/office/officeart/2005/8/layout/lProcess2"/>
    <dgm:cxn modelId="{C0B216AD-2714-476B-A058-FDF5AE8667B4}" type="presOf" srcId="{EBF58B39-0BD9-4295-97E4-A3194B87D3EC}" destId="{3E9A57B1-8F02-4291-9DBE-B8156B2D7E69}" srcOrd="0" destOrd="0" presId="urn:microsoft.com/office/officeart/2005/8/layout/lProcess2"/>
    <dgm:cxn modelId="{5F5AD6C0-A889-4DD5-B049-4C01E7A21EF7}" type="presOf" srcId="{0F1EF056-A273-44F8-B776-278DCC7DC511}" destId="{E9DA3E90-CE22-49FA-BB61-3BF17CDD6F6D}" srcOrd="0" destOrd="0" presId="urn:microsoft.com/office/officeart/2005/8/layout/lProcess2"/>
    <dgm:cxn modelId="{D3B32ED3-F8A7-4091-B31C-C8668AC94A08}" type="presOf" srcId="{0FD8CAEE-A94D-4ECA-86D4-9EC6D07E92B5}" destId="{FE3F8EC5-FC0C-44A4-8EC0-158D59D72EB4}" srcOrd="0" destOrd="0" presId="urn:microsoft.com/office/officeart/2005/8/layout/lProcess2"/>
    <dgm:cxn modelId="{C183D44D-99C8-47F5-AF87-0A9AA5E819E9}" type="presParOf" srcId="{85461071-094C-494F-939F-50396CA06C88}" destId="{A869EB43-741E-4240-BEAD-4A4769F3F377}" srcOrd="0" destOrd="0" presId="urn:microsoft.com/office/officeart/2005/8/layout/lProcess2"/>
    <dgm:cxn modelId="{04416F90-A5C0-4667-811D-2F01BBD4EE52}" type="presParOf" srcId="{A869EB43-741E-4240-BEAD-4A4769F3F377}" destId="{FE3F8EC5-FC0C-44A4-8EC0-158D59D72EB4}" srcOrd="0" destOrd="0" presId="urn:microsoft.com/office/officeart/2005/8/layout/lProcess2"/>
    <dgm:cxn modelId="{1CD6AB85-E013-46A6-9BA9-DD26987ECE7D}" type="presParOf" srcId="{A869EB43-741E-4240-BEAD-4A4769F3F377}" destId="{E04A3EF7-FBE9-4C98-BD1F-0BCB02359C98}" srcOrd="1" destOrd="0" presId="urn:microsoft.com/office/officeart/2005/8/layout/lProcess2"/>
    <dgm:cxn modelId="{B5483BEF-8222-4C21-8D13-8EE6E72E5B65}" type="presParOf" srcId="{A869EB43-741E-4240-BEAD-4A4769F3F377}" destId="{ACCE44FA-8BC3-46D8-8810-098807FA0519}" srcOrd="2" destOrd="0" presId="urn:microsoft.com/office/officeart/2005/8/layout/lProcess2"/>
    <dgm:cxn modelId="{CC6F9A19-76A8-4AB9-AE56-703DFA52D926}" type="presParOf" srcId="{ACCE44FA-8BC3-46D8-8810-098807FA0519}" destId="{18070F3F-D572-4A01-8A39-3971B2B665CE}" srcOrd="0" destOrd="0" presId="urn:microsoft.com/office/officeart/2005/8/layout/lProcess2"/>
    <dgm:cxn modelId="{23BB753D-6933-4EC3-A041-CA5C4F0ED9B8}" type="presParOf" srcId="{18070F3F-D572-4A01-8A39-3971B2B665CE}" destId="{A4D57E4A-A847-45C3-8B5E-84B6BA28027C}" srcOrd="0" destOrd="0" presId="urn:microsoft.com/office/officeart/2005/8/layout/lProcess2"/>
    <dgm:cxn modelId="{75FE7F5B-E5DB-42CC-8C31-75F9EF31AB9B}" type="presParOf" srcId="{18070F3F-D572-4A01-8A39-3971B2B665CE}" destId="{CF9ECFB3-2E35-4C62-8B2E-18A0FB8F6E17}" srcOrd="1" destOrd="0" presId="urn:microsoft.com/office/officeart/2005/8/layout/lProcess2"/>
    <dgm:cxn modelId="{92A894E4-1312-4431-88A2-E36A1221CF57}" type="presParOf" srcId="{18070F3F-D572-4A01-8A39-3971B2B665CE}" destId="{BFC806BD-A0CC-4371-A617-B3F1160470EB}" srcOrd="2" destOrd="0" presId="urn:microsoft.com/office/officeart/2005/8/layout/lProcess2"/>
    <dgm:cxn modelId="{C2296AB7-3C2D-4490-AD46-7F89601DA3C2}" type="presParOf" srcId="{85461071-094C-494F-939F-50396CA06C88}" destId="{1C67A84E-0FE9-4F0D-83E2-2891618C5D0A}" srcOrd="1" destOrd="0" presId="urn:microsoft.com/office/officeart/2005/8/layout/lProcess2"/>
    <dgm:cxn modelId="{12B18F83-65A4-41FD-BF83-98ABD30836B9}" type="presParOf" srcId="{85461071-094C-494F-939F-50396CA06C88}" destId="{2E460780-4283-414A-8FAD-A227160BA43B}" srcOrd="2" destOrd="0" presId="urn:microsoft.com/office/officeart/2005/8/layout/lProcess2"/>
    <dgm:cxn modelId="{406D932C-5670-40B5-8EA7-FF829A03AC43}" type="presParOf" srcId="{2E460780-4283-414A-8FAD-A227160BA43B}" destId="{E9DA3E90-CE22-49FA-BB61-3BF17CDD6F6D}" srcOrd="0" destOrd="0" presId="urn:microsoft.com/office/officeart/2005/8/layout/lProcess2"/>
    <dgm:cxn modelId="{3DB2341F-43FA-445D-BB2F-C08D26597DAE}" type="presParOf" srcId="{2E460780-4283-414A-8FAD-A227160BA43B}" destId="{7AB02C0A-B54F-43FC-8D05-BB1DC8E0EBD1}" srcOrd="1" destOrd="0" presId="urn:microsoft.com/office/officeart/2005/8/layout/lProcess2"/>
    <dgm:cxn modelId="{14E39DB4-C5D8-462C-AB37-D3029B4DF5DE}" type="presParOf" srcId="{2E460780-4283-414A-8FAD-A227160BA43B}" destId="{1EE35807-8266-48FF-88EF-27A7D0661F88}" srcOrd="2" destOrd="0" presId="urn:microsoft.com/office/officeart/2005/8/layout/lProcess2"/>
    <dgm:cxn modelId="{3691E523-2992-4B8C-B54A-8D8AFACDDB07}" type="presParOf" srcId="{1EE35807-8266-48FF-88EF-27A7D0661F88}" destId="{D67D019B-719D-46F1-8EE8-2A1D2090FDD3}" srcOrd="0" destOrd="0" presId="urn:microsoft.com/office/officeart/2005/8/layout/lProcess2"/>
    <dgm:cxn modelId="{CB729C21-ADE3-4EE0-91A6-0243ABFD07DF}" type="presParOf" srcId="{D67D019B-719D-46F1-8EE8-2A1D2090FDD3}" destId="{FF97FFEF-AA77-4D3E-B509-5CA9ABF1318A}" srcOrd="0" destOrd="0" presId="urn:microsoft.com/office/officeart/2005/8/layout/lProcess2"/>
    <dgm:cxn modelId="{2C09BB99-290C-4408-897D-B156D0DA36E1}" type="presParOf" srcId="{D67D019B-719D-46F1-8EE8-2A1D2090FDD3}" destId="{F06281C5-D552-40C9-B1CE-39E30D7A2A24}" srcOrd="1" destOrd="0" presId="urn:microsoft.com/office/officeart/2005/8/layout/lProcess2"/>
    <dgm:cxn modelId="{7062E05C-18DC-4C95-9F25-17A198B8A5DF}" type="presParOf" srcId="{D67D019B-719D-46F1-8EE8-2A1D2090FDD3}" destId="{3E9A57B1-8F02-4291-9DBE-B8156B2D7E69}" srcOrd="2" destOrd="0" presId="urn:microsoft.com/office/officeart/2005/8/layout/lProcess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7C60C4-1E54-4923-BD31-6871695C9FDF}"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245FFE5C-6225-47A1-8519-BC12DA840D1B}">
      <dgm:prSet/>
      <dgm:spPr/>
      <dgm:t>
        <a:bodyPr/>
        <a:lstStyle/>
        <a:p>
          <a:r>
            <a:rPr lang="en-US" dirty="0"/>
            <a:t>Objective of the study</a:t>
          </a:r>
          <a:endParaRPr lang="en-IN" dirty="0"/>
        </a:p>
      </dgm:t>
    </dgm:pt>
    <dgm:pt modelId="{58AF28FA-F7F7-49D8-9D96-897E8B643FF1}" type="parTrans" cxnId="{E9965619-354D-4F1B-B45A-96EE6735BDCE}">
      <dgm:prSet/>
      <dgm:spPr/>
      <dgm:t>
        <a:bodyPr/>
        <a:lstStyle/>
        <a:p>
          <a:endParaRPr lang="en-IN"/>
        </a:p>
      </dgm:t>
    </dgm:pt>
    <dgm:pt modelId="{8892F36B-C399-4940-9D89-CC44C00DEDAF}" type="sibTrans" cxnId="{E9965619-354D-4F1B-B45A-96EE6735BDCE}">
      <dgm:prSet/>
      <dgm:spPr/>
      <dgm:t>
        <a:bodyPr/>
        <a:lstStyle/>
        <a:p>
          <a:endParaRPr lang="en-IN"/>
        </a:p>
      </dgm:t>
    </dgm:pt>
    <dgm:pt modelId="{D606C02E-FFA8-40D0-AF23-B8E42A0C652E}">
      <dgm:prSet/>
      <dgm:spPr/>
      <dgm:t>
        <a:bodyPr/>
        <a:lstStyle/>
        <a:p>
          <a:r>
            <a:rPr lang="en-US" dirty="0"/>
            <a:t>To understand the drivers of traditional methods use among women of reproductive age in Bihar. </a:t>
          </a:r>
          <a:endParaRPr lang="en-IN" dirty="0"/>
        </a:p>
      </dgm:t>
    </dgm:pt>
    <dgm:pt modelId="{53BA8935-C4DD-41A0-9566-95414C012150}" type="parTrans" cxnId="{A2DCFB0A-7781-417D-B8E7-E30EFC7473FF}">
      <dgm:prSet/>
      <dgm:spPr/>
      <dgm:t>
        <a:bodyPr/>
        <a:lstStyle/>
        <a:p>
          <a:endParaRPr lang="en-IN"/>
        </a:p>
      </dgm:t>
    </dgm:pt>
    <dgm:pt modelId="{BBC28AD3-6BAC-4D4B-B343-D499072832F9}" type="sibTrans" cxnId="{A2DCFB0A-7781-417D-B8E7-E30EFC7473FF}">
      <dgm:prSet/>
      <dgm:spPr/>
      <dgm:t>
        <a:bodyPr/>
        <a:lstStyle/>
        <a:p>
          <a:endParaRPr lang="en-IN"/>
        </a:p>
      </dgm:t>
    </dgm:pt>
    <dgm:pt modelId="{6AADC686-A082-4B63-A82E-553438F41720}" type="pres">
      <dgm:prSet presAssocID="{237C60C4-1E54-4923-BD31-6871695C9FDF}" presName="linear" presStyleCnt="0">
        <dgm:presLayoutVars>
          <dgm:dir/>
          <dgm:animLvl val="lvl"/>
          <dgm:resizeHandles val="exact"/>
        </dgm:presLayoutVars>
      </dgm:prSet>
      <dgm:spPr/>
    </dgm:pt>
    <dgm:pt modelId="{6ACFB0F3-2B67-45A5-B1DE-BE1231E46507}" type="pres">
      <dgm:prSet presAssocID="{245FFE5C-6225-47A1-8519-BC12DA840D1B}" presName="parentLin" presStyleCnt="0"/>
      <dgm:spPr/>
    </dgm:pt>
    <dgm:pt modelId="{FB09995A-FD80-45DC-9F24-F5E63FA7F604}" type="pres">
      <dgm:prSet presAssocID="{245FFE5C-6225-47A1-8519-BC12DA840D1B}" presName="parentLeftMargin" presStyleLbl="node1" presStyleIdx="0" presStyleCnt="1"/>
      <dgm:spPr/>
    </dgm:pt>
    <dgm:pt modelId="{35492F5A-FBC1-4812-8DE9-D194844745AF}" type="pres">
      <dgm:prSet presAssocID="{245FFE5C-6225-47A1-8519-BC12DA840D1B}" presName="parentText" presStyleLbl="node1" presStyleIdx="0" presStyleCnt="1">
        <dgm:presLayoutVars>
          <dgm:chMax val="0"/>
          <dgm:bulletEnabled val="1"/>
        </dgm:presLayoutVars>
      </dgm:prSet>
      <dgm:spPr/>
    </dgm:pt>
    <dgm:pt modelId="{AC545A12-F213-4CD2-A346-652ACA809B69}" type="pres">
      <dgm:prSet presAssocID="{245FFE5C-6225-47A1-8519-BC12DA840D1B}" presName="negativeSpace" presStyleCnt="0"/>
      <dgm:spPr/>
    </dgm:pt>
    <dgm:pt modelId="{DFACA8F4-C685-4D59-B3B5-B3C4A0AF538F}" type="pres">
      <dgm:prSet presAssocID="{245FFE5C-6225-47A1-8519-BC12DA840D1B}" presName="childText" presStyleLbl="conFgAcc1" presStyleIdx="0" presStyleCnt="1">
        <dgm:presLayoutVars>
          <dgm:bulletEnabled val="1"/>
        </dgm:presLayoutVars>
      </dgm:prSet>
      <dgm:spPr/>
    </dgm:pt>
  </dgm:ptLst>
  <dgm:cxnLst>
    <dgm:cxn modelId="{A2DCFB0A-7781-417D-B8E7-E30EFC7473FF}" srcId="{245FFE5C-6225-47A1-8519-BC12DA840D1B}" destId="{D606C02E-FFA8-40D0-AF23-B8E42A0C652E}" srcOrd="0" destOrd="0" parTransId="{53BA8935-C4DD-41A0-9566-95414C012150}" sibTransId="{BBC28AD3-6BAC-4D4B-B343-D499072832F9}"/>
    <dgm:cxn modelId="{C5E0DA13-21C8-4EB1-BCD6-1A080AEFC55B}" type="presOf" srcId="{245FFE5C-6225-47A1-8519-BC12DA840D1B}" destId="{35492F5A-FBC1-4812-8DE9-D194844745AF}" srcOrd="1" destOrd="0" presId="urn:microsoft.com/office/officeart/2005/8/layout/list1"/>
    <dgm:cxn modelId="{E9965619-354D-4F1B-B45A-96EE6735BDCE}" srcId="{237C60C4-1E54-4923-BD31-6871695C9FDF}" destId="{245FFE5C-6225-47A1-8519-BC12DA840D1B}" srcOrd="0" destOrd="0" parTransId="{58AF28FA-F7F7-49D8-9D96-897E8B643FF1}" sibTransId="{8892F36B-C399-4940-9D89-CC44C00DEDAF}"/>
    <dgm:cxn modelId="{1D6C7F1E-FC09-4468-9E95-F2DFCB27853C}" type="presOf" srcId="{237C60C4-1E54-4923-BD31-6871695C9FDF}" destId="{6AADC686-A082-4B63-A82E-553438F41720}" srcOrd="0" destOrd="0" presId="urn:microsoft.com/office/officeart/2005/8/layout/list1"/>
    <dgm:cxn modelId="{6FE2BF59-D1E2-4422-B3D3-295D46DBBD09}" type="presOf" srcId="{D606C02E-FFA8-40D0-AF23-B8E42A0C652E}" destId="{DFACA8F4-C685-4D59-B3B5-B3C4A0AF538F}" srcOrd="0" destOrd="0" presId="urn:microsoft.com/office/officeart/2005/8/layout/list1"/>
    <dgm:cxn modelId="{A2FBE7F7-201A-4E50-BD8A-62C573575E75}" type="presOf" srcId="{245FFE5C-6225-47A1-8519-BC12DA840D1B}" destId="{FB09995A-FD80-45DC-9F24-F5E63FA7F604}" srcOrd="0" destOrd="0" presId="urn:microsoft.com/office/officeart/2005/8/layout/list1"/>
    <dgm:cxn modelId="{BE90E622-5C59-4F5C-A515-99813DDA6D2E}" type="presParOf" srcId="{6AADC686-A082-4B63-A82E-553438F41720}" destId="{6ACFB0F3-2B67-45A5-B1DE-BE1231E46507}" srcOrd="0" destOrd="0" presId="urn:microsoft.com/office/officeart/2005/8/layout/list1"/>
    <dgm:cxn modelId="{B21DC9A3-E665-43F6-8AFC-B0311A992FF5}" type="presParOf" srcId="{6ACFB0F3-2B67-45A5-B1DE-BE1231E46507}" destId="{FB09995A-FD80-45DC-9F24-F5E63FA7F604}" srcOrd="0" destOrd="0" presId="urn:microsoft.com/office/officeart/2005/8/layout/list1"/>
    <dgm:cxn modelId="{3EB371AA-2C0F-4875-86E1-267C752A086E}" type="presParOf" srcId="{6ACFB0F3-2B67-45A5-B1DE-BE1231E46507}" destId="{35492F5A-FBC1-4812-8DE9-D194844745AF}" srcOrd="1" destOrd="0" presId="urn:microsoft.com/office/officeart/2005/8/layout/list1"/>
    <dgm:cxn modelId="{E5E79765-39AD-46AA-A089-0EB72868FDCF}" type="presParOf" srcId="{6AADC686-A082-4B63-A82E-553438F41720}" destId="{AC545A12-F213-4CD2-A346-652ACA809B69}" srcOrd="1" destOrd="0" presId="urn:microsoft.com/office/officeart/2005/8/layout/list1"/>
    <dgm:cxn modelId="{9CBA2F76-83FB-40ED-80D7-FFAC0C809142}" type="presParOf" srcId="{6AADC686-A082-4B63-A82E-553438F41720}" destId="{DFACA8F4-C685-4D59-B3B5-B3C4A0AF538F}"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937604-DE80-4FDB-BA34-ECE23ABD7A90}"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IN"/>
        </a:p>
      </dgm:t>
    </dgm:pt>
    <dgm:pt modelId="{F2ACBB41-46CB-4E82-8588-F791C7EDD7C0}">
      <dgm:prSet/>
      <dgm:spPr/>
      <dgm:t>
        <a:bodyPr/>
        <a:lstStyle/>
        <a:p>
          <a:r>
            <a:rPr lang="en-IN" b="1" dirty="0"/>
            <a:t>Rationale</a:t>
          </a:r>
          <a:endParaRPr lang="en-IN" dirty="0"/>
        </a:p>
      </dgm:t>
    </dgm:pt>
    <dgm:pt modelId="{98373D75-F173-47CA-8692-9270C16BF490}" type="parTrans" cxnId="{5B888229-CE2F-403F-B0BC-6976BA65554D}">
      <dgm:prSet/>
      <dgm:spPr/>
      <dgm:t>
        <a:bodyPr/>
        <a:lstStyle/>
        <a:p>
          <a:endParaRPr lang="en-IN"/>
        </a:p>
      </dgm:t>
    </dgm:pt>
    <dgm:pt modelId="{C535F707-6E20-4AC8-85E7-6A87E11AB925}" type="sibTrans" cxnId="{5B888229-CE2F-403F-B0BC-6976BA65554D}">
      <dgm:prSet/>
      <dgm:spPr/>
      <dgm:t>
        <a:bodyPr/>
        <a:lstStyle/>
        <a:p>
          <a:endParaRPr lang="en-IN"/>
        </a:p>
      </dgm:t>
    </dgm:pt>
    <dgm:pt modelId="{B1003470-CCB4-4DB2-B3AA-982DBED17FBF}">
      <dgm:prSet/>
      <dgm:spPr/>
      <dgm:t>
        <a:bodyPr/>
        <a:lstStyle/>
        <a:p>
          <a:r>
            <a:rPr lang="en-IN"/>
            <a:t>In response to chronically poor contraceptive use and high rates of early and fast recurrent birth among young married women, there is a rising push to address the causes of low contraceptive use and enhance access to contraception for young married couples. </a:t>
          </a:r>
        </a:p>
      </dgm:t>
    </dgm:pt>
    <dgm:pt modelId="{60C05D42-1397-4BA9-B283-001CCDC3D356}" type="parTrans" cxnId="{FDF6D768-3D8A-4D75-90C3-6A7FC24CC894}">
      <dgm:prSet/>
      <dgm:spPr/>
      <dgm:t>
        <a:bodyPr/>
        <a:lstStyle/>
        <a:p>
          <a:endParaRPr lang="en-IN"/>
        </a:p>
      </dgm:t>
    </dgm:pt>
    <dgm:pt modelId="{ED1AC305-D70C-4145-BD5D-15C18B1C724C}" type="sibTrans" cxnId="{FDF6D768-3D8A-4D75-90C3-6A7FC24CC894}">
      <dgm:prSet/>
      <dgm:spPr/>
      <dgm:t>
        <a:bodyPr/>
        <a:lstStyle/>
        <a:p>
          <a:endParaRPr lang="en-IN"/>
        </a:p>
      </dgm:t>
    </dgm:pt>
    <dgm:pt modelId="{BAED2CA4-3893-4F63-A1CA-931EB59843EE}">
      <dgm:prSet/>
      <dgm:spPr/>
      <dgm:t>
        <a:bodyPr/>
        <a:lstStyle/>
        <a:p>
          <a:r>
            <a:rPr lang="en-IN"/>
            <a:t>It is important to address the issue and challenges faced by users who are switching from modern methods of contraception to traditional methods. </a:t>
          </a:r>
        </a:p>
      </dgm:t>
    </dgm:pt>
    <dgm:pt modelId="{20B07EFC-E609-4146-BFC6-1C70B2069102}" type="parTrans" cxnId="{B3C60494-4D61-42EF-ABA2-ACBC5844B0A9}">
      <dgm:prSet/>
      <dgm:spPr/>
      <dgm:t>
        <a:bodyPr/>
        <a:lstStyle/>
        <a:p>
          <a:endParaRPr lang="en-IN"/>
        </a:p>
      </dgm:t>
    </dgm:pt>
    <dgm:pt modelId="{6D2E6281-0729-4DD0-8D95-3F3E04FFCABE}" type="sibTrans" cxnId="{B3C60494-4D61-42EF-ABA2-ACBC5844B0A9}">
      <dgm:prSet/>
      <dgm:spPr/>
      <dgm:t>
        <a:bodyPr/>
        <a:lstStyle/>
        <a:p>
          <a:endParaRPr lang="en-IN"/>
        </a:p>
      </dgm:t>
    </dgm:pt>
    <dgm:pt modelId="{627FF83F-488D-4E0E-9382-99F1E9FE92BE}">
      <dgm:prSet/>
      <dgm:spPr/>
      <dgm:t>
        <a:bodyPr/>
        <a:lstStyle/>
        <a:p>
          <a:r>
            <a:rPr lang="en-IN"/>
            <a:t>This study is conducted with an intent to observe the changes and patterns in the use of traditional method. To understand the increase in usage of traditional method and its increase among women of reproductive age in Bihar. </a:t>
          </a:r>
        </a:p>
      </dgm:t>
    </dgm:pt>
    <dgm:pt modelId="{E71D3B5E-ABBB-4CE7-8641-4E8F8C8DFE63}" type="parTrans" cxnId="{5646A1DA-56D8-4D11-BAF1-FBB28FE9FE63}">
      <dgm:prSet/>
      <dgm:spPr/>
      <dgm:t>
        <a:bodyPr/>
        <a:lstStyle/>
        <a:p>
          <a:endParaRPr lang="en-IN"/>
        </a:p>
      </dgm:t>
    </dgm:pt>
    <dgm:pt modelId="{9AF25E35-A456-4246-93D4-1AD04BD21D5B}" type="sibTrans" cxnId="{5646A1DA-56D8-4D11-BAF1-FBB28FE9FE63}">
      <dgm:prSet/>
      <dgm:spPr/>
      <dgm:t>
        <a:bodyPr/>
        <a:lstStyle/>
        <a:p>
          <a:endParaRPr lang="en-IN"/>
        </a:p>
      </dgm:t>
    </dgm:pt>
    <dgm:pt modelId="{372866C4-BAD7-4B36-8286-5486BF7107D6}" type="pres">
      <dgm:prSet presAssocID="{1E937604-DE80-4FDB-BA34-ECE23ABD7A90}" presName="linear" presStyleCnt="0">
        <dgm:presLayoutVars>
          <dgm:dir/>
          <dgm:animLvl val="lvl"/>
          <dgm:resizeHandles val="exact"/>
        </dgm:presLayoutVars>
      </dgm:prSet>
      <dgm:spPr/>
    </dgm:pt>
    <dgm:pt modelId="{162E80B0-FCC7-4200-A15B-DC3FEECA1249}" type="pres">
      <dgm:prSet presAssocID="{F2ACBB41-46CB-4E82-8588-F791C7EDD7C0}" presName="parentLin" presStyleCnt="0"/>
      <dgm:spPr/>
    </dgm:pt>
    <dgm:pt modelId="{91E9F836-4BA6-4DFB-9770-DEAE327EFE7A}" type="pres">
      <dgm:prSet presAssocID="{F2ACBB41-46CB-4E82-8588-F791C7EDD7C0}" presName="parentLeftMargin" presStyleLbl="node1" presStyleIdx="0" presStyleCnt="1"/>
      <dgm:spPr/>
    </dgm:pt>
    <dgm:pt modelId="{FE40BD2E-008A-4C06-8F13-0BEC5E121505}" type="pres">
      <dgm:prSet presAssocID="{F2ACBB41-46CB-4E82-8588-F791C7EDD7C0}" presName="parentText" presStyleLbl="node1" presStyleIdx="0" presStyleCnt="1">
        <dgm:presLayoutVars>
          <dgm:chMax val="0"/>
          <dgm:bulletEnabled val="1"/>
        </dgm:presLayoutVars>
      </dgm:prSet>
      <dgm:spPr/>
    </dgm:pt>
    <dgm:pt modelId="{31FB3AB1-BA68-480F-AF3E-7D36B871D595}" type="pres">
      <dgm:prSet presAssocID="{F2ACBB41-46CB-4E82-8588-F791C7EDD7C0}" presName="negativeSpace" presStyleCnt="0"/>
      <dgm:spPr/>
    </dgm:pt>
    <dgm:pt modelId="{1BE91A00-C4F8-4230-AA33-AEEDE2049C5A}" type="pres">
      <dgm:prSet presAssocID="{F2ACBB41-46CB-4E82-8588-F791C7EDD7C0}" presName="childText" presStyleLbl="conFgAcc1" presStyleIdx="0" presStyleCnt="1">
        <dgm:presLayoutVars>
          <dgm:bulletEnabled val="1"/>
        </dgm:presLayoutVars>
      </dgm:prSet>
      <dgm:spPr/>
    </dgm:pt>
  </dgm:ptLst>
  <dgm:cxnLst>
    <dgm:cxn modelId="{65A16809-51A8-441E-9020-1643FC2DF3DC}" type="presOf" srcId="{F2ACBB41-46CB-4E82-8588-F791C7EDD7C0}" destId="{FE40BD2E-008A-4C06-8F13-0BEC5E121505}" srcOrd="1" destOrd="0" presId="urn:microsoft.com/office/officeart/2005/8/layout/list1"/>
    <dgm:cxn modelId="{D93A021F-DECE-449A-A3BE-8A665D9EC7F0}" type="presOf" srcId="{1E937604-DE80-4FDB-BA34-ECE23ABD7A90}" destId="{372866C4-BAD7-4B36-8286-5486BF7107D6}" srcOrd="0" destOrd="0" presId="urn:microsoft.com/office/officeart/2005/8/layout/list1"/>
    <dgm:cxn modelId="{5B888229-CE2F-403F-B0BC-6976BA65554D}" srcId="{1E937604-DE80-4FDB-BA34-ECE23ABD7A90}" destId="{F2ACBB41-46CB-4E82-8588-F791C7EDD7C0}" srcOrd="0" destOrd="0" parTransId="{98373D75-F173-47CA-8692-9270C16BF490}" sibTransId="{C535F707-6E20-4AC8-85E7-6A87E11AB925}"/>
    <dgm:cxn modelId="{FDF6D768-3D8A-4D75-90C3-6A7FC24CC894}" srcId="{F2ACBB41-46CB-4E82-8588-F791C7EDD7C0}" destId="{B1003470-CCB4-4DB2-B3AA-982DBED17FBF}" srcOrd="0" destOrd="0" parTransId="{60C05D42-1397-4BA9-B283-001CCDC3D356}" sibTransId="{ED1AC305-D70C-4145-BD5D-15C18B1C724C}"/>
    <dgm:cxn modelId="{C023C889-30D2-4654-B625-2464AF4BEB58}" type="presOf" srcId="{627FF83F-488D-4E0E-9382-99F1E9FE92BE}" destId="{1BE91A00-C4F8-4230-AA33-AEEDE2049C5A}" srcOrd="0" destOrd="2" presId="urn:microsoft.com/office/officeart/2005/8/layout/list1"/>
    <dgm:cxn modelId="{B3C60494-4D61-42EF-ABA2-ACBC5844B0A9}" srcId="{F2ACBB41-46CB-4E82-8588-F791C7EDD7C0}" destId="{BAED2CA4-3893-4F63-A1CA-931EB59843EE}" srcOrd="1" destOrd="0" parTransId="{20B07EFC-E609-4146-BFC6-1C70B2069102}" sibTransId="{6D2E6281-0729-4DD0-8D95-3F3E04FFCABE}"/>
    <dgm:cxn modelId="{4C56759A-8627-4962-8C9A-E4C11CD11136}" type="presOf" srcId="{B1003470-CCB4-4DB2-B3AA-982DBED17FBF}" destId="{1BE91A00-C4F8-4230-AA33-AEEDE2049C5A}" srcOrd="0" destOrd="0" presId="urn:microsoft.com/office/officeart/2005/8/layout/list1"/>
    <dgm:cxn modelId="{9E604CC8-65F8-4CA9-874B-A63B71C3529F}" type="presOf" srcId="{BAED2CA4-3893-4F63-A1CA-931EB59843EE}" destId="{1BE91A00-C4F8-4230-AA33-AEEDE2049C5A}" srcOrd="0" destOrd="1" presId="urn:microsoft.com/office/officeart/2005/8/layout/list1"/>
    <dgm:cxn modelId="{5646A1DA-56D8-4D11-BAF1-FBB28FE9FE63}" srcId="{F2ACBB41-46CB-4E82-8588-F791C7EDD7C0}" destId="{627FF83F-488D-4E0E-9382-99F1E9FE92BE}" srcOrd="2" destOrd="0" parTransId="{E71D3B5E-ABBB-4CE7-8641-4E8F8C8DFE63}" sibTransId="{9AF25E35-A456-4246-93D4-1AD04BD21D5B}"/>
    <dgm:cxn modelId="{56BBBDE8-C4A3-4B4C-B9ED-EBDE2F4AECC4}" type="presOf" srcId="{F2ACBB41-46CB-4E82-8588-F791C7EDD7C0}" destId="{91E9F836-4BA6-4DFB-9770-DEAE327EFE7A}" srcOrd="0" destOrd="0" presId="urn:microsoft.com/office/officeart/2005/8/layout/list1"/>
    <dgm:cxn modelId="{1ECCBC05-7BE6-44A4-8160-2F940F80DB7F}" type="presParOf" srcId="{372866C4-BAD7-4B36-8286-5486BF7107D6}" destId="{162E80B0-FCC7-4200-A15B-DC3FEECA1249}" srcOrd="0" destOrd="0" presId="urn:microsoft.com/office/officeart/2005/8/layout/list1"/>
    <dgm:cxn modelId="{74DF447A-85EE-42CC-9245-872B12FA3C6D}" type="presParOf" srcId="{162E80B0-FCC7-4200-A15B-DC3FEECA1249}" destId="{91E9F836-4BA6-4DFB-9770-DEAE327EFE7A}" srcOrd="0" destOrd="0" presId="urn:microsoft.com/office/officeart/2005/8/layout/list1"/>
    <dgm:cxn modelId="{03A489B1-123A-4979-A320-9E6359CB4978}" type="presParOf" srcId="{162E80B0-FCC7-4200-A15B-DC3FEECA1249}" destId="{FE40BD2E-008A-4C06-8F13-0BEC5E121505}" srcOrd="1" destOrd="0" presId="urn:microsoft.com/office/officeart/2005/8/layout/list1"/>
    <dgm:cxn modelId="{EED4AC44-D9B4-42CF-970F-231FA4D1FC6F}" type="presParOf" srcId="{372866C4-BAD7-4B36-8286-5486BF7107D6}" destId="{31FB3AB1-BA68-480F-AF3E-7D36B871D595}" srcOrd="1" destOrd="0" presId="urn:microsoft.com/office/officeart/2005/8/layout/list1"/>
    <dgm:cxn modelId="{07E7421E-CA39-43CD-8442-ABE2CAE1EC8C}" type="presParOf" srcId="{372866C4-BAD7-4B36-8286-5486BF7107D6}" destId="{1BE91A00-C4F8-4230-AA33-AEEDE2049C5A}" srcOrd="2"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113C743-C190-4974-A393-ECD725FE956B}"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F72F0848-E5FB-49E4-B298-3B417C12D9D0}">
      <dgm:prSet/>
      <dgm:spPr/>
      <dgm:t>
        <a:bodyPr/>
        <a:lstStyle/>
        <a:p>
          <a:r>
            <a:rPr lang="en-IN" dirty="0"/>
            <a:t>The study being a work of secondary research, used the data collected for </a:t>
          </a:r>
          <a:r>
            <a:rPr lang="en-IN" b="0" dirty="0"/>
            <a:t>Cross-sectional study</a:t>
          </a:r>
          <a:r>
            <a:rPr lang="en-IN" b="1" dirty="0"/>
            <a:t> </a:t>
          </a:r>
          <a:r>
            <a:rPr lang="en-IN" dirty="0"/>
            <a:t>:-</a:t>
          </a:r>
        </a:p>
      </dgm:t>
    </dgm:pt>
    <dgm:pt modelId="{C354415D-56E6-4431-9E0C-14BDBE78CC39}" type="parTrans" cxnId="{889CC0AF-7E4D-4813-8939-6ED044A2CA5D}">
      <dgm:prSet/>
      <dgm:spPr/>
      <dgm:t>
        <a:bodyPr/>
        <a:lstStyle/>
        <a:p>
          <a:endParaRPr lang="en-IN"/>
        </a:p>
      </dgm:t>
    </dgm:pt>
    <dgm:pt modelId="{EAD085B7-AB57-422E-814C-C8504B45EA3B}" type="sibTrans" cxnId="{889CC0AF-7E4D-4813-8939-6ED044A2CA5D}">
      <dgm:prSet/>
      <dgm:spPr/>
      <dgm:t>
        <a:bodyPr/>
        <a:lstStyle/>
        <a:p>
          <a:endParaRPr lang="en-IN"/>
        </a:p>
      </dgm:t>
    </dgm:pt>
    <dgm:pt modelId="{71CECB75-85A9-4EA2-904A-105BF1EAE735}">
      <dgm:prSet/>
      <dgm:spPr/>
      <dgm:t>
        <a:bodyPr/>
        <a:lstStyle/>
        <a:p>
          <a:r>
            <a:rPr lang="en-IN" dirty="0"/>
            <a:t>Bihar Integrated family planning survey </a:t>
          </a:r>
          <a:r>
            <a:rPr lang="en-IN" b="1" dirty="0"/>
            <a:t>(BIFS) </a:t>
          </a:r>
          <a:r>
            <a:rPr lang="en-IN" dirty="0"/>
            <a:t>conducted in 3 rounds 2016, 2018 and 2021 for quantitative analysis conducted in all 38 districts of Bihar.</a:t>
          </a:r>
        </a:p>
      </dgm:t>
    </dgm:pt>
    <dgm:pt modelId="{8D9E12DD-0EAB-4E1F-A624-1B11DFB78031}" type="parTrans" cxnId="{2D96040C-6AB0-4473-A9C6-D841273FEBEF}">
      <dgm:prSet/>
      <dgm:spPr/>
      <dgm:t>
        <a:bodyPr/>
        <a:lstStyle/>
        <a:p>
          <a:endParaRPr lang="en-IN"/>
        </a:p>
      </dgm:t>
    </dgm:pt>
    <dgm:pt modelId="{AB8C31B7-4024-4885-8C83-E8B09266FB97}" type="sibTrans" cxnId="{2D96040C-6AB0-4473-A9C6-D841273FEBEF}">
      <dgm:prSet/>
      <dgm:spPr/>
      <dgm:t>
        <a:bodyPr/>
        <a:lstStyle/>
        <a:p>
          <a:endParaRPr lang="en-IN"/>
        </a:p>
      </dgm:t>
    </dgm:pt>
    <dgm:pt modelId="{FAD40BB3-BBA0-40F0-B754-2ADF6A8232C0}">
      <dgm:prSet/>
      <dgm:spPr/>
      <dgm:t>
        <a:bodyPr/>
        <a:lstStyle/>
        <a:p>
          <a:r>
            <a:rPr lang="en-IN" dirty="0"/>
            <a:t>Zero to Low Parity Couples </a:t>
          </a:r>
          <a:r>
            <a:rPr lang="en-IN" b="1" dirty="0"/>
            <a:t>(ZLPP) </a:t>
          </a:r>
          <a:r>
            <a:rPr lang="en-IN" dirty="0"/>
            <a:t>pilot study (Qualitative) done in 5 districts of Bihar namely Saran, </a:t>
          </a:r>
          <a:r>
            <a:rPr lang="en-IN" dirty="0" err="1"/>
            <a:t>Lakhisarai</a:t>
          </a:r>
          <a:r>
            <a:rPr lang="en-IN" dirty="0"/>
            <a:t>, </a:t>
          </a:r>
          <a:r>
            <a:rPr lang="en-IN" dirty="0" err="1"/>
            <a:t>Jehanabad</a:t>
          </a:r>
          <a:r>
            <a:rPr lang="en-IN" dirty="0"/>
            <a:t>, </a:t>
          </a:r>
          <a:r>
            <a:rPr lang="en-IN" dirty="0" err="1"/>
            <a:t>Bhopur</a:t>
          </a:r>
          <a:r>
            <a:rPr lang="en-IN" dirty="0"/>
            <a:t>, Patna.</a:t>
          </a:r>
        </a:p>
      </dgm:t>
    </dgm:pt>
    <dgm:pt modelId="{D757DF05-A52C-4BE5-A0B1-7C5E7E7074FD}" type="parTrans" cxnId="{6CB5EDE7-D2A8-48DF-9BA0-F63E082FD7F6}">
      <dgm:prSet/>
      <dgm:spPr/>
      <dgm:t>
        <a:bodyPr/>
        <a:lstStyle/>
        <a:p>
          <a:endParaRPr lang="en-IN"/>
        </a:p>
      </dgm:t>
    </dgm:pt>
    <dgm:pt modelId="{3E13B609-8581-45B9-A4D0-41B8FDBA7876}" type="sibTrans" cxnId="{6CB5EDE7-D2A8-48DF-9BA0-F63E082FD7F6}">
      <dgm:prSet/>
      <dgm:spPr/>
      <dgm:t>
        <a:bodyPr/>
        <a:lstStyle/>
        <a:p>
          <a:endParaRPr lang="en-IN"/>
        </a:p>
      </dgm:t>
    </dgm:pt>
    <dgm:pt modelId="{46C42CB5-BCA7-4983-9E5C-E0131C281388}">
      <dgm:prSet/>
      <dgm:spPr/>
      <dgm:t>
        <a:bodyPr/>
        <a:lstStyle/>
        <a:p>
          <a:r>
            <a:rPr lang="en-US" b="1" dirty="0"/>
            <a:t>Study design and area</a:t>
          </a:r>
          <a:endParaRPr lang="en-IN" b="1" dirty="0"/>
        </a:p>
      </dgm:t>
    </dgm:pt>
    <dgm:pt modelId="{373F669E-F9D6-4DBD-8B0A-35CA1A2A6D20}" type="parTrans" cxnId="{52459A62-75C6-40BD-ACD1-639E5E19E65A}">
      <dgm:prSet/>
      <dgm:spPr/>
      <dgm:t>
        <a:bodyPr/>
        <a:lstStyle/>
        <a:p>
          <a:endParaRPr lang="en-IN"/>
        </a:p>
      </dgm:t>
    </dgm:pt>
    <dgm:pt modelId="{01880E05-7C5C-4B1D-9617-801F7913EC06}" type="sibTrans" cxnId="{52459A62-75C6-40BD-ACD1-639E5E19E65A}">
      <dgm:prSet/>
      <dgm:spPr/>
      <dgm:t>
        <a:bodyPr/>
        <a:lstStyle/>
        <a:p>
          <a:endParaRPr lang="en-IN"/>
        </a:p>
      </dgm:t>
    </dgm:pt>
    <dgm:pt modelId="{F07BAC28-428E-4F50-A662-129C93287D1F}">
      <dgm:prSet/>
      <dgm:spPr/>
      <dgm:t>
        <a:bodyPr/>
        <a:lstStyle/>
        <a:p>
          <a:r>
            <a:rPr lang="en-US" b="1" dirty="0"/>
            <a:t>Sampling</a:t>
          </a:r>
          <a:endParaRPr lang="en-IN" b="1" dirty="0"/>
        </a:p>
      </dgm:t>
    </dgm:pt>
    <dgm:pt modelId="{8DFEEC51-82DD-47CE-B633-AD895A60AACB}" type="parTrans" cxnId="{19EE2B18-C7D4-4D36-9CD2-42FA00A5E0A5}">
      <dgm:prSet/>
      <dgm:spPr/>
      <dgm:t>
        <a:bodyPr/>
        <a:lstStyle/>
        <a:p>
          <a:endParaRPr lang="en-IN"/>
        </a:p>
      </dgm:t>
    </dgm:pt>
    <dgm:pt modelId="{18B84E94-30CD-4679-BEE7-99DA8BF22429}" type="sibTrans" cxnId="{19EE2B18-C7D4-4D36-9CD2-42FA00A5E0A5}">
      <dgm:prSet/>
      <dgm:spPr/>
      <dgm:t>
        <a:bodyPr/>
        <a:lstStyle/>
        <a:p>
          <a:endParaRPr lang="en-IN"/>
        </a:p>
      </dgm:t>
    </dgm:pt>
    <dgm:pt modelId="{94300371-AAA3-478D-9F61-E2461085132A}">
      <dgm:prSet/>
      <dgm:spPr/>
      <dgm:t>
        <a:bodyPr/>
        <a:lstStyle/>
        <a:p>
          <a:r>
            <a:rPr lang="en-US" dirty="0"/>
            <a:t>A multi-stage probability sampling procedure was used in each district. </a:t>
          </a:r>
          <a:endParaRPr lang="en-IN" dirty="0"/>
        </a:p>
      </dgm:t>
    </dgm:pt>
    <dgm:pt modelId="{72E3EE3C-07BC-4A4C-8809-563C047F083F}" type="parTrans" cxnId="{0C93B758-0862-4864-9C8C-1D7A561F23C6}">
      <dgm:prSet/>
      <dgm:spPr/>
      <dgm:t>
        <a:bodyPr/>
        <a:lstStyle/>
        <a:p>
          <a:endParaRPr lang="en-IN"/>
        </a:p>
      </dgm:t>
    </dgm:pt>
    <dgm:pt modelId="{4D2CAB4F-7997-4EDF-ABCD-36C1C9EF9EE4}" type="sibTrans" cxnId="{0C93B758-0862-4864-9C8C-1D7A561F23C6}">
      <dgm:prSet/>
      <dgm:spPr/>
      <dgm:t>
        <a:bodyPr/>
        <a:lstStyle/>
        <a:p>
          <a:endParaRPr lang="en-IN"/>
        </a:p>
      </dgm:t>
    </dgm:pt>
    <dgm:pt modelId="{303FE8E8-0E18-488F-9529-2ED47CAE3FE3}">
      <dgm:prSet/>
      <dgm:spPr/>
      <dgm:t>
        <a:bodyPr/>
        <a:lstStyle/>
        <a:p>
          <a:r>
            <a:rPr lang="en-US"/>
            <a:t>PSU was block, SSU was AWC in rural areas/ward in urban area </a:t>
          </a:r>
          <a:endParaRPr lang="en-IN" dirty="0"/>
        </a:p>
      </dgm:t>
    </dgm:pt>
    <dgm:pt modelId="{73EEA2A5-7521-4F3D-A10A-9A3AB840656A}" type="parTrans" cxnId="{28BD6B45-7E0D-4161-A5F5-55FBF4635200}">
      <dgm:prSet/>
      <dgm:spPr/>
      <dgm:t>
        <a:bodyPr/>
        <a:lstStyle/>
        <a:p>
          <a:endParaRPr lang="en-IN"/>
        </a:p>
      </dgm:t>
    </dgm:pt>
    <dgm:pt modelId="{4B7158EC-BC3E-4CAB-9C16-370B60CF9284}" type="sibTrans" cxnId="{28BD6B45-7E0D-4161-A5F5-55FBF4635200}">
      <dgm:prSet/>
      <dgm:spPr/>
      <dgm:t>
        <a:bodyPr/>
        <a:lstStyle/>
        <a:p>
          <a:endParaRPr lang="en-IN"/>
        </a:p>
      </dgm:t>
    </dgm:pt>
    <dgm:pt modelId="{085D9E96-704E-49CF-89D1-04D60B928698}">
      <dgm:prSet/>
      <dgm:spPr/>
      <dgm:t>
        <a:bodyPr/>
        <a:lstStyle/>
        <a:p>
          <a:pPr>
            <a:buFont typeface="Wingdings" panose="05000000000000000000" pitchFamily="2" charset="2"/>
            <a:buChar char=""/>
          </a:pPr>
          <a:r>
            <a:rPr lang="en-IN" dirty="0"/>
            <a:t>From each structure only a single respondent was selected.</a:t>
          </a:r>
        </a:p>
      </dgm:t>
    </dgm:pt>
    <dgm:pt modelId="{56FF809F-B2B9-4922-BFF4-FA3C9C1F0004}" type="parTrans" cxnId="{1BB25078-14EA-4FCC-9668-35D9B1C958FB}">
      <dgm:prSet/>
      <dgm:spPr/>
      <dgm:t>
        <a:bodyPr/>
        <a:lstStyle/>
        <a:p>
          <a:endParaRPr lang="en-IN"/>
        </a:p>
      </dgm:t>
    </dgm:pt>
    <dgm:pt modelId="{1E6763D0-C5CB-4932-8E31-331E2B9D1C3F}" type="sibTrans" cxnId="{1BB25078-14EA-4FCC-9668-35D9B1C958FB}">
      <dgm:prSet/>
      <dgm:spPr/>
      <dgm:t>
        <a:bodyPr/>
        <a:lstStyle/>
        <a:p>
          <a:endParaRPr lang="en-IN"/>
        </a:p>
      </dgm:t>
    </dgm:pt>
    <dgm:pt modelId="{603FFDD7-B0BA-4FD7-98B1-028977D10AFA}">
      <dgm:prSet/>
      <dgm:spPr/>
      <dgm:t>
        <a:bodyPr/>
        <a:lstStyle/>
        <a:p>
          <a:pPr>
            <a:buFont typeface="Wingdings" panose="05000000000000000000" pitchFamily="2" charset="2"/>
            <a:buChar char=""/>
          </a:pPr>
          <a:r>
            <a:rPr lang="en-US" dirty="0"/>
            <a:t>Total sample size= 22800 (600*38) (600 per district)</a:t>
          </a:r>
          <a:endParaRPr lang="en-IN" dirty="0"/>
        </a:p>
      </dgm:t>
    </dgm:pt>
    <dgm:pt modelId="{2F4036BD-7F7E-4558-8D06-6C38F6A929A7}" type="parTrans" cxnId="{FFD05763-DED8-4DE7-A9AF-755477AE3F70}">
      <dgm:prSet/>
      <dgm:spPr/>
      <dgm:t>
        <a:bodyPr/>
        <a:lstStyle/>
        <a:p>
          <a:endParaRPr lang="en-IN"/>
        </a:p>
      </dgm:t>
    </dgm:pt>
    <dgm:pt modelId="{0FDAD1CE-A58A-4477-9350-B4D97EA02744}" type="sibTrans" cxnId="{FFD05763-DED8-4DE7-A9AF-755477AE3F70}">
      <dgm:prSet/>
      <dgm:spPr/>
      <dgm:t>
        <a:bodyPr/>
        <a:lstStyle/>
        <a:p>
          <a:endParaRPr lang="en-IN"/>
        </a:p>
      </dgm:t>
    </dgm:pt>
    <dgm:pt modelId="{C9BAC058-47CE-481B-9156-4D69637BF829}">
      <dgm:prSet/>
      <dgm:spPr/>
      <dgm:t>
        <a:bodyPr/>
        <a:lstStyle/>
        <a:p>
          <a:pPr>
            <a:buFont typeface="Wingdings" panose="05000000000000000000" pitchFamily="2" charset="2"/>
            <a:buChar char=""/>
          </a:pPr>
          <a:r>
            <a:rPr lang="en-US" dirty="0"/>
            <a:t>From each PSU and SSU 5 structures were selected</a:t>
          </a:r>
          <a:endParaRPr lang="en-IN" dirty="0"/>
        </a:p>
      </dgm:t>
    </dgm:pt>
    <dgm:pt modelId="{50CA6E73-CB2E-4C42-B45E-CA0CB0DB6450}" type="parTrans" cxnId="{295445DA-26E5-4F14-8E8E-953399A497DE}">
      <dgm:prSet/>
      <dgm:spPr/>
      <dgm:t>
        <a:bodyPr/>
        <a:lstStyle/>
        <a:p>
          <a:endParaRPr lang="en-IN"/>
        </a:p>
      </dgm:t>
    </dgm:pt>
    <dgm:pt modelId="{9552668C-7D94-42A7-821E-00C537EAA4E4}" type="sibTrans" cxnId="{295445DA-26E5-4F14-8E8E-953399A497DE}">
      <dgm:prSet/>
      <dgm:spPr/>
      <dgm:t>
        <a:bodyPr/>
        <a:lstStyle/>
        <a:p>
          <a:endParaRPr lang="en-IN"/>
        </a:p>
      </dgm:t>
    </dgm:pt>
    <dgm:pt modelId="{702C2ADC-C18D-4A66-B23E-8A5324B6C04E}">
      <dgm:prSet/>
      <dgm:spPr/>
      <dgm:t>
        <a:bodyPr/>
        <a:lstStyle/>
        <a:p>
          <a:r>
            <a:rPr lang="en-IN" b="1" dirty="0"/>
            <a:t>Inclusion criteria for respondents</a:t>
          </a:r>
          <a:endParaRPr lang="en-IN" dirty="0"/>
        </a:p>
      </dgm:t>
    </dgm:pt>
    <dgm:pt modelId="{AD721108-A89B-4F55-A5EC-9DDF851297E1}" type="parTrans" cxnId="{D26D3695-2FB2-41B0-A18C-247EA33D3130}">
      <dgm:prSet/>
      <dgm:spPr/>
      <dgm:t>
        <a:bodyPr/>
        <a:lstStyle/>
        <a:p>
          <a:endParaRPr lang="en-IN"/>
        </a:p>
      </dgm:t>
    </dgm:pt>
    <dgm:pt modelId="{79EA48E6-7AAA-410A-89BA-888219F1995B}" type="sibTrans" cxnId="{D26D3695-2FB2-41B0-A18C-247EA33D3130}">
      <dgm:prSet/>
      <dgm:spPr/>
      <dgm:t>
        <a:bodyPr/>
        <a:lstStyle/>
        <a:p>
          <a:endParaRPr lang="en-IN"/>
        </a:p>
      </dgm:t>
    </dgm:pt>
    <dgm:pt modelId="{22EADFA5-9442-4651-A430-7E6A1CD08861}">
      <dgm:prSet/>
      <dgm:spPr/>
      <dgm:t>
        <a:bodyPr/>
        <a:lstStyle/>
        <a:p>
          <a:pPr>
            <a:buFont typeface="Wingdings" panose="05000000000000000000" pitchFamily="2" charset="2"/>
            <a:buChar char=""/>
          </a:pPr>
          <a:r>
            <a:rPr lang="en-US" dirty="0"/>
            <a:t>Married women of reproductive age group (15-49 years)</a:t>
          </a:r>
          <a:endParaRPr lang="en-IN" dirty="0"/>
        </a:p>
      </dgm:t>
    </dgm:pt>
    <dgm:pt modelId="{717E9251-05E4-4DAE-97B3-F99E6B169F13}" type="parTrans" cxnId="{CC5E9636-4090-4597-A343-E62F9A9E26C7}">
      <dgm:prSet/>
      <dgm:spPr/>
      <dgm:t>
        <a:bodyPr/>
        <a:lstStyle/>
        <a:p>
          <a:endParaRPr lang="en-IN"/>
        </a:p>
      </dgm:t>
    </dgm:pt>
    <dgm:pt modelId="{C31B7350-087E-4235-AD00-4ABCE69D2D57}" type="sibTrans" cxnId="{CC5E9636-4090-4597-A343-E62F9A9E26C7}">
      <dgm:prSet/>
      <dgm:spPr/>
      <dgm:t>
        <a:bodyPr/>
        <a:lstStyle/>
        <a:p>
          <a:endParaRPr lang="en-IN"/>
        </a:p>
      </dgm:t>
    </dgm:pt>
    <dgm:pt modelId="{18CB25B0-4F06-4FE3-B8A3-BFEBAE53BC5F}">
      <dgm:prSet/>
      <dgm:spPr/>
      <dgm:t>
        <a:bodyPr/>
        <a:lstStyle/>
        <a:p>
          <a:pPr>
            <a:buFont typeface="Wingdings" panose="05000000000000000000" pitchFamily="2" charset="2"/>
            <a:buChar char=""/>
          </a:pPr>
          <a:r>
            <a:rPr lang="en-US"/>
            <a:t>Had been living in the selected household for at least 3 months (i.e. if a married daughter had been staying at her paternal house for &gt;= 3 month then she was also eligible to be selected)</a:t>
          </a:r>
          <a:endParaRPr lang="en-IN"/>
        </a:p>
      </dgm:t>
    </dgm:pt>
    <dgm:pt modelId="{03608B8B-94AE-4063-9F96-BA943D387E68}" type="parTrans" cxnId="{1E5BCEAE-2208-465E-B2AC-4747627BA5C0}">
      <dgm:prSet/>
      <dgm:spPr/>
      <dgm:t>
        <a:bodyPr/>
        <a:lstStyle/>
        <a:p>
          <a:endParaRPr lang="en-IN"/>
        </a:p>
      </dgm:t>
    </dgm:pt>
    <dgm:pt modelId="{36CBB30C-C012-48B1-932B-561A4065070E}" type="sibTrans" cxnId="{1E5BCEAE-2208-465E-B2AC-4747627BA5C0}">
      <dgm:prSet/>
      <dgm:spPr/>
      <dgm:t>
        <a:bodyPr/>
        <a:lstStyle/>
        <a:p>
          <a:endParaRPr lang="en-IN"/>
        </a:p>
      </dgm:t>
    </dgm:pt>
    <dgm:pt modelId="{DFF4F5E6-3A74-4911-A593-068A1584E136}">
      <dgm:prSet/>
      <dgm:spPr/>
      <dgm:t>
        <a:bodyPr/>
        <a:lstStyle/>
        <a:p>
          <a:pPr>
            <a:buFont typeface="Wingdings" panose="05000000000000000000" pitchFamily="2" charset="2"/>
            <a:buChar char=""/>
          </a:pPr>
          <a:r>
            <a:rPr lang="en-US" b="1" dirty="0"/>
            <a:t>Exclusion </a:t>
          </a:r>
          <a:r>
            <a:rPr lang="en-IN" b="1" dirty="0"/>
            <a:t>criteria for respondents</a:t>
          </a:r>
        </a:p>
      </dgm:t>
    </dgm:pt>
    <dgm:pt modelId="{76FA9989-43B8-4F34-94C0-DDC27FA42756}" type="parTrans" cxnId="{5154FEAC-C75C-4824-A8A1-518575343285}">
      <dgm:prSet/>
      <dgm:spPr/>
      <dgm:t>
        <a:bodyPr/>
        <a:lstStyle/>
        <a:p>
          <a:endParaRPr lang="en-IN"/>
        </a:p>
      </dgm:t>
    </dgm:pt>
    <dgm:pt modelId="{9A01F755-7CA2-4C9B-BA59-D82B6E1C3DB4}" type="sibTrans" cxnId="{5154FEAC-C75C-4824-A8A1-518575343285}">
      <dgm:prSet/>
      <dgm:spPr/>
      <dgm:t>
        <a:bodyPr/>
        <a:lstStyle/>
        <a:p>
          <a:endParaRPr lang="en-IN"/>
        </a:p>
      </dgm:t>
    </dgm:pt>
    <dgm:pt modelId="{3B815098-6E99-4599-BC90-4C9B9975C713}">
      <dgm:prSet/>
      <dgm:spPr/>
      <dgm:t>
        <a:bodyPr/>
        <a:lstStyle/>
        <a:p>
          <a:pPr>
            <a:buFont typeface="Wingdings" panose="05000000000000000000" pitchFamily="2" charset="2"/>
            <a:buChar char=""/>
          </a:pPr>
          <a:r>
            <a:rPr lang="en-US" dirty="0"/>
            <a:t>Widow and divorcee /separated.</a:t>
          </a:r>
          <a:endParaRPr lang="en-IN" dirty="0"/>
        </a:p>
      </dgm:t>
    </dgm:pt>
    <dgm:pt modelId="{5945463F-0666-4566-B6BE-88653517CA84}" type="parTrans" cxnId="{0152CC59-4701-4E93-94EA-8F20C01E0E47}">
      <dgm:prSet/>
      <dgm:spPr/>
      <dgm:t>
        <a:bodyPr/>
        <a:lstStyle/>
        <a:p>
          <a:endParaRPr lang="en-IN"/>
        </a:p>
      </dgm:t>
    </dgm:pt>
    <dgm:pt modelId="{2641230A-5FB2-459A-A60C-100723792109}" type="sibTrans" cxnId="{0152CC59-4701-4E93-94EA-8F20C01E0E47}">
      <dgm:prSet/>
      <dgm:spPr/>
      <dgm:t>
        <a:bodyPr/>
        <a:lstStyle/>
        <a:p>
          <a:endParaRPr lang="en-IN"/>
        </a:p>
      </dgm:t>
    </dgm:pt>
    <dgm:pt modelId="{C54DE04E-7537-4491-B33D-4EB2632AC6D4}">
      <dgm:prSet/>
      <dgm:spPr/>
      <dgm:t>
        <a:bodyPr/>
        <a:lstStyle/>
        <a:p>
          <a:pPr>
            <a:buFont typeface="Wingdings" panose="05000000000000000000" pitchFamily="2" charset="2"/>
            <a:buChar char=""/>
          </a:pPr>
          <a:r>
            <a:rPr lang="en-US"/>
            <a:t>Visitors/guests</a:t>
          </a:r>
          <a:endParaRPr lang="en-IN"/>
        </a:p>
      </dgm:t>
    </dgm:pt>
    <dgm:pt modelId="{29EA3ED9-FE6F-412C-B232-DEDE4EACDDE4}" type="parTrans" cxnId="{1D70D951-CBA9-4BCE-B028-578404FF52C1}">
      <dgm:prSet/>
      <dgm:spPr/>
      <dgm:t>
        <a:bodyPr/>
        <a:lstStyle/>
        <a:p>
          <a:endParaRPr lang="en-IN"/>
        </a:p>
      </dgm:t>
    </dgm:pt>
    <dgm:pt modelId="{B619AC88-D623-4216-8EAE-996C277495A8}" type="sibTrans" cxnId="{1D70D951-CBA9-4BCE-B028-578404FF52C1}">
      <dgm:prSet/>
      <dgm:spPr/>
      <dgm:t>
        <a:bodyPr/>
        <a:lstStyle/>
        <a:p>
          <a:endParaRPr lang="en-IN"/>
        </a:p>
      </dgm:t>
    </dgm:pt>
    <dgm:pt modelId="{95201FAA-E07E-4CEE-8E36-B2016E406C26}">
      <dgm:prSet/>
      <dgm:spPr/>
      <dgm:t>
        <a:bodyPr/>
        <a:lstStyle/>
        <a:p>
          <a:pPr>
            <a:buFont typeface="Wingdings" panose="05000000000000000000" pitchFamily="2" charset="2"/>
            <a:buChar char=""/>
          </a:pPr>
          <a:r>
            <a:rPr lang="en-US"/>
            <a:t>Working women living in a hostel like structure</a:t>
          </a:r>
          <a:endParaRPr lang="en-IN"/>
        </a:p>
      </dgm:t>
    </dgm:pt>
    <dgm:pt modelId="{CA3500AF-A956-4563-ABF0-0BDFF1E46D1C}" type="parTrans" cxnId="{B69F70C8-1091-4AF0-BEDB-8CBB9EBC2B83}">
      <dgm:prSet/>
      <dgm:spPr/>
      <dgm:t>
        <a:bodyPr/>
        <a:lstStyle/>
        <a:p>
          <a:endParaRPr lang="en-IN"/>
        </a:p>
      </dgm:t>
    </dgm:pt>
    <dgm:pt modelId="{B8B8B2B8-F593-4351-BC1E-56F4D664EB1A}" type="sibTrans" cxnId="{B69F70C8-1091-4AF0-BEDB-8CBB9EBC2B83}">
      <dgm:prSet/>
      <dgm:spPr/>
      <dgm:t>
        <a:bodyPr/>
        <a:lstStyle/>
        <a:p>
          <a:endParaRPr lang="en-IN"/>
        </a:p>
      </dgm:t>
    </dgm:pt>
    <dgm:pt modelId="{AD8FD94A-CCEE-4970-9E9A-D18EC68AE405}" type="pres">
      <dgm:prSet presAssocID="{E113C743-C190-4974-A393-ECD725FE956B}" presName="linear" presStyleCnt="0">
        <dgm:presLayoutVars>
          <dgm:dir/>
          <dgm:animLvl val="lvl"/>
          <dgm:resizeHandles val="exact"/>
        </dgm:presLayoutVars>
      </dgm:prSet>
      <dgm:spPr/>
    </dgm:pt>
    <dgm:pt modelId="{4DF0B1B6-FD7C-4D7B-BC0E-8051CC539560}" type="pres">
      <dgm:prSet presAssocID="{46C42CB5-BCA7-4983-9E5C-E0131C281388}" presName="parentLin" presStyleCnt="0"/>
      <dgm:spPr/>
    </dgm:pt>
    <dgm:pt modelId="{D60D41C4-730C-4C97-9C86-54CA679726BE}" type="pres">
      <dgm:prSet presAssocID="{46C42CB5-BCA7-4983-9E5C-E0131C281388}" presName="parentLeftMargin" presStyleLbl="node1" presStyleIdx="0" presStyleCnt="4"/>
      <dgm:spPr/>
    </dgm:pt>
    <dgm:pt modelId="{2F72FDC9-EDBE-475C-A808-49CDC199193C}" type="pres">
      <dgm:prSet presAssocID="{46C42CB5-BCA7-4983-9E5C-E0131C281388}" presName="parentText" presStyleLbl="node1" presStyleIdx="0" presStyleCnt="4">
        <dgm:presLayoutVars>
          <dgm:chMax val="0"/>
          <dgm:bulletEnabled val="1"/>
        </dgm:presLayoutVars>
      </dgm:prSet>
      <dgm:spPr/>
    </dgm:pt>
    <dgm:pt modelId="{02A2F7E9-FEB1-4146-B40C-5CDCCE9620ED}" type="pres">
      <dgm:prSet presAssocID="{46C42CB5-BCA7-4983-9E5C-E0131C281388}" presName="negativeSpace" presStyleCnt="0"/>
      <dgm:spPr/>
    </dgm:pt>
    <dgm:pt modelId="{C5382FF1-67F1-40B1-BED9-EC0A9AFD966D}" type="pres">
      <dgm:prSet presAssocID="{46C42CB5-BCA7-4983-9E5C-E0131C281388}" presName="childText" presStyleLbl="conFgAcc1" presStyleIdx="0" presStyleCnt="4">
        <dgm:presLayoutVars>
          <dgm:bulletEnabled val="1"/>
        </dgm:presLayoutVars>
      </dgm:prSet>
      <dgm:spPr/>
    </dgm:pt>
    <dgm:pt modelId="{87443B51-CD91-405D-ADD3-960A611FA90E}" type="pres">
      <dgm:prSet presAssocID="{01880E05-7C5C-4B1D-9617-801F7913EC06}" presName="spaceBetweenRectangles" presStyleCnt="0"/>
      <dgm:spPr/>
    </dgm:pt>
    <dgm:pt modelId="{D85F30A7-B279-485F-B6C9-BDCCF9FF5683}" type="pres">
      <dgm:prSet presAssocID="{F07BAC28-428E-4F50-A662-129C93287D1F}" presName="parentLin" presStyleCnt="0"/>
      <dgm:spPr/>
    </dgm:pt>
    <dgm:pt modelId="{854FB237-AE19-41F5-A253-453ED265BD31}" type="pres">
      <dgm:prSet presAssocID="{F07BAC28-428E-4F50-A662-129C93287D1F}" presName="parentLeftMargin" presStyleLbl="node1" presStyleIdx="0" presStyleCnt="4"/>
      <dgm:spPr/>
    </dgm:pt>
    <dgm:pt modelId="{361A698F-D373-4268-BB06-C7254D5071E9}" type="pres">
      <dgm:prSet presAssocID="{F07BAC28-428E-4F50-A662-129C93287D1F}" presName="parentText" presStyleLbl="node1" presStyleIdx="1" presStyleCnt="4">
        <dgm:presLayoutVars>
          <dgm:chMax val="0"/>
          <dgm:bulletEnabled val="1"/>
        </dgm:presLayoutVars>
      </dgm:prSet>
      <dgm:spPr/>
    </dgm:pt>
    <dgm:pt modelId="{F2A28B88-7E48-4F40-B4B9-11DF58745253}" type="pres">
      <dgm:prSet presAssocID="{F07BAC28-428E-4F50-A662-129C93287D1F}" presName="negativeSpace" presStyleCnt="0"/>
      <dgm:spPr/>
    </dgm:pt>
    <dgm:pt modelId="{AA63AD8E-0B24-4A27-B1AD-8DD30F3FF170}" type="pres">
      <dgm:prSet presAssocID="{F07BAC28-428E-4F50-A662-129C93287D1F}" presName="childText" presStyleLbl="conFgAcc1" presStyleIdx="1" presStyleCnt="4">
        <dgm:presLayoutVars>
          <dgm:bulletEnabled val="1"/>
        </dgm:presLayoutVars>
      </dgm:prSet>
      <dgm:spPr/>
    </dgm:pt>
    <dgm:pt modelId="{F118B423-8643-49E5-8D2F-333D9B956305}" type="pres">
      <dgm:prSet presAssocID="{18B84E94-30CD-4679-BEE7-99DA8BF22429}" presName="spaceBetweenRectangles" presStyleCnt="0"/>
      <dgm:spPr/>
    </dgm:pt>
    <dgm:pt modelId="{A786F0A9-3FBF-438E-A113-3D35FCF6CBC0}" type="pres">
      <dgm:prSet presAssocID="{702C2ADC-C18D-4A66-B23E-8A5324B6C04E}" presName="parentLin" presStyleCnt="0"/>
      <dgm:spPr/>
    </dgm:pt>
    <dgm:pt modelId="{6BF1D4C2-BA4D-4260-B1E0-50E0C183F554}" type="pres">
      <dgm:prSet presAssocID="{702C2ADC-C18D-4A66-B23E-8A5324B6C04E}" presName="parentLeftMargin" presStyleLbl="node1" presStyleIdx="1" presStyleCnt="4"/>
      <dgm:spPr/>
    </dgm:pt>
    <dgm:pt modelId="{7F7C2B05-5EAA-4204-AC18-6C1F8B129A00}" type="pres">
      <dgm:prSet presAssocID="{702C2ADC-C18D-4A66-B23E-8A5324B6C04E}" presName="parentText" presStyleLbl="node1" presStyleIdx="2" presStyleCnt="4">
        <dgm:presLayoutVars>
          <dgm:chMax val="0"/>
          <dgm:bulletEnabled val="1"/>
        </dgm:presLayoutVars>
      </dgm:prSet>
      <dgm:spPr/>
    </dgm:pt>
    <dgm:pt modelId="{2B6FF3A7-F2CE-427C-8E1A-66F8C0CD8817}" type="pres">
      <dgm:prSet presAssocID="{702C2ADC-C18D-4A66-B23E-8A5324B6C04E}" presName="negativeSpace" presStyleCnt="0"/>
      <dgm:spPr/>
    </dgm:pt>
    <dgm:pt modelId="{486B559E-514C-48C7-BBF3-658794DA14B8}" type="pres">
      <dgm:prSet presAssocID="{702C2ADC-C18D-4A66-B23E-8A5324B6C04E}" presName="childText" presStyleLbl="conFgAcc1" presStyleIdx="2" presStyleCnt="4">
        <dgm:presLayoutVars>
          <dgm:bulletEnabled val="1"/>
        </dgm:presLayoutVars>
      </dgm:prSet>
      <dgm:spPr/>
    </dgm:pt>
    <dgm:pt modelId="{726E8EC0-73A9-4A33-907F-A5078CFE9293}" type="pres">
      <dgm:prSet presAssocID="{79EA48E6-7AAA-410A-89BA-888219F1995B}" presName="spaceBetweenRectangles" presStyleCnt="0"/>
      <dgm:spPr/>
    </dgm:pt>
    <dgm:pt modelId="{6A51234A-ED00-4E2D-BB9D-CC449383FFEE}" type="pres">
      <dgm:prSet presAssocID="{DFF4F5E6-3A74-4911-A593-068A1584E136}" presName="parentLin" presStyleCnt="0"/>
      <dgm:spPr/>
    </dgm:pt>
    <dgm:pt modelId="{997CECD9-2A13-4632-BF55-B4D4B33D2F31}" type="pres">
      <dgm:prSet presAssocID="{DFF4F5E6-3A74-4911-A593-068A1584E136}" presName="parentLeftMargin" presStyleLbl="node1" presStyleIdx="2" presStyleCnt="4"/>
      <dgm:spPr/>
    </dgm:pt>
    <dgm:pt modelId="{2FF05276-D23C-44FA-9347-4F0A18251125}" type="pres">
      <dgm:prSet presAssocID="{DFF4F5E6-3A74-4911-A593-068A1584E136}" presName="parentText" presStyleLbl="node1" presStyleIdx="3" presStyleCnt="4">
        <dgm:presLayoutVars>
          <dgm:chMax val="0"/>
          <dgm:bulletEnabled val="1"/>
        </dgm:presLayoutVars>
      </dgm:prSet>
      <dgm:spPr/>
    </dgm:pt>
    <dgm:pt modelId="{D5FA77F1-691B-4A12-AFEB-75A28932BA2B}" type="pres">
      <dgm:prSet presAssocID="{DFF4F5E6-3A74-4911-A593-068A1584E136}" presName="negativeSpace" presStyleCnt="0"/>
      <dgm:spPr/>
    </dgm:pt>
    <dgm:pt modelId="{03897A1B-0C35-41C0-8D6F-9D2A20D5B2D5}" type="pres">
      <dgm:prSet presAssocID="{DFF4F5E6-3A74-4911-A593-068A1584E136}" presName="childText" presStyleLbl="conFgAcc1" presStyleIdx="3" presStyleCnt="4">
        <dgm:presLayoutVars>
          <dgm:bulletEnabled val="1"/>
        </dgm:presLayoutVars>
      </dgm:prSet>
      <dgm:spPr/>
    </dgm:pt>
  </dgm:ptLst>
  <dgm:cxnLst>
    <dgm:cxn modelId="{D48E6F0A-6B72-418D-AE25-BB7AF2DD0FE5}" type="presOf" srcId="{303FE8E8-0E18-488F-9529-2ED47CAE3FE3}" destId="{AA63AD8E-0B24-4A27-B1AD-8DD30F3FF170}" srcOrd="0" destOrd="1" presId="urn:microsoft.com/office/officeart/2005/8/layout/list1"/>
    <dgm:cxn modelId="{2D96040C-6AB0-4473-A9C6-D841273FEBEF}" srcId="{46C42CB5-BCA7-4983-9E5C-E0131C281388}" destId="{71CECB75-85A9-4EA2-904A-105BF1EAE735}" srcOrd="1" destOrd="0" parTransId="{8D9E12DD-0EAB-4E1F-A624-1B11DFB78031}" sibTransId="{AB8C31B7-4024-4885-8C83-E8B09266FB97}"/>
    <dgm:cxn modelId="{19EE2B18-C7D4-4D36-9CD2-42FA00A5E0A5}" srcId="{E113C743-C190-4974-A393-ECD725FE956B}" destId="{F07BAC28-428E-4F50-A662-129C93287D1F}" srcOrd="1" destOrd="0" parTransId="{8DFEEC51-82DD-47CE-B633-AD895A60AACB}" sibTransId="{18B84E94-30CD-4679-BEE7-99DA8BF22429}"/>
    <dgm:cxn modelId="{59BC1C2E-7637-4FF0-8567-0F864C4459FC}" type="presOf" srcId="{18CB25B0-4F06-4FE3-B8A3-BFEBAE53BC5F}" destId="{486B559E-514C-48C7-BBF3-658794DA14B8}" srcOrd="0" destOrd="1" presId="urn:microsoft.com/office/officeart/2005/8/layout/list1"/>
    <dgm:cxn modelId="{CC5E9636-4090-4597-A343-E62F9A9E26C7}" srcId="{702C2ADC-C18D-4A66-B23E-8A5324B6C04E}" destId="{22EADFA5-9442-4651-A430-7E6A1CD08861}" srcOrd="0" destOrd="0" parTransId="{717E9251-05E4-4DAE-97B3-F99E6B169F13}" sibTransId="{C31B7350-087E-4235-AD00-4ABCE69D2D57}"/>
    <dgm:cxn modelId="{FDA1BB5F-3F19-4972-AD66-E826FD25734A}" type="presOf" srcId="{3B815098-6E99-4599-BC90-4C9B9975C713}" destId="{03897A1B-0C35-41C0-8D6F-9D2A20D5B2D5}" srcOrd="0" destOrd="0" presId="urn:microsoft.com/office/officeart/2005/8/layout/list1"/>
    <dgm:cxn modelId="{9AFA2A62-F5A2-4E2C-8FFE-87A4EC40447F}" type="presOf" srcId="{94300371-AAA3-478D-9F61-E2461085132A}" destId="{AA63AD8E-0B24-4A27-B1AD-8DD30F3FF170}" srcOrd="0" destOrd="0" presId="urn:microsoft.com/office/officeart/2005/8/layout/list1"/>
    <dgm:cxn modelId="{52459A62-75C6-40BD-ACD1-639E5E19E65A}" srcId="{E113C743-C190-4974-A393-ECD725FE956B}" destId="{46C42CB5-BCA7-4983-9E5C-E0131C281388}" srcOrd="0" destOrd="0" parTransId="{373F669E-F9D6-4DBD-8B0A-35CA1A2A6D20}" sibTransId="{01880E05-7C5C-4B1D-9617-801F7913EC06}"/>
    <dgm:cxn modelId="{FFD05763-DED8-4DE7-A9AF-755477AE3F70}" srcId="{F07BAC28-428E-4F50-A662-129C93287D1F}" destId="{603FFDD7-B0BA-4FD7-98B1-028977D10AFA}" srcOrd="4" destOrd="0" parTransId="{2F4036BD-7F7E-4558-8D06-6C38F6A929A7}" sibTransId="{0FDAD1CE-A58A-4477-9350-B4D97EA02744}"/>
    <dgm:cxn modelId="{DED2E064-B519-4519-8DD8-D05277D424F0}" type="presOf" srcId="{DFF4F5E6-3A74-4911-A593-068A1584E136}" destId="{2FF05276-D23C-44FA-9347-4F0A18251125}" srcOrd="1" destOrd="0" presId="urn:microsoft.com/office/officeart/2005/8/layout/list1"/>
    <dgm:cxn modelId="{28BD6B45-7E0D-4161-A5F5-55FBF4635200}" srcId="{F07BAC28-428E-4F50-A662-129C93287D1F}" destId="{303FE8E8-0E18-488F-9529-2ED47CAE3FE3}" srcOrd="1" destOrd="0" parTransId="{73EEA2A5-7521-4F3D-A10A-9A3AB840656A}" sibTransId="{4B7158EC-BC3E-4CAB-9C16-370B60CF9284}"/>
    <dgm:cxn modelId="{ED8EA668-4826-43F1-AB13-6E5F7B1D3554}" type="presOf" srcId="{71CECB75-85A9-4EA2-904A-105BF1EAE735}" destId="{C5382FF1-67F1-40B1-BED9-EC0A9AFD966D}" srcOrd="0" destOrd="1" presId="urn:microsoft.com/office/officeart/2005/8/layout/list1"/>
    <dgm:cxn modelId="{B4EFE348-3397-40A6-9971-BE5E8931421C}" type="presOf" srcId="{46C42CB5-BCA7-4983-9E5C-E0131C281388}" destId="{2F72FDC9-EDBE-475C-A808-49CDC199193C}" srcOrd="1" destOrd="0" presId="urn:microsoft.com/office/officeart/2005/8/layout/list1"/>
    <dgm:cxn modelId="{84938071-C1A6-4F9D-9FBC-452925C07530}" type="presOf" srcId="{E113C743-C190-4974-A393-ECD725FE956B}" destId="{AD8FD94A-CCEE-4970-9E9A-D18EC68AE405}" srcOrd="0" destOrd="0" presId="urn:microsoft.com/office/officeart/2005/8/layout/list1"/>
    <dgm:cxn modelId="{1D70D951-CBA9-4BCE-B028-578404FF52C1}" srcId="{DFF4F5E6-3A74-4911-A593-068A1584E136}" destId="{C54DE04E-7537-4491-B33D-4EB2632AC6D4}" srcOrd="1" destOrd="0" parTransId="{29EA3ED9-FE6F-412C-B232-DEDE4EACDDE4}" sibTransId="{B619AC88-D623-4216-8EAE-996C277495A8}"/>
    <dgm:cxn modelId="{1BB25078-14EA-4FCC-9668-35D9B1C958FB}" srcId="{F07BAC28-428E-4F50-A662-129C93287D1F}" destId="{085D9E96-704E-49CF-89D1-04D60B928698}" srcOrd="3" destOrd="0" parTransId="{56FF809F-B2B9-4922-BFF4-FA3C9C1F0004}" sibTransId="{1E6763D0-C5CB-4932-8E31-331E2B9D1C3F}"/>
    <dgm:cxn modelId="{0C93B758-0862-4864-9C8C-1D7A561F23C6}" srcId="{F07BAC28-428E-4F50-A662-129C93287D1F}" destId="{94300371-AAA3-478D-9F61-E2461085132A}" srcOrd="0" destOrd="0" parTransId="{72E3EE3C-07BC-4A4C-8809-563C047F083F}" sibTransId="{4D2CAB4F-7997-4EDF-ABCD-36C1C9EF9EE4}"/>
    <dgm:cxn modelId="{7B755579-3A5A-419C-B126-EF3711CCA588}" type="presOf" srcId="{702C2ADC-C18D-4A66-B23E-8A5324B6C04E}" destId="{6BF1D4C2-BA4D-4260-B1E0-50E0C183F554}" srcOrd="0" destOrd="0" presId="urn:microsoft.com/office/officeart/2005/8/layout/list1"/>
    <dgm:cxn modelId="{0152CC59-4701-4E93-94EA-8F20C01E0E47}" srcId="{DFF4F5E6-3A74-4911-A593-068A1584E136}" destId="{3B815098-6E99-4599-BC90-4C9B9975C713}" srcOrd="0" destOrd="0" parTransId="{5945463F-0666-4566-B6BE-88653517CA84}" sibTransId="{2641230A-5FB2-459A-A60C-100723792109}"/>
    <dgm:cxn modelId="{D26D3695-2FB2-41B0-A18C-247EA33D3130}" srcId="{E113C743-C190-4974-A393-ECD725FE956B}" destId="{702C2ADC-C18D-4A66-B23E-8A5324B6C04E}" srcOrd="2" destOrd="0" parTransId="{AD721108-A89B-4F55-A5EC-9DDF851297E1}" sibTransId="{79EA48E6-7AAA-410A-89BA-888219F1995B}"/>
    <dgm:cxn modelId="{6DA41C96-15D0-4583-9B2A-121ADD7D8E23}" type="presOf" srcId="{F07BAC28-428E-4F50-A662-129C93287D1F}" destId="{854FB237-AE19-41F5-A253-453ED265BD31}" srcOrd="0" destOrd="0" presId="urn:microsoft.com/office/officeart/2005/8/layout/list1"/>
    <dgm:cxn modelId="{5154FEAC-C75C-4824-A8A1-518575343285}" srcId="{E113C743-C190-4974-A393-ECD725FE956B}" destId="{DFF4F5E6-3A74-4911-A593-068A1584E136}" srcOrd="3" destOrd="0" parTransId="{76FA9989-43B8-4F34-94C0-DDC27FA42756}" sibTransId="{9A01F755-7CA2-4C9B-BA59-D82B6E1C3DB4}"/>
    <dgm:cxn modelId="{1E5BCEAE-2208-465E-B2AC-4747627BA5C0}" srcId="{702C2ADC-C18D-4A66-B23E-8A5324B6C04E}" destId="{18CB25B0-4F06-4FE3-B8A3-BFEBAE53BC5F}" srcOrd="1" destOrd="0" parTransId="{03608B8B-94AE-4063-9F96-BA943D387E68}" sibTransId="{36CBB30C-C012-48B1-932B-561A4065070E}"/>
    <dgm:cxn modelId="{889CC0AF-7E4D-4813-8939-6ED044A2CA5D}" srcId="{46C42CB5-BCA7-4983-9E5C-E0131C281388}" destId="{F72F0848-E5FB-49E4-B298-3B417C12D9D0}" srcOrd="0" destOrd="0" parTransId="{C354415D-56E6-4431-9E0C-14BDBE78CC39}" sibTransId="{EAD085B7-AB57-422E-814C-C8504B45EA3B}"/>
    <dgm:cxn modelId="{8AAAE6B9-9B8C-4F12-BCAB-21078EFD7D5B}" type="presOf" srcId="{DFF4F5E6-3A74-4911-A593-068A1584E136}" destId="{997CECD9-2A13-4632-BF55-B4D4B33D2F31}" srcOrd="0" destOrd="0" presId="urn:microsoft.com/office/officeart/2005/8/layout/list1"/>
    <dgm:cxn modelId="{7CBF1DBC-AB53-4236-B67F-CA4976BFE317}" type="presOf" srcId="{46C42CB5-BCA7-4983-9E5C-E0131C281388}" destId="{D60D41C4-730C-4C97-9C86-54CA679726BE}" srcOrd="0" destOrd="0" presId="urn:microsoft.com/office/officeart/2005/8/layout/list1"/>
    <dgm:cxn modelId="{AD24E3BF-45F8-49A8-8C9A-EB5E0CF15180}" type="presOf" srcId="{FAD40BB3-BBA0-40F0-B754-2ADF6A8232C0}" destId="{C5382FF1-67F1-40B1-BED9-EC0A9AFD966D}" srcOrd="0" destOrd="2" presId="urn:microsoft.com/office/officeart/2005/8/layout/list1"/>
    <dgm:cxn modelId="{B69F70C8-1091-4AF0-BEDB-8CBB9EBC2B83}" srcId="{DFF4F5E6-3A74-4911-A593-068A1584E136}" destId="{95201FAA-E07E-4CEE-8E36-B2016E406C26}" srcOrd="2" destOrd="0" parTransId="{CA3500AF-A956-4563-ABF0-0BDFF1E46D1C}" sibTransId="{B8B8B2B8-F593-4351-BC1E-56F4D664EB1A}"/>
    <dgm:cxn modelId="{3FA92DCE-6098-4397-A5B8-4F0881EA1E9F}" type="presOf" srcId="{702C2ADC-C18D-4A66-B23E-8A5324B6C04E}" destId="{7F7C2B05-5EAA-4204-AC18-6C1F8B129A00}" srcOrd="1" destOrd="0" presId="urn:microsoft.com/office/officeart/2005/8/layout/list1"/>
    <dgm:cxn modelId="{1FDB52CE-D11C-46AD-9CDF-3CD5AFFF5E2F}" type="presOf" srcId="{C54DE04E-7537-4491-B33D-4EB2632AC6D4}" destId="{03897A1B-0C35-41C0-8D6F-9D2A20D5B2D5}" srcOrd="0" destOrd="1" presId="urn:microsoft.com/office/officeart/2005/8/layout/list1"/>
    <dgm:cxn modelId="{1EE9DFCE-E9D7-4058-AFD2-5450A105BB0D}" type="presOf" srcId="{603FFDD7-B0BA-4FD7-98B1-028977D10AFA}" destId="{AA63AD8E-0B24-4A27-B1AD-8DD30F3FF170}" srcOrd="0" destOrd="4" presId="urn:microsoft.com/office/officeart/2005/8/layout/list1"/>
    <dgm:cxn modelId="{E7C7EDCF-9C2E-493C-BAAC-6F7A04A008C8}" type="presOf" srcId="{F07BAC28-428E-4F50-A662-129C93287D1F}" destId="{361A698F-D373-4268-BB06-C7254D5071E9}" srcOrd="1" destOrd="0" presId="urn:microsoft.com/office/officeart/2005/8/layout/list1"/>
    <dgm:cxn modelId="{313393D5-9EB0-4CA5-A8F5-AF091ACF39AA}" type="presOf" srcId="{95201FAA-E07E-4CEE-8E36-B2016E406C26}" destId="{03897A1B-0C35-41C0-8D6F-9D2A20D5B2D5}" srcOrd="0" destOrd="2" presId="urn:microsoft.com/office/officeart/2005/8/layout/list1"/>
    <dgm:cxn modelId="{295445DA-26E5-4F14-8E8E-953399A497DE}" srcId="{F07BAC28-428E-4F50-A662-129C93287D1F}" destId="{C9BAC058-47CE-481B-9156-4D69637BF829}" srcOrd="2" destOrd="0" parTransId="{50CA6E73-CB2E-4C42-B45E-CA0CB0DB6450}" sibTransId="{9552668C-7D94-42A7-821E-00C537EAA4E4}"/>
    <dgm:cxn modelId="{D12535DC-5B35-43FC-935F-0AFCB2F62468}" type="presOf" srcId="{C9BAC058-47CE-481B-9156-4D69637BF829}" destId="{AA63AD8E-0B24-4A27-B1AD-8DD30F3FF170}" srcOrd="0" destOrd="2" presId="urn:microsoft.com/office/officeart/2005/8/layout/list1"/>
    <dgm:cxn modelId="{6CB5EDE7-D2A8-48DF-9BA0-F63E082FD7F6}" srcId="{46C42CB5-BCA7-4983-9E5C-E0131C281388}" destId="{FAD40BB3-BBA0-40F0-B754-2ADF6A8232C0}" srcOrd="2" destOrd="0" parTransId="{D757DF05-A52C-4BE5-A0B1-7C5E7E7074FD}" sibTransId="{3E13B609-8581-45B9-A4D0-41B8FDBA7876}"/>
    <dgm:cxn modelId="{29CC0AED-5645-437D-88F5-D397C96D6478}" type="presOf" srcId="{22EADFA5-9442-4651-A430-7E6A1CD08861}" destId="{486B559E-514C-48C7-BBF3-658794DA14B8}" srcOrd="0" destOrd="0" presId="urn:microsoft.com/office/officeart/2005/8/layout/list1"/>
    <dgm:cxn modelId="{0FCBAFED-859E-461E-A4E1-8FD85868AAFB}" type="presOf" srcId="{085D9E96-704E-49CF-89D1-04D60B928698}" destId="{AA63AD8E-0B24-4A27-B1AD-8DD30F3FF170}" srcOrd="0" destOrd="3" presId="urn:microsoft.com/office/officeart/2005/8/layout/list1"/>
    <dgm:cxn modelId="{3BF13BF1-D8C2-42BB-ADEB-31D741E7C696}" type="presOf" srcId="{F72F0848-E5FB-49E4-B298-3B417C12D9D0}" destId="{C5382FF1-67F1-40B1-BED9-EC0A9AFD966D}" srcOrd="0" destOrd="0" presId="urn:microsoft.com/office/officeart/2005/8/layout/list1"/>
    <dgm:cxn modelId="{89ACF2CD-C74D-4B4F-A62C-55B158077862}" type="presParOf" srcId="{AD8FD94A-CCEE-4970-9E9A-D18EC68AE405}" destId="{4DF0B1B6-FD7C-4D7B-BC0E-8051CC539560}" srcOrd="0" destOrd="0" presId="urn:microsoft.com/office/officeart/2005/8/layout/list1"/>
    <dgm:cxn modelId="{C8B298D9-F5FF-4892-8912-F7926AD4C81C}" type="presParOf" srcId="{4DF0B1B6-FD7C-4D7B-BC0E-8051CC539560}" destId="{D60D41C4-730C-4C97-9C86-54CA679726BE}" srcOrd="0" destOrd="0" presId="urn:microsoft.com/office/officeart/2005/8/layout/list1"/>
    <dgm:cxn modelId="{ED1BC1F9-6464-495B-942E-560D21D76F27}" type="presParOf" srcId="{4DF0B1B6-FD7C-4D7B-BC0E-8051CC539560}" destId="{2F72FDC9-EDBE-475C-A808-49CDC199193C}" srcOrd="1" destOrd="0" presId="urn:microsoft.com/office/officeart/2005/8/layout/list1"/>
    <dgm:cxn modelId="{F592EE69-1F7E-4E2A-B1B7-59C1595FE690}" type="presParOf" srcId="{AD8FD94A-CCEE-4970-9E9A-D18EC68AE405}" destId="{02A2F7E9-FEB1-4146-B40C-5CDCCE9620ED}" srcOrd="1" destOrd="0" presId="urn:microsoft.com/office/officeart/2005/8/layout/list1"/>
    <dgm:cxn modelId="{B0712CBB-F26C-484C-B369-5DFD4B2D6330}" type="presParOf" srcId="{AD8FD94A-CCEE-4970-9E9A-D18EC68AE405}" destId="{C5382FF1-67F1-40B1-BED9-EC0A9AFD966D}" srcOrd="2" destOrd="0" presId="urn:microsoft.com/office/officeart/2005/8/layout/list1"/>
    <dgm:cxn modelId="{0989D128-39F6-45AB-B1C7-32F214F80070}" type="presParOf" srcId="{AD8FD94A-CCEE-4970-9E9A-D18EC68AE405}" destId="{87443B51-CD91-405D-ADD3-960A611FA90E}" srcOrd="3" destOrd="0" presId="urn:microsoft.com/office/officeart/2005/8/layout/list1"/>
    <dgm:cxn modelId="{7048F080-76A8-4ADC-B027-7F978215969E}" type="presParOf" srcId="{AD8FD94A-CCEE-4970-9E9A-D18EC68AE405}" destId="{D85F30A7-B279-485F-B6C9-BDCCF9FF5683}" srcOrd="4" destOrd="0" presId="urn:microsoft.com/office/officeart/2005/8/layout/list1"/>
    <dgm:cxn modelId="{2D6EA456-1AA4-477D-9A8D-BDFE076CEA29}" type="presParOf" srcId="{D85F30A7-B279-485F-B6C9-BDCCF9FF5683}" destId="{854FB237-AE19-41F5-A253-453ED265BD31}" srcOrd="0" destOrd="0" presId="urn:microsoft.com/office/officeart/2005/8/layout/list1"/>
    <dgm:cxn modelId="{ABBB6F89-98CD-4922-B465-C23426234CD9}" type="presParOf" srcId="{D85F30A7-B279-485F-B6C9-BDCCF9FF5683}" destId="{361A698F-D373-4268-BB06-C7254D5071E9}" srcOrd="1" destOrd="0" presId="urn:microsoft.com/office/officeart/2005/8/layout/list1"/>
    <dgm:cxn modelId="{09F68274-CDE1-4E49-ADEB-5F9FA530B2AF}" type="presParOf" srcId="{AD8FD94A-CCEE-4970-9E9A-D18EC68AE405}" destId="{F2A28B88-7E48-4F40-B4B9-11DF58745253}" srcOrd="5" destOrd="0" presId="urn:microsoft.com/office/officeart/2005/8/layout/list1"/>
    <dgm:cxn modelId="{49DEAABB-7B16-4311-AB65-93A197629613}" type="presParOf" srcId="{AD8FD94A-CCEE-4970-9E9A-D18EC68AE405}" destId="{AA63AD8E-0B24-4A27-B1AD-8DD30F3FF170}" srcOrd="6" destOrd="0" presId="urn:microsoft.com/office/officeart/2005/8/layout/list1"/>
    <dgm:cxn modelId="{06349544-6FB4-47CD-B19C-6AB74E9CE14F}" type="presParOf" srcId="{AD8FD94A-CCEE-4970-9E9A-D18EC68AE405}" destId="{F118B423-8643-49E5-8D2F-333D9B956305}" srcOrd="7" destOrd="0" presId="urn:microsoft.com/office/officeart/2005/8/layout/list1"/>
    <dgm:cxn modelId="{57154204-6497-40CD-BB18-84730FC5D2F5}" type="presParOf" srcId="{AD8FD94A-CCEE-4970-9E9A-D18EC68AE405}" destId="{A786F0A9-3FBF-438E-A113-3D35FCF6CBC0}" srcOrd="8" destOrd="0" presId="urn:microsoft.com/office/officeart/2005/8/layout/list1"/>
    <dgm:cxn modelId="{AF6E8FF4-F282-4A12-8616-31836F093183}" type="presParOf" srcId="{A786F0A9-3FBF-438E-A113-3D35FCF6CBC0}" destId="{6BF1D4C2-BA4D-4260-B1E0-50E0C183F554}" srcOrd="0" destOrd="0" presId="urn:microsoft.com/office/officeart/2005/8/layout/list1"/>
    <dgm:cxn modelId="{3C500996-0E59-4008-83DF-E5D4754469AF}" type="presParOf" srcId="{A786F0A9-3FBF-438E-A113-3D35FCF6CBC0}" destId="{7F7C2B05-5EAA-4204-AC18-6C1F8B129A00}" srcOrd="1" destOrd="0" presId="urn:microsoft.com/office/officeart/2005/8/layout/list1"/>
    <dgm:cxn modelId="{66F192CE-73EC-490F-9093-C6B30CE26303}" type="presParOf" srcId="{AD8FD94A-CCEE-4970-9E9A-D18EC68AE405}" destId="{2B6FF3A7-F2CE-427C-8E1A-66F8C0CD8817}" srcOrd="9" destOrd="0" presId="urn:microsoft.com/office/officeart/2005/8/layout/list1"/>
    <dgm:cxn modelId="{6672D8BC-9DBE-4951-85A7-AE1BD783BE5A}" type="presParOf" srcId="{AD8FD94A-CCEE-4970-9E9A-D18EC68AE405}" destId="{486B559E-514C-48C7-BBF3-658794DA14B8}" srcOrd="10" destOrd="0" presId="urn:microsoft.com/office/officeart/2005/8/layout/list1"/>
    <dgm:cxn modelId="{859E00F3-AB11-4006-BDA7-9B38DB819BDE}" type="presParOf" srcId="{AD8FD94A-CCEE-4970-9E9A-D18EC68AE405}" destId="{726E8EC0-73A9-4A33-907F-A5078CFE9293}" srcOrd="11" destOrd="0" presId="urn:microsoft.com/office/officeart/2005/8/layout/list1"/>
    <dgm:cxn modelId="{4C767696-8AE8-48CF-B362-318A889C3A48}" type="presParOf" srcId="{AD8FD94A-CCEE-4970-9E9A-D18EC68AE405}" destId="{6A51234A-ED00-4E2D-BB9D-CC449383FFEE}" srcOrd="12" destOrd="0" presId="urn:microsoft.com/office/officeart/2005/8/layout/list1"/>
    <dgm:cxn modelId="{4148DB48-11B1-4BF9-8021-E092FA4A1690}" type="presParOf" srcId="{6A51234A-ED00-4E2D-BB9D-CC449383FFEE}" destId="{997CECD9-2A13-4632-BF55-B4D4B33D2F31}" srcOrd="0" destOrd="0" presId="urn:microsoft.com/office/officeart/2005/8/layout/list1"/>
    <dgm:cxn modelId="{18B2F7CD-D2B0-4B1F-8440-B4127C03AB00}" type="presParOf" srcId="{6A51234A-ED00-4E2D-BB9D-CC449383FFEE}" destId="{2FF05276-D23C-44FA-9347-4F0A18251125}" srcOrd="1" destOrd="0" presId="urn:microsoft.com/office/officeart/2005/8/layout/list1"/>
    <dgm:cxn modelId="{C51C4623-670C-429B-9A55-035888BF0BFA}" type="presParOf" srcId="{AD8FD94A-CCEE-4970-9E9A-D18EC68AE405}" destId="{D5FA77F1-691B-4A12-AFEB-75A28932BA2B}" srcOrd="13" destOrd="0" presId="urn:microsoft.com/office/officeart/2005/8/layout/list1"/>
    <dgm:cxn modelId="{88356552-8CA6-47C2-A063-031C1932CEB3}" type="presParOf" srcId="{AD8FD94A-CCEE-4970-9E9A-D18EC68AE405}" destId="{03897A1B-0C35-41C0-8D6F-9D2A20D5B2D5}"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99FD139-5B68-4321-B3A8-7DB5904A398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A69D9CF2-1E7C-4AFA-A575-069C7B6A7D48}">
      <dgm:prSet phldrT="[Text]"/>
      <dgm:spPr/>
      <dgm:t>
        <a:bodyPr/>
        <a:lstStyle/>
        <a:p>
          <a:r>
            <a:rPr lang="en-IN" b="1" dirty="0"/>
            <a:t>Data collection </a:t>
          </a:r>
          <a:endParaRPr lang="en-IN" dirty="0"/>
        </a:p>
      </dgm:t>
    </dgm:pt>
    <dgm:pt modelId="{75A9BB44-0CBE-462B-92E2-E185AC506FD0}" type="parTrans" cxnId="{EB81E7E5-C3E8-494B-8258-0B351E57CF39}">
      <dgm:prSet/>
      <dgm:spPr/>
      <dgm:t>
        <a:bodyPr/>
        <a:lstStyle/>
        <a:p>
          <a:endParaRPr lang="en-IN"/>
        </a:p>
      </dgm:t>
    </dgm:pt>
    <dgm:pt modelId="{7B4CD12A-45B4-4E7E-9B9B-FC42C5E7504D}" type="sibTrans" cxnId="{EB81E7E5-C3E8-494B-8258-0B351E57CF39}">
      <dgm:prSet/>
      <dgm:spPr/>
      <dgm:t>
        <a:bodyPr/>
        <a:lstStyle/>
        <a:p>
          <a:endParaRPr lang="en-IN"/>
        </a:p>
      </dgm:t>
    </dgm:pt>
    <dgm:pt modelId="{071A6747-E12F-40C9-BBA3-7E5E540F4164}">
      <dgm:prSet phldrT="[Text]"/>
      <dgm:spPr/>
      <dgm:t>
        <a:bodyPr/>
        <a:lstStyle/>
        <a:p>
          <a:r>
            <a:rPr lang="en-IN" dirty="0"/>
            <a:t>The outcome measures were:</a:t>
          </a:r>
        </a:p>
      </dgm:t>
    </dgm:pt>
    <dgm:pt modelId="{36CA21E6-C2C2-4DC5-90E5-0F90EE3968A4}" type="parTrans" cxnId="{C8E17FC5-7FA1-436C-BE46-3EA7A1E93FB5}">
      <dgm:prSet/>
      <dgm:spPr/>
      <dgm:t>
        <a:bodyPr/>
        <a:lstStyle/>
        <a:p>
          <a:endParaRPr lang="en-IN"/>
        </a:p>
      </dgm:t>
    </dgm:pt>
    <dgm:pt modelId="{765C1E8E-19D3-4CF0-9188-11C959DD5DE9}" type="sibTrans" cxnId="{C8E17FC5-7FA1-436C-BE46-3EA7A1E93FB5}">
      <dgm:prSet/>
      <dgm:spPr/>
      <dgm:t>
        <a:bodyPr/>
        <a:lstStyle/>
        <a:p>
          <a:endParaRPr lang="en-IN"/>
        </a:p>
      </dgm:t>
    </dgm:pt>
    <dgm:pt modelId="{2C5DBDCB-AC0F-4536-B40E-A80D19BDE631}">
      <dgm:prSet phldrT="[Text]"/>
      <dgm:spPr/>
      <dgm:t>
        <a:bodyPr/>
        <a:lstStyle/>
        <a:p>
          <a:r>
            <a:rPr lang="en-IN" dirty="0"/>
            <a:t>social, gender and family level constructs </a:t>
          </a:r>
        </a:p>
      </dgm:t>
    </dgm:pt>
    <dgm:pt modelId="{0DFFD9DB-C87E-4F87-946F-6CE7111E6235}" type="parTrans" cxnId="{C5464BA3-76D9-40C5-A314-D14A7F384530}">
      <dgm:prSet/>
      <dgm:spPr/>
      <dgm:t>
        <a:bodyPr/>
        <a:lstStyle/>
        <a:p>
          <a:endParaRPr lang="en-IN"/>
        </a:p>
      </dgm:t>
    </dgm:pt>
    <dgm:pt modelId="{8D1C4BFA-CF5A-4DB6-94E9-5C046281F0BE}" type="sibTrans" cxnId="{C5464BA3-76D9-40C5-A314-D14A7F384530}">
      <dgm:prSet/>
      <dgm:spPr/>
      <dgm:t>
        <a:bodyPr/>
        <a:lstStyle/>
        <a:p>
          <a:endParaRPr lang="en-IN"/>
        </a:p>
      </dgm:t>
    </dgm:pt>
    <dgm:pt modelId="{06037341-5B78-4C4D-9DD5-C68CF5E0571A}">
      <dgm:prSet phldrT="[Text]"/>
      <dgm:spPr/>
      <dgm:t>
        <a:bodyPr/>
        <a:lstStyle/>
        <a:p>
          <a:r>
            <a:rPr lang="en-IN" dirty="0"/>
            <a:t>Interviews were conducted using a pre-tested structured digital questionnaire in local (Hindi) language.</a:t>
          </a:r>
        </a:p>
      </dgm:t>
    </dgm:pt>
    <dgm:pt modelId="{19D10116-A86B-44CF-8AAB-A9F47B29BFE5}" type="parTrans" cxnId="{59AC4369-FAEA-4A20-9148-2C0693069D7A}">
      <dgm:prSet/>
      <dgm:spPr/>
      <dgm:t>
        <a:bodyPr/>
        <a:lstStyle/>
        <a:p>
          <a:endParaRPr lang="en-IN"/>
        </a:p>
      </dgm:t>
    </dgm:pt>
    <dgm:pt modelId="{D62C9FD0-812D-4634-BE0A-862AC438FB3C}" type="sibTrans" cxnId="{59AC4369-FAEA-4A20-9148-2C0693069D7A}">
      <dgm:prSet/>
      <dgm:spPr/>
      <dgm:t>
        <a:bodyPr/>
        <a:lstStyle/>
        <a:p>
          <a:endParaRPr lang="en-IN"/>
        </a:p>
      </dgm:t>
    </dgm:pt>
    <dgm:pt modelId="{30CFF40D-F94A-47B3-9DBC-EAB8847BFA82}">
      <dgm:prSet phldrT="[Text]"/>
      <dgm:spPr/>
      <dgm:t>
        <a:bodyPr/>
        <a:lstStyle/>
        <a:p>
          <a:endParaRPr lang="en-IN" dirty="0"/>
        </a:p>
      </dgm:t>
    </dgm:pt>
    <dgm:pt modelId="{FFBC67C7-1CB8-45B9-A421-5918AEC65F26}" type="parTrans" cxnId="{93F6A745-09DC-470E-ABEC-E40112376E46}">
      <dgm:prSet/>
      <dgm:spPr/>
      <dgm:t>
        <a:bodyPr/>
        <a:lstStyle/>
        <a:p>
          <a:endParaRPr lang="en-IN"/>
        </a:p>
      </dgm:t>
    </dgm:pt>
    <dgm:pt modelId="{D483547C-179C-4833-8498-DE4D5C7673AC}" type="sibTrans" cxnId="{93F6A745-09DC-470E-ABEC-E40112376E46}">
      <dgm:prSet/>
      <dgm:spPr/>
      <dgm:t>
        <a:bodyPr/>
        <a:lstStyle/>
        <a:p>
          <a:endParaRPr lang="en-IN"/>
        </a:p>
      </dgm:t>
    </dgm:pt>
    <dgm:pt modelId="{F1619009-15AC-4A37-BCBF-F720BA83E474}">
      <dgm:prSet phldrT="[Text]"/>
      <dgm:spPr/>
      <dgm:t>
        <a:bodyPr/>
        <a:lstStyle/>
        <a:p>
          <a:r>
            <a:rPr lang="en-IN" dirty="0"/>
            <a:t>Current contraceptive usage (including contemporary and traditional)</a:t>
          </a:r>
        </a:p>
      </dgm:t>
    </dgm:pt>
    <dgm:pt modelId="{8702E3AB-A98C-4493-8F15-5B10AA363602}" type="parTrans" cxnId="{22DE0C71-1E68-45E2-8E3C-506D344F2868}">
      <dgm:prSet/>
      <dgm:spPr/>
      <dgm:t>
        <a:bodyPr/>
        <a:lstStyle/>
        <a:p>
          <a:endParaRPr lang="en-IN"/>
        </a:p>
      </dgm:t>
    </dgm:pt>
    <dgm:pt modelId="{B2FC710C-93FA-4B24-B5B3-CBED74CBCBC5}" type="sibTrans" cxnId="{22DE0C71-1E68-45E2-8E3C-506D344F2868}">
      <dgm:prSet/>
      <dgm:spPr/>
      <dgm:t>
        <a:bodyPr/>
        <a:lstStyle/>
        <a:p>
          <a:endParaRPr lang="en-IN"/>
        </a:p>
      </dgm:t>
    </dgm:pt>
    <dgm:pt modelId="{6725DC99-AAC9-48EF-8F2D-99BEE8CEB818}">
      <dgm:prSet phldrT="[Text]"/>
      <dgm:spPr/>
      <dgm:t>
        <a:bodyPr/>
        <a:lstStyle/>
        <a:p>
          <a:r>
            <a:rPr lang="en-IN" dirty="0"/>
            <a:t>unmet need for spacing, unmet need for restricting techniques </a:t>
          </a:r>
        </a:p>
      </dgm:t>
    </dgm:pt>
    <dgm:pt modelId="{F0F2A4EE-3C29-4528-94FE-DDC80130E2E3}" type="parTrans" cxnId="{56BDCBCC-41B9-4DED-ACA3-B17CA5D906AB}">
      <dgm:prSet/>
      <dgm:spPr/>
      <dgm:t>
        <a:bodyPr/>
        <a:lstStyle/>
        <a:p>
          <a:endParaRPr lang="en-IN"/>
        </a:p>
      </dgm:t>
    </dgm:pt>
    <dgm:pt modelId="{A75D2D02-8504-461D-B681-2E527E239519}" type="sibTrans" cxnId="{56BDCBCC-41B9-4DED-ACA3-B17CA5D906AB}">
      <dgm:prSet/>
      <dgm:spPr/>
      <dgm:t>
        <a:bodyPr/>
        <a:lstStyle/>
        <a:p>
          <a:endParaRPr lang="en-IN"/>
        </a:p>
      </dgm:t>
    </dgm:pt>
    <dgm:pt modelId="{327D9FFE-820E-4B13-BBEF-8B1976DD3062}">
      <dgm:prSet phldrT="[Text]"/>
      <dgm:spPr/>
      <dgm:t>
        <a:bodyPr/>
        <a:lstStyle/>
        <a:p>
          <a:r>
            <a:rPr lang="en-IN" dirty="0"/>
            <a:t>unexpected pregnancy</a:t>
          </a:r>
        </a:p>
      </dgm:t>
    </dgm:pt>
    <dgm:pt modelId="{607A3B78-367B-4525-81B8-A2422F525556}" type="parTrans" cxnId="{47CE91A8-CC58-4D1B-8156-A97C2C7EB71C}">
      <dgm:prSet/>
      <dgm:spPr/>
      <dgm:t>
        <a:bodyPr/>
        <a:lstStyle/>
        <a:p>
          <a:endParaRPr lang="en-IN"/>
        </a:p>
      </dgm:t>
    </dgm:pt>
    <dgm:pt modelId="{AFCE3973-8E41-4735-9A70-9C0B2DDC91BA}" type="sibTrans" cxnId="{47CE91A8-CC58-4D1B-8156-A97C2C7EB71C}">
      <dgm:prSet/>
      <dgm:spPr/>
      <dgm:t>
        <a:bodyPr/>
        <a:lstStyle/>
        <a:p>
          <a:endParaRPr lang="en-IN"/>
        </a:p>
      </dgm:t>
    </dgm:pt>
    <dgm:pt modelId="{4E621795-F2AC-425A-BEBF-3C6E5BA89A50}">
      <dgm:prSet phldrT="[Text]"/>
      <dgm:spPr/>
      <dgm:t>
        <a:bodyPr/>
        <a:lstStyle/>
        <a:p>
          <a:r>
            <a:rPr lang="en-IN" dirty="0"/>
            <a:t>intention for future use among individuals who had stopped using contraception for any reason </a:t>
          </a:r>
        </a:p>
      </dgm:t>
    </dgm:pt>
    <dgm:pt modelId="{112DDD9A-5954-419B-9346-856EBC97C691}" type="parTrans" cxnId="{DDE0FD0B-C110-43DA-BD50-A455CD599B22}">
      <dgm:prSet/>
      <dgm:spPr/>
      <dgm:t>
        <a:bodyPr/>
        <a:lstStyle/>
        <a:p>
          <a:endParaRPr lang="en-IN"/>
        </a:p>
      </dgm:t>
    </dgm:pt>
    <dgm:pt modelId="{AF3ABD32-67BD-42D3-A94D-9B5035914753}" type="sibTrans" cxnId="{DDE0FD0B-C110-43DA-BD50-A455CD599B22}">
      <dgm:prSet/>
      <dgm:spPr/>
      <dgm:t>
        <a:bodyPr/>
        <a:lstStyle/>
        <a:p>
          <a:endParaRPr lang="en-IN"/>
        </a:p>
      </dgm:t>
    </dgm:pt>
    <dgm:pt modelId="{B8BE6698-CCAD-48A3-BFD5-93841469A422}">
      <dgm:prSet phldrT="[Text]"/>
      <dgm:spPr/>
      <dgm:t>
        <a:bodyPr/>
        <a:lstStyle/>
        <a:p>
          <a:r>
            <a:rPr lang="en-IN" dirty="0"/>
            <a:t>interspousal balance of power</a:t>
          </a:r>
        </a:p>
      </dgm:t>
    </dgm:pt>
    <dgm:pt modelId="{E9109052-2BB3-48D5-8605-E72B6C8BB7F2}" type="parTrans" cxnId="{87A3DFD5-DB51-4352-9811-B6DE0A8AFF1D}">
      <dgm:prSet/>
      <dgm:spPr/>
      <dgm:t>
        <a:bodyPr/>
        <a:lstStyle/>
        <a:p>
          <a:endParaRPr lang="en-IN"/>
        </a:p>
      </dgm:t>
    </dgm:pt>
    <dgm:pt modelId="{A7D6D735-0FE3-4ADD-A09A-3A85E199A52A}" type="sibTrans" cxnId="{87A3DFD5-DB51-4352-9811-B6DE0A8AFF1D}">
      <dgm:prSet/>
      <dgm:spPr/>
      <dgm:t>
        <a:bodyPr/>
        <a:lstStyle/>
        <a:p>
          <a:endParaRPr lang="en-IN"/>
        </a:p>
      </dgm:t>
    </dgm:pt>
    <dgm:pt modelId="{C292CBE7-39FB-418D-86B5-3D78FF7872D7}">
      <dgm:prSet phldrT="[Text]"/>
      <dgm:spPr/>
      <dgm:t>
        <a:bodyPr/>
        <a:lstStyle/>
        <a:p>
          <a:r>
            <a:rPr lang="en-IN" dirty="0"/>
            <a:t>self-efficacy of women in family planning related discussion</a:t>
          </a:r>
        </a:p>
      </dgm:t>
    </dgm:pt>
    <dgm:pt modelId="{58A60F18-0C8E-4F94-995E-8924722E599D}" type="parTrans" cxnId="{B761158C-413A-40C2-BFB8-8949F6597B34}">
      <dgm:prSet/>
      <dgm:spPr/>
      <dgm:t>
        <a:bodyPr/>
        <a:lstStyle/>
        <a:p>
          <a:endParaRPr lang="en-IN"/>
        </a:p>
      </dgm:t>
    </dgm:pt>
    <dgm:pt modelId="{558112C5-4836-4B7B-A919-506E1EE26808}" type="sibTrans" cxnId="{B761158C-413A-40C2-BFB8-8949F6597B34}">
      <dgm:prSet/>
      <dgm:spPr/>
      <dgm:t>
        <a:bodyPr/>
        <a:lstStyle/>
        <a:p>
          <a:endParaRPr lang="en-IN"/>
        </a:p>
      </dgm:t>
    </dgm:pt>
    <dgm:pt modelId="{E05B0A99-D654-4707-92B1-B53ECB7F2AD5}">
      <dgm:prSet phldrT="[Text]"/>
      <dgm:spPr/>
      <dgm:t>
        <a:bodyPr/>
        <a:lstStyle/>
        <a:p>
          <a:r>
            <a:rPr lang="en-IN" dirty="0"/>
            <a:t>Supported by a training manual, </a:t>
          </a:r>
          <a:r>
            <a:rPr lang="en-IN" b="0" dirty="0"/>
            <a:t>rigorous training </a:t>
          </a:r>
          <a:r>
            <a:rPr lang="en-IN" dirty="0"/>
            <a:t>of the data collectors was conducted by an experienced MLE team member.</a:t>
          </a:r>
        </a:p>
      </dgm:t>
    </dgm:pt>
    <dgm:pt modelId="{2C1042C0-63A2-49FF-B366-63007AB924ED}" type="parTrans" cxnId="{EF944540-10E5-4C3C-81C9-D35E34EC1A24}">
      <dgm:prSet/>
      <dgm:spPr/>
      <dgm:t>
        <a:bodyPr/>
        <a:lstStyle/>
        <a:p>
          <a:endParaRPr lang="en-IN"/>
        </a:p>
      </dgm:t>
    </dgm:pt>
    <dgm:pt modelId="{67E0EECA-944C-4A63-B373-B08086352893}" type="sibTrans" cxnId="{EF944540-10E5-4C3C-81C9-D35E34EC1A24}">
      <dgm:prSet/>
      <dgm:spPr/>
      <dgm:t>
        <a:bodyPr/>
        <a:lstStyle/>
        <a:p>
          <a:endParaRPr lang="en-IN"/>
        </a:p>
      </dgm:t>
    </dgm:pt>
    <dgm:pt modelId="{9187D7ED-C74C-4F52-BD63-2FC7179C63AB}">
      <dgm:prSet phldrT="[Text]"/>
      <dgm:spPr/>
      <dgm:t>
        <a:bodyPr/>
        <a:lstStyle/>
        <a:p>
          <a:r>
            <a:rPr lang="en-IN" b="1"/>
            <a:t>Data Analysis</a:t>
          </a:r>
          <a:endParaRPr lang="en-IN" dirty="0"/>
        </a:p>
      </dgm:t>
    </dgm:pt>
    <dgm:pt modelId="{1CA688E9-6348-44BA-8BC1-FA3A866B1147}" type="parTrans" cxnId="{9426272A-6801-4CCD-8D93-C02D2C6C9F75}">
      <dgm:prSet/>
      <dgm:spPr/>
      <dgm:t>
        <a:bodyPr/>
        <a:lstStyle/>
        <a:p>
          <a:endParaRPr lang="en-IN"/>
        </a:p>
      </dgm:t>
    </dgm:pt>
    <dgm:pt modelId="{CC80C77E-846A-4C04-991B-32C4F4B53B6B}" type="sibTrans" cxnId="{9426272A-6801-4CCD-8D93-C02D2C6C9F75}">
      <dgm:prSet/>
      <dgm:spPr/>
      <dgm:t>
        <a:bodyPr/>
        <a:lstStyle/>
        <a:p>
          <a:endParaRPr lang="en-IN"/>
        </a:p>
      </dgm:t>
    </dgm:pt>
    <dgm:pt modelId="{64432AC8-D4E8-44A7-BD18-464E2BBA496D}">
      <dgm:prSet phldrT="[Text]"/>
      <dgm:spPr/>
      <dgm:t>
        <a:bodyPr/>
        <a:lstStyle/>
        <a:p>
          <a:r>
            <a:rPr lang="en-US" dirty="0"/>
            <a:t>The quantitative data analysis was done using SAS 9.4. Data cleaning, coding/re-coding and data processing were done. </a:t>
          </a:r>
          <a:endParaRPr lang="en-IN" dirty="0"/>
        </a:p>
      </dgm:t>
    </dgm:pt>
    <dgm:pt modelId="{4C71FB67-5F7A-4129-84E7-8D909AF3F11F}" type="parTrans" cxnId="{BD6D1639-31CA-4567-B3F3-8C233A7391EF}">
      <dgm:prSet/>
      <dgm:spPr/>
      <dgm:t>
        <a:bodyPr/>
        <a:lstStyle/>
        <a:p>
          <a:endParaRPr lang="en-IN"/>
        </a:p>
      </dgm:t>
    </dgm:pt>
    <dgm:pt modelId="{8FAAB3C0-03EF-49EC-B25C-75087F7D8221}" type="sibTrans" cxnId="{BD6D1639-31CA-4567-B3F3-8C233A7391EF}">
      <dgm:prSet/>
      <dgm:spPr/>
      <dgm:t>
        <a:bodyPr/>
        <a:lstStyle/>
        <a:p>
          <a:endParaRPr lang="en-IN"/>
        </a:p>
      </dgm:t>
    </dgm:pt>
    <dgm:pt modelId="{E35D45BC-475B-45ED-AA2B-6B41D0EBBF4B}">
      <dgm:prSet phldrT="[Text]"/>
      <dgm:spPr/>
      <dgm:t>
        <a:bodyPr/>
        <a:lstStyle/>
        <a:p>
          <a:r>
            <a:rPr lang="en-IN" dirty="0"/>
            <a:t>The qualitative data analysis adhered to following the grounded theory approach to extract major themes through the coding of text data. The coding was initially done by interviewers, then a separate batch of experts read and reread all transcripts for improving the coding and recoding was done, as per the requirement. The codes were further refined, combined, and categorized for analysis. A multi-stage deductive interpretative thematic process was adopted to identify recurring themes and ideas from the transcripts.</a:t>
          </a:r>
        </a:p>
      </dgm:t>
    </dgm:pt>
    <dgm:pt modelId="{A002CFAC-2A89-4175-B9F3-ED0124840A1B}" type="parTrans" cxnId="{A0CFB285-BA88-4874-B175-5AA3F3600D1E}">
      <dgm:prSet/>
      <dgm:spPr/>
      <dgm:t>
        <a:bodyPr/>
        <a:lstStyle/>
        <a:p>
          <a:endParaRPr lang="en-IN"/>
        </a:p>
      </dgm:t>
    </dgm:pt>
    <dgm:pt modelId="{322A6F01-DA4F-429C-93D0-65B8996D5D7C}" type="sibTrans" cxnId="{A0CFB285-BA88-4874-B175-5AA3F3600D1E}">
      <dgm:prSet/>
      <dgm:spPr/>
      <dgm:t>
        <a:bodyPr/>
        <a:lstStyle/>
        <a:p>
          <a:endParaRPr lang="en-IN"/>
        </a:p>
      </dgm:t>
    </dgm:pt>
    <dgm:pt modelId="{83E5BCD7-631E-4849-8259-C8CD06C1C8FD}" type="pres">
      <dgm:prSet presAssocID="{199FD139-5B68-4321-B3A8-7DB5904A398E}" presName="linear" presStyleCnt="0">
        <dgm:presLayoutVars>
          <dgm:dir/>
          <dgm:animLvl val="lvl"/>
          <dgm:resizeHandles val="exact"/>
        </dgm:presLayoutVars>
      </dgm:prSet>
      <dgm:spPr/>
    </dgm:pt>
    <dgm:pt modelId="{FDE6A4B1-0839-41D6-A641-82A8F133DC3E}" type="pres">
      <dgm:prSet presAssocID="{A69D9CF2-1E7C-4AFA-A575-069C7B6A7D48}" presName="parentLin" presStyleCnt="0"/>
      <dgm:spPr/>
    </dgm:pt>
    <dgm:pt modelId="{4EBEC2DF-160F-4D3E-AC07-5C8EFA4A126E}" type="pres">
      <dgm:prSet presAssocID="{A69D9CF2-1E7C-4AFA-A575-069C7B6A7D48}" presName="parentLeftMargin" presStyleLbl="node1" presStyleIdx="0" presStyleCnt="3"/>
      <dgm:spPr/>
    </dgm:pt>
    <dgm:pt modelId="{85427A2E-928F-4BD1-A5A4-3FED972F83EF}" type="pres">
      <dgm:prSet presAssocID="{A69D9CF2-1E7C-4AFA-A575-069C7B6A7D48}" presName="parentText" presStyleLbl="node1" presStyleIdx="0" presStyleCnt="3">
        <dgm:presLayoutVars>
          <dgm:chMax val="0"/>
          <dgm:bulletEnabled val="1"/>
        </dgm:presLayoutVars>
      </dgm:prSet>
      <dgm:spPr/>
    </dgm:pt>
    <dgm:pt modelId="{2F3F5CBF-3B31-45A8-8DA4-F69CD8CF760B}" type="pres">
      <dgm:prSet presAssocID="{A69D9CF2-1E7C-4AFA-A575-069C7B6A7D48}" presName="negativeSpace" presStyleCnt="0"/>
      <dgm:spPr/>
    </dgm:pt>
    <dgm:pt modelId="{D84B755F-FA52-44BC-8681-E3EAFFBC337B}" type="pres">
      <dgm:prSet presAssocID="{A69D9CF2-1E7C-4AFA-A575-069C7B6A7D48}" presName="childText" presStyleLbl="conFgAcc1" presStyleIdx="0" presStyleCnt="3">
        <dgm:presLayoutVars>
          <dgm:bulletEnabled val="1"/>
        </dgm:presLayoutVars>
      </dgm:prSet>
      <dgm:spPr/>
    </dgm:pt>
    <dgm:pt modelId="{13581E48-6F87-4391-BD65-25682B67B017}" type="pres">
      <dgm:prSet presAssocID="{7B4CD12A-45B4-4E7E-9B9B-FC42C5E7504D}" presName="spaceBetweenRectangles" presStyleCnt="0"/>
      <dgm:spPr/>
    </dgm:pt>
    <dgm:pt modelId="{AF25D356-30C7-4172-91CC-542D24225635}" type="pres">
      <dgm:prSet presAssocID="{071A6747-E12F-40C9-BBA3-7E5E540F4164}" presName="parentLin" presStyleCnt="0"/>
      <dgm:spPr/>
    </dgm:pt>
    <dgm:pt modelId="{A29B3CB4-CC45-4324-8B7F-16D7F4138780}" type="pres">
      <dgm:prSet presAssocID="{071A6747-E12F-40C9-BBA3-7E5E540F4164}" presName="parentLeftMargin" presStyleLbl="node1" presStyleIdx="0" presStyleCnt="3"/>
      <dgm:spPr/>
    </dgm:pt>
    <dgm:pt modelId="{92A6FDDE-228C-40FE-B156-A6116DCB0A16}" type="pres">
      <dgm:prSet presAssocID="{071A6747-E12F-40C9-BBA3-7E5E540F4164}" presName="parentText" presStyleLbl="node1" presStyleIdx="1" presStyleCnt="3">
        <dgm:presLayoutVars>
          <dgm:chMax val="0"/>
          <dgm:bulletEnabled val="1"/>
        </dgm:presLayoutVars>
      </dgm:prSet>
      <dgm:spPr/>
    </dgm:pt>
    <dgm:pt modelId="{0797F19B-0494-4451-BE88-0F7B991C4C20}" type="pres">
      <dgm:prSet presAssocID="{071A6747-E12F-40C9-BBA3-7E5E540F4164}" presName="negativeSpace" presStyleCnt="0"/>
      <dgm:spPr/>
    </dgm:pt>
    <dgm:pt modelId="{639E04A0-FF33-4205-9B11-D169539C5391}" type="pres">
      <dgm:prSet presAssocID="{071A6747-E12F-40C9-BBA3-7E5E540F4164}" presName="childText" presStyleLbl="conFgAcc1" presStyleIdx="1" presStyleCnt="3">
        <dgm:presLayoutVars>
          <dgm:bulletEnabled val="1"/>
        </dgm:presLayoutVars>
      </dgm:prSet>
      <dgm:spPr/>
    </dgm:pt>
    <dgm:pt modelId="{316C468C-422A-4245-A1FA-A736948859CE}" type="pres">
      <dgm:prSet presAssocID="{765C1E8E-19D3-4CF0-9188-11C959DD5DE9}" presName="spaceBetweenRectangles" presStyleCnt="0"/>
      <dgm:spPr/>
    </dgm:pt>
    <dgm:pt modelId="{BDBCFED3-BBC6-41E3-AB8E-EA768CD272FE}" type="pres">
      <dgm:prSet presAssocID="{9187D7ED-C74C-4F52-BD63-2FC7179C63AB}" presName="parentLin" presStyleCnt="0"/>
      <dgm:spPr/>
    </dgm:pt>
    <dgm:pt modelId="{167B3831-CEEA-49A7-9EF8-3A1E99EC5166}" type="pres">
      <dgm:prSet presAssocID="{9187D7ED-C74C-4F52-BD63-2FC7179C63AB}" presName="parentLeftMargin" presStyleLbl="node1" presStyleIdx="1" presStyleCnt="3"/>
      <dgm:spPr/>
    </dgm:pt>
    <dgm:pt modelId="{BD547720-739B-4DCC-95B7-0A3DDB6CD99E}" type="pres">
      <dgm:prSet presAssocID="{9187D7ED-C74C-4F52-BD63-2FC7179C63AB}" presName="parentText" presStyleLbl="node1" presStyleIdx="2" presStyleCnt="3">
        <dgm:presLayoutVars>
          <dgm:chMax val="0"/>
          <dgm:bulletEnabled val="1"/>
        </dgm:presLayoutVars>
      </dgm:prSet>
      <dgm:spPr/>
    </dgm:pt>
    <dgm:pt modelId="{34439753-FC25-4EC2-AF4E-195094A9C25A}" type="pres">
      <dgm:prSet presAssocID="{9187D7ED-C74C-4F52-BD63-2FC7179C63AB}" presName="negativeSpace" presStyleCnt="0"/>
      <dgm:spPr/>
    </dgm:pt>
    <dgm:pt modelId="{FC302A0A-D1C5-4FC0-A68F-6C7A1CF1B708}" type="pres">
      <dgm:prSet presAssocID="{9187D7ED-C74C-4F52-BD63-2FC7179C63AB}" presName="childText" presStyleLbl="conFgAcc1" presStyleIdx="2" presStyleCnt="3" custLinFactNeighborY="23561">
        <dgm:presLayoutVars>
          <dgm:bulletEnabled val="1"/>
        </dgm:presLayoutVars>
      </dgm:prSet>
      <dgm:spPr/>
    </dgm:pt>
  </dgm:ptLst>
  <dgm:cxnLst>
    <dgm:cxn modelId="{F1104907-45A9-4AA1-9DB6-B6F299D3D213}" type="presOf" srcId="{071A6747-E12F-40C9-BBA3-7E5E540F4164}" destId="{A29B3CB4-CC45-4324-8B7F-16D7F4138780}" srcOrd="0" destOrd="0" presId="urn:microsoft.com/office/officeart/2005/8/layout/list1"/>
    <dgm:cxn modelId="{959CC60A-5BE4-4DA0-BF89-FC18A06ED231}" type="presOf" srcId="{64432AC8-D4E8-44A7-BD18-464E2BBA496D}" destId="{FC302A0A-D1C5-4FC0-A68F-6C7A1CF1B708}" srcOrd="0" destOrd="0" presId="urn:microsoft.com/office/officeart/2005/8/layout/list1"/>
    <dgm:cxn modelId="{DDE0FD0B-C110-43DA-BD50-A455CD599B22}" srcId="{071A6747-E12F-40C9-BBA3-7E5E540F4164}" destId="{4E621795-F2AC-425A-BEBF-3C6E5BA89A50}" srcOrd="3" destOrd="0" parTransId="{112DDD9A-5954-419B-9346-856EBC97C691}" sibTransId="{AF3ABD32-67BD-42D3-A94D-9B5035914753}"/>
    <dgm:cxn modelId="{CC4E3F11-DE14-47A1-A701-303CCFCC371C}" type="presOf" srcId="{A69D9CF2-1E7C-4AFA-A575-069C7B6A7D48}" destId="{4EBEC2DF-160F-4D3E-AC07-5C8EFA4A126E}" srcOrd="0" destOrd="0" presId="urn:microsoft.com/office/officeart/2005/8/layout/list1"/>
    <dgm:cxn modelId="{478A2920-D79D-4144-9590-C3D7CB9673C6}" type="presOf" srcId="{E35D45BC-475B-45ED-AA2B-6B41D0EBBF4B}" destId="{FC302A0A-D1C5-4FC0-A68F-6C7A1CF1B708}" srcOrd="0" destOrd="1" presId="urn:microsoft.com/office/officeart/2005/8/layout/list1"/>
    <dgm:cxn modelId="{9426272A-6801-4CCD-8D93-C02D2C6C9F75}" srcId="{199FD139-5B68-4321-B3A8-7DB5904A398E}" destId="{9187D7ED-C74C-4F52-BD63-2FC7179C63AB}" srcOrd="2" destOrd="0" parTransId="{1CA688E9-6348-44BA-8BC1-FA3A866B1147}" sibTransId="{CC80C77E-846A-4C04-991B-32C4F4B53B6B}"/>
    <dgm:cxn modelId="{BD6D1639-31CA-4567-B3F3-8C233A7391EF}" srcId="{9187D7ED-C74C-4F52-BD63-2FC7179C63AB}" destId="{64432AC8-D4E8-44A7-BD18-464E2BBA496D}" srcOrd="0" destOrd="0" parTransId="{4C71FB67-5F7A-4129-84E7-8D909AF3F11F}" sibTransId="{8FAAB3C0-03EF-49EC-B25C-75087F7D8221}"/>
    <dgm:cxn modelId="{3A11773D-8F61-4BC2-AFDB-A48A025794BA}" type="presOf" srcId="{071A6747-E12F-40C9-BBA3-7E5E540F4164}" destId="{92A6FDDE-228C-40FE-B156-A6116DCB0A16}" srcOrd="1" destOrd="0" presId="urn:microsoft.com/office/officeart/2005/8/layout/list1"/>
    <dgm:cxn modelId="{EF944540-10E5-4C3C-81C9-D35E34EC1A24}" srcId="{A69D9CF2-1E7C-4AFA-A575-069C7B6A7D48}" destId="{E05B0A99-D654-4707-92B1-B53ECB7F2AD5}" srcOrd="1" destOrd="0" parTransId="{2C1042C0-63A2-49FF-B366-63007AB924ED}" sibTransId="{67E0EECA-944C-4A63-B373-B08086352893}"/>
    <dgm:cxn modelId="{9011465F-2429-4396-A761-7C6ADD87B74C}" type="presOf" srcId="{199FD139-5B68-4321-B3A8-7DB5904A398E}" destId="{83E5BCD7-631E-4849-8259-C8CD06C1C8FD}" srcOrd="0" destOrd="0" presId="urn:microsoft.com/office/officeart/2005/8/layout/list1"/>
    <dgm:cxn modelId="{D575D143-ADC2-4205-9D05-560529A78727}" type="presOf" srcId="{327D9FFE-820E-4B13-BBEF-8B1976DD3062}" destId="{639E04A0-FF33-4205-9B11-D169539C5391}" srcOrd="0" destOrd="2" presId="urn:microsoft.com/office/officeart/2005/8/layout/list1"/>
    <dgm:cxn modelId="{93F6A745-09DC-470E-ABEC-E40112376E46}" srcId="{A69D9CF2-1E7C-4AFA-A575-069C7B6A7D48}" destId="{30CFF40D-F94A-47B3-9DBC-EAB8847BFA82}" srcOrd="2" destOrd="0" parTransId="{FFBC67C7-1CB8-45B9-A421-5918AEC65F26}" sibTransId="{D483547C-179C-4833-8498-DE4D5C7673AC}"/>
    <dgm:cxn modelId="{59AC4369-FAEA-4A20-9148-2C0693069D7A}" srcId="{A69D9CF2-1E7C-4AFA-A575-069C7B6A7D48}" destId="{06037341-5B78-4C4D-9DD5-C68CF5E0571A}" srcOrd="0" destOrd="0" parTransId="{19D10116-A86B-44CF-8AAB-A9F47B29BFE5}" sibTransId="{D62C9FD0-812D-4634-BE0A-862AC438FB3C}"/>
    <dgm:cxn modelId="{22DE0C71-1E68-45E2-8E3C-506D344F2868}" srcId="{071A6747-E12F-40C9-BBA3-7E5E540F4164}" destId="{F1619009-15AC-4A37-BCBF-F720BA83E474}" srcOrd="0" destOrd="0" parTransId="{8702E3AB-A98C-4493-8F15-5B10AA363602}" sibTransId="{B2FC710C-93FA-4B24-B5B3-CBED74CBCBC5}"/>
    <dgm:cxn modelId="{2110A678-3F1C-444A-B28B-56EE9194CD4E}" type="presOf" srcId="{B8BE6698-CCAD-48A3-BFD5-93841469A422}" destId="{639E04A0-FF33-4205-9B11-D169539C5391}" srcOrd="0" destOrd="5" presId="urn:microsoft.com/office/officeart/2005/8/layout/list1"/>
    <dgm:cxn modelId="{B8B81579-EA95-4CD4-91CD-E61F7977681D}" type="presOf" srcId="{6725DC99-AAC9-48EF-8F2D-99BEE8CEB818}" destId="{639E04A0-FF33-4205-9B11-D169539C5391}" srcOrd="0" destOrd="1" presId="urn:microsoft.com/office/officeart/2005/8/layout/list1"/>
    <dgm:cxn modelId="{A0CFB285-BA88-4874-B175-5AA3F3600D1E}" srcId="{9187D7ED-C74C-4F52-BD63-2FC7179C63AB}" destId="{E35D45BC-475B-45ED-AA2B-6B41D0EBBF4B}" srcOrd="1" destOrd="0" parTransId="{A002CFAC-2A89-4175-B9F3-ED0124840A1B}" sibTransId="{322A6F01-DA4F-429C-93D0-65B8996D5D7C}"/>
    <dgm:cxn modelId="{B761158C-413A-40C2-BFB8-8949F6597B34}" srcId="{071A6747-E12F-40C9-BBA3-7E5E540F4164}" destId="{C292CBE7-39FB-418D-86B5-3D78FF7872D7}" srcOrd="6" destOrd="0" parTransId="{58A60F18-0C8E-4F94-995E-8924722E599D}" sibTransId="{558112C5-4836-4B7B-A919-506E1EE26808}"/>
    <dgm:cxn modelId="{C5D00692-E079-4B17-89CF-C22051C7871E}" type="presOf" srcId="{9187D7ED-C74C-4F52-BD63-2FC7179C63AB}" destId="{BD547720-739B-4DCC-95B7-0A3DDB6CD99E}" srcOrd="1" destOrd="0" presId="urn:microsoft.com/office/officeart/2005/8/layout/list1"/>
    <dgm:cxn modelId="{C5464BA3-76D9-40C5-A314-D14A7F384530}" srcId="{071A6747-E12F-40C9-BBA3-7E5E540F4164}" destId="{2C5DBDCB-AC0F-4536-B40E-A80D19BDE631}" srcOrd="4" destOrd="0" parTransId="{0DFFD9DB-C87E-4F87-946F-6CE7111E6235}" sibTransId="{8D1C4BFA-CF5A-4DB6-94E9-5C046281F0BE}"/>
    <dgm:cxn modelId="{D97780A5-2094-4588-B1EA-49C083681295}" type="presOf" srcId="{30CFF40D-F94A-47B3-9DBC-EAB8847BFA82}" destId="{D84B755F-FA52-44BC-8681-E3EAFFBC337B}" srcOrd="0" destOrd="2" presId="urn:microsoft.com/office/officeart/2005/8/layout/list1"/>
    <dgm:cxn modelId="{47CE91A8-CC58-4D1B-8156-A97C2C7EB71C}" srcId="{071A6747-E12F-40C9-BBA3-7E5E540F4164}" destId="{327D9FFE-820E-4B13-BBEF-8B1976DD3062}" srcOrd="2" destOrd="0" parTransId="{607A3B78-367B-4525-81B8-A2422F525556}" sibTransId="{AFCE3973-8E41-4735-9A70-9C0B2DDC91BA}"/>
    <dgm:cxn modelId="{2A73EDB2-F271-4F88-9242-EC979CA5F641}" type="presOf" srcId="{A69D9CF2-1E7C-4AFA-A575-069C7B6A7D48}" destId="{85427A2E-928F-4BD1-A5A4-3FED972F83EF}" srcOrd="1" destOrd="0" presId="urn:microsoft.com/office/officeart/2005/8/layout/list1"/>
    <dgm:cxn modelId="{C8E17FC5-7FA1-436C-BE46-3EA7A1E93FB5}" srcId="{199FD139-5B68-4321-B3A8-7DB5904A398E}" destId="{071A6747-E12F-40C9-BBA3-7E5E540F4164}" srcOrd="1" destOrd="0" parTransId="{36CA21E6-C2C2-4DC5-90E5-0F90EE3968A4}" sibTransId="{765C1E8E-19D3-4CF0-9188-11C959DD5DE9}"/>
    <dgm:cxn modelId="{56BDCBCC-41B9-4DED-ACA3-B17CA5D906AB}" srcId="{071A6747-E12F-40C9-BBA3-7E5E540F4164}" destId="{6725DC99-AAC9-48EF-8F2D-99BEE8CEB818}" srcOrd="1" destOrd="0" parTransId="{F0F2A4EE-3C29-4528-94FE-DDC80130E2E3}" sibTransId="{A75D2D02-8504-461D-B681-2E527E239519}"/>
    <dgm:cxn modelId="{1DA163D1-EF10-4F0E-980C-1180FA062BAF}" type="presOf" srcId="{E05B0A99-D654-4707-92B1-B53ECB7F2AD5}" destId="{D84B755F-FA52-44BC-8681-E3EAFFBC337B}" srcOrd="0" destOrd="1" presId="urn:microsoft.com/office/officeart/2005/8/layout/list1"/>
    <dgm:cxn modelId="{11E72CD4-C415-48DF-BDED-CB7EB8544236}" type="presOf" srcId="{4E621795-F2AC-425A-BEBF-3C6E5BA89A50}" destId="{639E04A0-FF33-4205-9B11-D169539C5391}" srcOrd="0" destOrd="3" presId="urn:microsoft.com/office/officeart/2005/8/layout/list1"/>
    <dgm:cxn modelId="{87A3DFD5-DB51-4352-9811-B6DE0A8AFF1D}" srcId="{071A6747-E12F-40C9-BBA3-7E5E540F4164}" destId="{B8BE6698-CCAD-48A3-BFD5-93841469A422}" srcOrd="5" destOrd="0" parTransId="{E9109052-2BB3-48D5-8605-E72B6C8BB7F2}" sibTransId="{A7D6D735-0FE3-4ADD-A09A-3A85E199A52A}"/>
    <dgm:cxn modelId="{A58FF6D5-57EB-40CA-A8D5-ABBD4CF3DA8C}" type="presOf" srcId="{2C5DBDCB-AC0F-4536-B40E-A80D19BDE631}" destId="{639E04A0-FF33-4205-9B11-D169539C5391}" srcOrd="0" destOrd="4" presId="urn:microsoft.com/office/officeart/2005/8/layout/list1"/>
    <dgm:cxn modelId="{10744DD9-068A-4171-AFF1-31D8D1795994}" type="presOf" srcId="{9187D7ED-C74C-4F52-BD63-2FC7179C63AB}" destId="{167B3831-CEEA-49A7-9EF8-3A1E99EC5166}" srcOrd="0" destOrd="0" presId="urn:microsoft.com/office/officeart/2005/8/layout/list1"/>
    <dgm:cxn modelId="{BADA7DD9-A111-4CB1-A60A-09658B8B2AC7}" type="presOf" srcId="{F1619009-15AC-4A37-BCBF-F720BA83E474}" destId="{639E04A0-FF33-4205-9B11-D169539C5391}" srcOrd="0" destOrd="0" presId="urn:microsoft.com/office/officeart/2005/8/layout/list1"/>
    <dgm:cxn modelId="{FE3D75E4-8899-485C-B176-FE78C3FDAEA4}" type="presOf" srcId="{06037341-5B78-4C4D-9DD5-C68CF5E0571A}" destId="{D84B755F-FA52-44BC-8681-E3EAFFBC337B}" srcOrd="0" destOrd="0" presId="urn:microsoft.com/office/officeart/2005/8/layout/list1"/>
    <dgm:cxn modelId="{EB81E7E5-C3E8-494B-8258-0B351E57CF39}" srcId="{199FD139-5B68-4321-B3A8-7DB5904A398E}" destId="{A69D9CF2-1E7C-4AFA-A575-069C7B6A7D48}" srcOrd="0" destOrd="0" parTransId="{75A9BB44-0CBE-462B-92E2-E185AC506FD0}" sibTransId="{7B4CD12A-45B4-4E7E-9B9B-FC42C5E7504D}"/>
    <dgm:cxn modelId="{09FECBF1-C9FF-4D6B-8773-8F0638976B08}" type="presOf" srcId="{C292CBE7-39FB-418D-86B5-3D78FF7872D7}" destId="{639E04A0-FF33-4205-9B11-D169539C5391}" srcOrd="0" destOrd="6" presId="urn:microsoft.com/office/officeart/2005/8/layout/list1"/>
    <dgm:cxn modelId="{F4CBCAF8-FB2A-46BA-AE3C-8806B313319D}" type="presParOf" srcId="{83E5BCD7-631E-4849-8259-C8CD06C1C8FD}" destId="{FDE6A4B1-0839-41D6-A641-82A8F133DC3E}" srcOrd="0" destOrd="0" presId="urn:microsoft.com/office/officeart/2005/8/layout/list1"/>
    <dgm:cxn modelId="{9BB66AF1-8C6E-4C9B-9B45-B2D19013D6DF}" type="presParOf" srcId="{FDE6A4B1-0839-41D6-A641-82A8F133DC3E}" destId="{4EBEC2DF-160F-4D3E-AC07-5C8EFA4A126E}" srcOrd="0" destOrd="0" presId="urn:microsoft.com/office/officeart/2005/8/layout/list1"/>
    <dgm:cxn modelId="{B89DD8E2-E885-4267-999F-702DCC887E4E}" type="presParOf" srcId="{FDE6A4B1-0839-41D6-A641-82A8F133DC3E}" destId="{85427A2E-928F-4BD1-A5A4-3FED972F83EF}" srcOrd="1" destOrd="0" presId="urn:microsoft.com/office/officeart/2005/8/layout/list1"/>
    <dgm:cxn modelId="{ED37E75B-DC7D-4706-83D3-2106E2E1D71A}" type="presParOf" srcId="{83E5BCD7-631E-4849-8259-C8CD06C1C8FD}" destId="{2F3F5CBF-3B31-45A8-8DA4-F69CD8CF760B}" srcOrd="1" destOrd="0" presId="urn:microsoft.com/office/officeart/2005/8/layout/list1"/>
    <dgm:cxn modelId="{5D8EBCC2-12B6-47FA-8092-1E61F1284DCD}" type="presParOf" srcId="{83E5BCD7-631E-4849-8259-C8CD06C1C8FD}" destId="{D84B755F-FA52-44BC-8681-E3EAFFBC337B}" srcOrd="2" destOrd="0" presId="urn:microsoft.com/office/officeart/2005/8/layout/list1"/>
    <dgm:cxn modelId="{94BF4431-50BE-4B30-8E18-6196C5A9FD3A}" type="presParOf" srcId="{83E5BCD7-631E-4849-8259-C8CD06C1C8FD}" destId="{13581E48-6F87-4391-BD65-25682B67B017}" srcOrd="3" destOrd="0" presId="urn:microsoft.com/office/officeart/2005/8/layout/list1"/>
    <dgm:cxn modelId="{CCF2079A-789F-461B-AA32-DE7E94B8D0C7}" type="presParOf" srcId="{83E5BCD7-631E-4849-8259-C8CD06C1C8FD}" destId="{AF25D356-30C7-4172-91CC-542D24225635}" srcOrd="4" destOrd="0" presId="urn:microsoft.com/office/officeart/2005/8/layout/list1"/>
    <dgm:cxn modelId="{8DD82A34-CC68-4B88-AABC-62283FDC589C}" type="presParOf" srcId="{AF25D356-30C7-4172-91CC-542D24225635}" destId="{A29B3CB4-CC45-4324-8B7F-16D7F4138780}" srcOrd="0" destOrd="0" presId="urn:microsoft.com/office/officeart/2005/8/layout/list1"/>
    <dgm:cxn modelId="{F2DFA149-8982-4BAE-BFA8-31150E9880F8}" type="presParOf" srcId="{AF25D356-30C7-4172-91CC-542D24225635}" destId="{92A6FDDE-228C-40FE-B156-A6116DCB0A16}" srcOrd="1" destOrd="0" presId="urn:microsoft.com/office/officeart/2005/8/layout/list1"/>
    <dgm:cxn modelId="{61426BA7-F220-479B-BB18-11211B481828}" type="presParOf" srcId="{83E5BCD7-631E-4849-8259-C8CD06C1C8FD}" destId="{0797F19B-0494-4451-BE88-0F7B991C4C20}" srcOrd="5" destOrd="0" presId="urn:microsoft.com/office/officeart/2005/8/layout/list1"/>
    <dgm:cxn modelId="{307A97DE-93C2-4AB6-B567-7B0E7934E8E7}" type="presParOf" srcId="{83E5BCD7-631E-4849-8259-C8CD06C1C8FD}" destId="{639E04A0-FF33-4205-9B11-D169539C5391}" srcOrd="6" destOrd="0" presId="urn:microsoft.com/office/officeart/2005/8/layout/list1"/>
    <dgm:cxn modelId="{B0AA14AD-7455-4454-9239-90B0F61825C6}" type="presParOf" srcId="{83E5BCD7-631E-4849-8259-C8CD06C1C8FD}" destId="{316C468C-422A-4245-A1FA-A736948859CE}" srcOrd="7" destOrd="0" presId="urn:microsoft.com/office/officeart/2005/8/layout/list1"/>
    <dgm:cxn modelId="{D772F1A0-9F93-45ED-8FFD-C5C13DD4B6E0}" type="presParOf" srcId="{83E5BCD7-631E-4849-8259-C8CD06C1C8FD}" destId="{BDBCFED3-BBC6-41E3-AB8E-EA768CD272FE}" srcOrd="8" destOrd="0" presId="urn:microsoft.com/office/officeart/2005/8/layout/list1"/>
    <dgm:cxn modelId="{47E6C99F-81F6-460D-8855-AA186E1C8686}" type="presParOf" srcId="{BDBCFED3-BBC6-41E3-AB8E-EA768CD272FE}" destId="{167B3831-CEEA-49A7-9EF8-3A1E99EC5166}" srcOrd="0" destOrd="0" presId="urn:microsoft.com/office/officeart/2005/8/layout/list1"/>
    <dgm:cxn modelId="{2D1F5665-6B5F-4C83-8583-8DD3EEAD957E}" type="presParOf" srcId="{BDBCFED3-BBC6-41E3-AB8E-EA768CD272FE}" destId="{BD547720-739B-4DCC-95B7-0A3DDB6CD99E}" srcOrd="1" destOrd="0" presId="urn:microsoft.com/office/officeart/2005/8/layout/list1"/>
    <dgm:cxn modelId="{961164C8-6C15-4213-A96C-D78D38B90BB4}" type="presParOf" srcId="{83E5BCD7-631E-4849-8259-C8CD06C1C8FD}" destId="{34439753-FC25-4EC2-AF4E-195094A9C25A}" srcOrd="9" destOrd="0" presId="urn:microsoft.com/office/officeart/2005/8/layout/list1"/>
    <dgm:cxn modelId="{0F85957F-F8C4-402D-BF48-2E8AC8FDEC4B}" type="presParOf" srcId="{83E5BCD7-631E-4849-8259-C8CD06C1C8FD}" destId="{FC302A0A-D1C5-4FC0-A68F-6C7A1CF1B708}"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FFAE213-0A52-462E-8CE3-33559B9B07D3}"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IN"/>
        </a:p>
      </dgm:t>
    </dgm:pt>
    <dgm:pt modelId="{DA0C3E46-7480-44EE-8545-DD6234FA1C0E}">
      <dgm:prSet phldrT="[Text]"/>
      <dgm:spPr/>
      <dgm:t>
        <a:bodyPr/>
        <a:lstStyle/>
        <a:p>
          <a:r>
            <a:rPr lang="en-US" b="1" dirty="0"/>
            <a:t>Quantitative analysis </a:t>
          </a:r>
          <a:endParaRPr lang="en-IN" b="1" dirty="0"/>
        </a:p>
      </dgm:t>
    </dgm:pt>
    <dgm:pt modelId="{9E0BEEE4-B683-465D-A3F7-73778FC5F66E}" type="parTrans" cxnId="{0959D367-295E-4613-97A9-88C127CF69E5}">
      <dgm:prSet/>
      <dgm:spPr/>
      <dgm:t>
        <a:bodyPr/>
        <a:lstStyle/>
        <a:p>
          <a:endParaRPr lang="en-IN"/>
        </a:p>
      </dgm:t>
    </dgm:pt>
    <dgm:pt modelId="{BF2E08FC-D3E0-4E7B-A7B0-96EA51368E38}" type="sibTrans" cxnId="{0959D367-295E-4613-97A9-88C127CF69E5}">
      <dgm:prSet/>
      <dgm:spPr/>
      <dgm:t>
        <a:bodyPr/>
        <a:lstStyle/>
        <a:p>
          <a:endParaRPr lang="en-IN"/>
        </a:p>
      </dgm:t>
    </dgm:pt>
    <dgm:pt modelId="{96EB374B-8A45-4C3D-A1BD-5118F10309AE}">
      <dgm:prSet phldrT="[Text]"/>
      <dgm:spPr/>
      <dgm:t>
        <a:bodyPr/>
        <a:lstStyle/>
        <a:p>
          <a:r>
            <a:rPr lang="en-US"/>
            <a:t>Age and Parity wise</a:t>
          </a:r>
          <a:endParaRPr lang="en-IN" dirty="0"/>
        </a:p>
      </dgm:t>
    </dgm:pt>
    <dgm:pt modelId="{FBF19284-D81C-446B-AF78-3BE7655A2129}" type="parTrans" cxnId="{BAA9E8B7-C95F-4E14-B493-F91899392ACC}">
      <dgm:prSet/>
      <dgm:spPr/>
      <dgm:t>
        <a:bodyPr/>
        <a:lstStyle/>
        <a:p>
          <a:endParaRPr lang="en-IN"/>
        </a:p>
      </dgm:t>
    </dgm:pt>
    <dgm:pt modelId="{C51E74D1-5CE7-4EE0-ACF5-FA42F2A71126}" type="sibTrans" cxnId="{BAA9E8B7-C95F-4E14-B493-F91899392ACC}">
      <dgm:prSet/>
      <dgm:spPr/>
      <dgm:t>
        <a:bodyPr/>
        <a:lstStyle/>
        <a:p>
          <a:endParaRPr lang="en-IN"/>
        </a:p>
      </dgm:t>
    </dgm:pt>
    <dgm:pt modelId="{F3BA2490-60F8-454A-BEEE-032C8ABC9141}">
      <dgm:prSet phldrT="[Text]"/>
      <dgm:spPr/>
      <dgm:t>
        <a:bodyPr/>
        <a:lstStyle/>
        <a:p>
          <a:r>
            <a:rPr lang="en-IN"/>
            <a:t>Socio-demographic profile</a:t>
          </a:r>
          <a:endParaRPr lang="en-IN" dirty="0"/>
        </a:p>
      </dgm:t>
    </dgm:pt>
    <dgm:pt modelId="{2F02680C-ED96-4E36-84A9-DA163CABB65F}" type="parTrans" cxnId="{0157F0D0-9329-4635-A4AC-E13B4FBE167C}">
      <dgm:prSet/>
      <dgm:spPr/>
      <dgm:t>
        <a:bodyPr/>
        <a:lstStyle/>
        <a:p>
          <a:endParaRPr lang="en-IN"/>
        </a:p>
      </dgm:t>
    </dgm:pt>
    <dgm:pt modelId="{6AF7B08C-5570-4476-9075-03811268E48F}" type="sibTrans" cxnId="{0157F0D0-9329-4635-A4AC-E13B4FBE167C}">
      <dgm:prSet/>
      <dgm:spPr/>
      <dgm:t>
        <a:bodyPr/>
        <a:lstStyle/>
        <a:p>
          <a:endParaRPr lang="en-IN"/>
        </a:p>
      </dgm:t>
    </dgm:pt>
    <dgm:pt modelId="{9CFE2EA2-09CD-4666-BE97-B4F2A46A192F}">
      <dgm:prSet phldrT="[Text]"/>
      <dgm:spPr/>
      <dgm:t>
        <a:bodyPr/>
        <a:lstStyle/>
        <a:p>
          <a:r>
            <a:rPr lang="en-IN" b="0" dirty="0"/>
            <a:t>Programmatic exposure </a:t>
          </a:r>
        </a:p>
      </dgm:t>
    </dgm:pt>
    <dgm:pt modelId="{F7811467-E34F-4A01-9B01-8F0368162F2F}" type="parTrans" cxnId="{7D6826B1-4C8F-4568-BD0B-69FBD51809EF}">
      <dgm:prSet/>
      <dgm:spPr/>
      <dgm:t>
        <a:bodyPr/>
        <a:lstStyle/>
        <a:p>
          <a:endParaRPr lang="en-IN"/>
        </a:p>
      </dgm:t>
    </dgm:pt>
    <dgm:pt modelId="{F3F33932-4E16-4832-B727-535F18346898}" type="sibTrans" cxnId="{7D6826B1-4C8F-4568-BD0B-69FBD51809EF}">
      <dgm:prSet/>
      <dgm:spPr/>
      <dgm:t>
        <a:bodyPr/>
        <a:lstStyle/>
        <a:p>
          <a:endParaRPr lang="en-IN"/>
        </a:p>
      </dgm:t>
    </dgm:pt>
    <dgm:pt modelId="{E41B02E2-AD54-4247-A24B-9B54CFD9D600}">
      <dgm:prSet phldrT="[Text]"/>
      <dgm:spPr/>
      <dgm:t>
        <a:bodyPr/>
        <a:lstStyle/>
        <a:p>
          <a:r>
            <a:rPr lang="en-US" dirty="0"/>
            <a:t>Gender measures</a:t>
          </a:r>
          <a:endParaRPr lang="en-IN" dirty="0"/>
        </a:p>
      </dgm:t>
    </dgm:pt>
    <dgm:pt modelId="{CE444923-3CD8-47E3-AE3F-04F8DBE68CCD}" type="parTrans" cxnId="{0E17F53B-8758-4ED2-B174-F20DAD6B9AFE}">
      <dgm:prSet/>
      <dgm:spPr/>
      <dgm:t>
        <a:bodyPr/>
        <a:lstStyle/>
        <a:p>
          <a:endParaRPr lang="en-IN"/>
        </a:p>
      </dgm:t>
    </dgm:pt>
    <dgm:pt modelId="{CE27F78D-8136-49A9-A928-6391D04EE4AC}" type="sibTrans" cxnId="{0E17F53B-8758-4ED2-B174-F20DAD6B9AFE}">
      <dgm:prSet/>
      <dgm:spPr/>
      <dgm:t>
        <a:bodyPr/>
        <a:lstStyle/>
        <a:p>
          <a:endParaRPr lang="en-IN"/>
        </a:p>
      </dgm:t>
    </dgm:pt>
    <dgm:pt modelId="{5FCAB057-7D50-45DB-B1C7-139E2512BF6E}" type="pres">
      <dgm:prSet presAssocID="{0FFAE213-0A52-462E-8CE3-33559B9B07D3}" presName="vert0" presStyleCnt="0">
        <dgm:presLayoutVars>
          <dgm:dir/>
          <dgm:animOne val="branch"/>
          <dgm:animLvl val="lvl"/>
        </dgm:presLayoutVars>
      </dgm:prSet>
      <dgm:spPr/>
    </dgm:pt>
    <dgm:pt modelId="{5B799E8A-A71F-4FBB-B801-E3DCE1AB37DB}" type="pres">
      <dgm:prSet presAssocID="{DA0C3E46-7480-44EE-8545-DD6234FA1C0E}" presName="thickLine" presStyleLbl="alignNode1" presStyleIdx="0" presStyleCnt="1"/>
      <dgm:spPr/>
    </dgm:pt>
    <dgm:pt modelId="{12425999-4CC5-427B-9577-2A281166B4D5}" type="pres">
      <dgm:prSet presAssocID="{DA0C3E46-7480-44EE-8545-DD6234FA1C0E}" presName="horz1" presStyleCnt="0"/>
      <dgm:spPr/>
    </dgm:pt>
    <dgm:pt modelId="{6EA25873-8567-45D0-ADD8-FEB179A12598}" type="pres">
      <dgm:prSet presAssocID="{DA0C3E46-7480-44EE-8545-DD6234FA1C0E}" presName="tx1" presStyleLbl="revTx" presStyleIdx="0" presStyleCnt="5" custScaleX="131648"/>
      <dgm:spPr/>
    </dgm:pt>
    <dgm:pt modelId="{7080B68A-3896-4FFA-800B-C264ABC44DA4}" type="pres">
      <dgm:prSet presAssocID="{DA0C3E46-7480-44EE-8545-DD6234FA1C0E}" presName="vert1" presStyleCnt="0"/>
      <dgm:spPr/>
    </dgm:pt>
    <dgm:pt modelId="{7E137AC7-CAFD-4BB2-BF44-4AED23B24955}" type="pres">
      <dgm:prSet presAssocID="{96EB374B-8A45-4C3D-A1BD-5118F10309AE}" presName="vertSpace2a" presStyleCnt="0"/>
      <dgm:spPr/>
    </dgm:pt>
    <dgm:pt modelId="{72C14515-6A28-4EA6-B150-BF6F5A597E67}" type="pres">
      <dgm:prSet presAssocID="{96EB374B-8A45-4C3D-A1BD-5118F10309AE}" presName="horz2" presStyleCnt="0"/>
      <dgm:spPr/>
    </dgm:pt>
    <dgm:pt modelId="{764572CA-A76D-4C88-B04F-FFFEB3386CBB}" type="pres">
      <dgm:prSet presAssocID="{96EB374B-8A45-4C3D-A1BD-5118F10309AE}" presName="horzSpace2" presStyleCnt="0"/>
      <dgm:spPr/>
    </dgm:pt>
    <dgm:pt modelId="{5E6DD6D3-5B98-4685-9D9F-4D81BB006342}" type="pres">
      <dgm:prSet presAssocID="{96EB374B-8A45-4C3D-A1BD-5118F10309AE}" presName="tx2" presStyleLbl="revTx" presStyleIdx="1" presStyleCnt="5"/>
      <dgm:spPr/>
    </dgm:pt>
    <dgm:pt modelId="{A4A7E0D2-F5FA-4962-ADED-D7D13786A440}" type="pres">
      <dgm:prSet presAssocID="{96EB374B-8A45-4C3D-A1BD-5118F10309AE}" presName="vert2" presStyleCnt="0"/>
      <dgm:spPr/>
    </dgm:pt>
    <dgm:pt modelId="{BDBB6248-7AB0-4C6D-BD0B-8915040DBE32}" type="pres">
      <dgm:prSet presAssocID="{96EB374B-8A45-4C3D-A1BD-5118F10309AE}" presName="thinLine2b" presStyleLbl="callout" presStyleIdx="0" presStyleCnt="4"/>
      <dgm:spPr/>
    </dgm:pt>
    <dgm:pt modelId="{2CF11897-6002-4DCB-B51E-2C6953B11507}" type="pres">
      <dgm:prSet presAssocID="{96EB374B-8A45-4C3D-A1BD-5118F10309AE}" presName="vertSpace2b" presStyleCnt="0"/>
      <dgm:spPr/>
    </dgm:pt>
    <dgm:pt modelId="{60C35CD1-064C-4D23-8FDF-B941BAA9AAA0}" type="pres">
      <dgm:prSet presAssocID="{F3BA2490-60F8-454A-BEEE-032C8ABC9141}" presName="horz2" presStyleCnt="0"/>
      <dgm:spPr/>
    </dgm:pt>
    <dgm:pt modelId="{70686017-8947-4689-95FA-8DDD782E0EEF}" type="pres">
      <dgm:prSet presAssocID="{F3BA2490-60F8-454A-BEEE-032C8ABC9141}" presName="horzSpace2" presStyleCnt="0"/>
      <dgm:spPr/>
    </dgm:pt>
    <dgm:pt modelId="{DB0A693C-4AF2-4207-9F10-5446C01FEB5A}" type="pres">
      <dgm:prSet presAssocID="{F3BA2490-60F8-454A-BEEE-032C8ABC9141}" presName="tx2" presStyleLbl="revTx" presStyleIdx="2" presStyleCnt="5" custLinFactNeighborX="803" custLinFactNeighborY="-14729"/>
      <dgm:spPr/>
    </dgm:pt>
    <dgm:pt modelId="{7F9925C7-565D-4275-8DFF-1B7AE232AC8B}" type="pres">
      <dgm:prSet presAssocID="{F3BA2490-60F8-454A-BEEE-032C8ABC9141}" presName="vert2" presStyleCnt="0"/>
      <dgm:spPr/>
    </dgm:pt>
    <dgm:pt modelId="{DF34E53D-141F-423B-88A6-0C6B402E8904}" type="pres">
      <dgm:prSet presAssocID="{F3BA2490-60F8-454A-BEEE-032C8ABC9141}" presName="thinLine2b" presStyleLbl="callout" presStyleIdx="1" presStyleCnt="4"/>
      <dgm:spPr/>
    </dgm:pt>
    <dgm:pt modelId="{5E519E88-1806-4B24-86EB-6362E36B48CB}" type="pres">
      <dgm:prSet presAssocID="{F3BA2490-60F8-454A-BEEE-032C8ABC9141}" presName="vertSpace2b" presStyleCnt="0"/>
      <dgm:spPr/>
    </dgm:pt>
    <dgm:pt modelId="{D71AB80E-118C-4324-8F6F-02517AA451B9}" type="pres">
      <dgm:prSet presAssocID="{9CFE2EA2-09CD-4666-BE97-B4F2A46A192F}" presName="horz2" presStyleCnt="0"/>
      <dgm:spPr/>
    </dgm:pt>
    <dgm:pt modelId="{1632DFA1-43D4-4F37-9B71-987A972863B5}" type="pres">
      <dgm:prSet presAssocID="{9CFE2EA2-09CD-4666-BE97-B4F2A46A192F}" presName="horzSpace2" presStyleCnt="0"/>
      <dgm:spPr/>
    </dgm:pt>
    <dgm:pt modelId="{930C1D99-40FF-40BE-A95A-B8DF9E05775E}" type="pres">
      <dgm:prSet presAssocID="{9CFE2EA2-09CD-4666-BE97-B4F2A46A192F}" presName="tx2" presStyleLbl="revTx" presStyleIdx="3" presStyleCnt="5"/>
      <dgm:spPr/>
    </dgm:pt>
    <dgm:pt modelId="{EE4F9E16-A400-4914-83FE-3E9AB2706ECF}" type="pres">
      <dgm:prSet presAssocID="{9CFE2EA2-09CD-4666-BE97-B4F2A46A192F}" presName="vert2" presStyleCnt="0"/>
      <dgm:spPr/>
    </dgm:pt>
    <dgm:pt modelId="{F9C5810A-D605-48B3-9193-4A2456EBE067}" type="pres">
      <dgm:prSet presAssocID="{9CFE2EA2-09CD-4666-BE97-B4F2A46A192F}" presName="thinLine2b" presStyleLbl="callout" presStyleIdx="2" presStyleCnt="4"/>
      <dgm:spPr/>
    </dgm:pt>
    <dgm:pt modelId="{59C605B3-D223-4434-83FF-C6E196D84539}" type="pres">
      <dgm:prSet presAssocID="{9CFE2EA2-09CD-4666-BE97-B4F2A46A192F}" presName="vertSpace2b" presStyleCnt="0"/>
      <dgm:spPr/>
    </dgm:pt>
    <dgm:pt modelId="{B042846D-7CDC-4A5C-A39D-5F83F319C415}" type="pres">
      <dgm:prSet presAssocID="{E41B02E2-AD54-4247-A24B-9B54CFD9D600}" presName="horz2" presStyleCnt="0"/>
      <dgm:spPr/>
    </dgm:pt>
    <dgm:pt modelId="{232C5881-A72F-4DA4-A9A5-F4C2744266DC}" type="pres">
      <dgm:prSet presAssocID="{E41B02E2-AD54-4247-A24B-9B54CFD9D600}" presName="horzSpace2" presStyleCnt="0"/>
      <dgm:spPr/>
    </dgm:pt>
    <dgm:pt modelId="{FD6154BB-7B6C-4000-BEC1-B6A4F13D1F28}" type="pres">
      <dgm:prSet presAssocID="{E41B02E2-AD54-4247-A24B-9B54CFD9D600}" presName="tx2" presStyleLbl="revTx" presStyleIdx="4" presStyleCnt="5" custScaleX="98672" custScaleY="95337"/>
      <dgm:spPr/>
    </dgm:pt>
    <dgm:pt modelId="{02F324B9-B9FF-4A62-AFBE-5EBAE8E9118A}" type="pres">
      <dgm:prSet presAssocID="{E41B02E2-AD54-4247-A24B-9B54CFD9D600}" presName="vert2" presStyleCnt="0"/>
      <dgm:spPr/>
    </dgm:pt>
    <dgm:pt modelId="{22A650B6-F19B-474E-A63D-2A9915845987}" type="pres">
      <dgm:prSet presAssocID="{E41B02E2-AD54-4247-A24B-9B54CFD9D600}" presName="thinLine2b" presStyleLbl="callout" presStyleIdx="3" presStyleCnt="4"/>
      <dgm:spPr/>
    </dgm:pt>
    <dgm:pt modelId="{A339058E-C97A-492A-B5A9-5BC18F72AA8B}" type="pres">
      <dgm:prSet presAssocID="{E41B02E2-AD54-4247-A24B-9B54CFD9D600}" presName="vertSpace2b" presStyleCnt="0"/>
      <dgm:spPr/>
    </dgm:pt>
  </dgm:ptLst>
  <dgm:cxnLst>
    <dgm:cxn modelId="{0645731A-6AC0-4C2E-BA64-234F814A1A7D}" type="presOf" srcId="{E41B02E2-AD54-4247-A24B-9B54CFD9D600}" destId="{FD6154BB-7B6C-4000-BEC1-B6A4F13D1F28}" srcOrd="0" destOrd="0" presId="urn:microsoft.com/office/officeart/2008/layout/LinedList"/>
    <dgm:cxn modelId="{0E17F53B-8758-4ED2-B174-F20DAD6B9AFE}" srcId="{DA0C3E46-7480-44EE-8545-DD6234FA1C0E}" destId="{E41B02E2-AD54-4247-A24B-9B54CFD9D600}" srcOrd="3" destOrd="0" parTransId="{CE444923-3CD8-47E3-AE3F-04F8DBE68CCD}" sibTransId="{CE27F78D-8136-49A9-A928-6391D04EE4AC}"/>
    <dgm:cxn modelId="{0959D367-295E-4613-97A9-88C127CF69E5}" srcId="{0FFAE213-0A52-462E-8CE3-33559B9B07D3}" destId="{DA0C3E46-7480-44EE-8545-DD6234FA1C0E}" srcOrd="0" destOrd="0" parTransId="{9E0BEEE4-B683-465D-A3F7-73778FC5F66E}" sibTransId="{BF2E08FC-D3E0-4E7B-A7B0-96EA51368E38}"/>
    <dgm:cxn modelId="{53CF746B-84CA-4076-985D-8BC34BA0E038}" type="presOf" srcId="{96EB374B-8A45-4C3D-A1BD-5118F10309AE}" destId="{5E6DD6D3-5B98-4685-9D9F-4D81BB006342}" srcOrd="0" destOrd="0" presId="urn:microsoft.com/office/officeart/2008/layout/LinedList"/>
    <dgm:cxn modelId="{4A481FAD-7EED-4DDF-8772-DA96C944D05C}" type="presOf" srcId="{DA0C3E46-7480-44EE-8545-DD6234FA1C0E}" destId="{6EA25873-8567-45D0-ADD8-FEB179A12598}" srcOrd="0" destOrd="0" presId="urn:microsoft.com/office/officeart/2008/layout/LinedList"/>
    <dgm:cxn modelId="{7D6826B1-4C8F-4568-BD0B-69FBD51809EF}" srcId="{DA0C3E46-7480-44EE-8545-DD6234FA1C0E}" destId="{9CFE2EA2-09CD-4666-BE97-B4F2A46A192F}" srcOrd="2" destOrd="0" parTransId="{F7811467-E34F-4A01-9B01-8F0368162F2F}" sibTransId="{F3F33932-4E16-4832-B727-535F18346898}"/>
    <dgm:cxn modelId="{F8E7BDB3-E17A-40EF-A12C-07A9BA307EB4}" type="presOf" srcId="{9CFE2EA2-09CD-4666-BE97-B4F2A46A192F}" destId="{930C1D99-40FF-40BE-A95A-B8DF9E05775E}" srcOrd="0" destOrd="0" presId="urn:microsoft.com/office/officeart/2008/layout/LinedList"/>
    <dgm:cxn modelId="{BAA9E8B7-C95F-4E14-B493-F91899392ACC}" srcId="{DA0C3E46-7480-44EE-8545-DD6234FA1C0E}" destId="{96EB374B-8A45-4C3D-A1BD-5118F10309AE}" srcOrd="0" destOrd="0" parTransId="{FBF19284-D81C-446B-AF78-3BE7655A2129}" sibTransId="{C51E74D1-5CE7-4EE0-ACF5-FA42F2A71126}"/>
    <dgm:cxn modelId="{BD71C8CD-4854-4BD1-A06E-D735513647B7}" type="presOf" srcId="{0FFAE213-0A52-462E-8CE3-33559B9B07D3}" destId="{5FCAB057-7D50-45DB-B1C7-139E2512BF6E}" srcOrd="0" destOrd="0" presId="urn:microsoft.com/office/officeart/2008/layout/LinedList"/>
    <dgm:cxn modelId="{0157F0D0-9329-4635-A4AC-E13B4FBE167C}" srcId="{DA0C3E46-7480-44EE-8545-DD6234FA1C0E}" destId="{F3BA2490-60F8-454A-BEEE-032C8ABC9141}" srcOrd="1" destOrd="0" parTransId="{2F02680C-ED96-4E36-84A9-DA163CABB65F}" sibTransId="{6AF7B08C-5570-4476-9075-03811268E48F}"/>
    <dgm:cxn modelId="{586E91D4-6C1F-4C16-92B5-E30DE78EC4E4}" type="presOf" srcId="{F3BA2490-60F8-454A-BEEE-032C8ABC9141}" destId="{DB0A693C-4AF2-4207-9F10-5446C01FEB5A}" srcOrd="0" destOrd="0" presId="urn:microsoft.com/office/officeart/2008/layout/LinedList"/>
    <dgm:cxn modelId="{D02A45FD-388D-4AF9-89A0-53A3E4D76F90}" type="presParOf" srcId="{5FCAB057-7D50-45DB-B1C7-139E2512BF6E}" destId="{5B799E8A-A71F-4FBB-B801-E3DCE1AB37DB}" srcOrd="0" destOrd="0" presId="urn:microsoft.com/office/officeart/2008/layout/LinedList"/>
    <dgm:cxn modelId="{4AC7CF27-CDA7-4A7E-9BD1-529639281C27}" type="presParOf" srcId="{5FCAB057-7D50-45DB-B1C7-139E2512BF6E}" destId="{12425999-4CC5-427B-9577-2A281166B4D5}" srcOrd="1" destOrd="0" presId="urn:microsoft.com/office/officeart/2008/layout/LinedList"/>
    <dgm:cxn modelId="{F2916C85-A35F-4537-B4E8-A77A1DF8794E}" type="presParOf" srcId="{12425999-4CC5-427B-9577-2A281166B4D5}" destId="{6EA25873-8567-45D0-ADD8-FEB179A12598}" srcOrd="0" destOrd="0" presId="urn:microsoft.com/office/officeart/2008/layout/LinedList"/>
    <dgm:cxn modelId="{16F58F52-FDCF-4A5F-816B-2B929DD89111}" type="presParOf" srcId="{12425999-4CC5-427B-9577-2A281166B4D5}" destId="{7080B68A-3896-4FFA-800B-C264ABC44DA4}" srcOrd="1" destOrd="0" presId="urn:microsoft.com/office/officeart/2008/layout/LinedList"/>
    <dgm:cxn modelId="{9B1D3ADA-D5F2-4E5A-BCEE-91BEAB505C0B}" type="presParOf" srcId="{7080B68A-3896-4FFA-800B-C264ABC44DA4}" destId="{7E137AC7-CAFD-4BB2-BF44-4AED23B24955}" srcOrd="0" destOrd="0" presId="urn:microsoft.com/office/officeart/2008/layout/LinedList"/>
    <dgm:cxn modelId="{054B436A-5D51-4730-A215-624A9C0B2A1B}" type="presParOf" srcId="{7080B68A-3896-4FFA-800B-C264ABC44DA4}" destId="{72C14515-6A28-4EA6-B150-BF6F5A597E67}" srcOrd="1" destOrd="0" presId="urn:microsoft.com/office/officeart/2008/layout/LinedList"/>
    <dgm:cxn modelId="{7935E9B3-A99F-4507-9145-92D1DA73A299}" type="presParOf" srcId="{72C14515-6A28-4EA6-B150-BF6F5A597E67}" destId="{764572CA-A76D-4C88-B04F-FFFEB3386CBB}" srcOrd="0" destOrd="0" presId="urn:microsoft.com/office/officeart/2008/layout/LinedList"/>
    <dgm:cxn modelId="{3005914A-6D5F-457A-BBA9-665AEEED3429}" type="presParOf" srcId="{72C14515-6A28-4EA6-B150-BF6F5A597E67}" destId="{5E6DD6D3-5B98-4685-9D9F-4D81BB006342}" srcOrd="1" destOrd="0" presId="urn:microsoft.com/office/officeart/2008/layout/LinedList"/>
    <dgm:cxn modelId="{D3198534-E3B7-46F6-BBDC-F1E7C1C63FE4}" type="presParOf" srcId="{72C14515-6A28-4EA6-B150-BF6F5A597E67}" destId="{A4A7E0D2-F5FA-4962-ADED-D7D13786A440}" srcOrd="2" destOrd="0" presId="urn:microsoft.com/office/officeart/2008/layout/LinedList"/>
    <dgm:cxn modelId="{039243D1-528A-4239-9340-A6B04AC6BA9E}" type="presParOf" srcId="{7080B68A-3896-4FFA-800B-C264ABC44DA4}" destId="{BDBB6248-7AB0-4C6D-BD0B-8915040DBE32}" srcOrd="2" destOrd="0" presId="urn:microsoft.com/office/officeart/2008/layout/LinedList"/>
    <dgm:cxn modelId="{79368355-A04A-44BF-B73D-045C642DA3D6}" type="presParOf" srcId="{7080B68A-3896-4FFA-800B-C264ABC44DA4}" destId="{2CF11897-6002-4DCB-B51E-2C6953B11507}" srcOrd="3" destOrd="0" presId="urn:microsoft.com/office/officeart/2008/layout/LinedList"/>
    <dgm:cxn modelId="{FB7B8501-965F-48C3-AE4A-A5D90869717E}" type="presParOf" srcId="{7080B68A-3896-4FFA-800B-C264ABC44DA4}" destId="{60C35CD1-064C-4D23-8FDF-B941BAA9AAA0}" srcOrd="4" destOrd="0" presId="urn:microsoft.com/office/officeart/2008/layout/LinedList"/>
    <dgm:cxn modelId="{F8074CED-55E6-4EE4-A03D-3AE058590DD9}" type="presParOf" srcId="{60C35CD1-064C-4D23-8FDF-B941BAA9AAA0}" destId="{70686017-8947-4689-95FA-8DDD782E0EEF}" srcOrd="0" destOrd="0" presId="urn:microsoft.com/office/officeart/2008/layout/LinedList"/>
    <dgm:cxn modelId="{9A336283-B3F2-4C0A-BB60-7368787CC8F3}" type="presParOf" srcId="{60C35CD1-064C-4D23-8FDF-B941BAA9AAA0}" destId="{DB0A693C-4AF2-4207-9F10-5446C01FEB5A}" srcOrd="1" destOrd="0" presId="urn:microsoft.com/office/officeart/2008/layout/LinedList"/>
    <dgm:cxn modelId="{07E604BC-AB46-4090-A003-CBE5160F10C5}" type="presParOf" srcId="{60C35CD1-064C-4D23-8FDF-B941BAA9AAA0}" destId="{7F9925C7-565D-4275-8DFF-1B7AE232AC8B}" srcOrd="2" destOrd="0" presId="urn:microsoft.com/office/officeart/2008/layout/LinedList"/>
    <dgm:cxn modelId="{C6F6678F-DA3F-40F3-90A6-DCE45423247B}" type="presParOf" srcId="{7080B68A-3896-4FFA-800B-C264ABC44DA4}" destId="{DF34E53D-141F-423B-88A6-0C6B402E8904}" srcOrd="5" destOrd="0" presId="urn:microsoft.com/office/officeart/2008/layout/LinedList"/>
    <dgm:cxn modelId="{D468DCEC-A688-4CA5-8E00-7F60A14BE28E}" type="presParOf" srcId="{7080B68A-3896-4FFA-800B-C264ABC44DA4}" destId="{5E519E88-1806-4B24-86EB-6362E36B48CB}" srcOrd="6" destOrd="0" presId="urn:microsoft.com/office/officeart/2008/layout/LinedList"/>
    <dgm:cxn modelId="{8F9E337A-3626-4093-8B87-6599024E3573}" type="presParOf" srcId="{7080B68A-3896-4FFA-800B-C264ABC44DA4}" destId="{D71AB80E-118C-4324-8F6F-02517AA451B9}" srcOrd="7" destOrd="0" presId="urn:microsoft.com/office/officeart/2008/layout/LinedList"/>
    <dgm:cxn modelId="{FE922B8B-2BA2-44D9-A247-B7D99DE3376F}" type="presParOf" srcId="{D71AB80E-118C-4324-8F6F-02517AA451B9}" destId="{1632DFA1-43D4-4F37-9B71-987A972863B5}" srcOrd="0" destOrd="0" presId="urn:microsoft.com/office/officeart/2008/layout/LinedList"/>
    <dgm:cxn modelId="{3607600F-F6E2-4899-AF27-2F27B5420D0F}" type="presParOf" srcId="{D71AB80E-118C-4324-8F6F-02517AA451B9}" destId="{930C1D99-40FF-40BE-A95A-B8DF9E05775E}" srcOrd="1" destOrd="0" presId="urn:microsoft.com/office/officeart/2008/layout/LinedList"/>
    <dgm:cxn modelId="{5950CEFD-F4A4-42F0-A1B7-E5E48CAC83EA}" type="presParOf" srcId="{D71AB80E-118C-4324-8F6F-02517AA451B9}" destId="{EE4F9E16-A400-4914-83FE-3E9AB2706ECF}" srcOrd="2" destOrd="0" presId="urn:microsoft.com/office/officeart/2008/layout/LinedList"/>
    <dgm:cxn modelId="{93F82ACC-A9C6-4B2A-809A-D1339EC7CB09}" type="presParOf" srcId="{7080B68A-3896-4FFA-800B-C264ABC44DA4}" destId="{F9C5810A-D605-48B3-9193-4A2456EBE067}" srcOrd="8" destOrd="0" presId="urn:microsoft.com/office/officeart/2008/layout/LinedList"/>
    <dgm:cxn modelId="{17E5FA4C-4D7B-4813-AD71-67C1E2F4A222}" type="presParOf" srcId="{7080B68A-3896-4FFA-800B-C264ABC44DA4}" destId="{59C605B3-D223-4434-83FF-C6E196D84539}" srcOrd="9" destOrd="0" presId="urn:microsoft.com/office/officeart/2008/layout/LinedList"/>
    <dgm:cxn modelId="{FA1E3AD7-54BB-4EA0-99D7-79AE71BE8E45}" type="presParOf" srcId="{7080B68A-3896-4FFA-800B-C264ABC44DA4}" destId="{B042846D-7CDC-4A5C-A39D-5F83F319C415}" srcOrd="10" destOrd="0" presId="urn:microsoft.com/office/officeart/2008/layout/LinedList"/>
    <dgm:cxn modelId="{D55FAE16-56B6-4341-957F-0905C4139D5B}" type="presParOf" srcId="{B042846D-7CDC-4A5C-A39D-5F83F319C415}" destId="{232C5881-A72F-4DA4-A9A5-F4C2744266DC}" srcOrd="0" destOrd="0" presId="urn:microsoft.com/office/officeart/2008/layout/LinedList"/>
    <dgm:cxn modelId="{32AE408A-A4B2-4630-BC35-FFF1E0144230}" type="presParOf" srcId="{B042846D-7CDC-4A5C-A39D-5F83F319C415}" destId="{FD6154BB-7B6C-4000-BEC1-B6A4F13D1F28}" srcOrd="1" destOrd="0" presId="urn:microsoft.com/office/officeart/2008/layout/LinedList"/>
    <dgm:cxn modelId="{C332BB2B-8AA0-43AF-8DC9-2A038BEF8945}" type="presParOf" srcId="{B042846D-7CDC-4A5C-A39D-5F83F319C415}" destId="{02F324B9-B9FF-4A62-AFBE-5EBAE8E9118A}" srcOrd="2" destOrd="0" presId="urn:microsoft.com/office/officeart/2008/layout/LinedList"/>
    <dgm:cxn modelId="{18FA3302-0FF9-4EB4-A969-4AFB7ACC06EE}" type="presParOf" srcId="{7080B68A-3896-4FFA-800B-C264ABC44DA4}" destId="{22A650B6-F19B-474E-A63D-2A9915845987}" srcOrd="11" destOrd="0" presId="urn:microsoft.com/office/officeart/2008/layout/LinedList"/>
    <dgm:cxn modelId="{F4C4BA2D-576A-4497-83F4-927AA24B4064}" type="presParOf" srcId="{7080B68A-3896-4FFA-800B-C264ABC44DA4}" destId="{A339058E-C97A-492A-B5A9-5BC18F72AA8B}"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4BCAC-30C7-41A6-88F3-7E19329B92F7}">
      <dsp:nvSpPr>
        <dsp:cNvPr id="0" name=""/>
        <dsp:cNvSpPr/>
      </dsp:nvSpPr>
      <dsp:spPr>
        <a:xfrm rot="5400000">
          <a:off x="191037" y="1631985"/>
          <a:ext cx="565117" cy="940342"/>
        </a:xfrm>
        <a:prstGeom prst="corner">
          <a:avLst>
            <a:gd name="adj1" fmla="val 16120"/>
            <a:gd name="adj2" fmla="val 161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593434-5EB8-41BA-973E-3278328C9463}">
      <dsp:nvSpPr>
        <dsp:cNvPr id="0" name=""/>
        <dsp:cNvSpPr/>
      </dsp:nvSpPr>
      <dsp:spPr>
        <a:xfrm>
          <a:off x="96705" y="1912945"/>
          <a:ext cx="848946" cy="74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Bihar (2.98), </a:t>
          </a:r>
          <a:endParaRPr lang="en-IN" sz="1200" kern="1200" dirty="0"/>
        </a:p>
      </dsp:txBody>
      <dsp:txXfrm>
        <a:off x="96705" y="1912945"/>
        <a:ext cx="848946" cy="744151"/>
      </dsp:txXfrm>
    </dsp:sp>
    <dsp:sp modelId="{FC1F0C9D-07E7-409E-8293-30BDC898841C}">
      <dsp:nvSpPr>
        <dsp:cNvPr id="0" name=""/>
        <dsp:cNvSpPr/>
      </dsp:nvSpPr>
      <dsp:spPr>
        <a:xfrm>
          <a:off x="785473" y="1562756"/>
          <a:ext cx="160178" cy="160178"/>
        </a:xfrm>
        <a:prstGeom prst="triangle">
          <a:avLst>
            <a:gd name="adj" fmla="val 100000"/>
          </a:avLst>
        </a:prstGeom>
        <a:solidFill>
          <a:schemeClr val="accent3">
            <a:hueOff val="-2436518"/>
            <a:satOff val="5263"/>
            <a:lumOff val="3039"/>
            <a:alphaOff val="0"/>
          </a:schemeClr>
        </a:solidFill>
        <a:ln w="12700" cap="flat" cmpd="sng" algn="ctr">
          <a:solidFill>
            <a:schemeClr val="accent3">
              <a:hueOff val="-2436518"/>
              <a:satOff val="5263"/>
              <a:lumOff val="30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5DDCE-189B-42D8-9FCC-90206A8B2BB0}">
      <dsp:nvSpPr>
        <dsp:cNvPr id="0" name=""/>
        <dsp:cNvSpPr/>
      </dsp:nvSpPr>
      <dsp:spPr>
        <a:xfrm rot="5400000">
          <a:off x="1230314" y="1374815"/>
          <a:ext cx="565117" cy="940342"/>
        </a:xfrm>
        <a:prstGeom prst="corner">
          <a:avLst>
            <a:gd name="adj1" fmla="val 16120"/>
            <a:gd name="adj2" fmla="val 16110"/>
          </a:avLst>
        </a:prstGeom>
        <a:solidFill>
          <a:schemeClr val="accent3">
            <a:hueOff val="-4873036"/>
            <a:satOff val="10526"/>
            <a:lumOff val="6078"/>
            <a:alphaOff val="0"/>
          </a:schemeClr>
        </a:solidFill>
        <a:ln w="12700" cap="flat" cmpd="sng" algn="ctr">
          <a:solidFill>
            <a:schemeClr val="accent3">
              <a:hueOff val="-4873036"/>
              <a:satOff val="10526"/>
              <a:lumOff val="6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150B2-5189-4330-9F81-D3EB87F20550}">
      <dsp:nvSpPr>
        <dsp:cNvPr id="0" name=""/>
        <dsp:cNvSpPr/>
      </dsp:nvSpPr>
      <dsp:spPr>
        <a:xfrm>
          <a:off x="1135982" y="1655775"/>
          <a:ext cx="848946" cy="74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Meghalaya (2.91)</a:t>
          </a:r>
          <a:endParaRPr lang="en-IN" sz="1200" kern="1200" dirty="0"/>
        </a:p>
      </dsp:txBody>
      <dsp:txXfrm>
        <a:off x="1135982" y="1655775"/>
        <a:ext cx="848946" cy="744151"/>
      </dsp:txXfrm>
    </dsp:sp>
    <dsp:sp modelId="{10204234-29E0-48F0-8212-881A2628517A}">
      <dsp:nvSpPr>
        <dsp:cNvPr id="0" name=""/>
        <dsp:cNvSpPr/>
      </dsp:nvSpPr>
      <dsp:spPr>
        <a:xfrm>
          <a:off x="1824750" y="1305586"/>
          <a:ext cx="160178" cy="160178"/>
        </a:xfrm>
        <a:prstGeom prst="triangle">
          <a:avLst>
            <a:gd name="adj" fmla="val 100000"/>
          </a:avLst>
        </a:prstGeom>
        <a:solidFill>
          <a:schemeClr val="accent3">
            <a:hueOff val="-7309554"/>
            <a:satOff val="15789"/>
            <a:lumOff val="9117"/>
            <a:alphaOff val="0"/>
          </a:schemeClr>
        </a:solidFill>
        <a:ln w="12700" cap="flat" cmpd="sng" algn="ctr">
          <a:solidFill>
            <a:schemeClr val="accent3">
              <a:hueOff val="-7309554"/>
              <a:satOff val="15789"/>
              <a:lumOff val="911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BFB859-CF9A-4B6E-9F2E-9AE56AB0D0B6}">
      <dsp:nvSpPr>
        <dsp:cNvPr id="0" name=""/>
        <dsp:cNvSpPr/>
      </dsp:nvSpPr>
      <dsp:spPr>
        <a:xfrm rot="5400000">
          <a:off x="2269591" y="1117645"/>
          <a:ext cx="565117" cy="940342"/>
        </a:xfrm>
        <a:prstGeom prst="corner">
          <a:avLst>
            <a:gd name="adj1" fmla="val 16120"/>
            <a:gd name="adj2" fmla="val 16110"/>
          </a:avLst>
        </a:prstGeom>
        <a:solidFill>
          <a:schemeClr val="accent3">
            <a:hueOff val="-9746071"/>
            <a:satOff val="21052"/>
            <a:lumOff val="12156"/>
            <a:alphaOff val="0"/>
          </a:schemeClr>
        </a:solidFill>
        <a:ln w="12700" cap="flat" cmpd="sng" algn="ctr">
          <a:solidFill>
            <a:schemeClr val="accent3">
              <a:hueOff val="-9746071"/>
              <a:satOff val="21052"/>
              <a:lumOff val="121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48E0D6-C45E-43D3-9106-26AAC096063B}">
      <dsp:nvSpPr>
        <dsp:cNvPr id="0" name=""/>
        <dsp:cNvSpPr/>
      </dsp:nvSpPr>
      <dsp:spPr>
        <a:xfrm>
          <a:off x="2175258" y="1398605"/>
          <a:ext cx="848946" cy="74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Uttar Pradesh (2.35)</a:t>
          </a:r>
          <a:endParaRPr lang="en-IN" sz="1200" kern="1200" dirty="0"/>
        </a:p>
      </dsp:txBody>
      <dsp:txXfrm>
        <a:off x="2175258" y="1398605"/>
        <a:ext cx="848946" cy="744151"/>
      </dsp:txXfrm>
    </dsp:sp>
    <dsp:sp modelId="{9B81AE68-DE33-49E9-8EA2-1D0B1BCF0A3F}">
      <dsp:nvSpPr>
        <dsp:cNvPr id="0" name=""/>
        <dsp:cNvSpPr/>
      </dsp:nvSpPr>
      <dsp:spPr>
        <a:xfrm>
          <a:off x="2864027" y="1048416"/>
          <a:ext cx="160178" cy="160178"/>
        </a:xfrm>
        <a:prstGeom prst="triangle">
          <a:avLst>
            <a:gd name="adj" fmla="val 100000"/>
          </a:avLst>
        </a:prstGeom>
        <a:solidFill>
          <a:schemeClr val="accent3">
            <a:hueOff val="-12182589"/>
            <a:satOff val="26315"/>
            <a:lumOff val="15196"/>
            <a:alphaOff val="0"/>
          </a:schemeClr>
        </a:solidFill>
        <a:ln w="12700" cap="flat" cmpd="sng" algn="ctr">
          <a:solidFill>
            <a:schemeClr val="accent3">
              <a:hueOff val="-12182589"/>
              <a:satOff val="26315"/>
              <a:lumOff val="15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08D554-B097-4A50-BCD3-A6559DE435E9}">
      <dsp:nvSpPr>
        <dsp:cNvPr id="0" name=""/>
        <dsp:cNvSpPr/>
      </dsp:nvSpPr>
      <dsp:spPr>
        <a:xfrm rot="5400000">
          <a:off x="3308867" y="860475"/>
          <a:ext cx="565117" cy="940342"/>
        </a:xfrm>
        <a:prstGeom prst="corner">
          <a:avLst>
            <a:gd name="adj1" fmla="val 16120"/>
            <a:gd name="adj2" fmla="val 16110"/>
          </a:avLst>
        </a:prstGeom>
        <a:solidFill>
          <a:schemeClr val="accent3">
            <a:hueOff val="-14619108"/>
            <a:satOff val="31578"/>
            <a:lumOff val="18235"/>
            <a:alphaOff val="0"/>
          </a:schemeClr>
        </a:solidFill>
        <a:ln w="12700" cap="flat" cmpd="sng" algn="ctr">
          <a:solidFill>
            <a:schemeClr val="accent3">
              <a:hueOff val="-14619108"/>
              <a:satOff val="31578"/>
              <a:lumOff val="18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96A6F7-AF53-4919-B11F-651F6E499833}">
      <dsp:nvSpPr>
        <dsp:cNvPr id="0" name=""/>
        <dsp:cNvSpPr/>
      </dsp:nvSpPr>
      <dsp:spPr>
        <a:xfrm>
          <a:off x="3214535" y="1141435"/>
          <a:ext cx="848946" cy="74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Jharkhand (2.26) </a:t>
          </a:r>
          <a:endParaRPr lang="en-IN" sz="1200" kern="1200" dirty="0"/>
        </a:p>
      </dsp:txBody>
      <dsp:txXfrm>
        <a:off x="3214535" y="1141435"/>
        <a:ext cx="848946" cy="744151"/>
      </dsp:txXfrm>
    </dsp:sp>
    <dsp:sp modelId="{B872C223-373B-4DDD-9818-5F2D0E720E51}">
      <dsp:nvSpPr>
        <dsp:cNvPr id="0" name=""/>
        <dsp:cNvSpPr/>
      </dsp:nvSpPr>
      <dsp:spPr>
        <a:xfrm>
          <a:off x="3903303" y="791246"/>
          <a:ext cx="160178" cy="160178"/>
        </a:xfrm>
        <a:prstGeom prst="triangle">
          <a:avLst>
            <a:gd name="adj" fmla="val 100000"/>
          </a:avLst>
        </a:prstGeom>
        <a:solidFill>
          <a:schemeClr val="accent3">
            <a:hueOff val="-17055624"/>
            <a:satOff val="36841"/>
            <a:lumOff val="21274"/>
            <a:alphaOff val="0"/>
          </a:schemeClr>
        </a:solidFill>
        <a:ln w="12700" cap="flat" cmpd="sng" algn="ctr">
          <a:solidFill>
            <a:schemeClr val="accent3">
              <a:hueOff val="-17055624"/>
              <a:satOff val="36841"/>
              <a:lumOff val="212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62306E-9A7C-4A1B-91A8-5EC6A8740ED3}">
      <dsp:nvSpPr>
        <dsp:cNvPr id="0" name=""/>
        <dsp:cNvSpPr/>
      </dsp:nvSpPr>
      <dsp:spPr>
        <a:xfrm rot="5400000">
          <a:off x="4348144" y="603305"/>
          <a:ext cx="565117" cy="940342"/>
        </a:xfrm>
        <a:prstGeom prst="corner">
          <a:avLst>
            <a:gd name="adj1" fmla="val 16120"/>
            <a:gd name="adj2" fmla="val 16110"/>
          </a:avLst>
        </a:prstGeom>
        <a:solidFill>
          <a:schemeClr val="accent3">
            <a:hueOff val="-19492143"/>
            <a:satOff val="42104"/>
            <a:lumOff val="24313"/>
            <a:alphaOff val="0"/>
          </a:schemeClr>
        </a:solidFill>
        <a:ln w="12700" cap="flat" cmpd="sng" algn="ctr">
          <a:solidFill>
            <a:schemeClr val="accent3">
              <a:hueOff val="-19492143"/>
              <a:satOff val="42104"/>
              <a:lumOff val="243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27BC3-606F-49F5-AED6-88BEA425390B}">
      <dsp:nvSpPr>
        <dsp:cNvPr id="0" name=""/>
        <dsp:cNvSpPr/>
      </dsp:nvSpPr>
      <dsp:spPr>
        <a:xfrm>
          <a:off x="4253812" y="884265"/>
          <a:ext cx="848946" cy="744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Manipur (2.17)</a:t>
          </a:r>
          <a:endParaRPr lang="en-IN" sz="1200" kern="1200" dirty="0"/>
        </a:p>
      </dsp:txBody>
      <dsp:txXfrm>
        <a:off x="4253812" y="884265"/>
        <a:ext cx="848946" cy="74415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895FE-A926-49E0-BF06-5F407C3E505F}">
      <dsp:nvSpPr>
        <dsp:cNvPr id="0" name=""/>
        <dsp:cNvSpPr/>
      </dsp:nvSpPr>
      <dsp:spPr>
        <a:xfrm>
          <a:off x="0" y="0"/>
          <a:ext cx="520007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E7B08-9BCD-4568-BA89-A1BA4596A2A4}">
      <dsp:nvSpPr>
        <dsp:cNvPr id="0" name=""/>
        <dsp:cNvSpPr/>
      </dsp:nvSpPr>
      <dsp:spPr>
        <a:xfrm>
          <a:off x="0" y="0"/>
          <a:ext cx="1040014" cy="6027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1" kern="1200" dirty="0"/>
            <a:t>Themes and sub-themes from Qualitative data</a:t>
          </a:r>
          <a:endParaRPr lang="en-IN" sz="1600" kern="1200" dirty="0"/>
        </a:p>
      </dsp:txBody>
      <dsp:txXfrm>
        <a:off x="0" y="0"/>
        <a:ext cx="1040014" cy="6027498"/>
      </dsp:txXfrm>
    </dsp:sp>
    <dsp:sp modelId="{3DFC5C17-027D-4F4D-8DE4-18C18D01600F}">
      <dsp:nvSpPr>
        <dsp:cNvPr id="0" name=""/>
        <dsp:cNvSpPr/>
      </dsp:nvSpPr>
      <dsp:spPr>
        <a:xfrm>
          <a:off x="1118015" y="28548"/>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Women’s Age, age of first childbearing</a:t>
          </a:r>
        </a:p>
      </dsp:txBody>
      <dsp:txXfrm>
        <a:off x="1118015" y="28548"/>
        <a:ext cx="4082057" cy="570964"/>
      </dsp:txXfrm>
    </dsp:sp>
    <dsp:sp modelId="{699A23EE-327F-4AF6-9634-623A9840493C}">
      <dsp:nvSpPr>
        <dsp:cNvPr id="0" name=""/>
        <dsp:cNvSpPr/>
      </dsp:nvSpPr>
      <dsp:spPr>
        <a:xfrm>
          <a:off x="1040014" y="599512"/>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A0084E-4DD9-4804-8F8F-4D988EABE48F}">
      <dsp:nvSpPr>
        <dsp:cNvPr id="0" name=""/>
        <dsp:cNvSpPr/>
      </dsp:nvSpPr>
      <dsp:spPr>
        <a:xfrm>
          <a:off x="1118015" y="628060"/>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Socio-demographic Profile and Migration</a:t>
          </a:r>
        </a:p>
      </dsp:txBody>
      <dsp:txXfrm>
        <a:off x="1118015" y="628060"/>
        <a:ext cx="4082057" cy="570964"/>
      </dsp:txXfrm>
    </dsp:sp>
    <dsp:sp modelId="{4E026129-0919-4295-959C-BA094D2925D1}">
      <dsp:nvSpPr>
        <dsp:cNvPr id="0" name=""/>
        <dsp:cNvSpPr/>
      </dsp:nvSpPr>
      <dsp:spPr>
        <a:xfrm>
          <a:off x="1040014" y="1199024"/>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C5C0D8-1274-492B-9B09-FF7343835FED}">
      <dsp:nvSpPr>
        <dsp:cNvPr id="0" name=""/>
        <dsp:cNvSpPr/>
      </dsp:nvSpPr>
      <dsp:spPr>
        <a:xfrm>
          <a:off x="1118015" y="1227572"/>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Women’s autonomy</a:t>
          </a:r>
        </a:p>
      </dsp:txBody>
      <dsp:txXfrm>
        <a:off x="1118015" y="1227572"/>
        <a:ext cx="4082057" cy="570964"/>
      </dsp:txXfrm>
    </dsp:sp>
    <dsp:sp modelId="{3794F811-2A9B-4E69-97BC-A42D2A025570}">
      <dsp:nvSpPr>
        <dsp:cNvPr id="0" name=""/>
        <dsp:cNvSpPr/>
      </dsp:nvSpPr>
      <dsp:spPr>
        <a:xfrm>
          <a:off x="1040014" y="1798537"/>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4491C9-424C-41DE-83C7-C9099B47EE04}">
      <dsp:nvSpPr>
        <dsp:cNvPr id="0" name=""/>
        <dsp:cNvSpPr/>
      </dsp:nvSpPr>
      <dsp:spPr>
        <a:xfrm>
          <a:off x="1118015" y="1827085"/>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Reproductive History</a:t>
          </a:r>
        </a:p>
      </dsp:txBody>
      <dsp:txXfrm>
        <a:off x="1118015" y="1827085"/>
        <a:ext cx="4082057" cy="570964"/>
      </dsp:txXfrm>
    </dsp:sp>
    <dsp:sp modelId="{D917B32B-F685-4E0D-840F-45B8183671CF}">
      <dsp:nvSpPr>
        <dsp:cNvPr id="0" name=""/>
        <dsp:cNvSpPr/>
      </dsp:nvSpPr>
      <dsp:spPr>
        <a:xfrm>
          <a:off x="1040014" y="2398049"/>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061BF-3701-4651-AA7B-5FCDAE038F98}">
      <dsp:nvSpPr>
        <dsp:cNvPr id="0" name=""/>
        <dsp:cNvSpPr/>
      </dsp:nvSpPr>
      <dsp:spPr>
        <a:xfrm>
          <a:off x="1118015" y="2426597"/>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Knowledge of Family Planning Methods</a:t>
          </a:r>
        </a:p>
      </dsp:txBody>
      <dsp:txXfrm>
        <a:off x="1118015" y="2426597"/>
        <a:ext cx="4082057" cy="570964"/>
      </dsp:txXfrm>
    </dsp:sp>
    <dsp:sp modelId="{83D1766E-D4F5-493D-BB03-A1652D8F470D}">
      <dsp:nvSpPr>
        <dsp:cNvPr id="0" name=""/>
        <dsp:cNvSpPr/>
      </dsp:nvSpPr>
      <dsp:spPr>
        <a:xfrm>
          <a:off x="1040014" y="2997561"/>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02B117-E8B2-4DF3-ADA1-DBFFA96EAFA2}">
      <dsp:nvSpPr>
        <dsp:cNvPr id="0" name=""/>
        <dsp:cNvSpPr/>
      </dsp:nvSpPr>
      <dsp:spPr>
        <a:xfrm>
          <a:off x="1118015" y="3026110"/>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Reason for delay and spacing between children</a:t>
          </a:r>
        </a:p>
      </dsp:txBody>
      <dsp:txXfrm>
        <a:off x="1118015" y="3026110"/>
        <a:ext cx="4082057" cy="570964"/>
      </dsp:txXfrm>
    </dsp:sp>
    <dsp:sp modelId="{05E01846-3924-42C1-9BBD-3AEA04A69FE7}">
      <dsp:nvSpPr>
        <dsp:cNvPr id="0" name=""/>
        <dsp:cNvSpPr/>
      </dsp:nvSpPr>
      <dsp:spPr>
        <a:xfrm>
          <a:off x="1040014" y="3597074"/>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C7FEEC-7890-4618-B6B6-B0E3C4C67D55}">
      <dsp:nvSpPr>
        <dsp:cNvPr id="0" name=""/>
        <dsp:cNvSpPr/>
      </dsp:nvSpPr>
      <dsp:spPr>
        <a:xfrm>
          <a:off x="1118015" y="3625622"/>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a:latin typeface="Times New Roman" panose="02020603050405020304" pitchFamily="18" charset="0"/>
              <a:cs typeface="Times New Roman" panose="02020603050405020304" pitchFamily="18" charset="0"/>
            </a:rPr>
            <a:t>Preference of FP method used</a:t>
          </a:r>
        </a:p>
      </dsp:txBody>
      <dsp:txXfrm>
        <a:off x="1118015" y="3625622"/>
        <a:ext cx="4082057" cy="570964"/>
      </dsp:txXfrm>
    </dsp:sp>
    <dsp:sp modelId="{C1150852-8F41-4525-91F8-2877BDD399D6}">
      <dsp:nvSpPr>
        <dsp:cNvPr id="0" name=""/>
        <dsp:cNvSpPr/>
      </dsp:nvSpPr>
      <dsp:spPr>
        <a:xfrm>
          <a:off x="1040014" y="4196586"/>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139C3E-889B-42F7-AA4C-AA1AB01033AD}">
      <dsp:nvSpPr>
        <dsp:cNvPr id="0" name=""/>
        <dsp:cNvSpPr/>
      </dsp:nvSpPr>
      <dsp:spPr>
        <a:xfrm>
          <a:off x="1118015" y="4225134"/>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Reason for adopting any FP method in future</a:t>
          </a:r>
        </a:p>
      </dsp:txBody>
      <dsp:txXfrm>
        <a:off x="1118015" y="4225134"/>
        <a:ext cx="4082057" cy="570964"/>
      </dsp:txXfrm>
    </dsp:sp>
    <dsp:sp modelId="{A97671CF-F73E-44E8-B72D-F48E304A94BC}">
      <dsp:nvSpPr>
        <dsp:cNvPr id="0" name=""/>
        <dsp:cNvSpPr/>
      </dsp:nvSpPr>
      <dsp:spPr>
        <a:xfrm>
          <a:off x="1040014" y="4796098"/>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6BB97D-D6D0-4A4B-B482-9E8B2DB2CC39}">
      <dsp:nvSpPr>
        <dsp:cNvPr id="0" name=""/>
        <dsp:cNvSpPr/>
      </dsp:nvSpPr>
      <dsp:spPr>
        <a:xfrm>
          <a:off x="1118015" y="4824647"/>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Transition of FP methods</a:t>
          </a:r>
        </a:p>
      </dsp:txBody>
      <dsp:txXfrm>
        <a:off x="1118015" y="4824647"/>
        <a:ext cx="4082057" cy="570964"/>
      </dsp:txXfrm>
    </dsp:sp>
    <dsp:sp modelId="{A53B9CA1-F17C-4F4F-B28D-2C3458B9426A}">
      <dsp:nvSpPr>
        <dsp:cNvPr id="0" name=""/>
        <dsp:cNvSpPr/>
      </dsp:nvSpPr>
      <dsp:spPr>
        <a:xfrm>
          <a:off x="1040014" y="5395611"/>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606333-93DE-44EB-9150-0443EFFB9C1C}">
      <dsp:nvSpPr>
        <dsp:cNvPr id="0" name=""/>
        <dsp:cNvSpPr/>
      </dsp:nvSpPr>
      <dsp:spPr>
        <a:xfrm>
          <a:off x="1118015" y="5424159"/>
          <a:ext cx="4082057" cy="570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b="0" kern="1200" dirty="0">
              <a:latin typeface="Times New Roman" panose="02020603050405020304" pitchFamily="18" charset="0"/>
              <a:cs typeface="Times New Roman" panose="02020603050405020304" pitchFamily="18" charset="0"/>
            </a:rPr>
            <a:t>Current Practises-Preferred method, reason, time of use and difficulty encountered</a:t>
          </a:r>
        </a:p>
      </dsp:txBody>
      <dsp:txXfrm>
        <a:off x="1118015" y="5424159"/>
        <a:ext cx="4082057" cy="570964"/>
      </dsp:txXfrm>
    </dsp:sp>
    <dsp:sp modelId="{7E77C03B-4381-4B06-90B5-E6782A649D36}">
      <dsp:nvSpPr>
        <dsp:cNvPr id="0" name=""/>
        <dsp:cNvSpPr/>
      </dsp:nvSpPr>
      <dsp:spPr>
        <a:xfrm>
          <a:off x="1040014" y="5995123"/>
          <a:ext cx="4160058"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B1112-B70B-46E0-8030-5D7DE0995C2C}">
      <dsp:nvSpPr>
        <dsp:cNvPr id="0" name=""/>
        <dsp:cNvSpPr/>
      </dsp:nvSpPr>
      <dsp:spPr>
        <a:xfrm>
          <a:off x="0" y="336261"/>
          <a:ext cx="6317076" cy="10773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0275" tIns="395732" rIns="490275"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67% in 2019 (NFHS-5)</a:t>
          </a:r>
          <a:endParaRPr lang="en-IN" sz="1900" kern="1200" dirty="0"/>
        </a:p>
        <a:p>
          <a:pPr marL="171450" lvl="1" indent="-171450" algn="l" defTabSz="844550">
            <a:lnSpc>
              <a:spcPct val="90000"/>
            </a:lnSpc>
            <a:spcBef>
              <a:spcPct val="0"/>
            </a:spcBef>
            <a:spcAft>
              <a:spcPct val="15000"/>
            </a:spcAft>
            <a:buChar char="•"/>
          </a:pPr>
          <a:r>
            <a:rPr lang="en-US" sz="1900" kern="1200" dirty="0"/>
            <a:t>54% in 2015 (NFHS-4)</a:t>
          </a:r>
          <a:endParaRPr lang="en-IN" sz="1900" kern="1200" dirty="0"/>
        </a:p>
      </dsp:txBody>
      <dsp:txXfrm>
        <a:off x="0" y="336261"/>
        <a:ext cx="6317076" cy="1077300"/>
      </dsp:txXfrm>
    </dsp:sp>
    <dsp:sp modelId="{FC78A537-65BE-4378-99D2-41CA7A65510D}">
      <dsp:nvSpPr>
        <dsp:cNvPr id="0" name=""/>
        <dsp:cNvSpPr/>
      </dsp:nvSpPr>
      <dsp:spPr>
        <a:xfrm>
          <a:off x="357417" y="64689"/>
          <a:ext cx="4505085" cy="5608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139" tIns="0" rIns="167139" bIns="0" numCol="1" spcCol="1270" anchor="ctr" anchorCtr="0">
          <a:noAutofit/>
        </a:bodyPr>
        <a:lstStyle/>
        <a:p>
          <a:pPr marL="0" lvl="0" indent="0" algn="l" defTabSz="844550">
            <a:lnSpc>
              <a:spcPct val="90000"/>
            </a:lnSpc>
            <a:spcBef>
              <a:spcPct val="0"/>
            </a:spcBef>
            <a:spcAft>
              <a:spcPct val="35000"/>
            </a:spcAft>
            <a:buNone/>
          </a:pPr>
          <a:r>
            <a:rPr lang="en-IN" sz="1900" kern="1200" dirty="0"/>
            <a:t>Contraceptive Prevalence Rate (CPR)</a:t>
          </a:r>
        </a:p>
      </dsp:txBody>
      <dsp:txXfrm>
        <a:off x="384797" y="92069"/>
        <a:ext cx="4450325" cy="506120"/>
      </dsp:txXfrm>
    </dsp:sp>
    <dsp:sp modelId="{BB8EA6E9-2119-4312-B5FE-CE9B8CD99F20}">
      <dsp:nvSpPr>
        <dsp:cNvPr id="0" name=""/>
        <dsp:cNvSpPr/>
      </dsp:nvSpPr>
      <dsp:spPr>
        <a:xfrm>
          <a:off x="0" y="1796602"/>
          <a:ext cx="6317076" cy="1077300"/>
        </a:xfrm>
        <a:prstGeom prst="rect">
          <a:avLst/>
        </a:prstGeom>
        <a:solidFill>
          <a:schemeClr val="lt1">
            <a:alpha val="90000"/>
            <a:hueOff val="0"/>
            <a:satOff val="0"/>
            <a:lumOff val="0"/>
            <a:alphaOff val="0"/>
          </a:schemeClr>
        </a:solidFill>
        <a:ln w="12700" cap="flat" cmpd="sng" algn="ctr">
          <a:solidFill>
            <a:schemeClr val="accent4">
              <a:hueOff val="10797733"/>
              <a:satOff val="-58147"/>
              <a:lumOff val="-137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0275" tIns="395732" rIns="490275"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57% in 2019</a:t>
          </a:r>
          <a:endParaRPr lang="en-IN" sz="1900" kern="1200" dirty="0"/>
        </a:p>
        <a:p>
          <a:pPr marL="171450" lvl="1" indent="-171450" algn="l" defTabSz="844550">
            <a:lnSpc>
              <a:spcPct val="90000"/>
            </a:lnSpc>
            <a:spcBef>
              <a:spcPct val="0"/>
            </a:spcBef>
            <a:spcAft>
              <a:spcPct val="15000"/>
            </a:spcAft>
            <a:buChar char="•"/>
          </a:pPr>
          <a:r>
            <a:rPr lang="en-US" sz="1900" kern="1200" dirty="0"/>
            <a:t>48% in 2015</a:t>
          </a:r>
          <a:endParaRPr lang="en-IN" sz="1900" kern="1200" dirty="0"/>
        </a:p>
      </dsp:txBody>
      <dsp:txXfrm>
        <a:off x="0" y="1796602"/>
        <a:ext cx="6317076" cy="1077300"/>
      </dsp:txXfrm>
    </dsp:sp>
    <dsp:sp modelId="{B8DAD3F4-9B2A-4F1E-9EBA-BB2AE2DCA7C5}">
      <dsp:nvSpPr>
        <dsp:cNvPr id="0" name=""/>
        <dsp:cNvSpPr/>
      </dsp:nvSpPr>
      <dsp:spPr>
        <a:xfrm>
          <a:off x="315853" y="1516162"/>
          <a:ext cx="5225510" cy="560880"/>
        </a:xfrm>
        <a:prstGeom prst="roundRect">
          <a:avLst/>
        </a:prstGeom>
        <a:solidFill>
          <a:schemeClr val="accent4">
            <a:hueOff val="10797733"/>
            <a:satOff val="-58147"/>
            <a:lumOff val="-137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139" tIns="0" rIns="167139" bIns="0" numCol="1" spcCol="1270" anchor="ctr" anchorCtr="0">
          <a:noAutofit/>
        </a:bodyPr>
        <a:lstStyle/>
        <a:p>
          <a:pPr marL="0" lvl="0" indent="0" algn="l" defTabSz="844550">
            <a:lnSpc>
              <a:spcPct val="90000"/>
            </a:lnSpc>
            <a:spcBef>
              <a:spcPct val="0"/>
            </a:spcBef>
            <a:spcAft>
              <a:spcPct val="35000"/>
            </a:spcAft>
            <a:buNone/>
          </a:pPr>
          <a:r>
            <a:rPr lang="en-US" sz="1900" kern="1200" dirty="0"/>
            <a:t>Modern </a:t>
          </a:r>
          <a:r>
            <a:rPr lang="en-IN" sz="1900" kern="1200" dirty="0"/>
            <a:t>Contraceptive Prevalence Rate (MCPR)</a:t>
          </a:r>
        </a:p>
      </dsp:txBody>
      <dsp:txXfrm>
        <a:off x="343233" y="1543542"/>
        <a:ext cx="5170750"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D273D-D36A-47D7-82BE-6228533D8A5F}">
      <dsp:nvSpPr>
        <dsp:cNvPr id="0" name=""/>
        <dsp:cNvSpPr/>
      </dsp:nvSpPr>
      <dsp:spPr>
        <a:xfrm>
          <a:off x="0" y="0"/>
          <a:ext cx="5985165"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CF0AE6-6CAA-4B3A-BD02-37E1152F1DD1}">
      <dsp:nvSpPr>
        <dsp:cNvPr id="0" name=""/>
        <dsp:cNvSpPr/>
      </dsp:nvSpPr>
      <dsp:spPr>
        <a:xfrm>
          <a:off x="0" y="0"/>
          <a:ext cx="1427659" cy="3639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dirty="0"/>
            <a:t>Reasons for not using modern method of contraception </a:t>
          </a:r>
        </a:p>
      </dsp:txBody>
      <dsp:txXfrm>
        <a:off x="0" y="0"/>
        <a:ext cx="1427659" cy="3639529"/>
      </dsp:txXfrm>
    </dsp:sp>
    <dsp:sp modelId="{7C729477-8D9A-407D-8EE4-9745C511D1C6}">
      <dsp:nvSpPr>
        <dsp:cNvPr id="0" name=""/>
        <dsp:cNvSpPr/>
      </dsp:nvSpPr>
      <dsp:spPr>
        <a:xfrm>
          <a:off x="1513053" y="19148"/>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Need for more children </a:t>
          </a:r>
        </a:p>
      </dsp:txBody>
      <dsp:txXfrm>
        <a:off x="1513053" y="19148"/>
        <a:ext cx="4468942" cy="382968"/>
      </dsp:txXfrm>
    </dsp:sp>
    <dsp:sp modelId="{A36A3FF3-E045-49A1-8087-5B37442F2911}">
      <dsp:nvSpPr>
        <dsp:cNvPr id="0" name=""/>
        <dsp:cNvSpPr/>
      </dsp:nvSpPr>
      <dsp:spPr>
        <a:xfrm>
          <a:off x="1427659" y="402116"/>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D3DD03-46F5-4181-BABF-6F691C4F6B84}">
      <dsp:nvSpPr>
        <dsp:cNvPr id="0" name=""/>
        <dsp:cNvSpPr/>
      </dsp:nvSpPr>
      <dsp:spPr>
        <a:xfrm>
          <a:off x="1513053" y="421264"/>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Side effects of modern methods </a:t>
          </a:r>
        </a:p>
      </dsp:txBody>
      <dsp:txXfrm>
        <a:off x="1513053" y="421264"/>
        <a:ext cx="4468942" cy="382968"/>
      </dsp:txXfrm>
    </dsp:sp>
    <dsp:sp modelId="{D0ED5937-28DE-470F-91E4-C9367ADD1369}">
      <dsp:nvSpPr>
        <dsp:cNvPr id="0" name=""/>
        <dsp:cNvSpPr/>
      </dsp:nvSpPr>
      <dsp:spPr>
        <a:xfrm>
          <a:off x="1427659" y="804232"/>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1541EC-5C1A-4C8F-AF03-94BA9AA3E01D}">
      <dsp:nvSpPr>
        <dsp:cNvPr id="0" name=""/>
        <dsp:cNvSpPr/>
      </dsp:nvSpPr>
      <dsp:spPr>
        <a:xfrm>
          <a:off x="1513053" y="823381"/>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Myth/Fear of Infecundity  </a:t>
          </a:r>
        </a:p>
      </dsp:txBody>
      <dsp:txXfrm>
        <a:off x="1513053" y="823381"/>
        <a:ext cx="4468942" cy="382968"/>
      </dsp:txXfrm>
    </dsp:sp>
    <dsp:sp modelId="{F6ACD26E-E7B3-40B8-8AF4-AEB1B46EC921}">
      <dsp:nvSpPr>
        <dsp:cNvPr id="0" name=""/>
        <dsp:cNvSpPr/>
      </dsp:nvSpPr>
      <dsp:spPr>
        <a:xfrm>
          <a:off x="1427659" y="1206349"/>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B2BAB7-95C0-4FD8-B18B-7EA0E30A8FAD}">
      <dsp:nvSpPr>
        <dsp:cNvPr id="0" name=""/>
        <dsp:cNvSpPr/>
      </dsp:nvSpPr>
      <dsp:spPr>
        <a:xfrm>
          <a:off x="1513053" y="1225497"/>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Familial/societal pressure, </a:t>
          </a:r>
        </a:p>
      </dsp:txBody>
      <dsp:txXfrm>
        <a:off x="1513053" y="1225497"/>
        <a:ext cx="4468942" cy="382968"/>
      </dsp:txXfrm>
    </dsp:sp>
    <dsp:sp modelId="{60E71636-923D-4A6A-BD01-282217C89B49}">
      <dsp:nvSpPr>
        <dsp:cNvPr id="0" name=""/>
        <dsp:cNvSpPr/>
      </dsp:nvSpPr>
      <dsp:spPr>
        <a:xfrm>
          <a:off x="1427659" y="1608465"/>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980150-0B6E-47E5-8DA0-77E28AC15D2C}">
      <dsp:nvSpPr>
        <dsp:cNvPr id="0" name=""/>
        <dsp:cNvSpPr/>
      </dsp:nvSpPr>
      <dsp:spPr>
        <a:xfrm>
          <a:off x="1513053" y="1627614"/>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Spouses opposition</a:t>
          </a:r>
        </a:p>
      </dsp:txBody>
      <dsp:txXfrm>
        <a:off x="1513053" y="1627614"/>
        <a:ext cx="4468942" cy="382968"/>
      </dsp:txXfrm>
    </dsp:sp>
    <dsp:sp modelId="{0031144F-2C99-4E99-BBAF-4908C0CDA9AA}">
      <dsp:nvSpPr>
        <dsp:cNvPr id="0" name=""/>
        <dsp:cNvSpPr/>
      </dsp:nvSpPr>
      <dsp:spPr>
        <a:xfrm>
          <a:off x="1427659" y="2010582"/>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E6D899-4EC6-44B5-ACC4-4CFFD353A3B7}">
      <dsp:nvSpPr>
        <dsp:cNvPr id="0" name=""/>
        <dsp:cNvSpPr/>
      </dsp:nvSpPr>
      <dsp:spPr>
        <a:xfrm>
          <a:off x="1513053" y="2029730"/>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Lack of interspousal communication</a:t>
          </a:r>
        </a:p>
      </dsp:txBody>
      <dsp:txXfrm>
        <a:off x="1513053" y="2029730"/>
        <a:ext cx="4468942" cy="382968"/>
      </dsp:txXfrm>
    </dsp:sp>
    <dsp:sp modelId="{DDC5EC5B-A488-473D-A1D3-8458DAEA81AC}">
      <dsp:nvSpPr>
        <dsp:cNvPr id="0" name=""/>
        <dsp:cNvSpPr/>
      </dsp:nvSpPr>
      <dsp:spPr>
        <a:xfrm>
          <a:off x="1427659" y="2412698"/>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648286-170D-43B5-B21A-42946626A28F}">
      <dsp:nvSpPr>
        <dsp:cNvPr id="0" name=""/>
        <dsp:cNvSpPr/>
      </dsp:nvSpPr>
      <dsp:spPr>
        <a:xfrm>
          <a:off x="1513053" y="2431846"/>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Gender-based obstacles to obtaining services </a:t>
          </a:r>
        </a:p>
      </dsp:txBody>
      <dsp:txXfrm>
        <a:off x="1513053" y="2431846"/>
        <a:ext cx="4468942" cy="382968"/>
      </dsp:txXfrm>
    </dsp:sp>
    <dsp:sp modelId="{66C5D043-38B6-4450-81CD-B3A558AEB831}">
      <dsp:nvSpPr>
        <dsp:cNvPr id="0" name=""/>
        <dsp:cNvSpPr/>
      </dsp:nvSpPr>
      <dsp:spPr>
        <a:xfrm>
          <a:off x="1427659" y="2814814"/>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0AB622-2BBD-402E-9F69-CF08B0041327}">
      <dsp:nvSpPr>
        <dsp:cNvPr id="0" name=""/>
        <dsp:cNvSpPr/>
      </dsp:nvSpPr>
      <dsp:spPr>
        <a:xfrm>
          <a:off x="1513053" y="2833963"/>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Limited choice of methods</a:t>
          </a:r>
        </a:p>
      </dsp:txBody>
      <dsp:txXfrm>
        <a:off x="1513053" y="2833963"/>
        <a:ext cx="4468942" cy="382968"/>
      </dsp:txXfrm>
    </dsp:sp>
    <dsp:sp modelId="{DBBD4E4F-F8C9-4016-A712-2C87F7CA2590}">
      <dsp:nvSpPr>
        <dsp:cNvPr id="0" name=""/>
        <dsp:cNvSpPr/>
      </dsp:nvSpPr>
      <dsp:spPr>
        <a:xfrm>
          <a:off x="1427659" y="3216931"/>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DDC268-BC17-472B-A8A1-E5EDA1EECF5A}">
      <dsp:nvSpPr>
        <dsp:cNvPr id="0" name=""/>
        <dsp:cNvSpPr/>
      </dsp:nvSpPr>
      <dsp:spPr>
        <a:xfrm>
          <a:off x="1513053" y="3236079"/>
          <a:ext cx="4468942" cy="38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Limited access to services</a:t>
          </a:r>
        </a:p>
      </dsp:txBody>
      <dsp:txXfrm>
        <a:off x="1513053" y="3236079"/>
        <a:ext cx="4468942" cy="382968"/>
      </dsp:txXfrm>
    </dsp:sp>
    <dsp:sp modelId="{7B4E75C9-8EA9-4D8D-A8DF-D9687A49E697}">
      <dsp:nvSpPr>
        <dsp:cNvPr id="0" name=""/>
        <dsp:cNvSpPr/>
      </dsp:nvSpPr>
      <dsp:spPr>
        <a:xfrm>
          <a:off x="1427659" y="3619047"/>
          <a:ext cx="45543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F8EC5-FC0C-44A4-8EC0-158D59D72EB4}">
      <dsp:nvSpPr>
        <dsp:cNvPr id="0" name=""/>
        <dsp:cNvSpPr/>
      </dsp:nvSpPr>
      <dsp:spPr>
        <a:xfrm>
          <a:off x="2583" y="0"/>
          <a:ext cx="2485562" cy="134787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CPR </a:t>
          </a:r>
          <a:endParaRPr lang="en-IN" sz="1900" kern="1200" dirty="0"/>
        </a:p>
      </dsp:txBody>
      <dsp:txXfrm>
        <a:off x="2583" y="0"/>
        <a:ext cx="2485562" cy="404361"/>
      </dsp:txXfrm>
    </dsp:sp>
    <dsp:sp modelId="{A4D57E4A-A847-45C3-8B5E-84B6BA28027C}">
      <dsp:nvSpPr>
        <dsp:cNvPr id="0" name=""/>
        <dsp:cNvSpPr/>
      </dsp:nvSpPr>
      <dsp:spPr>
        <a:xfrm>
          <a:off x="251140" y="404756"/>
          <a:ext cx="1988449" cy="40640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24.1% in 2015</a:t>
          </a:r>
          <a:endParaRPr lang="en-IN" sz="2100" kern="1200" dirty="0"/>
        </a:p>
      </dsp:txBody>
      <dsp:txXfrm>
        <a:off x="263043" y="416659"/>
        <a:ext cx="1964643" cy="382596"/>
      </dsp:txXfrm>
    </dsp:sp>
    <dsp:sp modelId="{BFC806BD-A0CC-4371-A617-B3F1160470EB}">
      <dsp:nvSpPr>
        <dsp:cNvPr id="0" name=""/>
        <dsp:cNvSpPr/>
      </dsp:nvSpPr>
      <dsp:spPr>
        <a:xfrm>
          <a:off x="251140" y="873682"/>
          <a:ext cx="1988449" cy="406402"/>
        </a:xfrm>
        <a:prstGeom prst="roundRect">
          <a:avLst>
            <a:gd name="adj" fmla="val 10000"/>
          </a:avLst>
        </a:prstGeom>
        <a:solidFill>
          <a:schemeClr val="accent4">
            <a:hueOff val="3599244"/>
            <a:satOff val="-19382"/>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55.8% in 2019</a:t>
          </a:r>
          <a:endParaRPr lang="en-IN" sz="2100" kern="1200" dirty="0"/>
        </a:p>
      </dsp:txBody>
      <dsp:txXfrm>
        <a:off x="263043" y="885585"/>
        <a:ext cx="1964643" cy="382596"/>
      </dsp:txXfrm>
    </dsp:sp>
    <dsp:sp modelId="{E9DA3E90-CE22-49FA-BB61-3BF17CDD6F6D}">
      <dsp:nvSpPr>
        <dsp:cNvPr id="0" name=""/>
        <dsp:cNvSpPr/>
      </dsp:nvSpPr>
      <dsp:spPr>
        <a:xfrm>
          <a:off x="2674563" y="0"/>
          <a:ext cx="2485562" cy="1347873"/>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MCPR </a:t>
          </a:r>
          <a:endParaRPr lang="en-IN" sz="1900" kern="1200" dirty="0"/>
        </a:p>
      </dsp:txBody>
      <dsp:txXfrm>
        <a:off x="2674563" y="0"/>
        <a:ext cx="2485562" cy="404361"/>
      </dsp:txXfrm>
    </dsp:sp>
    <dsp:sp modelId="{FF97FFEF-AA77-4D3E-B509-5CA9ABF1318A}">
      <dsp:nvSpPr>
        <dsp:cNvPr id="0" name=""/>
        <dsp:cNvSpPr/>
      </dsp:nvSpPr>
      <dsp:spPr>
        <a:xfrm>
          <a:off x="2923119" y="404756"/>
          <a:ext cx="1988449" cy="406402"/>
        </a:xfrm>
        <a:prstGeom prst="roundRect">
          <a:avLst>
            <a:gd name="adj" fmla="val 10000"/>
          </a:avLst>
        </a:prstGeom>
        <a:solidFill>
          <a:schemeClr val="accent4">
            <a:hueOff val="7198489"/>
            <a:satOff val="-38765"/>
            <a:lumOff val="-91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23.3% in 2015</a:t>
          </a:r>
          <a:endParaRPr lang="en-IN" sz="2100" kern="1200" dirty="0"/>
        </a:p>
      </dsp:txBody>
      <dsp:txXfrm>
        <a:off x="2935022" y="416659"/>
        <a:ext cx="1964643" cy="382596"/>
      </dsp:txXfrm>
    </dsp:sp>
    <dsp:sp modelId="{3E9A57B1-8F02-4291-9DBE-B8156B2D7E69}">
      <dsp:nvSpPr>
        <dsp:cNvPr id="0" name=""/>
        <dsp:cNvSpPr/>
      </dsp:nvSpPr>
      <dsp:spPr>
        <a:xfrm>
          <a:off x="2923119" y="873682"/>
          <a:ext cx="1988449" cy="406402"/>
        </a:xfrm>
        <a:prstGeom prst="roundRect">
          <a:avLst>
            <a:gd name="adj" fmla="val 10000"/>
          </a:avLst>
        </a:prstGeom>
        <a:solidFill>
          <a:schemeClr val="accent4">
            <a:hueOff val="10797733"/>
            <a:satOff val="-58147"/>
            <a:lumOff val="-137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marL="0" lvl="0" indent="0" algn="ctr" defTabSz="933450">
            <a:lnSpc>
              <a:spcPct val="90000"/>
            </a:lnSpc>
            <a:spcBef>
              <a:spcPct val="0"/>
            </a:spcBef>
            <a:spcAft>
              <a:spcPct val="35000"/>
            </a:spcAft>
            <a:buNone/>
          </a:pPr>
          <a:r>
            <a:rPr lang="en-US" sz="2100" kern="1200" dirty="0"/>
            <a:t>44.4% in 2019</a:t>
          </a:r>
          <a:endParaRPr lang="en-IN" sz="2100" kern="1200" dirty="0"/>
        </a:p>
      </dsp:txBody>
      <dsp:txXfrm>
        <a:off x="2935022" y="885585"/>
        <a:ext cx="1964643" cy="3825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CA8F4-C685-4D59-B3B5-B3C4A0AF538F}">
      <dsp:nvSpPr>
        <dsp:cNvPr id="0" name=""/>
        <dsp:cNvSpPr/>
      </dsp:nvSpPr>
      <dsp:spPr>
        <a:xfrm>
          <a:off x="0" y="446019"/>
          <a:ext cx="4486689" cy="200812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8217" tIns="520700" rIns="348217"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To understand the drivers of traditional methods use among women of reproductive age in Bihar. </a:t>
          </a:r>
          <a:endParaRPr lang="en-IN" sz="2500" kern="1200" dirty="0"/>
        </a:p>
      </dsp:txBody>
      <dsp:txXfrm>
        <a:off x="0" y="446019"/>
        <a:ext cx="4486689" cy="2008125"/>
      </dsp:txXfrm>
    </dsp:sp>
    <dsp:sp modelId="{35492F5A-FBC1-4812-8DE9-D194844745AF}">
      <dsp:nvSpPr>
        <dsp:cNvPr id="0" name=""/>
        <dsp:cNvSpPr/>
      </dsp:nvSpPr>
      <dsp:spPr>
        <a:xfrm>
          <a:off x="224334" y="77019"/>
          <a:ext cx="3140682" cy="7380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710" tIns="0" rIns="118710" bIns="0" numCol="1" spcCol="1270" anchor="ctr" anchorCtr="0">
          <a:noAutofit/>
        </a:bodyPr>
        <a:lstStyle/>
        <a:p>
          <a:pPr marL="0" lvl="0" indent="0" algn="l" defTabSz="1111250">
            <a:lnSpc>
              <a:spcPct val="90000"/>
            </a:lnSpc>
            <a:spcBef>
              <a:spcPct val="0"/>
            </a:spcBef>
            <a:spcAft>
              <a:spcPct val="35000"/>
            </a:spcAft>
            <a:buNone/>
          </a:pPr>
          <a:r>
            <a:rPr lang="en-US" sz="2500" kern="1200" dirty="0"/>
            <a:t>Objective of the study</a:t>
          </a:r>
          <a:endParaRPr lang="en-IN" sz="2500" kern="1200" dirty="0"/>
        </a:p>
      </dsp:txBody>
      <dsp:txXfrm>
        <a:off x="260360" y="113045"/>
        <a:ext cx="3068630" cy="6659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91A00-C4F8-4230-AA33-AEEDE2049C5A}">
      <dsp:nvSpPr>
        <dsp:cNvPr id="0" name=""/>
        <dsp:cNvSpPr/>
      </dsp:nvSpPr>
      <dsp:spPr>
        <a:xfrm>
          <a:off x="0" y="472575"/>
          <a:ext cx="5729039" cy="46683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637" tIns="395732" rIns="444637" bIns="135128" numCol="1" spcCol="1270" anchor="t" anchorCtr="0">
          <a:noAutofit/>
        </a:bodyPr>
        <a:lstStyle/>
        <a:p>
          <a:pPr marL="171450" lvl="1" indent="-171450" algn="l" defTabSz="844550">
            <a:lnSpc>
              <a:spcPct val="90000"/>
            </a:lnSpc>
            <a:spcBef>
              <a:spcPct val="0"/>
            </a:spcBef>
            <a:spcAft>
              <a:spcPct val="15000"/>
            </a:spcAft>
            <a:buChar char="•"/>
          </a:pPr>
          <a:r>
            <a:rPr lang="en-IN" sz="1900" kern="1200"/>
            <a:t>In response to chronically poor contraceptive use and high rates of early and fast recurrent birth among young married women, there is a rising push to address the causes of low contraceptive use and enhance access to contraception for young married couples. </a:t>
          </a:r>
        </a:p>
        <a:p>
          <a:pPr marL="171450" lvl="1" indent="-171450" algn="l" defTabSz="844550">
            <a:lnSpc>
              <a:spcPct val="90000"/>
            </a:lnSpc>
            <a:spcBef>
              <a:spcPct val="0"/>
            </a:spcBef>
            <a:spcAft>
              <a:spcPct val="15000"/>
            </a:spcAft>
            <a:buChar char="•"/>
          </a:pPr>
          <a:r>
            <a:rPr lang="en-IN" sz="1900" kern="1200"/>
            <a:t>It is important to address the issue and challenges faced by users who are switching from modern methods of contraception to traditional methods. </a:t>
          </a:r>
        </a:p>
        <a:p>
          <a:pPr marL="171450" lvl="1" indent="-171450" algn="l" defTabSz="844550">
            <a:lnSpc>
              <a:spcPct val="90000"/>
            </a:lnSpc>
            <a:spcBef>
              <a:spcPct val="0"/>
            </a:spcBef>
            <a:spcAft>
              <a:spcPct val="15000"/>
            </a:spcAft>
            <a:buChar char="•"/>
          </a:pPr>
          <a:r>
            <a:rPr lang="en-IN" sz="1900" kern="1200"/>
            <a:t>This study is conducted with an intent to observe the changes and patterns in the use of traditional method. To understand the increase in usage of traditional method and its increase among women of reproductive age in Bihar. </a:t>
          </a:r>
        </a:p>
      </dsp:txBody>
      <dsp:txXfrm>
        <a:off x="0" y="472575"/>
        <a:ext cx="5729039" cy="4668300"/>
      </dsp:txXfrm>
    </dsp:sp>
    <dsp:sp modelId="{FE40BD2E-008A-4C06-8F13-0BEC5E121505}">
      <dsp:nvSpPr>
        <dsp:cNvPr id="0" name=""/>
        <dsp:cNvSpPr/>
      </dsp:nvSpPr>
      <dsp:spPr>
        <a:xfrm>
          <a:off x="286452" y="192135"/>
          <a:ext cx="4010328" cy="5608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581" tIns="0" rIns="151581" bIns="0" numCol="1" spcCol="1270" anchor="ctr" anchorCtr="0">
          <a:noAutofit/>
        </a:bodyPr>
        <a:lstStyle/>
        <a:p>
          <a:pPr marL="0" lvl="0" indent="0" algn="l" defTabSz="844550">
            <a:lnSpc>
              <a:spcPct val="90000"/>
            </a:lnSpc>
            <a:spcBef>
              <a:spcPct val="0"/>
            </a:spcBef>
            <a:spcAft>
              <a:spcPct val="35000"/>
            </a:spcAft>
            <a:buNone/>
          </a:pPr>
          <a:r>
            <a:rPr lang="en-IN" sz="1900" b="1" kern="1200" dirty="0"/>
            <a:t>Rationale</a:t>
          </a:r>
          <a:endParaRPr lang="en-IN" sz="1900" kern="1200" dirty="0"/>
        </a:p>
      </dsp:txBody>
      <dsp:txXfrm>
        <a:off x="313832" y="219515"/>
        <a:ext cx="3955568" cy="506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82FF1-67F1-40B1-BED9-EC0A9AFD966D}">
      <dsp:nvSpPr>
        <dsp:cNvPr id="0" name=""/>
        <dsp:cNvSpPr/>
      </dsp:nvSpPr>
      <dsp:spPr>
        <a:xfrm>
          <a:off x="0" y="307600"/>
          <a:ext cx="7050160" cy="14332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171" tIns="270764" rIns="547171"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dirty="0"/>
            <a:t>The study being a work of secondary research, used the data collected for </a:t>
          </a:r>
          <a:r>
            <a:rPr lang="en-IN" sz="1300" b="0" kern="1200" dirty="0"/>
            <a:t>Cross-sectional study</a:t>
          </a:r>
          <a:r>
            <a:rPr lang="en-IN" sz="1300" b="1" kern="1200" dirty="0"/>
            <a:t> </a:t>
          </a:r>
          <a:r>
            <a:rPr lang="en-IN" sz="1300" kern="1200" dirty="0"/>
            <a:t>:-</a:t>
          </a:r>
        </a:p>
        <a:p>
          <a:pPr marL="114300" lvl="1" indent="-114300" algn="l" defTabSz="577850">
            <a:lnSpc>
              <a:spcPct val="90000"/>
            </a:lnSpc>
            <a:spcBef>
              <a:spcPct val="0"/>
            </a:spcBef>
            <a:spcAft>
              <a:spcPct val="15000"/>
            </a:spcAft>
            <a:buChar char="•"/>
          </a:pPr>
          <a:r>
            <a:rPr lang="en-IN" sz="1300" kern="1200" dirty="0"/>
            <a:t>Bihar Integrated family planning survey </a:t>
          </a:r>
          <a:r>
            <a:rPr lang="en-IN" sz="1300" b="1" kern="1200" dirty="0"/>
            <a:t>(BIFS) </a:t>
          </a:r>
          <a:r>
            <a:rPr lang="en-IN" sz="1300" kern="1200" dirty="0"/>
            <a:t>conducted in 3 rounds 2016, 2018 and 2021 for quantitative analysis conducted in all 38 districts of Bihar.</a:t>
          </a:r>
        </a:p>
        <a:p>
          <a:pPr marL="114300" lvl="1" indent="-114300" algn="l" defTabSz="577850">
            <a:lnSpc>
              <a:spcPct val="90000"/>
            </a:lnSpc>
            <a:spcBef>
              <a:spcPct val="0"/>
            </a:spcBef>
            <a:spcAft>
              <a:spcPct val="15000"/>
            </a:spcAft>
            <a:buChar char="•"/>
          </a:pPr>
          <a:r>
            <a:rPr lang="en-IN" sz="1300" kern="1200" dirty="0"/>
            <a:t>Zero to Low Parity Couples </a:t>
          </a:r>
          <a:r>
            <a:rPr lang="en-IN" sz="1300" b="1" kern="1200" dirty="0"/>
            <a:t>(ZLPP) </a:t>
          </a:r>
          <a:r>
            <a:rPr lang="en-IN" sz="1300" kern="1200" dirty="0"/>
            <a:t>pilot study (Qualitative) done in 5 districts of Bihar namely Saran, </a:t>
          </a:r>
          <a:r>
            <a:rPr lang="en-IN" sz="1300" kern="1200" dirty="0" err="1"/>
            <a:t>Lakhisarai</a:t>
          </a:r>
          <a:r>
            <a:rPr lang="en-IN" sz="1300" kern="1200" dirty="0"/>
            <a:t>, </a:t>
          </a:r>
          <a:r>
            <a:rPr lang="en-IN" sz="1300" kern="1200" dirty="0" err="1"/>
            <a:t>Jehanabad</a:t>
          </a:r>
          <a:r>
            <a:rPr lang="en-IN" sz="1300" kern="1200" dirty="0"/>
            <a:t>, </a:t>
          </a:r>
          <a:r>
            <a:rPr lang="en-IN" sz="1300" kern="1200" dirty="0" err="1"/>
            <a:t>Bhopur</a:t>
          </a:r>
          <a:r>
            <a:rPr lang="en-IN" sz="1300" kern="1200" dirty="0"/>
            <a:t>, Patna.</a:t>
          </a:r>
        </a:p>
      </dsp:txBody>
      <dsp:txXfrm>
        <a:off x="0" y="307600"/>
        <a:ext cx="7050160" cy="1433250"/>
      </dsp:txXfrm>
    </dsp:sp>
    <dsp:sp modelId="{2F72FDC9-EDBE-475C-A808-49CDC199193C}">
      <dsp:nvSpPr>
        <dsp:cNvPr id="0" name=""/>
        <dsp:cNvSpPr/>
      </dsp:nvSpPr>
      <dsp:spPr>
        <a:xfrm>
          <a:off x="352508" y="115720"/>
          <a:ext cx="4935112" cy="3837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535" tIns="0" rIns="186535" bIns="0" numCol="1" spcCol="1270" anchor="ctr" anchorCtr="0">
          <a:noAutofit/>
        </a:bodyPr>
        <a:lstStyle/>
        <a:p>
          <a:pPr marL="0" lvl="0" indent="0" algn="l" defTabSz="577850">
            <a:lnSpc>
              <a:spcPct val="90000"/>
            </a:lnSpc>
            <a:spcBef>
              <a:spcPct val="0"/>
            </a:spcBef>
            <a:spcAft>
              <a:spcPct val="35000"/>
            </a:spcAft>
            <a:buNone/>
          </a:pPr>
          <a:r>
            <a:rPr lang="en-US" sz="1300" b="1" kern="1200" dirty="0"/>
            <a:t>Study design and area</a:t>
          </a:r>
          <a:endParaRPr lang="en-IN" sz="1300" b="1" kern="1200" dirty="0"/>
        </a:p>
      </dsp:txBody>
      <dsp:txXfrm>
        <a:off x="371242" y="134454"/>
        <a:ext cx="4897644" cy="346292"/>
      </dsp:txXfrm>
    </dsp:sp>
    <dsp:sp modelId="{AA63AD8E-0B24-4A27-B1AD-8DD30F3FF170}">
      <dsp:nvSpPr>
        <dsp:cNvPr id="0" name=""/>
        <dsp:cNvSpPr/>
      </dsp:nvSpPr>
      <dsp:spPr>
        <a:xfrm>
          <a:off x="0" y="2002930"/>
          <a:ext cx="7050160" cy="1351350"/>
        </a:xfrm>
        <a:prstGeom prst="rect">
          <a:avLst/>
        </a:prstGeom>
        <a:solidFill>
          <a:schemeClr val="lt1">
            <a:alpha val="90000"/>
            <a:hueOff val="0"/>
            <a:satOff val="0"/>
            <a:lumOff val="0"/>
            <a:alphaOff val="0"/>
          </a:schemeClr>
        </a:solidFill>
        <a:ln w="12700" cap="flat" cmpd="sng" algn="ctr">
          <a:solidFill>
            <a:schemeClr val="accent4">
              <a:hueOff val="3599244"/>
              <a:satOff val="-19382"/>
              <a:lumOff val="-45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171" tIns="270764" rIns="547171"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A multi-stage probability sampling procedure was used in each district. </a:t>
          </a:r>
          <a:endParaRPr lang="en-IN" sz="1300" kern="1200" dirty="0"/>
        </a:p>
        <a:p>
          <a:pPr marL="114300" lvl="1" indent="-114300" algn="l" defTabSz="577850">
            <a:lnSpc>
              <a:spcPct val="90000"/>
            </a:lnSpc>
            <a:spcBef>
              <a:spcPct val="0"/>
            </a:spcBef>
            <a:spcAft>
              <a:spcPct val="15000"/>
            </a:spcAft>
            <a:buChar char="•"/>
          </a:pPr>
          <a:r>
            <a:rPr lang="en-US" sz="1300" kern="1200"/>
            <a:t>PSU was block, SSU was AWC in rural areas/ward in urban area </a:t>
          </a:r>
          <a:endParaRPr lang="en-IN" sz="1300" kern="1200" dirty="0"/>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From each PSU and SSU 5 structures were selected</a:t>
          </a:r>
          <a:endParaRPr lang="en-IN" sz="1300" kern="1200" dirty="0"/>
        </a:p>
        <a:p>
          <a:pPr marL="114300" lvl="1" indent="-114300" algn="l" defTabSz="577850">
            <a:lnSpc>
              <a:spcPct val="90000"/>
            </a:lnSpc>
            <a:spcBef>
              <a:spcPct val="0"/>
            </a:spcBef>
            <a:spcAft>
              <a:spcPct val="15000"/>
            </a:spcAft>
            <a:buFont typeface="Wingdings" panose="05000000000000000000" pitchFamily="2" charset="2"/>
            <a:buChar char=""/>
          </a:pPr>
          <a:r>
            <a:rPr lang="en-IN" sz="1300" kern="1200" dirty="0"/>
            <a:t>From each structure only a single respondent was selected.</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Total sample size= 22800 (600*38) (600 per district)</a:t>
          </a:r>
          <a:endParaRPr lang="en-IN" sz="1300" kern="1200" dirty="0"/>
        </a:p>
      </dsp:txBody>
      <dsp:txXfrm>
        <a:off x="0" y="2002930"/>
        <a:ext cx="7050160" cy="1351350"/>
      </dsp:txXfrm>
    </dsp:sp>
    <dsp:sp modelId="{361A698F-D373-4268-BB06-C7254D5071E9}">
      <dsp:nvSpPr>
        <dsp:cNvPr id="0" name=""/>
        <dsp:cNvSpPr/>
      </dsp:nvSpPr>
      <dsp:spPr>
        <a:xfrm>
          <a:off x="352508" y="1811050"/>
          <a:ext cx="4935112" cy="383760"/>
        </a:xfrm>
        <a:prstGeom prst="roundRect">
          <a:avLst/>
        </a:prstGeom>
        <a:solidFill>
          <a:schemeClr val="accent4">
            <a:hueOff val="3599244"/>
            <a:satOff val="-19382"/>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535" tIns="0" rIns="186535" bIns="0" numCol="1" spcCol="1270" anchor="ctr" anchorCtr="0">
          <a:noAutofit/>
        </a:bodyPr>
        <a:lstStyle/>
        <a:p>
          <a:pPr marL="0" lvl="0" indent="0" algn="l" defTabSz="577850">
            <a:lnSpc>
              <a:spcPct val="90000"/>
            </a:lnSpc>
            <a:spcBef>
              <a:spcPct val="0"/>
            </a:spcBef>
            <a:spcAft>
              <a:spcPct val="35000"/>
            </a:spcAft>
            <a:buNone/>
          </a:pPr>
          <a:r>
            <a:rPr lang="en-US" sz="1300" b="1" kern="1200" dirty="0"/>
            <a:t>Sampling</a:t>
          </a:r>
          <a:endParaRPr lang="en-IN" sz="1300" b="1" kern="1200" dirty="0"/>
        </a:p>
      </dsp:txBody>
      <dsp:txXfrm>
        <a:off x="371242" y="1829784"/>
        <a:ext cx="4897644" cy="346292"/>
      </dsp:txXfrm>
    </dsp:sp>
    <dsp:sp modelId="{486B559E-514C-48C7-BBF3-658794DA14B8}">
      <dsp:nvSpPr>
        <dsp:cNvPr id="0" name=""/>
        <dsp:cNvSpPr/>
      </dsp:nvSpPr>
      <dsp:spPr>
        <a:xfrm>
          <a:off x="0" y="3616360"/>
          <a:ext cx="7050160" cy="1085175"/>
        </a:xfrm>
        <a:prstGeom prst="rect">
          <a:avLst/>
        </a:prstGeom>
        <a:solidFill>
          <a:schemeClr val="lt1">
            <a:alpha val="90000"/>
            <a:hueOff val="0"/>
            <a:satOff val="0"/>
            <a:lumOff val="0"/>
            <a:alphaOff val="0"/>
          </a:schemeClr>
        </a:solidFill>
        <a:ln w="12700" cap="flat" cmpd="sng" algn="ctr">
          <a:solidFill>
            <a:schemeClr val="accent4">
              <a:hueOff val="7198489"/>
              <a:satOff val="-38765"/>
              <a:lumOff val="-91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171" tIns="270764" rIns="547171" bIns="92456" numCol="1" spcCol="1270" anchor="t" anchorCtr="0">
          <a:noAutofit/>
        </a:bodyPr>
        <a:lstStyle/>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Married women of reproductive age group (15-49 years)</a:t>
          </a:r>
          <a:endParaRPr lang="en-IN" sz="1300" kern="1200" dirty="0"/>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a:t>Had been living in the selected household for at least 3 months (i.e. if a married daughter had been staying at her paternal house for &gt;= 3 month then she was also eligible to be selected)</a:t>
          </a:r>
          <a:endParaRPr lang="en-IN" sz="1300" kern="1200"/>
        </a:p>
      </dsp:txBody>
      <dsp:txXfrm>
        <a:off x="0" y="3616360"/>
        <a:ext cx="7050160" cy="1085175"/>
      </dsp:txXfrm>
    </dsp:sp>
    <dsp:sp modelId="{7F7C2B05-5EAA-4204-AC18-6C1F8B129A00}">
      <dsp:nvSpPr>
        <dsp:cNvPr id="0" name=""/>
        <dsp:cNvSpPr/>
      </dsp:nvSpPr>
      <dsp:spPr>
        <a:xfrm>
          <a:off x="352508" y="3424480"/>
          <a:ext cx="4935112" cy="383760"/>
        </a:xfrm>
        <a:prstGeom prst="roundRect">
          <a:avLst/>
        </a:prstGeom>
        <a:solidFill>
          <a:schemeClr val="accent4">
            <a:hueOff val="7198489"/>
            <a:satOff val="-38765"/>
            <a:lumOff val="-91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535" tIns="0" rIns="186535" bIns="0" numCol="1" spcCol="1270" anchor="ctr" anchorCtr="0">
          <a:noAutofit/>
        </a:bodyPr>
        <a:lstStyle/>
        <a:p>
          <a:pPr marL="0" lvl="0" indent="0" algn="l" defTabSz="577850">
            <a:lnSpc>
              <a:spcPct val="90000"/>
            </a:lnSpc>
            <a:spcBef>
              <a:spcPct val="0"/>
            </a:spcBef>
            <a:spcAft>
              <a:spcPct val="35000"/>
            </a:spcAft>
            <a:buNone/>
          </a:pPr>
          <a:r>
            <a:rPr lang="en-IN" sz="1300" b="1" kern="1200" dirty="0"/>
            <a:t>Inclusion criteria for respondents</a:t>
          </a:r>
          <a:endParaRPr lang="en-IN" sz="1300" kern="1200" dirty="0"/>
        </a:p>
      </dsp:txBody>
      <dsp:txXfrm>
        <a:off x="371242" y="3443214"/>
        <a:ext cx="4897644" cy="346292"/>
      </dsp:txXfrm>
    </dsp:sp>
    <dsp:sp modelId="{03897A1B-0C35-41C0-8D6F-9D2A20D5B2D5}">
      <dsp:nvSpPr>
        <dsp:cNvPr id="0" name=""/>
        <dsp:cNvSpPr/>
      </dsp:nvSpPr>
      <dsp:spPr>
        <a:xfrm>
          <a:off x="0" y="4963615"/>
          <a:ext cx="7050160" cy="941850"/>
        </a:xfrm>
        <a:prstGeom prst="rect">
          <a:avLst/>
        </a:prstGeom>
        <a:solidFill>
          <a:schemeClr val="lt1">
            <a:alpha val="90000"/>
            <a:hueOff val="0"/>
            <a:satOff val="0"/>
            <a:lumOff val="0"/>
            <a:alphaOff val="0"/>
          </a:schemeClr>
        </a:solidFill>
        <a:ln w="12700" cap="flat" cmpd="sng" algn="ctr">
          <a:solidFill>
            <a:schemeClr val="accent4">
              <a:hueOff val="10797733"/>
              <a:satOff val="-58147"/>
              <a:lumOff val="-137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171" tIns="270764" rIns="547171" bIns="92456" numCol="1" spcCol="1270" anchor="t" anchorCtr="0">
          <a:noAutofit/>
        </a:bodyPr>
        <a:lstStyle/>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Widow and divorcee /separated.</a:t>
          </a:r>
          <a:endParaRPr lang="en-IN" sz="1300" kern="1200" dirty="0"/>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a:t>Visitors/guests</a:t>
          </a:r>
          <a:endParaRPr lang="en-IN" sz="1300" kern="1200"/>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a:t>Working women living in a hostel like structure</a:t>
          </a:r>
          <a:endParaRPr lang="en-IN" sz="1300" kern="1200"/>
        </a:p>
      </dsp:txBody>
      <dsp:txXfrm>
        <a:off x="0" y="4963615"/>
        <a:ext cx="7050160" cy="941850"/>
      </dsp:txXfrm>
    </dsp:sp>
    <dsp:sp modelId="{2FF05276-D23C-44FA-9347-4F0A18251125}">
      <dsp:nvSpPr>
        <dsp:cNvPr id="0" name=""/>
        <dsp:cNvSpPr/>
      </dsp:nvSpPr>
      <dsp:spPr>
        <a:xfrm>
          <a:off x="352508" y="4771735"/>
          <a:ext cx="4935112" cy="383760"/>
        </a:xfrm>
        <a:prstGeom prst="roundRect">
          <a:avLst/>
        </a:prstGeom>
        <a:solidFill>
          <a:schemeClr val="accent4">
            <a:hueOff val="10797733"/>
            <a:satOff val="-58147"/>
            <a:lumOff val="-137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535" tIns="0" rIns="186535" bIns="0" numCol="1" spcCol="1270" anchor="ctr" anchorCtr="0">
          <a:noAutofit/>
        </a:bodyPr>
        <a:lstStyle/>
        <a:p>
          <a:pPr marL="0" lvl="0" indent="0" algn="l" defTabSz="577850">
            <a:lnSpc>
              <a:spcPct val="90000"/>
            </a:lnSpc>
            <a:spcBef>
              <a:spcPct val="0"/>
            </a:spcBef>
            <a:spcAft>
              <a:spcPct val="35000"/>
            </a:spcAft>
            <a:buFont typeface="Wingdings" panose="05000000000000000000" pitchFamily="2" charset="2"/>
            <a:buNone/>
          </a:pPr>
          <a:r>
            <a:rPr lang="en-US" sz="1300" b="1" kern="1200" dirty="0"/>
            <a:t>Exclusion </a:t>
          </a:r>
          <a:r>
            <a:rPr lang="en-IN" sz="1300" b="1" kern="1200" dirty="0"/>
            <a:t>criteria for respondents</a:t>
          </a:r>
        </a:p>
      </dsp:txBody>
      <dsp:txXfrm>
        <a:off x="371242" y="4790469"/>
        <a:ext cx="4897644" cy="3462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B755F-FA52-44BC-8681-E3EAFFBC337B}">
      <dsp:nvSpPr>
        <dsp:cNvPr id="0" name=""/>
        <dsp:cNvSpPr/>
      </dsp:nvSpPr>
      <dsp:spPr>
        <a:xfrm>
          <a:off x="0" y="281828"/>
          <a:ext cx="8998225" cy="1367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362" tIns="291592" rIns="698362"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dirty="0"/>
            <a:t>Interviews were conducted using a pre-tested structured digital questionnaire in local (Hindi) language.</a:t>
          </a:r>
        </a:p>
        <a:p>
          <a:pPr marL="114300" lvl="1" indent="-114300" algn="l" defTabSz="622300">
            <a:lnSpc>
              <a:spcPct val="90000"/>
            </a:lnSpc>
            <a:spcBef>
              <a:spcPct val="0"/>
            </a:spcBef>
            <a:spcAft>
              <a:spcPct val="15000"/>
            </a:spcAft>
            <a:buChar char="•"/>
          </a:pPr>
          <a:r>
            <a:rPr lang="en-IN" sz="1400" kern="1200" dirty="0"/>
            <a:t>Supported by a training manual, </a:t>
          </a:r>
          <a:r>
            <a:rPr lang="en-IN" sz="1400" b="0" kern="1200" dirty="0"/>
            <a:t>rigorous training </a:t>
          </a:r>
          <a:r>
            <a:rPr lang="en-IN" sz="1400" kern="1200" dirty="0"/>
            <a:t>of the data collectors was conducted by an experienced MLE team member.</a:t>
          </a:r>
        </a:p>
        <a:p>
          <a:pPr marL="114300" lvl="1" indent="-114300" algn="l" defTabSz="622300">
            <a:lnSpc>
              <a:spcPct val="90000"/>
            </a:lnSpc>
            <a:spcBef>
              <a:spcPct val="0"/>
            </a:spcBef>
            <a:spcAft>
              <a:spcPct val="15000"/>
            </a:spcAft>
            <a:buChar char="•"/>
          </a:pPr>
          <a:endParaRPr lang="en-IN" sz="1400" kern="1200" dirty="0"/>
        </a:p>
      </dsp:txBody>
      <dsp:txXfrm>
        <a:off x="0" y="281828"/>
        <a:ext cx="8998225" cy="1367100"/>
      </dsp:txXfrm>
    </dsp:sp>
    <dsp:sp modelId="{85427A2E-928F-4BD1-A5A4-3FED972F83EF}">
      <dsp:nvSpPr>
        <dsp:cNvPr id="0" name=""/>
        <dsp:cNvSpPr/>
      </dsp:nvSpPr>
      <dsp:spPr>
        <a:xfrm>
          <a:off x="449911" y="75188"/>
          <a:ext cx="6298757"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078" tIns="0" rIns="238078" bIns="0" numCol="1" spcCol="1270" anchor="ctr" anchorCtr="0">
          <a:noAutofit/>
        </a:bodyPr>
        <a:lstStyle/>
        <a:p>
          <a:pPr marL="0" lvl="0" indent="0" algn="l" defTabSz="622300">
            <a:lnSpc>
              <a:spcPct val="90000"/>
            </a:lnSpc>
            <a:spcBef>
              <a:spcPct val="0"/>
            </a:spcBef>
            <a:spcAft>
              <a:spcPct val="35000"/>
            </a:spcAft>
            <a:buNone/>
          </a:pPr>
          <a:r>
            <a:rPr lang="en-IN" sz="1400" b="1" kern="1200" dirty="0"/>
            <a:t>Data collection </a:t>
          </a:r>
          <a:endParaRPr lang="en-IN" sz="1400" kern="1200" dirty="0"/>
        </a:p>
      </dsp:txBody>
      <dsp:txXfrm>
        <a:off x="470086" y="95363"/>
        <a:ext cx="6258407" cy="372930"/>
      </dsp:txXfrm>
    </dsp:sp>
    <dsp:sp modelId="{639E04A0-FF33-4205-9B11-D169539C5391}">
      <dsp:nvSpPr>
        <dsp:cNvPr id="0" name=""/>
        <dsp:cNvSpPr/>
      </dsp:nvSpPr>
      <dsp:spPr>
        <a:xfrm>
          <a:off x="0" y="1931169"/>
          <a:ext cx="8998225" cy="1852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362" tIns="291592" rIns="698362"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dirty="0"/>
            <a:t>Current contraceptive usage (including contemporary and traditional)</a:t>
          </a:r>
        </a:p>
        <a:p>
          <a:pPr marL="114300" lvl="1" indent="-114300" algn="l" defTabSz="622300">
            <a:lnSpc>
              <a:spcPct val="90000"/>
            </a:lnSpc>
            <a:spcBef>
              <a:spcPct val="0"/>
            </a:spcBef>
            <a:spcAft>
              <a:spcPct val="15000"/>
            </a:spcAft>
            <a:buChar char="•"/>
          </a:pPr>
          <a:r>
            <a:rPr lang="en-IN" sz="1400" kern="1200" dirty="0"/>
            <a:t>unmet need for spacing, unmet need for restricting techniques </a:t>
          </a:r>
        </a:p>
        <a:p>
          <a:pPr marL="114300" lvl="1" indent="-114300" algn="l" defTabSz="622300">
            <a:lnSpc>
              <a:spcPct val="90000"/>
            </a:lnSpc>
            <a:spcBef>
              <a:spcPct val="0"/>
            </a:spcBef>
            <a:spcAft>
              <a:spcPct val="15000"/>
            </a:spcAft>
            <a:buChar char="•"/>
          </a:pPr>
          <a:r>
            <a:rPr lang="en-IN" sz="1400" kern="1200" dirty="0"/>
            <a:t>unexpected pregnancy</a:t>
          </a:r>
        </a:p>
        <a:p>
          <a:pPr marL="114300" lvl="1" indent="-114300" algn="l" defTabSz="622300">
            <a:lnSpc>
              <a:spcPct val="90000"/>
            </a:lnSpc>
            <a:spcBef>
              <a:spcPct val="0"/>
            </a:spcBef>
            <a:spcAft>
              <a:spcPct val="15000"/>
            </a:spcAft>
            <a:buChar char="•"/>
          </a:pPr>
          <a:r>
            <a:rPr lang="en-IN" sz="1400" kern="1200" dirty="0"/>
            <a:t>intention for future use among individuals who had stopped using contraception for any reason </a:t>
          </a:r>
        </a:p>
        <a:p>
          <a:pPr marL="114300" lvl="1" indent="-114300" algn="l" defTabSz="622300">
            <a:lnSpc>
              <a:spcPct val="90000"/>
            </a:lnSpc>
            <a:spcBef>
              <a:spcPct val="0"/>
            </a:spcBef>
            <a:spcAft>
              <a:spcPct val="15000"/>
            </a:spcAft>
            <a:buChar char="•"/>
          </a:pPr>
          <a:r>
            <a:rPr lang="en-IN" sz="1400" kern="1200" dirty="0"/>
            <a:t>social, gender and family level constructs </a:t>
          </a:r>
        </a:p>
        <a:p>
          <a:pPr marL="114300" lvl="1" indent="-114300" algn="l" defTabSz="622300">
            <a:lnSpc>
              <a:spcPct val="90000"/>
            </a:lnSpc>
            <a:spcBef>
              <a:spcPct val="0"/>
            </a:spcBef>
            <a:spcAft>
              <a:spcPct val="15000"/>
            </a:spcAft>
            <a:buChar char="•"/>
          </a:pPr>
          <a:r>
            <a:rPr lang="en-IN" sz="1400" kern="1200" dirty="0"/>
            <a:t>interspousal balance of power</a:t>
          </a:r>
        </a:p>
        <a:p>
          <a:pPr marL="114300" lvl="1" indent="-114300" algn="l" defTabSz="622300">
            <a:lnSpc>
              <a:spcPct val="90000"/>
            </a:lnSpc>
            <a:spcBef>
              <a:spcPct val="0"/>
            </a:spcBef>
            <a:spcAft>
              <a:spcPct val="15000"/>
            </a:spcAft>
            <a:buChar char="•"/>
          </a:pPr>
          <a:r>
            <a:rPr lang="en-IN" sz="1400" kern="1200" dirty="0"/>
            <a:t>self-efficacy of women in family planning related discussion</a:t>
          </a:r>
        </a:p>
      </dsp:txBody>
      <dsp:txXfrm>
        <a:off x="0" y="1931169"/>
        <a:ext cx="8998225" cy="1852200"/>
      </dsp:txXfrm>
    </dsp:sp>
    <dsp:sp modelId="{92A6FDDE-228C-40FE-B156-A6116DCB0A16}">
      <dsp:nvSpPr>
        <dsp:cNvPr id="0" name=""/>
        <dsp:cNvSpPr/>
      </dsp:nvSpPr>
      <dsp:spPr>
        <a:xfrm>
          <a:off x="449911" y="1724529"/>
          <a:ext cx="6298757"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078" tIns="0" rIns="238078" bIns="0" numCol="1" spcCol="1270" anchor="ctr" anchorCtr="0">
          <a:noAutofit/>
        </a:bodyPr>
        <a:lstStyle/>
        <a:p>
          <a:pPr marL="0" lvl="0" indent="0" algn="l" defTabSz="622300">
            <a:lnSpc>
              <a:spcPct val="90000"/>
            </a:lnSpc>
            <a:spcBef>
              <a:spcPct val="0"/>
            </a:spcBef>
            <a:spcAft>
              <a:spcPct val="35000"/>
            </a:spcAft>
            <a:buNone/>
          </a:pPr>
          <a:r>
            <a:rPr lang="en-IN" sz="1400" kern="1200" dirty="0"/>
            <a:t>The outcome measures were:</a:t>
          </a:r>
        </a:p>
      </dsp:txBody>
      <dsp:txXfrm>
        <a:off x="470086" y="1744704"/>
        <a:ext cx="6258407" cy="372930"/>
      </dsp:txXfrm>
    </dsp:sp>
    <dsp:sp modelId="{FC302A0A-D1C5-4FC0-A68F-6C7A1CF1B708}">
      <dsp:nvSpPr>
        <dsp:cNvPr id="0" name=""/>
        <dsp:cNvSpPr/>
      </dsp:nvSpPr>
      <dsp:spPr>
        <a:xfrm>
          <a:off x="0" y="4114295"/>
          <a:ext cx="8998225" cy="1896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362" tIns="291592" rIns="69836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The quantitative data analysis was done using SAS 9.4. Data cleaning, coding/re-coding and data processing were done. </a:t>
          </a:r>
          <a:endParaRPr lang="en-IN" sz="1400" kern="1200" dirty="0"/>
        </a:p>
        <a:p>
          <a:pPr marL="114300" lvl="1" indent="-114300" algn="l" defTabSz="622300">
            <a:lnSpc>
              <a:spcPct val="90000"/>
            </a:lnSpc>
            <a:spcBef>
              <a:spcPct val="0"/>
            </a:spcBef>
            <a:spcAft>
              <a:spcPct val="15000"/>
            </a:spcAft>
            <a:buChar char="•"/>
          </a:pPr>
          <a:r>
            <a:rPr lang="en-IN" sz="1400" kern="1200" dirty="0"/>
            <a:t>The qualitative data analysis adhered to following the grounded theory approach to extract major themes through the coding of text data. The coding was initially done by interviewers, then a separate batch of experts read and reread all transcripts for improving the coding and recoding was done, as per the requirement. The codes were further refined, combined, and categorized for analysis. A multi-stage deductive interpretative thematic process was adopted to identify recurring themes and ideas from the transcripts.</a:t>
          </a:r>
        </a:p>
      </dsp:txBody>
      <dsp:txXfrm>
        <a:off x="0" y="4114295"/>
        <a:ext cx="8998225" cy="1896300"/>
      </dsp:txXfrm>
    </dsp:sp>
    <dsp:sp modelId="{BD547720-739B-4DCC-95B7-0A3DDB6CD99E}">
      <dsp:nvSpPr>
        <dsp:cNvPr id="0" name=""/>
        <dsp:cNvSpPr/>
      </dsp:nvSpPr>
      <dsp:spPr>
        <a:xfrm>
          <a:off x="449911" y="3858969"/>
          <a:ext cx="6298757"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8078" tIns="0" rIns="238078" bIns="0" numCol="1" spcCol="1270" anchor="ctr" anchorCtr="0">
          <a:noAutofit/>
        </a:bodyPr>
        <a:lstStyle/>
        <a:p>
          <a:pPr marL="0" lvl="0" indent="0" algn="l" defTabSz="622300">
            <a:lnSpc>
              <a:spcPct val="90000"/>
            </a:lnSpc>
            <a:spcBef>
              <a:spcPct val="0"/>
            </a:spcBef>
            <a:spcAft>
              <a:spcPct val="35000"/>
            </a:spcAft>
            <a:buNone/>
          </a:pPr>
          <a:r>
            <a:rPr lang="en-IN" sz="1400" b="1" kern="1200"/>
            <a:t>Data Analysis</a:t>
          </a:r>
          <a:endParaRPr lang="en-IN" sz="1400" kern="1200" dirty="0"/>
        </a:p>
      </dsp:txBody>
      <dsp:txXfrm>
        <a:off x="470086" y="3879144"/>
        <a:ext cx="6258407" cy="3729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99E8A-A71F-4FBB-B801-E3DCE1AB37DB}">
      <dsp:nvSpPr>
        <dsp:cNvPr id="0" name=""/>
        <dsp:cNvSpPr/>
      </dsp:nvSpPr>
      <dsp:spPr>
        <a:xfrm>
          <a:off x="0" y="0"/>
          <a:ext cx="46720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A25873-8567-45D0-ADD8-FEB179A12598}">
      <dsp:nvSpPr>
        <dsp:cNvPr id="0" name=""/>
        <dsp:cNvSpPr/>
      </dsp:nvSpPr>
      <dsp:spPr>
        <a:xfrm>
          <a:off x="0" y="0"/>
          <a:ext cx="1156843" cy="20058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t>Quantitative analysis </a:t>
          </a:r>
          <a:endParaRPr lang="en-IN" sz="1600" b="1" kern="1200" dirty="0"/>
        </a:p>
      </dsp:txBody>
      <dsp:txXfrm>
        <a:off x="0" y="0"/>
        <a:ext cx="1156843" cy="2005858"/>
      </dsp:txXfrm>
    </dsp:sp>
    <dsp:sp modelId="{5E6DD6D3-5B98-4685-9D9F-4D81BB006342}">
      <dsp:nvSpPr>
        <dsp:cNvPr id="0" name=""/>
        <dsp:cNvSpPr/>
      </dsp:nvSpPr>
      <dsp:spPr>
        <a:xfrm>
          <a:off x="1222748" y="23848"/>
          <a:ext cx="3449053" cy="47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Age and Parity wise</a:t>
          </a:r>
          <a:endParaRPr lang="en-IN" sz="2200" kern="1200" dirty="0"/>
        </a:p>
      </dsp:txBody>
      <dsp:txXfrm>
        <a:off x="1222748" y="23848"/>
        <a:ext cx="3449053" cy="476978"/>
      </dsp:txXfrm>
    </dsp:sp>
    <dsp:sp modelId="{BDBB6248-7AB0-4C6D-BD0B-8915040DBE32}">
      <dsp:nvSpPr>
        <dsp:cNvPr id="0" name=""/>
        <dsp:cNvSpPr/>
      </dsp:nvSpPr>
      <dsp:spPr>
        <a:xfrm>
          <a:off x="1156843" y="500827"/>
          <a:ext cx="3514959"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0A693C-4AF2-4207-9F10-5446C01FEB5A}">
      <dsp:nvSpPr>
        <dsp:cNvPr id="0" name=""/>
        <dsp:cNvSpPr/>
      </dsp:nvSpPr>
      <dsp:spPr>
        <a:xfrm>
          <a:off x="1222958" y="454422"/>
          <a:ext cx="3449053" cy="47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a:t>Socio-demographic profile</a:t>
          </a:r>
          <a:endParaRPr lang="en-IN" sz="2200" kern="1200" dirty="0"/>
        </a:p>
      </dsp:txBody>
      <dsp:txXfrm>
        <a:off x="1222958" y="454422"/>
        <a:ext cx="3449053" cy="476978"/>
      </dsp:txXfrm>
    </dsp:sp>
    <dsp:sp modelId="{DF34E53D-141F-423B-88A6-0C6B402E8904}">
      <dsp:nvSpPr>
        <dsp:cNvPr id="0" name=""/>
        <dsp:cNvSpPr/>
      </dsp:nvSpPr>
      <dsp:spPr>
        <a:xfrm>
          <a:off x="1156843" y="1001655"/>
          <a:ext cx="3514959"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0C1D99-40FF-40BE-A95A-B8DF9E05775E}">
      <dsp:nvSpPr>
        <dsp:cNvPr id="0" name=""/>
        <dsp:cNvSpPr/>
      </dsp:nvSpPr>
      <dsp:spPr>
        <a:xfrm>
          <a:off x="1222748" y="1025504"/>
          <a:ext cx="3449053" cy="47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b="0" kern="1200" dirty="0"/>
            <a:t>Programmatic exposure </a:t>
          </a:r>
        </a:p>
      </dsp:txBody>
      <dsp:txXfrm>
        <a:off x="1222748" y="1025504"/>
        <a:ext cx="3449053" cy="476978"/>
      </dsp:txXfrm>
    </dsp:sp>
    <dsp:sp modelId="{F9C5810A-D605-48B3-9193-4A2456EBE067}">
      <dsp:nvSpPr>
        <dsp:cNvPr id="0" name=""/>
        <dsp:cNvSpPr/>
      </dsp:nvSpPr>
      <dsp:spPr>
        <a:xfrm>
          <a:off x="1156843" y="1502483"/>
          <a:ext cx="3514959"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6154BB-7B6C-4000-BEC1-B6A4F13D1F28}">
      <dsp:nvSpPr>
        <dsp:cNvPr id="0" name=""/>
        <dsp:cNvSpPr/>
      </dsp:nvSpPr>
      <dsp:spPr>
        <a:xfrm>
          <a:off x="1222748" y="1526332"/>
          <a:ext cx="3403250" cy="4547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Gender measures</a:t>
          </a:r>
          <a:endParaRPr lang="en-IN" sz="2200" kern="1200" dirty="0"/>
        </a:p>
      </dsp:txBody>
      <dsp:txXfrm>
        <a:off x="1222748" y="1526332"/>
        <a:ext cx="3403250" cy="454737"/>
      </dsp:txXfrm>
    </dsp:sp>
    <dsp:sp modelId="{22A650B6-F19B-474E-A63D-2A9915845987}">
      <dsp:nvSpPr>
        <dsp:cNvPr id="0" name=""/>
        <dsp:cNvSpPr/>
      </dsp:nvSpPr>
      <dsp:spPr>
        <a:xfrm>
          <a:off x="1156843" y="1981069"/>
          <a:ext cx="3514959"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t>6/23/2023</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40C3B-E28A-4854-8EDA-E7F8F6F6FFEF}" type="datetimeFigureOut">
              <a:rPr lang="zh-CN" altLang="en-US" smtClean="0"/>
              <a:t>2023/6/23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7105BD-6D6F-49DB-9DE4-D4A6452D7E5F}" type="slidenum">
              <a:rPr lang="zh-CN" altLang="en-US" smtClean="0"/>
              <a:t>‹#›</a:t>
            </a:fld>
            <a:endParaRPr lang="zh-CN" alt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6</a:t>
            </a:fld>
            <a:endParaRPr lang="zh-CN" altLang="en-US"/>
          </a:p>
        </p:txBody>
      </p:sp>
    </p:spTree>
    <p:extLst>
      <p:ext uri="{BB962C8B-B14F-4D97-AF65-F5344CB8AC3E}">
        <p14:creationId xmlns:p14="http://schemas.microsoft.com/office/powerpoint/2010/main" val="2424331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8</a:t>
            </a:fld>
            <a:endParaRPr lang="zh-CN" altLang="en-US"/>
          </a:p>
        </p:txBody>
      </p:sp>
    </p:spTree>
    <p:extLst>
      <p:ext uri="{BB962C8B-B14F-4D97-AF65-F5344CB8AC3E}">
        <p14:creationId xmlns:p14="http://schemas.microsoft.com/office/powerpoint/2010/main" val="2880906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en-US" noProof="0"/>
              <a:t>Click to edit Master title style</a:t>
            </a:r>
            <a:endParaRPr lang="en-US" noProof="0" dirty="0"/>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p>
            <a:r>
              <a:rPr lang="en-US" noProof="0" dirty="0"/>
              <a:t>Presentation Title</a:t>
            </a:r>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bg1"/>
            </a:solidFill>
          </a:ln>
        </p:spPr>
        <p:txBody>
          <a:bodyPr tIns="219456">
            <a:noAutofit/>
          </a:bodyPr>
          <a:lstStyle>
            <a:lvl1pPr marL="0" indent="0" algn="ctr">
              <a:lnSpc>
                <a:spcPct val="100000"/>
              </a:lnSpc>
              <a:spcBef>
                <a:spcPts val="0"/>
              </a:spcBef>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bg1"/>
            </a:solidFill>
          </a:ln>
        </p:spPr>
        <p:txBody>
          <a:bodyPr anchor="ctr">
            <a:noAutofit/>
          </a:bodyPr>
          <a:lstStyle>
            <a:lvl1pPr marL="0" indent="0" algn="ctr">
              <a:lnSpc>
                <a:spcPct val="100000"/>
              </a:lnSpc>
              <a:buFontTx/>
              <a:buNone/>
              <a:defRPr sz="1800" b="1" i="0">
                <a:solidFill>
                  <a:schemeClr val="bg1"/>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dirty="0"/>
              <a:t>Presentation Title</a:t>
            </a:r>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ysClr val="window" lastClr="FFFFFF"/>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1">
                <a:lumMod val="75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rgbClr val="44678D"/>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75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bg1"/>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p>
            <a:r>
              <a:rPr lang="en-US" noProof="0" dirty="0"/>
              <a:t>Presentation Title</a:t>
            </a:r>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12BFFCE7-C68B-4904-8795-9589C3F38FD4}"/>
              </a:ext>
            </a:extLst>
          </p:cNvPr>
          <p:cNvSpPr/>
          <p:nvPr userDrawn="1"/>
        </p:nvSpPr>
        <p:spPr>
          <a:xfrm>
            <a:off x="636161" y="5854024"/>
            <a:ext cx="2330137" cy="708120"/>
          </a:xfrm>
          <a:prstGeom prst="rect">
            <a:avLst/>
          </a:prstGeom>
          <a:solidFill>
            <a:srgbClr val="0F2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K"/>
          </a:p>
        </p:txBody>
      </p:sp>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anchor="b">
            <a:noAutofit/>
          </a:bodyPr>
          <a:lstStyle>
            <a:lvl1pPr marL="0" indent="0" algn="l">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a:noAutofit/>
          </a:bodyPr>
          <a:lstStyle>
            <a:lvl1pPr marL="0" indent="0" algn="l">
              <a:lnSpc>
                <a:spcPct val="100000"/>
              </a:lnSpc>
              <a:spcBef>
                <a:spcPts val="0"/>
              </a:spcBef>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tx1"/>
                </a:solidFill>
              </a:defRPr>
            </a:lvl1pPr>
          </a:lstStyle>
          <a:p>
            <a:r>
              <a:rPr lang="en-US" altLang="zh-CN"/>
              <a:t>Click icon to add picture</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anchor="b">
            <a:noAutofit/>
          </a:bodyPr>
          <a:lstStyle/>
          <a:p>
            <a:r>
              <a:rPr lang="en-US"/>
              <a:t>Click to edit Master title style</a:t>
            </a:r>
            <a:endParaRPr lang="en-US" dirty="0"/>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anchor="b">
            <a:noAutofit/>
          </a:bodyPr>
          <a:lstStyle>
            <a:lvl1pPr marL="0" indent="0" algn="l">
              <a:lnSpc>
                <a:spcPct val="100000"/>
              </a:lnSpc>
              <a:buNone/>
              <a:defRPr sz="1800" b="1">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a:noAutofit/>
          </a:bodyPr>
          <a:lstStyle>
            <a:lvl1pPr marL="0" indent="0" algn="l">
              <a:lnSpc>
                <a:spcPct val="100000"/>
              </a:lnSpc>
              <a:spcBef>
                <a:spcPts val="0"/>
              </a:spcBef>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anchor="b">
            <a:noAutofit/>
          </a:bodyPr>
          <a:lstStyle>
            <a:lvl1pPr marL="0" indent="0" algn="l">
              <a:lnSpc>
                <a:spcPct val="100000"/>
              </a:lnSpc>
              <a:buNone/>
              <a:defRPr sz="1800" b="1"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anchor="t">
            <a:noAutofit/>
          </a:bodyPr>
          <a:lstStyle/>
          <a:p>
            <a:r>
              <a:rPr lang="en-US"/>
              <a:t>Click to edit Master title style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solidFill>
              <a:schemeClr val="tx1"/>
            </a:solidFill>
          </a:ln>
        </p:spPr>
        <p:txBody>
          <a:bodyPr anchor="ctr">
            <a:noAutofit/>
          </a:bodyPr>
          <a:lstStyle>
            <a:lvl1pPr marL="0" indent="0" algn="ctr">
              <a:buNone/>
              <a:defRPr>
                <a:solidFill>
                  <a:schemeClr val="bg1"/>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94440"/>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p>
            <a:r>
              <a:rPr lang="en-US" noProof="0" dirty="0"/>
              <a:t>Presentation Title</a:t>
            </a:r>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rgbClr val="9843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p>
            <a:r>
              <a:rPr lang="en-US"/>
              <a:t>Click to edit Master title style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47334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23-06-2023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42674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p>
            <a:r>
              <a:rPr lang="en-US"/>
              <a:t>Click to edit Master title style</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a:t>
            </a:r>
            <a:r>
              <a:rPr lang="zh-CN" altLang="en-US" dirty="0"/>
              <a:t> </a:t>
            </a:r>
            <a:r>
              <a:rPr lang="en-US" altLang="zh-CN" dirty="0"/>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a:t>
            </a:r>
            <a:r>
              <a:rPr lang="zh-CN" altLang="en-US" dirty="0"/>
              <a:t> </a:t>
            </a:r>
            <a:r>
              <a:rPr lang="en-US" altLang="zh-CN" dirty="0"/>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bg1"/>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p:txBody>
          <a:bodyPr/>
          <a:lstStyle/>
          <a:p>
            <a:r>
              <a:rPr lang="en-US" noProof="0" dirty="0"/>
              <a:t>Presentation Title</a:t>
            </a:r>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p:txBody>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p>
            <a:r>
              <a:rPr lang="en-US"/>
              <a:t>Click to edit Master title style</a:t>
            </a:r>
            <a:endParaRPr lang="en-US" dirty="0"/>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p>
            <a:r>
              <a:rPr lang="en-US" noProof="0" dirty="0"/>
              <a:t>Presentation Title</a:t>
            </a:r>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tx2"/>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bg1"/>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p>
            <a:r>
              <a:rPr lang="en-US" noProof="0" dirty="0"/>
              <a:t>Presentation Title</a:t>
            </a:r>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bg1"/>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p>
            <a:r>
              <a:rPr lang="en-US" noProof="0" dirty="0"/>
              <a:t>Presentation Title</a:t>
            </a:r>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dirty="0"/>
              <a:t>Click to edit </a:t>
            </a:r>
            <a:r>
              <a:rPr lang="en-US" altLang="zh-CN" dirty="0"/>
              <a:t>Text</a:t>
            </a:r>
            <a:r>
              <a:rPr lang="zh-CN" altLang="en-US" dirty="0"/>
              <a:t> </a:t>
            </a:r>
            <a:r>
              <a:rPr lang="en-US"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2"/>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dirty="0"/>
              <a:t>Presentation Title</a:t>
            </a:r>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lvl1pPr>
          </a:lstStyle>
          <a:p>
            <a:r>
              <a:rPr lang="en-US"/>
              <a:t>Click to edit Master title style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bg1"/>
                </a:solidFill>
              </a:defRPr>
            </a:lvl1pPr>
          </a:lstStyle>
          <a:p>
            <a:r>
              <a:rPr lang="en-US" altLang="zh-CN"/>
              <a:t>Click icon to add picture</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anchor="b">
            <a:noAutofit/>
          </a:bodyPr>
          <a:lstStyle>
            <a:lvl1pPr marL="0" indent="0" algn="ctr">
              <a:lnSpc>
                <a:spcPct val="100000"/>
              </a:lnSpc>
              <a:buNone/>
              <a:defRPr sz="1800" b="1" i="0">
                <a:solidFill>
                  <a:schemeClr val="bg1"/>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a:noAutofit/>
          </a:bodyPr>
          <a:lstStyle>
            <a:lvl1pPr marL="0" indent="0" algn="ctr">
              <a:lnSpc>
                <a:spcPct val="100000"/>
              </a:lnSpc>
              <a:buNone/>
              <a:defRPr sz="1400" b="0">
                <a:solidFill>
                  <a:schemeClr val="bg1"/>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p>
            <a:r>
              <a:rPr lang="en-US" noProof="0" dirty="0"/>
              <a:t>Presentation Title</a:t>
            </a:r>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p>
            <a:r>
              <a:rPr lang="en-US"/>
              <a:t>Click to edit Master title style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39" name="文本占位符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bg1"/>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bg1"/>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bg1"/>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bg1"/>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p>
            <a:r>
              <a:rPr lang="en-US" noProof="0" dirty="0"/>
              <a:t>Presentation Title</a:t>
            </a:r>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alpha val="70000"/>
          </a:schemeClr>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bg1"/>
                </a:solidFill>
                <a:latin typeface="+mn-lt"/>
              </a:defRPr>
            </a:lvl1pPr>
          </a:lstStyle>
          <a:p>
            <a:fld id="{47FEACEE-25B4-4A2D-B147-27296E36371D}" type="slidenum">
              <a:rPr lang="en-US" altLang="zh-CN" noProof="0" smtClean="0"/>
              <a:pPr/>
              <a:t>‹#›</a:t>
            </a:fld>
            <a:endParaRPr lang="en-US" altLang="zh-CN" noProof="0"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bg1"/>
                </a:solidFill>
                <a:latin typeface="+mn-lt"/>
              </a:defRPr>
            </a:lvl1pPr>
          </a:lstStyle>
          <a:p>
            <a:r>
              <a:rPr lang="en-US" noProof="0" dirty="0"/>
              <a:t>Presentation Title</a:t>
            </a:r>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 id="2147483669" r:id="rId17"/>
  </p:sldLayoutIdLst>
  <p:hf sldNum="0" hd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population.un.org/wpp/" TargetMode="External"/><Relationship Id="rId2" Type="http://schemas.openxmlformats.org/officeDocument/2006/relationships/hyperlink" Target="https://www.un.org/development/desa/pd/content/contraceptive-use-method-2019"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8.xml"/><Relationship Id="rId5" Type="http://schemas.openxmlformats.org/officeDocument/2006/relationships/image" Target="../media/image12.jp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diagramDrawing" Target="../diagrams/drawing4.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Colors" Target="../diagrams/colors4.xml"/><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diagramQuickStyle" Target="../diagrams/quickStyle4.xml"/><Relationship Id="rId5" Type="http://schemas.openxmlformats.org/officeDocument/2006/relationships/diagramQuickStyle" Target="../diagrams/quickStyle3.xml"/><Relationship Id="rId10" Type="http://schemas.openxmlformats.org/officeDocument/2006/relationships/diagramLayout" Target="../diagrams/layout4.xml"/><Relationship Id="rId4" Type="http://schemas.openxmlformats.org/officeDocument/2006/relationships/diagramLayout" Target="../diagrams/layout3.xml"/><Relationship Id="rId9"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4.pn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jpeg"/><Relationship Id="rId7" Type="http://schemas.openxmlformats.org/officeDocument/2006/relationships/diagramColors" Target="../diagrams/colors7.xml"/><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diagramColors" Target="../diagrams/colors8.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9.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41565" y="1268173"/>
            <a:ext cx="12108869" cy="1327988"/>
          </a:xfrm>
          <a:solidFill>
            <a:schemeClr val="tx2"/>
          </a:solidFill>
          <a:ln w="28575">
            <a:noFill/>
          </a:ln>
        </p:spPr>
        <p:txBody>
          <a:bodyPr/>
          <a:lstStyle/>
          <a:p>
            <a:pPr algn="ctr">
              <a:lnSpc>
                <a:spcPct val="150000"/>
              </a:lnSpc>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TRADITIONAL METHOD OF CONTRACEPTION USERS' PATTERNS AND PREDICTORS</a:t>
            </a:r>
            <a:br>
              <a:rPr lang="en-US" sz="20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-AN EXPLORATORY SYNTHESIS OF A MIXED METHOD RESEARCH IN BIHAR</a:t>
            </a:r>
            <a:endParaRPr lang="en-US" sz="2000" dirty="0"/>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4294967295"/>
          </p:nvPr>
        </p:nvSpPr>
        <p:spPr>
          <a:xfrm>
            <a:off x="3206218" y="5415976"/>
            <a:ext cx="5779562" cy="983041"/>
          </a:xfrm>
          <a:ln w="19050">
            <a:solidFill>
              <a:schemeClr val="tx1"/>
            </a:solidFill>
          </a:ln>
        </p:spPr>
        <p:txBody>
          <a:bodyPr/>
          <a:lstStyle/>
          <a:p>
            <a:pPr marL="0" indent="0" algn="ctr">
              <a:lnSpc>
                <a:spcPct val="100000"/>
              </a:lnSpc>
              <a:buNone/>
            </a:pPr>
            <a:r>
              <a:rPr lang="en-US" sz="2400" b="1" dirty="0">
                <a:solidFill>
                  <a:schemeClr val="tx1"/>
                </a:solidFill>
                <a:latin typeface="Times New Roman" panose="02020603050405020304" pitchFamily="18" charset="0"/>
                <a:cs typeface="Times New Roman" panose="02020603050405020304" pitchFamily="18" charset="0"/>
              </a:rPr>
              <a:t>Mentor: Dr Sidharth Sekhar Mishra</a:t>
            </a:r>
          </a:p>
          <a:p>
            <a:pPr marL="0" indent="0" algn="ctr">
              <a:lnSpc>
                <a:spcPct val="100000"/>
              </a:lnSpc>
              <a:buNone/>
            </a:pPr>
            <a:r>
              <a:rPr lang="en-IN" sz="2400" b="1" dirty="0">
                <a:solidFill>
                  <a:schemeClr val="tx1"/>
                </a:solidFill>
                <a:latin typeface="Times New Roman" panose="02020603050405020304" pitchFamily="18" charset="0"/>
                <a:cs typeface="Times New Roman" panose="02020603050405020304" pitchFamily="18" charset="0"/>
              </a:rPr>
              <a:t>IIHMR Delhi</a:t>
            </a:r>
          </a:p>
          <a:p>
            <a:pPr marL="0" indent="0" algn="ctr">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 </a:t>
            </a:r>
            <a:endParaRPr lang="en-IN" sz="2400" b="1" dirty="0">
              <a:solidFill>
                <a:schemeClr val="tx1"/>
              </a:solidFill>
              <a:latin typeface="Times New Roman" panose="02020603050405020304" pitchFamily="18" charset="0"/>
              <a:cs typeface="Times New Roman" panose="02020603050405020304" pitchFamily="18" charset="0"/>
            </a:endParaRPr>
          </a:p>
        </p:txBody>
      </p:sp>
      <p:pic>
        <p:nvPicPr>
          <p:cNvPr id="12" name="Shape 31">
            <a:extLst>
              <a:ext uri="{FF2B5EF4-FFF2-40B4-BE49-F238E27FC236}">
                <a16:creationId xmlns:a16="http://schemas.microsoft.com/office/drawing/2014/main" id="{A2E096B7-3B4F-355B-58E5-41784AC8BE2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t="2555" b="2555"/>
          <a:stretch>
            <a:fillRect/>
          </a:stretch>
        </p:blipFill>
        <p:spPr>
          <a:xfrm>
            <a:off x="10220631" y="4602197"/>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pic>
        <p:nvPicPr>
          <p:cNvPr id="13" name="Shape 33">
            <a:extLst>
              <a:ext uri="{FF2B5EF4-FFF2-40B4-BE49-F238E27FC236}">
                <a16:creationId xmlns:a16="http://schemas.microsoft.com/office/drawing/2014/main" id="{4D81E37E-7366-D88D-83B8-BBA577CA462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0618375" y="3703787"/>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20" name="Text Placeholder 8">
            <a:extLst>
              <a:ext uri="{FF2B5EF4-FFF2-40B4-BE49-F238E27FC236}">
                <a16:creationId xmlns:a16="http://schemas.microsoft.com/office/drawing/2014/main" id="{7505033A-6A17-47CB-ADFD-DB679BD27004}"/>
              </a:ext>
            </a:extLst>
          </p:cNvPr>
          <p:cNvSpPr txBox="1">
            <a:spLocks/>
          </p:cNvSpPr>
          <p:nvPr/>
        </p:nvSpPr>
        <p:spPr>
          <a:xfrm>
            <a:off x="3934797" y="4064172"/>
            <a:ext cx="3967808" cy="1102554"/>
          </a:xfrm>
          <a:prstGeom prst="rect">
            <a:avLst/>
          </a:prstGeom>
          <a:ln w="19050">
            <a:solidFill>
              <a:schemeClr val="tx1"/>
            </a:solidFill>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100"/>
              </a:spcBef>
              <a:spcAft>
                <a:spcPts val="100"/>
              </a:spcAft>
            </a:pP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PRESENTED BY:   </a:t>
            </a:r>
          </a:p>
          <a:p>
            <a:pPr algn="ctr">
              <a:spcBef>
                <a:spcPts val="100"/>
              </a:spcBef>
              <a:spcAft>
                <a:spcPts val="100"/>
              </a:spcAft>
            </a:pP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Dr. Tulika Rajan</a:t>
            </a:r>
            <a:r>
              <a:rPr lang="en-IN"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ctr">
              <a:spcBef>
                <a:spcPts val="100"/>
              </a:spcBef>
              <a:spcAft>
                <a:spcPts val="100"/>
              </a:spcAft>
            </a:pPr>
            <a:r>
              <a:rPr lang="en-IN"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PG/21/122</a:t>
            </a:r>
            <a:endParaRPr lang="en-IN"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1" name="Picture 20" descr="Logo&#10;&#10;Description automatically generated">
            <a:extLst>
              <a:ext uri="{FF2B5EF4-FFF2-40B4-BE49-F238E27FC236}">
                <a16:creationId xmlns:a16="http://schemas.microsoft.com/office/drawing/2014/main" id="{CE4E670D-E236-7336-CF1A-EDE358066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65" y="27710"/>
            <a:ext cx="858131" cy="697584"/>
          </a:xfrm>
          <a:prstGeom prst="rect">
            <a:avLst/>
          </a:prstGeom>
        </p:spPr>
      </p:pic>
      <p:pic>
        <p:nvPicPr>
          <p:cNvPr id="22" name="Picture 21" descr="A picture containing text, clipart&#10;&#10;Description automatically generated">
            <a:extLst>
              <a:ext uri="{FF2B5EF4-FFF2-40B4-BE49-F238E27FC236}">
                <a16:creationId xmlns:a16="http://schemas.microsoft.com/office/drawing/2014/main" id="{05FA8818-1965-E04A-851E-7346B85660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2702" y="41565"/>
            <a:ext cx="1407733" cy="697584"/>
          </a:xfrm>
          <a:prstGeom prst="rect">
            <a:avLst/>
          </a:prstGeom>
        </p:spPr>
      </p:pic>
      <p:sp>
        <p:nvSpPr>
          <p:cNvPr id="5" name="Text Placeholder 8">
            <a:extLst>
              <a:ext uri="{FF2B5EF4-FFF2-40B4-BE49-F238E27FC236}">
                <a16:creationId xmlns:a16="http://schemas.microsoft.com/office/drawing/2014/main" id="{A4D39896-F5FE-24E3-F07F-65DA1AC974FC}"/>
              </a:ext>
            </a:extLst>
          </p:cNvPr>
          <p:cNvSpPr txBox="1">
            <a:spLocks/>
          </p:cNvSpPr>
          <p:nvPr/>
        </p:nvSpPr>
        <p:spPr>
          <a:xfrm>
            <a:off x="2928729" y="2712368"/>
            <a:ext cx="5963479" cy="1102554"/>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spcBef>
                <a:spcPts val="100"/>
              </a:spcBef>
              <a:spcAft>
                <a:spcPts val="100"/>
              </a:spcAft>
            </a:pP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CARE India Solutions for Sustainable Development (CISSD), Bihar</a:t>
            </a:r>
            <a:endParaRPr lang="en-IN"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8447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70C0F8-EF77-AF87-9274-945AB1FB2AC8}"/>
              </a:ext>
            </a:extLst>
          </p:cNvPr>
          <p:cNvSpPr>
            <a:spLocks noGrp="1"/>
          </p:cNvSpPr>
          <p:nvPr>
            <p:ph type="ftr" sz="quarter" idx="28"/>
          </p:nvPr>
        </p:nvSpPr>
        <p:spPr/>
        <p:txBody>
          <a:bodyPr/>
          <a:lstStyle/>
          <a:p>
            <a:r>
              <a:rPr lang="en-US" noProof="0"/>
              <a:t>Presentation Title</a:t>
            </a:r>
            <a:endParaRPr lang="en-US" noProof="0" dirty="0"/>
          </a:p>
        </p:txBody>
      </p:sp>
      <p:sp>
        <p:nvSpPr>
          <p:cNvPr id="5" name="Title 9">
            <a:extLst>
              <a:ext uri="{FF2B5EF4-FFF2-40B4-BE49-F238E27FC236}">
                <a16:creationId xmlns:a16="http://schemas.microsoft.com/office/drawing/2014/main" id="{D92902CC-241E-E385-27E3-02624747A1CC}"/>
              </a:ext>
            </a:extLst>
          </p:cNvPr>
          <p:cNvSpPr>
            <a:spLocks noGrp="1"/>
          </p:cNvSpPr>
          <p:nvPr>
            <p:ph type="title"/>
          </p:nvPr>
        </p:nvSpPr>
        <p:spPr>
          <a:xfrm>
            <a:off x="955687" y="0"/>
            <a:ext cx="10515600" cy="798906"/>
          </a:xfrm>
        </p:spPr>
        <p:txBody>
          <a:bodyPr/>
          <a:lstStyle/>
          <a:p>
            <a:pPr algn="ctr"/>
            <a:r>
              <a:rPr lang="en-US" dirty="0">
                <a:solidFill>
                  <a:schemeClr val="tx2"/>
                </a:solidFill>
              </a:rPr>
              <a:t>Results</a:t>
            </a:r>
          </a:p>
        </p:txBody>
      </p:sp>
      <p:graphicFrame>
        <p:nvGraphicFramePr>
          <p:cNvPr id="6" name="Chart 5">
            <a:extLst>
              <a:ext uri="{FF2B5EF4-FFF2-40B4-BE49-F238E27FC236}">
                <a16:creationId xmlns:a16="http://schemas.microsoft.com/office/drawing/2014/main" id="{120E395D-C315-3B25-750D-4B5752446DAB}"/>
              </a:ext>
            </a:extLst>
          </p:cNvPr>
          <p:cNvGraphicFramePr/>
          <p:nvPr>
            <p:extLst>
              <p:ext uri="{D42A27DB-BD31-4B8C-83A1-F6EECF244321}">
                <p14:modId xmlns:p14="http://schemas.microsoft.com/office/powerpoint/2010/main" val="2704090382"/>
              </p:ext>
            </p:extLst>
          </p:nvPr>
        </p:nvGraphicFramePr>
        <p:xfrm>
          <a:off x="7340312" y="986270"/>
          <a:ext cx="4574598" cy="256049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0BC17A2-D505-667E-D335-47E0A337282C}"/>
              </a:ext>
            </a:extLst>
          </p:cNvPr>
          <p:cNvSpPr txBox="1"/>
          <p:nvPr/>
        </p:nvSpPr>
        <p:spPr>
          <a:xfrm>
            <a:off x="273678" y="609600"/>
            <a:ext cx="6554409" cy="6280374"/>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IN" sz="1800" dirty="0">
                <a:solidFill>
                  <a:srgbClr val="000000"/>
                </a:solidFill>
                <a:effectLst/>
                <a:latin typeface="Times New Roman" panose="02020603050405020304" pitchFamily="18" charset="0"/>
                <a:ea typeface="Times New Roman" panose="02020603050405020304" pitchFamily="18" charset="0"/>
              </a:rPr>
              <a:t>The respondents who interacted with FLWs (frontline workers) regarding contraception use used traditional method more than who did not.</a:t>
            </a:r>
          </a:p>
          <a:p>
            <a:pPr marL="285750" indent="-285750">
              <a:lnSpc>
                <a:spcPct val="150000"/>
              </a:lnSpc>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cs typeface="Mangal" panose="02040503050203030202" pitchFamily="18" charset="0"/>
              </a:rPr>
              <a:t>Interspousal communication regarding family planning and its method, usage and husband’s involvement was found to be good (~20%) in the 2021.</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150000"/>
              </a:lnSpc>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Myths and misperception about contraceptive method:</a:t>
            </a:r>
          </a:p>
          <a:p>
            <a:pPr marL="742950" lvl="1" indent="-285750">
              <a:lnSpc>
                <a:spcPct val="150000"/>
              </a:lnSpc>
              <a:buFont typeface="Wingdings" panose="05000000000000000000" pitchFamily="2" charset="2"/>
              <a:buChar char="Ø"/>
            </a:pPr>
            <a:r>
              <a:rPr lang="en-IN" dirty="0">
                <a:latin typeface="Times New Roman" panose="02020603050405020304" pitchFamily="18" charset="0"/>
                <a:ea typeface="Calibri" panose="020F0502020204030204" pitchFamily="34" charset="0"/>
              </a:rPr>
              <a:t>A</a:t>
            </a:r>
            <a:r>
              <a:rPr lang="en-IN" dirty="0">
                <a:effectLst/>
                <a:latin typeface="Times New Roman" panose="02020603050405020304" pitchFamily="18" charset="0"/>
                <a:ea typeface="Calibri" panose="020F0502020204030204" pitchFamily="34" charset="0"/>
              </a:rPr>
              <a:t>mong 22668 respondents, any myth about those who were aware of the female sterilization, male sterilization, injectables, IUCD, pills and condoms were found to be 8.8%, 9.5%, 7.2%, 9.2%, 10% and 9.7% respectively. </a:t>
            </a:r>
          </a:p>
          <a:p>
            <a:pPr marL="285750" indent="-285750">
              <a:lnSpc>
                <a:spcPct val="150000"/>
              </a:lnSpc>
              <a:buFont typeface="Wingdings" panose="05000000000000000000" pitchFamily="2" charset="2"/>
              <a:buChar char="v"/>
            </a:pPr>
            <a:r>
              <a:rPr lang="en-IN" dirty="0">
                <a:latin typeface="Times New Roman" panose="02020603050405020304" pitchFamily="18" charset="0"/>
                <a:ea typeface="Calibri" panose="020F0502020204030204" pitchFamily="34" charset="0"/>
                <a:cs typeface="Mangal" panose="02040503050203030202" pitchFamily="18" charset="0"/>
              </a:rPr>
              <a:t>O</a:t>
            </a:r>
            <a:r>
              <a:rPr lang="en-IN" sz="1800" dirty="0">
                <a:effectLst/>
                <a:latin typeface="Times New Roman" panose="02020603050405020304" pitchFamily="18" charset="0"/>
                <a:ea typeface="Calibri" panose="020F0502020204030204" pitchFamily="34" charset="0"/>
                <a:cs typeface="Mangal" panose="02040503050203030202" pitchFamily="18" charset="0"/>
              </a:rPr>
              <a:t>verall knowledge regarding usage of FP methods was found to be good (13.2%), overall knowledge about HTSP was found to be average (8.5%) and overall knowledge regarding FP was good (9.2%).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5" name="Rectangle 2">
            <a:extLst>
              <a:ext uri="{FF2B5EF4-FFF2-40B4-BE49-F238E27FC236}">
                <a16:creationId xmlns:a16="http://schemas.microsoft.com/office/drawing/2014/main" id="{F7352E75-23D4-A126-C309-DB4EC3AFB3C9}"/>
              </a:ext>
            </a:extLst>
          </p:cNvPr>
          <p:cNvSpPr>
            <a:spLocks noChangeArrowheads="1"/>
          </p:cNvSpPr>
          <p:nvPr/>
        </p:nvSpPr>
        <p:spPr bwMode="auto">
          <a:xfrm>
            <a:off x="6927737" y="4240991"/>
            <a:ext cx="1953770" cy="2292465"/>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Improve Knowledge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Correct and basket of choice.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Advantage of small family</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Health benefit (women and child</a:t>
            </a:r>
            <a:r>
              <a:rPr kumimoji="0" lang="en-US" altLang="en-US" sz="12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angal" panose="02040503050203030202" pitchFamily="18" charset="0"/>
              </a:rPr>
              <a:t>)</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en-US" sz="12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angal" panose="02040503050203030202" pitchFamily="18" charset="0"/>
              </a:rPr>
              <a:t>Improve Knowledge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altLang="en-US" sz="12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angal" panose="02040503050203030202" pitchFamily="18" charset="0"/>
              </a:rPr>
              <a:t>Correct and basket of choice.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altLang="en-US" sz="12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angal" panose="02040503050203030202" pitchFamily="18" charset="0"/>
              </a:rPr>
              <a:t>Advantage of small family</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altLang="en-US" sz="12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angal" panose="02040503050203030202" pitchFamily="18" charset="0"/>
              </a:rPr>
              <a:t>Health benefit (women and child)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27" name="Straight Arrow Connector 26">
            <a:extLst>
              <a:ext uri="{FF2B5EF4-FFF2-40B4-BE49-F238E27FC236}">
                <a16:creationId xmlns:a16="http://schemas.microsoft.com/office/drawing/2014/main" id="{2B7E4DEB-4125-470F-A3DC-08887D491CB3}"/>
              </a:ext>
            </a:extLst>
          </p:cNvPr>
          <p:cNvCxnSpPr>
            <a:cxnSpLocks/>
          </p:cNvCxnSpPr>
          <p:nvPr/>
        </p:nvCxnSpPr>
        <p:spPr>
          <a:xfrm flipV="1">
            <a:off x="8977746" y="5239774"/>
            <a:ext cx="138937" cy="1496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9" name="Arrow: Curved Up 28">
            <a:extLst>
              <a:ext uri="{FF2B5EF4-FFF2-40B4-BE49-F238E27FC236}">
                <a16:creationId xmlns:a16="http://schemas.microsoft.com/office/drawing/2014/main" id="{4C3B1887-5662-4BCF-83FD-740307482EE4}"/>
              </a:ext>
            </a:extLst>
          </p:cNvPr>
          <p:cNvSpPr/>
          <p:nvPr/>
        </p:nvSpPr>
        <p:spPr>
          <a:xfrm>
            <a:off x="10240797" y="5616460"/>
            <a:ext cx="1120775" cy="339090"/>
          </a:xfrm>
          <a:prstGeom prst="curvedUpArrow">
            <a:avLst/>
          </a:prstGeom>
          <a:ln w="31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n-IN"/>
          </a:p>
        </p:txBody>
      </p:sp>
      <p:sp>
        <p:nvSpPr>
          <p:cNvPr id="30" name="Arrow: Curved Up 29">
            <a:extLst>
              <a:ext uri="{FF2B5EF4-FFF2-40B4-BE49-F238E27FC236}">
                <a16:creationId xmlns:a16="http://schemas.microsoft.com/office/drawing/2014/main" id="{580B59A1-1744-4CEF-94A4-F70A6AA58ADE}"/>
              </a:ext>
            </a:extLst>
          </p:cNvPr>
          <p:cNvSpPr/>
          <p:nvPr/>
        </p:nvSpPr>
        <p:spPr>
          <a:xfrm rot="10800000">
            <a:off x="10240796" y="4452475"/>
            <a:ext cx="1120775" cy="339090"/>
          </a:xfrm>
          <a:prstGeom prst="curvedUpArrow">
            <a:avLst/>
          </a:prstGeom>
          <a:ln w="31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n-IN"/>
          </a:p>
        </p:txBody>
      </p:sp>
      <p:sp>
        <p:nvSpPr>
          <p:cNvPr id="31" name="Rectangle 39">
            <a:extLst>
              <a:ext uri="{FF2B5EF4-FFF2-40B4-BE49-F238E27FC236}">
                <a16:creationId xmlns:a16="http://schemas.microsoft.com/office/drawing/2014/main" id="{DFF0FB25-CC1C-EA2C-653E-35F84405B439}"/>
              </a:ext>
            </a:extLst>
          </p:cNvPr>
          <p:cNvSpPr>
            <a:spLocks noChangeArrowheads="1"/>
          </p:cNvSpPr>
          <p:nvPr/>
        </p:nvSpPr>
        <p:spPr bwMode="auto">
          <a:xfrm>
            <a:off x="7001618" y="3991491"/>
            <a:ext cx="18383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44546A"/>
                </a:solidFill>
                <a:effectLst/>
                <a:latin typeface="Times New Roman" panose="02020603050405020304" pitchFamily="18" charset="0"/>
                <a:ea typeface="Calibri" panose="020F0502020204030204" pitchFamily="34" charset="0"/>
                <a:cs typeface="Times New Roman" panose="02020603050405020304" pitchFamily="18" charset="0"/>
              </a:rPr>
              <a:t>Husband Involvement</a:t>
            </a:r>
            <a:endParaRPr kumimoji="0" lang="en-US" altLang="en-US" sz="1100" b="0" i="0" u="none" strike="noStrike" cap="none" normalizeH="0" baseline="0" dirty="0">
              <a:ln>
                <a:noFill/>
              </a:ln>
              <a:solidFill>
                <a:schemeClr val="tx1"/>
              </a:solidFill>
              <a:effectLst/>
            </a:endParaRPr>
          </a:p>
        </p:txBody>
      </p:sp>
      <p:sp>
        <p:nvSpPr>
          <p:cNvPr id="34" name="Rectangle 23">
            <a:extLst>
              <a:ext uri="{FF2B5EF4-FFF2-40B4-BE49-F238E27FC236}">
                <a16:creationId xmlns:a16="http://schemas.microsoft.com/office/drawing/2014/main" id="{4E55250A-BE63-56F3-7381-D89D86E330CD}"/>
              </a:ext>
            </a:extLst>
          </p:cNvPr>
          <p:cNvSpPr>
            <a:spLocks noChangeArrowheads="1"/>
          </p:cNvSpPr>
          <p:nvPr/>
        </p:nvSpPr>
        <p:spPr bwMode="auto">
          <a:xfrm>
            <a:off x="9205696" y="4835813"/>
            <a:ext cx="1284483" cy="745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Communication with wife</a:t>
            </a:r>
            <a:endParaRPr kumimoji="0" lang="en-US" altLang="en-US" sz="1100" b="0" i="0" u="none" strike="noStrike" cap="none" normalizeH="0" baseline="0" dirty="0">
              <a:ln>
                <a:noFill/>
              </a:ln>
              <a:solidFill>
                <a:schemeClr val="tx1"/>
              </a:solidFill>
              <a:effectLst/>
            </a:endParaRPr>
          </a:p>
        </p:txBody>
      </p:sp>
      <p:sp>
        <p:nvSpPr>
          <p:cNvPr id="35" name="Rectangle 25">
            <a:extLst>
              <a:ext uri="{FF2B5EF4-FFF2-40B4-BE49-F238E27FC236}">
                <a16:creationId xmlns:a16="http://schemas.microsoft.com/office/drawing/2014/main" id="{3CD578C4-82CF-D17A-D4E6-36F7C1A0AE7E}"/>
              </a:ext>
            </a:extLst>
          </p:cNvPr>
          <p:cNvSpPr>
            <a:spLocks noChangeArrowheads="1"/>
          </p:cNvSpPr>
          <p:nvPr/>
        </p:nvSpPr>
        <p:spPr bwMode="auto">
          <a:xfrm>
            <a:off x="11071235" y="4809042"/>
            <a:ext cx="1120775" cy="773401"/>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Use of Contraception</a:t>
            </a:r>
            <a:endParaRPr kumimoji="0" lang="en-US" altLang="en-US" sz="11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angal" panose="02040503050203030202" pitchFamily="18" charset="0"/>
              </a:rPr>
              <a:t>Use of Contraception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33">
            <a:extLst>
              <a:ext uri="{FF2B5EF4-FFF2-40B4-BE49-F238E27FC236}">
                <a16:creationId xmlns:a16="http://schemas.microsoft.com/office/drawing/2014/main" id="{F94297B0-498C-4F16-FECA-3EB7768A8455}"/>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38" name="Rectangle 38">
            <a:extLst>
              <a:ext uri="{FF2B5EF4-FFF2-40B4-BE49-F238E27FC236}">
                <a16:creationId xmlns:a16="http://schemas.microsoft.com/office/drawing/2014/main" id="{D1C40A7E-65DE-9237-4E19-223390DC621A}"/>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42">
            <a:extLst>
              <a:ext uri="{FF2B5EF4-FFF2-40B4-BE49-F238E27FC236}">
                <a16:creationId xmlns:a16="http://schemas.microsoft.com/office/drawing/2014/main" id="{0085FBAB-E477-4AAE-791B-1C83FC3926EE}"/>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030DDC88-BCD7-DD8F-5935-660A567F9D84}"/>
              </a:ext>
            </a:extLst>
          </p:cNvPr>
          <p:cNvSpPr txBox="1"/>
          <p:nvPr/>
        </p:nvSpPr>
        <p:spPr>
          <a:xfrm>
            <a:off x="7581449" y="3527643"/>
            <a:ext cx="4333461" cy="307777"/>
          </a:xfrm>
          <a:prstGeom prst="rect">
            <a:avLst/>
          </a:prstGeom>
        </p:spPr>
        <p:txBody>
          <a:bodyPr wrap="square" rtlCol="0">
            <a:spAutoFit/>
          </a:bodyPr>
          <a:lstStyle/>
          <a:p>
            <a:pPr marL="0" indent="0" algn="ctr">
              <a:lnSpc>
                <a:spcPct val="100000"/>
              </a:lnSpc>
              <a:spcBef>
                <a:spcPts val="0"/>
              </a:spcBef>
              <a:buFontTx/>
              <a:buNone/>
            </a:pPr>
            <a:r>
              <a:rPr lang="en-US" sz="1400" dirty="0">
                <a:solidFill>
                  <a:schemeClr val="tx2"/>
                </a:solidFill>
                <a:latin typeface="Posterama" panose="020B0504020200020000" pitchFamily="34" charset="0"/>
                <a:ea typeface="微软雅黑"/>
                <a:cs typeface="Posterama" panose="020B0504020200020000" pitchFamily="34" charset="0"/>
              </a:rPr>
              <a:t>Data source: BIFS 2016, 2018 and 2021</a:t>
            </a:r>
            <a:endParaRPr lang="en-IN" sz="1400" dirty="0">
              <a:solidFill>
                <a:schemeClr val="tx2"/>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60755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p:bldP spid="25" grpId="0" animBg="1"/>
      <p:bldP spid="29" grpId="0" animBg="1"/>
      <p:bldP spid="30" grpId="0" animBg="1"/>
      <p:bldP spid="31" grpId="0"/>
      <p:bldP spid="34" grpId="0" animBg="1"/>
      <p:bldP spid="35"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42FD404-2506-21E3-4FD1-0D884AD99882}"/>
              </a:ext>
            </a:extLst>
          </p:cNvPr>
          <p:cNvSpPr>
            <a:spLocks noGrp="1"/>
          </p:cNvSpPr>
          <p:nvPr>
            <p:ph type="ftr" sz="quarter" idx="28"/>
          </p:nvPr>
        </p:nvSpPr>
        <p:spPr/>
        <p:txBody>
          <a:bodyPr/>
          <a:lstStyle/>
          <a:p>
            <a:r>
              <a:rPr lang="en-US" noProof="0"/>
              <a:t>Presentation Title</a:t>
            </a:r>
            <a:endParaRPr lang="en-US" noProof="0" dirty="0"/>
          </a:p>
        </p:txBody>
      </p:sp>
      <p:sp>
        <p:nvSpPr>
          <p:cNvPr id="5" name="Title 9">
            <a:extLst>
              <a:ext uri="{FF2B5EF4-FFF2-40B4-BE49-F238E27FC236}">
                <a16:creationId xmlns:a16="http://schemas.microsoft.com/office/drawing/2014/main" id="{22D8DC83-CE87-C733-DBCA-B2778E2F7C26}"/>
              </a:ext>
            </a:extLst>
          </p:cNvPr>
          <p:cNvSpPr>
            <a:spLocks noGrp="1"/>
          </p:cNvSpPr>
          <p:nvPr>
            <p:ph type="title"/>
          </p:nvPr>
        </p:nvSpPr>
        <p:spPr>
          <a:xfrm>
            <a:off x="955687" y="0"/>
            <a:ext cx="10515600" cy="798906"/>
          </a:xfrm>
        </p:spPr>
        <p:txBody>
          <a:bodyPr/>
          <a:lstStyle/>
          <a:p>
            <a:pPr algn="ctr"/>
            <a:r>
              <a:rPr lang="en-US" dirty="0">
                <a:solidFill>
                  <a:schemeClr val="tx2"/>
                </a:solidFill>
              </a:rPr>
              <a:t>Results</a:t>
            </a:r>
          </a:p>
        </p:txBody>
      </p:sp>
      <p:graphicFrame>
        <p:nvGraphicFramePr>
          <p:cNvPr id="6" name="Diagram 5">
            <a:extLst>
              <a:ext uri="{FF2B5EF4-FFF2-40B4-BE49-F238E27FC236}">
                <a16:creationId xmlns:a16="http://schemas.microsoft.com/office/drawing/2014/main" id="{CF50F611-4708-8B3A-FB30-136C9394C361}"/>
              </a:ext>
            </a:extLst>
          </p:cNvPr>
          <p:cNvGraphicFramePr/>
          <p:nvPr>
            <p:extLst>
              <p:ext uri="{D42A27DB-BD31-4B8C-83A1-F6EECF244321}">
                <p14:modId xmlns:p14="http://schemas.microsoft.com/office/powerpoint/2010/main" val="420729409"/>
              </p:ext>
            </p:extLst>
          </p:nvPr>
        </p:nvGraphicFramePr>
        <p:xfrm>
          <a:off x="161636" y="719666"/>
          <a:ext cx="5200073" cy="60274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6C42C351-2ACC-D0E9-5EAE-BB7BDFD33E21}"/>
              </a:ext>
            </a:extLst>
          </p:cNvPr>
          <p:cNvSpPr txBox="1"/>
          <p:nvPr/>
        </p:nvSpPr>
        <p:spPr>
          <a:xfrm rot="16200000">
            <a:off x="10115022" y="2992481"/>
            <a:ext cx="3766031" cy="387925"/>
          </a:xfrm>
          <a:prstGeom prst="rect">
            <a:avLst/>
          </a:prstGeom>
          <a:ln>
            <a:solidFill>
              <a:schemeClr val="tx2"/>
            </a:solidFill>
          </a:ln>
        </p:spPr>
        <p:txBody>
          <a:bodyPr vert="wordArtVert" wrap="square" rtlCol="0">
            <a:spAutoFit/>
          </a:bodyPr>
          <a:lstStyle/>
          <a:p>
            <a:pPr marL="0" indent="0" algn="ctr">
              <a:lnSpc>
                <a:spcPct val="100000"/>
              </a:lnSpc>
              <a:spcBef>
                <a:spcPts val="0"/>
              </a:spcBef>
              <a:buFontTx/>
              <a:buNone/>
            </a:pPr>
            <a:r>
              <a:rPr lang="en-US" sz="2000" i="1" dirty="0">
                <a:solidFill>
                  <a:schemeClr val="tx2"/>
                </a:solidFill>
                <a:latin typeface="Posterama" panose="020B0504020200020000" pitchFamily="34" charset="0"/>
                <a:ea typeface="微软雅黑"/>
                <a:cs typeface="Posterama" panose="020B0504020200020000" pitchFamily="34" charset="0"/>
              </a:rPr>
              <a:t>Verbatims</a:t>
            </a:r>
            <a:endParaRPr lang="en-IN" sz="2000" i="1" dirty="0">
              <a:solidFill>
                <a:schemeClr val="tx2"/>
              </a:solidFill>
              <a:latin typeface="Posterama" panose="020B0504020200020000" pitchFamily="34" charset="0"/>
              <a:ea typeface="微软雅黑"/>
              <a:cs typeface="Posterama" panose="020B0504020200020000" pitchFamily="34" charset="0"/>
            </a:endParaRPr>
          </a:p>
        </p:txBody>
      </p:sp>
      <p:sp>
        <p:nvSpPr>
          <p:cNvPr id="11" name="Rectangle: Rounded Corners 10">
            <a:extLst>
              <a:ext uri="{FF2B5EF4-FFF2-40B4-BE49-F238E27FC236}">
                <a16:creationId xmlns:a16="http://schemas.microsoft.com/office/drawing/2014/main" id="{E7E0A959-49E0-4527-3815-B2A5CF1AD5D3}"/>
              </a:ext>
            </a:extLst>
          </p:cNvPr>
          <p:cNvSpPr/>
          <p:nvPr/>
        </p:nvSpPr>
        <p:spPr>
          <a:xfrm>
            <a:off x="6830293" y="798906"/>
            <a:ext cx="4406020" cy="130698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मेरा</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आन्टी</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थी</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मेरा</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आन्टी</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थी</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आंगनबाड़ी</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में</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वहीं</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में</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जैसे</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फाइल</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उइल</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बनता</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a:solidFill>
                  <a:srgbClr val="000000"/>
                </a:solidFill>
                <a:effectLst/>
                <a:latin typeface="Kokila" panose="020B0604020202020204" pitchFamily="34" charset="0"/>
                <a:ea typeface="Calibri" panose="020F0502020204030204" pitchFamily="34" charset="0"/>
                <a:cs typeface="Mangal" panose="02040503050203030202" pitchFamily="18" charset="0"/>
              </a:rPr>
              <a:t>न</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तो</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हमलोग</a:t>
            </a:r>
            <a:r>
              <a:rPr lang="en-IN" i="1" dirty="0">
                <a:solidFill>
                  <a:srgbClr val="000000"/>
                </a:solidFill>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बनाते</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थे</a:t>
            </a:r>
            <a:r>
              <a:rPr lang="en-IN" sz="18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457200">
              <a:lnSpc>
                <a:spcPct val="107000"/>
              </a:lnSpc>
            </a:pPr>
            <a:r>
              <a:rPr lang="en-IN" sz="18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(MWRA_LAK_HAL_HAL)</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12" name="Rectangle 11">
            <a:extLst>
              <a:ext uri="{FF2B5EF4-FFF2-40B4-BE49-F238E27FC236}">
                <a16:creationId xmlns:a16="http://schemas.microsoft.com/office/drawing/2014/main" id="{BBF90BB2-D5CE-D244-C6E4-84D95BD92364}"/>
              </a:ext>
            </a:extLst>
          </p:cNvPr>
          <p:cNvSpPr/>
          <p:nvPr/>
        </p:nvSpPr>
        <p:spPr>
          <a:xfrm>
            <a:off x="5890768" y="2427551"/>
            <a:ext cx="2643632" cy="1839652"/>
          </a:xfrm>
          <a:prstGeom prst="rect">
            <a:avLst/>
          </a:prstGeom>
          <a:solidFill>
            <a:schemeClr val="accent6">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IN" sz="18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कॉपर</a:t>
            </a:r>
            <a:r>
              <a:rPr lang="en-IN" sz="1800" i="1" dirty="0" err="1">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टी</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के</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बारे</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में</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सुने</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हम</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को</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मम्मी</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खुदे</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आशा</a:t>
            </a:r>
            <a:r>
              <a:rPr lang="en-IN" sz="1800" i="1"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rgbClr val="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457200">
              <a:lnSpc>
                <a:spcPct val="107000"/>
              </a:lnSpc>
            </a:pPr>
            <a:r>
              <a:rPr lang="en-IN" sz="18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MWRA_JEH_MAK_KAF_TU</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13" name="Rectangle 12">
            <a:extLst>
              <a:ext uri="{FF2B5EF4-FFF2-40B4-BE49-F238E27FC236}">
                <a16:creationId xmlns:a16="http://schemas.microsoft.com/office/drawing/2014/main" id="{83F7C1AA-4D18-7228-585E-D8D55C8954EE}"/>
              </a:ext>
            </a:extLst>
          </p:cNvPr>
          <p:cNvSpPr/>
          <p:nvPr/>
        </p:nvSpPr>
        <p:spPr>
          <a:xfrm>
            <a:off x="8880765" y="2427551"/>
            <a:ext cx="2355548" cy="1839652"/>
          </a:xfrm>
          <a:prstGeom prst="rect">
            <a:avLst/>
          </a:prstGeom>
          <a:solidFill>
            <a:schemeClr val="accent6">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i="1" dirty="0" err="1">
                <a:solidFill>
                  <a:srgbClr val="000000"/>
                </a:solidFill>
                <a:effectLst/>
                <a:latin typeface="Kokila" panose="020B0604020202020204" pitchFamily="34" charset="0"/>
                <a:ea typeface="Calibri" panose="020F0502020204030204" pitchFamily="34" charset="0"/>
              </a:rPr>
              <a:t>दो</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बच्चा</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हम</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तो</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एक</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ही</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सोंचे</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हैं</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लेकिन</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घर</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भर</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में</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दो</a:t>
            </a:r>
            <a:r>
              <a:rPr lang="en-IN" sz="1800" i="1" dirty="0">
                <a:solidFill>
                  <a:srgbClr val="000000"/>
                </a:solidFill>
                <a:effectLst/>
                <a:latin typeface="Times New Roman" panose="02020603050405020304" pitchFamily="18" charset="0"/>
                <a:ea typeface="Calibri" panose="020F0502020204030204" pitchFamily="34" charset="0"/>
              </a:rPr>
              <a:t> </a:t>
            </a:r>
            <a:r>
              <a:rPr lang="en-IN" sz="1800" i="1" dirty="0" err="1">
                <a:solidFill>
                  <a:srgbClr val="000000"/>
                </a:solidFill>
                <a:effectLst/>
                <a:latin typeface="Kokila" panose="020B0604020202020204" pitchFamily="34" charset="0"/>
                <a:ea typeface="Calibri" panose="020F0502020204030204" pitchFamily="34" charset="0"/>
              </a:rPr>
              <a:t>बच्चा</a:t>
            </a:r>
            <a:r>
              <a:rPr lang="en-IN" sz="1800" dirty="0">
                <a:solidFill>
                  <a:srgbClr val="000000"/>
                </a:solidFill>
                <a:effectLst/>
                <a:latin typeface="Times New Roman" panose="02020603050405020304" pitchFamily="18" charset="0"/>
                <a:ea typeface="Calibri" panose="020F0502020204030204" pitchFamily="34" charset="0"/>
              </a:rPr>
              <a:t>” </a:t>
            </a:r>
            <a:r>
              <a:rPr lang="en-IN" sz="1800" dirty="0" err="1">
                <a:solidFill>
                  <a:srgbClr val="000000"/>
                </a:solidFill>
                <a:effectLst/>
                <a:latin typeface="Times New Roman" panose="02020603050405020304" pitchFamily="18" charset="0"/>
                <a:ea typeface="Calibri" panose="020F0502020204030204" pitchFamily="34" charset="0"/>
              </a:rPr>
              <a:t>MWRA_Saran_Tar_har_Tra</a:t>
            </a:r>
            <a:endParaRPr lang="en-IN" dirty="0"/>
          </a:p>
        </p:txBody>
      </p:sp>
      <p:sp>
        <p:nvSpPr>
          <p:cNvPr id="14" name="Oval 13">
            <a:extLst>
              <a:ext uri="{FF2B5EF4-FFF2-40B4-BE49-F238E27FC236}">
                <a16:creationId xmlns:a16="http://schemas.microsoft.com/office/drawing/2014/main" id="{2E26CC0E-A707-DAD0-A190-38E666906279}"/>
              </a:ext>
            </a:extLst>
          </p:cNvPr>
          <p:cNvSpPr/>
          <p:nvPr/>
        </p:nvSpPr>
        <p:spPr>
          <a:xfrm>
            <a:off x="6271214" y="4419600"/>
            <a:ext cx="5200073" cy="2186016"/>
          </a:xfrm>
          <a:prstGeom prst="ellipse">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अच्छा</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मम्मी</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बतायी</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अच्छा</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मम्मी</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आशा</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मतलब</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वो</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तो</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हमलोग</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मतलब</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दूसरा</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कोई</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आते</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तो</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उस</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को</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बताते</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समझाते</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हैं</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की</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ऐसे</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कीजियेगा</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a:t>
            </a:r>
            <a:r>
              <a:rPr lang="en-IN" sz="1800" i="1" dirty="0" err="1">
                <a:solidFill>
                  <a:sysClr val="windowText" lastClr="000000"/>
                </a:solidFill>
                <a:effectLst/>
                <a:latin typeface="Kokila" panose="020B0604020202020204" pitchFamily="34" charset="0"/>
                <a:ea typeface="Calibri" panose="020F0502020204030204" pitchFamily="34" charset="0"/>
                <a:cs typeface="Mangal" panose="02040503050203030202" pitchFamily="18" charset="0"/>
              </a:rPr>
              <a:t>परहेज</a:t>
            </a:r>
            <a:r>
              <a:rPr lang="en-IN" sz="1800" i="1" dirty="0">
                <a:solidFill>
                  <a:sysClr val="windowText" lastClr="000000"/>
                </a:solidFill>
                <a:effectLst/>
                <a:latin typeface="Times New Roman" panose="02020603050405020304" pitchFamily="18" charset="0"/>
                <a:ea typeface="Calibri" panose="020F0502020204030204" pitchFamily="34" charset="0"/>
                <a:cs typeface="Mangal" panose="02040503050203030202" pitchFamily="18" charset="0"/>
              </a:rPr>
              <a:t>” MWRA_JEH_MAK_KAF_TU,</a:t>
            </a:r>
            <a:endParaRPr lang="en-IN" sz="1800" i="1" dirty="0">
              <a:solidFill>
                <a:sysClr val="windowText" lastClr="000000"/>
              </a:solidFill>
              <a:effectLst/>
              <a:latin typeface="Calibri" panose="020F0502020204030204" pitchFamily="34" charset="0"/>
              <a:ea typeface="Calibri" panose="020F0502020204030204" pitchFamily="34" charset="0"/>
              <a:cs typeface="Mangal" panose="02040503050203030202" pitchFamily="18" charset="0"/>
            </a:endParaRPr>
          </a:p>
          <a:p>
            <a:pPr algn="ctr"/>
            <a:endParaRPr lang="en-IN" dirty="0"/>
          </a:p>
        </p:txBody>
      </p:sp>
    </p:spTree>
    <p:extLst>
      <p:ext uri="{BB962C8B-B14F-4D97-AF65-F5344CB8AC3E}">
        <p14:creationId xmlns:p14="http://schemas.microsoft.com/office/powerpoint/2010/main" val="312811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11"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a:extLst>
              <a:ext uri="{FF2B5EF4-FFF2-40B4-BE49-F238E27FC236}">
                <a16:creationId xmlns:a16="http://schemas.microsoft.com/office/drawing/2014/main" id="{22D8DC83-CE87-C733-DBCA-B2778E2F7C26}"/>
              </a:ext>
            </a:extLst>
          </p:cNvPr>
          <p:cNvSpPr>
            <a:spLocks noGrp="1"/>
          </p:cNvSpPr>
          <p:nvPr>
            <p:ph type="title"/>
          </p:nvPr>
        </p:nvSpPr>
        <p:spPr>
          <a:xfrm>
            <a:off x="955687" y="0"/>
            <a:ext cx="10515600" cy="798906"/>
          </a:xfrm>
        </p:spPr>
        <p:txBody>
          <a:bodyPr/>
          <a:lstStyle/>
          <a:p>
            <a:pPr algn="ctr"/>
            <a:r>
              <a:rPr lang="en-US" dirty="0">
                <a:solidFill>
                  <a:schemeClr val="tx2"/>
                </a:solidFill>
              </a:rPr>
              <a:t>Results</a:t>
            </a:r>
          </a:p>
        </p:txBody>
      </p:sp>
      <p:sp>
        <p:nvSpPr>
          <p:cNvPr id="2" name="TextBox 1">
            <a:extLst>
              <a:ext uri="{FF2B5EF4-FFF2-40B4-BE49-F238E27FC236}">
                <a16:creationId xmlns:a16="http://schemas.microsoft.com/office/drawing/2014/main" id="{D5D39BF3-D7DD-92A8-F67E-662B44C9556A}"/>
              </a:ext>
            </a:extLst>
          </p:cNvPr>
          <p:cNvSpPr txBox="1"/>
          <p:nvPr/>
        </p:nvSpPr>
        <p:spPr>
          <a:xfrm>
            <a:off x="143716" y="798906"/>
            <a:ext cx="7019084" cy="5034583"/>
          </a:xfrm>
          <a:prstGeom prst="rect">
            <a:avLst/>
          </a:prstGeom>
          <a:noFill/>
        </p:spPr>
        <p:txBody>
          <a:bodyPr wrap="square">
            <a:spAutoFit/>
          </a:bodyPr>
          <a:lstStyle/>
          <a:p>
            <a:pPr marL="342900" indent="-342900">
              <a:lnSpc>
                <a:spcPct val="150000"/>
              </a:lnSpc>
              <a:buFont typeface="Wingdings" panose="05000000000000000000" pitchFamily="2" charset="2"/>
              <a:buChar char="q"/>
            </a:pPr>
            <a:r>
              <a:rPr lang="en-IN" dirty="0"/>
              <a:t>Mostly educated (</a:t>
            </a:r>
            <a:r>
              <a:rPr lang="en-IN" dirty="0" err="1"/>
              <a:t>upto</a:t>
            </a:r>
            <a:r>
              <a:rPr lang="en-IN" dirty="0"/>
              <a:t> 10</a:t>
            </a:r>
            <a:r>
              <a:rPr lang="en-IN" baseline="30000" dirty="0"/>
              <a:t>th</a:t>
            </a:r>
            <a:r>
              <a:rPr lang="en-IN" dirty="0"/>
              <a:t> or above) and husband involved in skilled work</a:t>
            </a:r>
          </a:p>
          <a:p>
            <a:pPr marL="285750" indent="-285750">
              <a:lnSpc>
                <a:spcPct val="150000"/>
              </a:lnSpc>
              <a:buFont typeface="Wingdings" panose="05000000000000000000" pitchFamily="2" charset="2"/>
              <a:buChar char="q"/>
            </a:pPr>
            <a:r>
              <a:rPr lang="en-IN" dirty="0"/>
              <a:t>Mostly married at teenage having limited conversation with husband, early first child and </a:t>
            </a:r>
            <a:r>
              <a:rPr lang="en-IN" b="1" dirty="0"/>
              <a:t>son preference dominate</a:t>
            </a:r>
          </a:p>
          <a:p>
            <a:pPr marL="285750" indent="-285750">
              <a:lnSpc>
                <a:spcPct val="150000"/>
              </a:lnSpc>
              <a:buFont typeface="Wingdings" panose="05000000000000000000" pitchFamily="2" charset="2"/>
              <a:buChar char="q"/>
            </a:pPr>
            <a:r>
              <a:rPr lang="en-IN" dirty="0"/>
              <a:t>FLWs avoid educated women and explain limited basket of choice – </a:t>
            </a:r>
            <a:r>
              <a:rPr lang="en-IN" b="1" dirty="0"/>
              <a:t>Could not explain and encounter questions properly</a:t>
            </a:r>
          </a:p>
          <a:p>
            <a:pPr marL="285750" indent="-285750">
              <a:lnSpc>
                <a:spcPct val="150000"/>
              </a:lnSpc>
              <a:buFont typeface="Wingdings" panose="05000000000000000000" pitchFamily="2" charset="2"/>
              <a:buChar char="q"/>
            </a:pPr>
            <a:r>
              <a:rPr lang="en-IN" dirty="0"/>
              <a:t>Any delay or spacing was by chance due to personal problems /</a:t>
            </a:r>
            <a:r>
              <a:rPr lang="en-IN" dirty="0" err="1"/>
              <a:t>Gauna</a:t>
            </a:r>
            <a:r>
              <a:rPr lang="en-IN" dirty="0"/>
              <a:t>/ migrants husbands</a:t>
            </a:r>
            <a:r>
              <a:rPr lang="en-IN" b="1" dirty="0"/>
              <a:t>, But majority desired for spacing for childcare</a:t>
            </a:r>
          </a:p>
          <a:p>
            <a:pPr marL="285750" indent="-285750">
              <a:lnSpc>
                <a:spcPct val="150000"/>
              </a:lnSpc>
              <a:buFont typeface="Wingdings" panose="05000000000000000000" pitchFamily="2" charset="2"/>
              <a:buChar char="q"/>
            </a:pPr>
            <a:r>
              <a:rPr lang="en-IN" dirty="0"/>
              <a:t>Traditional users have about 2/5th cases of abortion or miscarriage so avoid any medicines all together out of fear</a:t>
            </a:r>
          </a:p>
          <a:p>
            <a:pPr marL="285750" indent="-285750">
              <a:lnSpc>
                <a:spcPct val="150000"/>
              </a:lnSpc>
              <a:buFont typeface="Wingdings" panose="05000000000000000000" pitchFamily="2" charset="2"/>
              <a:buChar char="q"/>
            </a:pPr>
            <a:r>
              <a:rPr lang="en-IN" dirty="0"/>
              <a:t>Gender preference hardly matters in case of non-users</a:t>
            </a:r>
          </a:p>
        </p:txBody>
      </p:sp>
      <p:sp>
        <p:nvSpPr>
          <p:cNvPr id="7" name="TextBox 6">
            <a:extLst>
              <a:ext uri="{FF2B5EF4-FFF2-40B4-BE49-F238E27FC236}">
                <a16:creationId xmlns:a16="http://schemas.microsoft.com/office/drawing/2014/main" id="{F1EC5AB9-82A5-446A-0764-EBD7A842E7CC}"/>
              </a:ext>
            </a:extLst>
          </p:cNvPr>
          <p:cNvSpPr txBox="1"/>
          <p:nvPr/>
        </p:nvSpPr>
        <p:spPr>
          <a:xfrm>
            <a:off x="7467600" y="1152297"/>
            <a:ext cx="4419600" cy="369332"/>
          </a:xfrm>
          <a:prstGeom prst="rect">
            <a:avLst/>
          </a:prstGeom>
          <a:solidFill>
            <a:schemeClr val="bg2"/>
          </a:solidFill>
          <a:ln>
            <a:solidFill>
              <a:schemeClr val="tx2"/>
            </a:solidFill>
          </a:ln>
        </p:spPr>
        <p:txBody>
          <a:bodyPr wrap="square">
            <a:spAutoFit/>
          </a:bodyPr>
          <a:lstStyle/>
          <a:p>
            <a:r>
              <a:rPr lang="en-IN" sz="1800" b="1" dirty="0">
                <a:solidFill>
                  <a:srgbClr val="000000"/>
                </a:solidFill>
                <a:latin typeface="Calibri" panose="020F0502020204030204" pitchFamily="34" charset="0"/>
              </a:rPr>
              <a:t>General Findings common for all Category</a:t>
            </a:r>
            <a:endParaRPr lang="en-IN" sz="1800" b="1" dirty="0"/>
          </a:p>
        </p:txBody>
      </p:sp>
      <p:sp>
        <p:nvSpPr>
          <p:cNvPr id="9" name="TextBox 8">
            <a:extLst>
              <a:ext uri="{FF2B5EF4-FFF2-40B4-BE49-F238E27FC236}">
                <a16:creationId xmlns:a16="http://schemas.microsoft.com/office/drawing/2014/main" id="{D10FC0A8-6CAA-A5FA-55EA-6848B27E20CC}"/>
              </a:ext>
            </a:extLst>
          </p:cNvPr>
          <p:cNvSpPr txBox="1"/>
          <p:nvPr/>
        </p:nvSpPr>
        <p:spPr>
          <a:xfrm>
            <a:off x="7162800" y="1629518"/>
            <a:ext cx="5029200" cy="4619854"/>
          </a:xfrm>
          <a:prstGeom prst="rect">
            <a:avLst/>
          </a:prstGeom>
          <a:noFill/>
          <a:ln>
            <a:solidFill>
              <a:schemeClr val="tx2"/>
            </a:solidFill>
          </a:ln>
        </p:spPr>
        <p:txBody>
          <a:bodyPr wrap="square">
            <a:spAutoFit/>
          </a:bodyPr>
          <a:lstStyle/>
          <a:p>
            <a:pPr marL="285750" indent="-285750">
              <a:lnSpc>
                <a:spcPct val="150000"/>
              </a:lnSpc>
              <a:buFont typeface="Wingdings" panose="05000000000000000000" pitchFamily="2" charset="2"/>
              <a:buChar char="§"/>
            </a:pPr>
            <a:r>
              <a:rPr lang="en-IN" dirty="0">
                <a:latin typeface="Calibri" panose="020F0502020204030204" pitchFamily="34" charset="0"/>
              </a:rPr>
              <a:t>Male have comparatively more information on FP than female due to easy of movement, interaction and autonomy limits female awareness level and information due</a:t>
            </a:r>
          </a:p>
          <a:p>
            <a:pPr marL="742950" lvl="1" indent="-285750">
              <a:lnSpc>
                <a:spcPct val="150000"/>
              </a:lnSpc>
              <a:buFont typeface="Wingdings" panose="05000000000000000000" pitchFamily="2" charset="2"/>
              <a:buChar char="§"/>
            </a:pPr>
            <a:r>
              <a:rPr lang="en-IN" dirty="0">
                <a:latin typeface="Calibri" panose="020F0502020204030204" pitchFamily="34" charset="0"/>
              </a:rPr>
              <a:t>But, husband lack correct and complete information</a:t>
            </a:r>
          </a:p>
          <a:p>
            <a:pPr marL="742950" lvl="1" indent="-285750">
              <a:lnSpc>
                <a:spcPct val="150000"/>
              </a:lnSpc>
              <a:buFont typeface="Wingdings" panose="05000000000000000000" pitchFamily="2" charset="2"/>
              <a:buChar char="§"/>
            </a:pPr>
            <a:r>
              <a:rPr lang="en-IN" dirty="0">
                <a:latin typeface="Calibri" panose="020F0502020204030204" pitchFamily="34" charset="0"/>
              </a:rPr>
              <a:t>Majority have knowledge of more than one method </a:t>
            </a:r>
            <a:r>
              <a:rPr lang="en-IN" dirty="0" err="1">
                <a:latin typeface="Calibri" panose="020F0502020204030204" pitchFamily="34" charset="0"/>
              </a:rPr>
              <a:t>atleast</a:t>
            </a:r>
            <a:r>
              <a:rPr lang="en-IN" dirty="0">
                <a:latin typeface="Calibri" panose="020F0502020204030204" pitchFamily="34" charset="0"/>
              </a:rPr>
              <a:t> have heard of TL and condom</a:t>
            </a:r>
          </a:p>
          <a:p>
            <a:pPr marL="742950" lvl="1" indent="-285750">
              <a:lnSpc>
                <a:spcPct val="150000"/>
              </a:lnSpc>
              <a:buFont typeface="Wingdings" panose="05000000000000000000" pitchFamily="2" charset="2"/>
              <a:buChar char="§"/>
            </a:pPr>
            <a:r>
              <a:rPr lang="en-IN" dirty="0">
                <a:latin typeface="Calibri" panose="020F0502020204030204" pitchFamily="34" charset="0"/>
              </a:rPr>
              <a:t>Limited spousal communication on the topic except those adopted spacing</a:t>
            </a:r>
          </a:p>
        </p:txBody>
      </p:sp>
    </p:spTree>
    <p:extLst>
      <p:ext uri="{BB962C8B-B14F-4D97-AF65-F5344CB8AC3E}">
        <p14:creationId xmlns:p14="http://schemas.microsoft.com/office/powerpoint/2010/main" val="299101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ECCFD3-3689-C763-1B34-EB1E4BAB9193}"/>
              </a:ext>
            </a:extLst>
          </p:cNvPr>
          <p:cNvSpPr>
            <a:spLocks noGrp="1"/>
          </p:cNvSpPr>
          <p:nvPr>
            <p:ph type="ftr" sz="quarter" idx="28"/>
          </p:nvPr>
        </p:nvSpPr>
        <p:spPr/>
        <p:txBody>
          <a:bodyPr/>
          <a:lstStyle/>
          <a:p>
            <a:r>
              <a:rPr lang="en-US" noProof="0"/>
              <a:t>Presentation Title</a:t>
            </a:r>
            <a:endParaRPr lang="en-US" noProof="0" dirty="0"/>
          </a:p>
        </p:txBody>
      </p:sp>
      <p:sp>
        <p:nvSpPr>
          <p:cNvPr id="5" name="Rectangle 4">
            <a:extLst>
              <a:ext uri="{FF2B5EF4-FFF2-40B4-BE49-F238E27FC236}">
                <a16:creationId xmlns:a16="http://schemas.microsoft.com/office/drawing/2014/main" id="{CF464B24-6C91-042F-AE31-D81754C4AAD7}"/>
              </a:ext>
            </a:extLst>
          </p:cNvPr>
          <p:cNvSpPr/>
          <p:nvPr/>
        </p:nvSpPr>
        <p:spPr>
          <a:xfrm>
            <a:off x="528877" y="798906"/>
            <a:ext cx="11496868" cy="5965095"/>
          </a:xfrm>
          <a:prstGeom prst="rect">
            <a:avLst/>
          </a:prstGeom>
        </p:spPr>
        <p:txBody>
          <a:bodyPr wrap="square">
            <a:spAutoFit/>
          </a:bodyPr>
          <a:lstStyle/>
          <a:p>
            <a:pPr marL="285750" indent="-285750">
              <a:lnSpc>
                <a:spcPct val="200000"/>
              </a:lnSpc>
              <a:spcAft>
                <a:spcPts val="800"/>
              </a:spcAft>
              <a:buFont typeface="Wingdings" panose="05000000000000000000" pitchFamily="2" charset="2"/>
              <a:buChar char="q"/>
            </a:pPr>
            <a:r>
              <a:rPr lang="en-IN" sz="1800" dirty="0">
                <a:effectLst/>
                <a:latin typeface="Times New Roman" panose="02020603050405020304" pitchFamily="18" charset="0"/>
                <a:ea typeface="Calibri" panose="020F0502020204030204" pitchFamily="34" charset="0"/>
                <a:cs typeface="Mangal" panose="02040503050203030202" pitchFamily="18" charset="0"/>
              </a:rPr>
              <a:t>The cases of contraception switching, and discontinuance shows no significant pattern but has been found to be associated with the myths and side effects of different methods and family size completion. People tend to prioritize their health over their reproductive profile as found in this study. </a:t>
            </a:r>
          </a:p>
          <a:p>
            <a:pPr marL="285750" indent="-285750">
              <a:lnSpc>
                <a:spcPct val="200000"/>
              </a:lnSpc>
              <a:spcAft>
                <a:spcPts val="800"/>
              </a:spcAft>
              <a:buFont typeface="Wingdings" panose="05000000000000000000" pitchFamily="2" charset="2"/>
              <a:buChar char="q"/>
            </a:pPr>
            <a:r>
              <a:rPr lang="en-IN" sz="1800" dirty="0">
                <a:effectLst/>
                <a:latin typeface="Times New Roman" panose="02020603050405020304" pitchFamily="18" charset="0"/>
                <a:ea typeface="Calibri" panose="020F0502020204030204" pitchFamily="34" charset="0"/>
              </a:rPr>
              <a:t>Among zero to low parity couples, who are not considered as target group by FLWs for any FP methods. Pressure for early first child from in-laws and subsequent social stigma and self-desire. </a:t>
            </a:r>
          </a:p>
          <a:p>
            <a:pPr marL="285750" indent="-285750">
              <a:lnSpc>
                <a:spcPct val="200000"/>
              </a:lnSpc>
              <a:spcAft>
                <a:spcPts val="800"/>
              </a:spcAft>
              <a:buFont typeface="Wingdings" panose="05000000000000000000" pitchFamily="2" charset="2"/>
              <a:buChar char="q"/>
            </a:pPr>
            <a:r>
              <a:rPr lang="en-IN" dirty="0">
                <a:latin typeface="Times New Roman" panose="02020603050405020304" pitchFamily="18" charset="0"/>
                <a:ea typeface="Calibri" panose="020F0502020204030204" pitchFamily="34" charset="0"/>
                <a:cs typeface="Mangal" panose="02040503050203030202" pitchFamily="18" charset="0"/>
              </a:rPr>
              <a:t>T</a:t>
            </a:r>
            <a:r>
              <a:rPr lang="en-IN" sz="1800" dirty="0">
                <a:effectLst/>
                <a:latin typeface="Times New Roman" panose="02020603050405020304" pitchFamily="18" charset="0"/>
                <a:ea typeface="Calibri" panose="020F0502020204030204" pitchFamily="34" charset="0"/>
                <a:cs typeface="Mangal" panose="02040503050203030202" pitchFamily="18" charset="0"/>
              </a:rPr>
              <a:t>he community people are aware about the different family planning methods which shows that the interventions done by government by increasing the basket of choice has shown improvement. </a:t>
            </a:r>
          </a:p>
          <a:p>
            <a:pPr marL="285750" indent="-285750">
              <a:lnSpc>
                <a:spcPct val="200000"/>
              </a:lnSpc>
              <a:spcAft>
                <a:spcPts val="800"/>
              </a:spcAft>
              <a:buFont typeface="Wingdings" panose="05000000000000000000" pitchFamily="2" charset="2"/>
              <a:buChar char="q"/>
            </a:pPr>
            <a:r>
              <a:rPr lang="en-IN" sz="1800" dirty="0">
                <a:effectLst/>
                <a:latin typeface="Times New Roman" panose="02020603050405020304" pitchFamily="18" charset="0"/>
                <a:ea typeface="Calibri" panose="020F0502020204030204" pitchFamily="34" charset="0"/>
                <a:cs typeface="Mangal" panose="02040503050203030202" pitchFamily="18" charset="0"/>
              </a:rPr>
              <a:t>Autonomy of women have improved over the years. This study shows improved mobility, economic independence, decision making power of women showing a gradual progress towards women empowerment. </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285750" indent="-285750">
              <a:lnSpc>
                <a:spcPct val="200000"/>
              </a:lnSpc>
              <a:spcAft>
                <a:spcPts val="800"/>
              </a:spcAft>
              <a:buFont typeface="Wingdings" panose="05000000000000000000" pitchFamily="2" charset="2"/>
              <a:buChar char="q"/>
            </a:pP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6" name="Title 9">
            <a:extLst>
              <a:ext uri="{FF2B5EF4-FFF2-40B4-BE49-F238E27FC236}">
                <a16:creationId xmlns:a16="http://schemas.microsoft.com/office/drawing/2014/main" id="{8BB1B61A-CC53-5002-11AE-1E7EB78876ED}"/>
              </a:ext>
            </a:extLst>
          </p:cNvPr>
          <p:cNvSpPr>
            <a:spLocks noGrp="1"/>
          </p:cNvSpPr>
          <p:nvPr>
            <p:ph type="title"/>
          </p:nvPr>
        </p:nvSpPr>
        <p:spPr>
          <a:xfrm>
            <a:off x="955687" y="0"/>
            <a:ext cx="10515600" cy="798906"/>
          </a:xfrm>
        </p:spPr>
        <p:txBody>
          <a:bodyPr/>
          <a:lstStyle/>
          <a:p>
            <a:pPr algn="ctr"/>
            <a:r>
              <a:rPr lang="en-US" dirty="0">
                <a:solidFill>
                  <a:schemeClr val="tx2"/>
                </a:solidFill>
              </a:rPr>
              <a:t>Discussion</a:t>
            </a:r>
          </a:p>
        </p:txBody>
      </p:sp>
    </p:spTree>
    <p:extLst>
      <p:ext uri="{BB962C8B-B14F-4D97-AF65-F5344CB8AC3E}">
        <p14:creationId xmlns:p14="http://schemas.microsoft.com/office/powerpoint/2010/main" val="2927808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ECCFD3-3689-C763-1B34-EB1E4BAB9193}"/>
              </a:ext>
            </a:extLst>
          </p:cNvPr>
          <p:cNvSpPr>
            <a:spLocks noGrp="1"/>
          </p:cNvSpPr>
          <p:nvPr>
            <p:ph type="ftr" sz="quarter" idx="28"/>
          </p:nvPr>
        </p:nvSpPr>
        <p:spPr/>
        <p:txBody>
          <a:bodyPr/>
          <a:lstStyle/>
          <a:p>
            <a:r>
              <a:rPr lang="en-US" noProof="0"/>
              <a:t>Presentation Title</a:t>
            </a:r>
            <a:endParaRPr lang="en-US" noProof="0" dirty="0"/>
          </a:p>
        </p:txBody>
      </p:sp>
      <p:sp>
        <p:nvSpPr>
          <p:cNvPr id="5" name="Rectangle 4">
            <a:extLst>
              <a:ext uri="{FF2B5EF4-FFF2-40B4-BE49-F238E27FC236}">
                <a16:creationId xmlns:a16="http://schemas.microsoft.com/office/drawing/2014/main" id="{CF464B24-6C91-042F-AE31-D81754C4AAD7}"/>
              </a:ext>
            </a:extLst>
          </p:cNvPr>
          <p:cNvSpPr/>
          <p:nvPr/>
        </p:nvSpPr>
        <p:spPr>
          <a:xfrm>
            <a:off x="528877" y="798906"/>
            <a:ext cx="11496868" cy="3418756"/>
          </a:xfrm>
          <a:prstGeom prst="rect">
            <a:avLst/>
          </a:prstGeom>
        </p:spPr>
        <p:txBody>
          <a:bodyPr wrap="square">
            <a:spAutoFit/>
          </a:bodyPr>
          <a:lstStyle/>
          <a:p>
            <a:pPr>
              <a:lnSpc>
                <a:spcPct val="150000"/>
              </a:lnSpc>
            </a:pPr>
            <a:r>
              <a:rPr lang="en-IN" sz="2000" b="1" dirty="0"/>
              <a:t>Way Forward</a:t>
            </a:r>
          </a:p>
          <a:p>
            <a:pPr marL="285750" indent="-285750">
              <a:lnSpc>
                <a:spcPct val="150000"/>
              </a:lnSpc>
              <a:buFont typeface="Wingdings" panose="05000000000000000000" pitchFamily="2" charset="2"/>
              <a:buChar char="Ø"/>
            </a:pPr>
            <a:r>
              <a:rPr lang="en-IN" dirty="0"/>
              <a:t>Hard to tackle MIL state or mind can work on current beneficiaries and prepare her for future</a:t>
            </a:r>
          </a:p>
          <a:p>
            <a:pPr marL="285750" indent="-285750">
              <a:lnSpc>
                <a:spcPct val="150000"/>
              </a:lnSpc>
              <a:buFont typeface="Wingdings" panose="05000000000000000000" pitchFamily="2" charset="2"/>
              <a:buChar char="Ø"/>
            </a:pPr>
            <a:r>
              <a:rPr lang="en-IN" dirty="0"/>
              <a:t>Providing contraceptives with regular updates as women generally lack financial independence</a:t>
            </a:r>
          </a:p>
          <a:p>
            <a:pPr marL="285750" indent="-285750">
              <a:lnSpc>
                <a:spcPct val="150000"/>
              </a:lnSpc>
              <a:buFont typeface="Wingdings" panose="05000000000000000000" pitchFamily="2" charset="2"/>
              <a:buChar char="Ø"/>
            </a:pPr>
            <a:r>
              <a:rPr lang="en-IN" dirty="0"/>
              <a:t>Promote couples communication on topic FLWs must try to involve husband will explaining and need focus on impact on women and child health particularly</a:t>
            </a:r>
          </a:p>
          <a:p>
            <a:pPr marL="285750" indent="-285750">
              <a:lnSpc>
                <a:spcPct val="150000"/>
              </a:lnSpc>
              <a:buFont typeface="Wingdings" panose="05000000000000000000" pitchFamily="2" charset="2"/>
              <a:buChar char="Ø"/>
            </a:pPr>
            <a:r>
              <a:rPr lang="en-IN" dirty="0"/>
              <a:t>Training to FLWs to handle on questions generally encounter during explaining especially to literate women</a:t>
            </a:r>
          </a:p>
          <a:p>
            <a:pPr marL="285750" indent="-285750">
              <a:lnSpc>
                <a:spcPct val="150000"/>
              </a:lnSpc>
              <a:buFont typeface="Wingdings" panose="05000000000000000000" pitchFamily="2" charset="2"/>
              <a:buChar char="Ø"/>
            </a:pPr>
            <a:r>
              <a:rPr lang="en-IN" dirty="0"/>
              <a:t>Adopting FP methods for childcare and upbringing but mothers healthcare was missing expect said by few traditional users, so propagation of impact of child bearing on women health especially in quick succession</a:t>
            </a:r>
          </a:p>
        </p:txBody>
      </p:sp>
      <p:sp>
        <p:nvSpPr>
          <p:cNvPr id="6" name="Title 9">
            <a:extLst>
              <a:ext uri="{FF2B5EF4-FFF2-40B4-BE49-F238E27FC236}">
                <a16:creationId xmlns:a16="http://schemas.microsoft.com/office/drawing/2014/main" id="{8BB1B61A-CC53-5002-11AE-1E7EB78876ED}"/>
              </a:ext>
            </a:extLst>
          </p:cNvPr>
          <p:cNvSpPr>
            <a:spLocks noGrp="1"/>
          </p:cNvSpPr>
          <p:nvPr>
            <p:ph type="title"/>
          </p:nvPr>
        </p:nvSpPr>
        <p:spPr>
          <a:xfrm>
            <a:off x="955687" y="0"/>
            <a:ext cx="10515600" cy="798906"/>
          </a:xfrm>
        </p:spPr>
        <p:txBody>
          <a:bodyPr/>
          <a:lstStyle/>
          <a:p>
            <a:pPr algn="ctr"/>
            <a:r>
              <a:rPr lang="en-US" dirty="0">
                <a:solidFill>
                  <a:schemeClr val="tx2"/>
                </a:solidFill>
              </a:rPr>
              <a:t>Discussion</a:t>
            </a:r>
          </a:p>
        </p:txBody>
      </p:sp>
    </p:spTree>
    <p:extLst>
      <p:ext uri="{BB962C8B-B14F-4D97-AF65-F5344CB8AC3E}">
        <p14:creationId xmlns:p14="http://schemas.microsoft.com/office/powerpoint/2010/main" val="4161136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4C78BD2-30AD-A8C1-0BB5-EA0F25055BDB}"/>
              </a:ext>
            </a:extLst>
          </p:cNvPr>
          <p:cNvSpPr>
            <a:spLocks noGrp="1"/>
          </p:cNvSpPr>
          <p:nvPr>
            <p:ph type="ftr" sz="quarter" idx="28"/>
          </p:nvPr>
        </p:nvSpPr>
        <p:spPr/>
        <p:txBody>
          <a:bodyPr/>
          <a:lstStyle/>
          <a:p>
            <a:r>
              <a:rPr lang="en-US" noProof="0"/>
              <a:t>Presentation Title</a:t>
            </a:r>
            <a:endParaRPr lang="en-US" noProof="0" dirty="0"/>
          </a:p>
        </p:txBody>
      </p:sp>
      <p:sp>
        <p:nvSpPr>
          <p:cNvPr id="5" name="Title 9">
            <a:extLst>
              <a:ext uri="{FF2B5EF4-FFF2-40B4-BE49-F238E27FC236}">
                <a16:creationId xmlns:a16="http://schemas.microsoft.com/office/drawing/2014/main" id="{3AD12B0C-2211-CE2D-4963-9B4A87DE2AAE}"/>
              </a:ext>
            </a:extLst>
          </p:cNvPr>
          <p:cNvSpPr>
            <a:spLocks noGrp="1"/>
          </p:cNvSpPr>
          <p:nvPr>
            <p:ph type="title"/>
          </p:nvPr>
        </p:nvSpPr>
        <p:spPr>
          <a:xfrm>
            <a:off x="955687" y="0"/>
            <a:ext cx="10515600" cy="798906"/>
          </a:xfrm>
        </p:spPr>
        <p:txBody>
          <a:bodyPr/>
          <a:lstStyle/>
          <a:p>
            <a:pPr algn="ctr"/>
            <a:r>
              <a:rPr lang="en-US" dirty="0">
                <a:solidFill>
                  <a:schemeClr val="tx2"/>
                </a:solidFill>
              </a:rPr>
              <a:t>Limitations</a:t>
            </a:r>
          </a:p>
        </p:txBody>
      </p:sp>
      <p:sp>
        <p:nvSpPr>
          <p:cNvPr id="6" name="TextBox 5">
            <a:extLst>
              <a:ext uri="{FF2B5EF4-FFF2-40B4-BE49-F238E27FC236}">
                <a16:creationId xmlns:a16="http://schemas.microsoft.com/office/drawing/2014/main" id="{E5FDCC30-C282-6E41-2331-ED664567EFA4}"/>
              </a:ext>
            </a:extLst>
          </p:cNvPr>
          <p:cNvSpPr txBox="1"/>
          <p:nvPr/>
        </p:nvSpPr>
        <p:spPr>
          <a:xfrm>
            <a:off x="1139687" y="1603513"/>
            <a:ext cx="9766852" cy="923330"/>
          </a:xfrm>
          <a:prstGeom prst="rect">
            <a:avLst/>
          </a:prstGeom>
        </p:spPr>
        <p:txBody>
          <a:bodyPr wrap="square" rtlCol="0">
            <a:spAutoFit/>
          </a:bodyPr>
          <a:lstStyle/>
          <a:p>
            <a:pPr marL="285750" indent="-285750">
              <a:lnSpc>
                <a:spcPct val="100000"/>
              </a:lnSpc>
              <a:spcBef>
                <a:spcPts val="0"/>
              </a:spcBef>
              <a:buFont typeface="Wingdings" panose="05000000000000000000" pitchFamily="2" charset="2"/>
              <a:buChar char="v"/>
            </a:pPr>
            <a:r>
              <a:rPr lang="en-US" sz="1800" dirty="0">
                <a:solidFill>
                  <a:schemeClr val="tx2"/>
                </a:solidFill>
                <a:latin typeface="Posterama" panose="020B0504020200020000" pitchFamily="34" charset="0"/>
                <a:ea typeface="微软雅黑"/>
                <a:cs typeface="Posterama" panose="020B0504020200020000" pitchFamily="34" charset="0"/>
              </a:rPr>
              <a:t>Some of the domains were done only in Round-3 (2021) like gender measures and some part of programmatic exposure.</a:t>
            </a:r>
          </a:p>
          <a:p>
            <a:pPr marL="285750" indent="-285750">
              <a:lnSpc>
                <a:spcPct val="100000"/>
              </a:lnSpc>
              <a:spcBef>
                <a:spcPts val="0"/>
              </a:spcBef>
              <a:buFont typeface="Wingdings" panose="05000000000000000000" pitchFamily="2" charset="2"/>
              <a:buChar char="v"/>
            </a:pPr>
            <a:r>
              <a:rPr lang="en-US" dirty="0">
                <a:solidFill>
                  <a:schemeClr val="tx2"/>
                </a:solidFill>
                <a:latin typeface="Posterama" panose="020B0504020200020000" pitchFamily="34" charset="0"/>
                <a:ea typeface="微软雅黑"/>
                <a:cs typeface="Posterama" panose="020B0504020200020000" pitchFamily="34" charset="0"/>
              </a:rPr>
              <a:t>Not enough study available on traditional methods in Bihar.</a:t>
            </a:r>
          </a:p>
        </p:txBody>
      </p:sp>
    </p:spTree>
    <p:extLst>
      <p:ext uri="{BB962C8B-B14F-4D97-AF65-F5344CB8AC3E}">
        <p14:creationId xmlns:p14="http://schemas.microsoft.com/office/powerpoint/2010/main" val="3717547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B44BB-F886-20C7-6FBE-CEF8BE863CB2}"/>
              </a:ext>
            </a:extLst>
          </p:cNvPr>
          <p:cNvSpPr>
            <a:spLocks noGrp="1"/>
          </p:cNvSpPr>
          <p:nvPr>
            <p:ph type="title"/>
          </p:nvPr>
        </p:nvSpPr>
        <p:spPr>
          <a:xfrm>
            <a:off x="544266" y="0"/>
            <a:ext cx="10515600" cy="675781"/>
          </a:xfrm>
        </p:spPr>
        <p:txBody>
          <a:bodyPr/>
          <a:lstStyle/>
          <a:p>
            <a:pPr algn="ctr"/>
            <a:r>
              <a:rPr lang="en-IN" sz="3600" b="1" u="sng" dirty="0">
                <a:solidFill>
                  <a:schemeClr val="tx2"/>
                </a:solidFill>
                <a:effectLst/>
                <a:latin typeface="Times New Roman" panose="02020603050405020304" pitchFamily="18" charset="0"/>
                <a:ea typeface="Times New Roman" panose="02020603050405020304" pitchFamily="18" charset="0"/>
              </a:rPr>
              <a:t>References:</a:t>
            </a:r>
            <a:r>
              <a:rPr lang="en-IN" sz="3600" b="1" dirty="0">
                <a:effectLst/>
                <a:latin typeface="Times New Roman" panose="02020603050405020304" pitchFamily="18" charset="0"/>
                <a:ea typeface="Times New Roman" panose="02020603050405020304" pitchFamily="18" charset="0"/>
              </a:rPr>
              <a:t> </a:t>
            </a:r>
          </a:p>
        </p:txBody>
      </p:sp>
      <p:sp>
        <p:nvSpPr>
          <p:cNvPr id="4" name="Footer Placeholder 3">
            <a:extLst>
              <a:ext uri="{FF2B5EF4-FFF2-40B4-BE49-F238E27FC236}">
                <a16:creationId xmlns:a16="http://schemas.microsoft.com/office/drawing/2014/main" id="{AFB90EC4-9CE0-D44E-5CA1-8CB12132B6D7}"/>
              </a:ext>
            </a:extLst>
          </p:cNvPr>
          <p:cNvSpPr>
            <a:spLocks noGrp="1"/>
          </p:cNvSpPr>
          <p:nvPr>
            <p:ph type="ftr" sz="quarter" idx="28"/>
          </p:nvPr>
        </p:nvSpPr>
        <p:spPr/>
        <p:txBody>
          <a:bodyPr/>
          <a:lstStyle/>
          <a:p>
            <a:r>
              <a:rPr lang="en-US" noProof="0"/>
              <a:t>Presentation Title</a:t>
            </a:r>
            <a:endParaRPr lang="en-US" noProof="0" dirty="0"/>
          </a:p>
        </p:txBody>
      </p:sp>
      <p:sp>
        <p:nvSpPr>
          <p:cNvPr id="6" name="TextBox 5">
            <a:extLst>
              <a:ext uri="{FF2B5EF4-FFF2-40B4-BE49-F238E27FC236}">
                <a16:creationId xmlns:a16="http://schemas.microsoft.com/office/drawing/2014/main" id="{FB7A05F9-05CE-EB4C-5189-E16E31F34D6A}"/>
              </a:ext>
            </a:extLst>
          </p:cNvPr>
          <p:cNvSpPr txBox="1"/>
          <p:nvPr/>
        </p:nvSpPr>
        <p:spPr>
          <a:xfrm>
            <a:off x="99391" y="675781"/>
            <a:ext cx="11993217" cy="6206827"/>
          </a:xfrm>
          <a:prstGeom prst="rect">
            <a:avLst/>
          </a:prstGeom>
          <a:noFill/>
        </p:spPr>
        <p:txBody>
          <a:bodyPr wrap="square">
            <a:spAutoFit/>
          </a:bodyPr>
          <a:lstStyle/>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	</a:t>
            </a:r>
            <a:r>
              <a:rPr lang="en-US" sz="1600" dirty="0" err="1">
                <a:effectLst/>
                <a:latin typeface="Calibri" panose="020F0502020204030204" pitchFamily="34" charset="0"/>
                <a:ea typeface="Calibri" panose="020F0502020204030204" pitchFamily="34" charset="0"/>
              </a:rPr>
              <a:t>Muttreja</a:t>
            </a:r>
            <a:r>
              <a:rPr lang="en-US" sz="1600" dirty="0">
                <a:effectLst/>
                <a:latin typeface="Calibri" panose="020F0502020204030204" pitchFamily="34" charset="0"/>
                <a:ea typeface="Calibri" panose="020F0502020204030204" pitchFamily="34" charset="0"/>
              </a:rPr>
              <a:t> P, Singh </a:t>
            </a:r>
            <a:r>
              <a:rPr lang="en-US" sz="1600" dirty="0" err="1">
                <a:effectLst/>
                <a:latin typeface="Calibri" panose="020F0502020204030204" pitchFamily="34" charset="0"/>
                <a:ea typeface="Calibri" panose="020F0502020204030204" pitchFamily="34" charset="0"/>
              </a:rPr>
              <a:t>SJTIjomr</a:t>
            </a:r>
            <a:r>
              <a:rPr lang="en-US" sz="1600" dirty="0">
                <a:effectLst/>
                <a:latin typeface="Calibri" panose="020F0502020204030204" pitchFamily="34" charset="0"/>
                <a:ea typeface="Calibri" panose="020F0502020204030204" pitchFamily="34" charset="0"/>
              </a:rPr>
              <a:t>. Family planning in India: The way forward. Indian Journal of Medical Research 2018;148(Suppl 1):S1.</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2.	</a:t>
            </a:r>
            <a:r>
              <a:rPr lang="en-US" sz="1600" dirty="0" err="1">
                <a:effectLst/>
                <a:latin typeface="Calibri" panose="020F0502020204030204" pitchFamily="34" charset="0"/>
                <a:ea typeface="Calibri" panose="020F0502020204030204" pitchFamily="34" charset="0"/>
              </a:rPr>
              <a:t>Mohfw</a:t>
            </a:r>
            <a:r>
              <a:rPr lang="en-US" sz="1600" dirty="0">
                <a:effectLst/>
                <a:latin typeface="Calibri" panose="020F0502020204030204" pitchFamily="34" charset="0"/>
                <a:ea typeface="Calibri" panose="020F0502020204030204" pitchFamily="34" charset="0"/>
              </a:rPr>
              <a:t>. Family planning Annual Report INDIA 2015-16. In: </a:t>
            </a:r>
            <a:r>
              <a:rPr lang="en-US" sz="1600" dirty="0" err="1">
                <a:effectLst/>
                <a:latin typeface="Calibri" panose="020F0502020204030204" pitchFamily="34" charset="0"/>
                <a:ea typeface="Calibri" panose="020F0502020204030204" pitchFamily="34" charset="0"/>
              </a:rPr>
              <a:t>Mohfw</a:t>
            </a:r>
            <a:r>
              <a:rPr lang="en-US" sz="1600" dirty="0">
                <a:effectLst/>
                <a:latin typeface="Calibri" panose="020F0502020204030204" pitchFamily="34" charset="0"/>
                <a:ea typeface="Calibri" panose="020F0502020204030204" pitchFamily="34" charset="0"/>
              </a:rPr>
              <a:t>, editor. New Delhi2015-2016.</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3.	Contraceptive Use by Method- Department of economic and social affairs</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 [Internet]. 2019. Available from: </a:t>
            </a:r>
            <a:r>
              <a:rPr lang="en-US" sz="1600" u="sng" dirty="0">
                <a:solidFill>
                  <a:schemeClr val="tx2"/>
                </a:solidFill>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https://www.un.org/development/desa/pd/content/contraceptive-use-method-2019</a:t>
            </a:r>
            <a:r>
              <a:rPr lang="en-US" sz="1600" dirty="0">
                <a:effectLst/>
                <a:latin typeface="Calibri" panose="020F0502020204030204" pitchFamily="34" charset="0"/>
                <a:ea typeface="Calibri" panose="020F0502020204030204" pitchFamily="34" charset="0"/>
              </a:rPr>
              <a:t>.</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4.	World Population Prospects- India Fertility rate 1950-2023 [Internet]. 2022. Available from: </a:t>
            </a:r>
            <a:r>
              <a:rPr lang="en-US" sz="1600" u="sng" dirty="0">
                <a:solidFill>
                  <a:schemeClr val="tx2"/>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https://population.un.org/wpp/</a:t>
            </a:r>
            <a:r>
              <a:rPr lang="en-US" sz="1600" dirty="0">
                <a:solidFill>
                  <a:schemeClr val="tx2"/>
                </a:solidFill>
                <a:effectLst/>
                <a:latin typeface="Calibri" panose="020F0502020204030204" pitchFamily="34" charset="0"/>
                <a:ea typeface="Calibri" panose="020F0502020204030204" pitchFamily="34" charset="0"/>
              </a:rPr>
              <a:t>.</a:t>
            </a:r>
            <a:endParaRPr lang="en-IN" sz="1600" dirty="0">
              <a:solidFill>
                <a:schemeClr val="tx2"/>
              </a:solidFill>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5.	</a:t>
            </a:r>
            <a:r>
              <a:rPr lang="en-US" sz="1600" dirty="0" err="1">
                <a:effectLst/>
                <a:latin typeface="Calibri" panose="020F0502020204030204" pitchFamily="34" charset="0"/>
                <a:ea typeface="Calibri" panose="020F0502020204030204" pitchFamily="34" charset="0"/>
              </a:rPr>
              <a:t>MoHFW</a:t>
            </a:r>
            <a:r>
              <a:rPr lang="en-US" sz="1600" dirty="0">
                <a:effectLst/>
                <a:latin typeface="Calibri" panose="020F0502020204030204" pitchFamily="34" charset="0"/>
                <a:ea typeface="Calibri" panose="020F0502020204030204" pitchFamily="34" charset="0"/>
              </a:rPr>
              <a:t>. National Family Health Survey-5 Factsheet- INDIA  In: </a:t>
            </a:r>
            <a:r>
              <a:rPr lang="en-US" sz="1600" dirty="0" err="1">
                <a:effectLst/>
                <a:latin typeface="Calibri" panose="020F0502020204030204" pitchFamily="34" charset="0"/>
                <a:ea typeface="Calibri" panose="020F0502020204030204" pitchFamily="34" charset="0"/>
              </a:rPr>
              <a:t>MoHFW</a:t>
            </a:r>
            <a:r>
              <a:rPr lang="en-US" sz="1600" dirty="0">
                <a:effectLst/>
                <a:latin typeface="Calibri" panose="020F0502020204030204" pitchFamily="34" charset="0"/>
                <a:ea typeface="Calibri" panose="020F0502020204030204" pitchFamily="34" charset="0"/>
              </a:rPr>
              <a:t>, editor. New Delhi2019.</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6.	Government of India </a:t>
            </a:r>
            <a:r>
              <a:rPr lang="en-US" sz="1600" dirty="0" err="1">
                <a:effectLst/>
                <a:latin typeface="Calibri" panose="020F0502020204030204" pitchFamily="34" charset="0"/>
                <a:ea typeface="Calibri" panose="020F0502020204030204" pitchFamily="34" charset="0"/>
              </a:rPr>
              <a:t>MoHaFW</a:t>
            </a:r>
            <a:r>
              <a:rPr lang="en-US" sz="1600" dirty="0">
                <a:effectLst/>
                <a:latin typeface="Calibri" panose="020F0502020204030204" pitchFamily="34" charset="0"/>
                <a:ea typeface="Calibri" panose="020F0502020204030204" pitchFamily="34" charset="0"/>
              </a:rPr>
              <a:t>. National Family Health Survey (NFHS - 5)- INDIA REPORT. </a:t>
            </a:r>
            <a:r>
              <a:rPr lang="en-US" sz="1600" dirty="0" err="1">
                <a:effectLst/>
                <a:latin typeface="Calibri" panose="020F0502020204030204" pitchFamily="34" charset="0"/>
                <a:ea typeface="Calibri" panose="020F0502020204030204" pitchFamily="34" charset="0"/>
              </a:rPr>
              <a:t>Deonar</a:t>
            </a:r>
            <a:r>
              <a:rPr lang="en-US" sz="1600" dirty="0">
                <a:effectLst/>
                <a:latin typeface="Calibri" panose="020F0502020204030204" pitchFamily="34" charset="0"/>
                <a:ea typeface="Calibri" panose="020F0502020204030204" pitchFamily="34" charset="0"/>
              </a:rPr>
              <a:t>, Mumbai: International Institute for Population Sciences; 2022.</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7.	Bradley SE, Schwandt H, Khan </a:t>
            </a:r>
            <a:r>
              <a:rPr lang="en-US" sz="1600" dirty="0" err="1">
                <a:effectLst/>
                <a:latin typeface="Calibri" panose="020F0502020204030204" pitchFamily="34" charset="0"/>
                <a:ea typeface="Calibri" panose="020F0502020204030204" pitchFamily="34" charset="0"/>
              </a:rPr>
              <a:t>SJDas</a:t>
            </a:r>
            <a:r>
              <a:rPr lang="en-US" sz="1600" dirty="0">
                <a:effectLst/>
                <a:latin typeface="Calibri" panose="020F0502020204030204" pitchFamily="34" charset="0"/>
                <a:ea typeface="Calibri" panose="020F0502020204030204" pitchFamily="34" charset="0"/>
              </a:rPr>
              <a:t>. Levels, trends, and reasons for contraceptive discontinuation. 2009;20.</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8.	Goldberg HI, Toros </a:t>
            </a:r>
            <a:r>
              <a:rPr lang="en-US" sz="1600" dirty="0" err="1">
                <a:effectLst/>
                <a:latin typeface="Calibri" panose="020F0502020204030204" pitchFamily="34" charset="0"/>
                <a:ea typeface="Calibri" panose="020F0502020204030204" pitchFamily="34" charset="0"/>
              </a:rPr>
              <a:t>AJSifp</a:t>
            </a:r>
            <a:r>
              <a:rPr lang="en-US" sz="1600" dirty="0">
                <a:effectLst/>
                <a:latin typeface="Calibri" panose="020F0502020204030204" pitchFamily="34" charset="0"/>
                <a:ea typeface="Calibri" panose="020F0502020204030204" pitchFamily="34" charset="0"/>
              </a:rPr>
              <a:t>. The use of traditional methods of contraception among Turkish couples. 1994:122-8.</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11.	</a:t>
            </a:r>
            <a:r>
              <a:rPr lang="en-US" sz="1600" dirty="0" err="1">
                <a:effectLst/>
                <a:latin typeface="Calibri" panose="020F0502020204030204" pitchFamily="34" charset="0"/>
                <a:ea typeface="Calibri" panose="020F0502020204030204" pitchFamily="34" charset="0"/>
              </a:rPr>
              <a:t>MoHFW</a:t>
            </a:r>
            <a:r>
              <a:rPr lang="en-US" sz="1600" dirty="0">
                <a:effectLst/>
                <a:latin typeface="Calibri" panose="020F0502020204030204" pitchFamily="34" charset="0"/>
                <a:ea typeface="Calibri" panose="020F0502020204030204" pitchFamily="34" charset="0"/>
              </a:rPr>
              <a:t>. National Family Health Survey-5 -BIHAR-FACTSHEET. In: </a:t>
            </a:r>
            <a:r>
              <a:rPr lang="en-US" sz="1600" dirty="0" err="1">
                <a:effectLst/>
                <a:latin typeface="Calibri" panose="020F0502020204030204" pitchFamily="34" charset="0"/>
                <a:ea typeface="Calibri" panose="020F0502020204030204" pitchFamily="34" charset="0"/>
              </a:rPr>
              <a:t>MoHFW</a:t>
            </a:r>
            <a:r>
              <a:rPr lang="en-US" sz="1600" dirty="0">
                <a:effectLst/>
                <a:latin typeface="Calibri" panose="020F0502020204030204" pitchFamily="34" charset="0"/>
                <a:ea typeface="Calibri" panose="020F0502020204030204" pitchFamily="34" charset="0"/>
              </a:rPr>
              <a:t>, editor. New Delhi2019.</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12.	Steele F, Diamond </a:t>
            </a:r>
            <a:r>
              <a:rPr lang="en-US" sz="1600" dirty="0" err="1">
                <a:effectLst/>
                <a:latin typeface="Calibri" panose="020F0502020204030204" pitchFamily="34" charset="0"/>
                <a:ea typeface="Calibri" panose="020F0502020204030204" pitchFamily="34" charset="0"/>
              </a:rPr>
              <a:t>IJSiFP</a:t>
            </a:r>
            <a:r>
              <a:rPr lang="en-US" sz="1600" dirty="0">
                <a:effectLst/>
                <a:latin typeface="Calibri" panose="020F0502020204030204" pitchFamily="34" charset="0"/>
                <a:ea typeface="Calibri" panose="020F0502020204030204" pitchFamily="34" charset="0"/>
              </a:rPr>
              <a:t>. Contraceptive switching in Bangladesh. 1999;30(4):315-28.</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13.	New JR, Cahill N, Stover J, Gupta YP, Alkema LJTLGH. Levels and trends in contraceptive prevalence, unmet need, and demand for family planning for 29 states and union territories in India: a modelling study using the Family Planning Estimation Tool. 2017;5(3):e350-e8.</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14.	</a:t>
            </a:r>
            <a:r>
              <a:rPr lang="en-US" sz="1600" dirty="0" err="1">
                <a:effectLst/>
                <a:latin typeface="Calibri" panose="020F0502020204030204" pitchFamily="34" charset="0"/>
                <a:ea typeface="Calibri" panose="020F0502020204030204" pitchFamily="34" charset="0"/>
              </a:rPr>
              <a:t>Narzary</a:t>
            </a:r>
            <a:r>
              <a:rPr lang="en-US" sz="1600" dirty="0">
                <a:effectLst/>
                <a:latin typeface="Calibri" panose="020F0502020204030204" pitchFamily="34" charset="0"/>
                <a:ea typeface="Calibri" panose="020F0502020204030204" pitchFamily="34" charset="0"/>
              </a:rPr>
              <a:t> PK, </a:t>
            </a:r>
            <a:r>
              <a:rPr lang="en-US" sz="1600" dirty="0" err="1">
                <a:effectLst/>
                <a:latin typeface="Calibri" panose="020F0502020204030204" pitchFamily="34" charset="0"/>
                <a:ea typeface="Calibri" panose="020F0502020204030204" pitchFamily="34" charset="0"/>
              </a:rPr>
              <a:t>Madhusudana</a:t>
            </a:r>
            <a:r>
              <a:rPr lang="en-US" sz="1600" dirty="0">
                <a:effectLst/>
                <a:latin typeface="Calibri" panose="020F0502020204030204" pitchFamily="34" charset="0"/>
                <a:ea typeface="Calibri" panose="020F0502020204030204" pitchFamily="34" charset="0"/>
              </a:rPr>
              <a:t> B, </a:t>
            </a:r>
            <a:r>
              <a:rPr lang="en-US" sz="1600" dirty="0" err="1">
                <a:effectLst/>
                <a:latin typeface="Calibri" panose="020F0502020204030204" pitchFamily="34" charset="0"/>
                <a:ea typeface="Calibri" panose="020F0502020204030204" pitchFamily="34" charset="0"/>
              </a:rPr>
              <a:t>Sathiya</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Susuman</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AJJoA</a:t>
            </a:r>
            <a:r>
              <a:rPr lang="en-US" sz="1600" dirty="0">
                <a:effectLst/>
                <a:latin typeface="Calibri" panose="020F0502020204030204" pitchFamily="34" charset="0"/>
                <a:ea typeface="Calibri" panose="020F0502020204030204" pitchFamily="34" charset="0"/>
              </a:rPr>
              <a:t>, Studies A. Unfolding the mystery of reliance on traditional methods of birth control in Assam, India. 2017;52(6):780-93.</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15.	Shah NM, Shah MA, Al-Rahmani E, </a:t>
            </a:r>
            <a:r>
              <a:rPr lang="en-US" sz="1600" dirty="0" err="1">
                <a:effectLst/>
                <a:latin typeface="Calibri" panose="020F0502020204030204" pitchFamily="34" charset="0"/>
                <a:ea typeface="Calibri" panose="020F0502020204030204" pitchFamily="34" charset="0"/>
              </a:rPr>
              <a:t>Behbehani</a:t>
            </a:r>
            <a:r>
              <a:rPr lang="en-US" sz="1600" dirty="0">
                <a:effectLst/>
                <a:latin typeface="Calibri" panose="020F0502020204030204" pitchFamily="34" charset="0"/>
                <a:ea typeface="Calibri" panose="020F0502020204030204" pitchFamily="34" charset="0"/>
              </a:rPr>
              <a:t> J, </a:t>
            </a:r>
            <a:r>
              <a:rPr lang="en-US" sz="1600" dirty="0" err="1">
                <a:effectLst/>
                <a:latin typeface="Calibri" panose="020F0502020204030204" pitchFamily="34" charset="0"/>
                <a:ea typeface="Calibri" panose="020F0502020204030204" pitchFamily="34" charset="0"/>
              </a:rPr>
              <a:t>Radovanovic</a:t>
            </a:r>
            <a:r>
              <a:rPr lang="en-US" sz="1600" dirty="0">
                <a:effectLst/>
                <a:latin typeface="Calibri" panose="020F0502020204030204" pitchFamily="34" charset="0"/>
                <a:ea typeface="Calibri" panose="020F0502020204030204" pitchFamily="34" charset="0"/>
              </a:rPr>
              <a:t> Z, Menon IJMP, et al. Trends, patterns and correlates of contraceptive use among Kuwaitis, 1984–1999. 2001;10(1):34-40.</a:t>
            </a:r>
            <a:endParaRPr lang="en-IN" sz="1600" dirty="0">
              <a:effectLst/>
              <a:latin typeface="Calibri" panose="020F0502020204030204" pitchFamily="34" charset="0"/>
              <a:ea typeface="Calibri" panose="020F0502020204030204" pitchFamily="34" charset="0"/>
            </a:endParaRPr>
          </a:p>
          <a:p>
            <a:pPr marL="342900" indent="-342900">
              <a:spcAft>
                <a:spcPts val="800"/>
              </a:spcAft>
              <a:buFont typeface="+mj-lt"/>
              <a:buAutoNum type="arabicPeriod"/>
            </a:pPr>
            <a:r>
              <a:rPr lang="en-US" sz="1600" dirty="0">
                <a:effectLst/>
                <a:latin typeface="Calibri" panose="020F0502020204030204" pitchFamily="34" charset="0"/>
                <a:ea typeface="Calibri" panose="020F0502020204030204" pitchFamily="34" charset="0"/>
              </a:rPr>
              <a:t>16.	Pathak KB, Feeney G, Luther NY. Alternative contraceptive methods and fertility decline in India. 1998.</a:t>
            </a:r>
            <a:endParaRPr lang="en-IN"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75417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A510D-B13E-3CE6-B483-53670E39AFDE}"/>
              </a:ext>
            </a:extLst>
          </p:cNvPr>
          <p:cNvSpPr>
            <a:spLocks noGrp="1"/>
          </p:cNvSpPr>
          <p:nvPr>
            <p:ph type="title"/>
          </p:nvPr>
        </p:nvSpPr>
        <p:spPr>
          <a:xfrm>
            <a:off x="615538" y="2313566"/>
            <a:ext cx="10515600" cy="1115434"/>
          </a:xfrm>
        </p:spPr>
        <p:txBody>
          <a:bodyPr/>
          <a:lstStyle/>
          <a:p>
            <a:pPr algn="ctr"/>
            <a:r>
              <a:rPr lang="en-US" dirty="0">
                <a:solidFill>
                  <a:schemeClr val="tx2"/>
                </a:solidFill>
              </a:rPr>
              <a:t>THANKYOU</a:t>
            </a:r>
            <a:endParaRPr lang="en-IN" dirty="0">
              <a:solidFill>
                <a:schemeClr val="tx2"/>
              </a:solidFill>
            </a:endParaRPr>
          </a:p>
        </p:txBody>
      </p:sp>
      <p:sp>
        <p:nvSpPr>
          <p:cNvPr id="4" name="Footer Placeholder 3">
            <a:extLst>
              <a:ext uri="{FF2B5EF4-FFF2-40B4-BE49-F238E27FC236}">
                <a16:creationId xmlns:a16="http://schemas.microsoft.com/office/drawing/2014/main" id="{4AAABEC8-1AE3-F175-F4F0-E355B266C84A}"/>
              </a:ext>
            </a:extLst>
          </p:cNvPr>
          <p:cNvSpPr>
            <a:spLocks noGrp="1"/>
          </p:cNvSpPr>
          <p:nvPr>
            <p:ph type="ftr" sz="quarter" idx="28"/>
          </p:nvPr>
        </p:nvSpPr>
        <p:spPr/>
        <p:txBody>
          <a:bodyPr/>
          <a:lstStyle/>
          <a:p>
            <a:r>
              <a:rPr lang="en-US" noProof="0"/>
              <a:t>Presentation Title</a:t>
            </a:r>
            <a:endParaRPr lang="en-US" noProof="0" dirty="0"/>
          </a:p>
        </p:txBody>
      </p:sp>
    </p:spTree>
    <p:extLst>
      <p:ext uri="{BB962C8B-B14F-4D97-AF65-F5344CB8AC3E}">
        <p14:creationId xmlns:p14="http://schemas.microsoft.com/office/powerpoint/2010/main" val="1939598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AAABEC8-1AE3-F175-F4F0-E355B266C84A}"/>
              </a:ext>
            </a:extLst>
          </p:cNvPr>
          <p:cNvSpPr>
            <a:spLocks noGrp="1"/>
          </p:cNvSpPr>
          <p:nvPr>
            <p:ph type="ftr" sz="quarter" idx="28"/>
          </p:nvPr>
        </p:nvSpPr>
        <p:spPr/>
        <p:txBody>
          <a:bodyPr/>
          <a:lstStyle/>
          <a:p>
            <a:r>
              <a:rPr lang="en-US" noProof="0"/>
              <a:t>Presentation Title</a:t>
            </a:r>
            <a:endParaRPr lang="en-US" noProof="0" dirty="0"/>
          </a:p>
        </p:txBody>
      </p:sp>
      <p:sp>
        <p:nvSpPr>
          <p:cNvPr id="6" name="Title 9">
            <a:extLst>
              <a:ext uri="{FF2B5EF4-FFF2-40B4-BE49-F238E27FC236}">
                <a16:creationId xmlns:a16="http://schemas.microsoft.com/office/drawing/2014/main" id="{03E66B7D-2798-D15C-B5D9-CD151CDF8CD6}"/>
              </a:ext>
            </a:extLst>
          </p:cNvPr>
          <p:cNvSpPr>
            <a:spLocks noGrp="1"/>
          </p:cNvSpPr>
          <p:nvPr>
            <p:ph type="title"/>
          </p:nvPr>
        </p:nvSpPr>
        <p:spPr>
          <a:xfrm>
            <a:off x="838200" y="2313"/>
            <a:ext cx="10515600" cy="798906"/>
          </a:xfrm>
        </p:spPr>
        <p:txBody>
          <a:bodyPr/>
          <a:lstStyle/>
          <a:p>
            <a:pPr algn="ctr"/>
            <a:r>
              <a:rPr lang="en-US" dirty="0">
                <a:solidFill>
                  <a:schemeClr val="tx2"/>
                </a:solidFill>
              </a:rPr>
              <a:t>Annexure</a:t>
            </a:r>
          </a:p>
        </p:txBody>
      </p:sp>
      <p:sp>
        <p:nvSpPr>
          <p:cNvPr id="9" name="TextBox 8">
            <a:extLst>
              <a:ext uri="{FF2B5EF4-FFF2-40B4-BE49-F238E27FC236}">
                <a16:creationId xmlns:a16="http://schemas.microsoft.com/office/drawing/2014/main" id="{E4E18DB7-6593-CE5B-9A7E-B80528CBFA9D}"/>
              </a:ext>
            </a:extLst>
          </p:cNvPr>
          <p:cNvSpPr txBox="1"/>
          <p:nvPr/>
        </p:nvSpPr>
        <p:spPr>
          <a:xfrm>
            <a:off x="2838842" y="1268940"/>
            <a:ext cx="7087035" cy="369332"/>
          </a:xfrm>
          <a:prstGeom prst="rect">
            <a:avLst/>
          </a:prstGeom>
          <a:noFill/>
        </p:spPr>
        <p:txBody>
          <a:bodyPr wrap="square">
            <a:spAutoFit/>
          </a:bodyPr>
          <a:lstStyle/>
          <a:p>
            <a:pPr>
              <a:spcAft>
                <a:spcPts val="1000"/>
              </a:spcAft>
            </a:pPr>
            <a:r>
              <a:rPr lang="en-IN" sz="1800" b="1" i="0" dirty="0">
                <a:solidFill>
                  <a:srgbClr val="44546A"/>
                </a:solidFill>
                <a:effectLst/>
                <a:latin typeface="Calibri" panose="020F0502020204030204" pitchFamily="34" charset="0"/>
                <a:ea typeface="Calibri" panose="020F0502020204030204" pitchFamily="34" charset="0"/>
                <a:cs typeface="Mangal" panose="02040503050203030202" pitchFamily="18" charset="0"/>
              </a:rPr>
              <a:t>Table 1</a:t>
            </a:r>
            <a:r>
              <a:rPr lang="en-US" sz="1800" b="1" i="0" dirty="0">
                <a:solidFill>
                  <a:srgbClr val="44546A"/>
                </a:solidFill>
                <a:effectLst/>
                <a:latin typeface="Calibri" panose="020F0502020204030204" pitchFamily="34" charset="0"/>
                <a:ea typeface="Calibri" panose="020F0502020204030204" pitchFamily="34" charset="0"/>
                <a:cs typeface="Mangal" panose="02040503050203030202" pitchFamily="18" charset="0"/>
              </a:rPr>
              <a:t> Age &amp; Parity-wise Traditional Method Use (STRATIFIED):</a:t>
            </a:r>
            <a:endParaRPr lang="en-IN" sz="1800" i="1" dirty="0">
              <a:solidFill>
                <a:srgbClr val="44546A"/>
              </a:solidFill>
              <a:effectLst/>
              <a:latin typeface="Calibri" panose="020F0502020204030204" pitchFamily="34" charset="0"/>
              <a:ea typeface="Calibri" panose="020F0502020204030204" pitchFamily="34" charset="0"/>
              <a:cs typeface="Mangal" panose="02040503050203030202" pitchFamily="18" charset="0"/>
            </a:endParaRPr>
          </a:p>
        </p:txBody>
      </p:sp>
      <p:graphicFrame>
        <p:nvGraphicFramePr>
          <p:cNvPr id="2" name="Table 1">
            <a:extLst>
              <a:ext uri="{FF2B5EF4-FFF2-40B4-BE49-F238E27FC236}">
                <a16:creationId xmlns:a16="http://schemas.microsoft.com/office/drawing/2014/main" id="{ABC739D3-B6DF-9DE9-5F7D-FDA31F7D8CF2}"/>
              </a:ext>
            </a:extLst>
          </p:cNvPr>
          <p:cNvGraphicFramePr>
            <a:graphicFrameLocks noGrp="1"/>
          </p:cNvGraphicFramePr>
          <p:nvPr>
            <p:extLst>
              <p:ext uri="{D42A27DB-BD31-4B8C-83A1-F6EECF244321}">
                <p14:modId xmlns:p14="http://schemas.microsoft.com/office/powerpoint/2010/main" val="3063523697"/>
              </p:ext>
            </p:extLst>
          </p:nvPr>
        </p:nvGraphicFramePr>
        <p:xfrm>
          <a:off x="1671212" y="1665154"/>
          <a:ext cx="8849576" cy="4656200"/>
        </p:xfrm>
        <a:graphic>
          <a:graphicData uri="http://schemas.openxmlformats.org/drawingml/2006/table">
            <a:tbl>
              <a:tblPr>
                <a:tableStyleId>{5C22544A-7EE6-4342-B048-85BDC9FD1C3A}</a:tableStyleId>
              </a:tblPr>
              <a:tblGrid>
                <a:gridCol w="1218804">
                  <a:extLst>
                    <a:ext uri="{9D8B030D-6E8A-4147-A177-3AD203B41FA5}">
                      <a16:colId xmlns:a16="http://schemas.microsoft.com/office/drawing/2014/main" val="3553683193"/>
                    </a:ext>
                  </a:extLst>
                </a:gridCol>
                <a:gridCol w="763077">
                  <a:extLst>
                    <a:ext uri="{9D8B030D-6E8A-4147-A177-3AD203B41FA5}">
                      <a16:colId xmlns:a16="http://schemas.microsoft.com/office/drawing/2014/main" val="309019419"/>
                    </a:ext>
                  </a:extLst>
                </a:gridCol>
                <a:gridCol w="826667">
                  <a:extLst>
                    <a:ext uri="{9D8B030D-6E8A-4147-A177-3AD203B41FA5}">
                      <a16:colId xmlns:a16="http://schemas.microsoft.com/office/drawing/2014/main" val="1470739179"/>
                    </a:ext>
                  </a:extLst>
                </a:gridCol>
                <a:gridCol w="1441367">
                  <a:extLst>
                    <a:ext uri="{9D8B030D-6E8A-4147-A177-3AD203B41FA5}">
                      <a16:colId xmlns:a16="http://schemas.microsoft.com/office/drawing/2014/main" val="2434499684"/>
                    </a:ext>
                  </a:extLst>
                </a:gridCol>
                <a:gridCol w="869060">
                  <a:extLst>
                    <a:ext uri="{9D8B030D-6E8A-4147-A177-3AD203B41FA5}">
                      <a16:colId xmlns:a16="http://schemas.microsoft.com/office/drawing/2014/main" val="3803055447"/>
                    </a:ext>
                  </a:extLst>
                </a:gridCol>
                <a:gridCol w="1430770">
                  <a:extLst>
                    <a:ext uri="{9D8B030D-6E8A-4147-A177-3AD203B41FA5}">
                      <a16:colId xmlns:a16="http://schemas.microsoft.com/office/drawing/2014/main" val="1499146930"/>
                    </a:ext>
                  </a:extLst>
                </a:gridCol>
                <a:gridCol w="826667">
                  <a:extLst>
                    <a:ext uri="{9D8B030D-6E8A-4147-A177-3AD203B41FA5}">
                      <a16:colId xmlns:a16="http://schemas.microsoft.com/office/drawing/2014/main" val="956890008"/>
                    </a:ext>
                  </a:extLst>
                </a:gridCol>
                <a:gridCol w="1473164">
                  <a:extLst>
                    <a:ext uri="{9D8B030D-6E8A-4147-A177-3AD203B41FA5}">
                      <a16:colId xmlns:a16="http://schemas.microsoft.com/office/drawing/2014/main" val="4057112076"/>
                    </a:ext>
                  </a:extLst>
                </a:gridCol>
              </a:tblGrid>
              <a:tr h="230323">
                <a:tc rowSpan="3">
                  <a:txBody>
                    <a:bodyPr/>
                    <a:lstStyle/>
                    <a:p>
                      <a:pPr algn="l" fontAlgn="ctr"/>
                      <a:r>
                        <a:rPr lang="en-IN" sz="1000" u="none" strike="noStrike">
                          <a:effectLst/>
                        </a:rPr>
                        <a:t>Variable</a:t>
                      </a:r>
                      <a:endParaRPr lang="en-IN" sz="1000" b="1" i="0" u="none" strike="noStrike">
                        <a:solidFill>
                          <a:srgbClr val="000000"/>
                        </a:solidFill>
                        <a:effectLst/>
                        <a:latin typeface="Calibri" panose="020F0502020204030204" pitchFamily="34" charset="0"/>
                      </a:endParaRPr>
                    </a:p>
                  </a:txBody>
                  <a:tcPr marL="9525" marR="9525" marT="9525" marB="0" anchor="ctr"/>
                </a:tc>
                <a:tc rowSpan="3">
                  <a:txBody>
                    <a:bodyPr/>
                    <a:lstStyle/>
                    <a:p>
                      <a:pPr algn="ctr" fontAlgn="ctr"/>
                      <a:r>
                        <a:rPr lang="en-IN" sz="1000" u="none" strike="noStrike">
                          <a:effectLst/>
                        </a:rPr>
                        <a:t>Category</a:t>
                      </a:r>
                      <a:endParaRPr lang="en-IN" sz="1000" b="1" i="0" u="none" strike="noStrike">
                        <a:solidFill>
                          <a:srgbClr val="000000"/>
                        </a:solidFill>
                        <a:effectLst/>
                        <a:latin typeface="Calibri" panose="020F0502020204030204" pitchFamily="34" charset="0"/>
                      </a:endParaRPr>
                    </a:p>
                  </a:txBody>
                  <a:tcPr marL="9525" marR="9525" marT="9525" marB="0" anchor="ctr"/>
                </a:tc>
                <a:tc gridSpan="6">
                  <a:txBody>
                    <a:bodyPr/>
                    <a:lstStyle/>
                    <a:p>
                      <a:pPr algn="ctr" fontAlgn="ctr"/>
                      <a:r>
                        <a:rPr lang="en-IN" sz="1000" u="none" strike="noStrike">
                          <a:effectLst/>
                        </a:rPr>
                        <a:t>Traditional method (Overall)</a:t>
                      </a:r>
                      <a:endParaRPr lang="en-IN" sz="10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32284023"/>
                  </a:ext>
                </a:extLst>
              </a:tr>
              <a:tr h="230323">
                <a:tc vMerge="1">
                  <a:txBody>
                    <a:bodyPr/>
                    <a:lstStyle/>
                    <a:p>
                      <a:endParaRPr lang="en-IN"/>
                    </a:p>
                  </a:txBody>
                  <a:tcPr/>
                </a:tc>
                <a:tc vMerge="1">
                  <a:txBody>
                    <a:bodyPr/>
                    <a:lstStyle/>
                    <a:p>
                      <a:endParaRPr lang="en-IN"/>
                    </a:p>
                  </a:txBody>
                  <a:tcPr/>
                </a:tc>
                <a:tc gridSpan="2">
                  <a:txBody>
                    <a:bodyPr/>
                    <a:lstStyle/>
                    <a:p>
                      <a:pPr algn="ctr" fontAlgn="ctr"/>
                      <a:r>
                        <a:rPr lang="en-IN" sz="1000" u="none" strike="noStrike">
                          <a:effectLst/>
                        </a:rPr>
                        <a:t>Round-1 (2016)</a:t>
                      </a:r>
                      <a:endParaRPr lang="en-IN" sz="10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IN"/>
                    </a:p>
                  </a:txBody>
                  <a:tcPr/>
                </a:tc>
                <a:tc gridSpan="2">
                  <a:txBody>
                    <a:bodyPr/>
                    <a:lstStyle/>
                    <a:p>
                      <a:pPr algn="ctr" fontAlgn="ctr"/>
                      <a:r>
                        <a:rPr lang="en-IN" sz="1000" u="none" strike="noStrike">
                          <a:effectLst/>
                        </a:rPr>
                        <a:t>Round-2 (2018)</a:t>
                      </a:r>
                      <a:endParaRPr lang="en-IN" sz="10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IN"/>
                    </a:p>
                  </a:txBody>
                  <a:tcPr/>
                </a:tc>
                <a:tc gridSpan="2">
                  <a:txBody>
                    <a:bodyPr/>
                    <a:lstStyle/>
                    <a:p>
                      <a:pPr algn="ctr" fontAlgn="ctr"/>
                      <a:r>
                        <a:rPr lang="en-IN" sz="1000" u="none" strike="noStrike">
                          <a:effectLst/>
                        </a:rPr>
                        <a:t>Round-3 (2021)</a:t>
                      </a:r>
                      <a:endParaRPr lang="en-IN" sz="10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IN"/>
                    </a:p>
                  </a:txBody>
                  <a:tcPr/>
                </a:tc>
                <a:extLst>
                  <a:ext uri="{0D108BD9-81ED-4DB2-BD59-A6C34878D82A}">
                    <a16:rowId xmlns:a16="http://schemas.microsoft.com/office/drawing/2014/main" val="1171517840"/>
                  </a:ext>
                </a:extLst>
              </a:tr>
              <a:tr h="386613">
                <a:tc vMerge="1">
                  <a:txBody>
                    <a:bodyPr/>
                    <a:lstStyle/>
                    <a:p>
                      <a:endParaRPr lang="en-IN"/>
                    </a:p>
                  </a:txBody>
                  <a:tcPr/>
                </a:tc>
                <a:tc vMerge="1">
                  <a:txBody>
                    <a:bodyPr/>
                    <a:lstStyle/>
                    <a:p>
                      <a:endParaRPr lang="en-IN"/>
                    </a:p>
                  </a:txBody>
                  <a:tcPr/>
                </a:tc>
                <a:tc>
                  <a:txBody>
                    <a:bodyPr/>
                    <a:lstStyle/>
                    <a:p>
                      <a:pPr algn="ctr" fontAlgn="ctr"/>
                      <a:r>
                        <a:rPr lang="en-IN" sz="1000" u="none" strike="noStrike">
                          <a:effectLst/>
                        </a:rPr>
                        <a:t>Frequency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Percentage (95% CI)</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Frequency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Percentage (95% CI)</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Frequency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Percentage (95% CI)</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64413987"/>
                  </a:ext>
                </a:extLst>
              </a:tr>
              <a:tr h="230323">
                <a:tc rowSpan="7">
                  <a:txBody>
                    <a:bodyPr/>
                    <a:lstStyle/>
                    <a:p>
                      <a:pPr algn="ctr" fontAlgn="ctr"/>
                      <a:r>
                        <a:rPr lang="en-IN" sz="1000" u="none" strike="noStrike">
                          <a:effectLst/>
                        </a:rPr>
                        <a:t>Age of respondent</a:t>
                      </a:r>
                      <a:endParaRPr lang="en-IN" sz="10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IN" sz="1000" u="none" strike="noStrike">
                          <a:effectLst/>
                        </a:rPr>
                        <a:t>15-19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5.7 (4.5-6.9)</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101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5.4 (4.4-6.5)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7.5 (6-9)</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50819206"/>
                  </a:ext>
                </a:extLst>
              </a:tr>
              <a:tr h="230323">
                <a:tc vMerge="1">
                  <a:txBody>
                    <a:bodyPr/>
                    <a:lstStyle/>
                    <a:p>
                      <a:endParaRPr lang="en-IN"/>
                    </a:p>
                  </a:txBody>
                  <a:tcPr/>
                </a:tc>
                <a:tc>
                  <a:txBody>
                    <a:bodyPr/>
                    <a:lstStyle/>
                    <a:p>
                      <a:pPr algn="l" fontAlgn="ctr"/>
                      <a:r>
                        <a:rPr lang="en-IN" sz="1000" u="none" strike="noStrike">
                          <a:effectLst/>
                        </a:rPr>
                        <a:t>20-24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417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8.4 (7.6-9.1)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416</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 (7.2-8.7)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391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8.9 (8.1-9.7)</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61257089"/>
                  </a:ext>
                </a:extLst>
              </a:tr>
              <a:tr h="230323">
                <a:tc vMerge="1">
                  <a:txBody>
                    <a:bodyPr/>
                    <a:lstStyle/>
                    <a:p>
                      <a:endParaRPr lang="en-IN"/>
                    </a:p>
                  </a:txBody>
                  <a:tcPr/>
                </a:tc>
                <a:tc>
                  <a:txBody>
                    <a:bodyPr/>
                    <a:lstStyle/>
                    <a:p>
                      <a:pPr algn="l" fontAlgn="ctr"/>
                      <a:r>
                        <a:rPr lang="en-IN" sz="1000" u="none" strike="noStrike">
                          <a:effectLst/>
                        </a:rPr>
                        <a:t>25-29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419</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8.5 (7.7-9.2)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446</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8.8 (8-9.5)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447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9 (8.2-9.7)</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4501790"/>
                  </a:ext>
                </a:extLst>
              </a:tr>
              <a:tr h="230323">
                <a:tc vMerge="1">
                  <a:txBody>
                    <a:bodyPr/>
                    <a:lstStyle/>
                    <a:p>
                      <a:endParaRPr lang="en-IN"/>
                    </a:p>
                  </a:txBody>
                  <a:tcPr/>
                </a:tc>
                <a:tc>
                  <a:txBody>
                    <a:bodyPr/>
                    <a:lstStyle/>
                    <a:p>
                      <a:pPr algn="l" fontAlgn="ctr"/>
                      <a:r>
                        <a:rPr lang="en-IN" sz="1000" u="none" strike="noStrike">
                          <a:effectLst/>
                        </a:rPr>
                        <a:t>30-34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324</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7.6 (6.8-8.4)</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282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6.9 (6.1-7.7)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317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7.5 (6.7-8.3)</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14219163"/>
                  </a:ext>
                </a:extLst>
              </a:tr>
              <a:tr h="230323">
                <a:tc vMerge="1">
                  <a:txBody>
                    <a:bodyPr/>
                    <a:lstStyle/>
                    <a:p>
                      <a:endParaRPr lang="en-IN"/>
                    </a:p>
                  </a:txBody>
                  <a:tcPr/>
                </a:tc>
                <a:tc>
                  <a:txBody>
                    <a:bodyPr/>
                    <a:lstStyle/>
                    <a:p>
                      <a:pPr algn="l" fontAlgn="ctr"/>
                      <a:r>
                        <a:rPr lang="en-IN" sz="1000" u="none" strike="noStrike">
                          <a:effectLst/>
                        </a:rPr>
                        <a:t>35-39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296</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8.4 (7.5-9.3)</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190</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5.6 (4.8-6.4)</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273</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7.2 (6.3-8)</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43001420"/>
                  </a:ext>
                </a:extLst>
              </a:tr>
              <a:tr h="230323">
                <a:tc vMerge="1">
                  <a:txBody>
                    <a:bodyPr/>
                    <a:lstStyle/>
                    <a:p>
                      <a:endParaRPr lang="en-IN"/>
                    </a:p>
                  </a:txBody>
                  <a:tcPr/>
                </a:tc>
                <a:tc>
                  <a:txBody>
                    <a:bodyPr/>
                    <a:lstStyle/>
                    <a:p>
                      <a:pPr algn="l" fontAlgn="ctr"/>
                      <a:r>
                        <a:rPr lang="en-IN" sz="1000" u="none" strike="noStrike">
                          <a:effectLst/>
                        </a:rPr>
                        <a:t>40-44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175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7.5 (6.4-8.5)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102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4.9 (4-5.8)</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127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5.1 (4.3-6)</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9596247"/>
                  </a:ext>
                </a:extLst>
              </a:tr>
              <a:tr h="230323">
                <a:tc vMerge="1">
                  <a:txBody>
                    <a:bodyPr/>
                    <a:lstStyle/>
                    <a:p>
                      <a:endParaRPr lang="en-IN"/>
                    </a:p>
                  </a:txBody>
                  <a:tcPr/>
                </a:tc>
                <a:tc>
                  <a:txBody>
                    <a:bodyPr/>
                    <a:lstStyle/>
                    <a:p>
                      <a:pPr algn="l" fontAlgn="ctr"/>
                      <a:r>
                        <a:rPr lang="en-IN" sz="1000" u="none" strike="noStrike">
                          <a:effectLst/>
                        </a:rPr>
                        <a:t>45-49 y</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73</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5.4 (4.2-6.6)</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30</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2.4 (1.5-3.3)</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64</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3.7 (2.8-4.6)</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03365254"/>
                  </a:ext>
                </a:extLst>
              </a:tr>
              <a:tr h="230323">
                <a:tc rowSpan="4">
                  <a:txBody>
                    <a:bodyPr/>
                    <a:lstStyle/>
                    <a:p>
                      <a:pPr algn="ctr" fontAlgn="ctr"/>
                      <a:r>
                        <a:rPr lang="en-IN" sz="1000" u="none" strike="noStrike">
                          <a:effectLst/>
                        </a:rPr>
                        <a:t>Parity </a:t>
                      </a:r>
                      <a:endParaRPr lang="en-IN" sz="10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IN" sz="1000" u="none" strike="noStrike">
                          <a:effectLst/>
                        </a:rPr>
                        <a:t>0</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38</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 (1.4-2.7)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49</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2.6 (1.9-3.3)</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3.7 (2.7-4.7)</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69235687"/>
                  </a:ext>
                </a:extLst>
              </a:tr>
              <a:tr h="230323">
                <a:tc vMerge="1">
                  <a:txBody>
                    <a:bodyPr/>
                    <a:lstStyle/>
                    <a:p>
                      <a:endParaRPr lang="en-IN"/>
                    </a:p>
                  </a:txBody>
                  <a:tcPr/>
                </a:tc>
                <a:tc>
                  <a:txBody>
                    <a:bodyPr/>
                    <a:lstStyle/>
                    <a:p>
                      <a:pPr algn="l" fontAlgn="ctr"/>
                      <a:r>
                        <a:rPr lang="en-IN" sz="1000" u="none" strike="noStrike">
                          <a:effectLst/>
                        </a:rPr>
                        <a:t>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264</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9.1 (8-10.1)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287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9.2 (8.1-10.2)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319</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10.3 (9.3-11.4)</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33015500"/>
                  </a:ext>
                </a:extLst>
              </a:tr>
              <a:tr h="230323">
                <a:tc vMerge="1">
                  <a:txBody>
                    <a:bodyPr/>
                    <a:lstStyle/>
                    <a:p>
                      <a:endParaRPr lang="en-IN"/>
                    </a:p>
                  </a:txBody>
                  <a:tcPr/>
                </a:tc>
                <a:tc>
                  <a:txBody>
                    <a:bodyPr/>
                    <a:lstStyle/>
                    <a:p>
                      <a:pPr algn="l" fontAlgn="ctr"/>
                      <a:r>
                        <a:rPr lang="en-IN" sz="1000" u="none" strike="noStrike">
                          <a:effectLst/>
                        </a:rPr>
                        <a:t>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468</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9.7 (8.8-10.5)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489</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9.4 (8.6-10.2)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525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9.5 (8.7-10.2)</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73422627"/>
                  </a:ext>
                </a:extLst>
              </a:tr>
              <a:tr h="386613">
                <a:tc vMerge="1">
                  <a:txBody>
                    <a:bodyPr/>
                    <a:lstStyle/>
                    <a:p>
                      <a:endParaRPr lang="en-IN"/>
                    </a:p>
                  </a:txBody>
                  <a:tcPr/>
                </a:tc>
                <a:tc>
                  <a:txBody>
                    <a:bodyPr/>
                    <a:lstStyle/>
                    <a:p>
                      <a:pPr algn="l" fontAlgn="ctr"/>
                      <a:r>
                        <a:rPr lang="en-IN" sz="1000" u="none" strike="noStrike">
                          <a:effectLst/>
                        </a:rPr>
                        <a:t>3 or more</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1021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7.6 (7.2-8.1)</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742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5.8 (5.4-6.2)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807</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6.3 (5.9-6.8)</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20457091"/>
                  </a:ext>
                </a:extLst>
              </a:tr>
              <a:tr h="252001">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IN" sz="1100" u="none" strike="noStrike">
                          <a:effectLst/>
                        </a:rPr>
                        <a:t> </a:t>
                      </a:r>
                      <a:endParaRPr lang="en-IN"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5914404"/>
                  </a:ext>
                </a:extLst>
              </a:tr>
              <a:tr h="487742">
                <a:tc gridSpan="2">
                  <a:txBody>
                    <a:bodyPr/>
                    <a:lstStyle/>
                    <a:p>
                      <a:pPr algn="ctr" fontAlgn="ctr"/>
                      <a:r>
                        <a:rPr lang="en-US" sz="1000" u="none" strike="noStrike">
                          <a:effectLst/>
                        </a:rPr>
                        <a:t>ZLP (15-24 age group and 0 or 1 parity)</a:t>
                      </a:r>
                      <a:endParaRPr lang="en-US" sz="10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IN"/>
                    </a:p>
                  </a:txBody>
                  <a:tcPr/>
                </a:tc>
                <a:tc>
                  <a:txBody>
                    <a:bodyPr/>
                    <a:lstStyle/>
                    <a:p>
                      <a:pPr algn="ctr" fontAlgn="ctr"/>
                      <a:r>
                        <a:rPr lang="en-IN" sz="1000" u="none" strike="noStrike">
                          <a:effectLst/>
                        </a:rPr>
                        <a:t>223</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6.7 (5.8-7.5)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242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6.6 (5.8-7.4)</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248</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8.2 (7.2-9.2)</a:t>
                      </a:r>
                      <a:endParaRPr lang="en-IN"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15756254"/>
                  </a:ext>
                </a:extLst>
              </a:tr>
              <a:tr h="379355">
                <a:tc gridSpan="2">
                  <a:txBody>
                    <a:bodyPr/>
                    <a:lstStyle/>
                    <a:p>
                      <a:pPr algn="ctr" fontAlgn="ctr"/>
                      <a:r>
                        <a:rPr lang="en-IN" sz="1000" u="none" strike="noStrike">
                          <a:effectLst/>
                        </a:rPr>
                        <a:t>Rest </a:t>
                      </a:r>
                      <a:endParaRPr lang="en-IN" sz="10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IN"/>
                    </a:p>
                  </a:txBody>
                  <a:tcPr/>
                </a:tc>
                <a:tc>
                  <a:txBody>
                    <a:bodyPr/>
                    <a:lstStyle/>
                    <a:p>
                      <a:pPr algn="ctr" fontAlgn="ctr"/>
                      <a:r>
                        <a:rPr lang="en-IN" sz="1000" u="none" strike="noStrike" dirty="0">
                          <a:effectLst/>
                        </a:rPr>
                        <a:t>1568</a:t>
                      </a:r>
                      <a:endParaRPr lang="en-IN"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dirty="0">
                          <a:effectLst/>
                        </a:rPr>
                        <a:t>8 (7.6-8.4)</a:t>
                      </a:r>
                      <a:endParaRPr lang="en-IN"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1325</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6.9 (6.5-7.2)</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a:effectLst/>
                        </a:rPr>
                        <a:t>1458</a:t>
                      </a:r>
                      <a:endParaRPr lang="en-IN"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000" u="none" strike="noStrike" dirty="0">
                          <a:effectLst/>
                        </a:rPr>
                        <a:t>7.4 (7-7.7)</a:t>
                      </a:r>
                      <a:endParaRPr lang="en-IN"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054539829"/>
                  </a:ext>
                </a:extLst>
              </a:tr>
            </a:tbl>
          </a:graphicData>
        </a:graphic>
      </p:graphicFrame>
    </p:spTree>
    <p:extLst>
      <p:ext uri="{BB962C8B-B14F-4D97-AF65-F5344CB8AC3E}">
        <p14:creationId xmlns:p14="http://schemas.microsoft.com/office/powerpoint/2010/main" val="2302158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863F7E-4B9E-2C61-0DB6-B9935431AFE3}"/>
              </a:ext>
            </a:extLst>
          </p:cNvPr>
          <p:cNvSpPr>
            <a:spLocks noGrp="1"/>
          </p:cNvSpPr>
          <p:nvPr>
            <p:ph type="ftr" sz="quarter" idx="28"/>
          </p:nvPr>
        </p:nvSpPr>
        <p:spPr/>
        <p:txBody>
          <a:bodyPr/>
          <a:lstStyle/>
          <a:p>
            <a:r>
              <a:rPr lang="en-US" noProof="0"/>
              <a:t>Presentation Title</a:t>
            </a:r>
            <a:endParaRPr lang="en-US" noProof="0" dirty="0"/>
          </a:p>
        </p:txBody>
      </p:sp>
      <p:graphicFrame>
        <p:nvGraphicFramePr>
          <p:cNvPr id="5" name="Table 4">
            <a:extLst>
              <a:ext uri="{FF2B5EF4-FFF2-40B4-BE49-F238E27FC236}">
                <a16:creationId xmlns:a16="http://schemas.microsoft.com/office/drawing/2014/main" id="{684975E4-AF99-CAAF-8E4F-DFD742711897}"/>
              </a:ext>
            </a:extLst>
          </p:cNvPr>
          <p:cNvGraphicFramePr>
            <a:graphicFrameLocks noGrp="1"/>
          </p:cNvGraphicFramePr>
          <p:nvPr>
            <p:extLst>
              <p:ext uri="{D42A27DB-BD31-4B8C-83A1-F6EECF244321}">
                <p14:modId xmlns:p14="http://schemas.microsoft.com/office/powerpoint/2010/main" val="2406665626"/>
              </p:ext>
            </p:extLst>
          </p:nvPr>
        </p:nvGraphicFramePr>
        <p:xfrm>
          <a:off x="705678" y="1656591"/>
          <a:ext cx="10515601" cy="3890427"/>
        </p:xfrm>
        <a:graphic>
          <a:graphicData uri="http://schemas.openxmlformats.org/drawingml/2006/table">
            <a:tbl>
              <a:tblPr>
                <a:tableStyleId>{5C22544A-7EE6-4342-B048-85BDC9FD1C3A}</a:tableStyleId>
              </a:tblPr>
              <a:tblGrid>
                <a:gridCol w="1902614">
                  <a:extLst>
                    <a:ext uri="{9D8B030D-6E8A-4147-A177-3AD203B41FA5}">
                      <a16:colId xmlns:a16="http://schemas.microsoft.com/office/drawing/2014/main" val="1814159309"/>
                    </a:ext>
                  </a:extLst>
                </a:gridCol>
                <a:gridCol w="1902614">
                  <a:extLst>
                    <a:ext uri="{9D8B030D-6E8A-4147-A177-3AD203B41FA5}">
                      <a16:colId xmlns:a16="http://schemas.microsoft.com/office/drawing/2014/main" val="2876853326"/>
                    </a:ext>
                  </a:extLst>
                </a:gridCol>
                <a:gridCol w="1346466">
                  <a:extLst>
                    <a:ext uri="{9D8B030D-6E8A-4147-A177-3AD203B41FA5}">
                      <a16:colId xmlns:a16="http://schemas.microsoft.com/office/drawing/2014/main" val="3255510626"/>
                    </a:ext>
                  </a:extLst>
                </a:gridCol>
                <a:gridCol w="636644">
                  <a:extLst>
                    <a:ext uri="{9D8B030D-6E8A-4147-A177-3AD203B41FA5}">
                      <a16:colId xmlns:a16="http://schemas.microsoft.com/office/drawing/2014/main" val="2182108068"/>
                    </a:ext>
                  </a:extLst>
                </a:gridCol>
                <a:gridCol w="987896">
                  <a:extLst>
                    <a:ext uri="{9D8B030D-6E8A-4147-A177-3AD203B41FA5}">
                      <a16:colId xmlns:a16="http://schemas.microsoft.com/office/drawing/2014/main" val="4253952743"/>
                    </a:ext>
                  </a:extLst>
                </a:gridCol>
                <a:gridCol w="863494">
                  <a:extLst>
                    <a:ext uri="{9D8B030D-6E8A-4147-A177-3AD203B41FA5}">
                      <a16:colId xmlns:a16="http://schemas.microsoft.com/office/drawing/2014/main" val="2116670777"/>
                    </a:ext>
                  </a:extLst>
                </a:gridCol>
                <a:gridCol w="1031802">
                  <a:extLst>
                    <a:ext uri="{9D8B030D-6E8A-4147-A177-3AD203B41FA5}">
                      <a16:colId xmlns:a16="http://schemas.microsoft.com/office/drawing/2014/main" val="3657952453"/>
                    </a:ext>
                  </a:extLst>
                </a:gridCol>
                <a:gridCol w="563466">
                  <a:extLst>
                    <a:ext uri="{9D8B030D-6E8A-4147-A177-3AD203B41FA5}">
                      <a16:colId xmlns:a16="http://schemas.microsoft.com/office/drawing/2014/main" val="1652004618"/>
                    </a:ext>
                  </a:extLst>
                </a:gridCol>
                <a:gridCol w="1280605">
                  <a:extLst>
                    <a:ext uri="{9D8B030D-6E8A-4147-A177-3AD203B41FA5}">
                      <a16:colId xmlns:a16="http://schemas.microsoft.com/office/drawing/2014/main" val="155803363"/>
                    </a:ext>
                  </a:extLst>
                </a:gridCol>
              </a:tblGrid>
              <a:tr h="171806">
                <a:tc rowSpan="3">
                  <a:txBody>
                    <a:bodyPr/>
                    <a:lstStyle/>
                    <a:p>
                      <a:pPr algn="ctr" fontAlgn="ctr"/>
                      <a:r>
                        <a:rPr lang="en-IN" sz="900" u="none" strike="noStrike">
                          <a:effectLst/>
                        </a:rPr>
                        <a:t>Domain</a:t>
                      </a:r>
                      <a:endParaRPr lang="en-IN" sz="900" b="1" i="0" u="none" strike="noStrike">
                        <a:solidFill>
                          <a:srgbClr val="000000"/>
                        </a:solidFill>
                        <a:effectLst/>
                        <a:latin typeface="Calibri" panose="020F0502020204030204" pitchFamily="34" charset="0"/>
                      </a:endParaRPr>
                    </a:p>
                  </a:txBody>
                  <a:tcPr marL="8181" marR="8181" marT="8181" marB="0" anchor="ctr"/>
                </a:tc>
                <a:tc rowSpan="3">
                  <a:txBody>
                    <a:bodyPr/>
                    <a:lstStyle/>
                    <a:p>
                      <a:pPr algn="l" fontAlgn="ctr"/>
                      <a:r>
                        <a:rPr lang="en-IN" sz="900" u="none" strike="noStrike">
                          <a:effectLst/>
                        </a:rPr>
                        <a:t>Variable</a:t>
                      </a:r>
                      <a:endParaRPr lang="en-IN" sz="900" b="1" i="0" u="none" strike="noStrike">
                        <a:solidFill>
                          <a:srgbClr val="000000"/>
                        </a:solidFill>
                        <a:effectLst/>
                        <a:latin typeface="Calibri" panose="020F0502020204030204" pitchFamily="34" charset="0"/>
                      </a:endParaRPr>
                    </a:p>
                  </a:txBody>
                  <a:tcPr marL="8181" marR="8181" marT="8181" marB="0" anchor="ctr"/>
                </a:tc>
                <a:tc rowSpan="3">
                  <a:txBody>
                    <a:bodyPr/>
                    <a:lstStyle/>
                    <a:p>
                      <a:pPr algn="ctr" fontAlgn="ctr"/>
                      <a:r>
                        <a:rPr lang="en-IN" sz="900" u="none" strike="noStrike">
                          <a:effectLst/>
                        </a:rPr>
                        <a:t>Category</a:t>
                      </a:r>
                      <a:endParaRPr lang="en-IN" sz="900" b="1" i="0" u="none" strike="noStrike">
                        <a:solidFill>
                          <a:srgbClr val="000000"/>
                        </a:solidFill>
                        <a:effectLst/>
                        <a:latin typeface="Calibri" panose="020F0502020204030204" pitchFamily="34" charset="0"/>
                      </a:endParaRPr>
                    </a:p>
                  </a:txBody>
                  <a:tcPr marL="8181" marR="8181" marT="8181" marB="0" anchor="ctr"/>
                </a:tc>
                <a:tc gridSpan="6">
                  <a:txBody>
                    <a:bodyPr/>
                    <a:lstStyle/>
                    <a:p>
                      <a:pPr algn="ctr" fontAlgn="ctr"/>
                      <a:r>
                        <a:rPr lang="en-IN" sz="900" u="none" strike="noStrike">
                          <a:effectLst/>
                        </a:rPr>
                        <a:t>Traditional method (Overall)</a:t>
                      </a:r>
                      <a:endParaRPr lang="en-IN" sz="900" b="1" i="0" u="none" strike="noStrike">
                        <a:solidFill>
                          <a:srgbClr val="000000"/>
                        </a:solidFill>
                        <a:effectLst/>
                        <a:latin typeface="Calibri" panose="020F0502020204030204" pitchFamily="34" charset="0"/>
                      </a:endParaRPr>
                    </a:p>
                  </a:txBody>
                  <a:tcPr marL="8181" marR="8181" marT="8181"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68427669"/>
                  </a:ext>
                </a:extLst>
              </a:tr>
              <a:tr h="171806">
                <a:tc vMerge="1">
                  <a:txBody>
                    <a:bodyPr/>
                    <a:lstStyle/>
                    <a:p>
                      <a:endParaRPr lang="en-IN"/>
                    </a:p>
                  </a:txBody>
                  <a:tcPr/>
                </a:tc>
                <a:tc vMerge="1">
                  <a:txBody>
                    <a:bodyPr/>
                    <a:lstStyle/>
                    <a:p>
                      <a:endParaRPr lang="en-IN"/>
                    </a:p>
                  </a:txBody>
                  <a:tcPr/>
                </a:tc>
                <a:tc vMerge="1">
                  <a:txBody>
                    <a:bodyPr/>
                    <a:lstStyle/>
                    <a:p>
                      <a:endParaRPr lang="en-IN"/>
                    </a:p>
                  </a:txBody>
                  <a:tcPr/>
                </a:tc>
                <a:tc gridSpan="2">
                  <a:txBody>
                    <a:bodyPr/>
                    <a:lstStyle/>
                    <a:p>
                      <a:pPr algn="ctr" fontAlgn="ctr"/>
                      <a:r>
                        <a:rPr lang="en-IN" sz="900" u="none" strike="noStrike">
                          <a:effectLst/>
                        </a:rPr>
                        <a:t>Round-1 (2016)</a:t>
                      </a:r>
                      <a:endParaRPr lang="en-IN" sz="900" b="1" i="0" u="none" strike="noStrike">
                        <a:solidFill>
                          <a:srgbClr val="000000"/>
                        </a:solidFill>
                        <a:effectLst/>
                        <a:latin typeface="Calibri" panose="020F0502020204030204" pitchFamily="34" charset="0"/>
                      </a:endParaRPr>
                    </a:p>
                  </a:txBody>
                  <a:tcPr marL="8181" marR="8181" marT="8181" marB="0" anchor="ctr"/>
                </a:tc>
                <a:tc hMerge="1">
                  <a:txBody>
                    <a:bodyPr/>
                    <a:lstStyle/>
                    <a:p>
                      <a:endParaRPr lang="en-IN"/>
                    </a:p>
                  </a:txBody>
                  <a:tcPr/>
                </a:tc>
                <a:tc gridSpan="2">
                  <a:txBody>
                    <a:bodyPr/>
                    <a:lstStyle/>
                    <a:p>
                      <a:pPr algn="ctr" fontAlgn="ctr"/>
                      <a:r>
                        <a:rPr lang="en-IN" sz="900" u="none" strike="noStrike">
                          <a:effectLst/>
                        </a:rPr>
                        <a:t>Round-2 (2018)</a:t>
                      </a:r>
                      <a:endParaRPr lang="en-IN" sz="900" b="1" i="0" u="none" strike="noStrike">
                        <a:solidFill>
                          <a:srgbClr val="000000"/>
                        </a:solidFill>
                        <a:effectLst/>
                        <a:latin typeface="Calibri" panose="020F0502020204030204" pitchFamily="34" charset="0"/>
                      </a:endParaRPr>
                    </a:p>
                  </a:txBody>
                  <a:tcPr marL="8181" marR="8181" marT="8181" marB="0" anchor="ctr"/>
                </a:tc>
                <a:tc hMerge="1">
                  <a:txBody>
                    <a:bodyPr/>
                    <a:lstStyle/>
                    <a:p>
                      <a:endParaRPr lang="en-IN"/>
                    </a:p>
                  </a:txBody>
                  <a:tcPr/>
                </a:tc>
                <a:tc gridSpan="2">
                  <a:txBody>
                    <a:bodyPr/>
                    <a:lstStyle/>
                    <a:p>
                      <a:pPr algn="ctr" fontAlgn="ctr"/>
                      <a:r>
                        <a:rPr lang="en-IN" sz="900" u="none" strike="noStrike">
                          <a:effectLst/>
                        </a:rPr>
                        <a:t>2021</a:t>
                      </a:r>
                      <a:endParaRPr lang="en-IN" sz="900" b="1" i="0" u="none" strike="noStrike">
                        <a:solidFill>
                          <a:srgbClr val="000000"/>
                        </a:solidFill>
                        <a:effectLst/>
                        <a:latin typeface="Calibri" panose="020F0502020204030204" pitchFamily="34" charset="0"/>
                      </a:endParaRPr>
                    </a:p>
                  </a:txBody>
                  <a:tcPr marL="8181" marR="8181" marT="8181" marB="0" anchor="ctr"/>
                </a:tc>
                <a:tc hMerge="1">
                  <a:txBody>
                    <a:bodyPr/>
                    <a:lstStyle/>
                    <a:p>
                      <a:endParaRPr lang="en-IN"/>
                    </a:p>
                  </a:txBody>
                  <a:tcPr/>
                </a:tc>
                <a:extLst>
                  <a:ext uri="{0D108BD9-81ED-4DB2-BD59-A6C34878D82A}">
                    <a16:rowId xmlns:a16="http://schemas.microsoft.com/office/drawing/2014/main" val="1754159557"/>
                  </a:ext>
                </a:extLst>
              </a:tr>
              <a:tr h="171806">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ctr" fontAlgn="ctr"/>
                      <a:r>
                        <a:rPr lang="en-IN" sz="900" u="none" strike="noStrike">
                          <a:effectLst/>
                        </a:rPr>
                        <a:t>Frequency</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Percentage (95% CI)</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Frequency</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Percentage (95% CI)</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Frequency</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Percentage (95% CI)</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705672889"/>
                  </a:ext>
                </a:extLst>
              </a:tr>
              <a:tr h="171806">
                <a:tc rowSpan="19">
                  <a:txBody>
                    <a:bodyPr/>
                    <a:lstStyle/>
                    <a:p>
                      <a:pPr algn="ctr" fontAlgn="ctr"/>
                      <a:r>
                        <a:rPr lang="en-IN" sz="900" u="none" strike="noStrike">
                          <a:effectLst/>
                        </a:rPr>
                        <a:t>SD </a:t>
                      </a:r>
                      <a:endParaRPr lang="en-IN" sz="900" b="0" i="0" u="none" strike="noStrike">
                        <a:solidFill>
                          <a:srgbClr val="000000"/>
                        </a:solidFill>
                        <a:effectLst/>
                        <a:latin typeface="Calibri" panose="020F0502020204030204" pitchFamily="34" charset="0"/>
                      </a:endParaRPr>
                    </a:p>
                  </a:txBody>
                  <a:tcPr marL="8181" marR="8181" marT="8181" marB="0" anchor="ctr"/>
                </a:tc>
                <a:tc rowSpan="2">
                  <a:txBody>
                    <a:bodyPr/>
                    <a:lstStyle/>
                    <a:p>
                      <a:pPr algn="l" fontAlgn="ctr"/>
                      <a:r>
                        <a:rPr lang="en-IN" sz="900" u="none" strike="noStrike">
                          <a:effectLst/>
                        </a:rPr>
                        <a:t>Religion </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Others</a:t>
                      </a:r>
                      <a:endParaRPr lang="en-IN" sz="900" b="1"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303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8.4 ( 7.5- 9.4)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245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7.2 ( 6.3- 8.1)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270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9.78 ( 8.6-10.8)</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539465841"/>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Hindu</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1488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7.7 ( 7.3- 8.1)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1322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6.8 ( 6.4- 7.1)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1436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7.21 ( 6.8- 7.5)</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796219788"/>
                  </a:ext>
                </a:extLst>
              </a:tr>
              <a:tr h="171806">
                <a:tc vMerge="1">
                  <a:txBody>
                    <a:bodyPr/>
                    <a:lstStyle/>
                    <a:p>
                      <a:endParaRPr lang="en-IN"/>
                    </a:p>
                  </a:txBody>
                  <a:tcPr/>
                </a:tc>
                <a:tc rowSpan="3">
                  <a:txBody>
                    <a:bodyPr/>
                    <a:lstStyle/>
                    <a:p>
                      <a:pPr algn="l" fontAlgn="ctr"/>
                      <a:r>
                        <a:rPr lang="en-IN" sz="900" u="none" strike="noStrike">
                          <a:effectLst/>
                        </a:rPr>
                        <a:t>Caste </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SC/ST</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460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7.4 ( 6.7- 8.0)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351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5.9 ( 5.3- 6.5)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283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6.26 ( 5.5- 6.9)</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152542135"/>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OBC</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1038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7.6 ( 7.1- 8.0)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976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6.8 ( 6.4- 7.3)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1109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7.68 ( 7.2- 8.1)</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431462361"/>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Others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293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9.7 ( 8.6-10.8)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240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8.8 ( 7.7- 9.8)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314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8.46 ( 7.5- 9.3)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505872334"/>
                  </a:ext>
                </a:extLst>
              </a:tr>
              <a:tr h="171806">
                <a:tc vMerge="1">
                  <a:txBody>
                    <a:bodyPr/>
                    <a:lstStyle/>
                    <a:p>
                      <a:endParaRPr lang="en-IN"/>
                    </a:p>
                  </a:txBody>
                  <a:tcPr/>
                </a:tc>
                <a:tc rowSpan="3">
                  <a:txBody>
                    <a:bodyPr/>
                    <a:lstStyle/>
                    <a:p>
                      <a:pPr algn="l" fontAlgn="ctr"/>
                      <a:r>
                        <a:rPr lang="en-IN" sz="900" u="none" strike="noStrike">
                          <a:effectLst/>
                        </a:rPr>
                        <a:t>Respondent education </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 education</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887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6.4 ( 6.0- 6.8)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550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4.4 ( 4.0- 4.7)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599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5.37 ( 4.9- 5.7)</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561414547"/>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UPTO 8 YEARS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378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8.5 ( 7.6- 9.3)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346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7.4 ( 6.6- 8.1)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361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7.59 ( 6.8- 8.3)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059612079"/>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&gt;8 YEARS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526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11.4 (10.5-12.3)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671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11.8 (11.0-12.7)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746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11.2 (10.2-11.7)</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110572067"/>
                  </a:ext>
                </a:extLst>
              </a:tr>
              <a:tr h="171806">
                <a:tc vMerge="1">
                  <a:txBody>
                    <a:bodyPr/>
                    <a:lstStyle/>
                    <a:p>
                      <a:endParaRPr lang="en-IN"/>
                    </a:p>
                  </a:txBody>
                  <a:tcPr/>
                </a:tc>
                <a:tc rowSpan="3">
                  <a:txBody>
                    <a:bodyPr/>
                    <a:lstStyle/>
                    <a:p>
                      <a:pPr algn="l" fontAlgn="ctr"/>
                      <a:r>
                        <a:rPr lang="en-IN" sz="900" u="none" strike="noStrike">
                          <a:effectLst/>
                        </a:rPr>
                        <a:t>Wealth index </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Low</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499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6.5 ( 5.98- 7.0)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360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4.4 (4.2- 5.2)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465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6.15 ( 5.6- 6.6)</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475348810"/>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Middle</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596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7.8 ( 7.2- 8.4)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476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6.2 ( 5.7- 6.8)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510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6.75 ( 6.1- 7.3)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439985902"/>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High</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696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9.1 ( 8.5- 9.8)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731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9.6 ( 8.9-10.2)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731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9.67 ( 9-10.3)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72503066"/>
                  </a:ext>
                </a:extLst>
              </a:tr>
              <a:tr h="171806">
                <a:tc vMerge="1">
                  <a:txBody>
                    <a:bodyPr/>
                    <a:lstStyle/>
                    <a:p>
                      <a:endParaRPr lang="en-IN"/>
                    </a:p>
                  </a:txBody>
                  <a:tcPr/>
                </a:tc>
                <a:tc rowSpan="4">
                  <a:txBody>
                    <a:bodyPr/>
                    <a:lstStyle/>
                    <a:p>
                      <a:pPr algn="l" fontAlgn="ctr"/>
                      <a:r>
                        <a:rPr lang="en-IN" sz="900" u="none" strike="noStrike">
                          <a:effectLst/>
                        </a:rPr>
                        <a:t>Respondent occupation</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Not working</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1429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7.7 ( 7.32- 8.08)</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978767720"/>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Skilled labour</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19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6.14 ( 3.46- 8.82)</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4241544475"/>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Unskilled labour</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165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5.82 ( 4.96- 6.68)</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36407243"/>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Salaried/Bussiness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 </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93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9.53 ( 7.69-11.37)</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610209991"/>
                  </a:ext>
                </a:extLst>
              </a:tr>
              <a:tr h="171806">
                <a:tc vMerge="1">
                  <a:txBody>
                    <a:bodyPr/>
                    <a:lstStyle/>
                    <a:p>
                      <a:endParaRPr lang="en-IN"/>
                    </a:p>
                  </a:txBody>
                  <a:tcPr/>
                </a:tc>
                <a:tc rowSpan="4">
                  <a:txBody>
                    <a:bodyPr/>
                    <a:lstStyle/>
                    <a:p>
                      <a:pPr algn="l" fontAlgn="ctr"/>
                      <a:r>
                        <a:rPr lang="en-IN" sz="900" u="none" strike="noStrike">
                          <a:effectLst/>
                        </a:rPr>
                        <a:t>Husband occupation</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Not working</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7.8 ( 5.4-10.2)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5.5 ( 3.6- 7.3)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8.21 ( 6.2-10.2)</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515609842"/>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Skilled labour</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279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7.2 ( 6.4- 8.0)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234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6.1 ( 5.4- 6.9)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262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6.57 ( 5.8- 7.3)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132734695"/>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Unskilled labour</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880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7.7 ( 7.2- 8.2)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625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6.1 ( 5.6- 6.6)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668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6.7 ( 6.2- 7.2)</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33222228"/>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Salaried/Bussiness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594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8.3 ( 7.7- 9.0)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677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8.2 ( 7.67- 8.86)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717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dirty="0">
                          <a:effectLst/>
                        </a:rPr>
                        <a:t>8.97 ( 8.3- 9.6)</a:t>
                      </a:r>
                      <a:endParaRPr lang="en-IN" sz="900" b="0" i="0" u="none" strike="noStrike" dirty="0">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181487059"/>
                  </a:ext>
                </a:extLst>
              </a:tr>
            </a:tbl>
          </a:graphicData>
        </a:graphic>
      </p:graphicFrame>
      <p:sp>
        <p:nvSpPr>
          <p:cNvPr id="6" name="TextBox 5">
            <a:extLst>
              <a:ext uri="{FF2B5EF4-FFF2-40B4-BE49-F238E27FC236}">
                <a16:creationId xmlns:a16="http://schemas.microsoft.com/office/drawing/2014/main" id="{B4934908-1E55-602D-12B3-AE08770B84E1}"/>
              </a:ext>
            </a:extLst>
          </p:cNvPr>
          <p:cNvSpPr txBox="1"/>
          <p:nvPr/>
        </p:nvSpPr>
        <p:spPr>
          <a:xfrm>
            <a:off x="3962401" y="1123291"/>
            <a:ext cx="6096000" cy="369332"/>
          </a:xfrm>
          <a:prstGeom prst="rect">
            <a:avLst/>
          </a:prstGeom>
          <a:noFill/>
        </p:spPr>
        <p:txBody>
          <a:bodyPr wrap="square">
            <a:spAutoFit/>
          </a:bodyPr>
          <a:lstStyle/>
          <a:p>
            <a:pPr>
              <a:spcAft>
                <a:spcPts val="1000"/>
              </a:spcAft>
            </a:pPr>
            <a:r>
              <a:rPr lang="en-IN" sz="1800" b="1" i="0" u="sng" dirty="0">
                <a:solidFill>
                  <a:srgbClr val="44546A"/>
                </a:solidFill>
                <a:effectLst/>
                <a:latin typeface="Calibri" panose="020F0502020204030204" pitchFamily="34" charset="0"/>
                <a:ea typeface="Calibri" panose="020F0502020204030204" pitchFamily="34" charset="0"/>
                <a:cs typeface="Mangal" panose="02040503050203030202" pitchFamily="18" charset="0"/>
              </a:rPr>
              <a:t>Table 2</a:t>
            </a:r>
            <a:r>
              <a:rPr lang="en-US" sz="1800" b="1" i="0" u="sng" dirty="0">
                <a:solidFill>
                  <a:srgbClr val="44546A"/>
                </a:solidFill>
                <a:effectLst/>
                <a:latin typeface="Calibri" panose="020F0502020204030204" pitchFamily="34" charset="0"/>
                <a:ea typeface="Calibri" panose="020F0502020204030204" pitchFamily="34" charset="0"/>
                <a:cs typeface="Mangal" panose="02040503050203030202" pitchFamily="18" charset="0"/>
              </a:rPr>
              <a:t> Socio-demographic profile (STRATIFIED):</a:t>
            </a:r>
            <a:endParaRPr lang="en-IN" sz="1800" i="1" dirty="0">
              <a:solidFill>
                <a:srgbClr val="44546A"/>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732014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48245"/>
            <a:ext cx="10515600" cy="1325563"/>
          </a:xfrm>
          <a:ln>
            <a:noFill/>
          </a:ln>
        </p:spPr>
        <p:txBody>
          <a:bodyPr/>
          <a:lstStyle/>
          <a:p>
            <a:pPr algn="ctr"/>
            <a:r>
              <a:rPr lang="en-IN" b="1" dirty="0">
                <a:solidFill>
                  <a:schemeClr val="tx2"/>
                </a:solidFill>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2263" y="19223"/>
            <a:ext cx="1469737" cy="691804"/>
          </a:xfrm>
          <a:prstGeom prst="rect">
            <a:avLst/>
          </a:prstGeom>
        </p:spPr>
      </p:pic>
      <p:pic>
        <p:nvPicPr>
          <p:cNvPr id="3" name="Picture 2">
            <a:extLst>
              <a:ext uri="{FF2B5EF4-FFF2-40B4-BE49-F238E27FC236}">
                <a16:creationId xmlns:a16="http://schemas.microsoft.com/office/drawing/2014/main" id="{F0A0D8EF-27A8-2656-CDB3-D99EC1D8D3A2}"/>
              </a:ext>
            </a:extLst>
          </p:cNvPr>
          <p:cNvPicPr>
            <a:picLocks noChangeAspect="1"/>
          </p:cNvPicPr>
          <p:nvPr/>
        </p:nvPicPr>
        <p:blipFill>
          <a:blip r:embed="rId3"/>
          <a:stretch>
            <a:fillRect/>
          </a:stretch>
        </p:blipFill>
        <p:spPr>
          <a:xfrm>
            <a:off x="1213201" y="1242703"/>
            <a:ext cx="10243930" cy="5449646"/>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AAABEC8-1AE3-F175-F4F0-E355B266C84A}"/>
              </a:ext>
            </a:extLst>
          </p:cNvPr>
          <p:cNvSpPr>
            <a:spLocks noGrp="1"/>
          </p:cNvSpPr>
          <p:nvPr>
            <p:ph type="ftr" sz="quarter" idx="28"/>
          </p:nvPr>
        </p:nvSpPr>
        <p:spPr/>
        <p:txBody>
          <a:bodyPr/>
          <a:lstStyle/>
          <a:p>
            <a:r>
              <a:rPr lang="en-US" noProof="0"/>
              <a:t>Presentation Title</a:t>
            </a:r>
            <a:endParaRPr lang="en-US" noProof="0" dirty="0"/>
          </a:p>
        </p:txBody>
      </p:sp>
      <p:sp>
        <p:nvSpPr>
          <p:cNvPr id="6" name="Title 9">
            <a:extLst>
              <a:ext uri="{FF2B5EF4-FFF2-40B4-BE49-F238E27FC236}">
                <a16:creationId xmlns:a16="http://schemas.microsoft.com/office/drawing/2014/main" id="{03E66B7D-2798-D15C-B5D9-CD151CDF8CD6}"/>
              </a:ext>
            </a:extLst>
          </p:cNvPr>
          <p:cNvSpPr>
            <a:spLocks noGrp="1"/>
          </p:cNvSpPr>
          <p:nvPr>
            <p:ph type="title"/>
          </p:nvPr>
        </p:nvSpPr>
        <p:spPr>
          <a:xfrm>
            <a:off x="838200" y="2313"/>
            <a:ext cx="10515600" cy="798906"/>
          </a:xfrm>
        </p:spPr>
        <p:txBody>
          <a:bodyPr/>
          <a:lstStyle/>
          <a:p>
            <a:pPr algn="ctr"/>
            <a:r>
              <a:rPr lang="en-US" dirty="0">
                <a:solidFill>
                  <a:schemeClr val="tx2"/>
                </a:solidFill>
              </a:rPr>
              <a:t>Annexure</a:t>
            </a:r>
          </a:p>
        </p:txBody>
      </p:sp>
      <p:sp>
        <p:nvSpPr>
          <p:cNvPr id="5" name="TextBox 4">
            <a:extLst>
              <a:ext uri="{FF2B5EF4-FFF2-40B4-BE49-F238E27FC236}">
                <a16:creationId xmlns:a16="http://schemas.microsoft.com/office/drawing/2014/main" id="{B3026743-66A0-D2F6-A213-7428D371494E}"/>
              </a:ext>
            </a:extLst>
          </p:cNvPr>
          <p:cNvSpPr txBox="1"/>
          <p:nvPr/>
        </p:nvSpPr>
        <p:spPr>
          <a:xfrm>
            <a:off x="3723861" y="1689745"/>
            <a:ext cx="6096000" cy="369332"/>
          </a:xfrm>
          <a:prstGeom prst="rect">
            <a:avLst/>
          </a:prstGeom>
          <a:noFill/>
        </p:spPr>
        <p:txBody>
          <a:bodyPr wrap="square">
            <a:spAutoFit/>
          </a:bodyPr>
          <a:lstStyle/>
          <a:p>
            <a:r>
              <a:rPr lang="en-IN" sz="1800" b="1" dirty="0">
                <a:effectLst/>
                <a:latin typeface="Calibri" panose="020F0502020204030204" pitchFamily="34" charset="0"/>
                <a:ea typeface="Calibri" panose="020F0502020204030204" pitchFamily="34" charset="0"/>
                <a:cs typeface="Mangal" panose="02040503050203030202" pitchFamily="18" charset="0"/>
              </a:rPr>
              <a:t>Table 3</a:t>
            </a:r>
            <a:r>
              <a:rPr lang="en-US" sz="1800" b="1" dirty="0">
                <a:effectLst/>
                <a:latin typeface="Calibri" panose="020F0502020204030204" pitchFamily="34" charset="0"/>
                <a:ea typeface="Calibri" panose="020F0502020204030204" pitchFamily="34" charset="0"/>
                <a:cs typeface="Mangal" panose="02040503050203030202" pitchFamily="18" charset="0"/>
              </a:rPr>
              <a:t> Programmatic exposure (STRATIFIED)</a:t>
            </a:r>
            <a:endParaRPr lang="en-IN" dirty="0"/>
          </a:p>
        </p:txBody>
      </p:sp>
      <p:graphicFrame>
        <p:nvGraphicFramePr>
          <p:cNvPr id="3" name="Table 2">
            <a:extLst>
              <a:ext uri="{FF2B5EF4-FFF2-40B4-BE49-F238E27FC236}">
                <a16:creationId xmlns:a16="http://schemas.microsoft.com/office/drawing/2014/main" id="{3FA26132-7AD1-CEE8-8CD7-6FFDB9C0A460}"/>
              </a:ext>
            </a:extLst>
          </p:cNvPr>
          <p:cNvGraphicFramePr>
            <a:graphicFrameLocks noGrp="1"/>
          </p:cNvGraphicFramePr>
          <p:nvPr>
            <p:extLst>
              <p:ext uri="{D42A27DB-BD31-4B8C-83A1-F6EECF244321}">
                <p14:modId xmlns:p14="http://schemas.microsoft.com/office/powerpoint/2010/main" val="3144278769"/>
              </p:ext>
            </p:extLst>
          </p:nvPr>
        </p:nvGraphicFramePr>
        <p:xfrm>
          <a:off x="732183" y="2168957"/>
          <a:ext cx="10515600" cy="3939083"/>
        </p:xfrm>
        <a:graphic>
          <a:graphicData uri="http://schemas.openxmlformats.org/drawingml/2006/table">
            <a:tbl>
              <a:tblPr>
                <a:tableStyleId>{5C22544A-7EE6-4342-B048-85BDC9FD1C3A}</a:tableStyleId>
              </a:tblPr>
              <a:tblGrid>
                <a:gridCol w="1900850">
                  <a:extLst>
                    <a:ext uri="{9D8B030D-6E8A-4147-A177-3AD203B41FA5}">
                      <a16:colId xmlns:a16="http://schemas.microsoft.com/office/drawing/2014/main" val="3516864098"/>
                    </a:ext>
                  </a:extLst>
                </a:gridCol>
                <a:gridCol w="1900850">
                  <a:extLst>
                    <a:ext uri="{9D8B030D-6E8A-4147-A177-3AD203B41FA5}">
                      <a16:colId xmlns:a16="http://schemas.microsoft.com/office/drawing/2014/main" val="3439303739"/>
                    </a:ext>
                  </a:extLst>
                </a:gridCol>
                <a:gridCol w="1345217">
                  <a:extLst>
                    <a:ext uri="{9D8B030D-6E8A-4147-A177-3AD203B41FA5}">
                      <a16:colId xmlns:a16="http://schemas.microsoft.com/office/drawing/2014/main" val="2437003408"/>
                    </a:ext>
                  </a:extLst>
                </a:gridCol>
                <a:gridCol w="636054">
                  <a:extLst>
                    <a:ext uri="{9D8B030D-6E8A-4147-A177-3AD203B41FA5}">
                      <a16:colId xmlns:a16="http://schemas.microsoft.com/office/drawing/2014/main" val="3015939930"/>
                    </a:ext>
                  </a:extLst>
                </a:gridCol>
                <a:gridCol w="986980">
                  <a:extLst>
                    <a:ext uri="{9D8B030D-6E8A-4147-A177-3AD203B41FA5}">
                      <a16:colId xmlns:a16="http://schemas.microsoft.com/office/drawing/2014/main" val="1622215895"/>
                    </a:ext>
                  </a:extLst>
                </a:gridCol>
                <a:gridCol w="867567">
                  <a:extLst>
                    <a:ext uri="{9D8B030D-6E8A-4147-A177-3AD203B41FA5}">
                      <a16:colId xmlns:a16="http://schemas.microsoft.com/office/drawing/2014/main" val="1054973521"/>
                    </a:ext>
                  </a:extLst>
                </a:gridCol>
                <a:gridCol w="1033283">
                  <a:extLst>
                    <a:ext uri="{9D8B030D-6E8A-4147-A177-3AD203B41FA5}">
                      <a16:colId xmlns:a16="http://schemas.microsoft.com/office/drawing/2014/main" val="121052145"/>
                    </a:ext>
                  </a:extLst>
                </a:gridCol>
                <a:gridCol w="565381">
                  <a:extLst>
                    <a:ext uri="{9D8B030D-6E8A-4147-A177-3AD203B41FA5}">
                      <a16:colId xmlns:a16="http://schemas.microsoft.com/office/drawing/2014/main" val="186629878"/>
                    </a:ext>
                  </a:extLst>
                </a:gridCol>
                <a:gridCol w="1279418">
                  <a:extLst>
                    <a:ext uri="{9D8B030D-6E8A-4147-A177-3AD203B41FA5}">
                      <a16:colId xmlns:a16="http://schemas.microsoft.com/office/drawing/2014/main" val="4139372636"/>
                    </a:ext>
                  </a:extLst>
                </a:gridCol>
              </a:tblGrid>
              <a:tr h="171806">
                <a:tc rowSpan="18">
                  <a:txBody>
                    <a:bodyPr/>
                    <a:lstStyle/>
                    <a:p>
                      <a:pPr algn="ctr" fontAlgn="ctr"/>
                      <a:r>
                        <a:rPr lang="en-IN" sz="900" u="none" strike="noStrike">
                          <a:effectLst/>
                        </a:rPr>
                        <a:t>Prgrammatic</a:t>
                      </a:r>
                      <a:endParaRPr lang="en-IN" sz="900" b="0" i="0" u="none" strike="noStrike">
                        <a:solidFill>
                          <a:srgbClr val="000000"/>
                        </a:solidFill>
                        <a:effectLst/>
                        <a:latin typeface="Calibri" panose="020F0502020204030204" pitchFamily="34" charset="0"/>
                      </a:endParaRPr>
                    </a:p>
                  </a:txBody>
                  <a:tcPr marL="8181" marR="8181" marT="8181" marB="0" anchor="ctr"/>
                </a:tc>
                <a:tc rowSpan="2">
                  <a:txBody>
                    <a:bodyPr/>
                    <a:lstStyle/>
                    <a:p>
                      <a:pPr algn="l" fontAlgn="ctr"/>
                      <a:r>
                        <a:rPr lang="en-IN" sz="900" u="none" strike="noStrike">
                          <a:effectLst/>
                        </a:rPr>
                        <a:t>SHG</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1513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7.9 ( 7.52- 8.28)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1120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7.3 ( 6.95- 7.78)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1157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8.27 ( 7.81- 8.72)</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080435991"/>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278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7.6 ( 6.76- 8.49)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447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5.8 ( 5.35- 6.41)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549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6.32 ( 5.81- 6.83)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209804977"/>
                  </a:ext>
                </a:extLst>
              </a:tr>
              <a:tr h="269980">
                <a:tc vMerge="1">
                  <a:txBody>
                    <a:bodyPr/>
                    <a:lstStyle/>
                    <a:p>
                      <a:endParaRPr lang="en-IN"/>
                    </a:p>
                  </a:txBody>
                  <a:tcPr/>
                </a:tc>
                <a:tc rowSpan="4">
                  <a:txBody>
                    <a:bodyPr/>
                    <a:lstStyle/>
                    <a:p>
                      <a:pPr algn="l" fontAlgn="ctr"/>
                      <a:r>
                        <a:rPr lang="en-IN" sz="900" u="none" strike="noStrike">
                          <a:effectLst/>
                        </a:rPr>
                        <a:t>JTSP and SHG</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US" sz="900" u="none" strike="noStrike">
                          <a:effectLst/>
                        </a:rPr>
                        <a:t>Non SHG member from non-JTSP blocks</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1256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7.9 (7.51-8.35)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845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7.3 (6.82-7.77)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879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8.31 (7.78-8.84)</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348539692"/>
                  </a:ext>
                </a:extLst>
              </a:tr>
              <a:tr h="278162">
                <a:tc vMerge="1">
                  <a:txBody>
                    <a:bodyPr/>
                    <a:lstStyle/>
                    <a:p>
                      <a:endParaRPr lang="en-IN"/>
                    </a:p>
                  </a:txBody>
                  <a:tcPr/>
                </a:tc>
                <a:tc vMerge="1">
                  <a:txBody>
                    <a:bodyPr/>
                    <a:lstStyle/>
                    <a:p>
                      <a:endParaRPr lang="en-IN"/>
                    </a:p>
                  </a:txBody>
                  <a:tcPr/>
                </a:tc>
                <a:tc>
                  <a:txBody>
                    <a:bodyPr/>
                    <a:lstStyle/>
                    <a:p>
                      <a:pPr algn="l" fontAlgn="ctr"/>
                      <a:r>
                        <a:rPr lang="en-US" sz="900" u="none" strike="noStrike">
                          <a:effectLst/>
                        </a:rPr>
                        <a:t>SHG member from non-JTSP blocks</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200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7.5 (6.56-8.57)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492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6.5 (5.94-7.05)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656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 (6.48-7.52)</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168261946"/>
                  </a:ext>
                </a:extLst>
              </a:tr>
              <a:tr h="269980">
                <a:tc vMerge="1">
                  <a:txBody>
                    <a:bodyPr/>
                    <a:lstStyle/>
                    <a:p>
                      <a:endParaRPr lang="en-IN"/>
                    </a:p>
                  </a:txBody>
                  <a:tcPr/>
                </a:tc>
                <a:tc vMerge="1">
                  <a:txBody>
                    <a:bodyPr/>
                    <a:lstStyle/>
                    <a:p>
                      <a:endParaRPr lang="en-IN"/>
                    </a:p>
                  </a:txBody>
                  <a:tcPr/>
                </a:tc>
                <a:tc>
                  <a:txBody>
                    <a:bodyPr/>
                    <a:lstStyle/>
                    <a:p>
                      <a:pPr algn="l" fontAlgn="ctr"/>
                      <a:r>
                        <a:rPr lang="en-US" sz="900" u="none" strike="noStrike">
                          <a:effectLst/>
                        </a:rPr>
                        <a:t>Non SHG member from JTSP blocks</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257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7.7 (6.83-8.65)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127</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6.7 (5.63-7.9)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5.92 (4.65-7.18)</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80278243"/>
                  </a:ext>
                </a:extLst>
              </a:tr>
              <a:tr h="237256">
                <a:tc vMerge="1">
                  <a:txBody>
                    <a:bodyPr/>
                    <a:lstStyle/>
                    <a:p>
                      <a:endParaRPr lang="en-IN"/>
                    </a:p>
                  </a:txBody>
                  <a:tcPr/>
                </a:tc>
                <a:tc vMerge="1">
                  <a:txBody>
                    <a:bodyPr/>
                    <a:lstStyle/>
                    <a:p>
                      <a:endParaRPr lang="en-IN"/>
                    </a:p>
                  </a:txBody>
                  <a:tcPr/>
                </a:tc>
                <a:tc>
                  <a:txBody>
                    <a:bodyPr/>
                    <a:lstStyle/>
                    <a:p>
                      <a:pPr algn="l" fontAlgn="ctr"/>
                      <a:r>
                        <a:rPr lang="en-US" sz="900" u="none" strike="noStrike">
                          <a:effectLst/>
                        </a:rPr>
                        <a:t>SHG member from JTSP Block</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78</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7.7 (6.12-9.44)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103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5.8 (4.73-6.92)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6.6 (5.3-7.9)</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187898618"/>
                  </a:ext>
                </a:extLst>
              </a:tr>
              <a:tr h="171806">
                <a:tc vMerge="1">
                  <a:txBody>
                    <a:bodyPr/>
                    <a:lstStyle/>
                    <a:p>
                      <a:endParaRPr lang="en-IN"/>
                    </a:p>
                  </a:txBody>
                  <a:tcPr/>
                </a:tc>
                <a:tc rowSpan="2">
                  <a:txBody>
                    <a:bodyPr/>
                    <a:lstStyle/>
                    <a:p>
                      <a:pPr algn="l" fontAlgn="ctr"/>
                      <a:r>
                        <a:rPr lang="en-IN" sz="900" u="none" strike="noStrike">
                          <a:effectLst/>
                        </a:rPr>
                        <a:t>FLW Interaction </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635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8.4 ( 7.81- 9.06)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223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5.8 ( 5.06- 6.54)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1535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7.18 ( 6.83- 7.52)</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898310599"/>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305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12.8 (11.53-14.23)</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185</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10.5 ( 9.11-11.99</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171</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13.2 9(11.44-15.15</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092653331"/>
                  </a:ext>
                </a:extLst>
              </a:tr>
              <a:tr h="171806">
                <a:tc vMerge="1">
                  <a:txBody>
                    <a:bodyPr/>
                    <a:lstStyle/>
                    <a:p>
                      <a:endParaRPr lang="en-IN"/>
                    </a:p>
                  </a:txBody>
                  <a:tcPr/>
                </a:tc>
                <a:tc rowSpan="2">
                  <a:txBody>
                    <a:bodyPr/>
                    <a:lstStyle/>
                    <a:p>
                      <a:pPr algn="l" fontAlgn="ctr"/>
                      <a:r>
                        <a:rPr lang="en-US" sz="900" u="none" strike="noStrike">
                          <a:effectLst/>
                        </a:rPr>
                        <a:t>Any discussion on FP took place during VHSND session</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b"/>
                      <a:r>
                        <a:rPr lang="en-IN" sz="900" u="none" strike="noStrike">
                          <a:effectLst/>
                        </a:rPr>
                        <a:t>201</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12.5 (10.92-14.17)</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168</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9.4 (8.04-10.75)</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144</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11.5 1(9.74-13.28)</a:t>
                      </a:r>
                      <a:endParaRPr lang="en-IN" sz="900" b="0" i="0" u="none" strike="noStrike">
                        <a:solidFill>
                          <a:srgbClr val="000000"/>
                        </a:solidFill>
                        <a:effectLst/>
                        <a:latin typeface="Calibri" panose="020F0502020204030204" pitchFamily="34" charset="0"/>
                      </a:endParaRPr>
                    </a:p>
                  </a:txBody>
                  <a:tcPr marL="8181" marR="8181" marT="8181" marB="0" anchor="b"/>
                </a:tc>
                <a:extLst>
                  <a:ext uri="{0D108BD9-81ED-4DB2-BD59-A6C34878D82A}">
                    <a16:rowId xmlns:a16="http://schemas.microsoft.com/office/drawing/2014/main" val="495015641"/>
                  </a:ext>
                </a:extLst>
              </a:tr>
              <a:tr h="17180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b"/>
                      <a:r>
                        <a:rPr lang="en-IN" sz="900" u="none" strike="noStrike">
                          <a:effectLst/>
                        </a:rPr>
                        <a:t>347</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9.2 (8.34-10.2)</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353</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6.8 (6.15-7.53)</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335</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b"/>
                      <a:r>
                        <a:rPr lang="en-IN" sz="900" u="none" strike="noStrike">
                          <a:effectLst/>
                        </a:rPr>
                        <a:t>7.68 (6.89-8.47)</a:t>
                      </a:r>
                      <a:endParaRPr lang="en-IN" sz="900" b="0" i="0" u="none" strike="noStrike">
                        <a:solidFill>
                          <a:srgbClr val="000000"/>
                        </a:solidFill>
                        <a:effectLst/>
                        <a:latin typeface="Calibri" panose="020F0502020204030204" pitchFamily="34" charset="0"/>
                      </a:endParaRPr>
                    </a:p>
                  </a:txBody>
                  <a:tcPr marL="8181" marR="8181" marT="8181" marB="0" anchor="b"/>
                </a:tc>
                <a:extLst>
                  <a:ext uri="{0D108BD9-81ED-4DB2-BD59-A6C34878D82A}">
                    <a16:rowId xmlns:a16="http://schemas.microsoft.com/office/drawing/2014/main" val="1588007087"/>
                  </a:ext>
                </a:extLst>
              </a:tr>
              <a:tr h="171806">
                <a:tc vMerge="1">
                  <a:txBody>
                    <a:bodyPr/>
                    <a:lstStyle/>
                    <a:p>
                      <a:endParaRPr lang="en-IN"/>
                    </a:p>
                  </a:txBody>
                  <a:tcPr/>
                </a:tc>
                <a:tc rowSpan="2">
                  <a:txBody>
                    <a:bodyPr/>
                    <a:lstStyle/>
                    <a:p>
                      <a:pPr algn="l" fontAlgn="ctr"/>
                      <a:r>
                        <a:rPr lang="en-US" sz="900" u="none" strike="noStrike">
                          <a:effectLst/>
                        </a:rPr>
                        <a:t>FLW advice during current pregnancy/last pregnancy (last trimester) (Q339) - Unprompted</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 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1456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7.39 ( 7.02- 7.75)</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4262553567"/>
                  </a:ext>
                </a:extLst>
              </a:tr>
              <a:tr h="23725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204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9.89 ( 8.60-11.17)</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178058216"/>
                  </a:ext>
                </a:extLst>
              </a:tr>
              <a:tr h="171806">
                <a:tc vMerge="1">
                  <a:txBody>
                    <a:bodyPr/>
                    <a:lstStyle/>
                    <a:p>
                      <a:endParaRPr lang="en-IN"/>
                    </a:p>
                  </a:txBody>
                  <a:tcPr/>
                </a:tc>
                <a:tc rowSpan="2">
                  <a:txBody>
                    <a:bodyPr/>
                    <a:lstStyle/>
                    <a:p>
                      <a:pPr algn="l" fontAlgn="ctr"/>
                      <a:r>
                        <a:rPr lang="en-US" sz="900" u="none" strike="noStrike">
                          <a:effectLst/>
                        </a:rPr>
                        <a:t>PNC Advice during last delivery (Q340) - Unprompted</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ctr"/>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1064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8.63 ( 8.14- 9.13)</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3318166499"/>
                  </a:ext>
                </a:extLst>
              </a:tr>
              <a:tr h="237256">
                <a:tc vMerge="1">
                  <a:txBody>
                    <a:bodyPr/>
                    <a:lstStyle/>
                    <a:p>
                      <a:endParaRPr lang="en-IN"/>
                    </a:p>
                  </a:txBody>
                  <a:tcPr/>
                </a:tc>
                <a:tc vMerge="1">
                  <a:txBody>
                    <a:bodyPr/>
                    <a:lstStyle/>
                    <a:p>
                      <a:endParaRPr lang="en-IN"/>
                    </a:p>
                  </a:txBody>
                  <a:tcPr/>
                </a:tc>
                <a:tc>
                  <a:txBody>
                    <a:bodyPr/>
                    <a:lstStyle/>
                    <a:p>
                      <a:pPr algn="l" fontAlgn="ctr"/>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182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10.7 7( 9.30-12.25</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492939108"/>
                  </a:ext>
                </a:extLst>
              </a:tr>
              <a:tr h="171806">
                <a:tc vMerge="1">
                  <a:txBody>
                    <a:bodyPr/>
                    <a:lstStyle/>
                    <a:p>
                      <a:endParaRPr lang="en-IN"/>
                    </a:p>
                  </a:txBody>
                  <a:tcPr/>
                </a:tc>
                <a:tc rowSpan="2">
                  <a:txBody>
                    <a:bodyPr/>
                    <a:lstStyle/>
                    <a:p>
                      <a:pPr algn="l" fontAlgn="ctr"/>
                      <a:r>
                        <a:rPr lang="en-US" sz="900" u="none" strike="noStrike">
                          <a:effectLst/>
                        </a:rPr>
                        <a:t>Participated in Saas-Bahu Sammelan in last 12 month</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b"/>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1686</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7.52 ( 7.17- 7.86)</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705147417"/>
                  </a:ext>
                </a:extLst>
              </a:tr>
              <a:tr h="220893">
                <a:tc vMerge="1">
                  <a:txBody>
                    <a:bodyPr/>
                    <a:lstStyle/>
                    <a:p>
                      <a:endParaRPr lang="en-IN"/>
                    </a:p>
                  </a:txBody>
                  <a:tcPr/>
                </a:tc>
                <a:tc vMerge="1">
                  <a:txBody>
                    <a:bodyPr/>
                    <a:lstStyle/>
                    <a:p>
                      <a:endParaRPr lang="en-IN"/>
                    </a:p>
                  </a:txBody>
                  <a:tcPr/>
                </a:tc>
                <a:tc>
                  <a:txBody>
                    <a:bodyPr/>
                    <a:lstStyle/>
                    <a:p>
                      <a:pPr algn="l"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20</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7.84 ( 4.54-11.14)</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758493913"/>
                  </a:ext>
                </a:extLst>
              </a:tr>
              <a:tr h="171806">
                <a:tc vMerge="1">
                  <a:txBody>
                    <a:bodyPr/>
                    <a:lstStyle/>
                    <a:p>
                      <a:endParaRPr lang="en-IN"/>
                    </a:p>
                  </a:txBody>
                  <a:tcPr/>
                </a:tc>
                <a:tc rowSpan="2">
                  <a:txBody>
                    <a:bodyPr/>
                    <a:lstStyle/>
                    <a:p>
                      <a:pPr algn="l" fontAlgn="ctr"/>
                      <a:r>
                        <a:rPr lang="en-US" sz="900" u="none" strike="noStrike">
                          <a:effectLst/>
                        </a:rPr>
                        <a:t>Exposure of SARATHI VAN (Met with FP counselor or received contraceptive during Sarathi Van campaign (Q617e_1 or Q617e_2)</a:t>
                      </a:r>
                      <a:endParaRPr lang="en-US" sz="900" b="0" i="0" u="none" strike="noStrike">
                        <a:solidFill>
                          <a:srgbClr val="000000"/>
                        </a:solidFill>
                        <a:effectLst/>
                        <a:latin typeface="Calibri" panose="020F0502020204030204" pitchFamily="34" charset="0"/>
                      </a:endParaRPr>
                    </a:p>
                  </a:txBody>
                  <a:tcPr marL="8181" marR="8181" marT="8181" marB="0" anchor="ctr"/>
                </a:tc>
                <a:tc>
                  <a:txBody>
                    <a:bodyPr/>
                    <a:lstStyle/>
                    <a:p>
                      <a:pPr algn="l" fontAlgn="b"/>
                      <a:r>
                        <a:rPr lang="en-IN" sz="900" u="none" strike="noStrike">
                          <a:effectLst/>
                        </a:rPr>
                        <a:t>No</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1474</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7.52 (7.15-7.88)</a:t>
                      </a:r>
                      <a:endParaRPr lang="en-IN" sz="900" b="0" i="0" u="none" strike="noStrike">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124689648"/>
                  </a:ext>
                </a:extLst>
              </a:tr>
              <a:tr h="359974">
                <a:tc vMerge="1">
                  <a:txBody>
                    <a:bodyPr/>
                    <a:lstStyle/>
                    <a:p>
                      <a:endParaRPr lang="en-IN"/>
                    </a:p>
                  </a:txBody>
                  <a:tcPr/>
                </a:tc>
                <a:tc vMerge="1">
                  <a:txBody>
                    <a:bodyPr/>
                    <a:lstStyle/>
                    <a:p>
                      <a:endParaRPr lang="en-IN"/>
                    </a:p>
                  </a:txBody>
                  <a:tcPr/>
                </a:tc>
                <a:tc>
                  <a:txBody>
                    <a:bodyPr/>
                    <a:lstStyle/>
                    <a:p>
                      <a:pPr algn="l" fontAlgn="b"/>
                      <a:r>
                        <a:rPr lang="en-IN" sz="900" u="none" strike="noStrike">
                          <a:effectLst/>
                        </a:rPr>
                        <a:t>Yes</a:t>
                      </a:r>
                      <a:endParaRPr lang="en-IN" sz="900" b="0" i="0" u="none" strike="noStrike">
                        <a:solidFill>
                          <a:srgbClr val="000000"/>
                        </a:solidFill>
                        <a:effectLst/>
                        <a:latin typeface="Calibri" panose="020F0502020204030204" pitchFamily="34" charset="0"/>
                      </a:endParaRPr>
                    </a:p>
                  </a:txBody>
                  <a:tcPr marL="8181" marR="8181" marT="8181" marB="0" anchor="b"/>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NA</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a:effectLst/>
                        </a:rPr>
                        <a:t>232</a:t>
                      </a:r>
                      <a:endParaRPr lang="en-IN" sz="900" b="0" i="0" u="none" strike="noStrike">
                        <a:solidFill>
                          <a:srgbClr val="000000"/>
                        </a:solidFill>
                        <a:effectLst/>
                        <a:latin typeface="Calibri" panose="020F0502020204030204" pitchFamily="34" charset="0"/>
                      </a:endParaRPr>
                    </a:p>
                  </a:txBody>
                  <a:tcPr marL="8181" marR="8181" marT="8181" marB="0" anchor="ctr"/>
                </a:tc>
                <a:tc>
                  <a:txBody>
                    <a:bodyPr/>
                    <a:lstStyle/>
                    <a:p>
                      <a:pPr algn="ctr" fontAlgn="ctr"/>
                      <a:r>
                        <a:rPr lang="en-IN" sz="900" u="none" strike="noStrike" dirty="0">
                          <a:effectLst/>
                        </a:rPr>
                        <a:t>7.57 (6.63-8.51)</a:t>
                      </a:r>
                      <a:endParaRPr lang="en-IN" sz="900" b="0" i="0" u="none" strike="noStrike" dirty="0">
                        <a:solidFill>
                          <a:srgbClr val="000000"/>
                        </a:solidFill>
                        <a:effectLst/>
                        <a:latin typeface="Calibri" panose="020F0502020204030204" pitchFamily="34" charset="0"/>
                      </a:endParaRPr>
                    </a:p>
                  </a:txBody>
                  <a:tcPr marL="8181" marR="8181" marT="8181" marB="0" anchor="ctr"/>
                </a:tc>
                <a:extLst>
                  <a:ext uri="{0D108BD9-81ED-4DB2-BD59-A6C34878D82A}">
                    <a16:rowId xmlns:a16="http://schemas.microsoft.com/office/drawing/2014/main" val="2551181927"/>
                  </a:ext>
                </a:extLst>
              </a:tr>
            </a:tbl>
          </a:graphicData>
        </a:graphic>
      </p:graphicFrame>
    </p:spTree>
    <p:extLst>
      <p:ext uri="{BB962C8B-B14F-4D97-AF65-F5344CB8AC3E}">
        <p14:creationId xmlns:p14="http://schemas.microsoft.com/office/powerpoint/2010/main" val="3855352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69DC709-82EA-34D0-D466-1828BA97586C}"/>
              </a:ext>
            </a:extLst>
          </p:cNvPr>
          <p:cNvSpPr>
            <a:spLocks noGrp="1"/>
          </p:cNvSpPr>
          <p:nvPr>
            <p:ph type="ftr" sz="quarter" idx="28"/>
          </p:nvPr>
        </p:nvSpPr>
        <p:spPr/>
        <p:txBody>
          <a:bodyPr/>
          <a:lstStyle/>
          <a:p>
            <a:r>
              <a:rPr lang="en-US" noProof="0"/>
              <a:t>Presentation Title</a:t>
            </a:r>
            <a:endParaRPr lang="en-US" noProof="0" dirty="0"/>
          </a:p>
        </p:txBody>
      </p:sp>
      <p:sp>
        <p:nvSpPr>
          <p:cNvPr id="9" name="TextBox 8">
            <a:extLst>
              <a:ext uri="{FF2B5EF4-FFF2-40B4-BE49-F238E27FC236}">
                <a16:creationId xmlns:a16="http://schemas.microsoft.com/office/drawing/2014/main" id="{53814C49-7779-FF61-E141-612C360154DD}"/>
              </a:ext>
            </a:extLst>
          </p:cNvPr>
          <p:cNvSpPr txBox="1"/>
          <p:nvPr/>
        </p:nvSpPr>
        <p:spPr>
          <a:xfrm>
            <a:off x="4346712" y="881551"/>
            <a:ext cx="6096000" cy="369332"/>
          </a:xfrm>
          <a:prstGeom prst="rect">
            <a:avLst/>
          </a:prstGeom>
          <a:noFill/>
        </p:spPr>
        <p:txBody>
          <a:bodyPr wrap="square">
            <a:spAutoFit/>
          </a:bodyPr>
          <a:lstStyle/>
          <a:p>
            <a:r>
              <a:rPr lang="en-IN" sz="1800" b="1" u="sng" dirty="0">
                <a:effectLst/>
                <a:latin typeface="Calibri" panose="020F0502020204030204" pitchFamily="34" charset="0"/>
                <a:ea typeface="Calibri" panose="020F0502020204030204" pitchFamily="34" charset="0"/>
                <a:cs typeface="Mangal" panose="02040503050203030202" pitchFamily="18" charset="0"/>
              </a:rPr>
              <a:t>Table 4</a:t>
            </a:r>
            <a:r>
              <a:rPr lang="en-US" sz="1800" b="1" u="sng" dirty="0">
                <a:effectLst/>
                <a:latin typeface="Calibri" panose="020F0502020204030204" pitchFamily="34" charset="0"/>
                <a:ea typeface="Calibri" panose="020F0502020204030204" pitchFamily="34" charset="0"/>
                <a:cs typeface="Mangal" panose="02040503050203030202" pitchFamily="18" charset="0"/>
              </a:rPr>
              <a:t> Gender Measures (Stratified)</a:t>
            </a:r>
            <a:endParaRPr lang="en-IN" dirty="0"/>
          </a:p>
        </p:txBody>
      </p:sp>
      <p:graphicFrame>
        <p:nvGraphicFramePr>
          <p:cNvPr id="2" name="Table 1">
            <a:extLst>
              <a:ext uri="{FF2B5EF4-FFF2-40B4-BE49-F238E27FC236}">
                <a16:creationId xmlns:a16="http://schemas.microsoft.com/office/drawing/2014/main" id="{8C2E2A5A-39BA-7413-70C3-E19D5A9E7C8B}"/>
              </a:ext>
            </a:extLst>
          </p:cNvPr>
          <p:cNvGraphicFramePr>
            <a:graphicFrameLocks noGrp="1"/>
          </p:cNvGraphicFramePr>
          <p:nvPr>
            <p:extLst>
              <p:ext uri="{D42A27DB-BD31-4B8C-83A1-F6EECF244321}">
                <p14:modId xmlns:p14="http://schemas.microsoft.com/office/powerpoint/2010/main" val="3647934272"/>
              </p:ext>
            </p:extLst>
          </p:nvPr>
        </p:nvGraphicFramePr>
        <p:xfrm>
          <a:off x="838200" y="1412716"/>
          <a:ext cx="5257801" cy="4805197"/>
        </p:xfrm>
        <a:graphic>
          <a:graphicData uri="http://schemas.openxmlformats.org/drawingml/2006/table">
            <a:tbl>
              <a:tblPr>
                <a:tableStyleId>{5C22544A-7EE6-4342-B048-85BDC9FD1C3A}</a:tableStyleId>
              </a:tblPr>
              <a:tblGrid>
                <a:gridCol w="655275">
                  <a:extLst>
                    <a:ext uri="{9D8B030D-6E8A-4147-A177-3AD203B41FA5}">
                      <a16:colId xmlns:a16="http://schemas.microsoft.com/office/drawing/2014/main" val="814484308"/>
                    </a:ext>
                  </a:extLst>
                </a:gridCol>
                <a:gridCol w="655275">
                  <a:extLst>
                    <a:ext uri="{9D8B030D-6E8A-4147-A177-3AD203B41FA5}">
                      <a16:colId xmlns:a16="http://schemas.microsoft.com/office/drawing/2014/main" val="297430674"/>
                    </a:ext>
                  </a:extLst>
                </a:gridCol>
                <a:gridCol w="436850">
                  <a:extLst>
                    <a:ext uri="{9D8B030D-6E8A-4147-A177-3AD203B41FA5}">
                      <a16:colId xmlns:a16="http://schemas.microsoft.com/office/drawing/2014/main" val="2592766254"/>
                    </a:ext>
                  </a:extLst>
                </a:gridCol>
                <a:gridCol w="432950">
                  <a:extLst>
                    <a:ext uri="{9D8B030D-6E8A-4147-A177-3AD203B41FA5}">
                      <a16:colId xmlns:a16="http://schemas.microsoft.com/office/drawing/2014/main" val="2673502350"/>
                    </a:ext>
                  </a:extLst>
                </a:gridCol>
                <a:gridCol w="707930">
                  <a:extLst>
                    <a:ext uri="{9D8B030D-6E8A-4147-A177-3AD203B41FA5}">
                      <a16:colId xmlns:a16="http://schemas.microsoft.com/office/drawing/2014/main" val="3201653319"/>
                    </a:ext>
                  </a:extLst>
                </a:gridCol>
                <a:gridCol w="432950">
                  <a:extLst>
                    <a:ext uri="{9D8B030D-6E8A-4147-A177-3AD203B41FA5}">
                      <a16:colId xmlns:a16="http://schemas.microsoft.com/office/drawing/2014/main" val="4030890259"/>
                    </a:ext>
                  </a:extLst>
                </a:gridCol>
                <a:gridCol w="702080">
                  <a:extLst>
                    <a:ext uri="{9D8B030D-6E8A-4147-A177-3AD203B41FA5}">
                      <a16:colId xmlns:a16="http://schemas.microsoft.com/office/drawing/2014/main" val="940961525"/>
                    </a:ext>
                  </a:extLst>
                </a:gridCol>
                <a:gridCol w="468053">
                  <a:extLst>
                    <a:ext uri="{9D8B030D-6E8A-4147-A177-3AD203B41FA5}">
                      <a16:colId xmlns:a16="http://schemas.microsoft.com/office/drawing/2014/main" val="364260850"/>
                    </a:ext>
                  </a:extLst>
                </a:gridCol>
                <a:gridCol w="766438">
                  <a:extLst>
                    <a:ext uri="{9D8B030D-6E8A-4147-A177-3AD203B41FA5}">
                      <a16:colId xmlns:a16="http://schemas.microsoft.com/office/drawing/2014/main" val="3642385248"/>
                    </a:ext>
                  </a:extLst>
                </a:gridCol>
              </a:tblGrid>
              <a:tr h="91528">
                <a:tc gridSpan="9">
                  <a:txBody>
                    <a:bodyPr/>
                    <a:lstStyle/>
                    <a:p>
                      <a:pPr algn="ctr" fontAlgn="ctr"/>
                      <a:r>
                        <a:rPr lang="en-IN" sz="400" u="none" strike="noStrike">
                          <a:effectLst/>
                        </a:rPr>
                        <a:t>Traditional method (Overall)</a:t>
                      </a:r>
                      <a:endParaRPr lang="en-IN" sz="400" b="1" i="0" u="none" strike="noStrike">
                        <a:solidFill>
                          <a:srgbClr val="000000"/>
                        </a:solidFill>
                        <a:effectLst/>
                        <a:latin typeface="Calibri" panose="020F0502020204030204" pitchFamily="34" charset="0"/>
                      </a:endParaRPr>
                    </a:p>
                  </a:txBody>
                  <a:tcPr marL="4144" marR="4144" marT="4144"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636012946"/>
                  </a:ext>
                </a:extLst>
              </a:tr>
              <a:tr h="114409">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gridSpan="2">
                  <a:txBody>
                    <a:bodyPr/>
                    <a:lstStyle/>
                    <a:p>
                      <a:pPr algn="ctr" fontAlgn="ctr"/>
                      <a:r>
                        <a:rPr lang="en-IN" sz="400" u="none" strike="noStrike">
                          <a:effectLst/>
                        </a:rPr>
                        <a:t>Round-1 (2016)</a:t>
                      </a:r>
                      <a:endParaRPr lang="en-IN" sz="400" b="1" i="0" u="none" strike="noStrike">
                        <a:solidFill>
                          <a:srgbClr val="000000"/>
                        </a:solidFill>
                        <a:effectLst/>
                        <a:latin typeface="Calibri" panose="020F0502020204030204" pitchFamily="34" charset="0"/>
                      </a:endParaRPr>
                    </a:p>
                  </a:txBody>
                  <a:tcPr marL="4144" marR="4144" marT="4144" marB="0" anchor="ctr"/>
                </a:tc>
                <a:tc hMerge="1">
                  <a:txBody>
                    <a:bodyPr/>
                    <a:lstStyle/>
                    <a:p>
                      <a:endParaRPr lang="en-IN"/>
                    </a:p>
                  </a:txBody>
                  <a:tcPr/>
                </a:tc>
                <a:tc gridSpan="2">
                  <a:txBody>
                    <a:bodyPr/>
                    <a:lstStyle/>
                    <a:p>
                      <a:pPr algn="ctr" fontAlgn="ctr"/>
                      <a:r>
                        <a:rPr lang="en-IN" sz="400" u="none" strike="noStrike">
                          <a:effectLst/>
                        </a:rPr>
                        <a:t>Round-2 (2018)</a:t>
                      </a:r>
                      <a:endParaRPr lang="en-IN" sz="400" b="1" i="0" u="none" strike="noStrike">
                        <a:solidFill>
                          <a:srgbClr val="000000"/>
                        </a:solidFill>
                        <a:effectLst/>
                        <a:latin typeface="Calibri" panose="020F0502020204030204" pitchFamily="34" charset="0"/>
                      </a:endParaRPr>
                    </a:p>
                  </a:txBody>
                  <a:tcPr marL="4144" marR="4144" marT="4144" marB="0" anchor="ctr"/>
                </a:tc>
                <a:tc hMerge="1">
                  <a:txBody>
                    <a:bodyPr/>
                    <a:lstStyle/>
                    <a:p>
                      <a:endParaRPr lang="en-IN"/>
                    </a:p>
                  </a:txBody>
                  <a:tcPr/>
                </a:tc>
                <a:tc gridSpan="2">
                  <a:txBody>
                    <a:bodyPr/>
                    <a:lstStyle/>
                    <a:p>
                      <a:pPr algn="ctr" fontAlgn="ctr"/>
                      <a:r>
                        <a:rPr lang="en-IN" sz="400" u="none" strike="noStrike">
                          <a:effectLst/>
                        </a:rPr>
                        <a:t>Round-3 2021</a:t>
                      </a:r>
                      <a:endParaRPr lang="en-IN" sz="400" b="1" i="0" u="none" strike="noStrike">
                        <a:solidFill>
                          <a:srgbClr val="000000"/>
                        </a:solidFill>
                        <a:effectLst/>
                        <a:latin typeface="Calibri" panose="020F0502020204030204" pitchFamily="34" charset="0"/>
                      </a:endParaRPr>
                    </a:p>
                  </a:txBody>
                  <a:tcPr marL="4144" marR="4144" marT="4144" marB="0" anchor="ctr"/>
                </a:tc>
                <a:tc hMerge="1">
                  <a:txBody>
                    <a:bodyPr/>
                    <a:lstStyle/>
                    <a:p>
                      <a:endParaRPr lang="en-IN"/>
                    </a:p>
                  </a:txBody>
                  <a:tcPr/>
                </a:tc>
                <a:extLst>
                  <a:ext uri="{0D108BD9-81ED-4DB2-BD59-A6C34878D82A}">
                    <a16:rowId xmlns:a16="http://schemas.microsoft.com/office/drawing/2014/main" val="2607320486"/>
                  </a:ext>
                </a:extLst>
              </a:tr>
              <a:tr h="118986">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Frequency</a:t>
                      </a:r>
                      <a:endParaRPr lang="en-IN" sz="400" b="1"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Percentage (95% CI)</a:t>
                      </a:r>
                      <a:endParaRPr lang="en-IN" sz="400" b="1"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Frequency</a:t>
                      </a:r>
                      <a:endParaRPr lang="en-IN" sz="400" b="1"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Percentage (95% CI)</a:t>
                      </a:r>
                      <a:endParaRPr lang="en-IN" sz="400" b="1"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Frequency</a:t>
                      </a:r>
                      <a:endParaRPr lang="en-IN" sz="400" b="1"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Percentage (95% CI)</a:t>
                      </a:r>
                      <a:endParaRPr lang="en-IN" sz="400" b="1"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85371592"/>
                  </a:ext>
                </a:extLst>
              </a:tr>
              <a:tr h="146444">
                <a:tc rowSpan="8">
                  <a:txBody>
                    <a:bodyPr/>
                    <a:lstStyle/>
                    <a:p>
                      <a:pPr algn="ctr" fontAlgn="ctr"/>
                      <a:r>
                        <a:rPr lang="en-IN" sz="400" u="none" strike="noStrike">
                          <a:effectLst/>
                        </a:rPr>
                        <a:t>Women's Empowerment </a:t>
                      </a:r>
                      <a:endParaRPr lang="en-IN" sz="400" b="1" i="0" u="none" strike="noStrike">
                        <a:solidFill>
                          <a:srgbClr val="000000"/>
                        </a:solidFill>
                        <a:effectLst/>
                        <a:latin typeface="Calibri" panose="020F0502020204030204" pitchFamily="34" charset="0"/>
                      </a:endParaRPr>
                    </a:p>
                  </a:txBody>
                  <a:tcPr marL="4144" marR="4144" marT="4144" marB="0" anchor="ctr"/>
                </a:tc>
                <a:tc rowSpan="2">
                  <a:txBody>
                    <a:bodyPr/>
                    <a:lstStyle/>
                    <a:p>
                      <a:pPr algn="l" fontAlgn="ctr"/>
                      <a:r>
                        <a:rPr lang="en-US" sz="400" u="none" strike="noStrike">
                          <a:effectLst/>
                        </a:rPr>
                        <a:t>Mobility  (At least 2 components out of 4)</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694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6.7 ( 6.2- 7.2)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829</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7.7 (7.22- 8.23)</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751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7.7 ( 7.23- 8.30)</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408169223"/>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1097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8.7 ( 8.2- 9.2)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738</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6.1 (5.69- 6.54)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955</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7.3 ( 6.89- 7.79)</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147157598"/>
                  </a:ext>
                </a:extLst>
              </a:tr>
              <a:tr h="146444">
                <a:tc vMerge="1">
                  <a:txBody>
                    <a:bodyPr/>
                    <a:lstStyle/>
                    <a:p>
                      <a:endParaRPr lang="en-IN"/>
                    </a:p>
                  </a:txBody>
                  <a:tcPr/>
                </a:tc>
                <a:tc rowSpan="2">
                  <a:txBody>
                    <a:bodyPr/>
                    <a:lstStyle/>
                    <a:p>
                      <a:pPr algn="l" fontAlgn="ctr"/>
                      <a:r>
                        <a:rPr lang="en-US" sz="400" u="none" strike="noStrike">
                          <a:effectLst/>
                        </a:rPr>
                        <a:t>Economic independence (At least 2 components out of 3)</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1060</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7.0 ( 6.6- 7.4)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607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6.8 (6.30- 7.35)</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473</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6.4 ( 5.90- 7.03)</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448038214"/>
                  </a:ext>
                </a:extLst>
              </a:tr>
              <a:tr h="151021">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731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9.3 ( 8.7- 9.9)</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960</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6.9 (6.48- 7.33)</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1233</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8.0 ( 7.60- 8.46)</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917305830"/>
                  </a:ext>
                </a:extLst>
              </a:tr>
              <a:tr h="146444">
                <a:tc vMerge="1">
                  <a:txBody>
                    <a:bodyPr/>
                    <a:lstStyle/>
                    <a:p>
                      <a:endParaRPr lang="en-IN"/>
                    </a:p>
                  </a:txBody>
                  <a:tcPr/>
                </a:tc>
                <a:tc rowSpan="2">
                  <a:txBody>
                    <a:bodyPr/>
                    <a:lstStyle/>
                    <a:p>
                      <a:pPr algn="l" fontAlgn="ctr"/>
                      <a:r>
                        <a:rPr lang="en-US" sz="400" u="none" strike="noStrike">
                          <a:effectLst/>
                        </a:rPr>
                        <a:t>Decision making (At least 2 components out of 4)</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371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6.4 ( 5.7- 7.0)</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170</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5.9 (5.12- 6.86)</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268</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7.1 ( 6.34- 7.99)</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835267786"/>
                  </a:ext>
                </a:extLst>
              </a:tr>
              <a:tr h="151021">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1414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8.3 ( 7.9- 8.8)</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1397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 (6.65- 7.36)</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1438</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7.6 ( 7.22- 7.98)</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327283481"/>
                  </a:ext>
                </a:extLst>
              </a:tr>
              <a:tr h="146444">
                <a:tc vMerge="1">
                  <a:txBody>
                    <a:bodyPr/>
                    <a:lstStyle/>
                    <a:p>
                      <a:endParaRPr lang="en-IN"/>
                    </a:p>
                  </a:txBody>
                  <a:tcPr/>
                </a:tc>
                <a:tc rowSpan="2">
                  <a:txBody>
                    <a:bodyPr/>
                    <a:lstStyle/>
                    <a:p>
                      <a:pPr algn="l" fontAlgn="ctr"/>
                      <a:r>
                        <a:rPr lang="en-US" sz="400" u="none" strike="noStrike">
                          <a:effectLst/>
                        </a:rPr>
                        <a:t>Women's Empowerment (mobility, economic independence and household decision-making) - At least 5 components out of 11</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451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6.1 ( 5.5- 6.6)</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256</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6.6 (5.89- 7.48)</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276</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6.6 ( 5.90- 7.42)</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899871325"/>
                  </a:ext>
                </a:extLst>
              </a:tr>
              <a:tr h="517132">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1340</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8.6 ( 8.2- 9.1)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1311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6.9 (6.55- 7.27)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1430</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7.7 ( 7.33- 8.10)</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549930890"/>
                  </a:ext>
                </a:extLst>
              </a:tr>
              <a:tr h="146444">
                <a:tc rowSpan="2">
                  <a:txBody>
                    <a:bodyPr/>
                    <a:lstStyle/>
                    <a:p>
                      <a:pPr algn="ctr" fontAlgn="ctr"/>
                      <a:r>
                        <a:rPr lang="en-IN" sz="400" u="none" strike="noStrike">
                          <a:effectLst/>
                        </a:rPr>
                        <a:t> </a:t>
                      </a:r>
                      <a:endParaRPr lang="en-IN" sz="400" b="1" i="0" u="none" strike="noStrike">
                        <a:solidFill>
                          <a:srgbClr val="000000"/>
                        </a:solidFill>
                        <a:effectLst/>
                        <a:latin typeface="Calibri" panose="020F0502020204030204" pitchFamily="34" charset="0"/>
                      </a:endParaRPr>
                    </a:p>
                  </a:txBody>
                  <a:tcPr marL="4144" marR="4144" marT="4144" marB="0" anchor="ctr"/>
                </a:tc>
                <a:tc rowSpan="2">
                  <a:txBody>
                    <a:bodyPr/>
                    <a:lstStyle/>
                    <a:p>
                      <a:pPr algn="l" fontAlgn="ctr"/>
                      <a:r>
                        <a:rPr lang="en-IN" sz="400" u="none" strike="noStrike">
                          <a:effectLst/>
                        </a:rPr>
                        <a:t>Type of area</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Rural</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1595</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7.7 ( 7.3- 8.1)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1435</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6.6 (6.35- 7.02)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1444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7.0 ( 6.73- 7.44)</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295049403"/>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Urban</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196</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8.9 ( 7.7-10.1)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132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9.92 (8.32-11.53)</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262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11. (10.07-12.66)</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4159280410"/>
                  </a:ext>
                </a:extLst>
              </a:tr>
              <a:tr h="146444">
                <a:tc rowSpan="18">
                  <a:txBody>
                    <a:bodyPr/>
                    <a:lstStyle/>
                    <a:p>
                      <a:pPr algn="ctr" fontAlgn="ctr"/>
                      <a:r>
                        <a:rPr lang="en-IN" sz="400" u="none" strike="noStrike">
                          <a:effectLst/>
                        </a:rPr>
                        <a:t>Interspousal communication</a:t>
                      </a:r>
                      <a:endParaRPr lang="en-IN" sz="400" b="1" i="0" u="none" strike="noStrike">
                        <a:solidFill>
                          <a:srgbClr val="000000"/>
                        </a:solidFill>
                        <a:effectLst/>
                        <a:latin typeface="Calibri" panose="020F0502020204030204" pitchFamily="34" charset="0"/>
                      </a:endParaRPr>
                    </a:p>
                  </a:txBody>
                  <a:tcPr marL="4144" marR="4144" marT="4144" marB="0" anchor="ctr"/>
                </a:tc>
                <a:tc rowSpan="6">
                  <a:txBody>
                    <a:bodyPr/>
                    <a:lstStyle/>
                    <a:p>
                      <a:pPr algn="l" fontAlgn="ctr"/>
                      <a:r>
                        <a:rPr lang="en-US" sz="400" u="none" strike="noStrike">
                          <a:effectLst/>
                        </a:rPr>
                        <a:t>Interspousal communication - (Ever 731a, 732 &amp; Q736)</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Poor</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372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8.8 ( 8.01- 9.73)</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843296927"/>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Average</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dirty="0">
                          <a:effectLst/>
                        </a:rPr>
                        <a:t> </a:t>
                      </a:r>
                      <a:endParaRPr lang="en-IN" sz="400" b="0" i="0" u="none" strike="noStrike" dirty="0">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419</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11.3 (10.35-12.40)</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335782228"/>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Good</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882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17.9 (16.88-19.03)</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968581697"/>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None</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372</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8.8 ( 8.01- 9.73)</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122066752"/>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Any</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104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9.8 ( 8.02-11.61)</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065258735"/>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More than 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1197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15.8 (15.06-16.71)</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91663746"/>
                  </a:ext>
                </a:extLst>
              </a:tr>
              <a:tr h="146444">
                <a:tc vMerge="1">
                  <a:txBody>
                    <a:bodyPr/>
                    <a:lstStyle/>
                    <a:p>
                      <a:endParaRPr lang="en-IN"/>
                    </a:p>
                  </a:txBody>
                  <a:tcPr/>
                </a:tc>
                <a:tc rowSpan="6">
                  <a:txBody>
                    <a:bodyPr/>
                    <a:lstStyle/>
                    <a:p>
                      <a:pPr algn="l" fontAlgn="ctr"/>
                      <a:r>
                        <a:rPr lang="en-US" sz="400" u="none" strike="noStrike">
                          <a:effectLst/>
                        </a:rPr>
                        <a:t>Interspousal communication - recent (in last 12 months 733, 734 &amp; Q736)</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Poor</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687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9.7 ( 9.08-10.47)</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232375673"/>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Average</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477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14.4 (13.27-15.67)</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46167843"/>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Good</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509</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20. (19.06-22.25)</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369484747"/>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None</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687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9.7 ( 9.08-10.47)</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324070976"/>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Any</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477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14.4 (13.27-15.67)</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843593814"/>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More than 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509</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20.6 (19.06-22.25)</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83235773"/>
                  </a:ext>
                </a:extLst>
              </a:tr>
              <a:tr h="146444">
                <a:tc vMerge="1">
                  <a:txBody>
                    <a:bodyPr/>
                    <a:lstStyle/>
                    <a:p>
                      <a:endParaRPr lang="en-IN"/>
                    </a:p>
                  </a:txBody>
                  <a:tcPr/>
                </a:tc>
                <a:tc rowSpan="6">
                  <a:txBody>
                    <a:bodyPr/>
                    <a:lstStyle/>
                    <a:p>
                      <a:pPr algn="l" fontAlgn="ctr"/>
                      <a:r>
                        <a:rPr lang="en-US" sz="400" u="none" strike="noStrike">
                          <a:effectLst/>
                        </a:rPr>
                        <a:t>Interspousal communication - overall (731a, 732, 733, 734, 736</a:t>
                      </a:r>
                      <a:endParaRPr lang="en-US"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Poor</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371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8.8 ( 7.99- 9.71)</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311705895"/>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Average</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368</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11 ( 9.94-12.06)</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2761274476"/>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Good</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934</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17.7 (16.75-18.82)</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147472335"/>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None</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371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8.8 ( 7.99- 9.71)</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829561844"/>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Any</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97</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a:effectLst/>
                        </a:rPr>
                        <a:t>9.7 ( 7.90-11.58)</a:t>
                      </a:r>
                      <a:endParaRPr lang="en-IN" sz="400" b="0" i="0" u="none" strike="noStrike">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823466358"/>
                  </a:ext>
                </a:extLst>
              </a:tr>
              <a:tr h="146444">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More than 1</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4144" marR="4144" marT="4144" marB="0" anchor="b"/>
                </a:tc>
                <a:tc>
                  <a:txBody>
                    <a:bodyPr/>
                    <a:lstStyle/>
                    <a:p>
                      <a:pPr algn="ctr" fontAlgn="ctr"/>
                      <a:r>
                        <a:rPr lang="en-IN" sz="400" u="none" strike="noStrike">
                          <a:effectLst/>
                        </a:rPr>
                        <a:t>1205</a:t>
                      </a:r>
                      <a:endParaRPr lang="en-IN" sz="400" b="0" i="0" u="none" strike="noStrike">
                        <a:solidFill>
                          <a:srgbClr val="000000"/>
                        </a:solidFill>
                        <a:effectLst/>
                        <a:latin typeface="Calibri" panose="020F0502020204030204" pitchFamily="34" charset="0"/>
                      </a:endParaRPr>
                    </a:p>
                  </a:txBody>
                  <a:tcPr marL="4144" marR="4144" marT="4144" marB="0" anchor="ctr"/>
                </a:tc>
                <a:tc>
                  <a:txBody>
                    <a:bodyPr/>
                    <a:lstStyle/>
                    <a:p>
                      <a:pPr algn="ctr" fontAlgn="ctr"/>
                      <a:r>
                        <a:rPr lang="en-IN" sz="400" u="none" strike="noStrike" dirty="0">
                          <a:effectLst/>
                        </a:rPr>
                        <a:t>15.8 (15.03-16.67)</a:t>
                      </a:r>
                      <a:endParaRPr lang="en-IN" sz="400" b="0" i="0" u="none" strike="noStrike" dirty="0">
                        <a:solidFill>
                          <a:srgbClr val="000000"/>
                        </a:solidFill>
                        <a:effectLst/>
                        <a:latin typeface="Calibri" panose="020F0502020204030204" pitchFamily="34" charset="0"/>
                      </a:endParaRPr>
                    </a:p>
                  </a:txBody>
                  <a:tcPr marL="4144" marR="4144" marT="4144" marB="0" anchor="ctr"/>
                </a:tc>
                <a:extLst>
                  <a:ext uri="{0D108BD9-81ED-4DB2-BD59-A6C34878D82A}">
                    <a16:rowId xmlns:a16="http://schemas.microsoft.com/office/drawing/2014/main" val="3659000366"/>
                  </a:ext>
                </a:extLst>
              </a:tr>
            </a:tbl>
          </a:graphicData>
        </a:graphic>
      </p:graphicFrame>
      <p:graphicFrame>
        <p:nvGraphicFramePr>
          <p:cNvPr id="3" name="Table 2">
            <a:extLst>
              <a:ext uri="{FF2B5EF4-FFF2-40B4-BE49-F238E27FC236}">
                <a16:creationId xmlns:a16="http://schemas.microsoft.com/office/drawing/2014/main" id="{3D66C570-E3FB-48D1-2C61-45E24A1746F8}"/>
              </a:ext>
            </a:extLst>
          </p:cNvPr>
          <p:cNvGraphicFramePr>
            <a:graphicFrameLocks noGrp="1"/>
          </p:cNvGraphicFramePr>
          <p:nvPr>
            <p:extLst>
              <p:ext uri="{D42A27DB-BD31-4B8C-83A1-F6EECF244321}">
                <p14:modId xmlns:p14="http://schemas.microsoft.com/office/powerpoint/2010/main" val="3381694493"/>
              </p:ext>
            </p:extLst>
          </p:nvPr>
        </p:nvGraphicFramePr>
        <p:xfrm>
          <a:off x="6449570" y="1412716"/>
          <a:ext cx="5257799" cy="4805198"/>
        </p:xfrm>
        <a:graphic>
          <a:graphicData uri="http://schemas.openxmlformats.org/drawingml/2006/table">
            <a:tbl>
              <a:tblPr>
                <a:tableStyleId>{5C22544A-7EE6-4342-B048-85BDC9FD1C3A}</a:tableStyleId>
              </a:tblPr>
              <a:tblGrid>
                <a:gridCol w="654063">
                  <a:extLst>
                    <a:ext uri="{9D8B030D-6E8A-4147-A177-3AD203B41FA5}">
                      <a16:colId xmlns:a16="http://schemas.microsoft.com/office/drawing/2014/main" val="3761632734"/>
                    </a:ext>
                  </a:extLst>
                </a:gridCol>
                <a:gridCol w="874176">
                  <a:extLst>
                    <a:ext uri="{9D8B030D-6E8A-4147-A177-3AD203B41FA5}">
                      <a16:colId xmlns:a16="http://schemas.microsoft.com/office/drawing/2014/main" val="2976036598"/>
                    </a:ext>
                  </a:extLst>
                </a:gridCol>
                <a:gridCol w="503582">
                  <a:extLst>
                    <a:ext uri="{9D8B030D-6E8A-4147-A177-3AD203B41FA5}">
                      <a16:colId xmlns:a16="http://schemas.microsoft.com/office/drawing/2014/main" val="2916277428"/>
                    </a:ext>
                  </a:extLst>
                </a:gridCol>
                <a:gridCol w="148387">
                  <a:extLst>
                    <a:ext uri="{9D8B030D-6E8A-4147-A177-3AD203B41FA5}">
                      <a16:colId xmlns:a16="http://schemas.microsoft.com/office/drawing/2014/main" val="3861331468"/>
                    </a:ext>
                  </a:extLst>
                </a:gridCol>
                <a:gridCol w="708566">
                  <a:extLst>
                    <a:ext uri="{9D8B030D-6E8A-4147-A177-3AD203B41FA5}">
                      <a16:colId xmlns:a16="http://schemas.microsoft.com/office/drawing/2014/main" val="3929544687"/>
                    </a:ext>
                  </a:extLst>
                </a:gridCol>
                <a:gridCol w="436041">
                  <a:extLst>
                    <a:ext uri="{9D8B030D-6E8A-4147-A177-3AD203B41FA5}">
                      <a16:colId xmlns:a16="http://schemas.microsoft.com/office/drawing/2014/main" val="1146256703"/>
                    </a:ext>
                  </a:extLst>
                </a:gridCol>
                <a:gridCol w="700780">
                  <a:extLst>
                    <a:ext uri="{9D8B030D-6E8A-4147-A177-3AD203B41FA5}">
                      <a16:colId xmlns:a16="http://schemas.microsoft.com/office/drawing/2014/main" val="1304984171"/>
                    </a:ext>
                  </a:extLst>
                </a:gridCol>
                <a:gridCol w="467186">
                  <a:extLst>
                    <a:ext uri="{9D8B030D-6E8A-4147-A177-3AD203B41FA5}">
                      <a16:colId xmlns:a16="http://schemas.microsoft.com/office/drawing/2014/main" val="2541749790"/>
                    </a:ext>
                  </a:extLst>
                </a:gridCol>
                <a:gridCol w="765018">
                  <a:extLst>
                    <a:ext uri="{9D8B030D-6E8A-4147-A177-3AD203B41FA5}">
                      <a16:colId xmlns:a16="http://schemas.microsoft.com/office/drawing/2014/main" val="3233727831"/>
                    </a:ext>
                  </a:extLst>
                </a:gridCol>
              </a:tblGrid>
              <a:tr h="108797">
                <a:tc rowSpan="3">
                  <a:txBody>
                    <a:bodyPr/>
                    <a:lstStyle/>
                    <a:p>
                      <a:pPr algn="ctr" fontAlgn="ctr"/>
                      <a:r>
                        <a:rPr lang="en-IN" sz="400" u="none" strike="noStrike">
                          <a:effectLst/>
                        </a:rPr>
                        <a:t>Self efficacy</a:t>
                      </a:r>
                      <a:endParaRPr lang="en-IN" sz="400" b="1" i="0" u="none" strike="noStrike">
                        <a:solidFill>
                          <a:srgbClr val="000000"/>
                        </a:solidFill>
                        <a:effectLst/>
                        <a:latin typeface="Calibri" panose="020F0502020204030204" pitchFamily="34" charset="0"/>
                      </a:endParaRPr>
                    </a:p>
                  </a:txBody>
                  <a:tcPr marL="3437" marR="3437" marT="3437" marB="0" anchor="ctr"/>
                </a:tc>
                <a:tc rowSpan="3">
                  <a:txBody>
                    <a:bodyPr/>
                    <a:lstStyle/>
                    <a:p>
                      <a:pPr algn="l" fontAlgn="ctr"/>
                      <a:r>
                        <a:rPr lang="en-IN" sz="400" u="none" strike="noStrike">
                          <a:effectLst/>
                        </a:rPr>
                        <a:t>Overall Self efficacy</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Low</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312</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5.5 ( 4.98- 6.18)</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2332753"/>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Medium</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680</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8.0 ( 7.49- 8.65)</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208400631"/>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High</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714</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8.2 ( 7.67- 8.82)</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160183959"/>
                  </a:ext>
                </a:extLst>
              </a:tr>
              <a:tr h="108797">
                <a:tc rowSpan="16">
                  <a:txBody>
                    <a:bodyPr/>
                    <a:lstStyle/>
                    <a:p>
                      <a:pPr algn="ctr" fontAlgn="ctr"/>
                      <a:r>
                        <a:rPr lang="en-US" sz="400" u="none" strike="noStrike">
                          <a:effectLst/>
                        </a:rPr>
                        <a:t>Myths and misperception about contraceptive method</a:t>
                      </a:r>
                      <a:endParaRPr lang="en-US" sz="400" b="1" i="0" u="none" strike="noStrike">
                        <a:solidFill>
                          <a:srgbClr val="000000"/>
                        </a:solidFill>
                        <a:effectLst/>
                        <a:latin typeface="Calibri" panose="020F0502020204030204" pitchFamily="34" charset="0"/>
                      </a:endParaRPr>
                    </a:p>
                  </a:txBody>
                  <a:tcPr marL="3437" marR="3437" marT="3437" marB="0" anchor="ctr"/>
                </a:tc>
                <a:tc rowSpan="2">
                  <a:txBody>
                    <a:bodyPr/>
                    <a:lstStyle/>
                    <a:p>
                      <a:pPr algn="l" fontAlgn="ctr"/>
                      <a:r>
                        <a:rPr lang="en-US" sz="400" u="none" strike="noStrike">
                          <a:effectLst/>
                        </a:rPr>
                        <a:t>Any myth about female sterilization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405</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5.3 ( 4.85- 5.87)</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533047681"/>
                  </a:ext>
                </a:extLst>
              </a:tr>
              <a:tr h="256409">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1241</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8.8 ( 8.38- 9.32)</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742455928"/>
                  </a:ext>
                </a:extLst>
              </a:tr>
              <a:tr h="108797">
                <a:tc vMerge="1">
                  <a:txBody>
                    <a:bodyPr/>
                    <a:lstStyle/>
                    <a:p>
                      <a:endParaRPr lang="en-IN"/>
                    </a:p>
                  </a:txBody>
                  <a:tcPr/>
                </a:tc>
                <a:tc rowSpan="2">
                  <a:txBody>
                    <a:bodyPr/>
                    <a:lstStyle/>
                    <a:p>
                      <a:pPr algn="l" fontAlgn="ctr"/>
                      <a:r>
                        <a:rPr lang="en-US" sz="400" u="none" strike="noStrike">
                          <a:effectLst/>
                        </a:rPr>
                        <a:t>Any myth about male sterilization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124</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8.5 ( 7.12-10.00)</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480746789"/>
                  </a:ext>
                </a:extLst>
              </a:tr>
              <a:tr h="256409">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1001</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9.5 ( 8.94-10.06)</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594519367"/>
                  </a:ext>
                </a:extLst>
              </a:tr>
              <a:tr h="108797">
                <a:tc vMerge="1">
                  <a:txBody>
                    <a:bodyPr/>
                    <a:lstStyle/>
                    <a:p>
                      <a:endParaRPr lang="en-IN"/>
                    </a:p>
                  </a:txBody>
                  <a:tcPr/>
                </a:tc>
                <a:tc rowSpan="2">
                  <a:txBody>
                    <a:bodyPr/>
                    <a:lstStyle/>
                    <a:p>
                      <a:pPr algn="l" fontAlgn="ctr"/>
                      <a:r>
                        <a:rPr lang="en-US" sz="400" u="none" strike="noStrike">
                          <a:effectLst/>
                        </a:rPr>
                        <a:t>Any myth about injectables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209</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10.8 ( 9.42-12.18)</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369420728"/>
                  </a:ext>
                </a:extLst>
              </a:tr>
              <a:tr h="196108">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1497</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7.2 ( 6.86- 7.57)</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253874431"/>
                  </a:ext>
                </a:extLst>
              </a:tr>
              <a:tr h="108797">
                <a:tc vMerge="1">
                  <a:txBody>
                    <a:bodyPr/>
                    <a:lstStyle/>
                    <a:p>
                      <a:endParaRPr lang="en-IN"/>
                    </a:p>
                  </a:txBody>
                  <a:tcPr/>
                </a:tc>
                <a:tc rowSpan="2">
                  <a:txBody>
                    <a:bodyPr/>
                    <a:lstStyle/>
                    <a:p>
                      <a:pPr algn="l" fontAlgn="ctr"/>
                      <a:r>
                        <a:rPr lang="en-US" sz="400" u="none" strike="noStrike">
                          <a:effectLst/>
                        </a:rPr>
                        <a:t>Any myth about IUCD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116</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 ( 8.32-11.80)</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4210209295"/>
                  </a:ext>
                </a:extLst>
              </a:tr>
              <a:tr h="196108">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1151</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9.2 ( 8.75- 9.76)</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523222749"/>
                  </a:ext>
                </a:extLst>
              </a:tr>
              <a:tr h="108797">
                <a:tc vMerge="1">
                  <a:txBody>
                    <a:bodyPr/>
                    <a:lstStyle/>
                    <a:p>
                      <a:endParaRPr lang="en-IN"/>
                    </a:p>
                  </a:txBody>
                  <a:tcPr/>
                </a:tc>
                <a:tc rowSpan="2">
                  <a:txBody>
                    <a:bodyPr/>
                    <a:lstStyle/>
                    <a:p>
                      <a:pPr algn="l" fontAlgn="ctr"/>
                      <a:r>
                        <a:rPr lang="en-US" sz="400" u="none" strike="noStrike">
                          <a:effectLst/>
                        </a:rPr>
                        <a:t>Any myth about MALA N pills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192</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10.5 ( 9.18-12.01)</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430986975"/>
                  </a:ext>
                </a:extLst>
              </a:tr>
              <a:tr h="196108">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954</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 ( 9.44-10.65)</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462782066"/>
                  </a:ext>
                </a:extLst>
              </a:tr>
              <a:tr h="108797">
                <a:tc vMerge="1">
                  <a:txBody>
                    <a:bodyPr/>
                    <a:lstStyle/>
                    <a:p>
                      <a:endParaRPr lang="en-IN"/>
                    </a:p>
                  </a:txBody>
                  <a:tcPr/>
                </a:tc>
                <a:tc rowSpan="2">
                  <a:txBody>
                    <a:bodyPr/>
                    <a:lstStyle/>
                    <a:p>
                      <a:pPr algn="l" fontAlgn="ctr"/>
                      <a:r>
                        <a:rPr lang="en-US" sz="400" u="none" strike="noStrike">
                          <a:effectLst/>
                        </a:rPr>
                        <a:t>Any myth about Chhaya pills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65</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12 ( 9.33-14.85)</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112329827"/>
                  </a:ext>
                </a:extLst>
              </a:tr>
              <a:tr h="196108">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300</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10.7 ( 9.57-11.87)</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629745808"/>
                  </a:ext>
                </a:extLst>
              </a:tr>
              <a:tr h="108797">
                <a:tc vMerge="1">
                  <a:txBody>
                    <a:bodyPr/>
                    <a:lstStyle/>
                    <a:p>
                      <a:endParaRPr lang="en-IN"/>
                    </a:p>
                  </a:txBody>
                  <a:tcPr/>
                </a:tc>
                <a:tc rowSpan="2">
                  <a:txBody>
                    <a:bodyPr/>
                    <a:lstStyle/>
                    <a:p>
                      <a:pPr algn="l" fontAlgn="ctr"/>
                      <a:r>
                        <a:rPr lang="en-US" sz="400" u="none" strike="noStrike">
                          <a:effectLst/>
                        </a:rPr>
                        <a:t>Any myth about Emergency Contraceptive Pills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46</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14.1 (10.39-17.99)</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387541554"/>
                  </a:ext>
                </a:extLst>
              </a:tr>
              <a:tr h="316710">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165</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11.6 ( 9.96-13.30)</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488355453"/>
                  </a:ext>
                </a:extLst>
              </a:tr>
              <a:tr h="108797">
                <a:tc vMerge="1">
                  <a:txBody>
                    <a:bodyPr/>
                    <a:lstStyle/>
                    <a:p>
                      <a:endParaRPr lang="en-IN"/>
                    </a:p>
                  </a:txBody>
                  <a:tcPr/>
                </a:tc>
                <a:tc rowSpan="2">
                  <a:txBody>
                    <a:bodyPr/>
                    <a:lstStyle/>
                    <a:p>
                      <a:pPr algn="l" fontAlgn="ctr"/>
                      <a:r>
                        <a:rPr lang="en-US" sz="400" u="none" strike="noStrike">
                          <a:effectLst/>
                        </a:rPr>
                        <a:t>Any myth about Condoms among those who were aware of the method</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No</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431</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13.1 (11.95-14.26)</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018512887"/>
                  </a:ext>
                </a:extLst>
              </a:tr>
              <a:tr h="196108">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Yes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810</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9.7 ( 9.11-10.39)</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245941812"/>
                  </a:ext>
                </a:extLst>
              </a:tr>
              <a:tr h="108797">
                <a:tc rowSpan="9">
                  <a:txBody>
                    <a:bodyPr/>
                    <a:lstStyle/>
                    <a:p>
                      <a:pPr algn="ctr" fontAlgn="ctr"/>
                      <a:r>
                        <a:rPr lang="en-IN" sz="400" u="none" strike="noStrike">
                          <a:effectLst/>
                        </a:rPr>
                        <a:t>Knowledge</a:t>
                      </a:r>
                      <a:endParaRPr lang="en-IN" sz="400" b="1" i="0" u="none" strike="noStrike">
                        <a:solidFill>
                          <a:srgbClr val="000000"/>
                        </a:solidFill>
                        <a:effectLst/>
                        <a:latin typeface="Calibri" panose="020F0502020204030204" pitchFamily="34" charset="0"/>
                      </a:endParaRPr>
                    </a:p>
                  </a:txBody>
                  <a:tcPr marL="3437" marR="3437" marT="3437" marB="0" anchor="ctr"/>
                </a:tc>
                <a:tc rowSpan="3">
                  <a:txBody>
                    <a:bodyPr/>
                    <a:lstStyle/>
                    <a:p>
                      <a:pPr algn="l" fontAlgn="ctr"/>
                      <a:r>
                        <a:rPr lang="en-US" sz="400" u="none" strike="noStrike">
                          <a:effectLst/>
                        </a:rPr>
                        <a:t>Overall knowledge regarding correct usage of FP methods</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Poor</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580</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6.3 ( 5.86- 6.86)</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893813632"/>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Average</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576</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10.7 ( 9.93-11.59)</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674877120"/>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Good</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385</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13.2 (12.04-14.51)</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933479827"/>
                  </a:ext>
                </a:extLst>
              </a:tr>
              <a:tr h="108797">
                <a:tc vMerge="1">
                  <a:txBody>
                    <a:bodyPr/>
                    <a:lstStyle/>
                    <a:p>
                      <a:endParaRPr lang="en-IN"/>
                    </a:p>
                  </a:txBody>
                  <a:tcPr/>
                </a:tc>
                <a:tc rowSpan="3">
                  <a:txBody>
                    <a:bodyPr/>
                    <a:lstStyle/>
                    <a:p>
                      <a:pPr algn="l" fontAlgn="ctr"/>
                      <a:r>
                        <a:rPr lang="en-IN" sz="400" u="none" strike="noStrike">
                          <a:effectLst/>
                        </a:rPr>
                        <a:t>Overall knowledge regarding HTSP</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Poor</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516</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6.0 ( 5.54- 6.55)</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042411917"/>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Average</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608</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8.5 ( 7.91- 9.21)</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4158192839"/>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Good</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582</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8.2 ( 7.62- 8.91)</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768156251"/>
                  </a:ext>
                </a:extLst>
              </a:tr>
              <a:tr h="108797">
                <a:tc vMerge="1">
                  <a:txBody>
                    <a:bodyPr/>
                    <a:lstStyle/>
                    <a:p>
                      <a:endParaRPr lang="en-IN"/>
                    </a:p>
                  </a:txBody>
                  <a:tcPr/>
                </a:tc>
                <a:tc rowSpan="3">
                  <a:txBody>
                    <a:bodyPr/>
                    <a:lstStyle/>
                    <a:p>
                      <a:pPr algn="l" fontAlgn="ctr"/>
                      <a:r>
                        <a:rPr lang="en-IN" sz="400" u="none" strike="noStrike">
                          <a:effectLst/>
                        </a:rPr>
                        <a:t>Overall knowledge regarding  FP</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Poor</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361</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4.9 ( 4.46- 5.46)</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650368610"/>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Average</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528</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8.0 ( 7.43- 8.76)</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588595755"/>
                  </a:ext>
                </a:extLst>
              </a:tr>
              <a:tr h="108797">
                <a:tc vMerge="1">
                  <a:txBody>
                    <a:bodyPr/>
                    <a:lstStyle/>
                    <a:p>
                      <a:endParaRPr lang="en-IN"/>
                    </a:p>
                  </a:txBody>
                  <a:tcPr/>
                </a:tc>
                <a:tc vMerge="1">
                  <a:txBody>
                    <a:bodyPr/>
                    <a:lstStyle/>
                    <a:p>
                      <a:endParaRPr lang="en-IN"/>
                    </a:p>
                  </a:txBody>
                  <a:tcPr/>
                </a:tc>
                <a:tc>
                  <a:txBody>
                    <a:bodyPr/>
                    <a:lstStyle/>
                    <a:p>
                      <a:pPr algn="ctr" fontAlgn="ctr"/>
                      <a:r>
                        <a:rPr lang="en-IN" sz="400" u="none" strike="noStrike">
                          <a:effectLst/>
                        </a:rPr>
                        <a:t>Good</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817</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9.2 ( 8.60- 9.80)</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699765645"/>
                  </a:ext>
                </a:extLst>
              </a:tr>
              <a:tr h="108797">
                <a:tc rowSpan="6">
                  <a:txBody>
                    <a:bodyPr/>
                    <a:lstStyle/>
                    <a:p>
                      <a:pPr algn="ctr" fontAlgn="ctr"/>
                      <a:r>
                        <a:rPr lang="en-US" sz="400" u="none" strike="noStrike">
                          <a:effectLst/>
                        </a:rPr>
                        <a:t>Health system responsiveness during provider-client interaction</a:t>
                      </a:r>
                      <a:endParaRPr lang="en-US" sz="400" b="1" i="0" u="none" strike="noStrike">
                        <a:solidFill>
                          <a:srgbClr val="000000"/>
                        </a:solidFill>
                        <a:effectLst/>
                        <a:latin typeface="Calibri" panose="020F0502020204030204" pitchFamily="34" charset="0"/>
                      </a:endParaRPr>
                    </a:p>
                  </a:txBody>
                  <a:tcPr marL="3437" marR="3437" marT="3437" marB="0" anchor="ctr"/>
                </a:tc>
                <a:tc rowSpan="3">
                  <a:txBody>
                    <a:bodyPr/>
                    <a:lstStyle/>
                    <a:p>
                      <a:pPr algn="l" fontAlgn="ctr"/>
                      <a:r>
                        <a:rPr lang="en-US" sz="400" u="none" strike="noStrike">
                          <a:effectLst/>
                        </a:rPr>
                        <a:t>Balancing power index (couple communication)</a:t>
                      </a:r>
                      <a:endParaRPr lang="en-US"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b"/>
                      <a:r>
                        <a:rPr lang="en-IN" sz="400" u="none" strike="noStrike">
                          <a:effectLst/>
                        </a:rPr>
                        <a:t>good&gt;=4</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122</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10.2 ( 8.51-11.95)</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14112453"/>
                  </a:ext>
                </a:extLst>
              </a:tr>
              <a:tr h="124002">
                <a:tc vMerge="1">
                  <a:txBody>
                    <a:bodyPr/>
                    <a:lstStyle/>
                    <a:p>
                      <a:endParaRPr lang="en-IN"/>
                    </a:p>
                  </a:txBody>
                  <a:tcPr/>
                </a:tc>
                <a:tc vMerge="1">
                  <a:txBody>
                    <a:bodyPr/>
                    <a:lstStyle/>
                    <a:p>
                      <a:endParaRPr lang="en-IN"/>
                    </a:p>
                  </a:txBody>
                  <a:tcPr/>
                </a:tc>
                <a:tc>
                  <a:txBody>
                    <a:bodyPr/>
                    <a:lstStyle/>
                    <a:p>
                      <a:pPr algn="ctr" fontAlgn="b"/>
                      <a:r>
                        <a:rPr lang="en-IN" sz="400" u="none" strike="noStrike">
                          <a:effectLst/>
                        </a:rPr>
                        <a:t>Average &gt;=3 &amp; &lt;4</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116</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8.9 ( 7.40-10.51)</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509097861"/>
                  </a:ext>
                </a:extLst>
              </a:tr>
              <a:tr h="108797">
                <a:tc vMerge="1">
                  <a:txBody>
                    <a:bodyPr/>
                    <a:lstStyle/>
                    <a:p>
                      <a:endParaRPr lang="en-IN"/>
                    </a:p>
                  </a:txBody>
                  <a:tcPr/>
                </a:tc>
                <a:tc vMerge="1">
                  <a:txBody>
                    <a:bodyPr/>
                    <a:lstStyle/>
                    <a:p>
                      <a:endParaRPr lang="en-IN"/>
                    </a:p>
                  </a:txBody>
                  <a:tcPr/>
                </a:tc>
                <a:tc>
                  <a:txBody>
                    <a:bodyPr/>
                    <a:lstStyle/>
                    <a:p>
                      <a:pPr algn="ctr" fontAlgn="b"/>
                      <a:r>
                        <a:rPr lang="en-IN" sz="400" u="none" strike="noStrike">
                          <a:effectLst/>
                        </a:rPr>
                        <a:t>Poor&lt;3</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160</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8.2 ( 7.06- 9.52)</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287233231"/>
                  </a:ext>
                </a:extLst>
              </a:tr>
              <a:tr h="108797">
                <a:tc vMerge="1">
                  <a:txBody>
                    <a:bodyPr/>
                    <a:lstStyle/>
                    <a:p>
                      <a:endParaRPr lang="en-IN"/>
                    </a:p>
                  </a:txBody>
                  <a:tcPr/>
                </a:tc>
                <a:tc rowSpan="3">
                  <a:txBody>
                    <a:bodyPr/>
                    <a:lstStyle/>
                    <a:p>
                      <a:pPr algn="l" fontAlgn="ctr"/>
                      <a:r>
                        <a:rPr lang="en-IN" sz="400" u="none" strike="noStrike">
                          <a:effectLst/>
                        </a:rPr>
                        <a:t>Overall injuctive norms</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b"/>
                      <a:r>
                        <a:rPr lang="en-IN" sz="400" u="none" strike="noStrike">
                          <a:effectLst/>
                        </a:rPr>
                        <a:t>Poor&lt;3</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117</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9.9 ( 8.21-11.63)</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2640481716"/>
                  </a:ext>
                </a:extLst>
              </a:tr>
              <a:tr h="124002">
                <a:tc vMerge="1">
                  <a:txBody>
                    <a:bodyPr/>
                    <a:lstStyle/>
                    <a:p>
                      <a:endParaRPr lang="en-IN"/>
                    </a:p>
                  </a:txBody>
                  <a:tcPr/>
                </a:tc>
                <a:tc vMerge="1">
                  <a:txBody>
                    <a:bodyPr/>
                    <a:lstStyle/>
                    <a:p>
                      <a:endParaRPr lang="en-IN"/>
                    </a:p>
                  </a:txBody>
                  <a:tcPr/>
                </a:tc>
                <a:tc>
                  <a:txBody>
                    <a:bodyPr/>
                    <a:lstStyle/>
                    <a:p>
                      <a:pPr algn="ctr" fontAlgn="b"/>
                      <a:r>
                        <a:rPr lang="en-IN" sz="400" u="none" strike="noStrike">
                          <a:effectLst/>
                        </a:rPr>
                        <a:t>Average &gt;=3 &amp; &lt;4</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152</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10.6 ( 9.07-12.27)</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3045985476"/>
                  </a:ext>
                </a:extLst>
              </a:tr>
              <a:tr h="108797">
                <a:tc vMerge="1">
                  <a:txBody>
                    <a:bodyPr/>
                    <a:lstStyle/>
                    <a:p>
                      <a:endParaRPr lang="en-IN"/>
                    </a:p>
                  </a:txBody>
                  <a:tcPr/>
                </a:tc>
                <a:tc vMerge="1">
                  <a:txBody>
                    <a:bodyPr/>
                    <a:lstStyle/>
                    <a:p>
                      <a:endParaRPr lang="en-IN"/>
                    </a:p>
                  </a:txBody>
                  <a:tcPr/>
                </a:tc>
                <a:tc>
                  <a:txBody>
                    <a:bodyPr/>
                    <a:lstStyle/>
                    <a:p>
                      <a:pPr algn="ctr" fontAlgn="b"/>
                      <a:r>
                        <a:rPr lang="en-IN" sz="400" u="none" strike="noStrike">
                          <a:effectLst/>
                        </a:rPr>
                        <a:t>Good&gt;=4</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ctr"/>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l" fontAlgn="b"/>
                      <a:r>
                        <a:rPr lang="en-IN" sz="400" u="none" strike="noStrike">
                          <a:effectLst/>
                        </a:rPr>
                        <a:t> </a:t>
                      </a:r>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ctr" fontAlgn="ctr"/>
                      <a:r>
                        <a:rPr lang="en-IN" sz="400" u="none" strike="noStrike">
                          <a:effectLst/>
                        </a:rPr>
                        <a:t>109</a:t>
                      </a:r>
                      <a:endParaRPr lang="en-IN" sz="400" b="0" i="0" u="none" strike="noStrike">
                        <a:solidFill>
                          <a:srgbClr val="000000"/>
                        </a:solidFill>
                        <a:effectLst/>
                        <a:latin typeface="Calibri" panose="020F0502020204030204" pitchFamily="34" charset="0"/>
                      </a:endParaRPr>
                    </a:p>
                  </a:txBody>
                  <a:tcPr marL="3437" marR="3437" marT="3437" marB="0" anchor="ctr"/>
                </a:tc>
                <a:tc>
                  <a:txBody>
                    <a:bodyPr/>
                    <a:lstStyle/>
                    <a:p>
                      <a:pPr algn="ctr" fontAlgn="ctr"/>
                      <a:r>
                        <a:rPr lang="en-IN" sz="400" u="none" strike="noStrike">
                          <a:effectLst/>
                        </a:rPr>
                        <a:t>6.7 ( 5.55- 8.01)</a:t>
                      </a:r>
                      <a:endParaRPr lang="en-IN" sz="400" b="0" i="0" u="none" strike="noStrike">
                        <a:solidFill>
                          <a:srgbClr val="000000"/>
                        </a:solidFill>
                        <a:effectLst/>
                        <a:latin typeface="Calibri" panose="020F0502020204030204" pitchFamily="34" charset="0"/>
                      </a:endParaRPr>
                    </a:p>
                  </a:txBody>
                  <a:tcPr marL="3437" marR="3437" marT="3437" marB="0" anchor="ctr"/>
                </a:tc>
                <a:extLst>
                  <a:ext uri="{0D108BD9-81ED-4DB2-BD59-A6C34878D82A}">
                    <a16:rowId xmlns:a16="http://schemas.microsoft.com/office/drawing/2014/main" val="735050644"/>
                  </a:ext>
                </a:extLst>
              </a:tr>
              <a:tr h="67999">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3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extLst>
                  <a:ext uri="{0D108BD9-81ED-4DB2-BD59-A6C34878D82A}">
                    <a16:rowId xmlns:a16="http://schemas.microsoft.com/office/drawing/2014/main" val="3328854420"/>
                  </a:ext>
                </a:extLst>
              </a:tr>
              <a:tr h="67999">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3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a:solidFill>
                          <a:srgbClr val="000000"/>
                        </a:solidFill>
                        <a:effectLst/>
                        <a:latin typeface="Calibri" panose="020F0502020204030204" pitchFamily="34" charset="0"/>
                      </a:endParaRPr>
                    </a:p>
                  </a:txBody>
                  <a:tcPr marL="3437" marR="3437" marT="3437" marB="0" anchor="b"/>
                </a:tc>
                <a:tc>
                  <a:txBody>
                    <a:bodyPr/>
                    <a:lstStyle/>
                    <a:p>
                      <a:pPr algn="l" fontAlgn="b"/>
                      <a:endParaRPr lang="en-IN" sz="400" b="0" i="0" u="none" strike="noStrike" dirty="0">
                        <a:solidFill>
                          <a:srgbClr val="000000"/>
                        </a:solidFill>
                        <a:effectLst/>
                        <a:latin typeface="Calibri" panose="020F0502020204030204" pitchFamily="34" charset="0"/>
                      </a:endParaRPr>
                    </a:p>
                  </a:txBody>
                  <a:tcPr marL="3437" marR="3437" marT="3437" marB="0" anchor="b"/>
                </a:tc>
                <a:extLst>
                  <a:ext uri="{0D108BD9-81ED-4DB2-BD59-A6C34878D82A}">
                    <a16:rowId xmlns:a16="http://schemas.microsoft.com/office/drawing/2014/main" val="3640288707"/>
                  </a:ext>
                </a:extLst>
              </a:tr>
            </a:tbl>
          </a:graphicData>
        </a:graphic>
      </p:graphicFrame>
    </p:spTree>
    <p:extLst>
      <p:ext uri="{BB962C8B-B14F-4D97-AF65-F5344CB8AC3E}">
        <p14:creationId xmlns:p14="http://schemas.microsoft.com/office/powerpoint/2010/main" val="616743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9">
            <a:extLst>
              <a:ext uri="{FF2B5EF4-FFF2-40B4-BE49-F238E27FC236}">
                <a16:creationId xmlns:a16="http://schemas.microsoft.com/office/drawing/2014/main" id="{4BE2A19A-F75C-C676-FF12-0F2C9FDD5933}"/>
              </a:ext>
            </a:extLst>
          </p:cNvPr>
          <p:cNvSpPr>
            <a:spLocks noGrp="1"/>
          </p:cNvSpPr>
          <p:nvPr>
            <p:ph type="title"/>
          </p:nvPr>
        </p:nvSpPr>
        <p:spPr>
          <a:xfrm>
            <a:off x="733797" y="-6877"/>
            <a:ext cx="10515600" cy="1325563"/>
          </a:xfrm>
        </p:spPr>
        <p:txBody>
          <a:bodyPr anchor="ctr">
            <a:normAutofit/>
          </a:bodyPr>
          <a:lstStyle/>
          <a:p>
            <a:r>
              <a:rPr lang="en-US" dirty="0">
                <a:solidFill>
                  <a:schemeClr val="tx2"/>
                </a:solidFill>
              </a:rPr>
              <a:t>Pictorial Journey</a:t>
            </a:r>
          </a:p>
        </p:txBody>
      </p:sp>
      <p:pic>
        <p:nvPicPr>
          <p:cNvPr id="3" name="Picture 2" descr="A group of women smiling for a picture&#10;&#10;Description automatically generated with low confidence">
            <a:extLst>
              <a:ext uri="{FF2B5EF4-FFF2-40B4-BE49-F238E27FC236}">
                <a16:creationId xmlns:a16="http://schemas.microsoft.com/office/drawing/2014/main" id="{9A81815C-E334-992A-99B0-FF67BA25695D}"/>
              </a:ext>
            </a:extLst>
          </p:cNvPr>
          <p:cNvPicPr>
            <a:picLocks noChangeAspect="1"/>
          </p:cNvPicPr>
          <p:nvPr/>
        </p:nvPicPr>
        <p:blipFill rotWithShape="1">
          <a:blip r:embed="rId2"/>
          <a:srcRect l="12713" r="20712" b="6"/>
          <a:stretch/>
        </p:blipFill>
        <p:spPr>
          <a:xfrm rot="5400000">
            <a:off x="402968" y="3127924"/>
            <a:ext cx="2515230" cy="2833357"/>
          </a:xfrm>
          <a:prstGeom prst="hexagon">
            <a:avLst>
              <a:gd name="adj" fmla="val 28349"/>
              <a:gd name="vf" fmla="val 115470"/>
            </a:avLst>
          </a:prstGeom>
          <a:noFill/>
          <a:ln>
            <a:noFill/>
          </a:ln>
        </p:spPr>
      </p:pic>
      <p:pic>
        <p:nvPicPr>
          <p:cNvPr id="7" name="Picture 6" descr="Two women sitting at a desk&#10;&#10;Description automatically generated with medium confidence">
            <a:extLst>
              <a:ext uri="{FF2B5EF4-FFF2-40B4-BE49-F238E27FC236}">
                <a16:creationId xmlns:a16="http://schemas.microsoft.com/office/drawing/2014/main" id="{FCA61B14-5565-D559-E86A-FDCB77C86CD3}"/>
              </a:ext>
            </a:extLst>
          </p:cNvPr>
          <p:cNvPicPr>
            <a:picLocks noChangeAspect="1"/>
          </p:cNvPicPr>
          <p:nvPr/>
        </p:nvPicPr>
        <p:blipFill rotWithShape="1">
          <a:blip r:embed="rId3"/>
          <a:srcRect l="16888" r="16536" b="6"/>
          <a:stretch/>
        </p:blipFill>
        <p:spPr>
          <a:xfrm rot="5400000">
            <a:off x="3133312" y="1495300"/>
            <a:ext cx="2641139" cy="2975191"/>
          </a:xfrm>
          <a:prstGeom prst="hexagon">
            <a:avLst>
              <a:gd name="adj" fmla="val 28349"/>
              <a:gd name="vf" fmla="val 115470"/>
            </a:avLst>
          </a:prstGeom>
          <a:noFill/>
          <a:ln>
            <a:noFill/>
          </a:ln>
        </p:spPr>
      </p:pic>
      <p:pic>
        <p:nvPicPr>
          <p:cNvPr id="11" name="Picture 10" descr="A group of people posing for a photo&#10;&#10;Description automatically generated">
            <a:extLst>
              <a:ext uri="{FF2B5EF4-FFF2-40B4-BE49-F238E27FC236}">
                <a16:creationId xmlns:a16="http://schemas.microsoft.com/office/drawing/2014/main" id="{03C685A9-5517-25E2-CCE1-DCBAF6298C64}"/>
              </a:ext>
            </a:extLst>
          </p:cNvPr>
          <p:cNvPicPr>
            <a:picLocks noChangeAspect="1"/>
          </p:cNvPicPr>
          <p:nvPr/>
        </p:nvPicPr>
        <p:blipFill rotWithShape="1">
          <a:blip r:embed="rId4"/>
          <a:srcRect l="15372" r="139" b="-4"/>
          <a:stretch/>
        </p:blipFill>
        <p:spPr>
          <a:xfrm>
            <a:off x="5941477" y="3384298"/>
            <a:ext cx="2723739" cy="2417920"/>
          </a:xfrm>
          <a:prstGeom prst="hexagon">
            <a:avLst>
              <a:gd name="adj" fmla="val 28349"/>
              <a:gd name="vf" fmla="val 115470"/>
            </a:avLst>
          </a:prstGeom>
          <a:noFill/>
          <a:ln>
            <a:noFill/>
          </a:ln>
        </p:spPr>
      </p:pic>
      <p:pic>
        <p:nvPicPr>
          <p:cNvPr id="9" name="Picture 8" descr="A person sitting at a desk using a computer&#10;&#10;Description automatically generated with medium confidence">
            <a:extLst>
              <a:ext uri="{FF2B5EF4-FFF2-40B4-BE49-F238E27FC236}">
                <a16:creationId xmlns:a16="http://schemas.microsoft.com/office/drawing/2014/main" id="{9BF2A4AD-378D-7F45-AB35-06FBCA21FB12}"/>
              </a:ext>
            </a:extLst>
          </p:cNvPr>
          <p:cNvPicPr>
            <a:picLocks noChangeAspect="1"/>
          </p:cNvPicPr>
          <p:nvPr/>
        </p:nvPicPr>
        <p:blipFill rotWithShape="1">
          <a:blip r:embed="rId5"/>
          <a:srcRect l="7879" r="7632" b="-4"/>
          <a:stretch/>
        </p:blipFill>
        <p:spPr>
          <a:xfrm>
            <a:off x="8665216" y="1693334"/>
            <a:ext cx="2975190" cy="2641138"/>
          </a:xfrm>
          <a:prstGeom prst="hexagon">
            <a:avLst>
              <a:gd name="adj" fmla="val 28349"/>
              <a:gd name="vf" fmla="val 115470"/>
            </a:avLst>
          </a:prstGeom>
          <a:noFill/>
          <a:ln>
            <a:noFill/>
          </a:ln>
        </p:spPr>
      </p:pic>
      <p:sp>
        <p:nvSpPr>
          <p:cNvPr id="4" name="Footer Placeholder 3">
            <a:extLst>
              <a:ext uri="{FF2B5EF4-FFF2-40B4-BE49-F238E27FC236}">
                <a16:creationId xmlns:a16="http://schemas.microsoft.com/office/drawing/2014/main" id="{669CFCFF-E668-347B-EFAC-B1BA5C2C00C6}"/>
              </a:ext>
            </a:extLst>
          </p:cNvPr>
          <p:cNvSpPr>
            <a:spLocks noGrp="1"/>
          </p:cNvSpPr>
          <p:nvPr>
            <p:ph type="ftr" sz="quarter" idx="58"/>
          </p:nvPr>
        </p:nvSpPr>
        <p:spPr>
          <a:xfrm>
            <a:off x="484632" y="6217920"/>
            <a:ext cx="4114800" cy="365125"/>
          </a:xfrm>
        </p:spPr>
        <p:txBody>
          <a:bodyPr anchor="ctr">
            <a:normAutofit/>
          </a:bodyPr>
          <a:lstStyle/>
          <a:p>
            <a:pPr>
              <a:spcAft>
                <a:spcPts val="600"/>
              </a:spcAft>
            </a:pPr>
            <a:r>
              <a:rPr lang="en-US" noProof="0"/>
              <a:t>Presentation Title</a:t>
            </a:r>
          </a:p>
        </p:txBody>
      </p:sp>
    </p:spTree>
    <p:extLst>
      <p:ext uri="{BB962C8B-B14F-4D97-AF65-F5344CB8AC3E}">
        <p14:creationId xmlns:p14="http://schemas.microsoft.com/office/powerpoint/2010/main" val="565783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5DF64211-DCD8-B458-DBD2-EBDA7AE3396F}"/>
              </a:ext>
            </a:extLst>
          </p:cNvPr>
          <p:cNvSpPr>
            <a:spLocks noGrp="1"/>
          </p:cNvSpPr>
          <p:nvPr>
            <p:ph type="title"/>
          </p:nvPr>
        </p:nvSpPr>
        <p:spPr>
          <a:xfrm>
            <a:off x="512572" y="3435545"/>
            <a:ext cx="3685553" cy="1202716"/>
          </a:xfrm>
          <a:ln>
            <a:solidFill>
              <a:schemeClr val="tx2"/>
            </a:solidFill>
          </a:ln>
        </p:spPr>
        <p:txBody>
          <a:bodyPr/>
          <a:lstStyle/>
          <a:p>
            <a:pPr algn="ctr"/>
            <a:r>
              <a:rPr lang="en-US" altLang="zh-CN" dirty="0">
                <a:solidFill>
                  <a:schemeClr val="tx2"/>
                </a:solidFill>
              </a:rPr>
              <a:t>Contents </a:t>
            </a:r>
            <a:endParaRPr lang="en-US" dirty="0">
              <a:solidFill>
                <a:schemeClr val="tx2"/>
              </a:solidFill>
            </a:endParaRPr>
          </a:p>
        </p:txBody>
      </p:sp>
      <p:sp>
        <p:nvSpPr>
          <p:cNvPr id="16" name="Text Placeholder 15">
            <a:extLst>
              <a:ext uri="{FF2B5EF4-FFF2-40B4-BE49-F238E27FC236}">
                <a16:creationId xmlns:a16="http://schemas.microsoft.com/office/drawing/2014/main" id="{8FEA3BB9-F064-CFBE-C0BE-BB7A22A4DCFC}"/>
              </a:ext>
            </a:extLst>
          </p:cNvPr>
          <p:cNvSpPr>
            <a:spLocks noGrp="1"/>
          </p:cNvSpPr>
          <p:nvPr>
            <p:ph type="body" sz="quarter" idx="28"/>
          </p:nvPr>
        </p:nvSpPr>
        <p:spPr/>
        <p:txBody>
          <a:bodyPr/>
          <a:lstStyle/>
          <a:p>
            <a:r>
              <a:rPr lang="en-US" sz="2000" dirty="0"/>
              <a:t>Introduction</a:t>
            </a:r>
          </a:p>
        </p:txBody>
      </p:sp>
      <p:sp>
        <p:nvSpPr>
          <p:cNvPr id="9" name="Text Placeholder 8">
            <a:extLst>
              <a:ext uri="{FF2B5EF4-FFF2-40B4-BE49-F238E27FC236}">
                <a16:creationId xmlns:a16="http://schemas.microsoft.com/office/drawing/2014/main" id="{78024C77-A2F8-1ABA-5412-E6BB88B5FA1B}"/>
              </a:ext>
            </a:extLst>
          </p:cNvPr>
          <p:cNvSpPr>
            <a:spLocks noGrp="1"/>
          </p:cNvSpPr>
          <p:nvPr>
            <p:ph type="body" sz="quarter" idx="29"/>
          </p:nvPr>
        </p:nvSpPr>
        <p:spPr/>
        <p:txBody>
          <a:bodyPr/>
          <a:lstStyle/>
          <a:p>
            <a:r>
              <a:rPr lang="en-US" sz="2000" dirty="0"/>
              <a:t>Objectives </a:t>
            </a:r>
          </a:p>
        </p:txBody>
      </p:sp>
      <p:sp>
        <p:nvSpPr>
          <p:cNvPr id="18" name="Text Placeholder 17">
            <a:extLst>
              <a:ext uri="{FF2B5EF4-FFF2-40B4-BE49-F238E27FC236}">
                <a16:creationId xmlns:a16="http://schemas.microsoft.com/office/drawing/2014/main" id="{241202DB-E499-EB19-8A48-A3301DA59ED7}"/>
              </a:ext>
            </a:extLst>
          </p:cNvPr>
          <p:cNvSpPr>
            <a:spLocks noGrp="1"/>
          </p:cNvSpPr>
          <p:nvPr>
            <p:ph type="body" sz="quarter" idx="30"/>
          </p:nvPr>
        </p:nvSpPr>
        <p:spPr>
          <a:xfrm>
            <a:off x="7301948" y="3319214"/>
            <a:ext cx="1914694" cy="494823"/>
          </a:xfrm>
        </p:spPr>
        <p:txBody>
          <a:bodyPr/>
          <a:lstStyle/>
          <a:p>
            <a:r>
              <a:rPr lang="en-US" sz="2000" dirty="0"/>
              <a:t>Result</a:t>
            </a:r>
          </a:p>
          <a:p>
            <a:endParaRPr lang="en-US" dirty="0"/>
          </a:p>
        </p:txBody>
      </p:sp>
      <p:sp>
        <p:nvSpPr>
          <p:cNvPr id="22" name="Text Placeholder 21">
            <a:extLst>
              <a:ext uri="{FF2B5EF4-FFF2-40B4-BE49-F238E27FC236}">
                <a16:creationId xmlns:a16="http://schemas.microsoft.com/office/drawing/2014/main" id="{D5402852-C1AD-6A4E-DAA7-0AE582A742FD}"/>
              </a:ext>
            </a:extLst>
          </p:cNvPr>
          <p:cNvSpPr>
            <a:spLocks noGrp="1"/>
          </p:cNvSpPr>
          <p:nvPr>
            <p:ph type="body" sz="quarter" idx="31"/>
          </p:nvPr>
        </p:nvSpPr>
        <p:spPr>
          <a:xfrm>
            <a:off x="9464467" y="3294088"/>
            <a:ext cx="1913128" cy="496697"/>
          </a:xfrm>
        </p:spPr>
        <p:txBody>
          <a:bodyPr/>
          <a:lstStyle/>
          <a:p>
            <a:r>
              <a:rPr lang="en-US" sz="2000" dirty="0"/>
              <a:t>Discussion</a:t>
            </a:r>
          </a:p>
          <a:p>
            <a:endParaRPr lang="en-US" dirty="0"/>
          </a:p>
        </p:txBody>
      </p:sp>
      <p:sp>
        <p:nvSpPr>
          <p:cNvPr id="24" name="Text Placeholder 23">
            <a:extLst>
              <a:ext uri="{FF2B5EF4-FFF2-40B4-BE49-F238E27FC236}">
                <a16:creationId xmlns:a16="http://schemas.microsoft.com/office/drawing/2014/main" id="{ABF1D337-2A3C-A0FB-A6CD-5E4B9D6DFD91}"/>
              </a:ext>
            </a:extLst>
          </p:cNvPr>
          <p:cNvSpPr>
            <a:spLocks noGrp="1"/>
          </p:cNvSpPr>
          <p:nvPr>
            <p:ph type="body" sz="quarter" idx="32"/>
          </p:nvPr>
        </p:nvSpPr>
        <p:spPr>
          <a:xfrm>
            <a:off x="8367234" y="4768176"/>
            <a:ext cx="1913128" cy="729055"/>
          </a:xfrm>
        </p:spPr>
        <p:txBody>
          <a:bodyPr/>
          <a:lstStyle/>
          <a:p>
            <a:r>
              <a:rPr lang="en-US" sz="2000" dirty="0"/>
              <a:t>Pictorial Journey</a:t>
            </a:r>
          </a:p>
        </p:txBody>
      </p:sp>
      <p:pic>
        <p:nvPicPr>
          <p:cNvPr id="3" name="Picture 2" descr="A picture containing text, clipart&#10;&#10;Description automatically generated">
            <a:extLst>
              <a:ext uri="{FF2B5EF4-FFF2-40B4-BE49-F238E27FC236}">
                <a16:creationId xmlns:a16="http://schemas.microsoft.com/office/drawing/2014/main" id="{58ED69C8-D710-AA1C-5B90-8FA258C63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
        <p:nvSpPr>
          <p:cNvPr id="4" name="Hexagon 3">
            <a:extLst>
              <a:ext uri="{FF2B5EF4-FFF2-40B4-BE49-F238E27FC236}">
                <a16:creationId xmlns:a16="http://schemas.microsoft.com/office/drawing/2014/main" id="{9423A44F-9E43-0EF1-9F27-044FA6F77B45}"/>
              </a:ext>
            </a:extLst>
          </p:cNvPr>
          <p:cNvSpPr/>
          <p:nvPr/>
        </p:nvSpPr>
        <p:spPr>
          <a:xfrm rot="5400000">
            <a:off x="6173244" y="4160761"/>
            <a:ext cx="2162756" cy="1943886"/>
          </a:xfrm>
          <a:prstGeom prst="hexagon">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55DE03B6-2AFA-6195-73B7-C37E972D107B}"/>
              </a:ext>
            </a:extLst>
          </p:cNvPr>
          <p:cNvSpPr txBox="1"/>
          <p:nvPr/>
        </p:nvSpPr>
        <p:spPr>
          <a:xfrm>
            <a:off x="6449219" y="4948038"/>
            <a:ext cx="1632448" cy="400110"/>
          </a:xfrm>
          <a:prstGeom prst="rect">
            <a:avLst/>
          </a:prstGeom>
        </p:spPr>
        <p:txBody>
          <a:bodyPr wrap="square" rtlCol="0">
            <a:spAutoFit/>
          </a:bodyPr>
          <a:lstStyle/>
          <a:p>
            <a:pPr algn="ctr"/>
            <a:r>
              <a:rPr lang="en-US" sz="2000" dirty="0">
                <a:solidFill>
                  <a:schemeClr val="bg1"/>
                </a:solidFill>
              </a:rPr>
              <a:t>Annexure </a:t>
            </a:r>
            <a:r>
              <a:rPr lang="en-US" sz="2000" dirty="0">
                <a:solidFill>
                  <a:schemeClr val="bg1"/>
                </a:solidFill>
                <a:latin typeface="Posterama" panose="020B0504020200020000" pitchFamily="34" charset="0"/>
                <a:ea typeface="微软雅黑"/>
                <a:cs typeface="Posterama" panose="020B0504020200020000" pitchFamily="34" charset="0"/>
              </a:rPr>
              <a:t> </a:t>
            </a:r>
            <a:r>
              <a:rPr lang="en-US" sz="1800" dirty="0">
                <a:solidFill>
                  <a:schemeClr val="bg1"/>
                </a:solidFill>
                <a:latin typeface="Posterama" panose="020B0504020200020000" pitchFamily="34" charset="0"/>
                <a:ea typeface="微软雅黑"/>
                <a:cs typeface="Posterama" panose="020B0504020200020000" pitchFamily="34" charset="0"/>
              </a:rPr>
              <a:t> </a:t>
            </a:r>
            <a:endParaRPr lang="en-IN" sz="1800" dirty="0">
              <a:solidFill>
                <a:schemeClr val="bg1"/>
              </a:solidFill>
              <a:latin typeface="Posterama" panose="020B0504020200020000" pitchFamily="34" charset="0"/>
              <a:ea typeface="微软雅黑"/>
              <a:cs typeface="Posterama" panose="020B0504020200020000" pitchFamily="34" charset="0"/>
            </a:endParaRPr>
          </a:p>
        </p:txBody>
      </p:sp>
      <p:sp>
        <p:nvSpPr>
          <p:cNvPr id="11" name="Hexagon 10">
            <a:extLst>
              <a:ext uri="{FF2B5EF4-FFF2-40B4-BE49-F238E27FC236}">
                <a16:creationId xmlns:a16="http://schemas.microsoft.com/office/drawing/2014/main" id="{FDB40368-192F-0D56-F220-F0F1DFDDFB9D}"/>
              </a:ext>
            </a:extLst>
          </p:cNvPr>
          <p:cNvSpPr/>
          <p:nvPr/>
        </p:nvSpPr>
        <p:spPr>
          <a:xfrm rot="5400000">
            <a:off x="5130967" y="2408414"/>
            <a:ext cx="2162756" cy="1943886"/>
          </a:xfrm>
          <a:prstGeom prst="hexagon">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C51679AD-93B0-7D1B-24FD-E52ED625B74F}"/>
              </a:ext>
            </a:extLst>
          </p:cNvPr>
          <p:cNvSpPr txBox="1"/>
          <p:nvPr/>
        </p:nvSpPr>
        <p:spPr>
          <a:xfrm>
            <a:off x="5401757" y="3144454"/>
            <a:ext cx="1621175" cy="677108"/>
          </a:xfrm>
          <a:prstGeom prst="rect">
            <a:avLst/>
          </a:prstGeom>
        </p:spPr>
        <p:txBody>
          <a:bodyPr wrap="square" rtlCol="0">
            <a:spAutoFit/>
          </a:bodyPr>
          <a:lstStyle/>
          <a:p>
            <a:pPr algn="ctr"/>
            <a:r>
              <a:rPr lang="en-US" sz="2000" dirty="0">
                <a:solidFill>
                  <a:schemeClr val="bg1"/>
                </a:solidFill>
              </a:rPr>
              <a:t>Methodology </a:t>
            </a:r>
          </a:p>
          <a:p>
            <a:pPr marL="0" indent="0" algn="ctr">
              <a:lnSpc>
                <a:spcPct val="100000"/>
              </a:lnSpc>
              <a:spcBef>
                <a:spcPts val="0"/>
              </a:spcBef>
              <a:buFontTx/>
              <a:buNone/>
            </a:pPr>
            <a:r>
              <a:rPr lang="en-US" sz="1800" dirty="0">
                <a:solidFill>
                  <a:prstClr val="white"/>
                </a:solidFill>
                <a:latin typeface="Posterama" panose="020B0504020200020000" pitchFamily="34" charset="0"/>
                <a:ea typeface="微软雅黑"/>
                <a:cs typeface="Posterama" panose="020B0504020200020000" pitchFamily="34" charset="0"/>
              </a:rPr>
              <a:t> </a:t>
            </a:r>
            <a:endParaRPr lang="en-IN" sz="1800" dirty="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277553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zh-CN" altLang="en-US" sz="1200" u="none" strike="noStrike" kern="1200" cap="none" spc="0" normalizeH="0" baseline="0" noProof="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zh-CN" altLang="en-US" sz="1200" u="none" strike="noStrike" kern="1200" cap="none" spc="0" normalizeH="0" baseline="0" noProof="0" dirty="0">
              <a:ln>
                <a:noFill/>
              </a:ln>
              <a:solidFill>
                <a:schemeClr val="bg1"/>
              </a:solidFill>
              <a:effectLst/>
              <a:uLnTx/>
              <a:uFillTx/>
            </a:endParaRPr>
          </a:p>
        </p:txBody>
      </p:sp>
      <p:pic>
        <p:nvPicPr>
          <p:cNvPr id="3" name="Picture 2" descr="A picture containing text, clipart&#10;&#10;Description automatically generated">
            <a:extLst>
              <a:ext uri="{FF2B5EF4-FFF2-40B4-BE49-F238E27FC236}">
                <a16:creationId xmlns:a16="http://schemas.microsoft.com/office/drawing/2014/main" id="{6F21ABAE-F301-AF10-0112-E85BA831D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3287" y="0"/>
            <a:ext cx="1298713" cy="643561"/>
          </a:xfrm>
          <a:prstGeom prst="rect">
            <a:avLst/>
          </a:prstGeom>
        </p:spPr>
      </p:pic>
      <p:sp>
        <p:nvSpPr>
          <p:cNvPr id="16" name="TextBox 15">
            <a:extLst>
              <a:ext uri="{FF2B5EF4-FFF2-40B4-BE49-F238E27FC236}">
                <a16:creationId xmlns:a16="http://schemas.microsoft.com/office/drawing/2014/main" id="{8713FAC9-D019-63B8-7FE6-EC6C980B35D8}"/>
              </a:ext>
            </a:extLst>
          </p:cNvPr>
          <p:cNvSpPr txBox="1"/>
          <p:nvPr/>
        </p:nvSpPr>
        <p:spPr>
          <a:xfrm>
            <a:off x="145773" y="1336300"/>
            <a:ext cx="11864793" cy="2120068"/>
          </a:xfrm>
          <a:prstGeom prst="rect">
            <a:avLst/>
          </a:prstGeom>
          <a:solidFill>
            <a:srgbClr val="FEEFD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285750" indent="-285750">
              <a:lnSpc>
                <a:spcPct val="150000"/>
              </a:lnSpc>
              <a:buFont typeface="Wingdings" panose="05000000000000000000" pitchFamily="2" charset="2"/>
              <a:buChar char="Ø"/>
            </a:pPr>
            <a:r>
              <a:rPr lang="en-US" sz="1800" dirty="0">
                <a:effectLst/>
                <a:latin typeface="Times New Roman" panose="02020603050405020304" pitchFamily="18" charset="0"/>
                <a:ea typeface="Calibri" panose="020F0502020204030204" pitchFamily="34" charset="0"/>
              </a:rPr>
              <a:t>India became the first nation in the world to implement a national family planning </a:t>
            </a:r>
            <a:r>
              <a:rPr lang="en-US" sz="1800" dirty="0" err="1">
                <a:effectLst/>
                <a:latin typeface="Times New Roman" panose="02020603050405020304" pitchFamily="18" charset="0"/>
                <a:ea typeface="Calibri" panose="020F0502020204030204" pitchFamily="34" charset="0"/>
              </a:rPr>
              <a:t>programme</a:t>
            </a:r>
            <a:r>
              <a:rPr lang="en-US" sz="1800" dirty="0">
                <a:effectLst/>
                <a:latin typeface="Times New Roman" panose="02020603050405020304" pitchFamily="18" charset="0"/>
                <a:ea typeface="Calibri" panose="020F0502020204030204" pitchFamily="34" charset="0"/>
              </a:rPr>
              <a:t> in 1952.</a:t>
            </a:r>
          </a:p>
          <a:p>
            <a:pPr marL="285750" indent="-285750">
              <a:lnSpc>
                <a:spcPct val="150000"/>
              </a:lnSpc>
              <a:buFont typeface="Wingdings" panose="05000000000000000000" pitchFamily="2" charset="2"/>
              <a:buChar char="Ø"/>
            </a:pPr>
            <a:r>
              <a:rPr lang="en-US" sz="1800" dirty="0">
                <a:effectLst/>
                <a:latin typeface="Times New Roman" panose="02020603050405020304" pitchFamily="18" charset="0"/>
                <a:ea typeface="Calibri" panose="020F0502020204030204" pitchFamily="34" charset="0"/>
              </a:rPr>
              <a:t>According to the findings National Family Health Survey (NFHS-5), India's total fertility rate (TFR) decreased from 2.2 in 2015–16 to 2.0 in 2019–21, demonstrating the substantial gains population control measures have made (NFHS-5).</a:t>
            </a:r>
          </a:p>
          <a:p>
            <a:pPr marL="285750" indent="-285750">
              <a:lnSpc>
                <a:spcPct val="150000"/>
              </a:lnSpc>
              <a:buFont typeface="Wingdings" panose="05000000000000000000" pitchFamily="2" charset="2"/>
              <a:buChar char="Ø"/>
            </a:pPr>
            <a:r>
              <a:rPr lang="en-US" sz="1800" dirty="0">
                <a:effectLst/>
                <a:latin typeface="Times New Roman" panose="02020603050405020304" pitchFamily="18" charset="0"/>
                <a:ea typeface="Calibri" panose="020F0502020204030204" pitchFamily="34" charset="0"/>
              </a:rPr>
              <a:t>Contraceptive use has increased between 2015 and 2019 (from </a:t>
            </a:r>
            <a:r>
              <a:rPr lang="en-IN" sz="1800" dirty="0">
                <a:effectLst/>
                <a:latin typeface="Times New Roman" panose="02020603050405020304" pitchFamily="18" charset="0"/>
                <a:ea typeface="Calibri" panose="020F0502020204030204" pitchFamily="34" charset="0"/>
              </a:rPr>
              <a:t>53.5%  </a:t>
            </a:r>
            <a:r>
              <a:rPr lang="en-US" sz="1800" dirty="0">
                <a:effectLst/>
                <a:latin typeface="Times New Roman" panose="02020603050405020304" pitchFamily="18" charset="0"/>
                <a:ea typeface="Calibri" panose="020F0502020204030204" pitchFamily="34" charset="0"/>
              </a:rPr>
              <a:t>in 2015 to </a:t>
            </a:r>
            <a:r>
              <a:rPr lang="en-IN" sz="1800" dirty="0">
                <a:effectLst/>
                <a:latin typeface="Times New Roman" panose="02020603050405020304" pitchFamily="18" charset="0"/>
                <a:ea typeface="Calibri" panose="020F0502020204030204" pitchFamily="34" charset="0"/>
              </a:rPr>
              <a:t>66.7% </a:t>
            </a:r>
            <a:r>
              <a:rPr lang="en-US" sz="1800" dirty="0">
                <a:effectLst/>
                <a:latin typeface="Times New Roman" panose="02020603050405020304" pitchFamily="18" charset="0"/>
                <a:ea typeface="Calibri" panose="020F0502020204030204" pitchFamily="34" charset="0"/>
              </a:rPr>
              <a:t>in 2019)</a:t>
            </a:r>
          </a:p>
          <a:p>
            <a:pPr marL="285750" indent="-285750">
              <a:lnSpc>
                <a:spcPct val="150000"/>
              </a:lnSpc>
              <a:buFont typeface="Wingdings" panose="05000000000000000000" pitchFamily="2" charset="2"/>
              <a:buChar char="Ø"/>
            </a:pPr>
            <a:r>
              <a:rPr lang="en-IN" sz="1800" dirty="0">
                <a:effectLst/>
                <a:latin typeface="Times New Roman" panose="02020603050405020304" pitchFamily="18" charset="0"/>
                <a:ea typeface="Times New Roman" panose="02020603050405020304" pitchFamily="18" charset="0"/>
              </a:rPr>
              <a:t>Despite six decades of official family planning programmes, India has a low rate of modern contraceptive technique use.</a:t>
            </a:r>
          </a:p>
        </p:txBody>
      </p:sp>
      <p:sp>
        <p:nvSpPr>
          <p:cNvPr id="19" name="Title 18">
            <a:extLst>
              <a:ext uri="{FF2B5EF4-FFF2-40B4-BE49-F238E27FC236}">
                <a16:creationId xmlns:a16="http://schemas.microsoft.com/office/drawing/2014/main" id="{4A216E39-667D-658F-A771-7CECC2972AB9}"/>
              </a:ext>
            </a:extLst>
          </p:cNvPr>
          <p:cNvSpPr>
            <a:spLocks noGrp="1"/>
          </p:cNvSpPr>
          <p:nvPr>
            <p:ph type="title"/>
          </p:nvPr>
        </p:nvSpPr>
        <p:spPr>
          <a:xfrm>
            <a:off x="163603" y="679584"/>
            <a:ext cx="11864793" cy="613069"/>
          </a:xfrm>
          <a:ln>
            <a:solidFill>
              <a:schemeClr val="tx1">
                <a:lumMod val="50000"/>
                <a:lumOff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en-US" dirty="0">
                <a:solidFill>
                  <a:schemeClr val="tx1"/>
                </a:solidFill>
              </a:rPr>
              <a:t>Introduction</a:t>
            </a:r>
            <a:r>
              <a:rPr lang="en-US" dirty="0"/>
              <a:t> </a:t>
            </a:r>
            <a:endParaRPr lang="en-IN" dirty="0"/>
          </a:p>
        </p:txBody>
      </p:sp>
      <p:graphicFrame>
        <p:nvGraphicFramePr>
          <p:cNvPr id="25" name="Diagram 24">
            <a:extLst>
              <a:ext uri="{FF2B5EF4-FFF2-40B4-BE49-F238E27FC236}">
                <a16:creationId xmlns:a16="http://schemas.microsoft.com/office/drawing/2014/main" id="{6258AC13-E54F-1F20-CC75-632250AEFEE7}"/>
              </a:ext>
            </a:extLst>
          </p:cNvPr>
          <p:cNvGraphicFramePr/>
          <p:nvPr>
            <p:extLst>
              <p:ext uri="{D42A27DB-BD31-4B8C-83A1-F6EECF244321}">
                <p14:modId xmlns:p14="http://schemas.microsoft.com/office/powerpoint/2010/main" val="3345823027"/>
              </p:ext>
            </p:extLst>
          </p:nvPr>
        </p:nvGraphicFramePr>
        <p:xfrm>
          <a:off x="6824869" y="3906941"/>
          <a:ext cx="5106184" cy="3448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TextBox 25">
            <a:extLst>
              <a:ext uri="{FF2B5EF4-FFF2-40B4-BE49-F238E27FC236}">
                <a16:creationId xmlns:a16="http://schemas.microsoft.com/office/drawing/2014/main" id="{92F09C30-96A7-9CD2-EE8A-D9448B05538A}"/>
              </a:ext>
            </a:extLst>
          </p:cNvPr>
          <p:cNvSpPr txBox="1"/>
          <p:nvPr/>
        </p:nvSpPr>
        <p:spPr>
          <a:xfrm>
            <a:off x="6732104" y="4011027"/>
            <a:ext cx="5278462" cy="2585323"/>
          </a:xfrm>
          <a:prstGeom prst="rect">
            <a:avLst/>
          </a:prstGeom>
          <a:ln w="28575">
            <a:solidFill>
              <a:schemeClr val="bg1"/>
            </a:solidFill>
          </a:ln>
        </p:spPr>
        <p:txBody>
          <a:bodyPr wrap="square" rtlCol="0">
            <a:spAutoFit/>
          </a:bodyPr>
          <a:lstStyle/>
          <a:p>
            <a:pPr algn="ctr"/>
            <a:r>
              <a:rPr lang="en-US" u="sng" dirty="0"/>
              <a:t>5 Indian states with highest TFR </a:t>
            </a:r>
            <a:endParaRPr lang="en-IN" u="sng" dirty="0"/>
          </a:p>
          <a:p>
            <a:pPr marL="0" indent="0" algn="ctr">
              <a:lnSpc>
                <a:spcPct val="100000"/>
              </a:lnSpc>
              <a:spcBef>
                <a:spcPts val="0"/>
              </a:spcBef>
              <a:buFontTx/>
              <a:buNone/>
            </a:pPr>
            <a:endParaRPr lang="en-IN" sz="1800" u="sng" dirty="0">
              <a:solidFill>
                <a:schemeClr val="bg1"/>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en-IN" dirty="0">
              <a:solidFill>
                <a:prstClr val="white"/>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en-IN" sz="1800" dirty="0">
              <a:solidFill>
                <a:prstClr val="white"/>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en-IN" dirty="0">
              <a:solidFill>
                <a:prstClr val="white"/>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en-IN" sz="1800" dirty="0">
              <a:solidFill>
                <a:prstClr val="white"/>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en-IN" dirty="0">
              <a:solidFill>
                <a:prstClr val="white"/>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endParaRPr lang="en-IN" dirty="0">
              <a:solidFill>
                <a:prstClr val="white"/>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r>
              <a:rPr lang="en-IN" dirty="0">
                <a:solidFill>
                  <a:schemeClr val="tx2"/>
                </a:solidFill>
                <a:latin typeface="Posterama" panose="020B0504020200020000" pitchFamily="34" charset="0"/>
                <a:ea typeface="微软雅黑"/>
                <a:cs typeface="Posterama" panose="020B0504020200020000" pitchFamily="34" charset="0"/>
              </a:rPr>
              <a:t>Data Source: NFHS-5</a:t>
            </a:r>
          </a:p>
        </p:txBody>
      </p:sp>
      <p:graphicFrame>
        <p:nvGraphicFramePr>
          <p:cNvPr id="29" name="Diagram 28">
            <a:extLst>
              <a:ext uri="{FF2B5EF4-FFF2-40B4-BE49-F238E27FC236}">
                <a16:creationId xmlns:a16="http://schemas.microsoft.com/office/drawing/2014/main" id="{92FF0FE2-4295-945F-DEB0-B6806519594F}"/>
              </a:ext>
            </a:extLst>
          </p:cNvPr>
          <p:cNvGraphicFramePr/>
          <p:nvPr>
            <p:extLst>
              <p:ext uri="{D42A27DB-BD31-4B8C-83A1-F6EECF244321}">
                <p14:modId xmlns:p14="http://schemas.microsoft.com/office/powerpoint/2010/main" val="1419306305"/>
              </p:ext>
            </p:extLst>
          </p:nvPr>
        </p:nvGraphicFramePr>
        <p:xfrm>
          <a:off x="143362" y="3666626"/>
          <a:ext cx="6317076" cy="29297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755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Graphic spid="25" grpId="0">
        <p:bldAsOne/>
      </p:bldGraphic>
      <p:bldGraphic spid="29"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09C8BF-699A-5534-2D1A-7C313FBA9E44}"/>
              </a:ext>
            </a:extLst>
          </p:cNvPr>
          <p:cNvPicPr>
            <a:picLocks noChangeAspect="1"/>
          </p:cNvPicPr>
          <p:nvPr/>
        </p:nvPicPr>
        <p:blipFill>
          <a:blip r:embed="rId2"/>
          <a:stretch>
            <a:fillRect/>
          </a:stretch>
        </p:blipFill>
        <p:spPr>
          <a:xfrm>
            <a:off x="7242647" y="3680595"/>
            <a:ext cx="4816833" cy="3137649"/>
          </a:xfrm>
          <a:prstGeom prst="rect">
            <a:avLst/>
          </a:prstGeom>
        </p:spPr>
      </p:pic>
      <p:graphicFrame>
        <p:nvGraphicFramePr>
          <p:cNvPr id="12" name="Diagram 11">
            <a:extLst>
              <a:ext uri="{FF2B5EF4-FFF2-40B4-BE49-F238E27FC236}">
                <a16:creationId xmlns:a16="http://schemas.microsoft.com/office/drawing/2014/main" id="{1074DFC5-5CC9-7C32-A16B-6D44B0819917}"/>
              </a:ext>
            </a:extLst>
          </p:cNvPr>
          <p:cNvGraphicFramePr/>
          <p:nvPr>
            <p:extLst>
              <p:ext uri="{D42A27DB-BD31-4B8C-83A1-F6EECF244321}">
                <p14:modId xmlns:p14="http://schemas.microsoft.com/office/powerpoint/2010/main" val="1853912497"/>
              </p:ext>
            </p:extLst>
          </p:nvPr>
        </p:nvGraphicFramePr>
        <p:xfrm>
          <a:off x="110835" y="162041"/>
          <a:ext cx="5985165" cy="3639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Rounded Corners 13">
            <a:extLst>
              <a:ext uri="{FF2B5EF4-FFF2-40B4-BE49-F238E27FC236}">
                <a16:creationId xmlns:a16="http://schemas.microsoft.com/office/drawing/2014/main" id="{2DE6CEEA-7C09-6043-F3E7-33A62C4181CF}"/>
              </a:ext>
            </a:extLst>
          </p:cNvPr>
          <p:cNvSpPr/>
          <p:nvPr/>
        </p:nvSpPr>
        <p:spPr>
          <a:xfrm>
            <a:off x="893617" y="4710545"/>
            <a:ext cx="5098473" cy="1838432"/>
          </a:xfrm>
          <a:prstGeom prst="roundRect">
            <a:avLst/>
          </a:prstGeom>
          <a:gradFill flip="none" rotWithShape="1">
            <a:gsLst>
              <a:gs pos="27000">
                <a:schemeClr val="accent1">
                  <a:lumMod val="67000"/>
                </a:schemeClr>
              </a:gs>
              <a:gs pos="63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r>
              <a:rPr lang="en-US" dirty="0"/>
              <a:t>Led to decreased use and increased discontinuation rate of modern methods of contraception with </a:t>
            </a: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Injectables (66%)</a:t>
            </a: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Condoms (61%)</a:t>
            </a:r>
            <a:endParaRPr lang="en-IN"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Pills (55%)</a:t>
            </a:r>
            <a:endParaRPr lang="en-IN" dirty="0"/>
          </a:p>
        </p:txBody>
      </p:sp>
      <p:sp>
        <p:nvSpPr>
          <p:cNvPr id="15" name="Arrow: Down 14">
            <a:extLst>
              <a:ext uri="{FF2B5EF4-FFF2-40B4-BE49-F238E27FC236}">
                <a16:creationId xmlns:a16="http://schemas.microsoft.com/office/drawing/2014/main" id="{2FD500DF-4889-8569-087E-0EA6043809D4}"/>
              </a:ext>
            </a:extLst>
          </p:cNvPr>
          <p:cNvSpPr/>
          <p:nvPr/>
        </p:nvSpPr>
        <p:spPr>
          <a:xfrm>
            <a:off x="3117273" y="3948545"/>
            <a:ext cx="484909" cy="581891"/>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IN"/>
          </a:p>
        </p:txBody>
      </p:sp>
      <p:pic>
        <p:nvPicPr>
          <p:cNvPr id="2" name="Picture 1" descr="A picture containing text, clipart&#10;&#10;Description automatically generated">
            <a:extLst>
              <a:ext uri="{FF2B5EF4-FFF2-40B4-BE49-F238E27FC236}">
                <a16:creationId xmlns:a16="http://schemas.microsoft.com/office/drawing/2014/main" id="{2250F206-14BB-2F54-3F80-31725D12B0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72800" y="39756"/>
            <a:ext cx="1192696" cy="591025"/>
          </a:xfrm>
          <a:prstGeom prst="rect">
            <a:avLst/>
          </a:prstGeom>
        </p:spPr>
      </p:pic>
      <p:sp>
        <p:nvSpPr>
          <p:cNvPr id="3" name="Text Placeholder 9">
            <a:extLst>
              <a:ext uri="{FF2B5EF4-FFF2-40B4-BE49-F238E27FC236}">
                <a16:creationId xmlns:a16="http://schemas.microsoft.com/office/drawing/2014/main" id="{9F656254-2D71-DAD5-741A-205AA5704B32}"/>
              </a:ext>
            </a:extLst>
          </p:cNvPr>
          <p:cNvSpPr txBox="1">
            <a:spLocks/>
          </p:cNvSpPr>
          <p:nvPr/>
        </p:nvSpPr>
        <p:spPr>
          <a:xfrm>
            <a:off x="6268278" y="162042"/>
            <a:ext cx="5667115" cy="18257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dirty="0">
                <a:solidFill>
                  <a:schemeClr val="tx2"/>
                </a:solidFill>
              </a:rPr>
              <a:t>Key facts </a:t>
            </a:r>
          </a:p>
          <a:p>
            <a:pPr>
              <a:lnSpc>
                <a:spcPct val="100000"/>
              </a:lnSpc>
            </a:pPr>
            <a:r>
              <a:rPr lang="en-IN" sz="1600" dirty="0">
                <a:solidFill>
                  <a:schemeClr val="tx1"/>
                </a:solidFill>
                <a:latin typeface="Times New Roman" panose="02020603050405020304" pitchFamily="18" charset="0"/>
                <a:ea typeface="Calibri" panose="020F0502020204030204" pitchFamily="34" charset="0"/>
              </a:rPr>
              <a:t>Bihar is the 3</a:t>
            </a:r>
            <a:r>
              <a:rPr lang="en-IN" sz="1600" baseline="30000" dirty="0">
                <a:solidFill>
                  <a:schemeClr val="tx1"/>
                </a:solidFill>
                <a:latin typeface="Times New Roman" panose="02020603050405020304" pitchFamily="18" charset="0"/>
                <a:ea typeface="Calibri" panose="020F0502020204030204" pitchFamily="34" charset="0"/>
              </a:rPr>
              <a:t>rd</a:t>
            </a:r>
            <a:r>
              <a:rPr lang="en-IN" sz="1600" dirty="0">
                <a:solidFill>
                  <a:schemeClr val="tx1"/>
                </a:solidFill>
                <a:latin typeface="Times New Roman" panose="02020603050405020304" pitchFamily="18" charset="0"/>
                <a:ea typeface="Calibri" panose="020F0502020204030204" pitchFamily="34" charset="0"/>
              </a:rPr>
              <a:t> largest state by population in India (Census 2011). </a:t>
            </a:r>
          </a:p>
          <a:p>
            <a:pPr>
              <a:lnSpc>
                <a:spcPct val="100000"/>
              </a:lnSpc>
            </a:pPr>
            <a:r>
              <a:rPr lang="en-IN" sz="1600" dirty="0">
                <a:solidFill>
                  <a:schemeClr val="tx1"/>
                </a:solidFill>
                <a:latin typeface="Times New Roman" panose="02020603050405020304" pitchFamily="18" charset="0"/>
                <a:ea typeface="Calibri" panose="020F0502020204030204" pitchFamily="34" charset="0"/>
              </a:rPr>
              <a:t>The population of Bihar forms 8.60 percent of India in 2011.</a:t>
            </a:r>
          </a:p>
          <a:p>
            <a:pPr>
              <a:lnSpc>
                <a:spcPct val="100000"/>
              </a:lnSpc>
            </a:pPr>
            <a:r>
              <a:rPr lang="en-US" sz="1600" dirty="0">
                <a:solidFill>
                  <a:schemeClr val="tx1"/>
                </a:solidFill>
                <a:latin typeface="Times New Roman" panose="02020603050405020304" pitchFamily="18" charset="0"/>
                <a:cs typeface="Times New Roman" panose="02020603050405020304" pitchFamily="18" charset="0"/>
              </a:rPr>
              <a:t>Trends of Contraceptive Use </a:t>
            </a:r>
          </a:p>
          <a:p>
            <a:endParaRPr lang="en-IN" sz="1800" dirty="0">
              <a:solidFill>
                <a:schemeClr val="tx1"/>
              </a:solidFill>
              <a:latin typeface="Times New Roman" panose="02020603050405020304" pitchFamily="18" charset="0"/>
              <a:ea typeface="Calibri" panose="020F0502020204030204" pitchFamily="34" charset="0"/>
            </a:endParaRPr>
          </a:p>
          <a:p>
            <a:endParaRPr lang="en-IN" sz="1800" dirty="0">
              <a:solidFill>
                <a:schemeClr val="tx1"/>
              </a:solidFill>
              <a:latin typeface="Times New Roman" panose="02020603050405020304" pitchFamily="18" charset="0"/>
              <a:ea typeface="Calibri" panose="020F0502020204030204" pitchFamily="34" charset="0"/>
            </a:endParaRPr>
          </a:p>
          <a:p>
            <a:endParaRPr lang="en-US" dirty="0"/>
          </a:p>
        </p:txBody>
      </p:sp>
      <p:graphicFrame>
        <p:nvGraphicFramePr>
          <p:cNvPr id="7" name="Diagram 6">
            <a:extLst>
              <a:ext uri="{FF2B5EF4-FFF2-40B4-BE49-F238E27FC236}">
                <a16:creationId xmlns:a16="http://schemas.microsoft.com/office/drawing/2014/main" id="{CB941C05-0A37-C16F-B969-889655E5C263}"/>
              </a:ext>
            </a:extLst>
          </p:cNvPr>
          <p:cNvGraphicFramePr/>
          <p:nvPr>
            <p:extLst>
              <p:ext uri="{D42A27DB-BD31-4B8C-83A1-F6EECF244321}">
                <p14:modId xmlns:p14="http://schemas.microsoft.com/office/powerpoint/2010/main" val="1144737009"/>
              </p:ext>
            </p:extLst>
          </p:nvPr>
        </p:nvGraphicFramePr>
        <p:xfrm>
          <a:off x="6520480" y="2081127"/>
          <a:ext cx="5162709" cy="134787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6" name="TextBox 5">
            <a:extLst>
              <a:ext uri="{FF2B5EF4-FFF2-40B4-BE49-F238E27FC236}">
                <a16:creationId xmlns:a16="http://schemas.microsoft.com/office/drawing/2014/main" id="{14F86D98-A9F8-B3D4-549F-08C14F2A1FBD}"/>
              </a:ext>
            </a:extLst>
          </p:cNvPr>
          <p:cNvSpPr txBox="1"/>
          <p:nvPr/>
        </p:nvSpPr>
        <p:spPr>
          <a:xfrm>
            <a:off x="7858501" y="6482043"/>
            <a:ext cx="3585123" cy="369332"/>
          </a:xfrm>
          <a:prstGeom prst="rect">
            <a:avLst/>
          </a:prstGeom>
          <a:noFill/>
        </p:spPr>
        <p:txBody>
          <a:bodyPr wrap="square">
            <a:spAutoFit/>
          </a:bodyPr>
          <a:lstStyle/>
          <a:p>
            <a:pPr marL="0" indent="0" algn="ctr">
              <a:lnSpc>
                <a:spcPct val="100000"/>
              </a:lnSpc>
              <a:spcBef>
                <a:spcPts val="0"/>
              </a:spcBef>
              <a:buFontTx/>
              <a:buNone/>
            </a:pPr>
            <a:r>
              <a:rPr lang="en-IN" dirty="0">
                <a:solidFill>
                  <a:schemeClr val="tx2"/>
                </a:solidFill>
                <a:latin typeface="Posterama" panose="020B0504020200020000" pitchFamily="34" charset="0"/>
                <a:ea typeface="微软雅黑"/>
                <a:cs typeface="Posterama" panose="020B0504020200020000" pitchFamily="34" charset="0"/>
              </a:rPr>
              <a:t>Data Source: NFHS-5</a:t>
            </a:r>
          </a:p>
        </p:txBody>
      </p:sp>
    </p:spTree>
    <p:extLst>
      <p:ext uri="{BB962C8B-B14F-4D97-AF65-F5344CB8AC3E}">
        <p14:creationId xmlns:p14="http://schemas.microsoft.com/office/powerpoint/2010/main" val="247807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4" grpId="0" animBg="1"/>
      <p:bldP spid="3" grpId="0"/>
      <p:bldGraphic spid="7" grpId="0">
        <p:bldAsOne/>
      </p:bldGraphic>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EB5763E-8BC0-F6C3-3814-6649A828C000}"/>
              </a:ext>
            </a:extLst>
          </p:cNvPr>
          <p:cNvSpPr>
            <a:spLocks noGrp="1"/>
          </p:cNvSpPr>
          <p:nvPr>
            <p:ph type="body" sz="quarter" idx="4294967295"/>
          </p:nvPr>
        </p:nvSpPr>
        <p:spPr>
          <a:xfrm>
            <a:off x="7029450" y="3235325"/>
            <a:ext cx="5162550" cy="1177925"/>
          </a:xfrm>
        </p:spPr>
        <p:txBody>
          <a:bodyPr/>
          <a:lstStyle/>
          <a:p>
            <a:endParaRPr lang="en-US" dirty="0"/>
          </a:p>
          <a:p>
            <a:endParaRPr lang="en-US" dirty="0"/>
          </a:p>
        </p:txBody>
      </p:sp>
      <p:sp>
        <p:nvSpPr>
          <p:cNvPr id="15" name="Slide Number Placeholder 13">
            <a:extLst>
              <a:ext uri="{FF2B5EF4-FFF2-40B4-BE49-F238E27FC236}">
                <a16:creationId xmlns:a16="http://schemas.microsoft.com/office/drawing/2014/main" id="{55AB7753-4245-72E4-BEDB-33038672BA35}"/>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zh-CN" altLang="en-US" sz="1200" u="none" strike="noStrike" kern="1200" cap="none" spc="0" normalizeH="0" baseline="0" noProof="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zh-CN" altLang="en-US" sz="1200" u="none" strike="noStrike" kern="1200" cap="none" spc="0" normalizeH="0" baseline="0" noProof="0" dirty="0">
              <a:ln>
                <a:noFill/>
              </a:ln>
              <a:solidFill>
                <a:schemeClr val="bg1"/>
              </a:solidFill>
              <a:effectLst/>
              <a:uLnTx/>
              <a:uFillTx/>
            </a:endParaRPr>
          </a:p>
        </p:txBody>
      </p:sp>
      <p:pic>
        <p:nvPicPr>
          <p:cNvPr id="3" name="Picture 2" descr="A picture containing text, clipart&#10;&#10;Description automatically generated">
            <a:extLst>
              <a:ext uri="{FF2B5EF4-FFF2-40B4-BE49-F238E27FC236}">
                <a16:creationId xmlns:a16="http://schemas.microsoft.com/office/drawing/2014/main" id="{22FDF57B-1579-00D5-1ED7-CCC9B1AD9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graphicFrame>
        <p:nvGraphicFramePr>
          <p:cNvPr id="20" name="Diagram 19">
            <a:extLst>
              <a:ext uri="{FF2B5EF4-FFF2-40B4-BE49-F238E27FC236}">
                <a16:creationId xmlns:a16="http://schemas.microsoft.com/office/drawing/2014/main" id="{70DF01DB-A7F9-ECAE-BFC1-EFB5CE111055}"/>
              </a:ext>
            </a:extLst>
          </p:cNvPr>
          <p:cNvGraphicFramePr/>
          <p:nvPr>
            <p:extLst>
              <p:ext uri="{D42A27DB-BD31-4B8C-83A1-F6EECF244321}">
                <p14:modId xmlns:p14="http://schemas.microsoft.com/office/powerpoint/2010/main" val="3661590334"/>
              </p:ext>
            </p:extLst>
          </p:nvPr>
        </p:nvGraphicFramePr>
        <p:xfrm>
          <a:off x="7029450" y="2107095"/>
          <a:ext cx="4486689" cy="25311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9" name="Diagram 18">
            <a:extLst>
              <a:ext uri="{FF2B5EF4-FFF2-40B4-BE49-F238E27FC236}">
                <a16:creationId xmlns:a16="http://schemas.microsoft.com/office/drawing/2014/main" id="{C0C92FB8-184F-1AE1-6A2E-E5FFFE395CBE}"/>
              </a:ext>
            </a:extLst>
          </p:cNvPr>
          <p:cNvGraphicFramePr/>
          <p:nvPr>
            <p:extLst>
              <p:ext uri="{D42A27DB-BD31-4B8C-83A1-F6EECF244321}">
                <p14:modId xmlns:p14="http://schemas.microsoft.com/office/powerpoint/2010/main" val="1438667306"/>
              </p:ext>
            </p:extLst>
          </p:nvPr>
        </p:nvGraphicFramePr>
        <p:xfrm>
          <a:off x="539239" y="1086678"/>
          <a:ext cx="5729040" cy="533301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51972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Graphic spid="19"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C6EC6F6-F346-241D-C2AD-CEA21AF2E091}"/>
              </a:ext>
            </a:extLst>
          </p:cNvPr>
          <p:cNvSpPr>
            <a:spLocks noGrp="1"/>
          </p:cNvSpPr>
          <p:nvPr>
            <p:ph type="title"/>
          </p:nvPr>
        </p:nvSpPr>
        <p:spPr>
          <a:xfrm>
            <a:off x="484632" y="32206"/>
            <a:ext cx="10515600" cy="798906"/>
          </a:xfrm>
        </p:spPr>
        <p:txBody>
          <a:bodyPr/>
          <a:lstStyle/>
          <a:p>
            <a:pPr algn="ctr"/>
            <a:r>
              <a:rPr lang="en-US" dirty="0">
                <a:solidFill>
                  <a:schemeClr val="tx2"/>
                </a:solidFill>
              </a:rPr>
              <a:t>Methodology</a:t>
            </a:r>
          </a:p>
        </p:txBody>
      </p:sp>
      <p:sp>
        <p:nvSpPr>
          <p:cNvPr id="4" name="Footer Placeholder 3">
            <a:extLst>
              <a:ext uri="{FF2B5EF4-FFF2-40B4-BE49-F238E27FC236}">
                <a16:creationId xmlns:a16="http://schemas.microsoft.com/office/drawing/2014/main" id="{15D16185-55D3-A290-727A-4996BB9F0A9F}"/>
              </a:ext>
            </a:extLst>
          </p:cNvPr>
          <p:cNvSpPr>
            <a:spLocks noGrp="1"/>
          </p:cNvSpPr>
          <p:nvPr>
            <p:ph type="ftr" sz="quarter" idx="28"/>
          </p:nvPr>
        </p:nvSpPr>
        <p:spPr/>
        <p:txBody>
          <a:bodyPr/>
          <a:lstStyle/>
          <a:p>
            <a:r>
              <a:rPr lang="en-US" noProof="0"/>
              <a:t>Presentation Title</a:t>
            </a:r>
            <a:endParaRPr lang="en-US" noProof="0" dirty="0"/>
          </a:p>
        </p:txBody>
      </p:sp>
      <p:sp>
        <p:nvSpPr>
          <p:cNvPr id="8" name="Slide Number Placeholder 13">
            <a:extLst>
              <a:ext uri="{FF2B5EF4-FFF2-40B4-BE49-F238E27FC236}">
                <a16:creationId xmlns:a16="http://schemas.microsoft.com/office/drawing/2014/main" id="{CFA8B549-5835-0C7F-9027-5D0D38A50DEB}"/>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zh-CN" altLang="en-US" sz="1200" u="none" strike="noStrike" kern="1200" cap="none" spc="0" normalizeH="0" baseline="0" noProof="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zh-CN" altLang="en-US" sz="1200" u="none" strike="noStrike" kern="1200" cap="none" spc="0" normalizeH="0" baseline="0" noProof="0" dirty="0">
              <a:ln>
                <a:noFill/>
              </a:ln>
              <a:solidFill>
                <a:schemeClr val="bg1"/>
              </a:solidFill>
              <a:effectLst/>
              <a:uLnTx/>
              <a:uFillTx/>
            </a:endParaRPr>
          </a:p>
        </p:txBody>
      </p:sp>
      <p:pic>
        <p:nvPicPr>
          <p:cNvPr id="3" name="Picture 2" descr="A picture containing text, clipart&#10;&#10;Description automatically generated">
            <a:extLst>
              <a:ext uri="{FF2B5EF4-FFF2-40B4-BE49-F238E27FC236}">
                <a16:creationId xmlns:a16="http://schemas.microsoft.com/office/drawing/2014/main" id="{E97CD110-551D-0820-9368-E5DC8D1CD8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12" name="Picture 11">
            <a:extLst>
              <a:ext uri="{FF2B5EF4-FFF2-40B4-BE49-F238E27FC236}">
                <a16:creationId xmlns:a16="http://schemas.microsoft.com/office/drawing/2014/main" id="{CD42D8C0-A958-2738-0AD8-F0C6600874B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9562" y="2238088"/>
            <a:ext cx="4474556" cy="3250009"/>
          </a:xfrm>
          <a:prstGeom prst="rect">
            <a:avLst/>
          </a:prstGeom>
          <a:noFill/>
          <a:ln>
            <a:noFill/>
          </a:ln>
        </p:spPr>
      </p:pic>
      <p:graphicFrame>
        <p:nvGraphicFramePr>
          <p:cNvPr id="16" name="Diagram 15">
            <a:extLst>
              <a:ext uri="{FF2B5EF4-FFF2-40B4-BE49-F238E27FC236}">
                <a16:creationId xmlns:a16="http://schemas.microsoft.com/office/drawing/2014/main" id="{8010E2B8-937A-0DE5-7360-D55604A46564}"/>
              </a:ext>
            </a:extLst>
          </p:cNvPr>
          <p:cNvGraphicFramePr/>
          <p:nvPr>
            <p:extLst>
              <p:ext uri="{D42A27DB-BD31-4B8C-83A1-F6EECF244321}">
                <p14:modId xmlns:p14="http://schemas.microsoft.com/office/powerpoint/2010/main" val="2174327194"/>
              </p:ext>
            </p:extLst>
          </p:nvPr>
        </p:nvGraphicFramePr>
        <p:xfrm>
          <a:off x="304797" y="804608"/>
          <a:ext cx="7050160" cy="60211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028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3">
            <a:extLst>
              <a:ext uri="{FF2B5EF4-FFF2-40B4-BE49-F238E27FC236}">
                <a16:creationId xmlns:a16="http://schemas.microsoft.com/office/drawing/2014/main" id="{4800F032-5102-94C2-865C-AE9D448B2744}"/>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zh-CN" altLang="en-US" sz="1200" u="none" strike="noStrike" kern="1200" cap="none" spc="0" normalizeH="0" baseline="0" noProof="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zh-CN" altLang="en-US" sz="1200" u="none" strike="noStrike" kern="1200" cap="none" spc="0" normalizeH="0" baseline="0" noProof="0" dirty="0">
              <a:ln>
                <a:noFill/>
              </a:ln>
              <a:solidFill>
                <a:schemeClr val="bg1"/>
              </a:solidFill>
              <a:effectLst/>
              <a:uLnTx/>
              <a:uFillTx/>
            </a:endParaRPr>
          </a:p>
        </p:txBody>
      </p:sp>
      <p:sp>
        <p:nvSpPr>
          <p:cNvPr id="5" name="Footer Placeholder 4">
            <a:extLst>
              <a:ext uri="{FF2B5EF4-FFF2-40B4-BE49-F238E27FC236}">
                <a16:creationId xmlns:a16="http://schemas.microsoft.com/office/drawing/2014/main" id="{6229630B-7BF6-61B1-6AAC-BA71F50283DD}"/>
              </a:ext>
            </a:extLst>
          </p:cNvPr>
          <p:cNvSpPr>
            <a:spLocks noGrp="1"/>
          </p:cNvSpPr>
          <p:nvPr>
            <p:ph type="ftr" sz="quarter" idx="28"/>
          </p:nvPr>
        </p:nvSpPr>
        <p:spPr/>
        <p:txBody>
          <a:bodyPr/>
          <a:lstStyle/>
          <a:p>
            <a:r>
              <a:rPr lang="en-US" noProof="0"/>
              <a:t>Presentation Title</a:t>
            </a:r>
            <a:endParaRPr lang="en-US" noProof="0" dirty="0"/>
          </a:p>
        </p:txBody>
      </p:sp>
      <p:pic>
        <p:nvPicPr>
          <p:cNvPr id="4" name="Picture 3" descr="A picture containing text, clipart&#10;&#10;Description automatically generated">
            <a:extLst>
              <a:ext uri="{FF2B5EF4-FFF2-40B4-BE49-F238E27FC236}">
                <a16:creationId xmlns:a16="http://schemas.microsoft.com/office/drawing/2014/main" id="{C4914E63-0FE9-E4C1-3D56-7BD2237B7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
        <p:nvSpPr>
          <p:cNvPr id="12" name="Title 9">
            <a:extLst>
              <a:ext uri="{FF2B5EF4-FFF2-40B4-BE49-F238E27FC236}">
                <a16:creationId xmlns:a16="http://schemas.microsoft.com/office/drawing/2014/main" id="{07526551-8BFB-0625-7453-B74D22867B5C}"/>
              </a:ext>
            </a:extLst>
          </p:cNvPr>
          <p:cNvSpPr>
            <a:spLocks noGrp="1"/>
          </p:cNvSpPr>
          <p:nvPr>
            <p:ph type="title"/>
          </p:nvPr>
        </p:nvSpPr>
        <p:spPr>
          <a:xfrm>
            <a:off x="484632" y="-9204"/>
            <a:ext cx="10515600" cy="798906"/>
          </a:xfrm>
        </p:spPr>
        <p:txBody>
          <a:bodyPr/>
          <a:lstStyle/>
          <a:p>
            <a:pPr algn="ctr"/>
            <a:r>
              <a:rPr lang="en-US" dirty="0">
                <a:solidFill>
                  <a:schemeClr val="tx2"/>
                </a:solidFill>
              </a:rPr>
              <a:t>Methodology</a:t>
            </a:r>
          </a:p>
        </p:txBody>
      </p:sp>
      <p:graphicFrame>
        <p:nvGraphicFramePr>
          <p:cNvPr id="13" name="Diagram 12">
            <a:extLst>
              <a:ext uri="{FF2B5EF4-FFF2-40B4-BE49-F238E27FC236}">
                <a16:creationId xmlns:a16="http://schemas.microsoft.com/office/drawing/2014/main" id="{7068D3DA-3A8D-4F7A-5ED2-907CC9ECFF0E}"/>
              </a:ext>
            </a:extLst>
          </p:cNvPr>
          <p:cNvGraphicFramePr/>
          <p:nvPr>
            <p:extLst>
              <p:ext uri="{D42A27DB-BD31-4B8C-83A1-F6EECF244321}">
                <p14:modId xmlns:p14="http://schemas.microsoft.com/office/powerpoint/2010/main" val="3986297851"/>
              </p:ext>
            </p:extLst>
          </p:nvPr>
        </p:nvGraphicFramePr>
        <p:xfrm>
          <a:off x="768626" y="697584"/>
          <a:ext cx="8998225" cy="60370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602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3A6B6FB-DEBA-00AA-0812-B47A64FF054A}"/>
              </a:ext>
            </a:extLst>
          </p:cNvPr>
          <p:cNvSpPr>
            <a:spLocks noGrp="1"/>
          </p:cNvSpPr>
          <p:nvPr>
            <p:ph type="ftr" sz="quarter" idx="28"/>
          </p:nvPr>
        </p:nvSpPr>
        <p:spPr/>
        <p:txBody>
          <a:bodyPr/>
          <a:lstStyle/>
          <a:p>
            <a:r>
              <a:rPr lang="en-US" noProof="0"/>
              <a:t>Presentation Title</a:t>
            </a:r>
            <a:endParaRPr lang="en-US" noProof="0" dirty="0"/>
          </a:p>
        </p:txBody>
      </p:sp>
      <p:sp>
        <p:nvSpPr>
          <p:cNvPr id="8" name="Slide Number Placeholder 13">
            <a:extLst>
              <a:ext uri="{FF2B5EF4-FFF2-40B4-BE49-F238E27FC236}">
                <a16:creationId xmlns:a16="http://schemas.microsoft.com/office/drawing/2014/main" id="{7B1FF929-CED0-79CA-154D-98463CC4A60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zh-CN" altLang="en-US" sz="1200" u="none" strike="noStrike" kern="1200" cap="none" spc="0" normalizeH="0" baseline="0" noProof="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zh-CN" altLang="en-US" sz="1200" u="none" strike="noStrike" kern="1200" cap="none" spc="0" normalizeH="0" baseline="0" noProof="0" dirty="0">
              <a:ln>
                <a:noFill/>
              </a:ln>
              <a:solidFill>
                <a:schemeClr val="bg1"/>
              </a:solidFill>
              <a:effectLst/>
              <a:uLnTx/>
              <a:uFillTx/>
            </a:endParaRPr>
          </a:p>
        </p:txBody>
      </p:sp>
      <p:pic>
        <p:nvPicPr>
          <p:cNvPr id="3" name="Picture 2" descr="A picture containing text, clipart&#10;&#10;Description automatically generated">
            <a:extLst>
              <a:ext uri="{FF2B5EF4-FFF2-40B4-BE49-F238E27FC236}">
                <a16:creationId xmlns:a16="http://schemas.microsoft.com/office/drawing/2014/main" id="{74CA7DFF-13E4-D882-840F-4C8AB8371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
        <p:nvSpPr>
          <p:cNvPr id="10" name="Title 9">
            <a:extLst>
              <a:ext uri="{FF2B5EF4-FFF2-40B4-BE49-F238E27FC236}">
                <a16:creationId xmlns:a16="http://schemas.microsoft.com/office/drawing/2014/main" id="{0E14B608-8C84-45CA-2371-30831B563F43}"/>
              </a:ext>
            </a:extLst>
          </p:cNvPr>
          <p:cNvSpPr>
            <a:spLocks noGrp="1"/>
          </p:cNvSpPr>
          <p:nvPr>
            <p:ph type="title"/>
          </p:nvPr>
        </p:nvSpPr>
        <p:spPr>
          <a:xfrm>
            <a:off x="484632" y="50895"/>
            <a:ext cx="10515600" cy="798906"/>
          </a:xfrm>
        </p:spPr>
        <p:txBody>
          <a:bodyPr/>
          <a:lstStyle/>
          <a:p>
            <a:pPr algn="ctr"/>
            <a:r>
              <a:rPr lang="en-US" dirty="0">
                <a:solidFill>
                  <a:schemeClr val="tx2"/>
                </a:solidFill>
              </a:rPr>
              <a:t>Results</a:t>
            </a:r>
          </a:p>
        </p:txBody>
      </p:sp>
      <p:graphicFrame>
        <p:nvGraphicFramePr>
          <p:cNvPr id="12" name="Diagram 11">
            <a:extLst>
              <a:ext uri="{FF2B5EF4-FFF2-40B4-BE49-F238E27FC236}">
                <a16:creationId xmlns:a16="http://schemas.microsoft.com/office/drawing/2014/main" id="{6DDD1EC8-68B0-33AF-981C-CA970F9A97D5}"/>
              </a:ext>
            </a:extLst>
          </p:cNvPr>
          <p:cNvGraphicFramePr/>
          <p:nvPr>
            <p:extLst>
              <p:ext uri="{D42A27DB-BD31-4B8C-83A1-F6EECF244321}">
                <p14:modId xmlns:p14="http://schemas.microsoft.com/office/powerpoint/2010/main" val="2437080237"/>
              </p:ext>
            </p:extLst>
          </p:nvPr>
        </p:nvGraphicFramePr>
        <p:xfrm>
          <a:off x="206026" y="985792"/>
          <a:ext cx="4672012" cy="2005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Chart 14">
            <a:extLst>
              <a:ext uri="{FF2B5EF4-FFF2-40B4-BE49-F238E27FC236}">
                <a16:creationId xmlns:a16="http://schemas.microsoft.com/office/drawing/2014/main" id="{3B5A1EFC-4449-B77B-0A23-B5B329AFF4CC}"/>
              </a:ext>
            </a:extLst>
          </p:cNvPr>
          <p:cNvGraphicFramePr/>
          <p:nvPr>
            <p:extLst>
              <p:ext uri="{D42A27DB-BD31-4B8C-83A1-F6EECF244321}">
                <p14:modId xmlns:p14="http://schemas.microsoft.com/office/powerpoint/2010/main" val="2269975282"/>
              </p:ext>
            </p:extLst>
          </p:nvPr>
        </p:nvGraphicFramePr>
        <p:xfrm>
          <a:off x="5980699" y="958083"/>
          <a:ext cx="6069379" cy="200585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6" name="Chart 15">
            <a:extLst>
              <a:ext uri="{FF2B5EF4-FFF2-40B4-BE49-F238E27FC236}">
                <a16:creationId xmlns:a16="http://schemas.microsoft.com/office/drawing/2014/main" id="{0C360459-71B3-4C37-A293-E207D144F254}"/>
              </a:ext>
            </a:extLst>
          </p:cNvPr>
          <p:cNvGraphicFramePr/>
          <p:nvPr>
            <p:extLst>
              <p:ext uri="{D42A27DB-BD31-4B8C-83A1-F6EECF244321}">
                <p14:modId xmlns:p14="http://schemas.microsoft.com/office/powerpoint/2010/main" val="3183855396"/>
              </p:ext>
            </p:extLst>
          </p:nvPr>
        </p:nvGraphicFramePr>
        <p:xfrm>
          <a:off x="8454121" y="3232022"/>
          <a:ext cx="3595957" cy="3486402"/>
        </p:xfrm>
        <a:graphic>
          <a:graphicData uri="http://schemas.openxmlformats.org/drawingml/2006/chart">
            <c:chart xmlns:c="http://schemas.openxmlformats.org/drawingml/2006/chart" xmlns:r="http://schemas.openxmlformats.org/officeDocument/2006/relationships" r:id="rId9"/>
          </a:graphicData>
        </a:graphic>
      </p:graphicFrame>
      <p:sp>
        <p:nvSpPr>
          <p:cNvPr id="18" name="TextBox 17">
            <a:extLst>
              <a:ext uri="{FF2B5EF4-FFF2-40B4-BE49-F238E27FC236}">
                <a16:creationId xmlns:a16="http://schemas.microsoft.com/office/drawing/2014/main" id="{B812FAB7-A0D1-4634-D7C8-188AC07B2BE5}"/>
              </a:ext>
            </a:extLst>
          </p:cNvPr>
          <p:cNvSpPr txBox="1"/>
          <p:nvPr/>
        </p:nvSpPr>
        <p:spPr>
          <a:xfrm>
            <a:off x="141922" y="4662774"/>
            <a:ext cx="4869887" cy="1946943"/>
          </a:xfrm>
          <a:prstGeom prst="rect">
            <a:avLst/>
          </a:prstGeom>
          <a:noFill/>
          <a:ln>
            <a:solidFill>
              <a:schemeClr val="tx2"/>
            </a:solidFill>
          </a:ln>
        </p:spPr>
        <p:txBody>
          <a:bodyPr wrap="square">
            <a:spAutoFit/>
          </a:bodyPr>
          <a:lstStyle/>
          <a:p>
            <a:pPr>
              <a:lnSpc>
                <a:spcPct val="150000"/>
              </a:lnSpc>
              <a:spcAft>
                <a:spcPts val="800"/>
              </a:spcAft>
            </a:pPr>
            <a:r>
              <a:rPr lang="en-IN" sz="1600" dirty="0">
                <a:effectLst/>
                <a:latin typeface="Times New Roman" panose="02020603050405020304" pitchFamily="18" charset="0"/>
                <a:ea typeface="Calibri" panose="020F0502020204030204" pitchFamily="34" charset="0"/>
                <a:cs typeface="Mangal" panose="02040503050203030202" pitchFamily="18" charset="0"/>
              </a:rPr>
              <a:t>In zero to low parity (ZLP) couples (15-24 age group and 0 or 1 parity) there was gradual increase in traditional method users 6.7%, 6.6% and 8.2 in 2016, 2018 and 2018 respectively</a:t>
            </a:r>
            <a:r>
              <a:rPr lang="en-IN" sz="1800" dirty="0">
                <a:effectLst/>
                <a:latin typeface="Times New Roman" panose="02020603050405020304" pitchFamily="18" charset="0"/>
                <a:ea typeface="Calibri" panose="020F0502020204030204" pitchFamily="34" charset="0"/>
                <a:cs typeface="Mangal" panose="02040503050203030202" pitchFamily="18" charset="0"/>
              </a:rPr>
              <a:t>. </a:t>
            </a:r>
            <a:r>
              <a:rPr lang="en-IN" sz="1600" dirty="0">
                <a:latin typeface="Calibri" panose="020F0502020204030204" pitchFamily="34" charset="0"/>
              </a:rPr>
              <a:t>Zero parity couples are not considered as target group by FLWs for any FP methods </a:t>
            </a:r>
          </a:p>
        </p:txBody>
      </p:sp>
      <p:sp>
        <p:nvSpPr>
          <p:cNvPr id="20" name="TextBox 19">
            <a:extLst>
              <a:ext uri="{FF2B5EF4-FFF2-40B4-BE49-F238E27FC236}">
                <a16:creationId xmlns:a16="http://schemas.microsoft.com/office/drawing/2014/main" id="{A5ED8CDE-41D1-545A-DF81-E871368C5119}"/>
              </a:ext>
            </a:extLst>
          </p:cNvPr>
          <p:cNvSpPr txBox="1"/>
          <p:nvPr/>
        </p:nvSpPr>
        <p:spPr>
          <a:xfrm>
            <a:off x="141922" y="3168665"/>
            <a:ext cx="4869887" cy="1477328"/>
          </a:xfrm>
          <a:prstGeom prst="rect">
            <a:avLst/>
          </a:prstGeom>
          <a:noFill/>
        </p:spPr>
        <p:txBody>
          <a:bodyPr wrap="square">
            <a:spAutoFit/>
          </a:bodyPr>
          <a:lstStyle/>
          <a:p>
            <a:r>
              <a:rPr lang="en-IN" sz="1800" dirty="0">
                <a:solidFill>
                  <a:srgbClr val="000000"/>
                </a:solidFill>
                <a:effectLst/>
                <a:latin typeface="Times New Roman" panose="02020603050405020304" pitchFamily="18" charset="0"/>
                <a:ea typeface="Times New Roman" panose="02020603050405020304" pitchFamily="18" charset="0"/>
              </a:rPr>
              <a:t>Based on the data obtained, </a:t>
            </a:r>
            <a:r>
              <a:rPr lang="en-IN" sz="1800" b="1" i="1" dirty="0">
                <a:solidFill>
                  <a:srgbClr val="000000"/>
                </a:solidFill>
                <a:effectLst/>
                <a:latin typeface="Times New Roman" panose="02020603050405020304" pitchFamily="18" charset="0"/>
                <a:ea typeface="Times New Roman" panose="02020603050405020304" pitchFamily="18" charset="0"/>
              </a:rPr>
              <a:t>it was found that the respondents who had more than 8 years of education used traditional methods more in each round of the survey with 11.4%, 11.8% and 11.2 in 2016, 2018 and 2021 respectively</a:t>
            </a:r>
            <a:endParaRPr lang="en-IN" dirty="0"/>
          </a:p>
        </p:txBody>
      </p:sp>
      <p:sp>
        <p:nvSpPr>
          <p:cNvPr id="21" name="Content Placeholder 2">
            <a:extLst>
              <a:ext uri="{FF2B5EF4-FFF2-40B4-BE49-F238E27FC236}">
                <a16:creationId xmlns:a16="http://schemas.microsoft.com/office/drawing/2014/main" id="{F04AE73C-E4B5-42BB-8EF9-21B1E42F1F63}"/>
              </a:ext>
            </a:extLst>
          </p:cNvPr>
          <p:cNvSpPr txBox="1">
            <a:spLocks/>
          </p:cNvSpPr>
          <p:nvPr/>
        </p:nvSpPr>
        <p:spPr bwMode="auto">
          <a:xfrm>
            <a:off x="5187375" y="3780651"/>
            <a:ext cx="3091180" cy="2972435"/>
          </a:xfrm>
          <a:prstGeom prst="rect">
            <a:avLst/>
          </a:prstGeom>
          <a:solidFill>
            <a:srgbClr val="C6E6A2"/>
          </a:solidFill>
          <a:ln w="9525">
            <a:noFill/>
            <a:miter lim="800000"/>
            <a:headEnd/>
            <a:tailEnd/>
          </a:ln>
        </p:spPr>
        <p:txBody>
          <a:bodyPr vert="horz" wrap="square" lIns="91440" tIns="45720" rIns="91440" bIns="45720" numCol="1" anchor="t" anchorCtr="0" compatLnSpc="1">
            <a:prstTxWarp prst="textNoShape">
              <a:avLst/>
            </a:prstTxWarp>
          </a:bodyPr>
          <a:lstStyle/>
          <a:p>
            <a:pPr>
              <a:lnSpc>
                <a:spcPct val="107000"/>
              </a:lnSpc>
              <a:spcAft>
                <a:spcPts val="800"/>
              </a:spcAft>
            </a:pPr>
            <a:r>
              <a:rPr lang="en-US"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OBC caste</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Have at least 1 living child</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Belong to higher economic strata</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Wives with greater agency on FP-related decision-making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Couples where the husband is salaried / doing business</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Had at least one interaction with FLW regarding FP during last one year</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Formally educated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IN" sz="1200" kern="1200" dirty="0">
                <a:solidFill>
                  <a:srgbClr val="000000"/>
                </a:solidFill>
                <a:effectLst/>
                <a:latin typeface="Calibri" panose="020F0502020204030204" pitchFamily="34" charset="0"/>
                <a:ea typeface="Calibri" panose="020F0502020204030204" pitchFamily="34" charset="0"/>
                <a:cs typeface="Mangal" panose="02040503050203030202" pitchFamily="18" charset="0"/>
              </a:rPr>
              <a:t>Have history of child loss</a:t>
            </a:r>
            <a:endParaRPr lang="en-IN" sz="1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2" name="TextBox 16">
            <a:extLst>
              <a:ext uri="{FF2B5EF4-FFF2-40B4-BE49-F238E27FC236}">
                <a16:creationId xmlns:a16="http://schemas.microsoft.com/office/drawing/2014/main" id="{85EB2CFF-A68A-4FBC-AF05-E07F4A97A05E}"/>
              </a:ext>
            </a:extLst>
          </p:cNvPr>
          <p:cNvSpPr txBox="1"/>
          <p:nvPr/>
        </p:nvSpPr>
        <p:spPr>
          <a:xfrm>
            <a:off x="5898776" y="3190875"/>
            <a:ext cx="1475105" cy="476250"/>
          </a:xfrm>
          <a:prstGeom prst="rect">
            <a:avLst/>
          </a:prstGeom>
          <a:solidFill>
            <a:srgbClr val="92D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5"/>
          </a:lnRef>
          <a:fillRef idx="3">
            <a:schemeClr val="accent5"/>
          </a:fillRef>
          <a:effectRef idx="3">
            <a:schemeClr val="accent5"/>
          </a:effectRef>
          <a:fontRef idx="minor">
            <a:schemeClr val="lt1"/>
          </a:fontRef>
        </p:style>
        <p:txBody>
          <a:bodyPr wrap="square" rtlCol="0" anchor="ctr">
            <a:spAutoFit/>
          </a:bodyPr>
          <a:lstStyle/>
          <a:p>
            <a:pPr algn="ctr" fontAlgn="base">
              <a:lnSpc>
                <a:spcPct val="107000"/>
              </a:lnSpc>
              <a:spcAft>
                <a:spcPts val="800"/>
              </a:spcAft>
            </a:pPr>
            <a:r>
              <a:rPr lang="en-IN" sz="1800" b="1" kern="1200" dirty="0">
                <a:solidFill>
                  <a:srgbClr val="000000"/>
                </a:solidFill>
                <a:effectLst/>
                <a:latin typeface="Arial Narrow" panose="020B0606020202030204" pitchFamily="34" charset="0"/>
                <a:ea typeface="Calibri" panose="020F0502020204030204" pitchFamily="34" charset="0"/>
                <a:cs typeface="Arial" panose="020B0604020202020204" pitchFamily="34" charset="0"/>
              </a:rPr>
              <a:t>More Likely</a:t>
            </a:r>
            <a:endParaRPr lang="en-IN" sz="1100" dirty="0">
              <a:effectLst/>
              <a:ea typeface="Calibri" panose="020F0502020204030204" pitchFamily="34" charset="0"/>
              <a:cs typeface="Mangal" panose="02040503050203030202" pitchFamily="18" charset="0"/>
            </a:endParaRPr>
          </a:p>
        </p:txBody>
      </p:sp>
      <p:sp>
        <p:nvSpPr>
          <p:cNvPr id="2" name="TextBox 1">
            <a:extLst>
              <a:ext uri="{FF2B5EF4-FFF2-40B4-BE49-F238E27FC236}">
                <a16:creationId xmlns:a16="http://schemas.microsoft.com/office/drawing/2014/main" id="{25AE5BDB-6271-1241-D1C5-6675E030A830}"/>
              </a:ext>
            </a:extLst>
          </p:cNvPr>
          <p:cNvSpPr txBox="1"/>
          <p:nvPr/>
        </p:nvSpPr>
        <p:spPr>
          <a:xfrm>
            <a:off x="6987554" y="692138"/>
            <a:ext cx="4333461" cy="307777"/>
          </a:xfrm>
          <a:prstGeom prst="rect">
            <a:avLst/>
          </a:prstGeom>
        </p:spPr>
        <p:txBody>
          <a:bodyPr wrap="square" rtlCol="0">
            <a:spAutoFit/>
          </a:bodyPr>
          <a:lstStyle/>
          <a:p>
            <a:pPr marL="0" indent="0" algn="ctr">
              <a:lnSpc>
                <a:spcPct val="100000"/>
              </a:lnSpc>
              <a:spcBef>
                <a:spcPts val="0"/>
              </a:spcBef>
              <a:buFontTx/>
              <a:buNone/>
            </a:pPr>
            <a:r>
              <a:rPr lang="en-US" sz="1400" dirty="0">
                <a:solidFill>
                  <a:schemeClr val="tx2"/>
                </a:solidFill>
                <a:latin typeface="Posterama" panose="020B0504020200020000" pitchFamily="34" charset="0"/>
                <a:ea typeface="微软雅黑"/>
                <a:cs typeface="Posterama" panose="020B0504020200020000" pitchFamily="34" charset="0"/>
              </a:rPr>
              <a:t>Data source: BIFS 2016, 2018 and 2021</a:t>
            </a:r>
            <a:endParaRPr lang="en-IN" sz="1400" dirty="0">
              <a:solidFill>
                <a:schemeClr val="tx2"/>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3295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Graphic spid="15" grpId="0">
        <p:bldAsOne/>
      </p:bldGraphic>
      <p:bldGraphic spid="16" grpId="0">
        <p:bldAsOne/>
      </p:bldGraphic>
      <p:bldP spid="18" grpId="0" animBg="1"/>
      <p:bldP spid="20" grpId="0"/>
      <p:bldP spid="21" grpId="0" animBg="1"/>
      <p:bldP spid="22" grpId="0" animBg="1"/>
      <p:bldP spid="2" grpId="0"/>
    </p:bldLst>
  </p:timing>
</p:sld>
</file>

<file path=ppt/theme/theme1.xml><?xml version="1.0" encoding="utf-8"?>
<a:theme xmlns:a="http://schemas.openxmlformats.org/drawingml/2006/main" name="Office 主题​​">
  <a:themeElements>
    <a:clrScheme name="Custom 7">
      <a:dk1>
        <a:srgbClr val="000000"/>
      </a:dk1>
      <a:lt1>
        <a:srgbClr val="FFFFFF"/>
      </a:lt1>
      <a:dk2>
        <a:srgbClr val="0F253E"/>
      </a:dk2>
      <a:lt2>
        <a:srgbClr val="E7E6E6"/>
      </a:lt2>
      <a:accent1>
        <a:srgbClr val="4472C4"/>
      </a:accent1>
      <a:accent2>
        <a:srgbClr val="B83903"/>
      </a:accent2>
      <a:accent3>
        <a:srgbClr val="75262A"/>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presentation dark - tm89027928_Win22_jx_v15" id="{6FC4CD7C-8D8C-413D-9734-DB9D2ACDF211}" vid="{3BCE2F71-642F-410D-8C9D-43A56939DC21}"/>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A2AE28-B20A-43BD-B938-8C55A179243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D19EC099-CA80-4E7D-B4BF-2970B26F4E55}">
  <ds:schemaRefs>
    <ds:schemaRef ds:uri="http://schemas.microsoft.com/sharepoint/v3/contenttype/forms"/>
  </ds:schemaRefs>
</ds:datastoreItem>
</file>

<file path=customXml/itemProps3.xml><?xml version="1.0" encoding="utf-8"?>
<ds:datastoreItem xmlns:ds="http://schemas.openxmlformats.org/officeDocument/2006/customXml" ds:itemID="{A21E1349-079A-46DA-8C56-B35AC6C117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Hexagon presentation dark</Template>
  <TotalTime>644</TotalTime>
  <Words>4481</Words>
  <Application>Microsoft Office PowerPoint</Application>
  <PresentationFormat>Widescreen</PresentationFormat>
  <Paragraphs>1124</Paragraphs>
  <Slides>22</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等线</vt:lpstr>
      <vt:lpstr>Abadi</vt:lpstr>
      <vt:lpstr>Arial</vt:lpstr>
      <vt:lpstr>Arial Narrow</vt:lpstr>
      <vt:lpstr>Calibri</vt:lpstr>
      <vt:lpstr>Kokila</vt:lpstr>
      <vt:lpstr>Posterama</vt:lpstr>
      <vt:lpstr>Posterama Text Black</vt:lpstr>
      <vt:lpstr>Posterama Text SemiBold</vt:lpstr>
      <vt:lpstr>Times New Roman</vt:lpstr>
      <vt:lpstr>Wingdings</vt:lpstr>
      <vt:lpstr>Office 主题​​</vt:lpstr>
      <vt:lpstr>TRADITIONAL METHOD OF CONTRACEPTION USERS' PATTERNS AND PREDICTORS -AN EXPLORATORY SYNTHESIS OF A MIXED METHOD RESEARCH IN BIHAR</vt:lpstr>
      <vt:lpstr>Mentor Approval</vt:lpstr>
      <vt:lpstr>Contents </vt:lpstr>
      <vt:lpstr>Introduction </vt:lpstr>
      <vt:lpstr>PowerPoint Presentation</vt:lpstr>
      <vt:lpstr>PowerPoint Presentation</vt:lpstr>
      <vt:lpstr>Methodology</vt:lpstr>
      <vt:lpstr>Methodology</vt:lpstr>
      <vt:lpstr>Results</vt:lpstr>
      <vt:lpstr>Results</vt:lpstr>
      <vt:lpstr>Results</vt:lpstr>
      <vt:lpstr>Results</vt:lpstr>
      <vt:lpstr>Discussion</vt:lpstr>
      <vt:lpstr>Discussion</vt:lpstr>
      <vt:lpstr>Limitations</vt:lpstr>
      <vt:lpstr>References: </vt:lpstr>
      <vt:lpstr>THANKYOU</vt:lpstr>
      <vt:lpstr>Annexure</vt:lpstr>
      <vt:lpstr>PowerPoint Presentation</vt:lpstr>
      <vt:lpstr>Annexure</vt:lpstr>
      <vt:lpstr>PowerPoint Presentation</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Tulika Rajan</dc:creator>
  <cp:lastModifiedBy>Tulika Rajan</cp:lastModifiedBy>
  <cp:revision>2</cp:revision>
  <dcterms:created xsi:type="dcterms:W3CDTF">2023-06-02T07:55:01Z</dcterms:created>
  <dcterms:modified xsi:type="dcterms:W3CDTF">2023-06-23T05:54:56Z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