
<file path=[Content_Types].xml><?xml version="1.0" encoding="utf-8"?>
<Types xmlns="http://schemas.openxmlformats.org/package/2006/content-types">
  <Override PartName="/ppt/slideMasters/slideMaster2.xml" ContentType="application/vnd.openxmlformats-officedocument.presentationml.slideMaster+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diagrams/colors1.xml" ContentType="application/vnd.openxmlformats-officedocument.drawingml.diagramColors+xml"/>
  <Override PartName="/ppt/charts/style2.xml" ContentType="application/vnd.ms-office.chartstyle+xml"/>
  <Override PartName="/ppt/charts/style1.xml" ContentType="application/vnd.ms-office.chartstyle+xml"/>
  <Override PartName="/ppt/slideMasters/slideMaster1.xml" ContentType="application/vnd.openxmlformats-officedocument.presentationml.slideMaster+xml"/>
  <Override PartName="/ppt/presProps.xml" ContentType="application/vnd.openxmlformats-officedocument.presentationml.presProps+xml"/>
  <Override PartName="/ppt/theme/theme2.xml" ContentType="application/vnd.openxmlformats-officedocument.theme+xml"/>
  <Override PartName="/ppt/theme/theme3.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charts/colors2.xml" ContentType="application/vnd.ms-office.chartcolorstyle+xml"/>
  <Override PartName="/ppt/charts/colors3.xml" ContentType="application/vnd.ms-office.chartcolorstyle+xml"/>
  <Override PartName="/ppt/tableStyles.xml" ContentType="application/vnd.openxmlformats-officedocument.presentationml.tableStyles+xml"/>
  <Override PartName="/ppt/charts/colors1.xml" ContentType="application/vnd.ms-office.chartcolorstyle+xml"/>
  <Override PartName="/ppt/commentAuthors.xml" ContentType="application/vnd.openxmlformats-officedocument.presentationml.commentAuthors+xml"/>
  <Override PartName="/ppt/charts/chart3.xml" ContentType="application/vnd.openxmlformats-officedocument.drawingml.chart+xml"/>
  <Override PartName="/ppt/diagrams/layout1.xml" ContentType="application/vnd.openxmlformats-officedocument.drawingml.diagramLayout+xml"/>
  <Override PartName="/ppt/handoutMasters/handoutMaster1.xml" ContentType="application/vnd.openxmlformats-officedocument.presentationml.handoutMaster+xml"/>
  <Override PartName="/ppt/viewProps.xml" ContentType="application/vnd.openxmlformats-officedocument.presentationml.viewProps+xml"/>
  <Override PartName="/ppt/charts/chart1.xml" ContentType="application/vnd.openxmlformats-officedocument.drawingml.chart+xml"/>
  <Override PartName="/ppt/charts/chart2.xml" ContentType="application/vnd.openxmlformats-officedocument.drawingml.chart+xml"/>
  <Override PartName="/ppt/diagrams/data1.xml" ContentType="application/vnd.openxmlformats-officedocument.drawingml.diagramData+xml"/>
  <Override PartName="/docProps/core.xml" ContentType="application/vnd.openxmlformats-package.core-properties+xml"/>
  <Override PartName="/ppt/charts/style3.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3" r:id="rId2"/>
  </p:sldMasterIdLst>
  <p:notesMasterIdLst>
    <p:notesMasterId r:id="rId5"/>
  </p:notesMasterIdLst>
  <p:handoutMasterIdLst>
    <p:handoutMasterId r:id="rId6"/>
  </p:handoutMasterIdLst>
  <p:sldIdLst>
    <p:sldId id="258" r:id="rId3"/>
    <p:sldId id="259" r:id="rId4"/>
  </p:sldIdLst>
  <p:sldSz cx="43891200" cy="32918400"/>
  <p:notesSz cx="6858000" cy="9144000"/>
  <p:defaultText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976" userDrawn="1">
          <p15:clr>
            <a:srgbClr val="A4A3A4"/>
          </p15:clr>
        </p15:guide>
        <p15:guide id="2" orient="horz" pos="288">
          <p15:clr>
            <a:srgbClr val="A4A3A4"/>
          </p15:clr>
        </p15:guide>
        <p15:guide id="3" orient="horz" pos="19656" userDrawn="1">
          <p15:clr>
            <a:srgbClr val="A4A3A4"/>
          </p15:clr>
        </p15:guide>
        <p15:guide id="4" orient="horz">
          <p15:clr>
            <a:srgbClr val="A4A3A4"/>
          </p15:clr>
        </p15:guide>
        <p15:guide id="5" pos="744" userDrawn="1">
          <p15:clr>
            <a:srgbClr val="A4A3A4"/>
          </p15:clr>
        </p15:guide>
        <p15:guide id="6" pos="2700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E7F6FF"/>
    <a:srgbClr val="CCECFF"/>
    <a:srgbClr val="CCFFCC"/>
    <a:srgbClr val="99CCFF"/>
    <a:srgbClr val="66FFFF"/>
    <a:srgbClr val="99FF99"/>
    <a:srgbClr val="FFCCCC"/>
    <a:srgbClr val="99FFCC"/>
    <a:srgbClr val="33CCFF"/>
    <a:srgbClr val="FF99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5266" autoAdjust="0"/>
    <p:restoredTop sz="94694" autoAdjust="0"/>
  </p:normalViewPr>
  <p:slideViewPr>
    <p:cSldViewPr snapToGrid="0" snapToObjects="1" showGuides="1">
      <p:cViewPr>
        <p:scale>
          <a:sx n="20" d="100"/>
          <a:sy n="20" d="100"/>
        </p:scale>
        <p:origin x="-1469" y="-58"/>
      </p:cViewPr>
      <p:guideLst>
        <p:guide orient="horz" pos="2976"/>
        <p:guide orient="horz" pos="288"/>
        <p:guide orient="horz" pos="19656"/>
        <p:guide orient="horz"/>
        <p:guide pos="744"/>
        <p:guide pos="2700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showGuides="1">
      <p:cViewPr varScale="1">
        <p:scale>
          <a:sx n="79" d="100"/>
          <a:sy n="79" d="100"/>
        </p:scale>
        <p:origin x="-3768"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commentAuthors" Target="commentAuthor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D:\GBV\GBV%20and%20alcoholism.xlsx" TargetMode="Externa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file:///C:\Users\Yasmin%20Khan\Downloads\GBV%20and%20alcoholism.xlsx" TargetMode="External"/></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sz="2800" b="1" i="0" u="none" strike="noStrike" kern="1200" baseline="0">
                <a:solidFill>
                  <a:schemeClr val="tx1"/>
                </a:solidFill>
                <a:latin typeface="+mn-lt"/>
                <a:ea typeface="+mn-ea"/>
                <a:cs typeface="+mn-cs"/>
              </a:defRPr>
            </a:pPr>
            <a:r>
              <a:rPr lang="en-IN" sz="3200" dirty="0">
                <a:solidFill>
                  <a:schemeClr val="tx1"/>
                </a:solidFill>
              </a:rPr>
              <a:t>Any Violence vs Alcoholism (n= 202)</a:t>
            </a:r>
          </a:p>
        </c:rich>
      </c:tx>
      <c:layout>
        <c:manualLayout>
          <c:xMode val="edge"/>
          <c:yMode val="edge"/>
          <c:x val="0.29387882874774462"/>
          <c:y val="4.6973828470170523E-2"/>
        </c:manualLayout>
      </c:layout>
      <c:spPr>
        <a:noFill/>
        <a:ln>
          <a:noFill/>
        </a:ln>
        <a:effectLst/>
      </c:spPr>
    </c:title>
    <c:plotArea>
      <c:layout>
        <c:manualLayout>
          <c:layoutTarget val="inner"/>
          <c:xMode val="edge"/>
          <c:yMode val="edge"/>
          <c:x val="1.3756569574367605E-2"/>
          <c:y val="0.13135578507560369"/>
          <c:w val="0.97248686085126446"/>
          <c:h val="0.65901012040797358"/>
        </c:manualLayout>
      </c:layout>
      <c:barChart>
        <c:barDir val="col"/>
        <c:grouping val="clustered"/>
        <c:ser>
          <c:idx val="0"/>
          <c:order val="0"/>
          <c:tx>
            <c:strRef>
              <c:f>'any violence'!$A$79</c:f>
              <c:strCache>
                <c:ptCount val="1"/>
                <c:pt idx="0">
                  <c:v>Any Violence present</c:v>
                </c:pt>
              </c:strCache>
            </c:strRef>
          </c:tx>
          <c:spPr>
            <a:solidFill>
              <a:srgbClr val="FFCCCC"/>
            </a:solidFill>
            <a:ln w="9525" cap="flat" cmpd="sng" algn="ctr">
              <a:solidFill>
                <a:schemeClr val="accent6">
                  <a:lumMod val="60000"/>
                  <a:lumOff val="40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solidFill>
                    <a:latin typeface="+mn-lt"/>
                    <a:ea typeface="+mn-ea"/>
                    <a:cs typeface="+mn-cs"/>
                  </a:defRPr>
                </a:pPr>
                <a:endParaRPr lang="en-US"/>
              </a:p>
            </c:txPr>
            <c:dLblPos val="inEnd"/>
            <c:showVal val="1"/>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'any violence'!$B$78:$C$78</c:f>
              <c:strCache>
                <c:ptCount val="2"/>
                <c:pt idx="0">
                  <c:v>Alcoholic</c:v>
                </c:pt>
                <c:pt idx="1">
                  <c:v>Non Alcoholic</c:v>
                </c:pt>
              </c:strCache>
            </c:strRef>
          </c:cat>
          <c:val>
            <c:numRef>
              <c:f>'any violence'!$B$79:$C$79</c:f>
              <c:numCache>
                <c:formatCode>0.0%</c:formatCode>
                <c:ptCount val="2"/>
                <c:pt idx="0">
                  <c:v>0.92020000000000002</c:v>
                </c:pt>
                <c:pt idx="1">
                  <c:v>0.30900000000000005</c:v>
                </c:pt>
              </c:numCache>
            </c:numRef>
          </c:val>
          <c:extLst xmlns:c16r2="http://schemas.microsoft.com/office/drawing/2015/06/chart">
            <c:ext xmlns:c16="http://schemas.microsoft.com/office/drawing/2014/chart" uri="{C3380CC4-5D6E-409C-BE32-E72D297353CC}">
              <c16:uniqueId val="{00000000-E83D-4654-811C-A5A5A35232C3}"/>
            </c:ext>
          </c:extLst>
        </c:ser>
        <c:ser>
          <c:idx val="1"/>
          <c:order val="1"/>
          <c:tx>
            <c:strRef>
              <c:f>'any violence'!$A$80</c:f>
              <c:strCache>
                <c:ptCount val="1"/>
                <c:pt idx="0">
                  <c:v>Any violence absent</c:v>
                </c:pt>
              </c:strCache>
            </c:strRef>
          </c:tx>
          <c:spPr>
            <a:solidFill>
              <a:srgbClr val="99CCFF"/>
            </a:solidFill>
            <a:ln w="9525" cap="flat" cmpd="sng" algn="ctr">
              <a:solidFill>
                <a:srgbClr val="0070C0"/>
              </a:solidFill>
              <a:round/>
            </a:ln>
            <a:effectLst/>
          </c:spPr>
          <c:dLbls>
            <c:dLbl>
              <c:idx val="0"/>
              <c:layout>
                <c:manualLayout>
                  <c:x val="-2.5011944680668379E-3"/>
                  <c:y val="-4.4736874643356878E-2"/>
                </c:manualLayout>
              </c:layout>
              <c:dLblPos val="out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69CE-4D17-AA92-F7F40D434F46}"/>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solidFill>
                    <a:latin typeface="+mn-lt"/>
                    <a:ea typeface="+mn-ea"/>
                    <a:cs typeface="+mn-cs"/>
                  </a:defRPr>
                </a:pPr>
                <a:endParaRPr lang="en-US"/>
              </a:p>
            </c:txPr>
            <c:dLblPos val="inEnd"/>
            <c:showVal val="1"/>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'any violence'!$B$78:$C$78</c:f>
              <c:strCache>
                <c:ptCount val="2"/>
                <c:pt idx="0">
                  <c:v>Alcoholic</c:v>
                </c:pt>
                <c:pt idx="1">
                  <c:v>Non Alcoholic</c:v>
                </c:pt>
              </c:strCache>
            </c:strRef>
          </c:cat>
          <c:val>
            <c:numRef>
              <c:f>'any violence'!$B$80:$C$80</c:f>
              <c:numCache>
                <c:formatCode>0.0%</c:formatCode>
                <c:ptCount val="2"/>
                <c:pt idx="0">
                  <c:v>7.9000000000000015E-2</c:v>
                </c:pt>
                <c:pt idx="1">
                  <c:v>0.6906000000000001</c:v>
                </c:pt>
              </c:numCache>
            </c:numRef>
          </c:val>
          <c:extLst xmlns:c16r2="http://schemas.microsoft.com/office/drawing/2015/06/chart">
            <c:ext xmlns:c16="http://schemas.microsoft.com/office/drawing/2014/chart" uri="{C3380CC4-5D6E-409C-BE32-E72D297353CC}">
              <c16:uniqueId val="{00000001-E83D-4654-811C-A5A5A35232C3}"/>
            </c:ext>
          </c:extLst>
        </c:ser>
        <c:dLbls>
          <c:showVal val="1"/>
        </c:dLbls>
        <c:gapWidth val="65"/>
        <c:axId val="121576448"/>
        <c:axId val="121111296"/>
      </c:barChart>
      <c:catAx>
        <c:axId val="121576448"/>
        <c:scaling>
          <c:orientation val="minMax"/>
        </c:scaling>
        <c:axPos val="b"/>
        <c:numFmt formatCode="General" sourceLinked="0"/>
        <c:maj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800" b="0" i="0" u="none" strike="noStrike" kern="1200" cap="all" baseline="0">
                <a:solidFill>
                  <a:schemeClr val="tx1"/>
                </a:solidFill>
                <a:latin typeface="+mn-lt"/>
                <a:ea typeface="+mn-ea"/>
                <a:cs typeface="+mn-cs"/>
              </a:defRPr>
            </a:pPr>
            <a:endParaRPr lang="en-US"/>
          </a:p>
        </c:txPr>
        <c:crossAx val="121111296"/>
        <c:crosses val="autoZero"/>
        <c:auto val="1"/>
        <c:lblAlgn val="ctr"/>
        <c:lblOffset val="100"/>
      </c:catAx>
      <c:valAx>
        <c:axId val="121111296"/>
        <c:scaling>
          <c:orientation val="minMax"/>
        </c:scaling>
        <c:delete val="1"/>
        <c:axPos val="l"/>
        <c:numFmt formatCode="0.0%" sourceLinked="1"/>
        <c:majorTickMark val="none"/>
        <c:tickLblPos val="nextTo"/>
        <c:crossAx val="121576448"/>
        <c:crosses val="autoZero"/>
        <c:crossBetween val="between"/>
      </c:valAx>
      <c:spPr>
        <a:noFill/>
        <a:ln>
          <a:noFill/>
        </a:ln>
        <a:effectLst/>
      </c:spPr>
    </c:plotArea>
    <c:legend>
      <c:legendPos val="b"/>
      <c:legendEntry>
        <c:idx val="1"/>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legendEntry>
      <c:legendEntry>
        <c:idx val="0"/>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legendEntry>
      <c:layout>
        <c:manualLayout>
          <c:xMode val="edge"/>
          <c:yMode val="edge"/>
          <c:x val="0.36890176292851673"/>
          <c:y val="0.91878555104318071"/>
          <c:w val="0.61111300396606738"/>
          <c:h val="5.970364892612838E-2"/>
        </c:manualLayout>
      </c:layout>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chart>
  <c:spPr>
    <a:solidFill>
      <a:schemeClr val="accent1">
        <a:lumMod val="20000"/>
        <a:lumOff val="80000"/>
      </a:schemeClr>
    </a:solidFill>
    <a:ln w="9525" cap="flat" cmpd="sng" algn="ctr">
      <a:solidFill>
        <a:schemeClr val="dk1">
          <a:lumMod val="25000"/>
          <a:lumOff val="75000"/>
        </a:schemeClr>
      </a:solidFill>
      <a:round/>
    </a:ln>
    <a:effectLst/>
  </c:spPr>
  <c:txPr>
    <a:bodyPr/>
    <a:lstStyle/>
    <a:p>
      <a:pPr>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sz="2800" b="1" i="0" u="none" strike="noStrike" kern="1200" baseline="0">
                <a:solidFill>
                  <a:schemeClr val="tx1"/>
                </a:solidFill>
                <a:latin typeface="+mn-lt"/>
                <a:ea typeface="+mn-ea"/>
                <a:cs typeface="+mn-cs"/>
              </a:defRPr>
            </a:pPr>
            <a:r>
              <a:rPr lang="en-IN" sz="2800" dirty="0">
                <a:solidFill>
                  <a:schemeClr val="tx1"/>
                </a:solidFill>
              </a:rPr>
              <a:t>Deprivation vs Physical Violence (n=202)    </a:t>
            </a:r>
          </a:p>
        </c:rich>
      </c:tx>
      <c:layout/>
      <c:spPr>
        <a:noFill/>
        <a:ln>
          <a:noFill/>
        </a:ln>
        <a:effectLst/>
      </c:spPr>
    </c:title>
    <c:plotArea>
      <c:layout>
        <c:manualLayout>
          <c:layoutTarget val="inner"/>
          <c:xMode val="edge"/>
          <c:yMode val="edge"/>
          <c:x val="6.0111191055988895E-2"/>
          <c:y val="8.3239833656170006E-2"/>
          <c:w val="0.92616479272118268"/>
          <c:h val="0.66331986056935588"/>
        </c:manualLayout>
      </c:layout>
      <c:barChart>
        <c:barDir val="col"/>
        <c:grouping val="clustered"/>
        <c:ser>
          <c:idx val="0"/>
          <c:order val="0"/>
          <c:tx>
            <c:strRef>
              <c:f>'[GBV and alcoholism.xlsx]physical assault'!$A$144</c:f>
              <c:strCache>
                <c:ptCount val="1"/>
                <c:pt idx="0">
                  <c:v>Physical violence present</c:v>
                </c:pt>
              </c:strCache>
            </c:strRef>
          </c:tx>
          <c:spPr>
            <a:solidFill>
              <a:srgbClr val="FF9966"/>
            </a:solidFill>
            <a:ln w="9525" cap="flat" cmpd="sng" algn="ctr">
              <a:solidFill>
                <a:schemeClr val="lt1">
                  <a:alpha val="50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solidFill>
                    <a:latin typeface="+mn-lt"/>
                    <a:ea typeface="+mn-ea"/>
                    <a:cs typeface="+mn-cs"/>
                  </a:defRPr>
                </a:pPr>
                <a:endParaRPr lang="en-US"/>
              </a:p>
            </c:txPr>
            <c:dLblPos val="inEnd"/>
            <c:showVal val="1"/>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'[GBV and alcoholism.xlsx]physical assault'!$B$143:$C$143</c:f>
              <c:strCache>
                <c:ptCount val="2"/>
                <c:pt idx="0">
                  <c:v> Deprivation Present</c:v>
                </c:pt>
                <c:pt idx="1">
                  <c:v>Deprivation Absent</c:v>
                </c:pt>
              </c:strCache>
            </c:strRef>
          </c:cat>
          <c:val>
            <c:numRef>
              <c:f>'[GBV and alcoholism.xlsx]physical assault'!$B$144:$C$144</c:f>
              <c:numCache>
                <c:formatCode>0.00%</c:formatCode>
                <c:ptCount val="2"/>
                <c:pt idx="0" formatCode="0%">
                  <c:v>0.52800000000000002</c:v>
                </c:pt>
                <c:pt idx="1">
                  <c:v>0.3020000000000001</c:v>
                </c:pt>
              </c:numCache>
            </c:numRef>
          </c:val>
          <c:extLst xmlns:c16r2="http://schemas.microsoft.com/office/drawing/2015/06/chart">
            <c:ext xmlns:c16="http://schemas.microsoft.com/office/drawing/2014/chart" uri="{C3380CC4-5D6E-409C-BE32-E72D297353CC}">
              <c16:uniqueId val="{00000000-FF0A-4564-8418-01F2F0AEF2AC}"/>
            </c:ext>
          </c:extLst>
        </c:ser>
        <c:ser>
          <c:idx val="1"/>
          <c:order val="1"/>
          <c:tx>
            <c:strRef>
              <c:f>'[GBV and alcoholism.xlsx]physical assault'!$A$145</c:f>
              <c:strCache>
                <c:ptCount val="1"/>
                <c:pt idx="0">
                  <c:v>Physical Violence absent</c:v>
                </c:pt>
              </c:strCache>
            </c:strRef>
          </c:tx>
          <c:spPr>
            <a:solidFill>
              <a:srgbClr val="99FF99"/>
            </a:solidFill>
            <a:ln w="9525" cap="flat" cmpd="sng" algn="ctr">
              <a:solidFill>
                <a:schemeClr val="lt1">
                  <a:alpha val="50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solidFill>
                    <a:latin typeface="+mn-lt"/>
                    <a:ea typeface="+mn-ea"/>
                    <a:cs typeface="+mn-cs"/>
                  </a:defRPr>
                </a:pPr>
                <a:endParaRPr lang="en-US"/>
              </a:p>
            </c:txPr>
            <c:dLblPos val="inEnd"/>
            <c:showVal val="1"/>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'[GBV and alcoholism.xlsx]physical assault'!$B$143:$C$143</c:f>
              <c:strCache>
                <c:ptCount val="2"/>
                <c:pt idx="0">
                  <c:v> Deprivation Present</c:v>
                </c:pt>
                <c:pt idx="1">
                  <c:v>Deprivation Absent</c:v>
                </c:pt>
              </c:strCache>
            </c:strRef>
          </c:cat>
          <c:val>
            <c:numRef>
              <c:f>'[GBV and alcoholism.xlsx]physical assault'!$B$145:$C$145</c:f>
              <c:numCache>
                <c:formatCode>0.00%</c:formatCode>
                <c:ptCount val="2"/>
                <c:pt idx="0">
                  <c:v>0.47100000000000003</c:v>
                </c:pt>
                <c:pt idx="1">
                  <c:v>0.69699999999999995</c:v>
                </c:pt>
              </c:numCache>
            </c:numRef>
          </c:val>
          <c:extLst xmlns:c16r2="http://schemas.microsoft.com/office/drawing/2015/06/chart">
            <c:ext xmlns:c16="http://schemas.microsoft.com/office/drawing/2014/chart" uri="{C3380CC4-5D6E-409C-BE32-E72D297353CC}">
              <c16:uniqueId val="{00000001-FF0A-4564-8418-01F2F0AEF2AC}"/>
            </c:ext>
          </c:extLst>
        </c:ser>
        <c:dLbls>
          <c:showVal val="1"/>
        </c:dLbls>
        <c:gapWidth val="65"/>
        <c:axId val="121166464"/>
        <c:axId val="121717120"/>
      </c:barChart>
      <c:catAx>
        <c:axId val="121166464"/>
        <c:scaling>
          <c:orientation val="minMax"/>
        </c:scaling>
        <c:axPos val="b"/>
        <c:numFmt formatCode="General" sourceLinked="0"/>
        <c:maj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800" b="1" i="0" u="none" strike="noStrike" kern="1200" cap="all" baseline="0">
                <a:solidFill>
                  <a:schemeClr val="tx1"/>
                </a:solidFill>
                <a:latin typeface="+mn-lt"/>
                <a:ea typeface="+mn-ea"/>
                <a:cs typeface="+mn-cs"/>
              </a:defRPr>
            </a:pPr>
            <a:endParaRPr lang="en-US"/>
          </a:p>
        </c:txPr>
        <c:crossAx val="121717120"/>
        <c:crosses val="autoZero"/>
        <c:auto val="1"/>
        <c:lblAlgn val="ctr"/>
        <c:lblOffset val="100"/>
      </c:catAx>
      <c:valAx>
        <c:axId val="121717120"/>
        <c:scaling>
          <c:orientation val="minMax"/>
        </c:scaling>
        <c:delete val="1"/>
        <c:axPos val="l"/>
        <c:title>
          <c:tx>
            <c:rich>
              <a:bodyPr rot="-5400000" spcFirstLastPara="1" vertOverflow="ellipsis" vert="horz" wrap="square" anchor="ctr" anchorCtr="1"/>
              <a:lstStyle/>
              <a:p>
                <a:pPr>
                  <a:defRPr sz="2800" b="1" i="0" u="none" strike="noStrike" kern="1200" baseline="0">
                    <a:solidFill>
                      <a:schemeClr val="tx1"/>
                    </a:solidFill>
                    <a:latin typeface="+mn-lt"/>
                    <a:ea typeface="+mn-ea"/>
                    <a:cs typeface="+mn-cs"/>
                  </a:defRPr>
                </a:pPr>
                <a:r>
                  <a:rPr lang="en-IN" sz="2800">
                    <a:solidFill>
                      <a:schemeClr val="tx1"/>
                    </a:solidFill>
                  </a:rPr>
                  <a:t>Physical Violence (%)</a:t>
                </a:r>
              </a:p>
            </c:rich>
          </c:tx>
          <c:layout/>
          <c:spPr>
            <a:noFill/>
            <a:ln>
              <a:noFill/>
            </a:ln>
            <a:effectLst/>
          </c:spPr>
        </c:title>
        <c:numFmt formatCode="0%" sourceLinked="1"/>
        <c:majorTickMark val="none"/>
        <c:tickLblPos val="nextTo"/>
        <c:crossAx val="12116646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legendEntry>
      <c:layout>
        <c:manualLayout>
          <c:xMode val="edge"/>
          <c:yMode val="edge"/>
          <c:x val="0.25086971163651184"/>
          <c:y val="0.91536197883514148"/>
          <c:w val="0.74154995522257283"/>
          <c:h val="8.4638021164858523E-2"/>
        </c:manualLayout>
      </c:layout>
      <c:spPr>
        <a:solidFill>
          <a:schemeClr val="lt1">
            <a:lumMod val="95000"/>
            <a:alpha val="39000"/>
          </a:schemeClr>
        </a:solidFill>
        <a:ln>
          <a:noFill/>
        </a:ln>
        <a:effectLst/>
      </c:spPr>
      <c:txPr>
        <a:bodyPr rot="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legend>
    <c:plotVisOnly val="1"/>
    <c:dispBlanksAs val="gap"/>
  </c:chart>
  <c:spPr>
    <a:solidFill>
      <a:schemeClr val="accent1">
        <a:lumMod val="20000"/>
        <a:lumOff val="80000"/>
      </a:schemeClr>
    </a:solidFill>
    <a:ln w="9525" cap="flat" cmpd="sng" algn="ctr">
      <a:solidFill>
        <a:schemeClr val="dk1">
          <a:lumMod val="25000"/>
          <a:lumOff val="75000"/>
        </a:schemeClr>
      </a:solidFill>
      <a:round/>
    </a:ln>
    <a:effectLst/>
  </c:spPr>
  <c:txPr>
    <a:bodyPr/>
    <a:lstStyle/>
    <a:p>
      <a:pPr>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style val="3"/>
  <c:chart>
    <c:title>
      <c:tx>
        <c:rich>
          <a:bodyPr rot="0" spcFirstLastPara="1" vertOverflow="ellipsis" vert="horz" wrap="square" anchor="ctr" anchorCtr="1"/>
          <a:lstStyle/>
          <a:p>
            <a:pPr>
              <a:defRPr sz="3600" b="1" i="0" u="none" strike="noStrike" kern="1200" cap="all" spc="50" baseline="0">
                <a:solidFill>
                  <a:schemeClr val="tx1"/>
                </a:solidFill>
                <a:latin typeface="+mn-lt"/>
                <a:ea typeface="+mn-ea"/>
                <a:cs typeface="+mn-cs"/>
              </a:defRPr>
            </a:pPr>
            <a:r>
              <a:rPr lang="en-US" sz="3600">
                <a:solidFill>
                  <a:schemeClr val="tx1"/>
                </a:solidFill>
              </a:rPr>
              <a:t>Prevalence of Violence (n=202)</a:t>
            </a:r>
            <a:endParaRPr lang="en-IN" sz="3600">
              <a:solidFill>
                <a:schemeClr val="tx1"/>
              </a:solidFill>
            </a:endParaRPr>
          </a:p>
        </c:rich>
      </c:tx>
      <c:layout/>
      <c:spPr>
        <a:noFill/>
        <a:ln>
          <a:noFill/>
        </a:ln>
        <a:effectLst/>
      </c:spPr>
    </c:title>
    <c:plotArea>
      <c:layout/>
      <c:barChart>
        <c:barDir val="col"/>
        <c:grouping val="clustered"/>
        <c:ser>
          <c:idx val="0"/>
          <c:order val="0"/>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solidFill>
                    <a:latin typeface="+mn-lt"/>
                    <a:ea typeface="+mn-ea"/>
                    <a:cs typeface="+mn-cs"/>
                  </a:defRPr>
                </a:pPr>
                <a:endParaRPr lang="en-US"/>
              </a:p>
            </c:txPr>
            <c:dLblPos val="outEnd"/>
            <c:showVal val="1"/>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Sheet1!$C$4:$C$7</c:f>
              <c:strCache>
                <c:ptCount val="4"/>
                <c:pt idx="0">
                  <c:v>Sexual Violence</c:v>
                </c:pt>
                <c:pt idx="1">
                  <c:v>Physical Violence</c:v>
                </c:pt>
                <c:pt idx="2">
                  <c:v>Psychological violence</c:v>
                </c:pt>
                <c:pt idx="3">
                  <c:v>Any Violence</c:v>
                </c:pt>
              </c:strCache>
            </c:strRef>
          </c:cat>
          <c:val>
            <c:numRef>
              <c:f>Sheet1!$D$4:$D$7</c:f>
              <c:numCache>
                <c:formatCode>0.00%</c:formatCode>
                <c:ptCount val="4"/>
                <c:pt idx="0">
                  <c:v>9.4000000000000014E-2</c:v>
                </c:pt>
                <c:pt idx="1">
                  <c:v>0.3610000000000001</c:v>
                </c:pt>
                <c:pt idx="2">
                  <c:v>0.5</c:v>
                </c:pt>
                <c:pt idx="3">
                  <c:v>0.5</c:v>
                </c:pt>
              </c:numCache>
            </c:numRef>
          </c:val>
          <c:extLst xmlns:c16r2="http://schemas.microsoft.com/office/drawing/2015/06/chart">
            <c:ext xmlns:c16="http://schemas.microsoft.com/office/drawing/2014/chart" uri="{C3380CC4-5D6E-409C-BE32-E72D297353CC}">
              <c16:uniqueId val="{00000000-5E02-449B-83CD-FA2D3FF51A26}"/>
            </c:ext>
          </c:extLst>
        </c:ser>
        <c:dLbls>
          <c:showVal val="1"/>
        </c:dLbls>
        <c:gapWidth val="355"/>
        <c:overlap val="-70"/>
        <c:axId val="121656832"/>
        <c:axId val="121658752"/>
      </c:barChart>
      <c:catAx>
        <c:axId val="121656832"/>
        <c:scaling>
          <c:orientation val="minMax"/>
        </c:scaling>
        <c:axPos val="b"/>
        <c:title>
          <c:tx>
            <c:rich>
              <a:bodyPr rot="0" spcFirstLastPara="1" vertOverflow="ellipsis" vert="horz" wrap="square" anchor="ctr" anchorCtr="1"/>
              <a:lstStyle/>
              <a:p>
                <a:pPr>
                  <a:defRPr sz="2800" b="0" i="0" u="none" strike="noStrike" kern="1200" cap="all" baseline="0">
                    <a:solidFill>
                      <a:schemeClr val="tx1"/>
                    </a:solidFill>
                    <a:latin typeface="+mn-lt"/>
                    <a:ea typeface="+mn-ea"/>
                    <a:cs typeface="+mn-cs"/>
                  </a:defRPr>
                </a:pPr>
                <a:r>
                  <a:rPr lang="en-IN" sz="2800">
                    <a:solidFill>
                      <a:schemeClr val="tx1"/>
                    </a:solidFill>
                  </a:rPr>
                  <a:t>Types of violence</a:t>
                </a:r>
              </a:p>
            </c:rich>
          </c:tx>
          <c:layout/>
          <c:spPr>
            <a:noFill/>
            <a:ln>
              <a:noFill/>
            </a:ln>
            <a:effectLst/>
          </c:spPr>
        </c:title>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crossAx val="121658752"/>
        <c:crosses val="autoZero"/>
        <c:auto val="1"/>
        <c:lblAlgn val="ctr"/>
        <c:lblOffset val="100"/>
      </c:catAx>
      <c:valAx>
        <c:axId val="121658752"/>
        <c:scaling>
          <c:orientation val="minMax"/>
        </c:scaling>
        <c:delete val="1"/>
        <c:axPos val="l"/>
        <c:title>
          <c:tx>
            <c:rich>
              <a:bodyPr rot="-5400000" spcFirstLastPara="1" vertOverflow="ellipsis" vert="horz" wrap="square" anchor="ctr" anchorCtr="1"/>
              <a:lstStyle/>
              <a:p>
                <a:pPr>
                  <a:defRPr sz="2800" b="0" i="0" u="none" strike="noStrike" kern="1200" cap="all" baseline="0">
                    <a:solidFill>
                      <a:schemeClr val="tx1"/>
                    </a:solidFill>
                    <a:latin typeface="+mn-lt"/>
                    <a:ea typeface="+mn-ea"/>
                    <a:cs typeface="+mn-cs"/>
                  </a:defRPr>
                </a:pPr>
                <a:r>
                  <a:rPr lang="en-US" sz="2800">
                    <a:solidFill>
                      <a:schemeClr val="tx1"/>
                    </a:solidFill>
                  </a:rPr>
                  <a:t>Percentage</a:t>
                </a:r>
              </a:p>
            </c:rich>
          </c:tx>
          <c:layout/>
          <c:spPr>
            <a:noFill/>
            <a:ln>
              <a:noFill/>
            </a:ln>
            <a:effectLst/>
          </c:spPr>
        </c:title>
        <c:numFmt formatCode="0.00%" sourceLinked="1"/>
        <c:majorTickMark val="none"/>
        <c:tickLblPos val="nextTo"/>
        <c:crossAx val="121656832"/>
        <c:crosses val="autoZero"/>
        <c:crossBetween val="between"/>
      </c:valAx>
      <c:spPr>
        <a:noFill/>
        <a:ln w="25400">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accent1">
        <a:lumMod val="20000"/>
        <a:lumOff val="80000"/>
      </a:schemeClr>
    </a:solidFill>
    <a:ln>
      <a:noFill/>
    </a:ln>
    <a:effectLst/>
  </c:spPr>
  <c:txPr>
    <a:bodyPr/>
    <a:lstStyle/>
    <a:p>
      <a:pPr>
        <a:defRPr/>
      </a:pPr>
      <a:endParaRPr lang="en-US"/>
    </a:p>
  </c:txPr>
  <c:externalData r:id="rId1"/>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D50593-86B1-4867-81D9-73FCA4B7A701}" type="doc">
      <dgm:prSet loTypeId="urn:microsoft.com/office/officeart/2009/3/layout/BlockDescendingList" loCatId="list" qsTypeId="urn:microsoft.com/office/officeart/2005/8/quickstyle/simple3" qsCatId="simple" csTypeId="urn:microsoft.com/office/officeart/2005/8/colors/colorful1#1" csCatId="colorful" phldr="1"/>
      <dgm:spPr/>
      <dgm:t>
        <a:bodyPr/>
        <a:lstStyle/>
        <a:p>
          <a:endParaRPr lang="en-IN"/>
        </a:p>
      </dgm:t>
    </dgm:pt>
    <dgm:pt modelId="{EFF6B4BC-C52B-4578-BD00-00F74C9CAA20}">
      <dgm:prSet phldrT="[Text]"/>
      <dgm:spPr/>
      <dgm:t>
        <a:bodyPr/>
        <a:lstStyle/>
        <a:p>
          <a:r>
            <a:rPr lang="en-US" dirty="0"/>
            <a:t>Study design</a:t>
          </a:r>
          <a:endParaRPr lang="en-IN" dirty="0"/>
        </a:p>
      </dgm:t>
    </dgm:pt>
    <dgm:pt modelId="{E9D858DF-BCBE-41D8-8F2A-DEEEDDCE79C1}" type="parTrans" cxnId="{09B47E78-A45A-4BD8-94D4-715076B3F742}">
      <dgm:prSet/>
      <dgm:spPr/>
      <dgm:t>
        <a:bodyPr/>
        <a:lstStyle/>
        <a:p>
          <a:endParaRPr lang="en-IN"/>
        </a:p>
      </dgm:t>
    </dgm:pt>
    <dgm:pt modelId="{86574F11-0033-4B61-A816-ED4DC29FA000}" type="sibTrans" cxnId="{09B47E78-A45A-4BD8-94D4-715076B3F742}">
      <dgm:prSet/>
      <dgm:spPr/>
      <dgm:t>
        <a:bodyPr/>
        <a:lstStyle/>
        <a:p>
          <a:endParaRPr lang="en-IN"/>
        </a:p>
      </dgm:t>
    </dgm:pt>
    <dgm:pt modelId="{D613117C-8F4D-4C79-B51C-B0F08FE5D6EA}">
      <dgm:prSet phldrT="[Text]"/>
      <dgm:spPr/>
      <dgm:t>
        <a:bodyPr/>
        <a:lstStyle/>
        <a:p>
          <a:pPr>
            <a:buClrTx/>
            <a:buSzTx/>
            <a:buFontTx/>
            <a:buNone/>
          </a:pPr>
          <a:r>
            <a:rPr lang="en-IN">
              <a:effectLst/>
            </a:rPr>
            <a:t>Cross sectional survey </a:t>
          </a:r>
          <a:endParaRPr lang="en-IN" dirty="0"/>
        </a:p>
      </dgm:t>
    </dgm:pt>
    <dgm:pt modelId="{B47B3E3A-DE45-4750-9F33-4EFAB03B7E6A}" type="parTrans" cxnId="{862B6127-9D73-4114-9082-BFE97C9157DC}">
      <dgm:prSet/>
      <dgm:spPr/>
      <dgm:t>
        <a:bodyPr/>
        <a:lstStyle/>
        <a:p>
          <a:endParaRPr lang="en-IN"/>
        </a:p>
      </dgm:t>
    </dgm:pt>
    <dgm:pt modelId="{F2BDC6A6-3176-4F60-B0AF-18700A30943D}" type="sibTrans" cxnId="{862B6127-9D73-4114-9082-BFE97C9157DC}">
      <dgm:prSet/>
      <dgm:spPr/>
      <dgm:t>
        <a:bodyPr/>
        <a:lstStyle/>
        <a:p>
          <a:endParaRPr lang="en-IN"/>
        </a:p>
      </dgm:t>
    </dgm:pt>
    <dgm:pt modelId="{950AEA6C-03D6-44B7-AFE8-3C8D272F31DF}">
      <dgm:prSet phldrT="[Text]"/>
      <dgm:spPr/>
      <dgm:t>
        <a:bodyPr/>
        <a:lstStyle/>
        <a:p>
          <a:r>
            <a:rPr lang="en-IN" b="1">
              <a:effectLst/>
            </a:rPr>
            <a:t>Study duration</a:t>
          </a:r>
          <a:endParaRPr lang="en-IN" dirty="0"/>
        </a:p>
      </dgm:t>
    </dgm:pt>
    <dgm:pt modelId="{27496494-EBD2-459B-B445-96650C77FAD6}" type="parTrans" cxnId="{7ECE132E-8177-435B-97BE-FFBE40EAED0C}">
      <dgm:prSet/>
      <dgm:spPr/>
      <dgm:t>
        <a:bodyPr/>
        <a:lstStyle/>
        <a:p>
          <a:endParaRPr lang="en-IN"/>
        </a:p>
      </dgm:t>
    </dgm:pt>
    <dgm:pt modelId="{CF882707-B893-4FB3-944D-847C0E627D45}" type="sibTrans" cxnId="{7ECE132E-8177-435B-97BE-FFBE40EAED0C}">
      <dgm:prSet/>
      <dgm:spPr/>
      <dgm:t>
        <a:bodyPr/>
        <a:lstStyle/>
        <a:p>
          <a:endParaRPr lang="en-IN"/>
        </a:p>
      </dgm:t>
    </dgm:pt>
    <dgm:pt modelId="{17FF51CE-CB77-4B9F-9DFF-0A0DD2DDE3F8}">
      <dgm:prSet phldrT="[Text]"/>
      <dgm:spPr/>
      <dgm:t>
        <a:bodyPr/>
        <a:lstStyle/>
        <a:p>
          <a:r>
            <a:rPr lang="en-IN" b="1">
              <a:effectLst/>
            </a:rPr>
            <a:t>Study population</a:t>
          </a:r>
          <a:endParaRPr lang="en-IN" dirty="0"/>
        </a:p>
      </dgm:t>
    </dgm:pt>
    <dgm:pt modelId="{67E2C62D-37C4-4906-8E9D-9341005FD064}" type="parTrans" cxnId="{C978D55B-F753-42B8-8FBA-6AE4BCA1BC75}">
      <dgm:prSet/>
      <dgm:spPr/>
      <dgm:t>
        <a:bodyPr/>
        <a:lstStyle/>
        <a:p>
          <a:endParaRPr lang="en-IN"/>
        </a:p>
      </dgm:t>
    </dgm:pt>
    <dgm:pt modelId="{99C58F8B-CE6A-4F99-81AC-25CC7D2BBACF}" type="sibTrans" cxnId="{C978D55B-F753-42B8-8FBA-6AE4BCA1BC75}">
      <dgm:prSet/>
      <dgm:spPr/>
      <dgm:t>
        <a:bodyPr/>
        <a:lstStyle/>
        <a:p>
          <a:endParaRPr lang="en-IN"/>
        </a:p>
      </dgm:t>
    </dgm:pt>
    <dgm:pt modelId="{88657CB6-E3EC-491B-8AAE-6997649DC75C}">
      <dgm:prSet phldrT="[Text]"/>
      <dgm:spPr/>
      <dgm:t>
        <a:bodyPr/>
        <a:lstStyle/>
        <a:p>
          <a:pPr>
            <a:buFont typeface="Arial" panose="020B0604020202020204" pitchFamily="34" charset="0"/>
            <a:buNone/>
          </a:pPr>
          <a:r>
            <a:rPr lang="en-IN" dirty="0">
              <a:effectLst/>
            </a:rPr>
            <a:t>Women </a:t>
          </a:r>
          <a:r>
            <a:rPr lang="en-IN" dirty="0"/>
            <a:t>in the Bhatti mines, Chhatarpur area of Delhi </a:t>
          </a:r>
          <a:r>
            <a:rPr lang="en-IN" dirty="0">
              <a:effectLst/>
            </a:rPr>
            <a:t>aged between 18-49 years who were ever married and were willing to participate in </a:t>
          </a:r>
          <a:r>
            <a:rPr lang="en-IN" dirty="0"/>
            <a:t>the study</a:t>
          </a:r>
          <a:r>
            <a:rPr lang="en-IN" dirty="0">
              <a:effectLst/>
            </a:rPr>
            <a:t>.</a:t>
          </a:r>
          <a:endParaRPr lang="en-IN" dirty="0"/>
        </a:p>
      </dgm:t>
    </dgm:pt>
    <dgm:pt modelId="{09AB281D-88E8-4DF1-9AC0-95A8AE6D8E5B}" type="parTrans" cxnId="{CCACC60D-2F1D-4C65-8F2E-93A92C489BFF}">
      <dgm:prSet/>
      <dgm:spPr/>
      <dgm:t>
        <a:bodyPr/>
        <a:lstStyle/>
        <a:p>
          <a:endParaRPr lang="en-IN"/>
        </a:p>
      </dgm:t>
    </dgm:pt>
    <dgm:pt modelId="{770CE3F0-F463-43B8-A973-A7AAD2F26122}" type="sibTrans" cxnId="{CCACC60D-2F1D-4C65-8F2E-93A92C489BFF}">
      <dgm:prSet/>
      <dgm:spPr/>
      <dgm:t>
        <a:bodyPr/>
        <a:lstStyle/>
        <a:p>
          <a:endParaRPr lang="en-IN"/>
        </a:p>
      </dgm:t>
    </dgm:pt>
    <dgm:pt modelId="{E132E235-71DE-4D12-A6F0-3D740DC1D7E5}">
      <dgm:prSet phldrT="[Text]"/>
      <dgm:spPr/>
      <dgm:t>
        <a:bodyPr/>
        <a:lstStyle/>
        <a:p>
          <a:r>
            <a:rPr lang="en-IN" b="1">
              <a:effectLst/>
            </a:rPr>
            <a:t>Sample size</a:t>
          </a:r>
          <a:endParaRPr lang="en-IN" dirty="0"/>
        </a:p>
      </dgm:t>
    </dgm:pt>
    <dgm:pt modelId="{0C995D80-2E16-44F1-8459-06C36EC25C41}" type="parTrans" cxnId="{142C448E-006B-4D68-8393-A4F2060A14C4}">
      <dgm:prSet/>
      <dgm:spPr/>
      <dgm:t>
        <a:bodyPr/>
        <a:lstStyle/>
        <a:p>
          <a:endParaRPr lang="en-IN"/>
        </a:p>
      </dgm:t>
    </dgm:pt>
    <dgm:pt modelId="{D4CE4364-A127-4A46-A769-F7CB113894D6}" type="sibTrans" cxnId="{142C448E-006B-4D68-8393-A4F2060A14C4}">
      <dgm:prSet/>
      <dgm:spPr/>
      <dgm:t>
        <a:bodyPr/>
        <a:lstStyle/>
        <a:p>
          <a:endParaRPr lang="en-IN"/>
        </a:p>
      </dgm:t>
    </dgm:pt>
    <dgm:pt modelId="{3A0D1056-CF0D-47A9-97A8-C403A9F87688}">
      <dgm:prSet phldrT="[Text]"/>
      <dgm:spPr/>
      <dgm:t>
        <a:bodyPr/>
        <a:lstStyle/>
        <a:p>
          <a:r>
            <a:rPr lang="en-US" dirty="0"/>
            <a:t>Study tools</a:t>
          </a:r>
          <a:endParaRPr lang="en-IN" dirty="0"/>
        </a:p>
      </dgm:t>
    </dgm:pt>
    <dgm:pt modelId="{D88AEA6E-E0C2-4B1E-A643-A4204D7277BD}" type="parTrans" cxnId="{0984A8A6-FA5E-4231-A4A4-B769DB113E0E}">
      <dgm:prSet/>
      <dgm:spPr/>
      <dgm:t>
        <a:bodyPr/>
        <a:lstStyle/>
        <a:p>
          <a:endParaRPr lang="en-IN"/>
        </a:p>
      </dgm:t>
    </dgm:pt>
    <dgm:pt modelId="{FE768C27-7273-4377-82EF-0E5F47E7393D}" type="sibTrans" cxnId="{0984A8A6-FA5E-4231-A4A4-B769DB113E0E}">
      <dgm:prSet/>
      <dgm:spPr/>
      <dgm:t>
        <a:bodyPr/>
        <a:lstStyle/>
        <a:p>
          <a:endParaRPr lang="en-IN"/>
        </a:p>
      </dgm:t>
    </dgm:pt>
    <dgm:pt modelId="{742F3E9F-943D-4DDB-A30C-689963065780}">
      <dgm:prSet phldrT="[Text]"/>
      <dgm:spPr/>
      <dgm:t>
        <a:bodyPr/>
        <a:lstStyle/>
        <a:p>
          <a:pPr>
            <a:buClrTx/>
            <a:buSzTx/>
            <a:buFont typeface="Courier New" panose="02070309020205020404" pitchFamily="49" charset="0"/>
            <a:buChar char="o"/>
          </a:pPr>
          <a:r>
            <a:rPr lang="en-IN" dirty="0">
              <a:effectLst/>
            </a:rPr>
            <a:t>Conflict Tactics Scales of Murray A. Straus, University of New Hampshire</a:t>
          </a:r>
          <a:r>
            <a:rPr lang="en-IN" baseline="30000" dirty="0"/>
            <a:t> </a:t>
          </a:r>
          <a:endParaRPr lang="en-IN" dirty="0"/>
        </a:p>
      </dgm:t>
    </dgm:pt>
    <dgm:pt modelId="{31E3B70D-25AA-41FC-B662-CE0EAFB702FE}" type="parTrans" cxnId="{87043DD5-041C-4AF8-ABE7-AD6AE6F3FB52}">
      <dgm:prSet/>
      <dgm:spPr/>
      <dgm:t>
        <a:bodyPr/>
        <a:lstStyle/>
        <a:p>
          <a:endParaRPr lang="en-IN"/>
        </a:p>
      </dgm:t>
    </dgm:pt>
    <dgm:pt modelId="{E5362F26-11F8-492C-8F60-BE2451A2B344}" type="sibTrans" cxnId="{87043DD5-041C-4AF8-ABE7-AD6AE6F3FB52}">
      <dgm:prSet/>
      <dgm:spPr/>
      <dgm:t>
        <a:bodyPr/>
        <a:lstStyle/>
        <a:p>
          <a:endParaRPr lang="en-IN"/>
        </a:p>
      </dgm:t>
    </dgm:pt>
    <dgm:pt modelId="{80D7E1E1-EB3D-4180-9665-2BFF7E2B987C}">
      <dgm:prSet/>
      <dgm:spPr/>
      <dgm:t>
        <a:bodyPr/>
        <a:lstStyle/>
        <a:p>
          <a:r>
            <a:rPr lang="en-IN">
              <a:effectLst/>
            </a:rPr>
            <a:t>2 months (April 18th to June 17th, 2022)</a:t>
          </a:r>
          <a:endParaRPr lang="en-IN" dirty="0"/>
        </a:p>
      </dgm:t>
    </dgm:pt>
    <dgm:pt modelId="{EBA26F2C-80A5-4954-BA9F-5A1761309AD2}" type="parTrans" cxnId="{01574678-621B-4B73-AEE8-8DC2C3B44E74}">
      <dgm:prSet/>
      <dgm:spPr/>
      <dgm:t>
        <a:bodyPr/>
        <a:lstStyle/>
        <a:p>
          <a:endParaRPr lang="en-IN"/>
        </a:p>
      </dgm:t>
    </dgm:pt>
    <dgm:pt modelId="{29999244-5C4D-4818-A01A-D6D2224A85C9}" type="sibTrans" cxnId="{01574678-621B-4B73-AEE8-8DC2C3B44E74}">
      <dgm:prSet/>
      <dgm:spPr/>
      <dgm:t>
        <a:bodyPr/>
        <a:lstStyle/>
        <a:p>
          <a:endParaRPr lang="en-IN"/>
        </a:p>
      </dgm:t>
    </dgm:pt>
    <dgm:pt modelId="{474D189F-BC96-4519-8D17-E22084A4A682}">
      <dgm:prSet/>
      <dgm:spPr/>
      <dgm:t>
        <a:bodyPr/>
        <a:lstStyle/>
        <a:p>
          <a:r>
            <a:rPr lang="en-US" dirty="0"/>
            <a:t>200</a:t>
          </a:r>
          <a:endParaRPr lang="en-IN" dirty="0"/>
        </a:p>
      </dgm:t>
    </dgm:pt>
    <dgm:pt modelId="{16449A8F-66C4-4189-B165-4042203D145E}" type="parTrans" cxnId="{7A887BCE-206B-43DE-80DB-FE493F80AD1E}">
      <dgm:prSet/>
      <dgm:spPr/>
      <dgm:t>
        <a:bodyPr/>
        <a:lstStyle/>
        <a:p>
          <a:endParaRPr lang="en-IN"/>
        </a:p>
      </dgm:t>
    </dgm:pt>
    <dgm:pt modelId="{FC146478-80B4-4AB1-ACB1-BCAC840E6F4E}" type="sibTrans" cxnId="{7A887BCE-206B-43DE-80DB-FE493F80AD1E}">
      <dgm:prSet/>
      <dgm:spPr/>
      <dgm:t>
        <a:bodyPr/>
        <a:lstStyle/>
        <a:p>
          <a:endParaRPr lang="en-IN"/>
        </a:p>
      </dgm:t>
    </dgm:pt>
    <dgm:pt modelId="{C5C3E1FF-2D9B-4741-B375-7AB66F3E9BC6}">
      <dgm:prSet phldrT="[Text]"/>
      <dgm:spPr/>
      <dgm:t>
        <a:bodyPr/>
        <a:lstStyle/>
        <a:p>
          <a:pPr>
            <a:buClrTx/>
            <a:buSzTx/>
            <a:buFont typeface="Courier New" panose="02070309020205020404" pitchFamily="49" charset="0"/>
            <a:buChar char="o"/>
          </a:pPr>
          <a:r>
            <a:rPr lang="en-IN" dirty="0">
              <a:effectLst/>
            </a:rPr>
            <a:t>Screening tools for alcoholism - CAGE (Family member report and the Family/Relational Drinking Conflict Questions</a:t>
          </a:r>
          <a:endParaRPr lang="en-IN" dirty="0"/>
        </a:p>
      </dgm:t>
    </dgm:pt>
    <dgm:pt modelId="{D16F5C01-8BA8-4910-B5DF-4C49173F558E}" type="parTrans" cxnId="{B4F881DC-5B1B-4E73-B97C-888A69E6694D}">
      <dgm:prSet/>
      <dgm:spPr/>
      <dgm:t>
        <a:bodyPr/>
        <a:lstStyle/>
        <a:p>
          <a:endParaRPr lang="en-IN"/>
        </a:p>
      </dgm:t>
    </dgm:pt>
    <dgm:pt modelId="{51962510-DCCD-43EE-A04E-36FA38434443}" type="sibTrans" cxnId="{B4F881DC-5B1B-4E73-B97C-888A69E6694D}">
      <dgm:prSet/>
      <dgm:spPr/>
      <dgm:t>
        <a:bodyPr/>
        <a:lstStyle/>
        <a:p>
          <a:endParaRPr lang="en-IN"/>
        </a:p>
      </dgm:t>
    </dgm:pt>
    <dgm:pt modelId="{9F44EA5F-D3B5-48DE-AA81-70542D7A1442}">
      <dgm:prSet phldrT="[Text]"/>
      <dgm:spPr/>
      <dgm:t>
        <a:bodyPr/>
        <a:lstStyle/>
        <a:p>
          <a:pPr>
            <a:buClrTx/>
            <a:buSzTx/>
            <a:buFont typeface="Courier New" panose="02070309020205020404" pitchFamily="49" charset="0"/>
            <a:buChar char="o"/>
          </a:pPr>
          <a:r>
            <a:rPr lang="en-IN">
              <a:effectLst/>
            </a:rPr>
            <a:t>2021 Global Multidimensional Poverty Index (MPI) of UNDP </a:t>
          </a:r>
          <a:endParaRPr lang="en-IN" dirty="0"/>
        </a:p>
      </dgm:t>
    </dgm:pt>
    <dgm:pt modelId="{0A54F410-BAF7-428B-B695-8461B8979592}" type="parTrans" cxnId="{026BFEFE-F129-4FB9-92EC-DF7C40A4AD8E}">
      <dgm:prSet/>
      <dgm:spPr/>
      <dgm:t>
        <a:bodyPr/>
        <a:lstStyle/>
        <a:p>
          <a:endParaRPr lang="en-IN"/>
        </a:p>
      </dgm:t>
    </dgm:pt>
    <dgm:pt modelId="{DCAF6B6A-6F17-46A4-A9D8-500A30A58FAD}" type="sibTrans" cxnId="{026BFEFE-F129-4FB9-92EC-DF7C40A4AD8E}">
      <dgm:prSet/>
      <dgm:spPr/>
      <dgm:t>
        <a:bodyPr/>
        <a:lstStyle/>
        <a:p>
          <a:endParaRPr lang="en-IN"/>
        </a:p>
      </dgm:t>
    </dgm:pt>
    <dgm:pt modelId="{528D8864-1B53-4F74-B09E-2BC5251B540B}">
      <dgm:prSet/>
      <dgm:spPr/>
      <dgm:t>
        <a:bodyPr/>
        <a:lstStyle/>
        <a:p>
          <a:pPr>
            <a:buClrTx/>
            <a:buSzTx/>
            <a:buFontTx/>
            <a:buNone/>
          </a:pPr>
          <a:r>
            <a:rPr lang="en-IN" b="1">
              <a:effectLst/>
            </a:rPr>
            <a:t>Sampling method</a:t>
          </a:r>
          <a:endParaRPr lang="en-IN" dirty="0"/>
        </a:p>
      </dgm:t>
    </dgm:pt>
    <dgm:pt modelId="{ABB45758-BA6C-4E7D-A2BA-0DBC76C90A37}" type="parTrans" cxnId="{EA750CD9-E034-4DAF-80D5-62BA6DAF7138}">
      <dgm:prSet/>
      <dgm:spPr/>
      <dgm:t>
        <a:bodyPr/>
        <a:lstStyle/>
        <a:p>
          <a:endParaRPr lang="en-IN"/>
        </a:p>
      </dgm:t>
    </dgm:pt>
    <dgm:pt modelId="{61C01345-C448-4B16-A6D3-4D738F7058E7}" type="sibTrans" cxnId="{EA750CD9-E034-4DAF-80D5-62BA6DAF7138}">
      <dgm:prSet/>
      <dgm:spPr/>
      <dgm:t>
        <a:bodyPr/>
        <a:lstStyle/>
        <a:p>
          <a:endParaRPr lang="en-IN"/>
        </a:p>
      </dgm:t>
    </dgm:pt>
    <dgm:pt modelId="{4F5B262F-1FAF-473A-A4D9-00471C7A8624}">
      <dgm:prSet/>
      <dgm:spPr/>
      <dgm:t>
        <a:bodyPr/>
        <a:lstStyle/>
        <a:p>
          <a:r>
            <a:rPr lang="en-US" dirty="0"/>
            <a:t>Data collection &amp; analysis</a:t>
          </a:r>
          <a:endParaRPr lang="en-IN" dirty="0"/>
        </a:p>
      </dgm:t>
    </dgm:pt>
    <dgm:pt modelId="{4FCD087C-F63C-4E3C-98CA-1086CBE61E31}" type="parTrans" cxnId="{F0E09482-EBBF-4BCE-9BE5-E1BF6216CF2F}">
      <dgm:prSet/>
      <dgm:spPr/>
      <dgm:t>
        <a:bodyPr/>
        <a:lstStyle/>
        <a:p>
          <a:endParaRPr lang="en-IN"/>
        </a:p>
      </dgm:t>
    </dgm:pt>
    <dgm:pt modelId="{31276411-ACF9-48BC-9894-791CDC29D1D5}" type="sibTrans" cxnId="{F0E09482-EBBF-4BCE-9BE5-E1BF6216CF2F}">
      <dgm:prSet/>
      <dgm:spPr/>
      <dgm:t>
        <a:bodyPr/>
        <a:lstStyle/>
        <a:p>
          <a:endParaRPr lang="en-IN"/>
        </a:p>
      </dgm:t>
    </dgm:pt>
    <dgm:pt modelId="{D1CD2FAF-6D15-4501-BB82-C7D25EB5499F}">
      <dgm:prSet/>
      <dgm:spPr/>
      <dgm:t>
        <a:bodyPr/>
        <a:lstStyle/>
        <a:p>
          <a:r>
            <a:rPr lang="en-US" dirty="0"/>
            <a:t>Systematic randomized sampling</a:t>
          </a:r>
          <a:endParaRPr lang="en-IN" dirty="0"/>
        </a:p>
      </dgm:t>
    </dgm:pt>
    <dgm:pt modelId="{35D32199-7A87-4D34-B45A-7729C21A2938}" type="parTrans" cxnId="{119B02AE-7FC8-4877-B95A-79D38FFD5639}">
      <dgm:prSet/>
      <dgm:spPr/>
      <dgm:t>
        <a:bodyPr/>
        <a:lstStyle/>
        <a:p>
          <a:endParaRPr lang="en-IN"/>
        </a:p>
      </dgm:t>
    </dgm:pt>
    <dgm:pt modelId="{55966C5B-CE35-48BC-8FA7-8BFDAAF9E708}" type="sibTrans" cxnId="{119B02AE-7FC8-4877-B95A-79D38FFD5639}">
      <dgm:prSet/>
      <dgm:spPr/>
      <dgm:t>
        <a:bodyPr/>
        <a:lstStyle/>
        <a:p>
          <a:endParaRPr lang="en-IN"/>
        </a:p>
      </dgm:t>
    </dgm:pt>
    <dgm:pt modelId="{B52952E3-BB7A-44A7-901E-B207579ED9C2}">
      <dgm:prSet/>
      <dgm:spPr/>
      <dgm:t>
        <a:bodyPr/>
        <a:lstStyle/>
        <a:p>
          <a:pPr>
            <a:buFont typeface="Courier New" panose="02070309020205020404" pitchFamily="49" charset="0"/>
            <a:buChar char="o"/>
          </a:pPr>
          <a:r>
            <a:rPr lang="en-IN" dirty="0">
              <a:effectLst/>
            </a:rPr>
            <a:t>Data was recorded in the excel sheet </a:t>
          </a:r>
          <a:endParaRPr lang="en-IN" dirty="0"/>
        </a:p>
      </dgm:t>
    </dgm:pt>
    <dgm:pt modelId="{D491A6EC-F449-41A4-A4F6-4C206B3D529B}" type="parTrans" cxnId="{DA5312C9-5700-46B0-9765-43AEFCB1EFF5}">
      <dgm:prSet/>
      <dgm:spPr/>
      <dgm:t>
        <a:bodyPr/>
        <a:lstStyle/>
        <a:p>
          <a:endParaRPr lang="en-IN"/>
        </a:p>
      </dgm:t>
    </dgm:pt>
    <dgm:pt modelId="{1D3B9B42-DCAA-4DED-89AB-A2E0CAB80297}" type="sibTrans" cxnId="{DA5312C9-5700-46B0-9765-43AEFCB1EFF5}">
      <dgm:prSet/>
      <dgm:spPr/>
      <dgm:t>
        <a:bodyPr/>
        <a:lstStyle/>
        <a:p>
          <a:endParaRPr lang="en-IN"/>
        </a:p>
      </dgm:t>
    </dgm:pt>
    <dgm:pt modelId="{BDEC600D-F22A-4082-8360-A7674BBDD5C2}">
      <dgm:prSet/>
      <dgm:spPr/>
      <dgm:t>
        <a:bodyPr/>
        <a:lstStyle/>
        <a:p>
          <a:r>
            <a:rPr lang="en-US" dirty="0"/>
            <a:t>General tabulation- Excel and SPSS</a:t>
          </a:r>
          <a:endParaRPr lang="en-IN" dirty="0"/>
        </a:p>
      </dgm:t>
    </dgm:pt>
    <dgm:pt modelId="{4F6B5698-1BC8-4E64-85C2-1D44B014CE25}" type="parTrans" cxnId="{CD241AB0-D1F9-48B9-B7F0-283730D3E6C2}">
      <dgm:prSet/>
      <dgm:spPr/>
      <dgm:t>
        <a:bodyPr/>
        <a:lstStyle/>
        <a:p>
          <a:endParaRPr lang="en-IN"/>
        </a:p>
      </dgm:t>
    </dgm:pt>
    <dgm:pt modelId="{E99D86FB-BBEF-4B28-82D9-AABFD2B657C6}" type="sibTrans" cxnId="{CD241AB0-D1F9-48B9-B7F0-283730D3E6C2}">
      <dgm:prSet/>
      <dgm:spPr/>
      <dgm:t>
        <a:bodyPr/>
        <a:lstStyle/>
        <a:p>
          <a:endParaRPr lang="en-IN"/>
        </a:p>
      </dgm:t>
    </dgm:pt>
    <dgm:pt modelId="{2AEE98A7-0893-4D5D-B8E4-6A3285FB001B}" type="pres">
      <dgm:prSet presAssocID="{7BD50593-86B1-4867-81D9-73FCA4B7A701}" presName="Name0" presStyleCnt="0">
        <dgm:presLayoutVars>
          <dgm:chMax val="7"/>
          <dgm:chPref val="7"/>
          <dgm:dir/>
          <dgm:animLvl val="lvl"/>
        </dgm:presLayoutVars>
      </dgm:prSet>
      <dgm:spPr/>
      <dgm:t>
        <a:bodyPr/>
        <a:lstStyle/>
        <a:p>
          <a:endParaRPr lang="en-US"/>
        </a:p>
      </dgm:t>
    </dgm:pt>
    <dgm:pt modelId="{38848392-3AFE-492D-B2B7-0FD3F983AB06}" type="pres">
      <dgm:prSet presAssocID="{EFF6B4BC-C52B-4578-BD00-00F74C9CAA20}" presName="parentText_1" presStyleLbl="node1" presStyleIdx="0" presStyleCnt="7">
        <dgm:presLayoutVars>
          <dgm:chMax val="1"/>
          <dgm:chPref val="1"/>
          <dgm:bulletEnabled val="1"/>
        </dgm:presLayoutVars>
      </dgm:prSet>
      <dgm:spPr/>
      <dgm:t>
        <a:bodyPr/>
        <a:lstStyle/>
        <a:p>
          <a:endParaRPr lang="en-US"/>
        </a:p>
      </dgm:t>
    </dgm:pt>
    <dgm:pt modelId="{0FD4D677-6C5F-4705-9FE6-591340D0DF2B}" type="pres">
      <dgm:prSet presAssocID="{EFF6B4BC-C52B-4578-BD00-00F74C9CAA20}" presName="childText_1" presStyleLbl="node1" presStyleIdx="0" presStyleCnt="7">
        <dgm:presLayoutVars>
          <dgm:chMax val="0"/>
          <dgm:chPref val="0"/>
          <dgm:bulletEnabled val="1"/>
        </dgm:presLayoutVars>
      </dgm:prSet>
      <dgm:spPr/>
      <dgm:t>
        <a:bodyPr/>
        <a:lstStyle/>
        <a:p>
          <a:endParaRPr lang="en-US"/>
        </a:p>
      </dgm:t>
    </dgm:pt>
    <dgm:pt modelId="{0A791F11-912E-4400-B072-6002A1CA56B1}" type="pres">
      <dgm:prSet presAssocID="{EFF6B4BC-C52B-4578-BD00-00F74C9CAA20}" presName="accentShape_1" presStyleCnt="0"/>
      <dgm:spPr/>
    </dgm:pt>
    <dgm:pt modelId="{F03A35E1-DDFD-4340-A52C-A5B3E3AA3F4F}" type="pres">
      <dgm:prSet presAssocID="{EFF6B4BC-C52B-4578-BD00-00F74C9CAA20}" presName="imageRepeatNode" presStyleLbl="node1" presStyleIdx="0" presStyleCnt="7"/>
      <dgm:spPr/>
      <dgm:t>
        <a:bodyPr/>
        <a:lstStyle/>
        <a:p>
          <a:endParaRPr lang="en-US"/>
        </a:p>
      </dgm:t>
    </dgm:pt>
    <dgm:pt modelId="{CDFC2944-7E71-4D13-9FB9-AE2BF6B76152}" type="pres">
      <dgm:prSet presAssocID="{950AEA6C-03D6-44B7-AFE8-3C8D272F31DF}" presName="parentText_2" presStyleLbl="node1" presStyleIdx="0" presStyleCnt="7">
        <dgm:presLayoutVars>
          <dgm:chMax val="1"/>
          <dgm:chPref val="1"/>
          <dgm:bulletEnabled val="1"/>
        </dgm:presLayoutVars>
      </dgm:prSet>
      <dgm:spPr/>
      <dgm:t>
        <a:bodyPr/>
        <a:lstStyle/>
        <a:p>
          <a:endParaRPr lang="en-US"/>
        </a:p>
      </dgm:t>
    </dgm:pt>
    <dgm:pt modelId="{FE88F16B-DC88-4367-BE7A-6F7E471A2652}" type="pres">
      <dgm:prSet presAssocID="{950AEA6C-03D6-44B7-AFE8-3C8D272F31DF}" presName="childText_2" presStyleLbl="node2" presStyleIdx="0" presStyleCnt="0">
        <dgm:presLayoutVars>
          <dgm:chMax val="0"/>
          <dgm:chPref val="0"/>
          <dgm:bulletEnabled val="1"/>
        </dgm:presLayoutVars>
      </dgm:prSet>
      <dgm:spPr/>
      <dgm:t>
        <a:bodyPr/>
        <a:lstStyle/>
        <a:p>
          <a:endParaRPr lang="en-US"/>
        </a:p>
      </dgm:t>
    </dgm:pt>
    <dgm:pt modelId="{96AB75D1-5B39-4FE0-A28B-137C37EBCE7E}" type="pres">
      <dgm:prSet presAssocID="{950AEA6C-03D6-44B7-AFE8-3C8D272F31DF}" presName="accentShape_2" presStyleCnt="0"/>
      <dgm:spPr/>
    </dgm:pt>
    <dgm:pt modelId="{5540DE79-2859-4A49-A984-EAF608E4D263}" type="pres">
      <dgm:prSet presAssocID="{950AEA6C-03D6-44B7-AFE8-3C8D272F31DF}" presName="imageRepeatNode" presStyleLbl="node1" presStyleIdx="1" presStyleCnt="7"/>
      <dgm:spPr/>
      <dgm:t>
        <a:bodyPr/>
        <a:lstStyle/>
        <a:p>
          <a:endParaRPr lang="en-US"/>
        </a:p>
      </dgm:t>
    </dgm:pt>
    <dgm:pt modelId="{FFDB4881-D8B4-4893-AC3B-46A578705CB0}" type="pres">
      <dgm:prSet presAssocID="{17FF51CE-CB77-4B9F-9DFF-0A0DD2DDE3F8}" presName="parentText_3" presStyleLbl="node1" presStyleIdx="1" presStyleCnt="7">
        <dgm:presLayoutVars>
          <dgm:chMax val="1"/>
          <dgm:chPref val="1"/>
          <dgm:bulletEnabled val="1"/>
        </dgm:presLayoutVars>
      </dgm:prSet>
      <dgm:spPr/>
      <dgm:t>
        <a:bodyPr/>
        <a:lstStyle/>
        <a:p>
          <a:endParaRPr lang="en-US"/>
        </a:p>
      </dgm:t>
    </dgm:pt>
    <dgm:pt modelId="{74E32142-2926-404B-9ED6-A4A3EAB9594A}" type="pres">
      <dgm:prSet presAssocID="{17FF51CE-CB77-4B9F-9DFF-0A0DD2DDE3F8}" presName="childText_3" presStyleLbl="node2" presStyleIdx="0" presStyleCnt="0">
        <dgm:presLayoutVars>
          <dgm:chMax val="0"/>
          <dgm:chPref val="0"/>
          <dgm:bulletEnabled val="1"/>
        </dgm:presLayoutVars>
      </dgm:prSet>
      <dgm:spPr/>
      <dgm:t>
        <a:bodyPr/>
        <a:lstStyle/>
        <a:p>
          <a:endParaRPr lang="en-US"/>
        </a:p>
      </dgm:t>
    </dgm:pt>
    <dgm:pt modelId="{68633FA7-8222-4A93-806E-10F70C24B672}" type="pres">
      <dgm:prSet presAssocID="{17FF51CE-CB77-4B9F-9DFF-0A0DD2DDE3F8}" presName="accentShape_3" presStyleCnt="0"/>
      <dgm:spPr/>
    </dgm:pt>
    <dgm:pt modelId="{DF634149-7612-42E7-BC0C-A5B12F55AA81}" type="pres">
      <dgm:prSet presAssocID="{17FF51CE-CB77-4B9F-9DFF-0A0DD2DDE3F8}" presName="imageRepeatNode" presStyleLbl="node1" presStyleIdx="2" presStyleCnt="7"/>
      <dgm:spPr/>
      <dgm:t>
        <a:bodyPr/>
        <a:lstStyle/>
        <a:p>
          <a:endParaRPr lang="en-US"/>
        </a:p>
      </dgm:t>
    </dgm:pt>
    <dgm:pt modelId="{9A2C8FEA-80DE-42A0-B6ED-99257D6465AF}" type="pres">
      <dgm:prSet presAssocID="{E132E235-71DE-4D12-A6F0-3D740DC1D7E5}" presName="parentText_4" presStyleLbl="node1" presStyleIdx="2" presStyleCnt="7">
        <dgm:presLayoutVars>
          <dgm:chMax val="1"/>
          <dgm:chPref val="1"/>
          <dgm:bulletEnabled val="1"/>
        </dgm:presLayoutVars>
      </dgm:prSet>
      <dgm:spPr/>
      <dgm:t>
        <a:bodyPr/>
        <a:lstStyle/>
        <a:p>
          <a:endParaRPr lang="en-US"/>
        </a:p>
      </dgm:t>
    </dgm:pt>
    <dgm:pt modelId="{F2689036-013A-4E06-996C-C0AB765C7AC0}" type="pres">
      <dgm:prSet presAssocID="{E132E235-71DE-4D12-A6F0-3D740DC1D7E5}" presName="childText_4" presStyleLbl="node2" presStyleIdx="0" presStyleCnt="0">
        <dgm:presLayoutVars>
          <dgm:chMax val="0"/>
          <dgm:chPref val="0"/>
          <dgm:bulletEnabled val="1"/>
        </dgm:presLayoutVars>
      </dgm:prSet>
      <dgm:spPr/>
      <dgm:t>
        <a:bodyPr/>
        <a:lstStyle/>
        <a:p>
          <a:endParaRPr lang="en-US"/>
        </a:p>
      </dgm:t>
    </dgm:pt>
    <dgm:pt modelId="{91F35EB5-8E6B-402C-BC3A-247144109207}" type="pres">
      <dgm:prSet presAssocID="{E132E235-71DE-4D12-A6F0-3D740DC1D7E5}" presName="accentShape_4" presStyleCnt="0"/>
      <dgm:spPr/>
    </dgm:pt>
    <dgm:pt modelId="{1EBEC95C-0451-4818-A600-8472C9E98D9C}" type="pres">
      <dgm:prSet presAssocID="{E132E235-71DE-4D12-A6F0-3D740DC1D7E5}" presName="imageRepeatNode" presStyleLbl="node1" presStyleIdx="3" presStyleCnt="7"/>
      <dgm:spPr/>
      <dgm:t>
        <a:bodyPr/>
        <a:lstStyle/>
        <a:p>
          <a:endParaRPr lang="en-US"/>
        </a:p>
      </dgm:t>
    </dgm:pt>
    <dgm:pt modelId="{502372DB-A922-438E-A41D-689E2E0CFB83}" type="pres">
      <dgm:prSet presAssocID="{3A0D1056-CF0D-47A9-97A8-C403A9F87688}" presName="parentText_5" presStyleLbl="node1" presStyleIdx="3" presStyleCnt="7">
        <dgm:presLayoutVars>
          <dgm:chMax val="1"/>
          <dgm:chPref val="1"/>
          <dgm:bulletEnabled val="1"/>
        </dgm:presLayoutVars>
      </dgm:prSet>
      <dgm:spPr/>
      <dgm:t>
        <a:bodyPr/>
        <a:lstStyle/>
        <a:p>
          <a:endParaRPr lang="en-US"/>
        </a:p>
      </dgm:t>
    </dgm:pt>
    <dgm:pt modelId="{ED52A5B0-EBC5-4A4B-A65E-C8644D5351E1}" type="pres">
      <dgm:prSet presAssocID="{3A0D1056-CF0D-47A9-97A8-C403A9F87688}" presName="childText_5" presStyleLbl="node2" presStyleIdx="0" presStyleCnt="0">
        <dgm:presLayoutVars>
          <dgm:chMax val="0"/>
          <dgm:chPref val="0"/>
          <dgm:bulletEnabled val="1"/>
        </dgm:presLayoutVars>
      </dgm:prSet>
      <dgm:spPr/>
      <dgm:t>
        <a:bodyPr/>
        <a:lstStyle/>
        <a:p>
          <a:endParaRPr lang="en-US"/>
        </a:p>
      </dgm:t>
    </dgm:pt>
    <dgm:pt modelId="{AB86CDC7-4594-4DB1-A341-21A19B6683CF}" type="pres">
      <dgm:prSet presAssocID="{3A0D1056-CF0D-47A9-97A8-C403A9F87688}" presName="accentShape_5" presStyleCnt="0"/>
      <dgm:spPr/>
    </dgm:pt>
    <dgm:pt modelId="{077F2D24-3A5B-4F1D-92D8-9A94DF5779BB}" type="pres">
      <dgm:prSet presAssocID="{3A0D1056-CF0D-47A9-97A8-C403A9F87688}" presName="imageRepeatNode" presStyleLbl="node1" presStyleIdx="4" presStyleCnt="7"/>
      <dgm:spPr/>
      <dgm:t>
        <a:bodyPr/>
        <a:lstStyle/>
        <a:p>
          <a:endParaRPr lang="en-US"/>
        </a:p>
      </dgm:t>
    </dgm:pt>
    <dgm:pt modelId="{5628D7E3-A3F0-4D94-A076-6D47B1A655F7}" type="pres">
      <dgm:prSet presAssocID="{528D8864-1B53-4F74-B09E-2BC5251B540B}" presName="parentText_6" presStyleLbl="node1" presStyleIdx="4" presStyleCnt="7">
        <dgm:presLayoutVars>
          <dgm:chMax val="1"/>
          <dgm:chPref val="1"/>
          <dgm:bulletEnabled val="1"/>
        </dgm:presLayoutVars>
      </dgm:prSet>
      <dgm:spPr/>
      <dgm:t>
        <a:bodyPr/>
        <a:lstStyle/>
        <a:p>
          <a:endParaRPr lang="en-US"/>
        </a:p>
      </dgm:t>
    </dgm:pt>
    <dgm:pt modelId="{310FE164-69DE-4EC2-8788-F4587EB48A31}" type="pres">
      <dgm:prSet presAssocID="{528D8864-1B53-4F74-B09E-2BC5251B540B}" presName="childText_6" presStyleLbl="node2" presStyleIdx="0" presStyleCnt="0">
        <dgm:presLayoutVars>
          <dgm:chMax val="0"/>
          <dgm:chPref val="0"/>
          <dgm:bulletEnabled val="1"/>
        </dgm:presLayoutVars>
      </dgm:prSet>
      <dgm:spPr/>
      <dgm:t>
        <a:bodyPr/>
        <a:lstStyle/>
        <a:p>
          <a:endParaRPr lang="en-US"/>
        </a:p>
      </dgm:t>
    </dgm:pt>
    <dgm:pt modelId="{5DB74A68-975B-4521-8CB1-FD52F140B59D}" type="pres">
      <dgm:prSet presAssocID="{528D8864-1B53-4F74-B09E-2BC5251B540B}" presName="accentShape_6" presStyleCnt="0"/>
      <dgm:spPr/>
    </dgm:pt>
    <dgm:pt modelId="{2F19890C-EFD7-4232-81D1-8110CAAB1639}" type="pres">
      <dgm:prSet presAssocID="{528D8864-1B53-4F74-B09E-2BC5251B540B}" presName="imageRepeatNode" presStyleLbl="node1" presStyleIdx="5" presStyleCnt="7"/>
      <dgm:spPr/>
      <dgm:t>
        <a:bodyPr/>
        <a:lstStyle/>
        <a:p>
          <a:endParaRPr lang="en-US"/>
        </a:p>
      </dgm:t>
    </dgm:pt>
    <dgm:pt modelId="{43125EE5-FAE8-4318-BA31-6B73433A7805}" type="pres">
      <dgm:prSet presAssocID="{4F5B262F-1FAF-473A-A4D9-00471C7A8624}" presName="parentText_7" presStyleLbl="node1" presStyleIdx="5" presStyleCnt="7">
        <dgm:presLayoutVars>
          <dgm:chMax val="1"/>
          <dgm:chPref val="1"/>
          <dgm:bulletEnabled val="1"/>
        </dgm:presLayoutVars>
      </dgm:prSet>
      <dgm:spPr/>
      <dgm:t>
        <a:bodyPr/>
        <a:lstStyle/>
        <a:p>
          <a:endParaRPr lang="en-US"/>
        </a:p>
      </dgm:t>
    </dgm:pt>
    <dgm:pt modelId="{5B3953DE-8569-4263-9883-5AC6A8F34D7A}" type="pres">
      <dgm:prSet presAssocID="{4F5B262F-1FAF-473A-A4D9-00471C7A8624}" presName="childText_7" presStyleLbl="node2" presStyleIdx="0" presStyleCnt="0">
        <dgm:presLayoutVars>
          <dgm:chMax val="0"/>
          <dgm:chPref val="0"/>
          <dgm:bulletEnabled val="1"/>
        </dgm:presLayoutVars>
      </dgm:prSet>
      <dgm:spPr/>
      <dgm:t>
        <a:bodyPr/>
        <a:lstStyle/>
        <a:p>
          <a:endParaRPr lang="en-US"/>
        </a:p>
      </dgm:t>
    </dgm:pt>
    <dgm:pt modelId="{11F3EDC8-3E41-4288-8556-F66C6AFD5758}" type="pres">
      <dgm:prSet presAssocID="{4F5B262F-1FAF-473A-A4D9-00471C7A8624}" presName="accentShape_7" presStyleCnt="0"/>
      <dgm:spPr/>
    </dgm:pt>
    <dgm:pt modelId="{7889E4E6-7B55-48F4-B6BA-38FED2408913}" type="pres">
      <dgm:prSet presAssocID="{4F5B262F-1FAF-473A-A4D9-00471C7A8624}" presName="imageRepeatNode" presStyleLbl="node1" presStyleIdx="6" presStyleCnt="7"/>
      <dgm:spPr/>
      <dgm:t>
        <a:bodyPr/>
        <a:lstStyle/>
        <a:p>
          <a:endParaRPr lang="en-US"/>
        </a:p>
      </dgm:t>
    </dgm:pt>
  </dgm:ptLst>
  <dgm:cxnLst>
    <dgm:cxn modelId="{7A887BCE-206B-43DE-80DB-FE493F80AD1E}" srcId="{E132E235-71DE-4D12-A6F0-3D740DC1D7E5}" destId="{474D189F-BC96-4519-8D17-E22084A4A682}" srcOrd="0" destOrd="0" parTransId="{16449A8F-66C4-4189-B165-4042203D145E}" sibTransId="{FC146478-80B4-4AB1-ACB1-BCAC840E6F4E}"/>
    <dgm:cxn modelId="{0984A8A6-FA5E-4231-A4A4-B769DB113E0E}" srcId="{7BD50593-86B1-4867-81D9-73FCA4B7A701}" destId="{3A0D1056-CF0D-47A9-97A8-C403A9F87688}" srcOrd="4" destOrd="0" parTransId="{D88AEA6E-E0C2-4B1E-A643-A4204D7277BD}" sibTransId="{FE768C27-7273-4377-82EF-0E5F47E7393D}"/>
    <dgm:cxn modelId="{C978D55B-F753-42B8-8FBA-6AE4BCA1BC75}" srcId="{7BD50593-86B1-4867-81D9-73FCA4B7A701}" destId="{17FF51CE-CB77-4B9F-9DFF-0A0DD2DDE3F8}" srcOrd="2" destOrd="0" parTransId="{67E2C62D-37C4-4906-8E9D-9341005FD064}" sibTransId="{99C58F8B-CE6A-4F99-81AC-25CC7D2BBACF}"/>
    <dgm:cxn modelId="{26CC1BAC-81B8-4A90-9493-5280ADD22078}" type="presOf" srcId="{17FF51CE-CB77-4B9F-9DFF-0A0DD2DDE3F8}" destId="{DF634149-7612-42E7-BC0C-A5B12F55AA81}" srcOrd="1" destOrd="0" presId="urn:microsoft.com/office/officeart/2009/3/layout/BlockDescendingList"/>
    <dgm:cxn modelId="{2BE30DBA-1321-4FDC-A8CD-09DB5E923701}" type="presOf" srcId="{D613117C-8F4D-4C79-B51C-B0F08FE5D6EA}" destId="{0FD4D677-6C5F-4705-9FE6-591340D0DF2B}" srcOrd="0" destOrd="0" presId="urn:microsoft.com/office/officeart/2009/3/layout/BlockDescendingList"/>
    <dgm:cxn modelId="{7ECE132E-8177-435B-97BE-FFBE40EAED0C}" srcId="{7BD50593-86B1-4867-81D9-73FCA4B7A701}" destId="{950AEA6C-03D6-44B7-AFE8-3C8D272F31DF}" srcOrd="1" destOrd="0" parTransId="{27496494-EBD2-459B-B445-96650C77FAD6}" sibTransId="{CF882707-B893-4FB3-944D-847C0E627D45}"/>
    <dgm:cxn modelId="{B4F881DC-5B1B-4E73-B97C-888A69E6694D}" srcId="{3A0D1056-CF0D-47A9-97A8-C403A9F87688}" destId="{C5C3E1FF-2D9B-4741-B375-7AB66F3E9BC6}" srcOrd="1" destOrd="0" parTransId="{D16F5C01-8BA8-4910-B5DF-4C49173F558E}" sibTransId="{51962510-DCCD-43EE-A04E-36FA38434443}"/>
    <dgm:cxn modelId="{0B1A545C-1F87-4FCA-8C1D-D004364163F0}" type="presOf" srcId="{E132E235-71DE-4D12-A6F0-3D740DC1D7E5}" destId="{9A2C8FEA-80DE-42A0-B6ED-99257D6465AF}" srcOrd="0" destOrd="0" presId="urn:microsoft.com/office/officeart/2009/3/layout/BlockDescendingList"/>
    <dgm:cxn modelId="{4ADE6BAB-4350-40B8-B050-3083AAE8E439}" type="presOf" srcId="{9F44EA5F-D3B5-48DE-AA81-70542D7A1442}" destId="{ED52A5B0-EBC5-4A4B-A65E-C8644D5351E1}" srcOrd="0" destOrd="2" presId="urn:microsoft.com/office/officeart/2009/3/layout/BlockDescendingList"/>
    <dgm:cxn modelId="{017181EF-AA3B-4A15-9E60-67789F41F06B}" type="presOf" srcId="{4F5B262F-1FAF-473A-A4D9-00471C7A8624}" destId="{43125EE5-FAE8-4318-BA31-6B73433A7805}" srcOrd="0" destOrd="0" presId="urn:microsoft.com/office/officeart/2009/3/layout/BlockDescendingList"/>
    <dgm:cxn modelId="{B9220662-9965-4FA5-ACD5-50651231C8A3}" type="presOf" srcId="{528D8864-1B53-4F74-B09E-2BC5251B540B}" destId="{5628D7E3-A3F0-4D94-A076-6D47B1A655F7}" srcOrd="0" destOrd="0" presId="urn:microsoft.com/office/officeart/2009/3/layout/BlockDescendingList"/>
    <dgm:cxn modelId="{F0E09482-EBBF-4BCE-9BE5-E1BF6216CF2F}" srcId="{7BD50593-86B1-4867-81D9-73FCA4B7A701}" destId="{4F5B262F-1FAF-473A-A4D9-00471C7A8624}" srcOrd="6" destOrd="0" parTransId="{4FCD087C-F63C-4E3C-98CA-1086CBE61E31}" sibTransId="{31276411-ACF9-48BC-9894-791CDC29D1D5}"/>
    <dgm:cxn modelId="{A17812AD-241E-4F9C-B8A0-22A5A1142BE8}" type="presOf" srcId="{E132E235-71DE-4D12-A6F0-3D740DC1D7E5}" destId="{1EBEC95C-0451-4818-A600-8472C9E98D9C}" srcOrd="1" destOrd="0" presId="urn:microsoft.com/office/officeart/2009/3/layout/BlockDescendingList"/>
    <dgm:cxn modelId="{FE0F43D9-BF44-45CD-B178-B48608A452DD}" type="presOf" srcId="{3A0D1056-CF0D-47A9-97A8-C403A9F87688}" destId="{502372DB-A922-438E-A41D-689E2E0CFB83}" srcOrd="0" destOrd="0" presId="urn:microsoft.com/office/officeart/2009/3/layout/BlockDescendingList"/>
    <dgm:cxn modelId="{552A8352-8A6E-409B-8997-85012EC83603}" type="presOf" srcId="{950AEA6C-03D6-44B7-AFE8-3C8D272F31DF}" destId="{CDFC2944-7E71-4D13-9FB9-AE2BF6B76152}" srcOrd="0" destOrd="0" presId="urn:microsoft.com/office/officeart/2009/3/layout/BlockDescendingList"/>
    <dgm:cxn modelId="{A5CBAEAE-C6F5-41A6-837F-3E7496661D09}" type="presOf" srcId="{EFF6B4BC-C52B-4578-BD00-00F74C9CAA20}" destId="{38848392-3AFE-492D-B2B7-0FD3F983AB06}" srcOrd="0" destOrd="0" presId="urn:microsoft.com/office/officeart/2009/3/layout/BlockDescendingList"/>
    <dgm:cxn modelId="{D881E50D-115D-4A3C-A71A-B49BDD954234}" type="presOf" srcId="{EFF6B4BC-C52B-4578-BD00-00F74C9CAA20}" destId="{F03A35E1-DDFD-4340-A52C-A5B3E3AA3F4F}" srcOrd="1" destOrd="0" presId="urn:microsoft.com/office/officeart/2009/3/layout/BlockDescendingList"/>
    <dgm:cxn modelId="{DA5312C9-5700-46B0-9765-43AEFCB1EFF5}" srcId="{4F5B262F-1FAF-473A-A4D9-00471C7A8624}" destId="{B52952E3-BB7A-44A7-901E-B207579ED9C2}" srcOrd="0" destOrd="0" parTransId="{D491A6EC-F449-41A4-A4F6-4C206B3D529B}" sibTransId="{1D3B9B42-DCAA-4DED-89AB-A2E0CAB80297}"/>
    <dgm:cxn modelId="{99529469-6133-4D27-BE1E-B6FEA5B5700D}" type="presOf" srcId="{950AEA6C-03D6-44B7-AFE8-3C8D272F31DF}" destId="{5540DE79-2859-4A49-A984-EAF608E4D263}" srcOrd="1" destOrd="0" presId="urn:microsoft.com/office/officeart/2009/3/layout/BlockDescendingList"/>
    <dgm:cxn modelId="{862B6127-9D73-4114-9082-BFE97C9157DC}" srcId="{EFF6B4BC-C52B-4578-BD00-00F74C9CAA20}" destId="{D613117C-8F4D-4C79-B51C-B0F08FE5D6EA}" srcOrd="0" destOrd="0" parTransId="{B47B3E3A-DE45-4750-9F33-4EFAB03B7E6A}" sibTransId="{F2BDC6A6-3176-4F60-B0AF-18700A30943D}"/>
    <dgm:cxn modelId="{02721ADA-531E-46FC-B862-02469CAEB618}" type="presOf" srcId="{80D7E1E1-EB3D-4180-9665-2BFF7E2B987C}" destId="{FE88F16B-DC88-4367-BE7A-6F7E471A2652}" srcOrd="0" destOrd="0" presId="urn:microsoft.com/office/officeart/2009/3/layout/BlockDescendingList"/>
    <dgm:cxn modelId="{CCACC60D-2F1D-4C65-8F2E-93A92C489BFF}" srcId="{17FF51CE-CB77-4B9F-9DFF-0A0DD2DDE3F8}" destId="{88657CB6-E3EC-491B-8AAE-6997649DC75C}" srcOrd="0" destOrd="0" parTransId="{09AB281D-88E8-4DF1-9AC0-95A8AE6D8E5B}" sibTransId="{770CE3F0-F463-43B8-A973-A7AAD2F26122}"/>
    <dgm:cxn modelId="{CD241AB0-D1F9-48B9-B7F0-283730D3E6C2}" srcId="{4F5B262F-1FAF-473A-A4D9-00471C7A8624}" destId="{BDEC600D-F22A-4082-8360-A7674BBDD5C2}" srcOrd="1" destOrd="0" parTransId="{4F6B5698-1BC8-4E64-85C2-1D44B014CE25}" sibTransId="{E99D86FB-BBEF-4B28-82D9-AABFD2B657C6}"/>
    <dgm:cxn modelId="{2507E5FA-3A2E-44E0-BDAE-156BE312C209}" type="presOf" srcId="{474D189F-BC96-4519-8D17-E22084A4A682}" destId="{F2689036-013A-4E06-996C-C0AB765C7AC0}" srcOrd="0" destOrd="0" presId="urn:microsoft.com/office/officeart/2009/3/layout/BlockDescendingList"/>
    <dgm:cxn modelId="{142C448E-006B-4D68-8393-A4F2060A14C4}" srcId="{7BD50593-86B1-4867-81D9-73FCA4B7A701}" destId="{E132E235-71DE-4D12-A6F0-3D740DC1D7E5}" srcOrd="3" destOrd="0" parTransId="{0C995D80-2E16-44F1-8459-06C36EC25C41}" sibTransId="{D4CE4364-A127-4A46-A769-F7CB113894D6}"/>
    <dgm:cxn modelId="{AA2ECC2D-2980-49F4-9147-8028B7E626E7}" type="presOf" srcId="{742F3E9F-943D-4DDB-A30C-689963065780}" destId="{ED52A5B0-EBC5-4A4B-A65E-C8644D5351E1}" srcOrd="0" destOrd="0" presId="urn:microsoft.com/office/officeart/2009/3/layout/BlockDescendingList"/>
    <dgm:cxn modelId="{E767E4F8-EB74-4AE2-9B2C-1EE3088DA772}" type="presOf" srcId="{3A0D1056-CF0D-47A9-97A8-C403A9F87688}" destId="{077F2D24-3A5B-4F1D-92D8-9A94DF5779BB}" srcOrd="1" destOrd="0" presId="urn:microsoft.com/office/officeart/2009/3/layout/BlockDescendingList"/>
    <dgm:cxn modelId="{87043DD5-041C-4AF8-ABE7-AD6AE6F3FB52}" srcId="{3A0D1056-CF0D-47A9-97A8-C403A9F87688}" destId="{742F3E9F-943D-4DDB-A30C-689963065780}" srcOrd="0" destOrd="0" parTransId="{31E3B70D-25AA-41FC-B662-CE0EAFB702FE}" sibTransId="{E5362F26-11F8-492C-8F60-BE2451A2B344}"/>
    <dgm:cxn modelId="{01574678-621B-4B73-AEE8-8DC2C3B44E74}" srcId="{950AEA6C-03D6-44B7-AFE8-3C8D272F31DF}" destId="{80D7E1E1-EB3D-4180-9665-2BFF7E2B987C}" srcOrd="0" destOrd="0" parTransId="{EBA26F2C-80A5-4954-BA9F-5A1761309AD2}" sibTransId="{29999244-5C4D-4818-A01A-D6D2224A85C9}"/>
    <dgm:cxn modelId="{E4EC4A97-55C0-4E0A-AF49-D1AD580A76C0}" type="presOf" srcId="{7BD50593-86B1-4867-81D9-73FCA4B7A701}" destId="{2AEE98A7-0893-4D5D-B8E4-6A3285FB001B}" srcOrd="0" destOrd="0" presId="urn:microsoft.com/office/officeart/2009/3/layout/BlockDescendingList"/>
    <dgm:cxn modelId="{A8A63DB4-0573-4D04-BA4B-C4346175808A}" type="presOf" srcId="{17FF51CE-CB77-4B9F-9DFF-0A0DD2DDE3F8}" destId="{FFDB4881-D8B4-4893-AC3B-46A578705CB0}" srcOrd="0" destOrd="0" presId="urn:microsoft.com/office/officeart/2009/3/layout/BlockDescendingList"/>
    <dgm:cxn modelId="{E09929BF-2B9D-462D-9B7F-7D2780493DBC}" type="presOf" srcId="{4F5B262F-1FAF-473A-A4D9-00471C7A8624}" destId="{7889E4E6-7B55-48F4-B6BA-38FED2408913}" srcOrd="1" destOrd="0" presId="urn:microsoft.com/office/officeart/2009/3/layout/BlockDescendingList"/>
    <dgm:cxn modelId="{09B47E78-A45A-4BD8-94D4-715076B3F742}" srcId="{7BD50593-86B1-4867-81D9-73FCA4B7A701}" destId="{EFF6B4BC-C52B-4578-BD00-00F74C9CAA20}" srcOrd="0" destOrd="0" parTransId="{E9D858DF-BCBE-41D8-8F2A-DEEEDDCE79C1}" sibTransId="{86574F11-0033-4B61-A816-ED4DC29FA000}"/>
    <dgm:cxn modelId="{F4A8EEF3-3E99-4EC0-950F-396E76749DEA}" type="presOf" srcId="{D1CD2FAF-6D15-4501-BB82-C7D25EB5499F}" destId="{310FE164-69DE-4EC2-8788-F4587EB48A31}" srcOrd="0" destOrd="0" presId="urn:microsoft.com/office/officeart/2009/3/layout/BlockDescendingList"/>
    <dgm:cxn modelId="{EA750CD9-E034-4DAF-80D5-62BA6DAF7138}" srcId="{7BD50593-86B1-4867-81D9-73FCA4B7A701}" destId="{528D8864-1B53-4F74-B09E-2BC5251B540B}" srcOrd="5" destOrd="0" parTransId="{ABB45758-BA6C-4E7D-A2BA-0DBC76C90A37}" sibTransId="{61C01345-C448-4B16-A6D3-4D738F7058E7}"/>
    <dgm:cxn modelId="{63BE4A6C-3726-49AB-96AB-ED39FB250EC7}" type="presOf" srcId="{88657CB6-E3EC-491B-8AAE-6997649DC75C}" destId="{74E32142-2926-404B-9ED6-A4A3EAB9594A}" srcOrd="0" destOrd="0" presId="urn:microsoft.com/office/officeart/2009/3/layout/BlockDescendingList"/>
    <dgm:cxn modelId="{1D3CC8D7-3D80-4753-9F27-F34BB674847F}" type="presOf" srcId="{C5C3E1FF-2D9B-4741-B375-7AB66F3E9BC6}" destId="{ED52A5B0-EBC5-4A4B-A65E-C8644D5351E1}" srcOrd="0" destOrd="1" presId="urn:microsoft.com/office/officeart/2009/3/layout/BlockDescendingList"/>
    <dgm:cxn modelId="{026BFEFE-F129-4FB9-92EC-DF7C40A4AD8E}" srcId="{3A0D1056-CF0D-47A9-97A8-C403A9F87688}" destId="{9F44EA5F-D3B5-48DE-AA81-70542D7A1442}" srcOrd="2" destOrd="0" parTransId="{0A54F410-BAF7-428B-B695-8461B8979592}" sibTransId="{DCAF6B6A-6F17-46A4-A9D8-500A30A58FAD}"/>
    <dgm:cxn modelId="{08FD4532-03BE-4564-81CD-B425947A6B41}" type="presOf" srcId="{BDEC600D-F22A-4082-8360-A7674BBDD5C2}" destId="{5B3953DE-8569-4263-9883-5AC6A8F34D7A}" srcOrd="0" destOrd="1" presId="urn:microsoft.com/office/officeart/2009/3/layout/BlockDescendingList"/>
    <dgm:cxn modelId="{38E63C20-C769-41C5-8E89-B559F20C5E57}" type="presOf" srcId="{528D8864-1B53-4F74-B09E-2BC5251B540B}" destId="{2F19890C-EFD7-4232-81D1-8110CAAB1639}" srcOrd="1" destOrd="0" presId="urn:microsoft.com/office/officeart/2009/3/layout/BlockDescendingList"/>
    <dgm:cxn modelId="{0E48729E-C66D-458E-BF6E-1FE779B70B1B}" type="presOf" srcId="{B52952E3-BB7A-44A7-901E-B207579ED9C2}" destId="{5B3953DE-8569-4263-9883-5AC6A8F34D7A}" srcOrd="0" destOrd="0" presId="urn:microsoft.com/office/officeart/2009/3/layout/BlockDescendingList"/>
    <dgm:cxn modelId="{119B02AE-7FC8-4877-B95A-79D38FFD5639}" srcId="{528D8864-1B53-4F74-B09E-2BC5251B540B}" destId="{D1CD2FAF-6D15-4501-BB82-C7D25EB5499F}" srcOrd="0" destOrd="0" parTransId="{35D32199-7A87-4D34-B45A-7729C21A2938}" sibTransId="{55966C5B-CE35-48BC-8FA7-8BFDAAF9E708}"/>
    <dgm:cxn modelId="{87E244F2-CB34-4DD3-9C0D-6FCD95334DF5}" type="presParOf" srcId="{2AEE98A7-0893-4D5D-B8E4-6A3285FB001B}" destId="{38848392-3AFE-492D-B2B7-0FD3F983AB06}" srcOrd="0" destOrd="0" presId="urn:microsoft.com/office/officeart/2009/3/layout/BlockDescendingList"/>
    <dgm:cxn modelId="{13ECF135-BA70-4163-9C75-CA131B251B76}" type="presParOf" srcId="{2AEE98A7-0893-4D5D-B8E4-6A3285FB001B}" destId="{0FD4D677-6C5F-4705-9FE6-591340D0DF2B}" srcOrd="1" destOrd="0" presId="urn:microsoft.com/office/officeart/2009/3/layout/BlockDescendingList"/>
    <dgm:cxn modelId="{8CADA96A-FCDA-4098-84F2-81671594C56D}" type="presParOf" srcId="{2AEE98A7-0893-4D5D-B8E4-6A3285FB001B}" destId="{0A791F11-912E-4400-B072-6002A1CA56B1}" srcOrd="2" destOrd="0" presId="urn:microsoft.com/office/officeart/2009/3/layout/BlockDescendingList"/>
    <dgm:cxn modelId="{0D3B2788-AB3D-4489-9013-A9CD4929F3AD}" type="presParOf" srcId="{0A791F11-912E-4400-B072-6002A1CA56B1}" destId="{F03A35E1-DDFD-4340-A52C-A5B3E3AA3F4F}" srcOrd="0" destOrd="0" presId="urn:microsoft.com/office/officeart/2009/3/layout/BlockDescendingList"/>
    <dgm:cxn modelId="{DB9B6E41-DF97-4C3A-A694-140E286DD5EA}" type="presParOf" srcId="{2AEE98A7-0893-4D5D-B8E4-6A3285FB001B}" destId="{CDFC2944-7E71-4D13-9FB9-AE2BF6B76152}" srcOrd="3" destOrd="0" presId="urn:microsoft.com/office/officeart/2009/3/layout/BlockDescendingList"/>
    <dgm:cxn modelId="{9ED1B5DF-67F9-4FC3-BD2A-6E031A10DD09}" type="presParOf" srcId="{2AEE98A7-0893-4D5D-B8E4-6A3285FB001B}" destId="{FE88F16B-DC88-4367-BE7A-6F7E471A2652}" srcOrd="4" destOrd="0" presId="urn:microsoft.com/office/officeart/2009/3/layout/BlockDescendingList"/>
    <dgm:cxn modelId="{BF7950CC-6EAA-46D7-A4D7-486B0BD1D84A}" type="presParOf" srcId="{2AEE98A7-0893-4D5D-B8E4-6A3285FB001B}" destId="{96AB75D1-5B39-4FE0-A28B-137C37EBCE7E}" srcOrd="5" destOrd="0" presId="urn:microsoft.com/office/officeart/2009/3/layout/BlockDescendingList"/>
    <dgm:cxn modelId="{9F875336-4A05-458C-A7DD-46634CDE5E0B}" type="presParOf" srcId="{96AB75D1-5B39-4FE0-A28B-137C37EBCE7E}" destId="{5540DE79-2859-4A49-A984-EAF608E4D263}" srcOrd="0" destOrd="0" presId="urn:microsoft.com/office/officeart/2009/3/layout/BlockDescendingList"/>
    <dgm:cxn modelId="{23670812-E1B2-4B57-8F2F-C5CAC2FB2E2C}" type="presParOf" srcId="{2AEE98A7-0893-4D5D-B8E4-6A3285FB001B}" destId="{FFDB4881-D8B4-4893-AC3B-46A578705CB0}" srcOrd="6" destOrd="0" presId="urn:microsoft.com/office/officeart/2009/3/layout/BlockDescendingList"/>
    <dgm:cxn modelId="{CC7C69F2-1606-4066-89AC-A933066F3222}" type="presParOf" srcId="{2AEE98A7-0893-4D5D-B8E4-6A3285FB001B}" destId="{74E32142-2926-404B-9ED6-A4A3EAB9594A}" srcOrd="7" destOrd="0" presId="urn:microsoft.com/office/officeart/2009/3/layout/BlockDescendingList"/>
    <dgm:cxn modelId="{A8B10289-DEBA-4FCC-A875-2F66DA0312FD}" type="presParOf" srcId="{2AEE98A7-0893-4D5D-B8E4-6A3285FB001B}" destId="{68633FA7-8222-4A93-806E-10F70C24B672}" srcOrd="8" destOrd="0" presId="urn:microsoft.com/office/officeart/2009/3/layout/BlockDescendingList"/>
    <dgm:cxn modelId="{2A66D00A-F2E0-450D-8603-B81E72DEFE46}" type="presParOf" srcId="{68633FA7-8222-4A93-806E-10F70C24B672}" destId="{DF634149-7612-42E7-BC0C-A5B12F55AA81}" srcOrd="0" destOrd="0" presId="urn:microsoft.com/office/officeart/2009/3/layout/BlockDescendingList"/>
    <dgm:cxn modelId="{4C0D9254-3103-4024-BFC7-3BD32D5A47B2}" type="presParOf" srcId="{2AEE98A7-0893-4D5D-B8E4-6A3285FB001B}" destId="{9A2C8FEA-80DE-42A0-B6ED-99257D6465AF}" srcOrd="9" destOrd="0" presId="urn:microsoft.com/office/officeart/2009/3/layout/BlockDescendingList"/>
    <dgm:cxn modelId="{4FD5149C-EE0C-42E7-9CA7-B6E4F233AD97}" type="presParOf" srcId="{2AEE98A7-0893-4D5D-B8E4-6A3285FB001B}" destId="{F2689036-013A-4E06-996C-C0AB765C7AC0}" srcOrd="10" destOrd="0" presId="urn:microsoft.com/office/officeart/2009/3/layout/BlockDescendingList"/>
    <dgm:cxn modelId="{9686910C-46A6-4B5C-B04E-2DC66C660672}" type="presParOf" srcId="{2AEE98A7-0893-4D5D-B8E4-6A3285FB001B}" destId="{91F35EB5-8E6B-402C-BC3A-247144109207}" srcOrd="11" destOrd="0" presId="urn:microsoft.com/office/officeart/2009/3/layout/BlockDescendingList"/>
    <dgm:cxn modelId="{43F26483-DD76-4FC3-93B2-AF94E71ADE03}" type="presParOf" srcId="{91F35EB5-8E6B-402C-BC3A-247144109207}" destId="{1EBEC95C-0451-4818-A600-8472C9E98D9C}" srcOrd="0" destOrd="0" presId="urn:microsoft.com/office/officeart/2009/3/layout/BlockDescendingList"/>
    <dgm:cxn modelId="{AB88402A-3AC8-475F-9043-CD3C17140042}" type="presParOf" srcId="{2AEE98A7-0893-4D5D-B8E4-6A3285FB001B}" destId="{502372DB-A922-438E-A41D-689E2E0CFB83}" srcOrd="12" destOrd="0" presId="urn:microsoft.com/office/officeart/2009/3/layout/BlockDescendingList"/>
    <dgm:cxn modelId="{456B8623-7177-45BD-87E9-4664E0112548}" type="presParOf" srcId="{2AEE98A7-0893-4D5D-B8E4-6A3285FB001B}" destId="{ED52A5B0-EBC5-4A4B-A65E-C8644D5351E1}" srcOrd="13" destOrd="0" presId="urn:microsoft.com/office/officeart/2009/3/layout/BlockDescendingList"/>
    <dgm:cxn modelId="{796B250D-67A9-45CE-A84A-104C10EE54C7}" type="presParOf" srcId="{2AEE98A7-0893-4D5D-B8E4-6A3285FB001B}" destId="{AB86CDC7-4594-4DB1-A341-21A19B6683CF}" srcOrd="14" destOrd="0" presId="urn:microsoft.com/office/officeart/2009/3/layout/BlockDescendingList"/>
    <dgm:cxn modelId="{F37138AE-CA15-4842-87A2-AFD2C71F19B6}" type="presParOf" srcId="{AB86CDC7-4594-4DB1-A341-21A19B6683CF}" destId="{077F2D24-3A5B-4F1D-92D8-9A94DF5779BB}" srcOrd="0" destOrd="0" presId="urn:microsoft.com/office/officeart/2009/3/layout/BlockDescendingList"/>
    <dgm:cxn modelId="{FF7BF675-3781-47A5-B07D-8C943C1ABC62}" type="presParOf" srcId="{2AEE98A7-0893-4D5D-B8E4-6A3285FB001B}" destId="{5628D7E3-A3F0-4D94-A076-6D47B1A655F7}" srcOrd="15" destOrd="0" presId="urn:microsoft.com/office/officeart/2009/3/layout/BlockDescendingList"/>
    <dgm:cxn modelId="{DC4DCC5A-2CDB-43F7-AF1A-A2E6357BF229}" type="presParOf" srcId="{2AEE98A7-0893-4D5D-B8E4-6A3285FB001B}" destId="{310FE164-69DE-4EC2-8788-F4587EB48A31}" srcOrd="16" destOrd="0" presId="urn:microsoft.com/office/officeart/2009/3/layout/BlockDescendingList"/>
    <dgm:cxn modelId="{ED51EF19-1F42-4AC0-B6FD-C146D824E864}" type="presParOf" srcId="{2AEE98A7-0893-4D5D-B8E4-6A3285FB001B}" destId="{5DB74A68-975B-4521-8CB1-FD52F140B59D}" srcOrd="17" destOrd="0" presId="urn:microsoft.com/office/officeart/2009/3/layout/BlockDescendingList"/>
    <dgm:cxn modelId="{055F8DB7-4A13-41CD-AA51-6F12B31D6C4A}" type="presParOf" srcId="{5DB74A68-975B-4521-8CB1-FD52F140B59D}" destId="{2F19890C-EFD7-4232-81D1-8110CAAB1639}" srcOrd="0" destOrd="0" presId="urn:microsoft.com/office/officeart/2009/3/layout/BlockDescendingList"/>
    <dgm:cxn modelId="{CE83F9C7-F4E9-4455-A162-FF31EEC52CDD}" type="presParOf" srcId="{2AEE98A7-0893-4D5D-B8E4-6A3285FB001B}" destId="{43125EE5-FAE8-4318-BA31-6B73433A7805}" srcOrd="18" destOrd="0" presId="urn:microsoft.com/office/officeart/2009/3/layout/BlockDescendingList"/>
    <dgm:cxn modelId="{02C07750-18EC-47AC-9A65-5895F0682613}" type="presParOf" srcId="{2AEE98A7-0893-4D5D-B8E4-6A3285FB001B}" destId="{5B3953DE-8569-4263-9883-5AC6A8F34D7A}" srcOrd="19" destOrd="0" presId="urn:microsoft.com/office/officeart/2009/3/layout/BlockDescendingList"/>
    <dgm:cxn modelId="{3CDBAC6B-2A7F-44EA-8A0D-19B57F437814}" type="presParOf" srcId="{2AEE98A7-0893-4D5D-B8E4-6A3285FB001B}" destId="{11F3EDC8-3E41-4288-8556-F66C6AFD5758}" srcOrd="20" destOrd="0" presId="urn:microsoft.com/office/officeart/2009/3/layout/BlockDescendingList"/>
    <dgm:cxn modelId="{D740B255-2014-41A0-AF6E-9895AD969025}" type="presParOf" srcId="{11F3EDC8-3E41-4288-8556-F66C6AFD5758}" destId="{7889E4E6-7B55-48F4-B6BA-38FED2408913}" srcOrd="0" destOrd="0" presId="urn:microsoft.com/office/officeart/2009/3/layout/BlockDescending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634149-7612-42E7-BC0C-A5B12F55AA81}">
      <dsp:nvSpPr>
        <dsp:cNvPr id="0" name=""/>
        <dsp:cNvSpPr/>
      </dsp:nvSpPr>
      <dsp:spPr>
        <a:xfrm>
          <a:off x="3709636" y="4698438"/>
          <a:ext cx="1583693" cy="3730434"/>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0" rIns="80010" bIns="17780" numCol="1" spcCol="1270" anchor="ctr" anchorCtr="0">
          <a:noAutofit/>
        </a:bodyPr>
        <a:lstStyle/>
        <a:p>
          <a:pPr marL="0" lvl="0" indent="0" algn="r" defTabSz="622300">
            <a:lnSpc>
              <a:spcPct val="90000"/>
            </a:lnSpc>
            <a:spcBef>
              <a:spcPct val="0"/>
            </a:spcBef>
            <a:spcAft>
              <a:spcPct val="35000"/>
            </a:spcAft>
            <a:buNone/>
          </a:pPr>
          <a:r>
            <a:rPr lang="en-IN" sz="1400" b="1" kern="1200">
              <a:effectLst/>
            </a:rPr>
            <a:t>Study population</a:t>
          </a:r>
          <a:endParaRPr lang="en-IN" sz="1400" kern="1200" dirty="0"/>
        </a:p>
      </dsp:txBody>
      <dsp:txXfrm rot="16200000">
        <a:off x="3345405" y="6171254"/>
        <a:ext cx="3357390" cy="411760"/>
      </dsp:txXfrm>
    </dsp:sp>
    <dsp:sp modelId="{5540DE79-2859-4A49-A984-EAF608E4D263}">
      <dsp:nvSpPr>
        <dsp:cNvPr id="0" name=""/>
        <dsp:cNvSpPr/>
      </dsp:nvSpPr>
      <dsp:spPr>
        <a:xfrm>
          <a:off x="1981176" y="4325485"/>
          <a:ext cx="1583693" cy="4103388"/>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0" rIns="80010" bIns="17780" numCol="1" spcCol="1270" anchor="ctr" anchorCtr="0">
          <a:noAutofit/>
        </a:bodyPr>
        <a:lstStyle/>
        <a:p>
          <a:pPr marL="0" lvl="0" indent="0" algn="r" defTabSz="622300">
            <a:lnSpc>
              <a:spcPct val="90000"/>
            </a:lnSpc>
            <a:spcBef>
              <a:spcPct val="0"/>
            </a:spcBef>
            <a:spcAft>
              <a:spcPct val="35000"/>
            </a:spcAft>
            <a:buNone/>
          </a:pPr>
          <a:r>
            <a:rPr lang="en-IN" sz="1400" b="1" kern="1200">
              <a:effectLst/>
            </a:rPr>
            <a:t>Study duration</a:t>
          </a:r>
          <a:endParaRPr lang="en-IN" sz="1400" kern="1200" dirty="0"/>
        </a:p>
      </dsp:txBody>
      <dsp:txXfrm rot="16200000">
        <a:off x="1448742" y="5966129"/>
        <a:ext cx="3693049" cy="411760"/>
      </dsp:txXfrm>
    </dsp:sp>
    <dsp:sp modelId="{1EBEC95C-0451-4818-A600-8472C9E98D9C}">
      <dsp:nvSpPr>
        <dsp:cNvPr id="0" name=""/>
        <dsp:cNvSpPr/>
      </dsp:nvSpPr>
      <dsp:spPr>
        <a:xfrm>
          <a:off x="5438095" y="5071392"/>
          <a:ext cx="1583693" cy="3357480"/>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0" rIns="80010" bIns="17780" numCol="1" spcCol="1270" anchor="ctr" anchorCtr="0">
          <a:noAutofit/>
        </a:bodyPr>
        <a:lstStyle/>
        <a:p>
          <a:pPr marL="0" lvl="0" indent="0" algn="r" defTabSz="622300">
            <a:lnSpc>
              <a:spcPct val="90000"/>
            </a:lnSpc>
            <a:spcBef>
              <a:spcPct val="0"/>
            </a:spcBef>
            <a:spcAft>
              <a:spcPct val="35000"/>
            </a:spcAft>
            <a:buNone/>
          </a:pPr>
          <a:r>
            <a:rPr lang="en-IN" sz="1400" b="1" kern="1200">
              <a:effectLst/>
            </a:rPr>
            <a:t>Sample size</a:t>
          </a:r>
          <a:endParaRPr lang="en-IN" sz="1400" kern="1200" dirty="0"/>
        </a:p>
      </dsp:txBody>
      <dsp:txXfrm rot="16200000">
        <a:off x="5241320" y="6376378"/>
        <a:ext cx="3021732" cy="411760"/>
      </dsp:txXfrm>
    </dsp:sp>
    <dsp:sp modelId="{F03A35E1-DDFD-4340-A52C-A5B3E3AA3F4F}">
      <dsp:nvSpPr>
        <dsp:cNvPr id="0" name=""/>
        <dsp:cNvSpPr/>
      </dsp:nvSpPr>
      <dsp:spPr>
        <a:xfrm>
          <a:off x="252717" y="3952531"/>
          <a:ext cx="1583693" cy="4477237"/>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0" rIns="80010" bIns="17780" numCol="1" spcCol="1270" anchor="ctr" anchorCtr="0">
          <a:noAutofit/>
        </a:bodyPr>
        <a:lstStyle/>
        <a:p>
          <a:pPr marL="0" lvl="0" indent="0" algn="r" defTabSz="622300">
            <a:lnSpc>
              <a:spcPct val="90000"/>
            </a:lnSpc>
            <a:spcBef>
              <a:spcPct val="0"/>
            </a:spcBef>
            <a:spcAft>
              <a:spcPct val="35000"/>
            </a:spcAft>
            <a:buNone/>
          </a:pPr>
          <a:r>
            <a:rPr lang="en-US" sz="1400" kern="1200" dirty="0"/>
            <a:t>Study design</a:t>
          </a:r>
          <a:endParaRPr lang="en-IN" sz="1400" kern="1200" dirty="0"/>
        </a:p>
      </dsp:txBody>
      <dsp:txXfrm rot="16200000">
        <a:off x="-447948" y="5761408"/>
        <a:ext cx="4029513" cy="411760"/>
      </dsp:txXfrm>
    </dsp:sp>
    <dsp:sp modelId="{077F2D24-3A5B-4F1D-92D8-9A94DF5779BB}">
      <dsp:nvSpPr>
        <dsp:cNvPr id="0" name=""/>
        <dsp:cNvSpPr/>
      </dsp:nvSpPr>
      <dsp:spPr>
        <a:xfrm>
          <a:off x="7165307" y="5444346"/>
          <a:ext cx="1583693" cy="2984526"/>
        </a:xfrm>
        <a:prstGeom prst="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0" rIns="80010" bIns="17780" numCol="1" spcCol="1270" anchor="ctr" anchorCtr="0">
          <a:noAutofit/>
        </a:bodyPr>
        <a:lstStyle/>
        <a:p>
          <a:pPr marL="0" lvl="0" indent="0" algn="r" defTabSz="622300">
            <a:lnSpc>
              <a:spcPct val="90000"/>
            </a:lnSpc>
            <a:spcBef>
              <a:spcPct val="0"/>
            </a:spcBef>
            <a:spcAft>
              <a:spcPct val="35000"/>
            </a:spcAft>
            <a:buNone/>
          </a:pPr>
          <a:r>
            <a:rPr lang="en-US" sz="1400" kern="1200" dirty="0"/>
            <a:t>Study tools</a:t>
          </a:r>
          <a:endParaRPr lang="en-IN" sz="1400" kern="1200" dirty="0"/>
        </a:p>
      </dsp:txBody>
      <dsp:txXfrm rot="16200000">
        <a:off x="7136361" y="6581503"/>
        <a:ext cx="2686073" cy="411760"/>
      </dsp:txXfrm>
    </dsp:sp>
    <dsp:sp modelId="{0FD4D677-6C5F-4705-9FE6-591340D0DF2B}">
      <dsp:nvSpPr>
        <dsp:cNvPr id="0" name=""/>
        <dsp:cNvSpPr/>
      </dsp:nvSpPr>
      <dsp:spPr>
        <a:xfrm>
          <a:off x="252717" y="3952531"/>
          <a:ext cx="1108585" cy="4477237"/>
        </a:xfrm>
        <a:prstGeom prst="rect">
          <a:avLst/>
        </a:prstGeom>
        <a:noFill/>
        <a:ln>
          <a:noFill/>
        </a:ln>
        <a:effectLst>
          <a:outerShdw blurRad="40000" dist="20000" dir="5400000" rotWithShape="0">
            <a:srgbClr val="000000">
              <a:alpha val="38000"/>
            </a:srgbClr>
          </a:outerShdw>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ClrTx/>
            <a:buSzTx/>
            <a:buFontTx/>
            <a:buNone/>
          </a:pPr>
          <a:r>
            <a:rPr lang="en-IN" sz="1100" kern="1200">
              <a:effectLst/>
            </a:rPr>
            <a:t>Cross sectional survey </a:t>
          </a:r>
          <a:endParaRPr lang="en-IN" sz="1100" kern="1200" dirty="0"/>
        </a:p>
      </dsp:txBody>
      <dsp:txXfrm>
        <a:off x="252717" y="3952531"/>
        <a:ext cx="1108585" cy="4477237"/>
      </dsp:txXfrm>
    </dsp:sp>
    <dsp:sp modelId="{2F19890C-EFD7-4232-81D1-8110CAAB1639}">
      <dsp:nvSpPr>
        <dsp:cNvPr id="0" name=""/>
        <dsp:cNvSpPr/>
      </dsp:nvSpPr>
      <dsp:spPr>
        <a:xfrm>
          <a:off x="8911238" y="5817300"/>
          <a:ext cx="1583693" cy="2611572"/>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0" rIns="53340" bIns="17780" numCol="1" spcCol="1270" anchor="ctr" anchorCtr="0">
          <a:noAutofit/>
        </a:bodyPr>
        <a:lstStyle/>
        <a:p>
          <a:pPr marL="0" lvl="0" indent="0" algn="r" defTabSz="622300">
            <a:lnSpc>
              <a:spcPct val="90000"/>
            </a:lnSpc>
            <a:spcBef>
              <a:spcPct val="0"/>
            </a:spcBef>
            <a:spcAft>
              <a:spcPct val="35000"/>
            </a:spcAft>
            <a:buClrTx/>
            <a:buSzTx/>
            <a:buFontTx/>
            <a:buNone/>
          </a:pPr>
          <a:r>
            <a:rPr lang="en-IN" sz="1400" b="1" kern="1200">
              <a:effectLst/>
            </a:rPr>
            <a:t>Sampling method</a:t>
          </a:r>
          <a:endParaRPr lang="en-IN" sz="1400" kern="1200" dirty="0"/>
        </a:p>
      </dsp:txBody>
      <dsp:txXfrm rot="16200000">
        <a:off x="9050495" y="6786628"/>
        <a:ext cx="2350415" cy="411760"/>
      </dsp:txXfrm>
    </dsp:sp>
    <dsp:sp modelId="{FE88F16B-DC88-4367-BE7A-6F7E471A2652}">
      <dsp:nvSpPr>
        <dsp:cNvPr id="0" name=""/>
        <dsp:cNvSpPr/>
      </dsp:nvSpPr>
      <dsp:spPr>
        <a:xfrm>
          <a:off x="1981176" y="4325485"/>
          <a:ext cx="1108585" cy="4103388"/>
        </a:xfrm>
        <a:prstGeom prst="rect">
          <a:avLst/>
        </a:prstGeom>
        <a:noFill/>
        <a:ln>
          <a:noFill/>
        </a:ln>
        <a:effectLst>
          <a:outerShdw blurRad="40000" dist="20000" dir="5400000" rotWithShape="0">
            <a:srgbClr val="000000">
              <a:alpha val="38000"/>
            </a:srgbClr>
          </a:outerShdw>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IN" sz="1100" kern="1200">
              <a:effectLst/>
            </a:rPr>
            <a:t>2 months (April 18th to June 17th, 2022)</a:t>
          </a:r>
          <a:endParaRPr lang="en-IN" sz="1100" kern="1200" dirty="0"/>
        </a:p>
      </dsp:txBody>
      <dsp:txXfrm>
        <a:off x="1981176" y="4325485"/>
        <a:ext cx="1108585" cy="4103388"/>
      </dsp:txXfrm>
    </dsp:sp>
    <dsp:sp modelId="{7889E4E6-7B55-48F4-B6BA-38FED2408913}">
      <dsp:nvSpPr>
        <dsp:cNvPr id="0" name=""/>
        <dsp:cNvSpPr/>
      </dsp:nvSpPr>
      <dsp:spPr>
        <a:xfrm>
          <a:off x="10643441" y="6191150"/>
          <a:ext cx="1583693" cy="2238618"/>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0" rIns="53340" bIns="17780" numCol="1" spcCol="1270" anchor="ctr" anchorCtr="0">
          <a:noAutofit/>
        </a:bodyPr>
        <a:lstStyle/>
        <a:p>
          <a:pPr marL="0" lvl="0" indent="0" algn="r" defTabSz="622300">
            <a:lnSpc>
              <a:spcPct val="90000"/>
            </a:lnSpc>
            <a:spcBef>
              <a:spcPct val="0"/>
            </a:spcBef>
            <a:spcAft>
              <a:spcPct val="35000"/>
            </a:spcAft>
            <a:buNone/>
          </a:pPr>
          <a:r>
            <a:rPr lang="en-US" sz="1400" kern="1200" dirty="0"/>
            <a:t>Data collection &amp; analysis</a:t>
          </a:r>
          <a:endParaRPr lang="en-IN" sz="1400" kern="1200" dirty="0"/>
        </a:p>
      </dsp:txBody>
      <dsp:txXfrm rot="16200000">
        <a:off x="10950528" y="6992648"/>
        <a:ext cx="2014756" cy="411760"/>
      </dsp:txXfrm>
    </dsp:sp>
    <dsp:sp modelId="{74E32142-2926-404B-9ED6-A4A3EAB9594A}">
      <dsp:nvSpPr>
        <dsp:cNvPr id="0" name=""/>
        <dsp:cNvSpPr/>
      </dsp:nvSpPr>
      <dsp:spPr>
        <a:xfrm>
          <a:off x="3709636" y="4698438"/>
          <a:ext cx="1108585" cy="3730434"/>
        </a:xfrm>
        <a:prstGeom prst="rect">
          <a:avLst/>
        </a:prstGeom>
        <a:noFill/>
        <a:ln>
          <a:noFill/>
        </a:ln>
        <a:effectLst>
          <a:outerShdw blurRad="40000" dist="20000" dir="5400000" rotWithShape="0">
            <a:srgbClr val="000000">
              <a:alpha val="38000"/>
            </a:srgbClr>
          </a:outerShdw>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Font typeface="Arial" panose="020B0604020202020204" pitchFamily="34" charset="0"/>
            <a:buNone/>
          </a:pPr>
          <a:r>
            <a:rPr lang="en-IN" sz="1100" kern="1200" dirty="0">
              <a:effectLst/>
            </a:rPr>
            <a:t>Women </a:t>
          </a:r>
          <a:r>
            <a:rPr lang="en-IN" sz="1100" kern="1200" dirty="0"/>
            <a:t>in the Bhatti mines, Chhatarpur area of Delhi </a:t>
          </a:r>
          <a:r>
            <a:rPr lang="en-IN" sz="1100" kern="1200" dirty="0">
              <a:effectLst/>
            </a:rPr>
            <a:t>aged between 18-49 years who were ever married and were willing to participate in </a:t>
          </a:r>
          <a:r>
            <a:rPr lang="en-IN" sz="1100" kern="1200" dirty="0"/>
            <a:t>the study</a:t>
          </a:r>
          <a:r>
            <a:rPr lang="en-IN" sz="1100" kern="1200" dirty="0">
              <a:effectLst/>
            </a:rPr>
            <a:t>.</a:t>
          </a:r>
          <a:endParaRPr lang="en-IN" sz="1100" kern="1200" dirty="0"/>
        </a:p>
      </dsp:txBody>
      <dsp:txXfrm>
        <a:off x="3709636" y="4698438"/>
        <a:ext cx="1108585" cy="3730434"/>
      </dsp:txXfrm>
    </dsp:sp>
    <dsp:sp modelId="{F2689036-013A-4E06-996C-C0AB765C7AC0}">
      <dsp:nvSpPr>
        <dsp:cNvPr id="0" name=""/>
        <dsp:cNvSpPr/>
      </dsp:nvSpPr>
      <dsp:spPr>
        <a:xfrm>
          <a:off x="5438095" y="5071392"/>
          <a:ext cx="1108585" cy="3357480"/>
        </a:xfrm>
        <a:prstGeom prst="rect">
          <a:avLst/>
        </a:prstGeom>
        <a:noFill/>
        <a:ln>
          <a:noFill/>
        </a:ln>
        <a:effectLst>
          <a:outerShdw blurRad="40000" dist="20000" dir="5400000" rotWithShape="0">
            <a:srgbClr val="000000">
              <a:alpha val="38000"/>
            </a:srgbClr>
          </a:outerShdw>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dirty="0"/>
            <a:t>200</a:t>
          </a:r>
          <a:endParaRPr lang="en-IN" sz="1100" kern="1200" dirty="0"/>
        </a:p>
      </dsp:txBody>
      <dsp:txXfrm>
        <a:off x="5438095" y="5071392"/>
        <a:ext cx="1108585" cy="3357480"/>
      </dsp:txXfrm>
    </dsp:sp>
    <dsp:sp modelId="{ED52A5B0-EBC5-4A4B-A65E-C8644D5351E1}">
      <dsp:nvSpPr>
        <dsp:cNvPr id="0" name=""/>
        <dsp:cNvSpPr/>
      </dsp:nvSpPr>
      <dsp:spPr>
        <a:xfrm>
          <a:off x="7165307" y="5444346"/>
          <a:ext cx="1108585" cy="2984526"/>
        </a:xfrm>
        <a:prstGeom prst="rect">
          <a:avLst/>
        </a:prstGeom>
        <a:noFill/>
        <a:ln>
          <a:noFill/>
        </a:ln>
        <a:effectLst>
          <a:outerShdw blurRad="40000" dist="20000" dir="5400000" rotWithShape="0">
            <a:srgbClr val="000000">
              <a:alpha val="38000"/>
            </a:srgbClr>
          </a:outerShdw>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ClrTx/>
            <a:buSzTx/>
            <a:buFont typeface="Courier New" panose="02070309020205020404" pitchFamily="49" charset="0"/>
            <a:buNone/>
          </a:pPr>
          <a:r>
            <a:rPr lang="en-IN" sz="1100" kern="1200" dirty="0">
              <a:effectLst/>
            </a:rPr>
            <a:t>Conflict Tactics Scales of Murray A. Straus, University of New Hampshire</a:t>
          </a:r>
          <a:r>
            <a:rPr lang="en-IN" sz="1100" kern="1200" baseline="30000" dirty="0"/>
            <a:t> </a:t>
          </a:r>
          <a:endParaRPr lang="en-IN" sz="1100" kern="1200" dirty="0"/>
        </a:p>
        <a:p>
          <a:pPr marL="0" lvl="0" indent="0" algn="l" defTabSz="488950">
            <a:lnSpc>
              <a:spcPct val="90000"/>
            </a:lnSpc>
            <a:spcBef>
              <a:spcPct val="0"/>
            </a:spcBef>
            <a:spcAft>
              <a:spcPct val="35000"/>
            </a:spcAft>
            <a:buClrTx/>
            <a:buSzTx/>
            <a:buFont typeface="Courier New" panose="02070309020205020404" pitchFamily="49" charset="0"/>
            <a:buNone/>
          </a:pPr>
          <a:r>
            <a:rPr lang="en-IN" sz="1100" kern="1200" dirty="0">
              <a:effectLst/>
            </a:rPr>
            <a:t>Screening tools for alcoholism - CAGE (Family member report and the Family/Relational Drinking Conflict Questions</a:t>
          </a:r>
          <a:endParaRPr lang="en-IN" sz="1100" kern="1200" dirty="0"/>
        </a:p>
        <a:p>
          <a:pPr marL="0" lvl="0" indent="0" algn="l" defTabSz="488950">
            <a:lnSpc>
              <a:spcPct val="90000"/>
            </a:lnSpc>
            <a:spcBef>
              <a:spcPct val="0"/>
            </a:spcBef>
            <a:spcAft>
              <a:spcPct val="35000"/>
            </a:spcAft>
            <a:buClrTx/>
            <a:buSzTx/>
            <a:buFont typeface="Courier New" panose="02070309020205020404" pitchFamily="49" charset="0"/>
            <a:buNone/>
          </a:pPr>
          <a:r>
            <a:rPr lang="en-IN" sz="1100" kern="1200">
              <a:effectLst/>
            </a:rPr>
            <a:t>2021 Global Multidimensional Poverty Index (MPI) of UNDP </a:t>
          </a:r>
          <a:endParaRPr lang="en-IN" sz="1100" kern="1200" dirty="0"/>
        </a:p>
      </dsp:txBody>
      <dsp:txXfrm>
        <a:off x="7165307" y="5444346"/>
        <a:ext cx="1108585" cy="2984526"/>
      </dsp:txXfrm>
    </dsp:sp>
    <dsp:sp modelId="{310FE164-69DE-4EC2-8788-F4587EB48A31}">
      <dsp:nvSpPr>
        <dsp:cNvPr id="0" name=""/>
        <dsp:cNvSpPr/>
      </dsp:nvSpPr>
      <dsp:spPr>
        <a:xfrm>
          <a:off x="8911238" y="5817300"/>
          <a:ext cx="1108585" cy="2611572"/>
        </a:xfrm>
        <a:prstGeom prst="rect">
          <a:avLst/>
        </a:prstGeom>
        <a:noFill/>
        <a:ln>
          <a:noFill/>
        </a:ln>
        <a:effectLst>
          <a:outerShdw blurRad="40000" dist="20000" dir="5400000" rotWithShape="0">
            <a:srgbClr val="000000">
              <a:alpha val="38000"/>
            </a:srgbClr>
          </a:outerShdw>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dirty="0"/>
            <a:t>Systematic randomized sampling</a:t>
          </a:r>
          <a:endParaRPr lang="en-IN" sz="1100" kern="1200" dirty="0"/>
        </a:p>
      </dsp:txBody>
      <dsp:txXfrm>
        <a:off x="8911238" y="5817300"/>
        <a:ext cx="1108585" cy="2611572"/>
      </dsp:txXfrm>
    </dsp:sp>
    <dsp:sp modelId="{5B3953DE-8569-4263-9883-5AC6A8F34D7A}">
      <dsp:nvSpPr>
        <dsp:cNvPr id="0" name=""/>
        <dsp:cNvSpPr/>
      </dsp:nvSpPr>
      <dsp:spPr>
        <a:xfrm>
          <a:off x="10643441" y="6191150"/>
          <a:ext cx="1108585" cy="2238618"/>
        </a:xfrm>
        <a:prstGeom prst="rect">
          <a:avLst/>
        </a:prstGeom>
        <a:noFill/>
        <a:ln>
          <a:noFill/>
        </a:ln>
        <a:effectLst>
          <a:outerShdw blurRad="40000" dist="20000" dir="5400000" rotWithShape="0">
            <a:srgbClr val="000000">
              <a:alpha val="38000"/>
            </a:srgbClr>
          </a:outerShdw>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Font typeface="Courier New" panose="02070309020205020404" pitchFamily="49" charset="0"/>
            <a:buNone/>
          </a:pPr>
          <a:r>
            <a:rPr lang="en-IN" sz="1100" kern="1200" dirty="0">
              <a:effectLst/>
            </a:rPr>
            <a:t>Data was recorded in the excel sheet </a:t>
          </a:r>
          <a:endParaRPr lang="en-IN" sz="1100" kern="1200" dirty="0"/>
        </a:p>
        <a:p>
          <a:pPr marL="0" lvl="0" indent="0" algn="l" defTabSz="488950">
            <a:lnSpc>
              <a:spcPct val="90000"/>
            </a:lnSpc>
            <a:spcBef>
              <a:spcPct val="0"/>
            </a:spcBef>
            <a:spcAft>
              <a:spcPct val="35000"/>
            </a:spcAft>
            <a:buNone/>
          </a:pPr>
          <a:r>
            <a:rPr lang="en-US" sz="1100" kern="1200" dirty="0"/>
            <a:t>General tabulation- Excel and SPSS</a:t>
          </a:r>
          <a:endParaRPr lang="en-IN" sz="1100" kern="1200" dirty="0"/>
        </a:p>
      </dsp:txBody>
      <dsp:txXfrm>
        <a:off x="10643441" y="6191150"/>
        <a:ext cx="1108585" cy="2238618"/>
      </dsp:txXfrm>
    </dsp:sp>
  </dsp:spTree>
</dsp:drawing>
</file>

<file path=ppt/diagrams/layout1.xml><?xml version="1.0" encoding="utf-8"?>
<dgm:layoutDef xmlns:dgm="http://schemas.openxmlformats.org/drawingml/2006/diagram" xmlns:a="http://schemas.openxmlformats.org/drawingml/2006/main" uniqueId="urn:microsoft.com/office/officeart/2009/3/layout/BlockDescendingList">
  <dgm:title val=""/>
  <dgm:desc val=""/>
  <dgm:catLst>
    <dgm:cat type="list" pri="185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13" srcId="10" destId="11" srcOrd="0" destOrd="0"/>
        <dgm:cxn modelId="14" srcId="10" destId="12" srcOrd="0" destOrd="0"/>
        <dgm:cxn modelId="50" srcId="0" destId="20" srcOrd="1" destOrd="0"/>
        <dgm:cxn modelId="23" srcId="20" destId="21" srcOrd="0" destOrd="0"/>
        <dgm:cxn modelId="24" srcId="20" destId="22" srcOrd="0" destOrd="0"/>
        <dgm:cxn modelId="60" srcId="0" destId="30" srcOrd="2" destOrd="0"/>
        <dgm:cxn modelId="33" srcId="30" destId="31" srcOrd="0" destOrd="0"/>
        <dgm:cxn modelId="34" srcId="30" destId="32"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70">
          <dgm:prSet phldr="1"/>
        </dgm:pt>
      </dgm:ptLst>
      <dgm:cxnLst>
        <dgm:cxn modelId="40" srcId="0" destId="10" srcOrd="0" destOrd="0"/>
        <dgm:cxn modelId="50" srcId="0" destId="20" srcOrd="1" destOrd="0"/>
        <dgm:cxn modelId="60" srcId="0" destId="30" srcOrd="2" destOrd="0"/>
        <dgm:cxn modelId="80" srcId="0" destId="7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axis="ch" ptType="node" func="cnt" op="equ" val="1">
        <dgm:alg type="composite">
          <dgm:param type="ar" val="0.5516"/>
        </dgm:alg>
        <dgm:choose name="Name3">
          <dgm:if name="Name4"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l" for="ch" forName="accentShape_1" refType="w" fact="0"/>
              <dgm:constr type="t" for="ch" forName="accentShape_1" refType="h" fact="0"/>
              <dgm:constr type="w" for="ch" forName="accentShape_1" refType="w" fact="0.7146"/>
              <dgm:constr type="h" for="ch" forName="accentShape_1" refType="h" fact="0.9952"/>
              <dgm:constr type="l" for="ch" forName="parentText_1" refType="w" fact="0.513"/>
              <dgm:constr type="t" for="ch" forName="parentText_1" refType="h" fact="0"/>
              <dgm:constr type="w" for="ch" forName="parentText_1" refType="w" refFor="ch" refForName="accentShape_1" fact="0.26"/>
              <dgm:constr type="h" for="ch" forName="parentText_1"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Lst>
          </dgm:if>
          <dgm:else name="Name5">
            <dgm:constrLst>
              <dgm:constr type="primFontSz" for="des" forName="childText_1" val="65"/>
              <dgm:constr type="primFontSz" for="des" forName="parentText_1" val="65"/>
              <dgm:constr type="primFontSz" for="des" forName="childText_1" refType="primFontSz" refFor="des" refForName="parentText_1" op="lte"/>
              <dgm:constr type="l" for="ch" forName="accentShape_1" refType="w" fact="0"/>
              <dgm:constr type="t" for="ch" forName="accentShape_1" refType="h" fact="0"/>
              <dgm:constr type="w" for="ch" forName="accentShape_1" refType="w" fact="0.7146"/>
              <dgm:constr type="h" for="ch" forName="accentShape_1" refType="h" fact="0.9952"/>
              <dgm:constr type="l" for="ch" forName="parentText_1" refType="w" fact="0.513"/>
              <dgm:constr type="t" for="ch" forName="parentText_1" refType="h" fact="0"/>
              <dgm:constr type="w" for="ch" forName="parentText_1" refType="w" refFor="ch" refForName="accentShape_1" fact="0.26"/>
              <dgm:constr type="h" for="ch" forName="parentText_1"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Lst>
          </dgm:else>
        </dgm:choose>
      </dgm:if>
      <dgm:if name="Name6" axis="ch" ptType="node" func="cnt" op="equ" val="2">
        <dgm:alg type="composite">
          <dgm:param type="ar" val="0.9804"/>
        </dgm:alg>
        <dgm:choose name="Name7">
          <dgm:if name="Name8"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parentText_2" refType="primFontSz" refFor="des" refForName="parentText_1" op="equ"/>
              <dgm:constr type="primFontSz" for="des" forName="childText_2" refType="primFontSz" refFor="des" refForName="childText_1" op="equ"/>
              <dgm:constr type="l" for="ch" forName="accentShape_2" refType="w" fact="0.4393"/>
              <dgm:constr type="t" for="ch" forName="accentShape_2" refType="h" fact="0.1192"/>
              <dgm:constr type="w" for="ch" forName="accentShape_2" refType="w" fact="0.4021"/>
              <dgm:constr type="h" for="ch" forName="accentShape_2" refType="h" fact="0.876"/>
              <dgm:constr type="l" for="ch" forName="accentShape_1" refType="w" fact="0"/>
              <dgm:constr type="t" for="ch" forName="accentShape_1" refType="h" fact="0"/>
              <dgm:constr type="w" for="ch" forName="accentShape_1" refType="w" fact="0.4021"/>
              <dgm:constr type="h" for="ch" forName="accentShape_1" refType="h" fact="0.9952"/>
              <dgm:constr type="l" for="ch" forName="parentText_1" refType="w" fact="0.2946"/>
              <dgm:constr type="t" for="ch" forName="parentText_1" refType="h" fact="0"/>
              <dgm:constr type="w" for="ch" forName="parentText_1" refType="w" refFor="ch" refForName="accentShape_1" fact="0.26"/>
              <dgm:constr type="h" for="ch" forName="parentText_1" refType="h" fact="0.78"/>
              <dgm:constr type="l" for="ch" forName="parentText_2" refType="w" fact="0.7339"/>
              <dgm:constr type="t" for="ch" forName="parentText_2" refType="h" fact="0.1192"/>
              <dgm:constr type="w" for="ch" forName="parentText_2" refType="w" refFor="ch" refForName="accentShape_1" fact="0.26"/>
              <dgm:constr type="h" for="ch" forName="parentText_2"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4393"/>
              <dgm:constr type="t" for="ch" forName="childText_2" refType="h" fact="0.1192"/>
              <dgm:constr type="w" for="ch" forName="childText_2" refType="w" refFor="ch" refForName="accentShape_2" fact="0.71"/>
              <dgm:constr type="h" for="ch" forName="childText_2" refType="h" fact="0.8808"/>
            </dgm:constrLst>
          </dgm:if>
          <dgm:else name="Name9">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parentText_2" refType="primFontSz" refFor="des" refForName="parentText_1" op="equ"/>
              <dgm:constr type="primFontSz" for="des" forName="childText_2" refType="primFontSz" refFor="des" refForName="childText_1" op="equ"/>
              <dgm:constr type="l" for="ch" forName="accentShape_1" refType="w" fact="0.4393"/>
              <dgm:constr type="t" for="ch" forName="accentShape_2" refType="h" fact="0.1192"/>
              <dgm:constr type="w" for="ch" forName="accentShape_2" refType="w" fact="0.4021"/>
              <dgm:constr type="h" for="ch" forName="accentShape_2" refType="h" fact="0.876"/>
              <dgm:constr type="l" for="ch" forName="accentShape_2" refType="w" fact="0"/>
              <dgm:constr type="t" for="ch" forName="accentShape_1" refType="h" fact="0"/>
              <dgm:constr type="w" for="ch" forName="accentShape_1" refType="w" fact="0.4021"/>
              <dgm:constr type="h" for="ch" forName="accentShape_1" refType="h" fact="0.9952"/>
              <dgm:constr type="l" for="ch" forName="parentText_2" refType="w" fact="0.2946"/>
              <dgm:constr type="t" for="ch" forName="parentText_1" refType="h" fact="0"/>
              <dgm:constr type="w" for="ch" forName="parentText_1" refType="w" refFor="ch" refForName="accentShape_1" fact="0.26"/>
              <dgm:constr type="h" for="ch" forName="parentText_1" refType="h" fact="0.78"/>
              <dgm:constr type="l" for="ch" forName="parentText_1" refType="w" fact="0.7339"/>
              <dgm:constr type="t" for="ch" forName="parentText_2" refType="h" fact="0.1192"/>
              <dgm:constr type="w" for="ch" forName="parentText_2" refType="w" refFor="ch" refForName="accentShape_1" fact="0.26"/>
              <dgm:constr type="h" for="ch" forName="parentText_2" refType="h" fact="0.78"/>
              <dgm:constr type="l" for="ch" forName="childText_2" refType="w" fact="0"/>
              <dgm:constr type="t" for="ch" forName="childText_1" refType="h" fact="0"/>
              <dgm:constr type="w" for="ch" forName="childText_1" refType="w" refFor="ch" refForName="accentShape_1" fact="0.71"/>
              <dgm:constr type="h" for="ch" forName="childText_1" refType="h"/>
              <dgm:constr type="l" for="ch" forName="childText_1" refType="w" fact="0.4393"/>
              <dgm:constr type="t" for="ch" forName="childText_2" refType="h" fact="0.1192"/>
              <dgm:constr type="w" for="ch" forName="childText_2" refType="w" refFor="ch" refForName="accentShape_2" fact="0.71"/>
              <dgm:constr type="h" for="ch" forName="childText_2" refType="h" fact="0.8808"/>
            </dgm:constrLst>
          </dgm:else>
        </dgm:choose>
      </dgm:if>
      <dgm:if name="Name10" axis="ch" ptType="node" func="cnt" op="equ" val="3">
        <dgm:alg type="composite">
          <dgm:param type="ar" val="1.4097"/>
        </dgm:alg>
        <dgm:choose name="Name11">
          <dgm:if name="Name12"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parentText_2" refType="primFontSz" refFor="des" refForName="parentText_1" op="equ"/>
              <dgm:constr type="primFontSz" for="des" forName="parentText_3"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l" for="ch" forName="accentShape_1" refType="w" fact="0"/>
              <dgm:constr type="t" for="ch" forName="accentShape_1" refType="h" fact="0"/>
              <dgm:constr type="w" for="ch" forName="accentShape_1" refType="w" fact="0.2796"/>
              <dgm:constr type="h" for="ch" forName="accentShape_1" refType="h" fact="0.9952"/>
              <dgm:constr type="l" for="ch" forName="accentShape_2" refType="w" fact="0.3055"/>
              <dgm:constr type="t" for="ch" forName="accentShape_2" refType="h" fact="0.1192"/>
              <dgm:constr type="w" for="ch" forName="accentShape_2" refType="w" fact="0.2796"/>
              <dgm:constr type="h" for="ch" forName="accentShape_2" refType="h" fact="0.876"/>
              <dgm:constr type="l" for="ch" forName="accentShape_3" refType="w" fact="0.6101"/>
              <dgm:constr type="t" for="ch" forName="accentShape_3" refType="h" fact="0.2457"/>
              <dgm:constr type="w" for="ch" forName="accentShape_3" refType="w" fact="0.2796"/>
              <dgm:constr type="h" for="ch" forName="accentShape_3" refType="h" fact="0.7499"/>
              <dgm:constr type="l" for="ch" forName="parentText_1" refType="w" fact="0.2"/>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5055"/>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3" refType="w" fact="0.8101"/>
              <dgm:constr type="t" for="ch" forName="parentText_3" refType="h" fact="0.2457"/>
              <dgm:constr type="w" for="ch" forName="parentText_3" refType="w" refFor="ch" refForName="accentShape_3" fact="0.26"/>
              <dgm:constr type="h" for="ch" forName="parentText_3" refType="h" refFor="ch" refForName="accentShape_3"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3055"/>
              <dgm:constr type="t" for="ch" forName="childText_2" refType="h" fact="0.1192"/>
              <dgm:constr type="w" for="ch" forName="childText_2" refType="w" refFor="ch" refForName="accentShape_2" fact="0.71"/>
              <dgm:constr type="h" for="ch" forName="childText_2" refType="h" fact="0.8808"/>
              <dgm:constr type="l" for="ch" forName="childText_3" refType="w" fact="0.6101"/>
              <dgm:constr type="t" for="ch" forName="childText_3" refType="h" fact="0.2457"/>
              <dgm:constr type="w" for="ch" forName="childText_3" refType="w" refFor="ch" refForName="accentShape_3" fact="0.71"/>
              <dgm:constr type="h" for="ch" forName="childText_3" refType="h" fact="0.7543"/>
            </dgm:constrLst>
          </dgm:if>
          <dgm:else name="Name13">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parentText_2" refType="primFontSz" refFor="des" refForName="parentText_1" op="equ"/>
              <dgm:constr type="primFontSz" for="des" forName="parentText_3"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l" for="ch" forName="accentShape_3" refType="w" fact="0"/>
              <dgm:constr type="t" for="ch" forName="accentShape_1" refType="h" fact="0"/>
              <dgm:constr type="w" for="ch" forName="accentShape_1" refType="w" fact="0.2796"/>
              <dgm:constr type="h" for="ch" forName="accentShape_1" refType="h" fact="0.9952"/>
              <dgm:constr type="l" for="ch" forName="accentShape_2" refType="w" fact="0.3055"/>
              <dgm:constr type="t" for="ch" forName="accentShape_2" refType="h" fact="0.1192"/>
              <dgm:constr type="w" for="ch" forName="accentShape_2" refType="w" fact="0.2796"/>
              <dgm:constr type="h" for="ch" forName="accentShape_2" refType="h" fact="0.876"/>
              <dgm:constr type="l" for="ch" forName="accentShape_1" refType="w" fact="0.6101"/>
              <dgm:constr type="t" for="ch" forName="accentShape_3" refType="h" fact="0.2457"/>
              <dgm:constr type="w" for="ch" forName="accentShape_3" refType="w" fact="0.2796"/>
              <dgm:constr type="h" for="ch" forName="accentShape_3" refType="h" fact="0.7499"/>
              <dgm:constr type="l" for="ch" forName="parentText_3" refType="w" fact="0.2"/>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5055"/>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1" refType="w" fact="0.8101"/>
              <dgm:constr type="t" for="ch" forName="parentText_3" refType="h" fact="0.2457"/>
              <dgm:constr type="w" for="ch" forName="parentText_3" refType="w" refFor="ch" refForName="accentShape_3" fact="0.26"/>
              <dgm:constr type="h" for="ch" forName="parentText_3" refType="h" refFor="ch" refForName="accentShape_3" fact="0.9"/>
              <dgm:constr type="l" for="ch" forName="childText_3" refType="w" fact="0"/>
              <dgm:constr type="t" for="ch" forName="childText_1" refType="h" fact="0"/>
              <dgm:constr type="w" for="ch" forName="childText_1" refType="w" refFor="ch" refForName="accentShape_1" fact="0.71"/>
              <dgm:constr type="h" for="ch" forName="childText_1" refType="h"/>
              <dgm:constr type="l" for="ch" forName="childText_2" refType="w" fact="0.3055"/>
              <dgm:constr type="t" for="ch" forName="childText_2" refType="h" fact="0.1192"/>
              <dgm:constr type="w" for="ch" forName="childText_2" refType="w" refFor="ch" refForName="accentShape_2" fact="0.71"/>
              <dgm:constr type="h" for="ch" forName="childText_2" refType="h" fact="0.8808"/>
              <dgm:constr type="l" for="ch" forName="childText_1" refType="w" fact="0.6101"/>
              <dgm:constr type="t" for="ch" forName="childText_3" refType="h" fact="0.2457"/>
              <dgm:constr type="w" for="ch" forName="childText_3" refType="w" refFor="ch" refForName="accentShape_3" fact="0.71"/>
              <dgm:constr type="h" for="ch" forName="childText_3" refType="h" fact="0.7543"/>
            </dgm:constrLst>
          </dgm:else>
        </dgm:choose>
      </dgm:if>
      <dgm:if name="Name14" axis="ch" ptType="node" func="cnt" op="equ" val="4">
        <dgm:alg type="composite">
          <dgm:param type="ar" val="1.8305"/>
        </dgm:alg>
        <dgm:choose name="Name15">
          <dgm:if name="Name16"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l" for="ch" forName="accentShape_1" refType="w" fact="0"/>
              <dgm:constr type="t" for="ch" forName="accentShape_1" refType="h" fact="0"/>
              <dgm:constr type="w" for="ch" forName="accentShape_1" refType="w" fact="0.2153"/>
              <dgm:constr type="h" for="ch" forName="accentShape_1" refType="h" fact="0.9952"/>
              <dgm:constr type="l" for="ch" forName="accentShape_2" refType="w" fact="0.2353"/>
              <dgm:constr type="t" for="ch" forName="accentShape_2" refType="h" fact="0.1192"/>
              <dgm:constr type="w" for="ch" forName="accentShape_2" refType="w" fact="0.2153"/>
              <dgm:constr type="h" for="ch" forName="accentShape_2" refType="h" fact="0.876"/>
              <dgm:constr type="l" for="ch" forName="accentShape_3" refType="w" fact="0.4699"/>
              <dgm:constr type="t" for="ch" forName="accentShape_3" refType="h" fact="0.2457"/>
              <dgm:constr type="w" for="ch" forName="accentShape_3" refType="w" fact="0.2153"/>
              <dgm:constr type="h" for="ch" forName="accentShape_3" refType="h" fact="0.7495"/>
              <dgm:constr type="l" for="ch" forName="accentShape_4" refType="w" fact="0.6997"/>
              <dgm:constr type="t" for="ch" forName="accentShape_4" refType="h" fact="0.3696"/>
              <dgm:constr type="w" for="ch" forName="accentShape_4" refType="w" fact="0.2153"/>
              <dgm:constr type="h" for="ch" forName="accentShape_4" refType="h" fact="0.6256"/>
              <dgm:constr type="l" for="ch" forName="parentText_1" refType="w" fact="0.16"/>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3953"/>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3" refType="w" fact="0.629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4" refType="w" fact="0.8597"/>
              <dgm:constr type="t" for="ch" forName="parentText_4" refType="h" fact="0.3696"/>
              <dgm:constr type="w" for="ch" forName="parentText_4" refType="w" refFor="ch" refForName="accentShape_4" fact="0.26"/>
              <dgm:constr type="h" for="ch" forName="parentText_4" refType="h" refFor="ch" refForName="accentShape_4"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2353"/>
              <dgm:constr type="t" for="ch" forName="childText_2" refType="h" fact="0.1192"/>
              <dgm:constr type="w" for="ch" forName="childText_2" refType="w" refFor="ch" refForName="accentShape_2" fact="0.71"/>
              <dgm:constr type="h" for="ch" forName="childText_2" refType="h" fact="0.8808"/>
              <dgm:constr type="l" for="ch" forName="childText_3" refType="w" fact="0.4699"/>
              <dgm:constr type="t" for="ch" forName="childText_3" refType="h" fact="0.2457"/>
              <dgm:constr type="w" for="ch" forName="childText_3" refType="w" refFor="ch" refForName="accentShape_3" fact="0.71"/>
              <dgm:constr type="h" for="ch" forName="childText_3" refType="h" fact="0.7543"/>
              <dgm:constr type="l" for="ch" forName="childText_4" refType="w" fact="0.6997"/>
              <dgm:constr type="t" for="ch" forName="childText_4" refType="h" fact="0.3696"/>
              <dgm:constr type="w" for="ch" forName="childText_4" refType="w" refFor="ch" refForName="accentShape_4" fact="0.71"/>
              <dgm:constr type="h" for="ch" forName="childText_4" refType="h" fact="0.6261"/>
            </dgm:constrLst>
          </dgm:if>
          <dgm:else name="Name17">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l" for="ch" forName="accentShape_4" refType="w" fact="0"/>
              <dgm:constr type="t" for="ch" forName="accentShape_1" refType="h" fact="0"/>
              <dgm:constr type="w" for="ch" forName="accentShape_1" refType="w" fact="0.2153"/>
              <dgm:constr type="h" for="ch" forName="accentShape_1" refType="h" fact="0.9952"/>
              <dgm:constr type="l" for="ch" forName="accentShape_3" refType="w" fact="0.2353"/>
              <dgm:constr type="t" for="ch" forName="accentShape_2" refType="h" fact="0.1192"/>
              <dgm:constr type="w" for="ch" forName="accentShape_2" refType="w" fact="0.2153"/>
              <dgm:constr type="h" for="ch" forName="accentShape_2" refType="h" fact="0.876"/>
              <dgm:constr type="l" for="ch" forName="accentShape_2" refType="w" fact="0.4699"/>
              <dgm:constr type="t" for="ch" forName="accentShape_3" refType="h" fact="0.2457"/>
              <dgm:constr type="w" for="ch" forName="accentShape_3" refType="w" fact="0.2153"/>
              <dgm:constr type="h" for="ch" forName="accentShape_3" refType="h" fact="0.7495"/>
              <dgm:constr type="l" for="ch" forName="accentShape_1" refType="w" fact="0.6997"/>
              <dgm:constr type="t" for="ch" forName="accentShape_4" refType="h" fact="0.3696"/>
              <dgm:constr type="w" for="ch" forName="accentShape_4" refType="w" fact="0.2153"/>
              <dgm:constr type="h" for="ch" forName="accentShape_4" refType="h" fact="0.6256"/>
              <dgm:constr type="l" for="ch" forName="parentText_4" refType="w" fact="0.16"/>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3" refType="w" fact="0.3953"/>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2" refType="w" fact="0.629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1" refType="w" fact="0.8597"/>
              <dgm:constr type="t" for="ch" forName="parentText_4" refType="h" fact="0.3696"/>
              <dgm:constr type="w" for="ch" forName="parentText_4" refType="w" refFor="ch" refForName="accentShape_4" fact="0.26"/>
              <dgm:constr type="h" for="ch" forName="parentText_4" refType="h" refFor="ch" refForName="accentShape_4" fact="0.9"/>
              <dgm:constr type="l" for="ch" forName="childText_4" refType="w" fact="0"/>
              <dgm:constr type="t" for="ch" forName="childText_1" refType="h" fact="0"/>
              <dgm:constr type="w" for="ch" forName="childText_1" refType="w" refFor="ch" refForName="accentShape_1" fact="0.71"/>
              <dgm:constr type="h" for="ch" forName="childText_1" refType="h"/>
              <dgm:constr type="l" for="ch" forName="childText_3" refType="w" fact="0.2353"/>
              <dgm:constr type="t" for="ch" forName="childText_2" refType="h" fact="0.1192"/>
              <dgm:constr type="w" for="ch" forName="childText_2" refType="w" refFor="ch" refForName="accentShape_2" fact="0.71"/>
              <dgm:constr type="h" for="ch" forName="childText_2" refType="h" fact="0.8808"/>
              <dgm:constr type="l" for="ch" forName="childText_2" refType="w" fact="0.4699"/>
              <dgm:constr type="t" for="ch" forName="childText_3" refType="h" fact="0.2457"/>
              <dgm:constr type="w" for="ch" forName="childText_3" refType="w" refFor="ch" refForName="accentShape_3" fact="0.71"/>
              <dgm:constr type="h" for="ch" forName="childText_3" refType="h" fact="0.7543"/>
              <dgm:constr type="l" for="ch" forName="childText_1" refType="w" fact="0.6997"/>
              <dgm:constr type="t" for="ch" forName="childText_4" refType="h" fact="0.3696"/>
              <dgm:constr type="w" for="ch" forName="childText_4" refType="w" refFor="ch" refForName="accentShape_4" fact="0.71"/>
              <dgm:constr type="h" for="ch" forName="childText_4" refType="h" fact="0.6261"/>
            </dgm:constrLst>
          </dgm:else>
        </dgm:choose>
      </dgm:if>
      <dgm:if name="Name18" axis="ch" ptType="node" func="cnt" op="equ" val="5">
        <dgm:alg type="composite">
          <dgm:param type="ar" val="2.0125"/>
        </dgm:alg>
        <dgm:choose name="Name19">
          <dgm:if name="Name20"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l" for="ch" forName="accentShape_1" refType="w" fact="0"/>
              <dgm:constr type="t" for="ch" forName="accentShape_1" refType="h" fact="0"/>
              <dgm:constr type="w" for="ch" forName="accentShape_1" refType="w" fact="0.1759"/>
              <dgm:constr type="h" for="ch" forName="accentShape_1" refType="h" fact="0.9952"/>
              <dgm:constr type="l" for="ch" forName="accentShape_2" refType="w" fact="0.192"/>
              <dgm:constr type="t" for="ch" forName="accentShape_2" refType="h" fact="0.1196"/>
              <dgm:constr type="w" for="ch" forName="accentShape_2" refType="w" fact="0.1759"/>
              <dgm:constr type="h" for="ch" forName="accentShape_2" refType="h" fact="0.876"/>
              <dgm:constr type="l" for="ch" forName="accentShape_3" refType="w" fact="0.384"/>
              <dgm:constr type="t" for="ch" forName="accentShape_3" refType="h" fact="0.2457"/>
              <dgm:constr type="w" for="ch" forName="accentShape_3" refType="w" fact="0.1759"/>
              <dgm:constr type="h" for="ch" forName="accentShape_3" refType="h" fact="0.7499"/>
              <dgm:constr type="l" for="ch" forName="accentShape_4" refType="w" fact="0.5759"/>
              <dgm:constr type="t" for="ch" forName="accentShape_4" refType="h" fact="0.3739"/>
              <dgm:constr type="w" for="ch" forName="accentShape_4" refType="w" fact="0.1759"/>
              <dgm:constr type="h" for="ch" forName="accentShape_4" refType="h" fact="0.6217"/>
              <dgm:constr type="l" for="ch" forName="accentShape_5" refType="w" fact="0.7679"/>
              <dgm:constr type="t" for="ch" forName="accentShape_5" refType="h" fact="0.5"/>
              <dgm:constr type="w" for="ch" forName="accentShape_5" refType="w" fact="0.1759"/>
              <dgm:constr type="h" for="ch" forName="accentShape_5" refType="h" fact="0.4956"/>
              <dgm:constr type="l" for="ch" forName="parentText_1" refType="w" fact="0.12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317"/>
              <dgm:constr type="t" for="ch" forName="parentText_2" refType="h" fact="0.1196"/>
              <dgm:constr type="w" for="ch" forName="parentText_2" refType="w" refFor="ch" refForName="accentShape_2" fact="0.26"/>
              <dgm:constr type="h" for="ch" forName="parentText_2" refType="h" refFor="ch" refForName="accentShape_2" fact="0.9"/>
              <dgm:constr type="l" for="ch" forName="parentText_3" refType="w" fact="0.50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4" refType="w" fact="0.7009"/>
              <dgm:constr type="t" for="ch" forName="parentText_4" refType="h" fact="0.3739"/>
              <dgm:constr type="w" for="ch" forName="parentText_4" refType="w" refFor="ch" refForName="accentShape_4" fact="0.26"/>
              <dgm:constr type="h" for="ch" forName="parentText_4" refType="h" refFor="ch" refForName="accentShape_4" fact="0.9"/>
              <dgm:constr type="l" for="ch" forName="parentText_5" refType="w" fact="0.8929"/>
              <dgm:constr type="t" for="ch" forName="parentText_5" refType="h" fact="0.5"/>
              <dgm:constr type="w" for="ch" forName="parentText_5" refType="w" refFor="ch" refForName="accentShape_5" fact="0.26"/>
              <dgm:constr type="h" for="ch" forName="parentText_5" refType="h" refFor="ch" refForName="accentShape_5"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192"/>
              <dgm:constr type="t" for="ch" forName="childText_2" refType="h" fact="0.1192"/>
              <dgm:constr type="w" for="ch" forName="childText_2" refType="w" refFor="ch" refForName="accentShape_2" fact="0.71"/>
              <dgm:constr type="h" for="ch" forName="childText_2" refType="h" fact="0.876"/>
              <dgm:constr type="l" for="ch" forName="childText_3" refType="w" fact="0.384"/>
              <dgm:constr type="t" for="ch" forName="childText_3" refType="h" fact="0.2457"/>
              <dgm:constr type="w" for="ch" forName="childText_3" refType="w" refFor="ch" refForName="accentShape_3" fact="0.71"/>
              <dgm:constr type="h" for="ch" forName="childText_3" refType="h" fact="0.7499"/>
              <dgm:constr type="l" for="ch" forName="childText_4" refType="w" fact="0.5759"/>
              <dgm:constr type="t" for="ch" forName="childText_4" refType="h" fact="0.3739"/>
              <dgm:constr type="w" for="ch" forName="childText_4" refType="w" refFor="ch" refForName="accentShape_4" fact="0.71"/>
              <dgm:constr type="h" for="ch" forName="childText_4" refType="h" fact="0.6217"/>
              <dgm:constr type="l" for="ch" forName="childText_5" refType="w" fact="0.7679"/>
              <dgm:constr type="t" for="ch" forName="childText_5" refType="h" fact="0.5001"/>
              <dgm:constr type="w" for="ch" forName="childText_5" refType="w" refFor="ch" refForName="accentShape_5" fact="0.71"/>
              <dgm:constr type="h" for="ch" forName="childText_5" refType="h" fact="0.4956"/>
            </dgm:constrLst>
          </dgm:if>
          <dgm:else name="Name21">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l" for="ch" forName="accentShape_5" refType="w" fact="0"/>
              <dgm:constr type="t" for="ch" forName="accentShape_1" refType="h" fact="0"/>
              <dgm:constr type="w" for="ch" forName="accentShape_1" refType="w" fact="0.1759"/>
              <dgm:constr type="h" for="ch" forName="accentShape_1" refType="h" fact="0.9952"/>
              <dgm:constr type="l" for="ch" forName="accentShape_4" refType="w" fact="0.192"/>
              <dgm:constr type="t" for="ch" forName="accentShape_2" refType="h" fact="0.1196"/>
              <dgm:constr type="w" for="ch" forName="accentShape_2" refType="w" fact="0.1759"/>
              <dgm:constr type="h" for="ch" forName="accentShape_2" refType="h" fact="0.876"/>
              <dgm:constr type="l" for="ch" forName="accentShape_3" refType="w" fact="0.384"/>
              <dgm:constr type="t" for="ch" forName="accentShape_3" refType="h" fact="0.2457"/>
              <dgm:constr type="w" for="ch" forName="accentShape_3" refType="w" fact="0.1759"/>
              <dgm:constr type="h" for="ch" forName="accentShape_3" refType="h" fact="0.7499"/>
              <dgm:constr type="l" for="ch" forName="accentShape_2" refType="w" fact="0.5759"/>
              <dgm:constr type="t" for="ch" forName="accentShape_4" refType="h" fact="0.3739"/>
              <dgm:constr type="w" for="ch" forName="accentShape_4" refType="w" fact="0.1759"/>
              <dgm:constr type="h" for="ch" forName="accentShape_4" refType="h" fact="0.6217"/>
              <dgm:constr type="l" for="ch" forName="accentShape_1" refType="w" fact="0.7679"/>
              <dgm:constr type="t" for="ch" forName="accentShape_5" refType="h" fact="0.5"/>
              <dgm:constr type="w" for="ch" forName="accentShape_5" refType="w" fact="0.1759"/>
              <dgm:constr type="h" for="ch" forName="accentShape_5" refType="h" fact="0.4956"/>
              <dgm:constr type="l" for="ch" forName="parentText_5" refType="w" fact="0.12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4" refType="w" fact="0.317"/>
              <dgm:constr type="t" for="ch" forName="parentText_2" refType="h" fact="0.1196"/>
              <dgm:constr type="w" for="ch" forName="parentText_2" refType="w" refFor="ch" refForName="accentShape_2" fact="0.26"/>
              <dgm:constr type="h" for="ch" forName="parentText_2" refType="h" refFor="ch" refForName="accentShape_2" fact="0.9"/>
              <dgm:constr type="l" for="ch" forName="parentText_3" refType="w" fact="0.50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2" refType="w" fact="0.7009"/>
              <dgm:constr type="t" for="ch" forName="parentText_4" refType="h" fact="0.3739"/>
              <dgm:constr type="w" for="ch" forName="parentText_4" refType="w" refFor="ch" refForName="accentShape_4" fact="0.26"/>
              <dgm:constr type="h" for="ch" forName="parentText_4" refType="h" refFor="ch" refForName="accentShape_4" fact="0.9"/>
              <dgm:constr type="l" for="ch" forName="parentText_1" refType="w" fact="0.8929"/>
              <dgm:constr type="t" for="ch" forName="parentText_5" refType="h" fact="0.5"/>
              <dgm:constr type="w" for="ch" forName="parentText_5" refType="w" refFor="ch" refForName="accentShape_5" fact="0.26"/>
              <dgm:constr type="h" for="ch" forName="parentText_5" refType="h" refFor="ch" refForName="accentShape_5" fact="0.9"/>
              <dgm:constr type="l" for="ch" forName="childText_5" refType="w" fact="0"/>
              <dgm:constr type="t" for="ch" forName="childText_1" refType="h" fact="0"/>
              <dgm:constr type="w" for="ch" forName="childText_1" refType="w" refFor="ch" refForName="accentShape_1" fact="0.71"/>
              <dgm:constr type="h" for="ch" forName="childText_1" refType="h"/>
              <dgm:constr type="l" for="ch" forName="childText_4" refType="w" fact="0.192"/>
              <dgm:constr type="t" for="ch" forName="childText_2" refType="h" fact="0.1192"/>
              <dgm:constr type="w" for="ch" forName="childText_2" refType="w" refFor="ch" refForName="accentShape_2" fact="0.71"/>
              <dgm:constr type="h" for="ch" forName="childText_2" refType="h" fact="0.876"/>
              <dgm:constr type="l" for="ch" forName="childText_3" refType="w" fact="0.384"/>
              <dgm:constr type="t" for="ch" forName="childText_3" refType="h" fact="0.2457"/>
              <dgm:constr type="w" for="ch" forName="childText_3" refType="w" refFor="ch" refForName="accentShape_3" fact="0.71"/>
              <dgm:constr type="h" for="ch" forName="childText_3" refType="h" fact="0.7499"/>
              <dgm:constr type="l" for="ch" forName="childText_2" refType="w" fact="0.5759"/>
              <dgm:constr type="t" for="ch" forName="childText_4" refType="h" fact="0.3739"/>
              <dgm:constr type="w" for="ch" forName="childText_4" refType="w" refFor="ch" refForName="accentShape_4" fact="0.71"/>
              <dgm:constr type="h" for="ch" forName="childText_4" refType="h" fact="0.6261"/>
              <dgm:constr type="l" for="ch" forName="childText_1" refType="w" fact="0.7679"/>
              <dgm:constr type="t" for="ch" forName="childText_5" refType="h" fact="0.5001"/>
              <dgm:constr type="w" for="ch" forName="childText_5" refType="w" refFor="ch" refForName="accentShape_5" fact="0.71"/>
              <dgm:constr type="h" for="ch" forName="childText_5" refType="h" fact="0.4999"/>
            </dgm:constrLst>
          </dgm:else>
        </dgm:choose>
      </dgm:if>
      <dgm:if name="Name22" axis="ch" ptType="node" func="cnt" op="equ" val="6">
        <dgm:alg type="composite">
          <dgm:param type="ar" val="2.4006"/>
        </dgm:alg>
        <dgm:shape xmlns:r="http://schemas.openxmlformats.org/officeDocument/2006/relationships" r:blip="">
          <dgm:adjLst/>
        </dgm:shape>
        <dgm:choose name="Name23">
          <dgm:if name="Name24"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l" for="ch" forName="accentShape_1" refType="w" fact="0"/>
              <dgm:constr type="t" for="ch" forName="accentShape_1" refType="h" fact="0"/>
              <dgm:constr type="w" for="ch" forName="accentShape_1" refType="w" fact="0.1473"/>
              <dgm:constr type="h" for="ch" forName="accentShape_1" refType="h"/>
              <dgm:constr type="l" for="ch" forName="accentShape_2" refType="w" fact="0.1608"/>
              <dgm:constr type="t" for="ch" forName="accentShape_2" refType="h" fact="0.1"/>
              <dgm:constr type="w" for="ch" forName="accentShape_2" refType="w" fact="0.1473"/>
              <dgm:constr type="h" for="ch" forName="accentShape_2" refType="h" fact="0.9"/>
              <dgm:constr type="l" for="ch" forName="accentShape_3" refType="w" fact="0.3216"/>
              <dgm:constr type="t" for="ch" forName="accentShape_3" refType="h" fact="0.2"/>
              <dgm:constr type="w" for="ch" forName="accentShape_3" refType="w" fact="0.1473"/>
              <dgm:constr type="h" for="ch" forName="accentShape_3" refType="h" fact="0.8"/>
              <dgm:constr type="l" for="ch" forName="accentShape_4" refType="w" fact="0.4824"/>
              <dgm:constr type="t" for="ch" forName="accentShape_4" refType="h" fact="0.3"/>
              <dgm:constr type="w" for="ch" forName="accentShape_4" refType="w" fact="0.1473"/>
              <dgm:constr type="h" for="ch" forName="accentShape_4" refType="h" fact="0.7"/>
              <dgm:constr type="l" for="ch" forName="accentShape_5" refType="w" fact="0.6432"/>
              <dgm:constr type="t" for="ch" forName="accentShape_5" refType="h" fact="0.4"/>
              <dgm:constr type="w" for="ch" forName="accentShape_5" refType="w" fact="0.1473"/>
              <dgm:constr type="h" for="ch" forName="accentShape_5" refType="h" fact="0.6"/>
              <dgm:constr type="l" for="ch" forName="accentShape_6" refType="w" fact="0.8056"/>
              <dgm:constr type="t" for="ch" forName="accentShape_6" refType="h" fact="0.5"/>
              <dgm:constr type="w" for="ch" forName="accentShape_6" refType="w" fact="0.1473"/>
              <dgm:constr type="h" for="ch" forName="accentShape_6" refType="h" fact="0.5"/>
              <dgm:constr type="l" for="ch" forName="childText_1"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2" refType="w" fact="0.1608"/>
              <dgm:constr type="t" for="ch" forName="childText_2" refType="h" fact="0.1"/>
              <dgm:constr type="w" for="ch" forName="childText_2" refType="w" refFor="ch" refForName="accentShape_2" fact="0.7"/>
              <dgm:constr type="h" for="ch" forName="childText_2" refType="h" refFor="ch" refForName="accentShape_2"/>
              <dgm:constr type="l" for="ch" forName="childText_3" refType="w" fact="0.3216"/>
              <dgm:constr type="t" for="ch" forName="childText_3" refType="h" fact="0.2"/>
              <dgm:constr type="w" for="ch" forName="childText_3" refType="w" refFor="ch" refForName="accentShape_3" fact="0.7"/>
              <dgm:constr type="h" for="ch" forName="childText_3" refType="h" refFor="ch" refForName="accentShape_3"/>
              <dgm:constr type="l" for="ch" forName="childText_4" refType="w" fact="0.4824"/>
              <dgm:constr type="t" for="ch" forName="childText_4" refType="h" fact="0.3"/>
              <dgm:constr type="w" for="ch" forName="childText_4" refType="w" refFor="ch" refForName="accentShape_4" fact="0.7"/>
              <dgm:constr type="h" for="ch" forName="childText_4" refType="h" refFor="ch" refForName="accentShape_4"/>
              <dgm:constr type="l" for="ch" forName="childText_5" refType="w" fact="0.6432"/>
              <dgm:constr type="t" for="ch" forName="childText_5" refType="h" fact="0.4"/>
              <dgm:constr type="w" for="ch" forName="childText_5" refType="w" refFor="ch" refForName="accentShape_5" fact="0.7"/>
              <dgm:constr type="h" for="ch" forName="childText_5" refType="h" refFor="ch" refForName="accentShape_5"/>
              <dgm:constr type="l" for="ch" forName="childText_6" refType="w" fact="0.8056"/>
              <dgm:constr type="t" for="ch" forName="childText_6" refType="h" fact="0.5"/>
              <dgm:constr type="w" for="ch" forName="childText_6" refType="w" refFor="ch" refForName="accentShape_6" fact="0.7"/>
              <dgm:constr type="h" for="ch" forName="childText_6" refType="h" refFor="ch" refForName="accentShape_6"/>
              <dgm:constr type="l" for="ch" forName="parentText_1" refType="w" fact="0.104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2653"/>
              <dgm:constr type="t" for="ch" forName="parentText_2" refType="h" fact="0.1"/>
              <dgm:constr type="w" for="ch" forName="parentText_2" refType="w" refFor="ch" refForName="accentShape_2" fact="0.26"/>
              <dgm:constr type="h" for="ch" forName="parentText_2" refType="h" refFor="ch" refForName="accentShape_2" fact="0.9"/>
              <dgm:constr type="l" for="ch" forName="parentText_3" refType="w" fact="0.4261"/>
              <dgm:constr type="t" for="ch" forName="parentText_3" refType="h" fact="0.2"/>
              <dgm:constr type="w" for="ch" forName="parentText_3" refType="w" refFor="ch" refForName="accentShape_3" fact="0.26"/>
              <dgm:constr type="h" for="ch" forName="parentText_3" refType="h" refFor="ch" refForName="accentShape_3" fact="0.9"/>
              <dgm:constr type="l" for="ch" forName="parentText_4" refType="w" fact="0.5869"/>
              <dgm:constr type="t" for="ch" forName="parentText_4" refType="h" fact="0.3"/>
              <dgm:constr type="w" for="ch" forName="parentText_4" refType="w" refFor="ch" refForName="accentShape_4" fact="0.26"/>
              <dgm:constr type="h" for="ch" forName="parentText_4" refType="h" refFor="ch" refForName="accentShape_4" fact="0.9"/>
              <dgm:constr type="l" for="ch" forName="parentText_5" refType="w" fact="0.7477"/>
              <dgm:constr type="t" for="ch" forName="parentText_5" refType="h" fact="0.4"/>
              <dgm:constr type="w" for="ch" forName="parentText_5" refType="w" refFor="ch" refForName="accentShape_5" fact="0.26"/>
              <dgm:constr type="h" for="ch" forName="parentText_5" refType="h" refFor="ch" refForName="accentShape_5" fact="0.9"/>
              <dgm:constr type="l" for="ch" forName="parentText_6" refType="w" fact="0.9101"/>
              <dgm:constr type="t" for="ch" forName="parentText_6" refType="h" fact="0.5"/>
              <dgm:constr type="w" for="ch" forName="parentText_6" refType="w" refFor="ch" refForName="accentShape_6" fact="0.26"/>
              <dgm:constr type="h" for="ch" forName="parentText_6" refType="h" refFor="ch" refForName="accentShape_6" fact="0.9"/>
            </dgm:constrLst>
          </dgm:if>
          <dgm:else name="Name25">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l" for="ch" forName="accentShape_6" refType="w" fact="0"/>
              <dgm:constr type="t" for="ch" forName="accentShape_1" refType="h" fact="0"/>
              <dgm:constr type="w" for="ch" forName="accentShape_1" refType="w" fact="0.1473"/>
              <dgm:constr type="h" for="ch" forName="accentShape_1" refType="h"/>
              <dgm:constr type="l" for="ch" forName="accentShape_5" refType="w" fact="0.1608"/>
              <dgm:constr type="t" for="ch" forName="accentShape_2" refType="h" fact="0.1"/>
              <dgm:constr type="w" for="ch" forName="accentShape_2" refType="w" fact="0.1473"/>
              <dgm:constr type="h" for="ch" forName="accentShape_2" refType="h" fact="0.9"/>
              <dgm:constr type="l" for="ch" forName="accentShape_4" refType="w" fact="0.3216"/>
              <dgm:constr type="t" for="ch" forName="accentShape_3" refType="h" fact="0.2"/>
              <dgm:constr type="w" for="ch" forName="accentShape_3" refType="w" fact="0.1473"/>
              <dgm:constr type="h" for="ch" forName="accentShape_3" refType="h" fact="0.8"/>
              <dgm:constr type="l" for="ch" forName="accentShape_3" refType="w" fact="0.4824"/>
              <dgm:constr type="t" for="ch" forName="accentShape_4" refType="h" fact="0.3"/>
              <dgm:constr type="w" for="ch" forName="accentShape_4" refType="w" fact="0.1473"/>
              <dgm:constr type="h" for="ch" forName="accentShape_4" refType="h" fact="0.7"/>
              <dgm:constr type="l" for="ch" forName="accentShape_2" refType="w" fact="0.6432"/>
              <dgm:constr type="t" for="ch" forName="accentShape_5" refType="h" fact="0.4"/>
              <dgm:constr type="w" for="ch" forName="accentShape_5" refType="w" fact="0.1473"/>
              <dgm:constr type="h" for="ch" forName="accentShape_5" refType="h" fact="0.6"/>
              <dgm:constr type="l" for="ch" forName="accentShape_1" refType="w" fact="0.8056"/>
              <dgm:constr type="t" for="ch" forName="accentShape_6" refType="h" fact="0.5"/>
              <dgm:constr type="w" for="ch" forName="accentShape_6" refType="w" fact="0.1473"/>
              <dgm:constr type="h" for="ch" forName="accentShape_6" refType="h" fact="0.5"/>
              <dgm:constr type="l" for="ch" forName="childText_6"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5" refType="w" fact="0.1608"/>
              <dgm:constr type="t" for="ch" forName="childText_2" refType="h" fact="0.1"/>
              <dgm:constr type="w" for="ch" forName="childText_2" refType="w" refFor="ch" refForName="accentShape_2" fact="0.7"/>
              <dgm:constr type="h" for="ch" forName="childText_2" refType="h" refFor="ch" refForName="accentShape_2"/>
              <dgm:constr type="l" for="ch" forName="childText_4" refType="w" fact="0.3216"/>
              <dgm:constr type="t" for="ch" forName="childText_3" refType="h" fact="0.2"/>
              <dgm:constr type="w" for="ch" forName="childText_3" refType="w" refFor="ch" refForName="accentShape_3" fact="0.7"/>
              <dgm:constr type="h" for="ch" forName="childText_3" refType="h" refFor="ch" refForName="accentShape_3"/>
              <dgm:constr type="l" for="ch" forName="childText_3" refType="w" fact="0.4824"/>
              <dgm:constr type="t" for="ch" forName="childText_4" refType="h" fact="0.3"/>
              <dgm:constr type="w" for="ch" forName="childText_4" refType="w" refFor="ch" refForName="accentShape_4" fact="0.7"/>
              <dgm:constr type="h" for="ch" forName="childText_4" refType="h" refFor="ch" refForName="accentShape_4"/>
              <dgm:constr type="l" for="ch" forName="childText_2" refType="w" fact="0.6432"/>
              <dgm:constr type="t" for="ch" forName="childText_5" refType="h" fact="0.4"/>
              <dgm:constr type="w" for="ch" forName="childText_5" refType="w" refFor="ch" refForName="accentShape_5" fact="0.7"/>
              <dgm:constr type="h" for="ch" forName="childText_5" refType="h" refFor="ch" refForName="accentShape_5"/>
              <dgm:constr type="l" for="ch" forName="childText_1" refType="w" fact="0.8056"/>
              <dgm:constr type="t" for="ch" forName="childText_6" refType="h" fact="0.5"/>
              <dgm:constr type="w" for="ch" forName="childText_6" refType="w" refFor="ch" refForName="accentShape_6" fact="0.7"/>
              <dgm:constr type="h" for="ch" forName="childText_6" refType="h" refFor="ch" refForName="accentShape_6"/>
              <dgm:constr type="l" for="ch" forName="parentText_6" refType="w" fact="0.104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5" refType="w" fact="0.2653"/>
              <dgm:constr type="t" for="ch" forName="parentText_2" refType="h" fact="0.1"/>
              <dgm:constr type="w" for="ch" forName="parentText_2" refType="w" refFor="ch" refForName="accentShape_2" fact="0.26"/>
              <dgm:constr type="h" for="ch" forName="parentText_2" refType="h" refFor="ch" refForName="accentShape_2" fact="0.9"/>
              <dgm:constr type="l" for="ch" forName="parentText_4" refType="w" fact="0.4261"/>
              <dgm:constr type="t" for="ch" forName="parentText_3" refType="h" fact="0.2"/>
              <dgm:constr type="w" for="ch" forName="parentText_3" refType="w" refFor="ch" refForName="accentShape_3" fact="0.26"/>
              <dgm:constr type="h" for="ch" forName="parentText_3" refType="h" refFor="ch" refForName="accentShape_3" fact="0.9"/>
              <dgm:constr type="l" for="ch" forName="parentText_3" refType="w" fact="0.5869"/>
              <dgm:constr type="t" for="ch" forName="parentText_4" refType="h" fact="0.3"/>
              <dgm:constr type="w" for="ch" forName="parentText_4" refType="w" refFor="ch" refForName="accentShape_4" fact="0.26"/>
              <dgm:constr type="h" for="ch" forName="parentText_4" refType="h" refFor="ch" refForName="accentShape_4" fact="0.9"/>
              <dgm:constr type="l" for="ch" forName="parentText_2" refType="w" fact="0.7477"/>
              <dgm:constr type="t" for="ch" forName="parentText_5" refType="h" fact="0.4"/>
              <dgm:constr type="w" for="ch" forName="parentText_5" refType="w" refFor="ch" refForName="accentShape_5" fact="0.26"/>
              <dgm:constr type="h" for="ch" forName="parentText_5" refType="h" refFor="ch" refForName="accentShape_5" fact="0.9"/>
              <dgm:constr type="l" for="ch" forName="parentText_1" refType="w" fact="0.9101"/>
              <dgm:constr type="t" for="ch" forName="parentText_6" refType="h" fact="0.5"/>
              <dgm:constr type="w" for="ch" forName="parentText_6" refType="w" refFor="ch" refForName="accentShape_6" fact="0.26"/>
              <dgm:constr type="h" for="ch" forName="parentText_6" refType="h" refFor="ch" refForName="accentShape_6" fact="0.9"/>
            </dgm:constrLst>
          </dgm:else>
        </dgm:choose>
      </dgm:if>
      <dgm:else name="Name26">
        <dgm:alg type="composite">
          <dgm:param type="ar" val="2.7874"/>
        </dgm:alg>
        <dgm:shape xmlns:r="http://schemas.openxmlformats.org/officeDocument/2006/relationships" r:blip="">
          <dgm:adjLst/>
        </dgm:shape>
        <dgm:choose name="Name27">
          <dgm:if name="Name28"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7"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7"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7"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7"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7"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childText_7" refType="primFontSz" refFor="des" refForName="parentText_6" op="lte"/>
              <dgm:constr type="primFontSz" for="des" forName="childText_1" refType="primFontSz" refFor="des" refForName="parentText_7" op="lte"/>
              <dgm:constr type="primFontSz" for="des" forName="childText_2" refType="primFontSz" refFor="des" refForName="parentText_7" op="lte"/>
              <dgm:constr type="primFontSz" for="des" forName="childText_3" refType="primFontSz" refFor="des" refForName="parentText_7" op="lte"/>
              <dgm:constr type="primFontSz" for="des" forName="childText_4" refType="primFontSz" refFor="des" refForName="parentText_7" op="lte"/>
              <dgm:constr type="primFontSz" for="des" forName="childText_5" refType="primFontSz" refFor="des" refForName="parentText_7" op="lte"/>
              <dgm:constr type="primFontSz" for="des" forName="childText_6" refType="primFontSz" refFor="des" refForName="parentText_7" op="lte"/>
              <dgm:constr type="primFontSz" for="des" forName="childText_7" refType="primFontSz" refFor="des" refForName="parentText_7"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parentText_7"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primFontSz" for="des" forName="childText_7" refType="primFontSz" refFor="des" refForName="childText_1" op="equ"/>
              <dgm:constr type="l" for="ch" forName="accentShape_1" refType="w" fact="0"/>
              <dgm:constr type="t" for="ch" forName="accentShape_1" refType="h" fact="0"/>
              <dgm:constr type="w" for="ch" forName="accentShape_1" refType="w" fact="0.1269"/>
              <dgm:constr type="h" for="ch" forName="accentShape_1" refType="h"/>
              <dgm:constr type="l" for="ch" forName="accentShape_2" refType="w" fact="0.1385"/>
              <dgm:constr type="t" for="ch" forName="accentShape_2" refType="h" fact="0.0833"/>
              <dgm:constr type="w" for="ch" forName="accentShape_2" refType="w" fact="0.1269"/>
              <dgm:constr type="h" for="ch" forName="accentShape_2" refType="h" fact="0.9165"/>
              <dgm:constr type="l" for="ch" forName="accentShape_3" refType="w" fact="0.277"/>
              <dgm:constr type="t" for="ch" forName="accentShape_3" refType="h" fact="0.1666"/>
              <dgm:constr type="w" for="ch" forName="accentShape_3" refType="w" fact="0.1269"/>
              <dgm:constr type="h" for="ch" forName="accentShape_3" refType="h" fact="0.8332"/>
              <dgm:constr type="l" for="ch" forName="accentShape_4" refType="w" fact="0.4155"/>
              <dgm:constr type="t" for="ch" forName="accentShape_4" refType="h" fact="0.2499"/>
              <dgm:constr type="w" for="ch" forName="accentShape_4" refType="w" fact="0.1269"/>
              <dgm:constr type="h" for="ch" forName="accentShape_4" refType="h" fact="0.7499"/>
              <dgm:constr type="l" for="ch" forName="accentShape_5" refType="w" fact="0.5539"/>
              <dgm:constr type="t" for="ch" forName="accentShape_5" refType="h" fact="0.3332"/>
              <dgm:constr type="w" for="ch" forName="accentShape_5" refType="w" fact="0.1269"/>
              <dgm:constr type="h" for="ch" forName="accentShape_5" refType="h" fact="0.6666"/>
              <dgm:constr type="l" for="ch" forName="accentShape_6" refType="w" fact="0.6938"/>
              <dgm:constr type="t" for="ch" forName="accentShape_6" refType="h" fact="0.4165"/>
              <dgm:constr type="w" for="ch" forName="accentShape_6" refType="w" fact="0.1269"/>
              <dgm:constr type="h" for="ch" forName="accentShape_6" refType="h" fact="0.5833"/>
              <dgm:constr type="l" for="ch" forName="accentShape_7" refType="w" fact="0.8326"/>
              <dgm:constr type="t" for="ch" forName="accentShape_7" refType="h" fact="0.5"/>
              <dgm:constr type="w" for="ch" forName="accentShape_7" refType="w" fact="0.1269"/>
              <dgm:constr type="h" for="ch" forName="accentShape_7" refType="h" fact="0.5"/>
              <dgm:constr type="l" for="ch" forName="parentText_1" refType="w" fact="0.0888"/>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2273"/>
              <dgm:constr type="t" for="ch" forName="parentText_2" refType="h" fact="0.0833"/>
              <dgm:constr type="w" for="ch" forName="parentText_2" refType="w" refFor="ch" refForName="accentShape_2" fact="0.26"/>
              <dgm:constr type="h" for="ch" forName="parentText_2" refType="h" refFor="ch" refForName="accentShape_2" fact="0.9"/>
              <dgm:constr type="l" for="ch" forName="parentText_3" refType="w" fact="0.36583"/>
              <dgm:constr type="t" for="ch" forName="parentText_3" refType="h" fact="0.1666"/>
              <dgm:constr type="w" for="ch" forName="parentText_3" refType="w" refFor="ch" refForName="accentShape_3" fact="0.26"/>
              <dgm:constr type="h" for="ch" forName="parentText_3" refType="h" refFor="ch" refForName="accentShape_3" fact="0.9"/>
              <dgm:constr type="l" for="ch" forName="parentText_4" refType="w" fact="0.5043"/>
              <dgm:constr type="t" for="ch" forName="parentText_4" refType="h" fact="0.2499"/>
              <dgm:constr type="w" for="ch" forName="parentText_4" refType="w" refFor="ch" refForName="accentShape_4" fact="0.26"/>
              <dgm:constr type="h" for="ch" forName="parentText_4" refType="h" refFor="ch" refForName="accentShape_4" fact="0.9"/>
              <dgm:constr type="l" for="ch" forName="parentText_5" refType="w" fact="0.6427"/>
              <dgm:constr type="t" for="ch" forName="parentText_5" refType="h" fact="0.3332"/>
              <dgm:constr type="w" for="ch" forName="parentText_5" refType="w" refFor="ch" refForName="accentShape_5" fact="0.26"/>
              <dgm:constr type="h" for="ch" forName="parentText_5" refType="h" refFor="ch" refForName="accentShape_5" fact="0.9"/>
              <dgm:constr type="l" for="ch" forName="parentText_6" refType="w" fact="0.78263"/>
              <dgm:constr type="t" for="ch" forName="parentText_6" refType="h" fact="0.4165"/>
              <dgm:constr type="w" for="ch" forName="parentText_6" refType="w" refFor="ch" refForName="accentShape_6" fact="0.26"/>
              <dgm:constr type="h" for="ch" forName="parentText_6" refType="h" refFor="ch" refForName="accentShape_6" fact="0.9"/>
              <dgm:constr type="l" for="ch" forName="parentText_7" refType="w" fact="0.92143"/>
              <dgm:constr type="t" for="ch" forName="parentText_7" refType="h" fact="0.5"/>
              <dgm:constr type="w" for="ch" forName="parentText_7" refType="w" refFor="ch" refForName="accentShape_7" fact="0.26"/>
              <dgm:constr type="h" for="ch" forName="parentText_7" refType="h" refFor="ch" refForName="accentShape_7" fact="0.9"/>
              <dgm:constr type="l" for="ch" forName="childText_1"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2" refType="w" fact="0.1385"/>
              <dgm:constr type="t" for="ch" forName="childText_2" refType="h" fact="0.0833"/>
              <dgm:constr type="w" for="ch" forName="childText_2" refType="w" refFor="ch" refForName="accentShape_2" fact="0.7"/>
              <dgm:constr type="h" for="ch" forName="childText_2" refType="h" refFor="ch" refForName="accentShape_2"/>
              <dgm:constr type="l" for="ch" forName="childText_3" refType="w" fact="0.277"/>
              <dgm:constr type="t" for="ch" forName="childText_3" refType="h" fact="0.1666"/>
              <dgm:constr type="w" for="ch" forName="childText_3" refType="w" refFor="ch" refForName="accentShape_3" fact="0.7"/>
              <dgm:constr type="h" for="ch" forName="childText_3" refType="h" refFor="ch" refForName="accentShape_3"/>
              <dgm:constr type="l" for="ch" forName="childText_4" refType="w" fact="0.4155"/>
              <dgm:constr type="t" for="ch" forName="childText_4" refType="h" fact="0.2499"/>
              <dgm:constr type="w" for="ch" forName="childText_4" refType="w" refFor="ch" refForName="accentShape_4" fact="0.7"/>
              <dgm:constr type="h" for="ch" forName="childText_4" refType="h" refFor="ch" refForName="accentShape_4"/>
              <dgm:constr type="l" for="ch" forName="childText_5" refType="w" fact="0.5539"/>
              <dgm:constr type="t" for="ch" forName="childText_5" refType="h" fact="0.3332"/>
              <dgm:constr type="w" for="ch" forName="childText_5" refType="w" refFor="ch" refForName="accentShape_5" fact="0.7"/>
              <dgm:constr type="h" for="ch" forName="childText_5" refType="h" refFor="ch" refForName="accentShape_5"/>
              <dgm:constr type="l" for="ch" forName="childText_6" refType="w" fact="0.6938"/>
              <dgm:constr type="t" for="ch" forName="childText_6" refType="h" fact="0.4165"/>
              <dgm:constr type="w" for="ch" forName="childText_6" refType="w" refFor="ch" refForName="accentShape_6" fact="0.7"/>
              <dgm:constr type="h" for="ch" forName="childText_6" refType="h" refFor="ch" refForName="accentShape_6"/>
              <dgm:constr type="l" for="ch" forName="childText_7" refType="w" fact="0.8326"/>
              <dgm:constr type="t" for="ch" forName="childText_7" refType="h" fact="0.5"/>
              <dgm:constr type="w" for="ch" forName="childText_7" refType="w" refFor="ch" refForName="accentShape_7" fact="0.7"/>
              <dgm:constr type="h" for="ch" forName="childText_7" refType="h" refFor="ch" refForName="accentShape_7"/>
            </dgm:constrLst>
          </dgm:if>
          <dgm:else name="Name29">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7"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7"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7"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7"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7"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childText_7" refType="primFontSz" refFor="des" refForName="parentText_6" op="lte"/>
              <dgm:constr type="primFontSz" for="des" forName="childText_1" refType="primFontSz" refFor="des" refForName="parentText_7" op="lte"/>
              <dgm:constr type="primFontSz" for="des" forName="childText_2" refType="primFontSz" refFor="des" refForName="parentText_7" op="lte"/>
              <dgm:constr type="primFontSz" for="des" forName="childText_3" refType="primFontSz" refFor="des" refForName="parentText_7" op="lte"/>
              <dgm:constr type="primFontSz" for="des" forName="childText_4" refType="primFontSz" refFor="des" refForName="parentText_7" op="lte"/>
              <dgm:constr type="primFontSz" for="des" forName="childText_5" refType="primFontSz" refFor="des" refForName="parentText_7" op="lte"/>
              <dgm:constr type="primFontSz" for="des" forName="childText_6" refType="primFontSz" refFor="des" refForName="parentText_7" op="lte"/>
              <dgm:constr type="primFontSz" for="des" forName="childText_7" refType="primFontSz" refFor="des" refForName="parentText_7"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parentText_7"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primFontSz" for="des" forName="childText_7" refType="primFontSz" refFor="des" refForName="childText_1" op="equ"/>
              <dgm:constr type="l" for="ch" forName="accentShape_7" refType="w" fact="0"/>
              <dgm:constr type="t" for="ch" forName="accentShape_1" refType="h" fact="0"/>
              <dgm:constr type="w" for="ch" forName="accentShape_1" refType="w" fact="0.1269"/>
              <dgm:constr type="h" for="ch" forName="accentShape_1" refType="h"/>
              <dgm:constr type="l" for="ch" forName="accentShape_6" refType="w" fact="0.1385"/>
              <dgm:constr type="t" for="ch" forName="accentShape_2" refType="h" fact="0.0833"/>
              <dgm:constr type="w" for="ch" forName="accentShape_2" refType="w" fact="0.1269"/>
              <dgm:constr type="h" for="ch" forName="accentShape_2" refType="h" fact="0.9165"/>
              <dgm:constr type="l" for="ch" forName="accentShape_5" refType="w" fact="0.277"/>
              <dgm:constr type="t" for="ch" forName="accentShape_3" refType="h" fact="0.1666"/>
              <dgm:constr type="w" for="ch" forName="accentShape_3" refType="w" fact="0.1269"/>
              <dgm:constr type="h" for="ch" forName="accentShape_3" refType="h" fact="0.8332"/>
              <dgm:constr type="l" for="ch" forName="accentShape_4" refType="w" fact="0.4155"/>
              <dgm:constr type="t" for="ch" forName="accentShape_4" refType="h" fact="0.2499"/>
              <dgm:constr type="w" for="ch" forName="accentShape_4" refType="w" fact="0.1269"/>
              <dgm:constr type="h" for="ch" forName="accentShape_4" refType="h" fact="0.7499"/>
              <dgm:constr type="l" for="ch" forName="accentShape_3" refType="w" fact="0.5539"/>
              <dgm:constr type="t" for="ch" forName="accentShape_5" refType="h" fact="0.3332"/>
              <dgm:constr type="w" for="ch" forName="accentShape_5" refType="w" fact="0.1269"/>
              <dgm:constr type="h" for="ch" forName="accentShape_5" refType="h" fact="0.6666"/>
              <dgm:constr type="l" for="ch" forName="accentShape_2" refType="w" fact="0.6938"/>
              <dgm:constr type="t" for="ch" forName="accentShape_6" refType="h" fact="0.4165"/>
              <dgm:constr type="w" for="ch" forName="accentShape_6" refType="w" fact="0.1269"/>
              <dgm:constr type="h" for="ch" forName="accentShape_6" refType="h" fact="0.5833"/>
              <dgm:constr type="l" for="ch" forName="accentShape_1" refType="w" fact="0.8326"/>
              <dgm:constr type="t" for="ch" forName="accentShape_7" refType="h" fact="0.5"/>
              <dgm:constr type="w" for="ch" forName="accentShape_7" refType="w" fact="0.1269"/>
              <dgm:constr type="h" for="ch" forName="accentShape_7" refType="h" fact="0.5"/>
              <dgm:constr type="l" for="ch" forName="parentText_7" refType="w" fact="0.0888"/>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6" refType="w" fact="0.2273"/>
              <dgm:constr type="t" for="ch" forName="parentText_2" refType="h" fact="0.0833"/>
              <dgm:constr type="w" for="ch" forName="parentText_2" refType="w" refFor="ch" refForName="accentShape_2" fact="0.26"/>
              <dgm:constr type="h" for="ch" forName="parentText_2" refType="h" refFor="ch" refForName="accentShape_2" fact="0.9"/>
              <dgm:constr type="l" for="ch" forName="parentText_5" refType="w" fact="0.36583"/>
              <dgm:constr type="t" for="ch" forName="parentText_3" refType="h" fact="0.1666"/>
              <dgm:constr type="w" for="ch" forName="parentText_3" refType="w" refFor="ch" refForName="accentShape_3" fact="0.26"/>
              <dgm:constr type="h" for="ch" forName="parentText_3" refType="h" refFor="ch" refForName="accentShape_3" fact="0.9"/>
              <dgm:constr type="l" for="ch" forName="parentText_4" refType="w" fact="0.5043"/>
              <dgm:constr type="t" for="ch" forName="parentText_4" refType="h" fact="0.2499"/>
              <dgm:constr type="w" for="ch" forName="parentText_4" refType="w" refFor="ch" refForName="accentShape_4" fact="0.26"/>
              <dgm:constr type="h" for="ch" forName="parentText_4" refType="h" refFor="ch" refForName="accentShape_4" fact="0.9"/>
              <dgm:constr type="l" for="ch" forName="parentText_3" refType="w" fact="0.6427"/>
              <dgm:constr type="t" for="ch" forName="parentText_5" refType="h" fact="0.3332"/>
              <dgm:constr type="w" for="ch" forName="parentText_5" refType="w" refFor="ch" refForName="accentShape_5" fact="0.26"/>
              <dgm:constr type="h" for="ch" forName="parentText_5" refType="h" refFor="ch" refForName="accentShape_5" fact="0.9"/>
              <dgm:constr type="l" for="ch" forName="parentText_2" refType="w" fact="0.78263"/>
              <dgm:constr type="t" for="ch" forName="parentText_6" refType="h" fact="0.4165"/>
              <dgm:constr type="w" for="ch" forName="parentText_6" refType="w" refFor="ch" refForName="accentShape_6" fact="0.26"/>
              <dgm:constr type="h" for="ch" forName="parentText_6" refType="h" refFor="ch" refForName="accentShape_6" fact="0.9"/>
              <dgm:constr type="l" for="ch" forName="parentText_1" refType="w" fact="0.92143"/>
              <dgm:constr type="t" for="ch" forName="parentText_7" refType="h" fact="0.5"/>
              <dgm:constr type="w" for="ch" forName="parentText_7" refType="w" refFor="ch" refForName="accentShape_7" fact="0.26"/>
              <dgm:constr type="h" for="ch" forName="parentText_7" refType="h" refFor="ch" refForName="accentShape_7" fact="0.9"/>
              <dgm:constr type="l" for="ch" forName="childText_7"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6" refType="w" fact="0.1385"/>
              <dgm:constr type="t" for="ch" forName="childText_2" refType="h" fact="0.0833"/>
              <dgm:constr type="w" for="ch" forName="childText_2" refType="w" refFor="ch" refForName="accentShape_2" fact="0.7"/>
              <dgm:constr type="h" for="ch" forName="childText_2" refType="h" refFor="ch" refForName="accentShape_2"/>
              <dgm:constr type="l" for="ch" forName="childText_5" refType="w" fact="0.277"/>
              <dgm:constr type="t" for="ch" forName="childText_3" refType="h" fact="0.1666"/>
              <dgm:constr type="w" for="ch" forName="childText_3" refType="w" refFor="ch" refForName="accentShape_3" fact="0.7"/>
              <dgm:constr type="h" for="ch" forName="childText_3" refType="h" refFor="ch" refForName="accentShape_3"/>
              <dgm:constr type="l" for="ch" forName="childText_4" refType="w" fact="0.4155"/>
              <dgm:constr type="t" for="ch" forName="childText_4" refType="h" fact="0.2499"/>
              <dgm:constr type="w" for="ch" forName="childText_4" refType="w" refFor="ch" refForName="accentShape_4" fact="0.7"/>
              <dgm:constr type="h" for="ch" forName="childText_4" refType="h" refFor="ch" refForName="accentShape_4"/>
              <dgm:constr type="l" for="ch" forName="childText_3" refType="w" fact="0.5539"/>
              <dgm:constr type="t" for="ch" forName="childText_5" refType="h" fact="0.3332"/>
              <dgm:constr type="w" for="ch" forName="childText_5" refType="w" refFor="ch" refForName="accentShape_5" fact="0.7"/>
              <dgm:constr type="h" for="ch" forName="childText_5" refType="h" refFor="ch" refForName="accentShape_5"/>
              <dgm:constr type="l" for="ch" forName="childText_2" refType="w" fact="0.6938"/>
              <dgm:constr type="t" for="ch" forName="childText_6" refType="h" fact="0.4165"/>
              <dgm:constr type="w" for="ch" forName="childText_6" refType="w" refFor="ch" refForName="accentShape_6" fact="0.7"/>
              <dgm:constr type="h" for="ch" forName="childText_6" refType="h" refFor="ch" refForName="accentShape_6"/>
              <dgm:constr type="l" for="ch" forName="childText_1" refType="w" fact="0.8326"/>
              <dgm:constr type="t" for="ch" forName="childText_7" refType="h" fact="0.5"/>
              <dgm:constr type="w" for="ch" forName="childText_7" refType="w" refFor="ch" refForName="accentShape_7" fact="0.7"/>
              <dgm:constr type="h" for="ch" forName="childText_7" refType="h" refFor="ch" refForName="accentShape_7"/>
            </dgm:constrLst>
          </dgm:else>
        </dgm:choose>
      </dgm:else>
    </dgm:choose>
    <dgm:forEach name="wrapper" axis="self" ptType="parTrans">
      <dgm:forEach name="accentRepeat" axis="self">
        <dgm:layoutNode name="imageRepeatNode" styleLbl="node1">
          <dgm:alg type="sp"/>
          <dgm:shape xmlns:r="http://schemas.openxmlformats.org/officeDocument/2006/relationships" type="rect" r:blip="" zOrderOff="-10">
            <dgm:adjLst/>
          </dgm:shape>
          <dgm:presOf axis="self"/>
        </dgm:layoutNode>
      </dgm:forEach>
    </dgm:forEach>
    <dgm:forEach name="Name30" axis="ch" ptType="node" cnt="1">
      <dgm:layoutNode name="parentText_1" styleLbl="node1">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1" styleLbl="node1">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1">
        <dgm:alg type="sp"/>
        <dgm:shape xmlns:r="http://schemas.openxmlformats.org/officeDocument/2006/relationships" r:blip="">
          <dgm:adjLst/>
        </dgm:shape>
        <dgm:presOf/>
        <dgm:constrLst/>
        <dgm:forEach name="Name31" ref="accentRepeat"/>
      </dgm:layoutNode>
    </dgm:forEach>
    <dgm:forEach name="Name32" axis="ch" ptType="node" st="2" cnt="1">
      <dgm:layoutNode name="parentText_2">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2">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2">
        <dgm:alg type="sp"/>
        <dgm:shape xmlns:r="http://schemas.openxmlformats.org/officeDocument/2006/relationships" r:blip="">
          <dgm:adjLst/>
        </dgm:shape>
        <dgm:presOf/>
        <dgm:constrLst/>
        <dgm:forEach name="Name33" ref="accentRepeat"/>
      </dgm:layoutNode>
    </dgm:forEach>
    <dgm:forEach name="Name34" axis="ch" ptType="node" st="3" cnt="1">
      <dgm:layoutNode name="parentText_3">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3">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3">
        <dgm:alg type="sp"/>
        <dgm:shape xmlns:r="http://schemas.openxmlformats.org/officeDocument/2006/relationships" r:blip="">
          <dgm:adjLst/>
        </dgm:shape>
        <dgm:presOf/>
        <dgm:constrLst/>
        <dgm:forEach name="Name35" ref="accentRepeat"/>
      </dgm:layoutNode>
    </dgm:forEach>
    <dgm:forEach name="Name36" axis="ch" ptType="node" st="4" cnt="1">
      <dgm:layoutNode name="parentText_4">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4">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4">
        <dgm:alg type="sp"/>
        <dgm:shape xmlns:r="http://schemas.openxmlformats.org/officeDocument/2006/relationships" r:blip="">
          <dgm:adjLst/>
        </dgm:shape>
        <dgm:presOf/>
        <dgm:constrLst/>
        <dgm:forEach name="Name37" ref="accentRepeat"/>
      </dgm:layoutNode>
    </dgm:forEach>
    <dgm:forEach name="Name38" axis="ch" ptType="node" st="5" cnt="1">
      <dgm:layoutNode name="parentText_5">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5">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5">
        <dgm:alg type="sp"/>
        <dgm:shape xmlns:r="http://schemas.openxmlformats.org/officeDocument/2006/relationships" r:blip="">
          <dgm:adjLst/>
        </dgm:shape>
        <dgm:presOf/>
        <dgm:constrLst/>
        <dgm:forEach name="Name39" ref="accentRepeat"/>
      </dgm:layoutNode>
    </dgm:forEach>
    <dgm:forEach name="Name40" axis="ch" ptType="node" st="6" cnt="1">
      <dgm:layoutNode name="parentText_6">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layoutNode name="childText_6">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6">
        <dgm:alg type="sp"/>
        <dgm:shape xmlns:r="http://schemas.openxmlformats.org/officeDocument/2006/relationships" r:blip="">
          <dgm:adjLst/>
        </dgm:shape>
        <dgm:presOf/>
        <dgm:constrLst/>
        <dgm:forEach name="Name41" ref="accentRepeat"/>
      </dgm:layoutNode>
    </dgm:forEach>
    <dgm:forEach name="Name42" axis="ch" ptType="node" st="7" cnt="1">
      <dgm:layoutNode name="parentText_7">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layoutNode name="childText_7">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7">
        <dgm:alg type="sp"/>
        <dgm:shape xmlns:r="http://schemas.openxmlformats.org/officeDocument/2006/relationships" r:blip="">
          <dgm:adjLst/>
        </dgm:shape>
        <dgm:presOf/>
        <dgm:constrLst/>
        <dgm:forEach name="Name43"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8/9/2022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xmlns=""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8/9/2022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xmlns="" val="2414637987"/>
      </p:ext>
    </p:extLst>
  </p:cSld>
  <p:clrMap bg1="lt1" tx1="dk1" bg2="lt2" tx2="dk2" accent1="accent1" accent2="accent2" accent3="accent3" accent4="accent4" accent5="accent5" accent6="accent6" hlink="hlink" folHlink="folHlink"/>
  <p:notesStyle>
    <a:lvl1pPr marL="0" algn="l" defTabSz="4388900" rtl="0" eaLnBrk="1" latinLnBrk="0" hangingPunct="1">
      <a:defRPr sz="5800" kern="1200">
        <a:solidFill>
          <a:schemeClr val="tx1"/>
        </a:solidFill>
        <a:latin typeface="+mn-lt"/>
        <a:ea typeface="+mn-ea"/>
        <a:cs typeface="+mn-cs"/>
      </a:defRPr>
    </a:lvl1pPr>
    <a:lvl2pPr marL="2194451" algn="l" defTabSz="4388900" rtl="0" eaLnBrk="1" latinLnBrk="0" hangingPunct="1">
      <a:defRPr sz="5800" kern="1200">
        <a:solidFill>
          <a:schemeClr val="tx1"/>
        </a:solidFill>
        <a:latin typeface="+mn-lt"/>
        <a:ea typeface="+mn-ea"/>
        <a:cs typeface="+mn-cs"/>
      </a:defRPr>
    </a:lvl2pPr>
    <a:lvl3pPr marL="4388900" algn="l" defTabSz="4388900" rtl="0" eaLnBrk="1" latinLnBrk="0" hangingPunct="1">
      <a:defRPr sz="5800" kern="1200">
        <a:solidFill>
          <a:schemeClr val="tx1"/>
        </a:solidFill>
        <a:latin typeface="+mn-lt"/>
        <a:ea typeface="+mn-ea"/>
        <a:cs typeface="+mn-cs"/>
      </a:defRPr>
    </a:lvl3pPr>
    <a:lvl4pPr marL="6583351" algn="l" defTabSz="4388900" rtl="0" eaLnBrk="1" latinLnBrk="0" hangingPunct="1">
      <a:defRPr sz="5800" kern="1200">
        <a:solidFill>
          <a:schemeClr val="tx1"/>
        </a:solidFill>
        <a:latin typeface="+mn-lt"/>
        <a:ea typeface="+mn-ea"/>
        <a:cs typeface="+mn-cs"/>
      </a:defRPr>
    </a:lvl4pPr>
    <a:lvl5pPr marL="8777801" algn="l" defTabSz="4388900" rtl="0" eaLnBrk="1" latinLnBrk="0" hangingPunct="1">
      <a:defRPr sz="5800" kern="1200">
        <a:solidFill>
          <a:schemeClr val="tx1"/>
        </a:solidFill>
        <a:latin typeface="+mn-lt"/>
        <a:ea typeface="+mn-ea"/>
        <a:cs typeface="+mn-cs"/>
      </a:defRPr>
    </a:lvl5pPr>
    <a:lvl6pPr marL="10972252" algn="l" defTabSz="4388900" rtl="0" eaLnBrk="1" latinLnBrk="0" hangingPunct="1">
      <a:defRPr sz="5800" kern="1200">
        <a:solidFill>
          <a:schemeClr val="tx1"/>
        </a:solidFill>
        <a:latin typeface="+mn-lt"/>
        <a:ea typeface="+mn-ea"/>
        <a:cs typeface="+mn-cs"/>
      </a:defRPr>
    </a:lvl6pPr>
    <a:lvl7pPr marL="13166703" algn="l" defTabSz="4388900" rtl="0" eaLnBrk="1" latinLnBrk="0" hangingPunct="1">
      <a:defRPr sz="5800" kern="1200">
        <a:solidFill>
          <a:schemeClr val="tx1"/>
        </a:solidFill>
        <a:latin typeface="+mn-lt"/>
        <a:ea typeface="+mn-ea"/>
        <a:cs typeface="+mn-cs"/>
      </a:defRPr>
    </a:lvl7pPr>
    <a:lvl8pPr marL="15361152" algn="l" defTabSz="4388900" rtl="0" eaLnBrk="1" latinLnBrk="0" hangingPunct="1">
      <a:defRPr sz="5800" kern="1200">
        <a:solidFill>
          <a:schemeClr val="tx1"/>
        </a:solidFill>
        <a:latin typeface="+mn-lt"/>
        <a:ea typeface="+mn-ea"/>
        <a:cs typeface="+mn-cs"/>
      </a:defRPr>
    </a:lvl8pPr>
    <a:lvl9pPr marL="17555603" algn="l" defTabSz="4388900" rtl="0" eaLnBrk="1" latinLnBrk="0" hangingPunct="1">
      <a:defRPr sz="5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26A1A87D-CAF7-4BDC-A0D3-C0DBEDE81619}" type="slidenum">
              <a:rPr lang="en-US" smtClean="0"/>
              <a:pPr/>
              <a:t>1</a:t>
            </a:fld>
            <a:endParaRPr lang="en-US" dirty="0"/>
          </a:p>
        </p:txBody>
      </p:sp>
    </p:spTree>
    <p:extLst>
      <p:ext uri="{BB962C8B-B14F-4D97-AF65-F5344CB8AC3E}">
        <p14:creationId xmlns:p14="http://schemas.microsoft.com/office/powerpoint/2010/main" xmlns="" val="910375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6x48 templat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148074" y="5966815"/>
            <a:ext cx="10056813"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1148074" y="5109837"/>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1090242" y="14181956"/>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OBJECTIVES</a:t>
            </a:r>
          </a:p>
        </p:txBody>
      </p:sp>
      <p:sp>
        <p:nvSpPr>
          <p:cNvPr id="21" name="Text Placeholder 3"/>
          <p:cNvSpPr>
            <a:spLocks noGrp="1"/>
          </p:cNvSpPr>
          <p:nvPr>
            <p:ph type="body" sz="quarter" idx="21" hasCustomPrompt="1"/>
          </p:nvPr>
        </p:nvSpPr>
        <p:spPr>
          <a:xfrm>
            <a:off x="11681570" y="5939569"/>
            <a:ext cx="10048874"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1681569" y="5146225"/>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22207127" y="5939569"/>
            <a:ext cx="10048874"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22215064" y="5146225"/>
            <a:ext cx="10058400" cy="754045"/>
          </a:xfrm>
          <a:prstGeom prst="rect">
            <a:avLst/>
          </a:prstGeom>
          <a:noFill/>
        </p:spPr>
        <p:txBody>
          <a:bodyPr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RESULTS</a:t>
            </a:r>
          </a:p>
        </p:txBody>
      </p:sp>
      <p:sp>
        <p:nvSpPr>
          <p:cNvPr id="25" name="Text Placeholder 5"/>
          <p:cNvSpPr>
            <a:spLocks noGrp="1"/>
          </p:cNvSpPr>
          <p:nvPr>
            <p:ph type="body" sz="quarter" idx="25" hasCustomPrompt="1"/>
          </p:nvPr>
        </p:nvSpPr>
        <p:spPr>
          <a:xfrm>
            <a:off x="32763535" y="5146225"/>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CONCLUSIONS</a:t>
            </a:r>
          </a:p>
        </p:txBody>
      </p:sp>
      <p:sp>
        <p:nvSpPr>
          <p:cNvPr id="26" name="Text Placeholder 3"/>
          <p:cNvSpPr>
            <a:spLocks noGrp="1"/>
          </p:cNvSpPr>
          <p:nvPr>
            <p:ph type="body" sz="quarter" idx="26" hasCustomPrompt="1"/>
          </p:nvPr>
        </p:nvSpPr>
        <p:spPr>
          <a:xfrm>
            <a:off x="32763535" y="5966815"/>
            <a:ext cx="10047018"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32763535" y="14265455"/>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REFERENCES</a:t>
            </a:r>
          </a:p>
        </p:txBody>
      </p:sp>
      <p:sp>
        <p:nvSpPr>
          <p:cNvPr id="28" name="Text Placeholder 3"/>
          <p:cNvSpPr>
            <a:spLocks noGrp="1"/>
          </p:cNvSpPr>
          <p:nvPr>
            <p:ph type="body" sz="quarter" idx="28" hasCustomPrompt="1"/>
          </p:nvPr>
        </p:nvSpPr>
        <p:spPr>
          <a:xfrm>
            <a:off x="32761019" y="15067976"/>
            <a:ext cx="10052050"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32763535" y="25679401"/>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32761019" y="26433446"/>
            <a:ext cx="10052050"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1083891" y="14995183"/>
            <a:ext cx="10056813"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7" name="Text Placeholder 76"/>
          <p:cNvSpPr>
            <a:spLocks noGrp="1"/>
          </p:cNvSpPr>
          <p:nvPr>
            <p:ph type="body" sz="quarter" idx="150" hasCustomPrompt="1"/>
          </p:nvPr>
        </p:nvSpPr>
        <p:spPr>
          <a:xfrm>
            <a:off x="5932593" y="2947817"/>
            <a:ext cx="31998968" cy="1280160"/>
          </a:xfrm>
          <a:prstGeom prst="rect">
            <a:avLst/>
          </a:prstGeom>
        </p:spPr>
        <p:txBody>
          <a:bodyPr>
            <a:normAutofit/>
          </a:bodyPr>
          <a:lstStyle>
            <a:lvl1pPr marL="0" indent="0" algn="ctr">
              <a:buFontTx/>
              <a:buNone/>
              <a:defRPr sz="4400">
                <a:solidFill>
                  <a:schemeClr val="bg1"/>
                </a:solidFill>
                <a:latin typeface="Calibri" panose="020F0502020204030204" pitchFamily="34" charset="0"/>
                <a:cs typeface="Calibri" panose="020F050202020403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8" name="Text Placeholder 76"/>
          <p:cNvSpPr>
            <a:spLocks noGrp="1"/>
          </p:cNvSpPr>
          <p:nvPr>
            <p:ph type="body" sz="quarter" idx="151" hasCustomPrompt="1"/>
          </p:nvPr>
        </p:nvSpPr>
        <p:spPr>
          <a:xfrm>
            <a:off x="5932593" y="1628358"/>
            <a:ext cx="31998968" cy="1280160"/>
          </a:xfrm>
          <a:prstGeom prst="rect">
            <a:avLst/>
          </a:prstGeom>
        </p:spPr>
        <p:txBody>
          <a:bodyPr anchor="t" anchorCtr="1">
            <a:normAutofit/>
          </a:bodyPr>
          <a:lstStyle>
            <a:lvl1pPr marL="0" indent="0" algn="ctr">
              <a:buFontTx/>
              <a:buNone/>
              <a:defRPr sz="6600">
                <a:solidFill>
                  <a:schemeClr val="bg1"/>
                </a:solidFill>
                <a:latin typeface="Calibri" panose="020F0502020204030204" pitchFamily="34" charset="0"/>
                <a:cs typeface="Calibri" panose="020F050202020403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9" name="Text Placeholder 76"/>
          <p:cNvSpPr>
            <a:spLocks noGrp="1"/>
          </p:cNvSpPr>
          <p:nvPr>
            <p:ph type="body" sz="quarter" idx="153" hasCustomPrompt="1"/>
          </p:nvPr>
        </p:nvSpPr>
        <p:spPr>
          <a:xfrm>
            <a:off x="5932593" y="209782"/>
            <a:ext cx="31998968" cy="1359394"/>
          </a:xfrm>
          <a:prstGeom prst="rect">
            <a:avLst/>
          </a:prstGeom>
        </p:spPr>
        <p:txBody>
          <a:bodyPr anchor="t" anchorCtr="1">
            <a:normAutofit/>
          </a:bodyPr>
          <a:lstStyle>
            <a:lvl1pPr marL="0" indent="0" algn="ctr">
              <a:buFontTx/>
              <a:buNone/>
              <a:defRPr sz="8000" b="1">
                <a:solidFill>
                  <a:schemeClr val="bg1"/>
                </a:solidFill>
                <a:latin typeface="Calibri" panose="020F0502020204030204" pitchFamily="34" charset="0"/>
                <a:cs typeface="Calibri" panose="020F050202020403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extLst>
    <p:ext uri="{DCECCB84-F9BA-43D5-87BE-67443E8EF086}">
      <p15:sldGuideLst xmlns:p15="http://schemas.microsoft.com/office/powerpoint/2012/main" xmlns="">
        <p15:guide id="1" orient="horz" pos="321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guides">
    <p:spTree>
      <p:nvGrpSpPr>
        <p:cNvPr id="1" name=""/>
        <p:cNvGrpSpPr/>
        <p:nvPr/>
      </p:nvGrpSpPr>
      <p:grpSpPr>
        <a:xfrm>
          <a:off x="0" y="0"/>
          <a:ext cx="0" cy="0"/>
          <a:chOff x="0" y="0"/>
          <a:chExt cx="0" cy="0"/>
        </a:xfrm>
      </p:grpSpPr>
      <p:sp>
        <p:nvSpPr>
          <p:cNvPr id="68" name="Text Placeholder 3">
            <a:extLst>
              <a:ext uri="{FF2B5EF4-FFF2-40B4-BE49-F238E27FC236}">
                <a16:creationId xmlns:a16="http://schemas.microsoft.com/office/drawing/2014/main" xmlns="" id="{DB9999D9-B032-DE43-B280-10F7DE4240AE}"/>
              </a:ext>
            </a:extLst>
          </p:cNvPr>
          <p:cNvSpPr>
            <a:spLocks noGrp="1"/>
          </p:cNvSpPr>
          <p:nvPr>
            <p:ph type="body" sz="quarter" idx="10" hasCustomPrompt="1"/>
          </p:nvPr>
        </p:nvSpPr>
        <p:spPr>
          <a:xfrm>
            <a:off x="1148074" y="5966815"/>
            <a:ext cx="10056813"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9" name="Text Placeholder 5">
            <a:extLst>
              <a:ext uri="{FF2B5EF4-FFF2-40B4-BE49-F238E27FC236}">
                <a16:creationId xmlns:a16="http://schemas.microsoft.com/office/drawing/2014/main" xmlns="" id="{994A3D29-FC6C-EE4B-9ABE-E27DC2BD9EF6}"/>
              </a:ext>
            </a:extLst>
          </p:cNvPr>
          <p:cNvSpPr>
            <a:spLocks noGrp="1"/>
          </p:cNvSpPr>
          <p:nvPr>
            <p:ph type="body" sz="quarter" idx="11" hasCustomPrompt="1"/>
          </p:nvPr>
        </p:nvSpPr>
        <p:spPr>
          <a:xfrm>
            <a:off x="1148074" y="5109837"/>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INTRODUCTION or ABSTRACT</a:t>
            </a:r>
          </a:p>
        </p:txBody>
      </p:sp>
      <p:sp>
        <p:nvSpPr>
          <p:cNvPr id="70" name="Text Placeholder 5">
            <a:extLst>
              <a:ext uri="{FF2B5EF4-FFF2-40B4-BE49-F238E27FC236}">
                <a16:creationId xmlns:a16="http://schemas.microsoft.com/office/drawing/2014/main" xmlns="" id="{C65F0DEA-8BC8-144D-86B3-7990A2E4004F}"/>
              </a:ext>
            </a:extLst>
          </p:cNvPr>
          <p:cNvSpPr>
            <a:spLocks noGrp="1"/>
          </p:cNvSpPr>
          <p:nvPr>
            <p:ph type="body" sz="quarter" idx="20" hasCustomPrompt="1"/>
          </p:nvPr>
        </p:nvSpPr>
        <p:spPr>
          <a:xfrm>
            <a:off x="1090242" y="14181956"/>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OBJECTIVES</a:t>
            </a:r>
          </a:p>
        </p:txBody>
      </p:sp>
      <p:sp>
        <p:nvSpPr>
          <p:cNvPr id="71" name="Text Placeholder 3">
            <a:extLst>
              <a:ext uri="{FF2B5EF4-FFF2-40B4-BE49-F238E27FC236}">
                <a16:creationId xmlns:a16="http://schemas.microsoft.com/office/drawing/2014/main" xmlns="" id="{1BAC3C61-4427-734A-B001-E64F967B25F9}"/>
              </a:ext>
            </a:extLst>
          </p:cNvPr>
          <p:cNvSpPr>
            <a:spLocks noGrp="1"/>
          </p:cNvSpPr>
          <p:nvPr>
            <p:ph type="body" sz="quarter" idx="21" hasCustomPrompt="1"/>
          </p:nvPr>
        </p:nvSpPr>
        <p:spPr>
          <a:xfrm>
            <a:off x="11681570" y="5939569"/>
            <a:ext cx="10048874"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2" name="Text Placeholder 5">
            <a:extLst>
              <a:ext uri="{FF2B5EF4-FFF2-40B4-BE49-F238E27FC236}">
                <a16:creationId xmlns:a16="http://schemas.microsoft.com/office/drawing/2014/main" xmlns="" id="{0D89AF1C-2149-914E-939B-BC1D31AB8886}"/>
              </a:ext>
            </a:extLst>
          </p:cNvPr>
          <p:cNvSpPr>
            <a:spLocks noGrp="1"/>
          </p:cNvSpPr>
          <p:nvPr>
            <p:ph type="body" sz="quarter" idx="22" hasCustomPrompt="1"/>
          </p:nvPr>
        </p:nvSpPr>
        <p:spPr>
          <a:xfrm>
            <a:off x="11681569" y="5146225"/>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MATERIALS &amp; METHODS</a:t>
            </a:r>
          </a:p>
        </p:txBody>
      </p:sp>
      <p:sp>
        <p:nvSpPr>
          <p:cNvPr id="73" name="Text Placeholder 3">
            <a:extLst>
              <a:ext uri="{FF2B5EF4-FFF2-40B4-BE49-F238E27FC236}">
                <a16:creationId xmlns:a16="http://schemas.microsoft.com/office/drawing/2014/main" xmlns="" id="{B5C2A6A1-4D50-144B-B660-E3B3A1643D2A}"/>
              </a:ext>
            </a:extLst>
          </p:cNvPr>
          <p:cNvSpPr>
            <a:spLocks noGrp="1"/>
          </p:cNvSpPr>
          <p:nvPr>
            <p:ph type="body" sz="quarter" idx="23" hasCustomPrompt="1"/>
          </p:nvPr>
        </p:nvSpPr>
        <p:spPr>
          <a:xfrm>
            <a:off x="22207127" y="5939569"/>
            <a:ext cx="10048874"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4" name="Text Placeholder 5">
            <a:extLst>
              <a:ext uri="{FF2B5EF4-FFF2-40B4-BE49-F238E27FC236}">
                <a16:creationId xmlns:a16="http://schemas.microsoft.com/office/drawing/2014/main" xmlns="" id="{1C34E6F0-82AA-D444-B7AF-5A1C80FFB726}"/>
              </a:ext>
            </a:extLst>
          </p:cNvPr>
          <p:cNvSpPr>
            <a:spLocks noGrp="1"/>
          </p:cNvSpPr>
          <p:nvPr>
            <p:ph type="body" sz="quarter" idx="24" hasCustomPrompt="1"/>
          </p:nvPr>
        </p:nvSpPr>
        <p:spPr>
          <a:xfrm>
            <a:off x="22215064" y="5146225"/>
            <a:ext cx="10058400" cy="754045"/>
          </a:xfrm>
          <a:prstGeom prst="rect">
            <a:avLst/>
          </a:prstGeom>
          <a:noFill/>
        </p:spPr>
        <p:txBody>
          <a:bodyPr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RESULTS</a:t>
            </a:r>
          </a:p>
        </p:txBody>
      </p:sp>
      <p:sp>
        <p:nvSpPr>
          <p:cNvPr id="75" name="Text Placeholder 5">
            <a:extLst>
              <a:ext uri="{FF2B5EF4-FFF2-40B4-BE49-F238E27FC236}">
                <a16:creationId xmlns:a16="http://schemas.microsoft.com/office/drawing/2014/main" xmlns="" id="{BC84A125-71A3-DA49-B2C2-2357C57BB744}"/>
              </a:ext>
            </a:extLst>
          </p:cNvPr>
          <p:cNvSpPr>
            <a:spLocks noGrp="1"/>
          </p:cNvSpPr>
          <p:nvPr>
            <p:ph type="body" sz="quarter" idx="25" hasCustomPrompt="1"/>
          </p:nvPr>
        </p:nvSpPr>
        <p:spPr>
          <a:xfrm>
            <a:off x="32763535" y="5146225"/>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CONCLUSIONS</a:t>
            </a:r>
          </a:p>
        </p:txBody>
      </p:sp>
      <p:sp>
        <p:nvSpPr>
          <p:cNvPr id="76" name="Text Placeholder 3">
            <a:extLst>
              <a:ext uri="{FF2B5EF4-FFF2-40B4-BE49-F238E27FC236}">
                <a16:creationId xmlns:a16="http://schemas.microsoft.com/office/drawing/2014/main" xmlns="" id="{57A858F6-F615-844B-891A-B3F9BC20DF06}"/>
              </a:ext>
            </a:extLst>
          </p:cNvPr>
          <p:cNvSpPr>
            <a:spLocks noGrp="1"/>
          </p:cNvSpPr>
          <p:nvPr>
            <p:ph type="body" sz="quarter" idx="26" hasCustomPrompt="1"/>
          </p:nvPr>
        </p:nvSpPr>
        <p:spPr>
          <a:xfrm>
            <a:off x="32763535" y="5966815"/>
            <a:ext cx="10047018"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80" name="Text Placeholder 5">
            <a:extLst>
              <a:ext uri="{FF2B5EF4-FFF2-40B4-BE49-F238E27FC236}">
                <a16:creationId xmlns:a16="http://schemas.microsoft.com/office/drawing/2014/main" xmlns="" id="{AD1F9F7A-B02D-A44F-BC2C-F04BD0DF641D}"/>
              </a:ext>
            </a:extLst>
          </p:cNvPr>
          <p:cNvSpPr>
            <a:spLocks noGrp="1"/>
          </p:cNvSpPr>
          <p:nvPr>
            <p:ph type="body" sz="quarter" idx="27" hasCustomPrompt="1"/>
          </p:nvPr>
        </p:nvSpPr>
        <p:spPr>
          <a:xfrm>
            <a:off x="32763535" y="14265455"/>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REFERENCES</a:t>
            </a:r>
          </a:p>
        </p:txBody>
      </p:sp>
      <p:sp>
        <p:nvSpPr>
          <p:cNvPr id="81" name="Text Placeholder 3">
            <a:extLst>
              <a:ext uri="{FF2B5EF4-FFF2-40B4-BE49-F238E27FC236}">
                <a16:creationId xmlns:a16="http://schemas.microsoft.com/office/drawing/2014/main" xmlns="" id="{1DC6238A-456D-D042-86DC-A4EFC7437FE9}"/>
              </a:ext>
            </a:extLst>
          </p:cNvPr>
          <p:cNvSpPr>
            <a:spLocks noGrp="1"/>
          </p:cNvSpPr>
          <p:nvPr>
            <p:ph type="body" sz="quarter" idx="28" hasCustomPrompt="1"/>
          </p:nvPr>
        </p:nvSpPr>
        <p:spPr>
          <a:xfrm>
            <a:off x="32761019" y="15067976"/>
            <a:ext cx="10052050"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82" name="Text Placeholder 5">
            <a:extLst>
              <a:ext uri="{FF2B5EF4-FFF2-40B4-BE49-F238E27FC236}">
                <a16:creationId xmlns:a16="http://schemas.microsoft.com/office/drawing/2014/main" xmlns="" id="{CA5DA6C8-3282-EB48-9A7F-09D4C1F189FD}"/>
              </a:ext>
            </a:extLst>
          </p:cNvPr>
          <p:cNvSpPr>
            <a:spLocks noGrp="1"/>
          </p:cNvSpPr>
          <p:nvPr>
            <p:ph type="body" sz="quarter" idx="29" hasCustomPrompt="1"/>
          </p:nvPr>
        </p:nvSpPr>
        <p:spPr>
          <a:xfrm>
            <a:off x="32763535" y="25679401"/>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ACKNOWLEDGEMENTS or  CONTACT</a:t>
            </a:r>
          </a:p>
        </p:txBody>
      </p:sp>
      <p:sp>
        <p:nvSpPr>
          <p:cNvPr id="83" name="Text Placeholder 3">
            <a:extLst>
              <a:ext uri="{FF2B5EF4-FFF2-40B4-BE49-F238E27FC236}">
                <a16:creationId xmlns:a16="http://schemas.microsoft.com/office/drawing/2014/main" xmlns="" id="{F825EF5F-3C91-8A4E-A34D-607F96067AFA}"/>
              </a:ext>
            </a:extLst>
          </p:cNvPr>
          <p:cNvSpPr>
            <a:spLocks noGrp="1"/>
          </p:cNvSpPr>
          <p:nvPr>
            <p:ph type="body" sz="quarter" idx="30" hasCustomPrompt="1"/>
          </p:nvPr>
        </p:nvSpPr>
        <p:spPr>
          <a:xfrm>
            <a:off x="32761019" y="26433446"/>
            <a:ext cx="10052050"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84" name="Text Placeholder 3">
            <a:extLst>
              <a:ext uri="{FF2B5EF4-FFF2-40B4-BE49-F238E27FC236}">
                <a16:creationId xmlns:a16="http://schemas.microsoft.com/office/drawing/2014/main" xmlns="" id="{7AC7A3C2-6531-4C48-BD62-4A78A9645126}"/>
              </a:ext>
            </a:extLst>
          </p:cNvPr>
          <p:cNvSpPr>
            <a:spLocks noGrp="1"/>
          </p:cNvSpPr>
          <p:nvPr>
            <p:ph type="body" sz="quarter" idx="96" hasCustomPrompt="1"/>
          </p:nvPr>
        </p:nvSpPr>
        <p:spPr>
          <a:xfrm>
            <a:off x="1083891" y="14995183"/>
            <a:ext cx="10056813"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85" name="Text Placeholder 76">
            <a:extLst>
              <a:ext uri="{FF2B5EF4-FFF2-40B4-BE49-F238E27FC236}">
                <a16:creationId xmlns:a16="http://schemas.microsoft.com/office/drawing/2014/main" xmlns="" id="{DD976D66-55E1-F948-8D24-0A598972B7A5}"/>
              </a:ext>
            </a:extLst>
          </p:cNvPr>
          <p:cNvSpPr>
            <a:spLocks noGrp="1"/>
          </p:cNvSpPr>
          <p:nvPr>
            <p:ph type="body" sz="quarter" idx="150" hasCustomPrompt="1"/>
          </p:nvPr>
        </p:nvSpPr>
        <p:spPr>
          <a:xfrm>
            <a:off x="5932593" y="2947817"/>
            <a:ext cx="31998968" cy="1280160"/>
          </a:xfrm>
          <a:prstGeom prst="rect">
            <a:avLst/>
          </a:prstGeom>
        </p:spPr>
        <p:txBody>
          <a:bodyPr>
            <a:normAutofit/>
          </a:bodyPr>
          <a:lstStyle>
            <a:lvl1pPr marL="0" indent="0" algn="ctr">
              <a:buFontTx/>
              <a:buNone/>
              <a:defRPr sz="4400">
                <a:solidFill>
                  <a:schemeClr val="bg1"/>
                </a:solidFill>
                <a:latin typeface="Calibri" panose="020F0502020204030204" pitchFamily="34" charset="0"/>
                <a:cs typeface="Calibri" panose="020F050202020403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86" name="Text Placeholder 76">
            <a:extLst>
              <a:ext uri="{FF2B5EF4-FFF2-40B4-BE49-F238E27FC236}">
                <a16:creationId xmlns:a16="http://schemas.microsoft.com/office/drawing/2014/main" xmlns="" id="{2C2C6634-C788-A24C-8B1A-6EA0542E53B4}"/>
              </a:ext>
            </a:extLst>
          </p:cNvPr>
          <p:cNvSpPr>
            <a:spLocks noGrp="1"/>
          </p:cNvSpPr>
          <p:nvPr>
            <p:ph type="body" sz="quarter" idx="151" hasCustomPrompt="1"/>
          </p:nvPr>
        </p:nvSpPr>
        <p:spPr>
          <a:xfrm>
            <a:off x="5932593" y="1628358"/>
            <a:ext cx="31998968" cy="1280160"/>
          </a:xfrm>
          <a:prstGeom prst="rect">
            <a:avLst/>
          </a:prstGeom>
        </p:spPr>
        <p:txBody>
          <a:bodyPr anchor="t" anchorCtr="1">
            <a:normAutofit/>
          </a:bodyPr>
          <a:lstStyle>
            <a:lvl1pPr marL="0" indent="0" algn="ctr">
              <a:buFontTx/>
              <a:buNone/>
              <a:defRPr sz="6600">
                <a:solidFill>
                  <a:schemeClr val="bg1"/>
                </a:solidFill>
                <a:latin typeface="Calibri" panose="020F0502020204030204" pitchFamily="34" charset="0"/>
                <a:cs typeface="Calibri" panose="020F050202020403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87" name="Text Placeholder 76">
            <a:extLst>
              <a:ext uri="{FF2B5EF4-FFF2-40B4-BE49-F238E27FC236}">
                <a16:creationId xmlns:a16="http://schemas.microsoft.com/office/drawing/2014/main" xmlns="" id="{0AAD872F-A38B-B049-9E5A-B1F7AD2DF912}"/>
              </a:ext>
            </a:extLst>
          </p:cNvPr>
          <p:cNvSpPr>
            <a:spLocks noGrp="1"/>
          </p:cNvSpPr>
          <p:nvPr>
            <p:ph type="body" sz="quarter" idx="153" hasCustomPrompt="1"/>
          </p:nvPr>
        </p:nvSpPr>
        <p:spPr>
          <a:xfrm>
            <a:off x="5932593" y="209782"/>
            <a:ext cx="31998968" cy="1359394"/>
          </a:xfrm>
          <a:prstGeom prst="rect">
            <a:avLst/>
          </a:prstGeom>
        </p:spPr>
        <p:txBody>
          <a:bodyPr anchor="t" anchorCtr="1">
            <a:normAutofit/>
          </a:bodyPr>
          <a:lstStyle>
            <a:lvl1pPr marL="0" indent="0" algn="ctr">
              <a:buFontTx/>
              <a:buNone/>
              <a:defRPr sz="8000" b="1">
                <a:solidFill>
                  <a:schemeClr val="bg1"/>
                </a:solidFill>
                <a:latin typeface="Calibri" panose="020F0502020204030204" pitchFamily="34" charset="0"/>
                <a:cs typeface="Calibri" panose="020F050202020403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extLst>
      <p:ext uri="{BB962C8B-B14F-4D97-AF65-F5344CB8AC3E}">
        <p14:creationId xmlns:p14="http://schemas.microsoft.com/office/powerpoint/2010/main" xmlns="" val="438864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5" name="Rectangle 36">
            <a:extLst>
              <a:ext uri="{FF2B5EF4-FFF2-40B4-BE49-F238E27FC236}">
                <a16:creationId xmlns:a16="http://schemas.microsoft.com/office/drawing/2014/main" xmlns="" id="{B8960428-AECF-6B4B-B332-48160A87CED3}"/>
              </a:ext>
            </a:extLst>
          </p:cNvPr>
          <p:cNvSpPr>
            <a:spLocks noChangeArrowheads="1"/>
          </p:cNvSpPr>
          <p:nvPr userDrawn="1"/>
        </p:nvSpPr>
        <p:spPr bwMode="auto">
          <a:xfrm>
            <a:off x="0" y="31191530"/>
            <a:ext cx="43891200" cy="1726870"/>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6" name="Rectangle 36">
            <a:extLst>
              <a:ext uri="{FF2B5EF4-FFF2-40B4-BE49-F238E27FC236}">
                <a16:creationId xmlns:a16="http://schemas.microsoft.com/office/drawing/2014/main" xmlns="" id="{09FD8DB9-A9C7-874D-87B2-9285AECC9E3B}"/>
              </a:ext>
            </a:extLst>
          </p:cNvPr>
          <p:cNvSpPr>
            <a:spLocks noChangeArrowheads="1"/>
          </p:cNvSpPr>
          <p:nvPr userDrawn="1"/>
        </p:nvSpPr>
        <p:spPr bwMode="auto">
          <a:xfrm>
            <a:off x="0" y="-15834"/>
            <a:ext cx="43891200" cy="5186922"/>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7" name="Rounded Rectangle 6">
            <a:extLst>
              <a:ext uri="{FF2B5EF4-FFF2-40B4-BE49-F238E27FC236}">
                <a16:creationId xmlns:a16="http://schemas.microsoft.com/office/drawing/2014/main" xmlns="" id="{DB092838-408F-4440-B2D2-A65569FD0EE5}"/>
              </a:ext>
            </a:extLst>
          </p:cNvPr>
          <p:cNvSpPr/>
          <p:nvPr userDrawn="1"/>
        </p:nvSpPr>
        <p:spPr>
          <a:xfrm>
            <a:off x="731517" y="4135663"/>
            <a:ext cx="42428163" cy="27683945"/>
          </a:xfrm>
          <a:prstGeom prst="roundRect">
            <a:avLst>
              <a:gd name="adj" fmla="val 0"/>
            </a:avLst>
          </a:prstGeom>
          <a:solidFill>
            <a:schemeClr val="bg1"/>
          </a:solidFill>
          <a:ln w="19050">
            <a:solidFill>
              <a:schemeClr val="accent1">
                <a:lumMod val="50000"/>
              </a:schemeClr>
            </a:solidFill>
          </a:ln>
          <a:effectLst>
            <a:outerShdw blurRad="355600" sx="101000" sy="101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78"/>
          </a:p>
        </p:txBody>
      </p:sp>
      <p:sp>
        <p:nvSpPr>
          <p:cNvPr id="10" name="Text Box 14"/>
          <p:cNvSpPr txBox="1">
            <a:spLocks noChangeArrowheads="1"/>
          </p:cNvSpPr>
          <p:nvPr/>
        </p:nvSpPr>
        <p:spPr bwMode="auto">
          <a:xfrm>
            <a:off x="731517" y="32054965"/>
            <a:ext cx="2514600" cy="341436"/>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5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aphicFrame>
        <p:nvGraphicFramePr>
          <p:cNvPr id="8" name="Table 7">
            <a:extLst>
              <a:ext uri="{FF2B5EF4-FFF2-40B4-BE49-F238E27FC236}">
                <a16:creationId xmlns:a16="http://schemas.microsoft.com/office/drawing/2014/main" xmlns="" id="{92E70B1A-DF92-E041-BAA3-6AAA5B1121FB}"/>
              </a:ext>
            </a:extLst>
          </p:cNvPr>
          <p:cNvGraphicFramePr>
            <a:graphicFrameLocks noGrp="1"/>
          </p:cNvGraphicFramePr>
          <p:nvPr userDrawn="1">
            <p:extLst>
              <p:ext uri="{D42A27DB-BD31-4B8C-83A1-F6EECF244321}">
                <p14:modId xmlns:p14="http://schemas.microsoft.com/office/powerpoint/2010/main" xmlns="" val="1396690760"/>
              </p:ext>
            </p:extLst>
          </p:nvPr>
        </p:nvGraphicFramePr>
        <p:xfrm>
          <a:off x="-10611120" y="14098"/>
          <a:ext cx="9776869" cy="32679220"/>
        </p:xfrm>
        <a:graphic>
          <a:graphicData uri="http://schemas.openxmlformats.org/drawingml/2006/table">
            <a:tbl>
              <a:tblPr firstRow="1" bandRow="1">
                <a:tableStyleId>{5C22544A-7EE6-4342-B048-85BDC9FD1C3A}</a:tableStyleId>
              </a:tblPr>
              <a:tblGrid>
                <a:gridCol w="4192245">
                  <a:extLst>
                    <a:ext uri="{9D8B030D-6E8A-4147-A177-3AD203B41FA5}">
                      <a16:colId xmlns:a16="http://schemas.microsoft.com/office/drawing/2014/main" xmlns="" val="20000"/>
                    </a:ext>
                  </a:extLst>
                </a:gridCol>
                <a:gridCol w="5584624">
                  <a:extLst>
                    <a:ext uri="{9D8B030D-6E8A-4147-A177-3AD203B41FA5}">
                      <a16:colId xmlns:a16="http://schemas.microsoft.com/office/drawing/2014/main" xmlns="" val="20001"/>
                    </a:ext>
                  </a:extLst>
                </a:gridCol>
              </a:tblGrid>
              <a:tr h="132911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600" b="0" spc="600" dirty="0">
                          <a:solidFill>
                            <a:srgbClr val="1F3A4E"/>
                          </a:solidFill>
                          <a:latin typeface="Arial Black" panose="020B0A04020102020204" pitchFamily="34" charset="0"/>
                        </a:rPr>
                        <a:t>QUICK START GUIDE</a:t>
                      </a:r>
                      <a:br>
                        <a:rPr lang="en-US" sz="3600" b="0" spc="600" dirty="0">
                          <a:solidFill>
                            <a:srgbClr val="1F3A4E"/>
                          </a:solidFill>
                          <a:latin typeface="Arial Black" panose="020B0A04020102020204" pitchFamily="34" charset="0"/>
                        </a:rPr>
                      </a:br>
                      <a:r>
                        <a:rPr lang="en-US" sz="2800" b="1" spc="0" dirty="0">
                          <a:solidFill>
                            <a:srgbClr val="FF0000"/>
                          </a:solidFill>
                          <a:latin typeface="Trebuchet MS" pitchFamily="34" charset="0"/>
                        </a:rPr>
                        <a:t>(THIS SIDEBAR WILL NOT PRINT)</a:t>
                      </a:r>
                      <a:endParaRPr lang="en-US" sz="3600" b="1" spc="600" dirty="0">
                        <a:solidFill>
                          <a:schemeClr val="bg1"/>
                        </a:solidFill>
                        <a:latin typeface="Trebuchet MS" pitchFamily="34" charset="0"/>
                      </a:endParaRPr>
                    </a:p>
                  </a:txBody>
                  <a:tcPr marL="182880" marT="137160">
                    <a:solidFill>
                      <a:srgbClr val="FFC000"/>
                    </a:solidFill>
                  </a:tcPr>
                </a:tc>
                <a:tc hMerge="1">
                  <a:txBody>
                    <a:bodyPr/>
                    <a:lstStyle/>
                    <a:p>
                      <a:endParaRPr lang="en-US" dirty="0"/>
                    </a:p>
                  </a:txBody>
                  <a:tcPr/>
                </a:tc>
                <a:extLst>
                  <a:ext uri="{0D108BD9-81ED-4DB2-BD59-A6C34878D82A}">
                    <a16:rowId xmlns:a16="http://schemas.microsoft.com/office/drawing/2014/main" xmlns="" val="10000"/>
                  </a:ext>
                </a:extLst>
              </a:tr>
              <a:tr h="4206624">
                <a:tc gridSpan="2">
                  <a:txBody>
                    <a:bodyPr/>
                    <a:lstStyle/>
                    <a:p>
                      <a:pPr defTabSz="3765639"/>
                      <a:r>
                        <a:rPr lang="en-US" sz="2000" i="0" dirty="0">
                          <a:solidFill>
                            <a:srgbClr val="D9D9D9"/>
                          </a:solidFill>
                          <a:latin typeface="Arial"/>
                          <a:cs typeface="Arial"/>
                        </a:rPr>
                        <a:t>This PowerPoint template produces a </a:t>
                      </a:r>
                      <a:r>
                        <a:rPr lang="en-US" sz="2000" i="0" dirty="0">
                          <a:solidFill>
                            <a:srgbClr val="FFC000"/>
                          </a:solidFill>
                          <a:latin typeface="Arial"/>
                          <a:cs typeface="Arial"/>
                        </a:rPr>
                        <a:t>standard screen size (4:3 Ratio) virtual </a:t>
                      </a:r>
                      <a:r>
                        <a:rPr lang="en-US" sz="2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the  </a:t>
                      </a:r>
                      <a:r>
                        <a:rPr lang="en-US" sz="2000" i="0" dirty="0">
                          <a:solidFill>
                            <a:srgbClr val="FFC000"/>
                          </a:solidFill>
                          <a:latin typeface="Arial"/>
                          <a:cs typeface="Arial"/>
                        </a:rPr>
                        <a:t>HELP DESK</a:t>
                      </a:r>
                      <a:r>
                        <a:rPr lang="en-US" sz="2000" i="0" baseline="0" dirty="0">
                          <a:solidFill>
                            <a:srgbClr val="D9D9D9"/>
                          </a:solidFill>
                          <a:latin typeface="Arial"/>
                          <a:cs typeface="Arial"/>
                        </a:rPr>
                        <a:t> </a:t>
                      </a:r>
                      <a:r>
                        <a:rPr lang="en-US" sz="2000" i="0" dirty="0">
                          <a:solidFill>
                            <a:srgbClr val="D9D9D9"/>
                          </a:solidFill>
                          <a:latin typeface="Arial"/>
                          <a:cs typeface="Arial"/>
                        </a:rPr>
                        <a:t>tab.</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To print your poster using our same-day professional printing service,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a:t>
                      </a:r>
                      <a:r>
                        <a:rPr lang="en-US" sz="2000" i="0" dirty="0">
                          <a:solidFill>
                            <a:srgbClr val="FFC000"/>
                          </a:solidFill>
                          <a:latin typeface="Arial"/>
                          <a:cs typeface="Arial"/>
                        </a:rPr>
                        <a:t>Order your poster</a:t>
                      </a:r>
                      <a:r>
                        <a:rPr lang="en-US" sz="2000" i="0" dirty="0">
                          <a:solidFill>
                            <a:srgbClr val="D9D9D9"/>
                          </a:solidFill>
                          <a:latin typeface="Arial"/>
                          <a:cs typeface="Arial"/>
                        </a:rPr>
                        <a:t>".</a:t>
                      </a:r>
                      <a:endParaRPr lang="en-US" sz="2000" b="1"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xmlns="" val="677555919"/>
                  </a:ext>
                </a:extLst>
              </a:tr>
              <a:tr h="4572417">
                <a:tc>
                  <a:txBody>
                    <a:bodyPr/>
                    <a:lstStyle/>
                    <a:p>
                      <a:pPr algn="ctr"/>
                      <a:endParaRPr lang="en-US" sz="2000" dirty="0">
                        <a:solidFill>
                          <a:srgbClr val="1F3A4E"/>
                        </a:solidFill>
                      </a:endParaRPr>
                    </a:p>
                    <a:p>
                      <a:pPr algn="ctr"/>
                      <a:endParaRPr lang="en-US" sz="2000" dirty="0">
                        <a:solidFill>
                          <a:srgbClr val="1F3A4E"/>
                        </a:solidFill>
                      </a:endParaRPr>
                    </a:p>
                    <a:p>
                      <a:pPr algn="ctr"/>
                      <a:r>
                        <a:rPr lang="en-US" sz="2000" dirty="0">
                          <a:solidFill>
                            <a:schemeClr val="bg1"/>
                          </a:solidFill>
                          <a:latin typeface="Arial" panose="020B0604020202020204" pitchFamily="34" charset="0"/>
                          <a:cs typeface="Arial" panose="020B0604020202020204" pitchFamily="34" charset="0"/>
                        </a:rPr>
                        <a:t>This is a template for a </a:t>
                      </a:r>
                    </a:p>
                    <a:p>
                      <a:pPr algn="ctr"/>
                      <a:r>
                        <a:rPr lang="en-US" sz="2000" dirty="0">
                          <a:solidFill>
                            <a:schemeClr val="bg1"/>
                          </a:solidFill>
                          <a:latin typeface="Arial" panose="020B0604020202020204" pitchFamily="34" charset="0"/>
                          <a:cs typeface="Arial" panose="020B0604020202020204" pitchFamily="34" charset="0"/>
                        </a:rPr>
                        <a:t>presentation poster</a:t>
                      </a:r>
                      <a:br>
                        <a:rPr lang="en-US" sz="2000" dirty="0">
                          <a:solidFill>
                            <a:schemeClr val="bg1"/>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Virtual</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Standard Size</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(4:3 Ratio)</a:t>
                      </a:r>
                      <a:r>
                        <a:rPr lang="en-US" sz="2000" dirty="0">
                          <a:solidFill>
                            <a:schemeClr val="bg1"/>
                          </a:solidFill>
                          <a:latin typeface="Arial" panose="020B0604020202020204" pitchFamily="34" charset="0"/>
                          <a:cs typeface="Arial" panose="020B0604020202020204" pitchFamily="34" charset="0"/>
                        </a:rPr>
                        <a:t/>
                      </a:r>
                      <a:br>
                        <a:rPr lang="en-US" sz="2000" dirty="0">
                          <a:solidFill>
                            <a:schemeClr val="bg1"/>
                          </a:solidFill>
                          <a:latin typeface="Arial" panose="020B0604020202020204" pitchFamily="34" charset="0"/>
                          <a:cs typeface="Arial" panose="020B0604020202020204" pitchFamily="34" charset="0"/>
                        </a:rPr>
                      </a:br>
                      <a:endParaRPr lang="en-US" sz="20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r>
                        <a:rPr lang="en-US" sz="2000" b="0" baseline="0" dirty="0">
                          <a:solidFill>
                            <a:srgbClr val="FFC000"/>
                          </a:solidFill>
                          <a:latin typeface="Arial" panose="020B0604020202020204" pitchFamily="34" charset="0"/>
                          <a:cs typeface="Arial" panose="020B0604020202020204" pitchFamily="34" charset="0"/>
                        </a:rPr>
                        <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30 tall x 40 wide</a:t>
                      </a:r>
                    </a:p>
                    <a:p>
                      <a:pPr marL="0" marR="0" indent="0" algn="l" defTabSz="4388900" rtl="0" eaLnBrk="1" fontAlgn="auto" latinLnBrk="0" hangingPunct="1">
                        <a:lnSpc>
                          <a:spcPct val="100000"/>
                        </a:lnSpc>
                        <a:spcBef>
                          <a:spcPts val="0"/>
                        </a:spcBef>
                        <a:spcAft>
                          <a:spcPts val="0"/>
                        </a:spcAft>
                        <a:buClrTx/>
                        <a:buSzTx/>
                        <a:buFontTx/>
                        <a:buNone/>
                        <a:tabLst/>
                        <a:defRPr/>
                      </a:pPr>
                      <a:r>
                        <a:rPr lang="en-US" sz="2000" b="0" baseline="0" dirty="0">
                          <a:solidFill>
                            <a:srgbClr val="FFC000"/>
                          </a:solidFill>
                          <a:latin typeface="Arial" panose="020B0604020202020204" pitchFamily="34" charset="0"/>
                          <a:cs typeface="Arial" panose="020B0604020202020204" pitchFamily="34" charset="0"/>
                        </a:rPr>
                        <a:t>36 tall x 48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42 tall x 56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48 tall x 64 wide</a:t>
                      </a:r>
                    </a:p>
                  </a:txBody>
                  <a:tcPr marL="182880" marT="137160">
                    <a:solidFill>
                      <a:srgbClr val="010101"/>
                    </a:solidFill>
                  </a:tcPr>
                </a:tc>
                <a:extLst>
                  <a:ext uri="{0D108BD9-81ED-4DB2-BD59-A6C34878D82A}">
                    <a16:rowId xmlns:a16="http://schemas.microsoft.com/office/drawing/2014/main" xmlns="" val="10008"/>
                  </a:ext>
                </a:extLst>
              </a:tr>
              <a:tr h="4288692">
                <a:tc>
                  <a:txBody>
                    <a:bodyPr/>
                    <a:lstStyle/>
                    <a:p>
                      <a:endParaRPr lang="en-US" sz="2000" dirty="0">
                        <a:solidFill>
                          <a:srgbClr val="1F3A4E"/>
                        </a:solidFill>
                      </a:endParaRPr>
                    </a:p>
                  </a:txBody>
                  <a:tcPr>
                    <a:blipFill rotWithShape="1">
                      <a:blip r:embed="rId3"/>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40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8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2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1. </a:t>
                      </a:r>
                      <a:r>
                        <a:rPr lang="en-US" sz="2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2. </a:t>
                      </a:r>
                      <a:r>
                        <a:rPr lang="en-US" sz="2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xmlns="" val="10001"/>
                  </a:ext>
                </a:extLst>
              </a:tr>
              <a:tr h="180052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r>
                        <a:rPr lang="en-US" sz="2000" b="0" baseline="0" dirty="0">
                          <a:solidFill>
                            <a:srgbClr val="FFC000"/>
                          </a:solidFill>
                          <a:latin typeface="Arial" panose="020B0604020202020204" pitchFamily="34" charset="0"/>
                          <a:cs typeface="Arial" panose="020B0604020202020204" pitchFamily="34" charset="0"/>
                        </a:rPr>
                        <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xmlns="" val="10002"/>
                  </a:ext>
                </a:extLst>
              </a:tr>
              <a:tr h="3824339">
                <a:tc>
                  <a:txBody>
                    <a:bodyPr/>
                    <a:lstStyle/>
                    <a:p>
                      <a:endParaRPr lang="en-US" sz="2000" dirty="0">
                        <a:solidFill>
                          <a:srgbClr val="1F3A4E"/>
                        </a:solidFill>
                      </a:endParaRPr>
                    </a:p>
                  </a:txBody>
                  <a:tcPr>
                    <a:blipFill rotWithShape="1">
                      <a:blip r:embed="rId4"/>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r>
                        <a:rPr lang="en-US" sz="2000" b="0" baseline="0" dirty="0">
                          <a:solidFill>
                            <a:schemeClr val="bg1"/>
                          </a:solidFill>
                          <a:latin typeface="Arial" panose="020B0604020202020204" pitchFamily="34" charset="0"/>
                          <a:cs typeface="Arial" panose="020B0604020202020204" pitchFamily="34" charset="0"/>
                        </a:rPr>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r>
                        <a:rPr lang="en-US" sz="2000" b="0" baseline="0" dirty="0">
                          <a:solidFill>
                            <a:schemeClr val="bg1"/>
                          </a:solidFill>
                          <a:latin typeface="Arial" panose="020B0604020202020204" pitchFamily="34" charset="0"/>
                          <a:cs typeface="Arial" panose="020B0604020202020204" pitchFamily="34" charset="0"/>
                        </a:rPr>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Click inside a section header to add its text. </a:t>
                      </a:r>
                      <a:r>
                        <a:rPr lang="en-US" sz="2000" b="0" baseline="0" dirty="0">
                          <a:solidFill>
                            <a:schemeClr val="bg1"/>
                          </a:solidFill>
                          <a:latin typeface="Arial" panose="020B0604020202020204" pitchFamily="34" charset="0"/>
                          <a:cs typeface="Arial" panose="020B0604020202020204" pitchFamily="34" charset="0"/>
                        </a:rPr>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r>
                        <a:rPr lang="en-US" sz="2000" b="0" baseline="0" dirty="0">
                          <a:solidFill>
                            <a:schemeClr val="bg1"/>
                          </a:solidFill>
                          <a:latin typeface="Arial" panose="020B0604020202020204" pitchFamily="34" charset="0"/>
                          <a:cs typeface="Arial" panose="020B0604020202020204" pitchFamily="34" charset="0"/>
                        </a:rPr>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xmlns="" val="10003"/>
                  </a:ext>
                </a:extLst>
              </a:tr>
              <a:tr h="3519135">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2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0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xmlns="" val="10004"/>
                  </a:ext>
                </a:extLst>
              </a:tr>
              <a:tr h="2377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0005"/>
                  </a:ext>
                </a:extLst>
              </a:tr>
              <a:tr h="2293170">
                <a:tc gridSpan="2">
                  <a:txBody>
                    <a:bodyPr/>
                    <a:lstStyle/>
                    <a:p>
                      <a:endParaRPr lang="en-US" sz="20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xmlns="" val="10006"/>
                  </a:ext>
                </a:extLst>
              </a:tr>
              <a:tr h="128027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noProof="0" dirty="0">
                          <a:solidFill>
                            <a:srgbClr val="D9D9D9"/>
                          </a:solidFill>
                          <a:latin typeface="Arial"/>
                          <a:cs typeface="Arial"/>
                        </a:rPr>
                        <a:t>Zoom in and look at your images at 100%-200% magnification. If they look clear, they will print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xmlns="" val="10007"/>
                  </a:ext>
                </a:extLst>
              </a:tr>
              <a:tr h="318727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xmlns="" val="10010"/>
                  </a:ext>
                </a:extLst>
              </a:tr>
            </a:tbl>
          </a:graphicData>
        </a:graphic>
      </p:graphicFrame>
      <p:graphicFrame>
        <p:nvGraphicFramePr>
          <p:cNvPr id="11" name="Table 10">
            <a:extLst>
              <a:ext uri="{FF2B5EF4-FFF2-40B4-BE49-F238E27FC236}">
                <a16:creationId xmlns:a16="http://schemas.microsoft.com/office/drawing/2014/main" xmlns="" id="{608AC385-11A2-2049-8324-1F2AE96CCA9F}"/>
              </a:ext>
            </a:extLst>
          </p:cNvPr>
          <p:cNvGraphicFramePr>
            <a:graphicFrameLocks noGrp="1"/>
          </p:cNvGraphicFramePr>
          <p:nvPr userDrawn="1">
            <p:extLst>
              <p:ext uri="{D42A27DB-BD31-4B8C-83A1-F6EECF244321}">
                <p14:modId xmlns:p14="http://schemas.microsoft.com/office/powerpoint/2010/main" xmlns="" val="141159618"/>
              </p:ext>
            </p:extLst>
          </p:nvPr>
        </p:nvGraphicFramePr>
        <p:xfrm>
          <a:off x="44635119" y="14098"/>
          <a:ext cx="9619281" cy="32850893"/>
        </p:xfrm>
        <a:graphic>
          <a:graphicData uri="http://schemas.openxmlformats.org/drawingml/2006/table">
            <a:tbl>
              <a:tblPr firstRow="1" bandRow="1">
                <a:tableStyleId>{5C22544A-7EE6-4342-B048-85BDC9FD1C3A}</a:tableStyleId>
              </a:tblPr>
              <a:tblGrid>
                <a:gridCol w="3585856">
                  <a:extLst>
                    <a:ext uri="{9D8B030D-6E8A-4147-A177-3AD203B41FA5}">
                      <a16:colId xmlns:a16="http://schemas.microsoft.com/office/drawing/2014/main" xmlns="" val="20000"/>
                    </a:ext>
                  </a:extLst>
                </a:gridCol>
                <a:gridCol w="1199648">
                  <a:extLst>
                    <a:ext uri="{9D8B030D-6E8A-4147-A177-3AD203B41FA5}">
                      <a16:colId xmlns:a16="http://schemas.microsoft.com/office/drawing/2014/main" xmlns="" val="997673227"/>
                    </a:ext>
                  </a:extLst>
                </a:gridCol>
                <a:gridCol w="4833777">
                  <a:extLst>
                    <a:ext uri="{9D8B030D-6E8A-4147-A177-3AD203B41FA5}">
                      <a16:colId xmlns:a16="http://schemas.microsoft.com/office/drawing/2014/main" xmlns="" val="4164475170"/>
                    </a:ext>
                  </a:extLst>
                </a:gridCol>
              </a:tblGrid>
              <a:tr h="1296236">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000" b="0" spc="600" dirty="0">
                          <a:solidFill>
                            <a:srgbClr val="1F3A4E"/>
                          </a:solidFill>
                          <a:latin typeface="Arial Black" panose="020B0A04020102020204" pitchFamily="34" charset="0"/>
                        </a:rPr>
                        <a:t>QUICK START GUIDE</a:t>
                      </a:r>
                      <a:br>
                        <a:rPr lang="en-US" sz="4000" b="0" spc="600" dirty="0">
                          <a:solidFill>
                            <a:srgbClr val="1F3A4E"/>
                          </a:solidFill>
                          <a:latin typeface="Arial Black" panose="020B0A04020102020204" pitchFamily="34" charset="0"/>
                        </a:rPr>
                      </a:br>
                      <a:r>
                        <a:rPr lang="en-US" sz="3200" b="1" spc="0" dirty="0">
                          <a:solidFill>
                            <a:srgbClr val="FF0000"/>
                          </a:solidFill>
                          <a:latin typeface="Trebuchet MS" pitchFamily="34" charset="0"/>
                        </a:rPr>
                        <a:t>(THIS SIDEBAR WILL NOT PRINT)</a:t>
                      </a:r>
                      <a:endParaRPr lang="en-US" sz="4000" b="1" spc="600" dirty="0">
                        <a:solidFill>
                          <a:schemeClr val="bg1"/>
                        </a:solidFill>
                        <a:latin typeface="Trebuchet MS" pitchFamily="34" charset="0"/>
                      </a:endParaRPr>
                    </a:p>
                  </a:txBody>
                  <a:tcPr marL="182880"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5076923">
                <a:tc gridSpan="3">
                  <a:txBody>
                    <a:bodyPr/>
                    <a:lstStyle/>
                    <a:p>
                      <a:pPr algn="l"/>
                      <a:r>
                        <a:rPr lang="en-US" sz="29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7">
                            <a:extLst>
                              <a:ext uri="{A12FA001-AC4F-418D-AE19-62706E023703}">
                                <ahyp:hlinkClr xmlns:ahyp="http://schemas.microsoft.com/office/drawing/2018/hyperlinkcolor" xmlns=""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xmlns="" val="10001"/>
                  </a:ext>
                </a:extLst>
              </a:tr>
              <a:tr h="2854805">
                <a:tc gridSpan="3">
                  <a:txBody>
                    <a:bodyPr/>
                    <a:lstStyle/>
                    <a:p>
                      <a:r>
                        <a:rPr lang="en-US" sz="29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a:t>
                      </a:r>
                      <a:r>
                        <a:rPr lang="en-US" sz="2400" u="sng" dirty="0" err="1">
                          <a:solidFill>
                            <a:srgbClr val="FFC000"/>
                          </a:solidFill>
                          <a:latin typeface="Arial" panose="020B0604020202020204" pitchFamily="34" charset="0"/>
                          <a:cs typeface="Arial" panose="020B0604020202020204" pitchFamily="34" charset="0"/>
                        </a:rPr>
                        <a:t>www.posterpresentations.com</a:t>
                      </a:r>
                      <a:r>
                        <a:rPr lang="en-US" sz="2400" u="sng" dirty="0">
                          <a:solidFill>
                            <a:srgbClr val="FFC000"/>
                          </a:solidFill>
                          <a:latin typeface="Arial" panose="020B0604020202020204" pitchFamily="34" charset="0"/>
                          <a:cs typeface="Arial" panose="020B0604020202020204" pitchFamily="34" charset="0"/>
                        </a:rPr>
                        <a:t>/how-to-change-the-column-</a:t>
                      </a:r>
                      <a:r>
                        <a:rPr lang="en-US" sz="2400" u="sng" dirty="0" err="1">
                          <a:solidFill>
                            <a:srgbClr val="FFC000"/>
                          </a:solidFill>
                          <a:latin typeface="Arial" panose="020B0604020202020204" pitchFamily="34" charset="0"/>
                          <a:cs typeface="Arial" panose="020B0604020202020204" pitchFamily="34" charset="0"/>
                        </a:rPr>
                        <a:t>configuration.html</a:t>
                      </a:r>
                      <a:endParaRPr lang="en-US" sz="8600" u="sng" dirty="0">
                        <a:solidFill>
                          <a:srgbClr val="FFC000"/>
                        </a:solidFill>
                      </a:endParaRP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xmlns="" val="10004"/>
                  </a:ext>
                </a:extLst>
              </a:tr>
              <a:tr h="3536163">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10">
                        <a:extLst>
                          <a:ext uri="{28A0092B-C50C-407E-A947-70E740481C1C}">
                            <a14:useLocalDpi xmlns:a14="http://schemas.microsoft.com/office/drawing/2010/main" xmlns=""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9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xmlns="" val="10005"/>
                  </a:ext>
                </a:extLst>
              </a:tr>
              <a:tr h="3917193">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1766341567"/>
                  </a:ext>
                </a:extLst>
              </a:tr>
              <a:tr h="3672668">
                <a:tc gridSpan="2">
                  <a:txBody>
                    <a:bodyPr/>
                    <a:lstStyle/>
                    <a:p>
                      <a:r>
                        <a:rPr lang="en-US" sz="2900" b="1" dirty="0">
                          <a:solidFill>
                            <a:srgbClr val="FFC000"/>
                          </a:solidFill>
                          <a:latin typeface="Arial" panose="020B0604020202020204" pitchFamily="34" charset="0"/>
                          <a:cs typeface="Arial" panose="020B0604020202020204" pitchFamily="34" charset="0"/>
                        </a:rPr>
                        <a:t>How to</a:t>
                      </a:r>
                      <a:r>
                        <a:rPr lang="en-US" sz="2900" b="1" baseline="0" dirty="0">
                          <a:solidFill>
                            <a:srgbClr val="FFC000"/>
                          </a:solidFill>
                          <a:latin typeface="Arial" panose="020B0604020202020204" pitchFamily="34" charset="0"/>
                          <a:cs typeface="Arial" panose="020B0604020202020204" pitchFamily="34" charset="0"/>
                        </a:rPr>
                        <a:t> preview your poster prior to presenting</a:t>
                      </a:r>
                      <a:endParaRPr lang="en-US" sz="29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sz="8600" dirty="0"/>
                    </a:p>
                  </a:txBody>
                  <a:tcPr marL="182880" marT="137160" anchor="ctr">
                    <a:solidFill>
                      <a:schemeClr val="tx1">
                        <a:lumMod val="95000"/>
                        <a:lumOff val="5000"/>
                      </a:schemeClr>
                    </a:solidFill>
                  </a:tcPr>
                </a:tc>
                <a:extLst>
                  <a:ext uri="{0D108BD9-81ED-4DB2-BD59-A6C34878D82A}">
                    <a16:rowId xmlns:a16="http://schemas.microsoft.com/office/drawing/2014/main" xmlns="" val="10006"/>
                  </a:ext>
                </a:extLst>
              </a:tr>
              <a:tr h="1743746">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900" b="1" noProof="0" dirty="0">
                          <a:solidFill>
                            <a:srgbClr val="FFC000"/>
                          </a:solidFill>
                          <a:latin typeface="Arial"/>
                          <a:cs typeface="Arial"/>
                        </a:rPr>
                        <a:t>How to present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finish designing your poster and are ready to virtually present it, follow the conference organizers' instructions.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a:cs typeface="Arial"/>
                      </a:endParaRPr>
                    </a:p>
                  </a:txBody>
                  <a:tcPr marL="182880"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7"/>
                  </a:ext>
                </a:extLst>
              </a:tr>
              <a:tr h="8073404">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3200" b="1" noProof="0" dirty="0">
                          <a:solidFill>
                            <a:srgbClr val="FFC000"/>
                          </a:solidFill>
                          <a:latin typeface="Arial"/>
                          <a:cs typeface="Arial"/>
                        </a:rPr>
                        <a:t>Publish, present virtually, share, and discuss!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0" noProof="0" dirty="0">
                          <a:solidFill>
                            <a:schemeClr val="bg1"/>
                          </a:solidFill>
                          <a:latin typeface="Arial"/>
                          <a:cs typeface="Arial"/>
                        </a:rPr>
                        <a:t>Submit your poster and add it to the Research Poster Virtual Library.</a:t>
                      </a:r>
                      <a:r>
                        <a:rPr lang="en-US" sz="2400" b="0" noProof="0" dirty="0">
                          <a:solidFill>
                            <a:srgbClr val="FFC000"/>
                          </a:solidFill>
                          <a:latin typeface="Arial"/>
                          <a:cs typeface="Arial"/>
                        </a:rPr>
                        <a:t/>
                      </a:r>
                      <a:br>
                        <a:rPr lang="en-US" sz="2400" b="0" noProof="0" dirty="0">
                          <a:solidFill>
                            <a:srgbClr val="FFC000"/>
                          </a:solidFill>
                          <a:latin typeface="Arial"/>
                          <a:cs typeface="Arial"/>
                        </a:rPr>
                      </a:br>
                      <a:r>
                        <a:rPr lang="en-US" sz="2400" b="0" noProof="0" dirty="0">
                          <a:solidFill>
                            <a:srgbClr val="FFC000"/>
                          </a:solidFill>
                          <a:latin typeface="Arial"/>
                          <a:cs typeface="Arial"/>
                        </a:rPr>
                        <a:t/>
                      </a:r>
                      <a:br>
                        <a:rPr lang="en-US" sz="2400" b="0" noProof="0" dirty="0">
                          <a:solidFill>
                            <a:srgbClr val="FFC000"/>
                          </a:solidFill>
                          <a:latin typeface="Arial"/>
                          <a:cs typeface="Arial"/>
                        </a:rPr>
                      </a:br>
                      <a:r>
                        <a:rPr lang="en-US" sz="2400" b="1" noProof="0" dirty="0">
                          <a:solidFill>
                            <a:srgbClr val="FFC000"/>
                          </a:solidFill>
                          <a:latin typeface="Arial"/>
                          <a:cs typeface="Arial"/>
                        </a:rPr>
                        <a:t>Continuous global reach</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0" noProof="0" dirty="0">
                          <a:solidFill>
                            <a:schemeClr val="bg1"/>
                          </a:solidFill>
                          <a:latin typeface="Arial"/>
                          <a:cs typeface="Arial"/>
                        </a:rPr>
                        <a:t>Share your research with thousands of students, educators, scientists, and researchers from all over the United States and the World.</a:t>
                      </a:r>
                    </a:p>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b="0" noProof="0" dirty="0">
                        <a:solidFill>
                          <a:srgbClr val="FFC000"/>
                        </a:solidFill>
                        <a:latin typeface="Arial"/>
                        <a:cs typeface="Arial"/>
                      </a:endParaRP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Full-featured poster showcase included</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0" noProof="0" dirty="0">
                          <a:solidFill>
                            <a:schemeClr val="bg1"/>
                          </a:solidFill>
                          <a:latin typeface="Arial"/>
                          <a:cs typeface="Arial"/>
                        </a:rPr>
                        <a:t>Present your poster on a  professional full-featured and customizable web page that includes full screen functions, social sharing, your own discussion board, private contact form, narration and more.</a:t>
                      </a:r>
                    </a:p>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b="0" noProof="0" dirty="0">
                        <a:solidFill>
                          <a:srgbClr val="FFC000"/>
                        </a:solidFill>
                        <a:latin typeface="Arial"/>
                        <a:cs typeface="Arial"/>
                      </a:endParaRP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Convenience for presenter groups and conference coordinators </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0" noProof="0" dirty="0">
                          <a:solidFill>
                            <a:schemeClr val="bg1"/>
                          </a:solidFill>
                          <a:latin typeface="Arial"/>
                          <a:cs typeface="Arial"/>
                        </a:rPr>
                        <a:t>Published posters can easily be presented at virtual conferences. Perfect solution for organizers of meetings and conferences.</a:t>
                      </a:r>
                      <a:r>
                        <a:rPr lang="en-US" sz="2400" b="0" noProof="0" dirty="0">
                          <a:solidFill>
                            <a:srgbClr val="FFC000"/>
                          </a:solidFill>
                          <a:latin typeface="Arial"/>
                          <a:cs typeface="Arial"/>
                        </a:rPr>
                        <a:t/>
                      </a:r>
                      <a:br>
                        <a:rPr lang="en-US" sz="2400" b="0" noProof="0" dirty="0">
                          <a:solidFill>
                            <a:srgbClr val="FFC000"/>
                          </a:solidFill>
                          <a:latin typeface="Arial"/>
                          <a:cs typeface="Arial"/>
                        </a:rPr>
                      </a:br>
                      <a:endParaRPr lang="en-US" sz="2400" b="0" noProof="0" dirty="0">
                        <a:solidFill>
                          <a:srgbClr val="FFC000"/>
                        </a:solidFill>
                        <a:latin typeface="Arial"/>
                        <a:cs typeface="Arial"/>
                      </a:endParaRPr>
                    </a:p>
                    <a:p>
                      <a:pPr marL="0" marR="0" lvl="0" indent="0" algn="l" defTabSz="1518341" rtl="0" eaLnBrk="1" fontAlgn="auto" latinLnBrk="0" hangingPunct="1">
                        <a:lnSpc>
                          <a:spcPct val="100000"/>
                        </a:lnSpc>
                        <a:spcBef>
                          <a:spcPts val="0"/>
                        </a:spcBef>
                        <a:spcAft>
                          <a:spcPts val="0"/>
                        </a:spcAft>
                        <a:buClrTx/>
                        <a:buSzTx/>
                        <a:buFontTx/>
                        <a:buNone/>
                        <a:tabLst/>
                        <a:defRPr/>
                      </a:pPr>
                      <a:r>
                        <a:rPr lang="en-US" sz="2900" b="1" noProof="0" dirty="0">
                          <a:solidFill>
                            <a:srgbClr val="FFC000"/>
                          </a:solidFill>
                          <a:latin typeface="Arial"/>
                          <a:cs typeface="Arial"/>
                        </a:rPr>
                        <a:t>https://</a:t>
                      </a:r>
                      <a:r>
                        <a:rPr lang="en-US" sz="2900" b="1" noProof="0" dirty="0" err="1">
                          <a:solidFill>
                            <a:srgbClr val="FFC000"/>
                          </a:solidFill>
                          <a:latin typeface="Arial"/>
                          <a:cs typeface="Arial"/>
                        </a:rPr>
                        <a:t>www.PosterPresentations.com</a:t>
                      </a:r>
                      <a:r>
                        <a:rPr lang="en-US" sz="2900" b="1" noProof="0" dirty="0">
                          <a:solidFill>
                            <a:srgbClr val="FFC000"/>
                          </a:solidFill>
                          <a:latin typeface="Arial"/>
                          <a:cs typeface="Arial"/>
                        </a:rPr>
                        <a:t>/research</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1" noProof="0" dirty="0">
                        <a:solidFill>
                          <a:srgbClr val="FFC000"/>
                        </a:solidFill>
                        <a:latin typeface="Arial"/>
                        <a:cs typeface="Arial"/>
                      </a:endParaRPr>
                    </a:p>
                  </a:txBody>
                  <a:tcPr marL="182880" marT="137160">
                    <a:solidFill>
                      <a:srgbClr val="003366"/>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448051497"/>
                  </a:ext>
                </a:extLst>
              </a:tr>
              <a:tr h="1176075">
                <a:tc gridSpan="3">
                  <a:txBody>
                    <a:bodyPr/>
                    <a:lstStyle/>
                    <a:p>
                      <a:endParaRPr lang="en-US" sz="2400" dirty="0">
                        <a:solidFill>
                          <a:srgbClr val="1F3A4E"/>
                        </a:solidFill>
                      </a:endParaRPr>
                    </a:p>
                  </a:txBody>
                  <a:tcPr marL="182880" marT="137160">
                    <a:blipFill dpi="0" rotWithShape="1">
                      <a:blip r:embed="rId11">
                        <a:extLst>
                          <a:ext uri="{28A0092B-C50C-407E-A947-70E740481C1C}">
                            <a14:useLocalDpi xmlns:a14="http://schemas.microsoft.com/office/drawing/2010/main" xmlns=""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8"/>
                  </a:ext>
                </a:extLst>
              </a:tr>
              <a:tr h="1500444">
                <a:tc>
                  <a:txBody>
                    <a:bodyPr/>
                    <a:lstStyle/>
                    <a:p>
                      <a:pPr>
                        <a:lnSpc>
                          <a:spcPts val="2600"/>
                        </a:lnSpc>
                      </a:pPr>
                      <a:r>
                        <a:rPr lang="en-US" sz="2100" dirty="0">
                          <a:solidFill>
                            <a:schemeClr val="bg1">
                              <a:lumMod val="85000"/>
                            </a:schemeClr>
                          </a:solidFill>
                          <a:latin typeface="Arial"/>
                          <a:cs typeface="Arial"/>
                        </a:rPr>
                        <a:t>© 2020</a:t>
                      </a:r>
                      <a:r>
                        <a:rPr lang="en-US" sz="2100" baseline="0" dirty="0">
                          <a:solidFill>
                            <a:schemeClr val="bg1">
                              <a:lumMod val="85000"/>
                            </a:schemeClr>
                          </a:solidFill>
                          <a:latin typeface="Arial"/>
                          <a:cs typeface="Arial"/>
                        </a:rPr>
                        <a:t> </a:t>
                      </a:r>
                      <a:r>
                        <a:rPr lang="en-US" sz="2100" dirty="0" err="1">
                          <a:solidFill>
                            <a:schemeClr val="bg1">
                              <a:lumMod val="85000"/>
                            </a:schemeClr>
                          </a:solidFill>
                          <a:latin typeface="Arial"/>
                          <a:cs typeface="Arial"/>
                        </a:rPr>
                        <a:t>PosterPresentations.com</a:t>
                      </a:r>
                      <a:r>
                        <a:rPr lang="en-US" sz="2100" dirty="0">
                          <a:solidFill>
                            <a:schemeClr val="bg1">
                              <a:lumMod val="85000"/>
                            </a:schemeClr>
                          </a:solidFill>
                          <a:latin typeface="Arial"/>
                          <a:cs typeface="Arial"/>
                        </a:rPr>
                        <a:t/>
                      </a:r>
                      <a:br>
                        <a:rPr lang="en-US" sz="2100" dirty="0">
                          <a:solidFill>
                            <a:schemeClr val="bg1">
                              <a:lumMod val="85000"/>
                            </a:schemeClr>
                          </a:solidFill>
                          <a:latin typeface="Arial"/>
                          <a:cs typeface="Arial"/>
                        </a:rPr>
                      </a:br>
                      <a:r>
                        <a:rPr lang="en-US" sz="2100" dirty="0">
                          <a:solidFill>
                            <a:schemeClr val="bg1">
                              <a:lumMod val="85000"/>
                            </a:schemeClr>
                          </a:solidFill>
                          <a:latin typeface="Arial"/>
                          <a:cs typeface="Arial"/>
                        </a:rPr>
                        <a:t>2117 Fourth Street ,</a:t>
                      </a:r>
                      <a:r>
                        <a:rPr lang="en-US" sz="2100" baseline="0" dirty="0">
                          <a:solidFill>
                            <a:schemeClr val="bg1">
                              <a:lumMod val="85000"/>
                            </a:schemeClr>
                          </a:solidFill>
                          <a:latin typeface="Arial"/>
                          <a:cs typeface="Arial"/>
                        </a:rPr>
                        <a:t> STE C        </a:t>
                      </a:r>
                    </a:p>
                    <a:p>
                      <a:pPr>
                        <a:lnSpc>
                          <a:spcPts val="2600"/>
                        </a:lnSpc>
                      </a:pPr>
                      <a:r>
                        <a:rPr lang="en-US" sz="2100" baseline="0" dirty="0">
                          <a:solidFill>
                            <a:schemeClr val="bg1">
                              <a:lumMod val="85000"/>
                            </a:schemeClr>
                          </a:solidFill>
                          <a:latin typeface="Arial"/>
                          <a:cs typeface="Arial"/>
                        </a:rPr>
                        <a:t>Berkeley CA 94710 USA</a:t>
                      </a:r>
                      <a:endParaRPr lang="en-US" sz="2100" dirty="0">
                        <a:solidFill>
                          <a:schemeClr val="bg1">
                            <a:lumMod val="85000"/>
                          </a:schemeClr>
                        </a:solidFill>
                        <a:latin typeface="Arial"/>
                        <a:cs typeface="Arial"/>
                      </a:endParaRPr>
                    </a:p>
                  </a:txBody>
                  <a:tcPr marL="182880"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800" b="1" dirty="0">
                          <a:solidFill>
                            <a:srgbClr val="FFC000"/>
                          </a:solidFill>
                          <a:latin typeface="Arial"/>
                          <a:cs typeface="Arial"/>
                        </a:rPr>
                        <a:t>https://</a:t>
                      </a:r>
                      <a:r>
                        <a:rPr lang="en-US" sz="1800" b="1" dirty="0" err="1">
                          <a:solidFill>
                            <a:srgbClr val="FFC000"/>
                          </a:solidFill>
                          <a:latin typeface="Arial"/>
                          <a:cs typeface="Arial"/>
                        </a:rPr>
                        <a:t>www.posterpresentations.com</a:t>
                      </a:r>
                      <a:r>
                        <a:rPr lang="en-US" sz="1800" b="1" dirty="0">
                          <a:solidFill>
                            <a:srgbClr val="FFC000"/>
                          </a:solidFill>
                          <a:latin typeface="Arial"/>
                          <a:cs typeface="Arial"/>
                        </a:rPr>
                        <a:t>/</a:t>
                      </a:r>
                      <a:r>
                        <a:rPr lang="en-US" sz="1800" b="1" dirty="0" err="1">
                          <a:solidFill>
                            <a:srgbClr val="FFC000"/>
                          </a:solidFill>
                          <a:latin typeface="Arial"/>
                          <a:cs typeface="Arial"/>
                        </a:rPr>
                        <a:t>helpdesk.html</a:t>
                      </a:r>
                      <a:endParaRPr lang="en-US" sz="1800" dirty="0">
                        <a:solidFill>
                          <a:schemeClr val="bg1">
                            <a:lumMod val="85000"/>
                          </a:schemeClr>
                        </a:solidFill>
                        <a:latin typeface="Arial"/>
                        <a:cs typeface="Arial"/>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xmlns="" val="10009"/>
                  </a:ext>
                </a:extLst>
              </a:tr>
            </a:tbl>
          </a:graphicData>
        </a:graphic>
      </p:graphicFrame>
    </p:spTree>
  </p:cSld>
  <p:clrMap bg1="lt1" tx1="dk1" bg2="lt2" tx2="dk2" accent1="accent1" accent2="accent2" accent3="accent3" accent4="accent4" accent5="accent5" accent6="accent6" hlink="hlink" folHlink="folHlink"/>
  <p:sldLayoutIdLst>
    <p:sldLayoutId id="2147483652"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3" name="Rectangle 36">
            <a:extLst>
              <a:ext uri="{FF2B5EF4-FFF2-40B4-BE49-F238E27FC236}">
                <a16:creationId xmlns:a16="http://schemas.microsoft.com/office/drawing/2014/main" xmlns="" id="{946E5B6B-C0EB-774F-84E6-DB70C1B05BBB}"/>
              </a:ext>
            </a:extLst>
          </p:cNvPr>
          <p:cNvSpPr>
            <a:spLocks noChangeArrowheads="1"/>
          </p:cNvSpPr>
          <p:nvPr userDrawn="1"/>
        </p:nvSpPr>
        <p:spPr bwMode="auto">
          <a:xfrm>
            <a:off x="0" y="31191530"/>
            <a:ext cx="43891200" cy="1726870"/>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4" name="Rectangle 36">
            <a:extLst>
              <a:ext uri="{FF2B5EF4-FFF2-40B4-BE49-F238E27FC236}">
                <a16:creationId xmlns:a16="http://schemas.microsoft.com/office/drawing/2014/main" xmlns="" id="{630A12C4-97F8-4F40-B1A5-92179D7A776E}"/>
              </a:ext>
            </a:extLst>
          </p:cNvPr>
          <p:cNvSpPr>
            <a:spLocks noChangeArrowheads="1"/>
          </p:cNvSpPr>
          <p:nvPr userDrawn="1"/>
        </p:nvSpPr>
        <p:spPr bwMode="auto">
          <a:xfrm>
            <a:off x="0" y="-15834"/>
            <a:ext cx="43891200" cy="5186922"/>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5" name="Rounded Rectangle 4">
            <a:extLst>
              <a:ext uri="{FF2B5EF4-FFF2-40B4-BE49-F238E27FC236}">
                <a16:creationId xmlns:a16="http://schemas.microsoft.com/office/drawing/2014/main" xmlns="" id="{F0E3A844-C1E6-A44D-8098-DA3E856EA7D8}"/>
              </a:ext>
            </a:extLst>
          </p:cNvPr>
          <p:cNvSpPr/>
          <p:nvPr userDrawn="1"/>
        </p:nvSpPr>
        <p:spPr>
          <a:xfrm>
            <a:off x="731517" y="4135663"/>
            <a:ext cx="42428163" cy="27683945"/>
          </a:xfrm>
          <a:prstGeom prst="roundRect">
            <a:avLst>
              <a:gd name="adj" fmla="val 0"/>
            </a:avLst>
          </a:prstGeom>
          <a:solidFill>
            <a:schemeClr val="bg1"/>
          </a:solidFill>
          <a:ln w="19050">
            <a:solidFill>
              <a:schemeClr val="accent1">
                <a:lumMod val="50000"/>
              </a:schemeClr>
            </a:solidFill>
          </a:ln>
          <a:effectLst>
            <a:outerShdw blurRad="355600" sx="101000" sy="101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78"/>
          </a:p>
        </p:txBody>
      </p:sp>
      <p:sp>
        <p:nvSpPr>
          <p:cNvPr id="6" name="Text Box 14">
            <a:extLst>
              <a:ext uri="{FF2B5EF4-FFF2-40B4-BE49-F238E27FC236}">
                <a16:creationId xmlns:a16="http://schemas.microsoft.com/office/drawing/2014/main" xmlns="" id="{D39F7EEB-85E1-AB4C-AFD9-37B035A830F0}"/>
              </a:ext>
            </a:extLst>
          </p:cNvPr>
          <p:cNvSpPr txBox="1">
            <a:spLocks noChangeArrowheads="1"/>
          </p:cNvSpPr>
          <p:nvPr userDrawn="1"/>
        </p:nvSpPr>
        <p:spPr bwMode="auto">
          <a:xfrm>
            <a:off x="731517" y="32054965"/>
            <a:ext cx="2514600" cy="341436"/>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5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spTree>
    <p:extLst>
      <p:ext uri="{BB962C8B-B14F-4D97-AF65-F5344CB8AC3E}">
        <p14:creationId xmlns:p14="http://schemas.microsoft.com/office/powerpoint/2010/main" xmlns="" val="717728416"/>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hyperlink" Target="https://www.who.int/westernpacific/health-topics/violence-against-women" TargetMode="External"/><Relationship Id="rId7" Type="http://schemas.openxmlformats.org/officeDocument/2006/relationships/image" Target="../media/image11.jpeg"/><Relationship Id="rId12" Type="http://schemas.openxmlformats.org/officeDocument/2006/relationships/chart" Target="../charts/chart3.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hart" Target="../charts/chart1.xml"/><Relationship Id="rId11" Type="http://schemas.openxmlformats.org/officeDocument/2006/relationships/chart" Target="../charts/chart2.xml"/><Relationship Id="rId5" Type="http://schemas.openxmlformats.org/officeDocument/2006/relationships/image" Target="../media/image10.png"/><Relationship Id="rId10" Type="http://schemas.openxmlformats.org/officeDocument/2006/relationships/image" Target="../media/image14.png"/><Relationship Id="rId4" Type="http://schemas.openxmlformats.org/officeDocument/2006/relationships/image" Target="../media/image9.png"/><Relationship Id="rId9"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xmlns="" id="{83975D88-4699-4B3D-BB00-5B45418583FA}"/>
              </a:ext>
            </a:extLst>
          </p:cNvPr>
          <p:cNvSpPr/>
          <p:nvPr/>
        </p:nvSpPr>
        <p:spPr>
          <a:xfrm>
            <a:off x="32811960" y="24368261"/>
            <a:ext cx="10233889" cy="72466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6" name="Rectangle 25">
            <a:extLst>
              <a:ext uri="{FF2B5EF4-FFF2-40B4-BE49-F238E27FC236}">
                <a16:creationId xmlns:a16="http://schemas.microsoft.com/office/drawing/2014/main" xmlns="" id="{2DDEDEB2-27A0-4869-B387-DAD3EB5B5D37}"/>
              </a:ext>
            </a:extLst>
          </p:cNvPr>
          <p:cNvSpPr/>
          <p:nvPr/>
        </p:nvSpPr>
        <p:spPr>
          <a:xfrm>
            <a:off x="32781159" y="4595695"/>
            <a:ext cx="10198418" cy="1303531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5" name="Rectangle 24">
            <a:extLst>
              <a:ext uri="{FF2B5EF4-FFF2-40B4-BE49-F238E27FC236}">
                <a16:creationId xmlns:a16="http://schemas.microsoft.com/office/drawing/2014/main" xmlns="" id="{78C36CA5-A65B-417D-B13E-2C3B7D7CBD77}"/>
              </a:ext>
            </a:extLst>
          </p:cNvPr>
          <p:cNvSpPr/>
          <p:nvPr/>
        </p:nvSpPr>
        <p:spPr>
          <a:xfrm>
            <a:off x="22331832" y="4529203"/>
            <a:ext cx="10198418" cy="1936389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4" name="Rectangle 23">
            <a:extLst>
              <a:ext uri="{FF2B5EF4-FFF2-40B4-BE49-F238E27FC236}">
                <a16:creationId xmlns:a16="http://schemas.microsoft.com/office/drawing/2014/main" xmlns="" id="{9EAB29F7-B7D4-4061-8BD1-50A6AA083A9B}"/>
              </a:ext>
            </a:extLst>
          </p:cNvPr>
          <p:cNvSpPr/>
          <p:nvPr/>
        </p:nvSpPr>
        <p:spPr>
          <a:xfrm>
            <a:off x="11787522" y="4529203"/>
            <a:ext cx="10204172" cy="131115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 name="Rectangle 18">
            <a:extLst>
              <a:ext uri="{FF2B5EF4-FFF2-40B4-BE49-F238E27FC236}">
                <a16:creationId xmlns:a16="http://schemas.microsoft.com/office/drawing/2014/main" xmlns="" id="{D9B78BF2-50F8-4640-AB9A-08BD8367680C}"/>
              </a:ext>
            </a:extLst>
          </p:cNvPr>
          <p:cNvSpPr/>
          <p:nvPr/>
        </p:nvSpPr>
        <p:spPr>
          <a:xfrm>
            <a:off x="1032046" y="14782554"/>
            <a:ext cx="10300964" cy="626944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Rectangle 15">
            <a:extLst>
              <a:ext uri="{FF2B5EF4-FFF2-40B4-BE49-F238E27FC236}">
                <a16:creationId xmlns:a16="http://schemas.microsoft.com/office/drawing/2014/main" xmlns="" id="{568955E0-5232-476B-8172-27DC3A2FE063}"/>
              </a:ext>
            </a:extLst>
          </p:cNvPr>
          <p:cNvSpPr/>
          <p:nvPr/>
        </p:nvSpPr>
        <p:spPr>
          <a:xfrm>
            <a:off x="1194977" y="4426853"/>
            <a:ext cx="10204172" cy="983778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ext Placeholder 1">
            <a:extLst>
              <a:ext uri="{FF2B5EF4-FFF2-40B4-BE49-F238E27FC236}">
                <a16:creationId xmlns:a16="http://schemas.microsoft.com/office/drawing/2014/main" xmlns="" id="{F1530E01-B262-B047-951C-9A1F3925E675}"/>
              </a:ext>
            </a:extLst>
          </p:cNvPr>
          <p:cNvSpPr>
            <a:spLocks noGrp="1"/>
          </p:cNvSpPr>
          <p:nvPr>
            <p:ph type="body" sz="quarter" idx="10"/>
          </p:nvPr>
        </p:nvSpPr>
        <p:spPr>
          <a:xfrm>
            <a:off x="1274908" y="5539803"/>
            <a:ext cx="10056813" cy="8648499"/>
          </a:xfrm>
          <a:solidFill>
            <a:schemeClr val="accent1">
              <a:lumMod val="20000"/>
              <a:lumOff val="80000"/>
            </a:schemeClr>
          </a:solidFill>
        </p:spPr>
        <p:txBody>
          <a:bodyPr/>
          <a:lstStyle/>
          <a:p>
            <a:pPr marL="285750" indent="-285750" algn="just">
              <a:buFont typeface="Arial" panose="020B0604020202020204" pitchFamily="34" charset="0"/>
              <a:buChar char="•"/>
            </a:pPr>
            <a:r>
              <a:rPr lang="en-IN" sz="3800" dirty="0">
                <a:effectLst/>
                <a:latin typeface="Times New Roman" panose="02020603050405020304" pitchFamily="18" charset="0"/>
                <a:ea typeface="Times New Roman" panose="02020603050405020304" pitchFamily="18" charset="0"/>
                <a:cs typeface="Times New Roman" panose="02020603050405020304" pitchFamily="18" charset="0"/>
              </a:rPr>
              <a:t>Gender based violence (GBV) is the violation of human rights of women, to live with freedom.</a:t>
            </a:r>
          </a:p>
          <a:p>
            <a:pPr marL="285750" indent="-285750" algn="just">
              <a:buFont typeface="Arial" panose="020B0604020202020204" pitchFamily="34" charset="0"/>
              <a:buChar char="•"/>
            </a:pPr>
            <a:r>
              <a:rPr lang="en-IN" sz="3800" dirty="0">
                <a:effectLst/>
                <a:latin typeface="Times New Roman" panose="02020603050405020304" pitchFamily="18" charset="0"/>
                <a:ea typeface="Times New Roman" panose="02020603050405020304" pitchFamily="18" charset="0"/>
                <a:cs typeface="Times New Roman" panose="02020603050405020304" pitchFamily="18" charset="0"/>
              </a:rPr>
              <a:t>Globally 30% women experience some kind of GBV in their lifetime - WHO. </a:t>
            </a:r>
          </a:p>
          <a:p>
            <a:pPr marL="285750" indent="-285750" algn="just">
              <a:buFont typeface="Arial" panose="020B0604020202020204" pitchFamily="34" charset="0"/>
              <a:buChar char="•"/>
            </a:pPr>
            <a:r>
              <a:rPr lang="en-IN" sz="3800" dirty="0">
                <a:effectLst/>
                <a:latin typeface="Times New Roman" panose="02020603050405020304" pitchFamily="18" charset="0"/>
                <a:ea typeface="Times New Roman" panose="02020603050405020304" pitchFamily="18" charset="0"/>
                <a:cs typeface="Times New Roman" panose="02020603050405020304" pitchFamily="18" charset="0"/>
              </a:rPr>
              <a:t>National Family Health Survey (NFHS-5) data, ~30% of women in India were exposed to GBV. </a:t>
            </a:r>
          </a:p>
          <a:p>
            <a:pPr marL="285750" indent="-285750" algn="just">
              <a:buFont typeface="Arial" panose="020B0604020202020204" pitchFamily="34" charset="0"/>
              <a:buChar char="•"/>
            </a:pPr>
            <a:r>
              <a:rPr lang="en-IN" sz="3800" dirty="0">
                <a:latin typeface="Times New Roman" panose="02020603050405020304" pitchFamily="18" charset="0"/>
                <a:ea typeface="Times New Roman" panose="02020603050405020304" pitchFamily="18" charset="0"/>
                <a:cs typeface="Times New Roman" panose="02020603050405020304" pitchFamily="18" charset="0"/>
              </a:rPr>
              <a:t>GBV c</a:t>
            </a:r>
            <a:r>
              <a:rPr lang="en-IN" sz="3800" dirty="0">
                <a:effectLst/>
                <a:latin typeface="Times New Roman" panose="02020603050405020304" pitchFamily="18" charset="0"/>
                <a:ea typeface="Times New Roman" panose="02020603050405020304" pitchFamily="18" charset="0"/>
                <a:cs typeface="Times New Roman" panose="02020603050405020304" pitchFamily="18" charset="0"/>
              </a:rPr>
              <a:t>omparatively more in rural areas (31.6%) compared to urban areas (24.2%). </a:t>
            </a:r>
          </a:p>
          <a:p>
            <a:pPr marL="285750" indent="-285750" algn="just">
              <a:buFont typeface="Arial" panose="020B0604020202020204" pitchFamily="34" charset="0"/>
              <a:buChar char="•"/>
            </a:pPr>
            <a:r>
              <a:rPr lang="en-IN" sz="3800" dirty="0">
                <a:effectLst/>
                <a:latin typeface="Times New Roman" panose="02020603050405020304" pitchFamily="18" charset="0"/>
                <a:ea typeface="Times New Roman" panose="02020603050405020304" pitchFamily="18" charset="0"/>
                <a:cs typeface="Times New Roman" panose="02020603050405020304" pitchFamily="18" charset="0"/>
              </a:rPr>
              <a:t>In Delhi, violence against women were recorded at 22.6%.</a:t>
            </a:r>
          </a:p>
          <a:p>
            <a:pPr marL="285750" indent="-285750" algn="just">
              <a:buFont typeface="Arial" panose="020B0604020202020204" pitchFamily="34" charset="0"/>
              <a:buChar char="•"/>
            </a:pPr>
            <a:r>
              <a:rPr lang="en-IN" sz="3800" dirty="0">
                <a:effectLst/>
                <a:latin typeface="Times New Roman" panose="02020603050405020304" pitchFamily="18" charset="0"/>
                <a:ea typeface="Times New Roman" panose="02020603050405020304" pitchFamily="18" charset="0"/>
              </a:rPr>
              <a:t>42% men and 52% women considered beaten by husband to be justified.</a:t>
            </a:r>
          </a:p>
        </p:txBody>
      </p:sp>
      <p:sp>
        <p:nvSpPr>
          <p:cNvPr id="3" name="Text Placeholder 2">
            <a:extLst>
              <a:ext uri="{FF2B5EF4-FFF2-40B4-BE49-F238E27FC236}">
                <a16:creationId xmlns:a16="http://schemas.microsoft.com/office/drawing/2014/main" xmlns="" id="{5670D40C-5BD0-FC47-BDCE-BDE48A160F35}"/>
              </a:ext>
            </a:extLst>
          </p:cNvPr>
          <p:cNvSpPr>
            <a:spLocks noGrp="1"/>
          </p:cNvSpPr>
          <p:nvPr>
            <p:ph type="body" sz="quarter" idx="11"/>
          </p:nvPr>
        </p:nvSpPr>
        <p:spPr>
          <a:xfrm>
            <a:off x="1325476" y="4537234"/>
            <a:ext cx="10048848" cy="861766"/>
          </a:xfrm>
          <a:solidFill>
            <a:srgbClr val="002060"/>
          </a:solidFill>
          <a:ln>
            <a:noFill/>
          </a:ln>
        </p:spPr>
        <p:style>
          <a:lnRef idx="0">
            <a:scrgbClr r="0" g="0" b="0"/>
          </a:lnRef>
          <a:fillRef idx="0">
            <a:scrgbClr r="0" g="0" b="0"/>
          </a:fillRef>
          <a:effectRef idx="0">
            <a:scrgbClr r="0" g="0" b="0"/>
          </a:effectRef>
          <a:fontRef idx="minor">
            <a:schemeClr val="lt1"/>
          </a:fontRef>
        </p:style>
        <p:txBody>
          <a:bodyPr/>
          <a:lstStyle/>
          <a:p>
            <a:r>
              <a:rPr lang="en-IN" sz="4400" dirty="0">
                <a:solidFill>
                  <a:schemeClr val="bg1"/>
                </a:solidFill>
              </a:rPr>
              <a:t>INTRODUCTION</a:t>
            </a:r>
            <a:endParaRPr lang="en-US" sz="4400" dirty="0">
              <a:solidFill>
                <a:schemeClr val="bg1"/>
              </a:solidFill>
            </a:endParaRPr>
          </a:p>
        </p:txBody>
      </p:sp>
      <p:sp>
        <p:nvSpPr>
          <p:cNvPr id="4" name="Text Placeholder 3">
            <a:extLst>
              <a:ext uri="{FF2B5EF4-FFF2-40B4-BE49-F238E27FC236}">
                <a16:creationId xmlns:a16="http://schemas.microsoft.com/office/drawing/2014/main" xmlns="" id="{9EE92D83-3B0F-8142-BF87-BE89F4B3C124}"/>
              </a:ext>
            </a:extLst>
          </p:cNvPr>
          <p:cNvSpPr>
            <a:spLocks noGrp="1"/>
          </p:cNvSpPr>
          <p:nvPr>
            <p:ph type="body" sz="quarter" idx="20"/>
          </p:nvPr>
        </p:nvSpPr>
        <p:spPr>
          <a:xfrm>
            <a:off x="1108379" y="21657498"/>
            <a:ext cx="10223342" cy="861766"/>
          </a:xfrm>
          <a:solidFill>
            <a:srgbClr val="002060"/>
          </a:solidFill>
        </p:spPr>
        <p:style>
          <a:lnRef idx="1">
            <a:schemeClr val="accent1"/>
          </a:lnRef>
          <a:fillRef idx="2">
            <a:schemeClr val="accent1"/>
          </a:fillRef>
          <a:effectRef idx="1">
            <a:schemeClr val="accent1"/>
          </a:effectRef>
          <a:fontRef idx="minor">
            <a:schemeClr val="dk1"/>
          </a:fontRef>
        </p:style>
        <p:txBody>
          <a:bodyPr/>
          <a:lstStyle/>
          <a:p>
            <a:r>
              <a:rPr lang="en-IN" sz="4400" dirty="0">
                <a:solidFill>
                  <a:schemeClr val="bg1"/>
                </a:solidFill>
              </a:rPr>
              <a:t>MATERIALS AND METHODS</a:t>
            </a:r>
            <a:endParaRPr lang="en-US" sz="4400" dirty="0">
              <a:solidFill>
                <a:schemeClr val="bg1"/>
              </a:solidFill>
            </a:endParaRPr>
          </a:p>
        </p:txBody>
      </p:sp>
      <p:sp>
        <p:nvSpPr>
          <p:cNvPr id="6" name="Text Placeholder 5">
            <a:extLst>
              <a:ext uri="{FF2B5EF4-FFF2-40B4-BE49-F238E27FC236}">
                <a16:creationId xmlns:a16="http://schemas.microsoft.com/office/drawing/2014/main" xmlns="" id="{46B6BEA9-4297-E841-A5DF-3FC5A8689F40}"/>
              </a:ext>
            </a:extLst>
          </p:cNvPr>
          <p:cNvSpPr>
            <a:spLocks noGrp="1"/>
          </p:cNvSpPr>
          <p:nvPr>
            <p:ph type="body" sz="quarter" idx="22"/>
          </p:nvPr>
        </p:nvSpPr>
        <p:spPr>
          <a:xfrm>
            <a:off x="11858693" y="4519461"/>
            <a:ext cx="10048875" cy="861766"/>
          </a:xfrm>
          <a:solidFill>
            <a:srgbClr val="002060"/>
          </a:solidFill>
        </p:spPr>
        <p:style>
          <a:lnRef idx="1">
            <a:schemeClr val="accent1"/>
          </a:lnRef>
          <a:fillRef idx="2">
            <a:schemeClr val="accent1"/>
          </a:fillRef>
          <a:effectRef idx="1">
            <a:schemeClr val="accent1"/>
          </a:effectRef>
          <a:fontRef idx="minor">
            <a:schemeClr val="dk1"/>
          </a:fontRef>
        </p:style>
        <p:txBody>
          <a:bodyPr/>
          <a:lstStyle/>
          <a:p>
            <a:r>
              <a:rPr lang="en-IN" sz="4400" dirty="0">
                <a:solidFill>
                  <a:schemeClr val="bg1"/>
                </a:solidFill>
              </a:rPr>
              <a:t>RESULTS</a:t>
            </a:r>
            <a:endParaRPr lang="en-US" sz="4400" dirty="0">
              <a:solidFill>
                <a:schemeClr val="bg1"/>
              </a:solidFill>
            </a:endParaRPr>
          </a:p>
        </p:txBody>
      </p:sp>
      <p:sp>
        <p:nvSpPr>
          <p:cNvPr id="7" name="Text Placeholder 6">
            <a:extLst>
              <a:ext uri="{FF2B5EF4-FFF2-40B4-BE49-F238E27FC236}">
                <a16:creationId xmlns:a16="http://schemas.microsoft.com/office/drawing/2014/main" xmlns="" id="{675A44F2-261A-4B4F-ADD6-1D08D12764A1}"/>
              </a:ext>
            </a:extLst>
          </p:cNvPr>
          <p:cNvSpPr>
            <a:spLocks noGrp="1"/>
          </p:cNvSpPr>
          <p:nvPr>
            <p:ph type="body" sz="quarter" idx="23"/>
          </p:nvPr>
        </p:nvSpPr>
        <p:spPr>
          <a:xfrm>
            <a:off x="22520511" y="5539803"/>
            <a:ext cx="9868462" cy="18260012"/>
          </a:xfrm>
          <a:solidFill>
            <a:schemeClr val="accent1">
              <a:lumMod val="20000"/>
              <a:lumOff val="80000"/>
            </a:schemeClr>
          </a:solidFill>
        </p:spPr>
        <p:txBody>
          <a:bodyPr/>
          <a:lstStyle/>
          <a:p>
            <a:pPr>
              <a:lnSpc>
                <a:spcPct val="150000"/>
              </a:lnSpc>
            </a:pPr>
            <a:r>
              <a:rPr lang="en-US" sz="4000" b="1" u="sng" dirty="0">
                <a:effectLst/>
                <a:latin typeface="Times New Roman" panose="02020603050405020304" pitchFamily="18" charset="0"/>
                <a:ea typeface="Calibri" panose="020F0502020204030204" pitchFamily="34" charset="0"/>
                <a:cs typeface="Kokila" panose="020B0604020202020204" pitchFamily="34" charset="0"/>
              </a:rPr>
              <a:t>Working status:</a:t>
            </a:r>
            <a:endParaRPr lang="en-IN" sz="4000" dirty="0">
              <a:effectLst/>
              <a:latin typeface="Calibri" panose="020F0502020204030204" pitchFamily="34" charset="0"/>
              <a:ea typeface="Calibri" panose="020F0502020204030204" pitchFamily="34" charset="0"/>
              <a:cs typeface="Kokila" panose="020B0604020202020204" pitchFamily="34" charset="0"/>
            </a:endParaRPr>
          </a:p>
          <a:p>
            <a:pPr marL="0" indent="0">
              <a:lnSpc>
                <a:spcPct val="150000"/>
              </a:lnSpc>
              <a:buNone/>
            </a:pPr>
            <a:r>
              <a:rPr lang="en-US" sz="4000" dirty="0">
                <a:latin typeface="Times New Roman" panose="02020603050405020304" pitchFamily="18" charset="0"/>
                <a:ea typeface="Calibri" panose="020F0502020204030204" pitchFamily="34" charset="0"/>
              </a:rPr>
              <a:t>V</a:t>
            </a:r>
            <a:r>
              <a:rPr lang="en-US" sz="4000" dirty="0">
                <a:effectLst/>
                <a:latin typeface="Times New Roman" panose="02020603050405020304" pitchFamily="18" charset="0"/>
                <a:ea typeface="Calibri" panose="020F0502020204030204" pitchFamily="34" charset="0"/>
              </a:rPr>
              <a:t>iolence was greater among the females whose partners worked for ≤4 days per week.</a:t>
            </a:r>
          </a:p>
          <a:p>
            <a:pPr>
              <a:lnSpc>
                <a:spcPct val="150000"/>
              </a:lnSpc>
            </a:pPr>
            <a:r>
              <a:rPr lang="en-US" sz="4000" b="1" u="sng" dirty="0">
                <a:effectLst/>
                <a:latin typeface="Times New Roman" panose="02020603050405020304" pitchFamily="18" charset="0"/>
                <a:ea typeface="Calibri" panose="020F0502020204030204" pitchFamily="34" charset="0"/>
                <a:cs typeface="Kokila" panose="020B0604020202020204" pitchFamily="34" charset="0"/>
              </a:rPr>
              <a:t>Deprivation:</a:t>
            </a:r>
            <a:endParaRPr lang="en-IN" sz="4000" b="1" u="sng" dirty="0">
              <a:ea typeface="Calibri" panose="020F0502020204030204" pitchFamily="34" charset="0"/>
              <a:cs typeface="Kokila" panose="020B0604020202020204" pitchFamily="34" charset="0"/>
            </a:endParaRPr>
          </a:p>
          <a:p>
            <a:pPr>
              <a:lnSpc>
                <a:spcPct val="150000"/>
              </a:lnSpc>
            </a:pPr>
            <a:r>
              <a:rPr lang="en-US" sz="4000" dirty="0">
                <a:latin typeface="Times New Roman" panose="02020603050405020304" pitchFamily="18" charset="0"/>
                <a:ea typeface="Calibri" panose="020F0502020204030204" pitchFamily="34" charset="0"/>
              </a:rPr>
              <a:t>D</a:t>
            </a:r>
            <a:r>
              <a:rPr lang="en-US" sz="4000" dirty="0">
                <a:effectLst/>
                <a:latin typeface="Times New Roman" panose="02020603050405020304" pitchFamily="18" charset="0"/>
                <a:ea typeface="Calibri" panose="020F0502020204030204" pitchFamily="34" charset="0"/>
              </a:rPr>
              <a:t>eprivation has statistically significant correlation with physical violence.</a:t>
            </a:r>
          </a:p>
          <a:p>
            <a:pPr>
              <a:lnSpc>
                <a:spcPct val="150000"/>
              </a:lnSpc>
            </a:pPr>
            <a:r>
              <a:rPr lang="en-US" sz="4000" b="1" u="sng" dirty="0">
                <a:effectLst/>
                <a:latin typeface="Times New Roman" panose="02020603050405020304" pitchFamily="18" charset="0"/>
                <a:ea typeface="Calibri" panose="020F0502020204030204" pitchFamily="34" charset="0"/>
                <a:cs typeface="Kokila" panose="020B0604020202020204" pitchFamily="34" charset="0"/>
              </a:rPr>
              <a:t>Alcoholism:</a:t>
            </a:r>
            <a:endParaRPr lang="en-IN" sz="4000" dirty="0">
              <a:effectLst/>
              <a:latin typeface="Calibri" panose="020F0502020204030204" pitchFamily="34" charset="0"/>
              <a:ea typeface="Calibri" panose="020F0502020204030204" pitchFamily="34" charset="0"/>
              <a:cs typeface="Kokila" panose="020B0604020202020204" pitchFamily="34" charset="0"/>
            </a:endParaRPr>
          </a:p>
          <a:p>
            <a:pPr>
              <a:lnSpc>
                <a:spcPct val="150000"/>
              </a:lnSpc>
            </a:pPr>
            <a:r>
              <a:rPr lang="en-US" sz="4000" dirty="0">
                <a:effectLst/>
                <a:latin typeface="Times New Roman" panose="02020603050405020304" pitchFamily="18" charset="0"/>
                <a:ea typeface="Calibri" panose="020F0502020204030204" pitchFamily="34" charset="0"/>
              </a:rPr>
              <a:t> </a:t>
            </a:r>
            <a:r>
              <a:rPr lang="en-US" sz="4000" dirty="0">
                <a:latin typeface="Times New Roman" panose="02020603050405020304" pitchFamily="18" charset="0"/>
                <a:ea typeface="Calibri" panose="020F0502020204030204" pitchFamily="34" charset="0"/>
              </a:rPr>
              <a:t>C</a:t>
            </a:r>
            <a:r>
              <a:rPr lang="en-US" sz="4000" dirty="0">
                <a:effectLst/>
                <a:latin typeface="Times New Roman" panose="02020603050405020304" pitchFamily="18" charset="0"/>
                <a:ea typeface="Calibri" panose="020F0502020204030204" pitchFamily="34" charset="0"/>
              </a:rPr>
              <a:t>orrelation between partner’s alcoholism and gender-based violence was highly statistically significant, with staggering </a:t>
            </a:r>
            <a:r>
              <a:rPr lang="en-US" sz="4000" dirty="0">
                <a:latin typeface="Times New Roman" panose="02020603050405020304" pitchFamily="18" charset="0"/>
                <a:ea typeface="Calibri" panose="020F0502020204030204" pitchFamily="34" charset="0"/>
              </a:rPr>
              <a:t>92</a:t>
            </a:r>
            <a:r>
              <a:rPr lang="en-US" sz="4000" dirty="0">
                <a:effectLst/>
                <a:latin typeface="Times New Roman" panose="02020603050405020304" pitchFamily="18" charset="0"/>
                <a:ea typeface="Calibri" panose="020F0502020204030204" pitchFamily="34" charset="0"/>
              </a:rPr>
              <a:t>% of violence seen among females whose partners were alcoholic compared to </a:t>
            </a:r>
            <a:r>
              <a:rPr lang="en-US" sz="4000" dirty="0">
                <a:latin typeface="Times New Roman" panose="02020603050405020304" pitchFamily="18" charset="0"/>
                <a:ea typeface="Calibri" panose="020F0502020204030204" pitchFamily="34" charset="0"/>
              </a:rPr>
              <a:t>8</a:t>
            </a:r>
            <a:r>
              <a:rPr lang="en-US" sz="4000" dirty="0">
                <a:effectLst/>
                <a:latin typeface="Times New Roman" panose="02020603050405020304" pitchFamily="18" charset="0"/>
                <a:ea typeface="Calibri" panose="020F0502020204030204" pitchFamily="34" charset="0"/>
              </a:rPr>
              <a:t>% of violence occurring to women whose partners were non-alcoholic.</a:t>
            </a:r>
          </a:p>
          <a:p>
            <a:pPr>
              <a:lnSpc>
                <a:spcPct val="150000"/>
              </a:lnSpc>
            </a:pPr>
            <a:r>
              <a:rPr lang="en-US" sz="4000" b="1" u="sng" dirty="0">
                <a:latin typeface="Times New Roman" panose="02020603050405020304" pitchFamily="18" charset="0"/>
                <a:cs typeface="Kokila" panose="020B0604020202020204" pitchFamily="34" charset="0"/>
              </a:rPr>
              <a:t>Education: </a:t>
            </a:r>
          </a:p>
          <a:p>
            <a:pPr algn="just">
              <a:lnSpc>
                <a:spcPct val="150000"/>
              </a:lnSpc>
            </a:pPr>
            <a:r>
              <a:rPr lang="en-US" sz="4000" dirty="0">
                <a:latin typeface="Times New Roman" panose="02020603050405020304" pitchFamily="18" charset="0"/>
                <a:cs typeface="Kokila" panose="020B0604020202020204" pitchFamily="34" charset="0"/>
              </a:rPr>
              <a:t>Husband’s education status had a correlation with physical violence  (p value = 0.028).</a:t>
            </a:r>
          </a:p>
        </p:txBody>
      </p:sp>
      <p:sp>
        <p:nvSpPr>
          <p:cNvPr id="8" name="Text Placeholder 7">
            <a:extLst>
              <a:ext uri="{FF2B5EF4-FFF2-40B4-BE49-F238E27FC236}">
                <a16:creationId xmlns:a16="http://schemas.microsoft.com/office/drawing/2014/main" xmlns="" id="{B143406A-EFD5-2E42-865D-A4660751CC04}"/>
              </a:ext>
            </a:extLst>
          </p:cNvPr>
          <p:cNvSpPr>
            <a:spLocks noGrp="1"/>
          </p:cNvSpPr>
          <p:nvPr>
            <p:ph type="body" sz="quarter" idx="24"/>
          </p:nvPr>
        </p:nvSpPr>
        <p:spPr>
          <a:xfrm>
            <a:off x="22380067" y="4529203"/>
            <a:ext cx="10084044" cy="1010600"/>
          </a:xfrm>
          <a:solidFill>
            <a:srgbClr val="002060"/>
          </a:solidFill>
        </p:spPr>
        <p:style>
          <a:lnRef idx="1">
            <a:schemeClr val="accent1"/>
          </a:lnRef>
          <a:fillRef idx="2">
            <a:schemeClr val="accent1"/>
          </a:fillRef>
          <a:effectRef idx="1">
            <a:schemeClr val="accent1"/>
          </a:effectRef>
          <a:fontRef idx="minor">
            <a:schemeClr val="dk1"/>
          </a:fontRef>
        </p:style>
        <p:txBody>
          <a:bodyPr/>
          <a:lstStyle/>
          <a:p>
            <a:r>
              <a:rPr lang="en-IN" sz="4400" dirty="0">
                <a:solidFill>
                  <a:schemeClr val="bg1"/>
                </a:solidFill>
              </a:rPr>
              <a:t>DISCUSSION</a:t>
            </a:r>
            <a:endParaRPr lang="en-US" sz="4400" dirty="0">
              <a:solidFill>
                <a:schemeClr val="bg1"/>
              </a:solidFill>
            </a:endParaRPr>
          </a:p>
        </p:txBody>
      </p:sp>
      <p:sp>
        <p:nvSpPr>
          <p:cNvPr id="9" name="Text Placeholder 8">
            <a:extLst>
              <a:ext uri="{FF2B5EF4-FFF2-40B4-BE49-F238E27FC236}">
                <a16:creationId xmlns:a16="http://schemas.microsoft.com/office/drawing/2014/main" xmlns="" id="{C386760F-A20B-7F49-9C12-75A6EA2EB5FA}"/>
              </a:ext>
            </a:extLst>
          </p:cNvPr>
          <p:cNvSpPr>
            <a:spLocks noGrp="1"/>
          </p:cNvSpPr>
          <p:nvPr>
            <p:ph type="body" sz="quarter" idx="25"/>
          </p:nvPr>
        </p:nvSpPr>
        <p:spPr>
          <a:xfrm>
            <a:off x="32932559" y="4552324"/>
            <a:ext cx="10047018" cy="861766"/>
          </a:xfrm>
          <a:solidFill>
            <a:srgbClr val="002060"/>
          </a:solidFill>
        </p:spPr>
        <p:style>
          <a:lnRef idx="1">
            <a:schemeClr val="accent1"/>
          </a:lnRef>
          <a:fillRef idx="2">
            <a:schemeClr val="accent1"/>
          </a:fillRef>
          <a:effectRef idx="1">
            <a:schemeClr val="accent1"/>
          </a:effectRef>
          <a:fontRef idx="minor">
            <a:schemeClr val="dk1"/>
          </a:fontRef>
        </p:style>
        <p:txBody>
          <a:bodyPr/>
          <a:lstStyle/>
          <a:p>
            <a:r>
              <a:rPr lang="en-IN" sz="4400" dirty="0">
                <a:solidFill>
                  <a:schemeClr val="bg1"/>
                </a:solidFill>
              </a:rPr>
              <a:t>CONCLUSION &amp; RECOMMENDATIONS</a:t>
            </a:r>
            <a:endParaRPr lang="en-US" sz="4400" dirty="0">
              <a:solidFill>
                <a:schemeClr val="bg1"/>
              </a:solidFill>
            </a:endParaRPr>
          </a:p>
        </p:txBody>
      </p:sp>
      <p:sp>
        <p:nvSpPr>
          <p:cNvPr id="10" name="Text Placeholder 9">
            <a:extLst>
              <a:ext uri="{FF2B5EF4-FFF2-40B4-BE49-F238E27FC236}">
                <a16:creationId xmlns:a16="http://schemas.microsoft.com/office/drawing/2014/main" xmlns="" id="{D765487B-6201-6645-A16D-3E0C337F590E}"/>
              </a:ext>
            </a:extLst>
          </p:cNvPr>
          <p:cNvSpPr>
            <a:spLocks noGrp="1"/>
          </p:cNvSpPr>
          <p:nvPr>
            <p:ph type="body" sz="quarter" idx="26"/>
          </p:nvPr>
        </p:nvSpPr>
        <p:spPr>
          <a:xfrm>
            <a:off x="32990516" y="5629222"/>
            <a:ext cx="9868462" cy="11787820"/>
          </a:xfrm>
          <a:solidFill>
            <a:schemeClr val="accent1">
              <a:lumMod val="20000"/>
              <a:lumOff val="80000"/>
            </a:schemeClr>
          </a:solidFill>
        </p:spPr>
        <p:txBody>
          <a:bodyPr/>
          <a:lstStyle/>
          <a:p>
            <a:pPr marL="342900" indent="-342900" algn="jus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Important to work on the root cause factors that effects or cause GBV</a:t>
            </a:r>
          </a:p>
          <a:p>
            <a:pPr marL="342900" indent="-342900" algn="jus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Understanding various factors such as livelihood, standard of living, health, education, alcoholism, deprivation, etc. - most essential step for elimination of GBV.</a:t>
            </a:r>
            <a:endParaRPr lang="en-IN" sz="4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IN" sz="4000" dirty="0">
                <a:latin typeface="Times New Roman" panose="02020603050405020304" pitchFamily="18" charset="0"/>
                <a:cs typeface="Times New Roman" panose="02020603050405020304" pitchFamily="18" charset="0"/>
              </a:rPr>
              <a:t>Financial control to women</a:t>
            </a:r>
          </a:p>
          <a:p>
            <a:pPr marL="342900" indent="-342900">
              <a:buFont typeface="Arial" panose="020B0604020202020204" pitchFamily="34" charset="0"/>
              <a:buChar char="•"/>
            </a:pPr>
            <a:r>
              <a:rPr lang="en-IN" sz="4000" dirty="0">
                <a:latin typeface="Times New Roman" panose="02020603050405020304" pitchFamily="18" charset="0"/>
                <a:cs typeface="Times New Roman" panose="02020603050405020304" pitchFamily="18" charset="0"/>
              </a:rPr>
              <a:t>Influence normative beliefs in the social environment.</a:t>
            </a:r>
          </a:p>
          <a:p>
            <a:pPr marL="342900" indent="-342900">
              <a:buFont typeface="Arial" panose="020B0604020202020204" pitchFamily="34" charset="0"/>
              <a:buChar char="•"/>
            </a:pPr>
            <a:r>
              <a:rPr lang="en-IN" sz="4000" dirty="0">
                <a:latin typeface="Times New Roman" panose="02020603050405020304" pitchFamily="18" charset="0"/>
                <a:cs typeface="Times New Roman" panose="02020603050405020304" pitchFamily="18" charset="0"/>
              </a:rPr>
              <a:t>Stronger enforcement of current laws against domestic violence</a:t>
            </a:r>
          </a:p>
          <a:p>
            <a:pPr marL="342900" indent="-342900">
              <a:buFont typeface="Arial" panose="020B0604020202020204" pitchFamily="34" charset="0"/>
              <a:buChar char="•"/>
            </a:pPr>
            <a:r>
              <a:rPr lang="en-IN" sz="4000" dirty="0">
                <a:latin typeface="Times New Roman" panose="02020603050405020304" pitchFamily="18" charset="0"/>
                <a:cs typeface="Times New Roman" panose="02020603050405020304" pitchFamily="18" charset="0"/>
              </a:rPr>
              <a:t>Create spaces where women may come together to connect and offer one another support</a:t>
            </a:r>
          </a:p>
          <a:p>
            <a:pPr marL="342900" indent="-342900">
              <a:buFont typeface="Arial" panose="020B0604020202020204" pitchFamily="34" charset="0"/>
              <a:buChar char="•"/>
            </a:pPr>
            <a:r>
              <a:rPr lang="en-IN" sz="4000" dirty="0">
                <a:latin typeface="Times New Roman" panose="02020603050405020304" pitchFamily="18" charset="0"/>
                <a:cs typeface="Times New Roman" panose="02020603050405020304" pitchFamily="18" charset="0"/>
              </a:rPr>
              <a:t>Economic self-sufficiency strategies need to be proactive </a:t>
            </a:r>
          </a:p>
          <a:p>
            <a:pPr marL="342900" indent="-342900">
              <a:buFont typeface="Arial" panose="020B0604020202020204" pitchFamily="34" charset="0"/>
              <a:buChar char="•"/>
            </a:pPr>
            <a:endParaRPr lang="en-IN" sz="4000" dirty="0"/>
          </a:p>
        </p:txBody>
      </p:sp>
      <p:sp>
        <p:nvSpPr>
          <p:cNvPr id="11" name="Text Placeholder 10">
            <a:extLst>
              <a:ext uri="{FF2B5EF4-FFF2-40B4-BE49-F238E27FC236}">
                <a16:creationId xmlns:a16="http://schemas.microsoft.com/office/drawing/2014/main" xmlns="" id="{F641841A-54DE-F445-A718-355188557039}"/>
              </a:ext>
            </a:extLst>
          </p:cNvPr>
          <p:cNvSpPr>
            <a:spLocks noGrp="1"/>
          </p:cNvSpPr>
          <p:nvPr>
            <p:ph type="body" sz="quarter" idx="27"/>
          </p:nvPr>
        </p:nvSpPr>
        <p:spPr>
          <a:xfrm>
            <a:off x="32964381" y="24583393"/>
            <a:ext cx="10047018" cy="861766"/>
          </a:xfrm>
          <a:solidFill>
            <a:srgbClr val="002060"/>
          </a:solidFill>
        </p:spPr>
        <p:style>
          <a:lnRef idx="1">
            <a:schemeClr val="accent1"/>
          </a:lnRef>
          <a:fillRef idx="2">
            <a:schemeClr val="accent1"/>
          </a:fillRef>
          <a:effectRef idx="1">
            <a:schemeClr val="accent1"/>
          </a:effectRef>
          <a:fontRef idx="minor">
            <a:schemeClr val="dk1"/>
          </a:fontRef>
        </p:style>
        <p:txBody>
          <a:bodyPr/>
          <a:lstStyle/>
          <a:p>
            <a:r>
              <a:rPr lang="en-IN" sz="4400" dirty="0">
                <a:solidFill>
                  <a:schemeClr val="bg1"/>
                </a:solidFill>
              </a:rPr>
              <a:t>REFERENCES</a:t>
            </a:r>
            <a:endParaRPr lang="en-US" sz="4400" dirty="0">
              <a:solidFill>
                <a:schemeClr val="bg1"/>
              </a:solidFill>
            </a:endParaRPr>
          </a:p>
        </p:txBody>
      </p:sp>
      <p:sp>
        <p:nvSpPr>
          <p:cNvPr id="12" name="Text Placeholder 11">
            <a:extLst>
              <a:ext uri="{FF2B5EF4-FFF2-40B4-BE49-F238E27FC236}">
                <a16:creationId xmlns:a16="http://schemas.microsoft.com/office/drawing/2014/main" xmlns="" id="{15A77928-6D48-FC48-808A-E68EF48360FB}"/>
              </a:ext>
            </a:extLst>
          </p:cNvPr>
          <p:cNvSpPr>
            <a:spLocks noGrp="1"/>
          </p:cNvSpPr>
          <p:nvPr>
            <p:ph type="body" sz="quarter" idx="28"/>
          </p:nvPr>
        </p:nvSpPr>
        <p:spPr>
          <a:xfrm>
            <a:off x="32964381" y="25660292"/>
            <a:ext cx="10052050" cy="5896977"/>
          </a:xfrm>
          <a:solidFill>
            <a:schemeClr val="accent1">
              <a:lumMod val="20000"/>
              <a:lumOff val="80000"/>
            </a:schemeClr>
          </a:solidFill>
        </p:spPr>
        <p:txBody>
          <a:bodyPr/>
          <a:lstStyle/>
          <a:p>
            <a:pPr marL="285750" indent="-285750" algn="just">
              <a:buFont typeface="Arial" panose="020B0604020202020204" pitchFamily="34" charset="0"/>
              <a:buChar char="•"/>
            </a:pPr>
            <a:r>
              <a:rPr lang="en-IN" sz="3400" dirty="0">
                <a:effectLst/>
                <a:latin typeface="Times New Roman" panose="02020603050405020304" pitchFamily="18" charset="0"/>
                <a:ea typeface="Calibri" panose="020F0502020204030204" pitchFamily="34" charset="0"/>
                <a:cs typeface="Times New Roman" panose="02020603050405020304" pitchFamily="18" charset="0"/>
              </a:rPr>
              <a:t>Violence against women [Internet]. [cited 2022 Feb 21]. Available from: </a:t>
            </a:r>
            <a:r>
              <a:rPr lang="en-IN" sz="3400" dirty="0">
                <a:effectLst/>
                <a:latin typeface="Times New Roman" panose="02020603050405020304" pitchFamily="18"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xmlns="" val="tx"/>
                    </a:ext>
                  </a:extLst>
                </a:hlinkClick>
              </a:rPr>
              <a:t>https://www.who.int/westernpacific/health-topics/violence-against-women</a:t>
            </a:r>
            <a:endParaRPr lang="en-IN" sz="34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en-IN" sz="3400" dirty="0">
                <a:effectLst/>
                <a:latin typeface="Times New Roman" panose="02020603050405020304" pitchFamily="18" charset="0"/>
                <a:ea typeface="Calibri" panose="020F0502020204030204" pitchFamily="34" charset="0"/>
                <a:cs typeface="Times New Roman" panose="02020603050405020304" pitchFamily="18" charset="0"/>
              </a:rPr>
              <a:t>National Family Health Survey (NFHS-5) [Internet]. [cited 2022 Feb 21]. Available </a:t>
            </a:r>
            <a:r>
              <a:rPr lang="en-IN" sz="3400" dirty="0" err="1">
                <a:effectLst/>
                <a:latin typeface="Times New Roman" panose="02020603050405020304" pitchFamily="18" charset="0"/>
                <a:ea typeface="Calibri" panose="020F0502020204030204" pitchFamily="34" charset="0"/>
                <a:cs typeface="Times New Roman" panose="02020603050405020304" pitchFamily="18" charset="0"/>
              </a:rPr>
              <a:t>from:http</a:t>
            </a:r>
            <a:r>
              <a:rPr lang="en-IN" sz="3400" dirty="0">
                <a:effectLst/>
                <a:latin typeface="Times New Roman" panose="02020603050405020304" pitchFamily="18" charset="0"/>
                <a:ea typeface="Calibri" panose="020F0502020204030204" pitchFamily="34" charset="0"/>
                <a:cs typeface="Times New Roman" panose="02020603050405020304" pitchFamily="18" charset="0"/>
              </a:rPr>
              <a:t>://rchiips.org/</a:t>
            </a:r>
            <a:r>
              <a:rPr lang="en-IN" sz="3400" dirty="0" err="1">
                <a:effectLst/>
                <a:latin typeface="Times New Roman" panose="02020603050405020304" pitchFamily="18" charset="0"/>
                <a:ea typeface="Calibri" panose="020F0502020204030204" pitchFamily="34" charset="0"/>
                <a:cs typeface="Times New Roman" panose="02020603050405020304" pitchFamily="18" charset="0"/>
              </a:rPr>
              <a:t>nfhs</a:t>
            </a:r>
            <a:r>
              <a:rPr lang="en-IN" sz="3400" dirty="0">
                <a:effectLst/>
                <a:latin typeface="Times New Roman" panose="02020603050405020304" pitchFamily="18" charset="0"/>
                <a:ea typeface="Calibri" panose="020F0502020204030204" pitchFamily="34" charset="0"/>
                <a:cs typeface="Times New Roman" panose="02020603050405020304" pitchFamily="18" charset="0"/>
              </a:rPr>
              <a:t>/factsheet_NFHS-5.shtml</a:t>
            </a:r>
          </a:p>
          <a:p>
            <a:pPr marL="285750" indent="-285750" algn="just">
              <a:buFont typeface="Arial" panose="020B0604020202020204" pitchFamily="34" charset="0"/>
              <a:buChar char="•"/>
            </a:pPr>
            <a:r>
              <a:rPr lang="en-IN" sz="3400" dirty="0">
                <a:effectLst/>
                <a:latin typeface="Times New Roman" panose="02020603050405020304" pitchFamily="18" charset="0"/>
                <a:ea typeface="Calibri" panose="020F0502020204030204" pitchFamily="34" charset="0"/>
              </a:rPr>
              <a:t>Roy AS, Sen N, </a:t>
            </a:r>
            <a:r>
              <a:rPr lang="en-IN" sz="3400" dirty="0" err="1">
                <a:effectLst/>
                <a:latin typeface="Times New Roman" panose="02020603050405020304" pitchFamily="18" charset="0"/>
                <a:ea typeface="Calibri" panose="020F0502020204030204" pitchFamily="34" charset="0"/>
              </a:rPr>
              <a:t>Bagchi</a:t>
            </a:r>
            <a:r>
              <a:rPr lang="en-IN" sz="3400" dirty="0">
                <a:effectLst/>
                <a:latin typeface="Times New Roman" panose="02020603050405020304" pitchFamily="18" charset="0"/>
                <a:ea typeface="Calibri" panose="020F0502020204030204" pitchFamily="34" charset="0"/>
              </a:rPr>
              <a:t> SS. Gender-based Violence in India in Covid-19 Lockdown. :15.</a:t>
            </a:r>
            <a:endParaRPr lang="en-IN" sz="3400" dirty="0"/>
          </a:p>
          <a:p>
            <a:endParaRPr lang="en-US" sz="2800" dirty="0"/>
          </a:p>
        </p:txBody>
      </p:sp>
      <p:sp>
        <p:nvSpPr>
          <p:cNvPr id="15" name="Text Placeholder 14">
            <a:extLst>
              <a:ext uri="{FF2B5EF4-FFF2-40B4-BE49-F238E27FC236}">
                <a16:creationId xmlns:a16="http://schemas.microsoft.com/office/drawing/2014/main" xmlns="" id="{49C7C664-4AB0-A147-ABBE-224EDE5467C6}"/>
              </a:ext>
            </a:extLst>
          </p:cNvPr>
          <p:cNvSpPr>
            <a:spLocks noGrp="1"/>
          </p:cNvSpPr>
          <p:nvPr>
            <p:ph type="body" sz="quarter" idx="96"/>
          </p:nvPr>
        </p:nvSpPr>
        <p:spPr>
          <a:xfrm>
            <a:off x="1166745" y="15819950"/>
            <a:ext cx="10056813" cy="5201402"/>
          </a:xfrm>
          <a:solidFill>
            <a:schemeClr val="accent1">
              <a:lumMod val="20000"/>
              <a:lumOff val="80000"/>
            </a:schemeClr>
          </a:solidFill>
        </p:spPr>
        <p:txBody>
          <a:bodyPr/>
          <a:lstStyle/>
          <a:p>
            <a:pPr marL="342900" lvl="0" indent="-342900" algn="just">
              <a:spcAft>
                <a:spcPts val="800"/>
              </a:spcAft>
              <a:buFont typeface="Arial" panose="020B0604020202020204" pitchFamily="34" charset="0"/>
              <a:buChar char="•"/>
            </a:pPr>
            <a:r>
              <a:rPr lang="en-IN" sz="3000" dirty="0">
                <a:latin typeface="Times New Roman" panose="02020603050405020304" pitchFamily="18" charset="0"/>
                <a:cs typeface="Times New Roman" panose="02020603050405020304" pitchFamily="18" charset="0"/>
              </a:rPr>
              <a:t>To determine the existing status of GBV including physical, emotional, and sexual violence in women aged 18-49 years.</a:t>
            </a:r>
          </a:p>
          <a:p>
            <a:pPr marL="342900" lvl="0" indent="-342900" algn="just">
              <a:spcAft>
                <a:spcPts val="800"/>
              </a:spcAft>
              <a:buFont typeface="Arial" panose="020B0604020202020204" pitchFamily="34" charset="0"/>
              <a:buChar char="•"/>
            </a:pPr>
            <a:r>
              <a:rPr lang="en-IN" sz="3000" dirty="0">
                <a:latin typeface="Times New Roman" panose="02020603050405020304" pitchFamily="18" charset="0"/>
                <a:cs typeface="Times New Roman" panose="02020603050405020304" pitchFamily="18" charset="0"/>
              </a:rPr>
              <a:t>To assess the determinants of GBV namely age and age at marriage, disparity in education and incomes of the partners.</a:t>
            </a:r>
          </a:p>
          <a:p>
            <a:pPr marL="342900" lvl="0" indent="-342900" algn="just">
              <a:spcAft>
                <a:spcPts val="800"/>
              </a:spcAft>
              <a:buFont typeface="Arial" panose="020B0604020202020204" pitchFamily="34" charset="0"/>
              <a:buChar char="•"/>
            </a:pPr>
            <a:r>
              <a:rPr lang="en-IN" sz="3000" dirty="0">
                <a:latin typeface="Times New Roman" panose="02020603050405020304" pitchFamily="18" charset="0"/>
                <a:cs typeface="Times New Roman" panose="02020603050405020304" pitchFamily="18" charset="0"/>
              </a:rPr>
              <a:t>To analyse the correlation between deprivation and intimate partner interpersonal conflict in women aged 18-49 years.</a:t>
            </a:r>
          </a:p>
          <a:p>
            <a:pPr marL="342900" lvl="0" indent="-342900" algn="just">
              <a:spcAft>
                <a:spcPts val="800"/>
              </a:spcAft>
              <a:buFont typeface="Arial" panose="020B0604020202020204" pitchFamily="34" charset="0"/>
              <a:buChar char="•"/>
            </a:pPr>
            <a:r>
              <a:rPr lang="en-IN" sz="3000" dirty="0">
                <a:latin typeface="Times New Roman" panose="02020603050405020304" pitchFamily="18" charset="0"/>
                <a:cs typeface="Times New Roman" panose="02020603050405020304" pitchFamily="18" charset="0"/>
              </a:rPr>
              <a:t>To analyse the correlation between alcoholism and intimate partner interpersonal conflict in women aged 18-49 years.</a:t>
            </a:r>
            <a:endParaRPr lang="en-IN" sz="3000" dirty="0"/>
          </a:p>
        </p:txBody>
      </p:sp>
      <p:sp>
        <p:nvSpPr>
          <p:cNvPr id="18" name="Text Placeholder 17">
            <a:extLst>
              <a:ext uri="{FF2B5EF4-FFF2-40B4-BE49-F238E27FC236}">
                <a16:creationId xmlns:a16="http://schemas.microsoft.com/office/drawing/2014/main" xmlns="" id="{9FFCC562-221F-8240-980C-DCE8D467C705}"/>
              </a:ext>
            </a:extLst>
          </p:cNvPr>
          <p:cNvSpPr>
            <a:spLocks noGrp="1"/>
          </p:cNvSpPr>
          <p:nvPr>
            <p:ph type="body" sz="quarter" idx="153"/>
          </p:nvPr>
        </p:nvSpPr>
        <p:spPr>
          <a:xfrm>
            <a:off x="6139544" y="330441"/>
            <a:ext cx="33543970" cy="2351785"/>
          </a:xfrm>
        </p:spPr>
        <p:txBody>
          <a:bodyPr>
            <a:noAutofit/>
          </a:bodyPr>
          <a:lstStyle/>
          <a:p>
            <a:pPr algn="ctr">
              <a:lnSpc>
                <a:spcPct val="107000"/>
              </a:lnSpc>
              <a:spcAft>
                <a:spcPts val="800"/>
              </a:spcAft>
            </a:pPr>
            <a:r>
              <a:rPr lang="en-IN" sz="6600" b="1" dirty="0">
                <a:effectLst/>
                <a:latin typeface="Times New Roman" panose="02020603050405020304" pitchFamily="18" charset="0"/>
                <a:ea typeface="Calibri" panose="020F0502020204030204" pitchFamily="34" charset="0"/>
                <a:cs typeface="Times New Roman" panose="02020603050405020304" pitchFamily="18" charset="0"/>
              </a:rPr>
              <a:t>An Exploratory study of Determinants of Intimate partner conflict and Gender based Violence in Bhatti mines, Chhatarpur area of Delhi</a:t>
            </a:r>
            <a:endParaRPr lang="en-US" sz="9600" dirty="0"/>
          </a:p>
        </p:txBody>
      </p:sp>
      <p:sp>
        <p:nvSpPr>
          <p:cNvPr id="13" name="TextBox 12"/>
          <p:cNvSpPr txBox="1"/>
          <p:nvPr/>
        </p:nvSpPr>
        <p:spPr>
          <a:xfrm>
            <a:off x="9353139" y="2636232"/>
            <a:ext cx="29005901" cy="1569660"/>
          </a:xfrm>
          <a:prstGeom prst="rect">
            <a:avLst/>
          </a:prstGeom>
          <a:noFill/>
        </p:spPr>
        <p:txBody>
          <a:bodyPr wrap="square" rtlCol="0">
            <a:spAutoFit/>
          </a:bodyPr>
          <a:lstStyle/>
          <a:p>
            <a:pPr algn="ctr"/>
            <a:r>
              <a:rPr lang="en-IN" sz="4800" dirty="0" err="1" smtClean="0">
                <a:solidFill>
                  <a:schemeClr val="bg1"/>
                </a:solidFill>
                <a:latin typeface="Times New Roman" panose="02020603050405020304" pitchFamily="18" charset="0"/>
                <a:cs typeface="Times New Roman" panose="02020603050405020304" pitchFamily="18" charset="0"/>
              </a:rPr>
              <a:t>Swadhapriya</a:t>
            </a:r>
            <a:r>
              <a:rPr lang="en-IN" sz="4800" dirty="0" smtClean="0">
                <a:solidFill>
                  <a:schemeClr val="bg1"/>
                </a:solidFill>
                <a:latin typeface="Times New Roman" panose="02020603050405020304" pitchFamily="18" charset="0"/>
                <a:cs typeface="Times New Roman" panose="02020603050405020304" pitchFamily="18" charset="0"/>
              </a:rPr>
              <a:t> </a:t>
            </a:r>
            <a:r>
              <a:rPr lang="en-IN" sz="4800" dirty="0">
                <a:solidFill>
                  <a:schemeClr val="bg1"/>
                </a:solidFill>
                <a:latin typeface="Times New Roman" panose="02020603050405020304" pitchFamily="18" charset="0"/>
                <a:cs typeface="Times New Roman" panose="02020603050405020304" pitchFamily="18" charset="0"/>
              </a:rPr>
              <a:t>Das </a:t>
            </a:r>
            <a:r>
              <a:rPr lang="en-IN" sz="4800" dirty="0" err="1" smtClean="0">
                <a:solidFill>
                  <a:schemeClr val="bg1"/>
                </a:solidFill>
                <a:latin typeface="Times New Roman" panose="02020603050405020304" pitchFamily="18" charset="0"/>
                <a:cs typeface="Times New Roman" panose="02020603050405020304" pitchFamily="18" charset="0"/>
              </a:rPr>
              <a:t>Chaudhuri</a:t>
            </a:r>
            <a:endParaRPr lang="en-IN" sz="4800" dirty="0" smtClean="0">
              <a:solidFill>
                <a:schemeClr val="bg1"/>
              </a:solidFill>
              <a:latin typeface="Times New Roman" panose="02020603050405020304" pitchFamily="18" charset="0"/>
              <a:cs typeface="Times New Roman" panose="02020603050405020304" pitchFamily="18" charset="0"/>
            </a:endParaRPr>
          </a:p>
          <a:p>
            <a:pPr algn="ctr"/>
            <a:r>
              <a:rPr lang="en-IN" sz="4800" dirty="0" smtClean="0">
                <a:solidFill>
                  <a:schemeClr val="bg1"/>
                </a:solidFill>
                <a:latin typeface="Times New Roman" panose="02020603050405020304" pitchFamily="18" charset="0"/>
                <a:cs typeface="Times New Roman" panose="02020603050405020304" pitchFamily="18" charset="0"/>
              </a:rPr>
              <a:t>Faculty Mentor: Dr. </a:t>
            </a:r>
            <a:r>
              <a:rPr lang="en-IN" sz="4800" dirty="0" err="1" smtClean="0">
                <a:solidFill>
                  <a:schemeClr val="bg1"/>
                </a:solidFill>
                <a:latin typeface="Times New Roman" panose="02020603050405020304" pitchFamily="18" charset="0"/>
                <a:cs typeface="Times New Roman" panose="02020603050405020304" pitchFamily="18" charset="0"/>
              </a:rPr>
              <a:t>Rohini</a:t>
            </a:r>
            <a:r>
              <a:rPr lang="en-IN" sz="4800" dirty="0" smtClean="0">
                <a:solidFill>
                  <a:schemeClr val="bg1"/>
                </a:solidFill>
                <a:latin typeface="Times New Roman" panose="02020603050405020304" pitchFamily="18" charset="0"/>
                <a:cs typeface="Times New Roman" panose="02020603050405020304" pitchFamily="18" charset="0"/>
              </a:rPr>
              <a:t> </a:t>
            </a:r>
            <a:r>
              <a:rPr lang="en-IN" sz="4800" dirty="0" err="1" smtClean="0">
                <a:solidFill>
                  <a:schemeClr val="bg1"/>
                </a:solidFill>
                <a:latin typeface="Times New Roman" panose="02020603050405020304" pitchFamily="18" charset="0"/>
                <a:cs typeface="Times New Roman" panose="02020603050405020304" pitchFamily="18" charset="0"/>
              </a:rPr>
              <a:t>Ruhil</a:t>
            </a:r>
            <a:endParaRPr lang="en-IN" sz="4800" dirty="0">
              <a:solidFill>
                <a:schemeClr val="bg1"/>
              </a:solidFill>
              <a:latin typeface="Times New Roman" panose="02020603050405020304" pitchFamily="18" charset="0"/>
              <a:cs typeface="Times New Roman" panose="02020603050405020304" pitchFamily="18" charset="0"/>
            </a:endParaRPr>
          </a:p>
        </p:txBody>
      </p:sp>
      <p:pic>
        <p:nvPicPr>
          <p:cNvPr id="34" name="Picture 33">
            <a:extLst>
              <a:ext uri="{FF2B5EF4-FFF2-40B4-BE49-F238E27FC236}">
                <a16:creationId xmlns:a16="http://schemas.microsoft.com/office/drawing/2014/main" xmlns="" id="{49AF29CC-7083-02FD-68EA-A0D7EC0B112C}"/>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 y="0"/>
            <a:ext cx="6613170" cy="39089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5" name="Picture 34">
            <a:extLst>
              <a:ext uri="{FF2B5EF4-FFF2-40B4-BE49-F238E27FC236}">
                <a16:creationId xmlns:a16="http://schemas.microsoft.com/office/drawing/2014/main" xmlns="" id="{EB9EA688-AB86-7ADE-274D-02C86D41BF67}"/>
              </a:ext>
            </a:extLst>
          </p:cNvPr>
          <p:cNvPicPr>
            <a:picLocks noChangeAspect="1"/>
          </p:cNvPicPr>
          <p:nvPr/>
        </p:nvPicPr>
        <p:blipFill rotWithShape="1">
          <a:blip r:embed="rId5"/>
          <a:srcRect l="846" t="16818" r="92007" b="71090"/>
          <a:stretch/>
        </p:blipFill>
        <p:spPr>
          <a:xfrm>
            <a:off x="39683513" y="47750"/>
            <a:ext cx="4182356" cy="3978723"/>
          </a:xfrm>
          <a:prstGeom prst="rect">
            <a:avLst/>
          </a:prstGeom>
        </p:spPr>
      </p:pic>
      <p:sp>
        <p:nvSpPr>
          <p:cNvPr id="38" name="Text Placeholder 3">
            <a:extLst>
              <a:ext uri="{FF2B5EF4-FFF2-40B4-BE49-F238E27FC236}">
                <a16:creationId xmlns:a16="http://schemas.microsoft.com/office/drawing/2014/main" xmlns="" id="{7C6EF983-22FC-8CB8-EC6E-663270C31FB3}"/>
              </a:ext>
            </a:extLst>
          </p:cNvPr>
          <p:cNvSpPr txBox="1">
            <a:spLocks/>
          </p:cNvSpPr>
          <p:nvPr/>
        </p:nvSpPr>
        <p:spPr>
          <a:xfrm>
            <a:off x="1157297" y="14870369"/>
            <a:ext cx="10050462" cy="861766"/>
          </a:xfrm>
          <a:prstGeom prst="rect">
            <a:avLst/>
          </a:prstGeom>
          <a:solidFill>
            <a:srgbClr val="002060"/>
          </a:solidFill>
        </p:spPr>
        <p:style>
          <a:lnRef idx="1">
            <a:schemeClr val="accent1"/>
          </a:lnRef>
          <a:fillRef idx="2">
            <a:schemeClr val="accent1"/>
          </a:fillRef>
          <a:effectRef idx="1">
            <a:schemeClr val="accent1"/>
          </a:effectRef>
          <a:fontRef idx="minor">
            <a:schemeClr val="dk1"/>
          </a:fontRef>
        </p:style>
        <p:txBody>
          <a:bodyPr wrap="square" lIns="91436" tIns="91436" rIns="91436" bIns="91436" anchor="ctr" anchorCtr="0">
            <a:spAutoFit/>
          </a:bodyPr>
          <a:lstStyle>
            <a:lvl1pPr marL="0" indent="0" algn="ctr" defTabSz="4388900" rtl="0" eaLnBrk="1" latinLnBrk="0" hangingPunct="1">
              <a:spcBef>
                <a:spcPct val="20000"/>
              </a:spcBef>
              <a:buFont typeface="Arial" pitchFamily="34" charset="0"/>
              <a:buNone/>
              <a:defRPr sz="3700" b="1" u="sng" kern="1200" baseline="0">
                <a:solidFill>
                  <a:schemeClr val="accent1">
                    <a:lumMod val="50000"/>
                  </a:schemeClr>
                </a:solidFill>
                <a:latin typeface="Calibri" panose="020F0502020204030204" pitchFamily="34" charset="0"/>
                <a:ea typeface="+mn-ea"/>
                <a:cs typeface="Calibri" panose="020F0502020204030204" pitchFamily="34" charset="0"/>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IN" sz="4400" dirty="0">
                <a:solidFill>
                  <a:schemeClr val="bg1"/>
                </a:solidFill>
              </a:rPr>
              <a:t>OBJECTIVES</a:t>
            </a:r>
            <a:endParaRPr lang="en-US" sz="4400" dirty="0">
              <a:solidFill>
                <a:schemeClr val="bg1"/>
              </a:solidFill>
            </a:endParaRPr>
          </a:p>
        </p:txBody>
      </p:sp>
      <p:graphicFrame>
        <p:nvGraphicFramePr>
          <p:cNvPr id="43" name="Chart 42">
            <a:extLst>
              <a:ext uri="{FF2B5EF4-FFF2-40B4-BE49-F238E27FC236}">
                <a16:creationId xmlns:a16="http://schemas.microsoft.com/office/drawing/2014/main" xmlns="" id="{379FF8D2-9CBC-C9AB-5CEB-C2896D10B8AF}"/>
              </a:ext>
            </a:extLst>
          </p:cNvPr>
          <p:cNvGraphicFramePr/>
          <p:nvPr>
            <p:extLst>
              <p:ext uri="{D42A27DB-BD31-4B8C-83A1-F6EECF244321}">
                <p14:modId xmlns:p14="http://schemas.microsoft.com/office/powerpoint/2010/main" xmlns="" val="509690098"/>
              </p:ext>
            </p:extLst>
          </p:nvPr>
        </p:nvGraphicFramePr>
        <p:xfrm>
          <a:off x="11817340" y="11727002"/>
          <a:ext cx="10155148" cy="5904011"/>
        </p:xfrm>
        <a:graphic>
          <a:graphicData uri="http://schemas.openxmlformats.org/drawingml/2006/chart">
            <c:chart xmlns:c="http://schemas.openxmlformats.org/drawingml/2006/chart" xmlns:r="http://schemas.openxmlformats.org/officeDocument/2006/relationships" r:id="rId6"/>
          </a:graphicData>
        </a:graphic>
      </p:graphicFrame>
      <p:sp>
        <p:nvSpPr>
          <p:cNvPr id="44" name="Text Box 8">
            <a:extLst>
              <a:ext uri="{FF2B5EF4-FFF2-40B4-BE49-F238E27FC236}">
                <a16:creationId xmlns:a16="http://schemas.microsoft.com/office/drawing/2014/main" xmlns="" id="{F02750C6-4146-218F-4CD7-AB314EA47405}"/>
              </a:ext>
            </a:extLst>
          </p:cNvPr>
          <p:cNvSpPr txBox="1"/>
          <p:nvPr/>
        </p:nvSpPr>
        <p:spPr>
          <a:xfrm>
            <a:off x="11779388" y="17158381"/>
            <a:ext cx="3385022" cy="482374"/>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b="1" dirty="0">
                <a:effectLst/>
                <a:latin typeface="Times New Roman" panose="02020603050405020304" pitchFamily="18" charset="0"/>
                <a:ea typeface="Calibri" panose="020F0502020204030204" pitchFamily="34" charset="0"/>
                <a:cs typeface="Kokila" panose="020B0604020202020204" pitchFamily="34" charset="0"/>
              </a:rPr>
              <a:t>p-value = 0.0000001</a:t>
            </a:r>
            <a:endParaRPr lang="en-IN" sz="2800" dirty="0">
              <a:effectLst/>
              <a:latin typeface="Calibri" panose="020F0502020204030204" pitchFamily="34" charset="0"/>
              <a:ea typeface="Calibri" panose="020F0502020204030204" pitchFamily="34" charset="0"/>
              <a:cs typeface="Kokila" panose="020B0604020202020204" pitchFamily="34" charset="0"/>
            </a:endParaRPr>
          </a:p>
        </p:txBody>
      </p:sp>
      <p:pic>
        <p:nvPicPr>
          <p:cNvPr id="50" name="Picture 49">
            <a:extLst>
              <a:ext uri="{FF2B5EF4-FFF2-40B4-BE49-F238E27FC236}">
                <a16:creationId xmlns:a16="http://schemas.microsoft.com/office/drawing/2014/main" xmlns="" id="{DA57B7D4-DC39-F442-C410-A7500B3FE91E}"/>
              </a:ext>
            </a:extLst>
          </p:cNvPr>
          <p:cNvPicPr>
            <a:picLocks noChangeAspect="1"/>
          </p:cNvPicPr>
          <p:nvPr/>
        </p:nvPicPr>
        <p:blipFill rotWithShape="1">
          <a:blip r:embed="rId7">
            <a:extLst>
              <a:ext uri="{28A0092B-C50C-407E-A947-70E740481C1C}">
                <a14:useLocalDpi xmlns:a14="http://schemas.microsoft.com/office/drawing/2010/main" xmlns="" val="0"/>
              </a:ext>
            </a:extLst>
          </a:blip>
          <a:srcRect l="11382"/>
          <a:stretch/>
        </p:blipFill>
        <p:spPr>
          <a:xfrm>
            <a:off x="22339149" y="24255036"/>
            <a:ext cx="5263895" cy="7464276"/>
          </a:xfrm>
          <a:prstGeom prst="rect">
            <a:avLst/>
          </a:prstGeom>
        </p:spPr>
      </p:pic>
      <p:pic>
        <p:nvPicPr>
          <p:cNvPr id="54" name="Picture 13" descr="A picture containing text, tree, outdoor, forest&#10;&#10;Description automatically generated">
            <a:extLst>
              <a:ext uri="{FF2B5EF4-FFF2-40B4-BE49-F238E27FC236}">
                <a16:creationId xmlns:a16="http://schemas.microsoft.com/office/drawing/2014/main" xmlns="" id="{DD0EC71D-E84D-81EC-DEF7-795529ADB8E7}"/>
              </a:ext>
            </a:extLst>
          </p:cNvPr>
          <p:cNvPicPr>
            <a:picLocks noChangeAspect="1"/>
          </p:cNvPicPr>
          <p:nvPr/>
        </p:nvPicPr>
        <p:blipFill rotWithShape="1">
          <a:blip r:embed="rId8"/>
          <a:srcRect l="-247" t="8627" r="1841" b="9059"/>
          <a:stretch/>
        </p:blipFill>
        <p:spPr>
          <a:xfrm>
            <a:off x="27743899" y="24216411"/>
            <a:ext cx="4786351" cy="7464277"/>
          </a:xfrm>
          <a:prstGeom prst="rect">
            <a:avLst/>
          </a:prstGeom>
        </p:spPr>
      </p:pic>
      <p:pic>
        <p:nvPicPr>
          <p:cNvPr id="1028" name="Picture 4" descr="Senegal: Fighting Gender-Based Violence At the Grassroots in Senegal -  allAfrica.com">
            <a:extLst>
              <a:ext uri="{FF2B5EF4-FFF2-40B4-BE49-F238E27FC236}">
                <a16:creationId xmlns:a16="http://schemas.microsoft.com/office/drawing/2014/main" xmlns="" id="{B42CC7BD-6549-4DDE-38F2-C9EC13B61626}"/>
              </a:ext>
            </a:extLst>
          </p:cNvPr>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32779305" y="17860479"/>
            <a:ext cx="10121162" cy="6032621"/>
          </a:xfrm>
          <a:prstGeom prst="rect">
            <a:avLst/>
          </a:prstGeom>
          <a:noFill/>
          <a:extLst>
            <a:ext uri="{909E8E84-426E-40DD-AFC4-6F175D3DCCD1}">
              <a14:hiddenFill xmlns:a14="http://schemas.microsoft.com/office/drawing/2010/main" xmlns="">
                <a:solidFill>
                  <a:srgbClr val="FFFFFF"/>
                </a:solidFill>
              </a14:hiddenFill>
            </a:ext>
          </a:extLst>
        </p:spPr>
      </p:pic>
      <p:pic>
        <p:nvPicPr>
          <p:cNvPr id="33" name="Picture 32">
            <a:extLst>
              <a:ext uri="{FF2B5EF4-FFF2-40B4-BE49-F238E27FC236}">
                <a16:creationId xmlns:a16="http://schemas.microsoft.com/office/drawing/2014/main" xmlns="" id="{D1B905F6-1CD3-936A-CDAF-29C447F05FED}"/>
              </a:ext>
            </a:extLst>
          </p:cNvPr>
          <p:cNvPicPr>
            <a:picLocks noChangeAspect="1"/>
          </p:cNvPicPr>
          <p:nvPr/>
        </p:nvPicPr>
        <p:blipFill>
          <a:blip r:embed="rId10"/>
          <a:stretch>
            <a:fillRect/>
          </a:stretch>
        </p:blipFill>
        <p:spPr>
          <a:xfrm>
            <a:off x="874769" y="22416003"/>
            <a:ext cx="21116925" cy="9198935"/>
          </a:xfrm>
          <a:prstGeom prst="rect">
            <a:avLst/>
          </a:prstGeom>
        </p:spPr>
      </p:pic>
      <p:graphicFrame>
        <p:nvGraphicFramePr>
          <p:cNvPr id="46" name="Chart 45">
            <a:extLst>
              <a:ext uri="{FF2B5EF4-FFF2-40B4-BE49-F238E27FC236}">
                <a16:creationId xmlns:a16="http://schemas.microsoft.com/office/drawing/2014/main" xmlns="" id="{6DBDF948-5C9D-2B4F-EDE7-748311B15AB4}"/>
              </a:ext>
            </a:extLst>
          </p:cNvPr>
          <p:cNvGraphicFramePr/>
          <p:nvPr>
            <p:extLst>
              <p:ext uri="{D42A27DB-BD31-4B8C-83A1-F6EECF244321}">
                <p14:modId xmlns:p14="http://schemas.microsoft.com/office/powerpoint/2010/main" xmlns="" val="3271982925"/>
              </p:ext>
            </p:extLst>
          </p:nvPr>
        </p:nvGraphicFramePr>
        <p:xfrm>
          <a:off x="11831205" y="17917277"/>
          <a:ext cx="10179236" cy="5977739"/>
        </p:xfrm>
        <a:graphic>
          <a:graphicData uri="http://schemas.openxmlformats.org/drawingml/2006/chart">
            <c:chart xmlns:c="http://schemas.openxmlformats.org/drawingml/2006/chart" xmlns:r="http://schemas.openxmlformats.org/officeDocument/2006/relationships" r:id="rId11"/>
          </a:graphicData>
        </a:graphic>
      </p:graphicFrame>
      <p:sp>
        <p:nvSpPr>
          <p:cNvPr id="48" name="Text Box 7">
            <a:extLst>
              <a:ext uri="{FF2B5EF4-FFF2-40B4-BE49-F238E27FC236}">
                <a16:creationId xmlns:a16="http://schemas.microsoft.com/office/drawing/2014/main" xmlns="" id="{7118523F-5FDD-46C7-59EC-063AF4E98B6F}"/>
              </a:ext>
            </a:extLst>
          </p:cNvPr>
          <p:cNvSpPr txBox="1"/>
          <p:nvPr/>
        </p:nvSpPr>
        <p:spPr>
          <a:xfrm>
            <a:off x="11817340" y="23338567"/>
            <a:ext cx="2802764" cy="461248"/>
          </a:xfrm>
          <a:prstGeom prst="rect">
            <a:avLst/>
          </a:prstGeo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b="1" dirty="0">
                <a:solidFill>
                  <a:schemeClr val="tx1"/>
                </a:solidFill>
                <a:effectLst/>
                <a:latin typeface="Times New Roman" panose="02020603050405020304" pitchFamily="18" charset="0"/>
                <a:ea typeface="Calibri" panose="020F0502020204030204" pitchFamily="34" charset="0"/>
                <a:cs typeface="Kokila" panose="020B0604020202020204" pitchFamily="34" charset="0"/>
              </a:rPr>
              <a:t>p-value = 0.004</a:t>
            </a:r>
            <a:endParaRPr lang="en-IN" sz="2800" b="1" dirty="0">
              <a:solidFill>
                <a:schemeClr val="tx1"/>
              </a:solidFill>
              <a:effectLst/>
              <a:ea typeface="Calibri" panose="020F0502020204030204" pitchFamily="34" charset="0"/>
              <a:cs typeface="Kokila" panose="020B0604020202020204" pitchFamily="34" charset="0"/>
            </a:endParaRPr>
          </a:p>
        </p:txBody>
      </p:sp>
      <p:graphicFrame>
        <p:nvGraphicFramePr>
          <p:cNvPr id="42" name="Chart 41">
            <a:extLst>
              <a:ext uri="{FF2B5EF4-FFF2-40B4-BE49-F238E27FC236}">
                <a16:creationId xmlns:a16="http://schemas.microsoft.com/office/drawing/2014/main" xmlns="" id="{CFACDE65-725D-3D07-797D-00BB69F8F48B}"/>
              </a:ext>
            </a:extLst>
          </p:cNvPr>
          <p:cNvGraphicFramePr>
            <a:graphicFrameLocks/>
          </p:cNvGraphicFramePr>
          <p:nvPr>
            <p:extLst>
              <p:ext uri="{D42A27DB-BD31-4B8C-83A1-F6EECF244321}">
                <p14:modId xmlns:p14="http://schemas.microsoft.com/office/powerpoint/2010/main" xmlns="" val="806221498"/>
              </p:ext>
            </p:extLst>
          </p:nvPr>
        </p:nvGraphicFramePr>
        <p:xfrm>
          <a:off x="11890120" y="5638376"/>
          <a:ext cx="10017447" cy="5904011"/>
        </p:xfrm>
        <a:graphic>
          <a:graphicData uri="http://schemas.openxmlformats.org/drawingml/2006/chart">
            <c:chart xmlns:c="http://schemas.openxmlformats.org/drawingml/2006/chart" xmlns:r="http://schemas.openxmlformats.org/officeDocument/2006/relationships" r:id="rId12"/>
          </a:graphicData>
        </a:graphic>
      </p:graphicFrame>
      <p:sp>
        <p:nvSpPr>
          <p:cNvPr id="5" name="TextBox 4">
            <a:extLst>
              <a:ext uri="{FF2B5EF4-FFF2-40B4-BE49-F238E27FC236}">
                <a16:creationId xmlns:a16="http://schemas.microsoft.com/office/drawing/2014/main" xmlns="" id="{1F59E63A-92C4-F4D3-E1C0-3539C86500B9}"/>
              </a:ext>
            </a:extLst>
          </p:cNvPr>
          <p:cNvSpPr txBox="1"/>
          <p:nvPr/>
        </p:nvSpPr>
        <p:spPr>
          <a:xfrm>
            <a:off x="21552052" y="31719312"/>
            <a:ext cx="10836921" cy="1259628"/>
          </a:xfrm>
          <a:prstGeom prst="rect">
            <a:avLst/>
          </a:prstGeom>
          <a:solidFill>
            <a:schemeClr val="accent1">
              <a:lumMod val="50000"/>
            </a:schemeClr>
          </a:solidFill>
        </p:spPr>
        <p:txBody>
          <a:bodyPr wrap="square" rtlCol="0">
            <a:spAutoFit/>
          </a:bodyPr>
          <a:lstStyle/>
          <a:p>
            <a:endParaRPr lang="en-IN" sz="2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699530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3C3EEF6-7280-4B5C-74F0-85C6BEEEF938}"/>
              </a:ext>
            </a:extLst>
          </p:cNvPr>
          <p:cNvSpPr>
            <a:spLocks noGrp="1"/>
          </p:cNvSpPr>
          <p:nvPr>
            <p:ph type="body" sz="quarter" idx="10"/>
          </p:nvPr>
        </p:nvSpPr>
        <p:spPr/>
        <p:txBody>
          <a:bodyPr/>
          <a:lstStyle/>
          <a:p>
            <a:endParaRPr lang="en-IN"/>
          </a:p>
        </p:txBody>
      </p:sp>
      <p:sp>
        <p:nvSpPr>
          <p:cNvPr id="3" name="Text Placeholder 2">
            <a:extLst>
              <a:ext uri="{FF2B5EF4-FFF2-40B4-BE49-F238E27FC236}">
                <a16:creationId xmlns:a16="http://schemas.microsoft.com/office/drawing/2014/main" xmlns="" id="{F303D2B8-E21D-7B87-4C2D-89706BBF94E9}"/>
              </a:ext>
            </a:extLst>
          </p:cNvPr>
          <p:cNvSpPr>
            <a:spLocks noGrp="1"/>
          </p:cNvSpPr>
          <p:nvPr>
            <p:ph type="body" sz="quarter" idx="11"/>
          </p:nvPr>
        </p:nvSpPr>
        <p:spPr/>
        <p:txBody>
          <a:bodyPr/>
          <a:lstStyle/>
          <a:p>
            <a:endParaRPr lang="en-IN"/>
          </a:p>
        </p:txBody>
      </p:sp>
      <p:sp>
        <p:nvSpPr>
          <p:cNvPr id="4" name="Text Placeholder 3">
            <a:extLst>
              <a:ext uri="{FF2B5EF4-FFF2-40B4-BE49-F238E27FC236}">
                <a16:creationId xmlns:a16="http://schemas.microsoft.com/office/drawing/2014/main" xmlns="" id="{1323C2AA-DDF5-75C4-639E-E0546B1A7D98}"/>
              </a:ext>
            </a:extLst>
          </p:cNvPr>
          <p:cNvSpPr>
            <a:spLocks noGrp="1"/>
          </p:cNvSpPr>
          <p:nvPr>
            <p:ph type="body" sz="quarter" idx="20"/>
          </p:nvPr>
        </p:nvSpPr>
        <p:spPr/>
        <p:txBody>
          <a:bodyPr/>
          <a:lstStyle/>
          <a:p>
            <a:endParaRPr lang="en-IN"/>
          </a:p>
        </p:txBody>
      </p:sp>
      <p:sp>
        <p:nvSpPr>
          <p:cNvPr id="5" name="Text Placeholder 4">
            <a:extLst>
              <a:ext uri="{FF2B5EF4-FFF2-40B4-BE49-F238E27FC236}">
                <a16:creationId xmlns:a16="http://schemas.microsoft.com/office/drawing/2014/main" xmlns="" id="{593E21AD-B1B6-AD08-0F07-2853E8BF065D}"/>
              </a:ext>
            </a:extLst>
          </p:cNvPr>
          <p:cNvSpPr>
            <a:spLocks noGrp="1"/>
          </p:cNvSpPr>
          <p:nvPr>
            <p:ph type="body" sz="quarter" idx="21"/>
          </p:nvPr>
        </p:nvSpPr>
        <p:spPr/>
        <p:txBody>
          <a:bodyPr/>
          <a:lstStyle/>
          <a:p>
            <a:endParaRPr lang="en-IN"/>
          </a:p>
        </p:txBody>
      </p:sp>
      <p:sp>
        <p:nvSpPr>
          <p:cNvPr id="6" name="Text Placeholder 5">
            <a:extLst>
              <a:ext uri="{FF2B5EF4-FFF2-40B4-BE49-F238E27FC236}">
                <a16:creationId xmlns:a16="http://schemas.microsoft.com/office/drawing/2014/main" xmlns="" id="{F3D59A43-C370-40E7-E11E-6072641C1E6C}"/>
              </a:ext>
            </a:extLst>
          </p:cNvPr>
          <p:cNvSpPr>
            <a:spLocks noGrp="1"/>
          </p:cNvSpPr>
          <p:nvPr>
            <p:ph type="body" sz="quarter" idx="22"/>
          </p:nvPr>
        </p:nvSpPr>
        <p:spPr/>
        <p:txBody>
          <a:bodyPr/>
          <a:lstStyle/>
          <a:p>
            <a:endParaRPr lang="en-IN" dirty="0"/>
          </a:p>
        </p:txBody>
      </p:sp>
      <p:sp>
        <p:nvSpPr>
          <p:cNvPr id="7" name="Text Placeholder 6">
            <a:extLst>
              <a:ext uri="{FF2B5EF4-FFF2-40B4-BE49-F238E27FC236}">
                <a16:creationId xmlns:a16="http://schemas.microsoft.com/office/drawing/2014/main" xmlns="" id="{4D168B6B-7109-C6B3-B0CA-543C3109DEC9}"/>
              </a:ext>
            </a:extLst>
          </p:cNvPr>
          <p:cNvSpPr>
            <a:spLocks noGrp="1"/>
          </p:cNvSpPr>
          <p:nvPr>
            <p:ph type="body" sz="quarter" idx="23"/>
          </p:nvPr>
        </p:nvSpPr>
        <p:spPr/>
        <p:txBody>
          <a:bodyPr/>
          <a:lstStyle/>
          <a:p>
            <a:endParaRPr lang="en-IN"/>
          </a:p>
        </p:txBody>
      </p:sp>
      <p:sp>
        <p:nvSpPr>
          <p:cNvPr id="8" name="Text Placeholder 7">
            <a:extLst>
              <a:ext uri="{FF2B5EF4-FFF2-40B4-BE49-F238E27FC236}">
                <a16:creationId xmlns:a16="http://schemas.microsoft.com/office/drawing/2014/main" xmlns="" id="{62A3251A-5525-88E7-A69D-35CBC01E7714}"/>
              </a:ext>
            </a:extLst>
          </p:cNvPr>
          <p:cNvSpPr>
            <a:spLocks noGrp="1"/>
          </p:cNvSpPr>
          <p:nvPr>
            <p:ph type="body" sz="quarter" idx="24"/>
          </p:nvPr>
        </p:nvSpPr>
        <p:spPr/>
        <p:txBody>
          <a:bodyPr/>
          <a:lstStyle/>
          <a:p>
            <a:endParaRPr lang="en-IN"/>
          </a:p>
        </p:txBody>
      </p:sp>
      <p:sp>
        <p:nvSpPr>
          <p:cNvPr id="9" name="Text Placeholder 8">
            <a:extLst>
              <a:ext uri="{FF2B5EF4-FFF2-40B4-BE49-F238E27FC236}">
                <a16:creationId xmlns:a16="http://schemas.microsoft.com/office/drawing/2014/main" xmlns="" id="{87CAE6CB-C90A-04EE-1BE7-974364ADB768}"/>
              </a:ext>
            </a:extLst>
          </p:cNvPr>
          <p:cNvSpPr>
            <a:spLocks noGrp="1"/>
          </p:cNvSpPr>
          <p:nvPr>
            <p:ph type="body" sz="quarter" idx="25"/>
          </p:nvPr>
        </p:nvSpPr>
        <p:spPr/>
        <p:txBody>
          <a:bodyPr/>
          <a:lstStyle/>
          <a:p>
            <a:endParaRPr lang="en-IN"/>
          </a:p>
        </p:txBody>
      </p:sp>
      <p:sp>
        <p:nvSpPr>
          <p:cNvPr id="10" name="Text Placeholder 9">
            <a:extLst>
              <a:ext uri="{FF2B5EF4-FFF2-40B4-BE49-F238E27FC236}">
                <a16:creationId xmlns:a16="http://schemas.microsoft.com/office/drawing/2014/main" xmlns="" id="{E8C8D2C9-4C2E-71CD-1D6D-0CC324969BCA}"/>
              </a:ext>
            </a:extLst>
          </p:cNvPr>
          <p:cNvSpPr>
            <a:spLocks noGrp="1"/>
          </p:cNvSpPr>
          <p:nvPr>
            <p:ph type="body" sz="quarter" idx="26"/>
          </p:nvPr>
        </p:nvSpPr>
        <p:spPr/>
        <p:txBody>
          <a:bodyPr/>
          <a:lstStyle/>
          <a:p>
            <a:endParaRPr lang="en-IN"/>
          </a:p>
        </p:txBody>
      </p:sp>
      <p:sp>
        <p:nvSpPr>
          <p:cNvPr id="11" name="Text Placeholder 10">
            <a:extLst>
              <a:ext uri="{FF2B5EF4-FFF2-40B4-BE49-F238E27FC236}">
                <a16:creationId xmlns:a16="http://schemas.microsoft.com/office/drawing/2014/main" xmlns="" id="{25BB00E2-6939-CF38-0BA4-1549193473E2}"/>
              </a:ext>
            </a:extLst>
          </p:cNvPr>
          <p:cNvSpPr>
            <a:spLocks noGrp="1"/>
          </p:cNvSpPr>
          <p:nvPr>
            <p:ph type="body" sz="quarter" idx="27"/>
          </p:nvPr>
        </p:nvSpPr>
        <p:spPr/>
        <p:txBody>
          <a:bodyPr/>
          <a:lstStyle/>
          <a:p>
            <a:endParaRPr lang="en-IN"/>
          </a:p>
        </p:txBody>
      </p:sp>
      <p:sp>
        <p:nvSpPr>
          <p:cNvPr id="12" name="Text Placeholder 11">
            <a:extLst>
              <a:ext uri="{FF2B5EF4-FFF2-40B4-BE49-F238E27FC236}">
                <a16:creationId xmlns:a16="http://schemas.microsoft.com/office/drawing/2014/main" xmlns="" id="{2227C322-C173-CA34-48FB-1B64F01B4C6B}"/>
              </a:ext>
            </a:extLst>
          </p:cNvPr>
          <p:cNvSpPr>
            <a:spLocks noGrp="1"/>
          </p:cNvSpPr>
          <p:nvPr>
            <p:ph type="body" sz="quarter" idx="28"/>
          </p:nvPr>
        </p:nvSpPr>
        <p:spPr/>
        <p:txBody>
          <a:bodyPr/>
          <a:lstStyle/>
          <a:p>
            <a:endParaRPr lang="en-IN"/>
          </a:p>
        </p:txBody>
      </p:sp>
      <p:sp>
        <p:nvSpPr>
          <p:cNvPr id="13" name="Text Placeholder 12">
            <a:extLst>
              <a:ext uri="{FF2B5EF4-FFF2-40B4-BE49-F238E27FC236}">
                <a16:creationId xmlns:a16="http://schemas.microsoft.com/office/drawing/2014/main" xmlns="" id="{B51282ED-52C4-C692-921A-84C4BB4B634D}"/>
              </a:ext>
            </a:extLst>
          </p:cNvPr>
          <p:cNvSpPr>
            <a:spLocks noGrp="1"/>
          </p:cNvSpPr>
          <p:nvPr>
            <p:ph type="body" sz="quarter" idx="29"/>
          </p:nvPr>
        </p:nvSpPr>
        <p:spPr/>
        <p:txBody>
          <a:bodyPr/>
          <a:lstStyle/>
          <a:p>
            <a:endParaRPr lang="en-IN"/>
          </a:p>
        </p:txBody>
      </p:sp>
      <p:sp>
        <p:nvSpPr>
          <p:cNvPr id="14" name="Text Placeholder 13">
            <a:extLst>
              <a:ext uri="{FF2B5EF4-FFF2-40B4-BE49-F238E27FC236}">
                <a16:creationId xmlns:a16="http://schemas.microsoft.com/office/drawing/2014/main" xmlns="" id="{B04F3993-5E74-613C-6A8A-84847673C5C1}"/>
              </a:ext>
            </a:extLst>
          </p:cNvPr>
          <p:cNvSpPr>
            <a:spLocks noGrp="1"/>
          </p:cNvSpPr>
          <p:nvPr>
            <p:ph type="body" sz="quarter" idx="30"/>
          </p:nvPr>
        </p:nvSpPr>
        <p:spPr/>
        <p:txBody>
          <a:bodyPr/>
          <a:lstStyle/>
          <a:p>
            <a:endParaRPr lang="en-IN"/>
          </a:p>
        </p:txBody>
      </p:sp>
      <p:sp>
        <p:nvSpPr>
          <p:cNvPr id="15" name="Text Placeholder 14">
            <a:extLst>
              <a:ext uri="{FF2B5EF4-FFF2-40B4-BE49-F238E27FC236}">
                <a16:creationId xmlns:a16="http://schemas.microsoft.com/office/drawing/2014/main" xmlns="" id="{B9FAD448-6282-2824-1ED1-AD5626C3B042}"/>
              </a:ext>
            </a:extLst>
          </p:cNvPr>
          <p:cNvSpPr>
            <a:spLocks noGrp="1"/>
          </p:cNvSpPr>
          <p:nvPr>
            <p:ph type="body" sz="quarter" idx="96"/>
          </p:nvPr>
        </p:nvSpPr>
        <p:spPr/>
        <p:txBody>
          <a:bodyPr/>
          <a:lstStyle/>
          <a:p>
            <a:endParaRPr lang="en-IN"/>
          </a:p>
        </p:txBody>
      </p:sp>
      <p:sp>
        <p:nvSpPr>
          <p:cNvPr id="16" name="Text Placeholder 15">
            <a:extLst>
              <a:ext uri="{FF2B5EF4-FFF2-40B4-BE49-F238E27FC236}">
                <a16:creationId xmlns:a16="http://schemas.microsoft.com/office/drawing/2014/main" xmlns="" id="{8B35AA01-A5D3-2671-F104-51AF1795911F}"/>
              </a:ext>
            </a:extLst>
          </p:cNvPr>
          <p:cNvSpPr>
            <a:spLocks noGrp="1"/>
          </p:cNvSpPr>
          <p:nvPr>
            <p:ph type="body" sz="quarter" idx="150"/>
          </p:nvPr>
        </p:nvSpPr>
        <p:spPr/>
        <p:txBody>
          <a:bodyPr/>
          <a:lstStyle/>
          <a:p>
            <a:endParaRPr lang="en-IN"/>
          </a:p>
        </p:txBody>
      </p:sp>
      <p:sp>
        <p:nvSpPr>
          <p:cNvPr id="17" name="Text Placeholder 16">
            <a:extLst>
              <a:ext uri="{FF2B5EF4-FFF2-40B4-BE49-F238E27FC236}">
                <a16:creationId xmlns:a16="http://schemas.microsoft.com/office/drawing/2014/main" xmlns="" id="{59825216-5798-1E28-F631-35B11350F6DA}"/>
              </a:ext>
            </a:extLst>
          </p:cNvPr>
          <p:cNvSpPr>
            <a:spLocks noGrp="1"/>
          </p:cNvSpPr>
          <p:nvPr>
            <p:ph type="body" sz="quarter" idx="151"/>
          </p:nvPr>
        </p:nvSpPr>
        <p:spPr/>
        <p:txBody>
          <a:bodyPr/>
          <a:lstStyle/>
          <a:p>
            <a:endParaRPr lang="en-IN"/>
          </a:p>
        </p:txBody>
      </p:sp>
      <p:sp>
        <p:nvSpPr>
          <p:cNvPr id="18" name="Text Placeholder 17">
            <a:extLst>
              <a:ext uri="{FF2B5EF4-FFF2-40B4-BE49-F238E27FC236}">
                <a16:creationId xmlns:a16="http://schemas.microsoft.com/office/drawing/2014/main" xmlns="" id="{CC2B177F-2130-7905-1E0F-AC7E7D8F40E6}"/>
              </a:ext>
            </a:extLst>
          </p:cNvPr>
          <p:cNvSpPr>
            <a:spLocks noGrp="1"/>
          </p:cNvSpPr>
          <p:nvPr>
            <p:ph type="body" sz="quarter" idx="153"/>
          </p:nvPr>
        </p:nvSpPr>
        <p:spPr/>
        <p:txBody>
          <a:bodyPr/>
          <a:lstStyle/>
          <a:p>
            <a:endParaRPr lang="en-IN"/>
          </a:p>
        </p:txBody>
      </p:sp>
      <p:graphicFrame>
        <p:nvGraphicFramePr>
          <p:cNvPr id="19" name="Table 6">
            <a:extLst>
              <a:ext uri="{FF2B5EF4-FFF2-40B4-BE49-F238E27FC236}">
                <a16:creationId xmlns:a16="http://schemas.microsoft.com/office/drawing/2014/main" xmlns="" id="{772C6E15-5F92-DE2A-6D3B-224C7317ADAD}"/>
              </a:ext>
            </a:extLst>
          </p:cNvPr>
          <p:cNvGraphicFramePr>
            <a:graphicFrameLocks noGrp="1"/>
          </p:cNvGraphicFramePr>
          <p:nvPr>
            <p:extLst>
              <p:ext uri="{D42A27DB-BD31-4B8C-83A1-F6EECF244321}">
                <p14:modId xmlns:p14="http://schemas.microsoft.com/office/powerpoint/2010/main" xmlns="" val="89152250"/>
              </p:ext>
            </p:extLst>
          </p:nvPr>
        </p:nvGraphicFramePr>
        <p:xfrm>
          <a:off x="1274908" y="22620334"/>
          <a:ext cx="9717405" cy="8874962"/>
        </p:xfrm>
        <a:graphic>
          <a:graphicData uri="http://schemas.openxmlformats.org/drawingml/2006/table">
            <a:tbl>
              <a:tblPr bandCol="1">
                <a:tableStyleId>{BC89EF96-8CEA-46FF-86C4-4CE0E7609802}</a:tableStyleId>
              </a:tblPr>
              <a:tblGrid>
                <a:gridCol w="3438970">
                  <a:extLst>
                    <a:ext uri="{9D8B030D-6E8A-4147-A177-3AD203B41FA5}">
                      <a16:colId xmlns:a16="http://schemas.microsoft.com/office/drawing/2014/main" xmlns="" val="2907156784"/>
                    </a:ext>
                  </a:extLst>
                </a:gridCol>
                <a:gridCol w="6278435">
                  <a:extLst>
                    <a:ext uri="{9D8B030D-6E8A-4147-A177-3AD203B41FA5}">
                      <a16:colId xmlns:a16="http://schemas.microsoft.com/office/drawing/2014/main" xmlns="" val="401547310"/>
                    </a:ext>
                  </a:extLst>
                </a:gridCol>
              </a:tblGrid>
              <a:tr h="564923">
                <a:tc>
                  <a:txBody>
                    <a:bodyPr/>
                    <a:lstStyle>
                      <a:lvl1pPr marL="0" algn="l" defTabSz="1728033" rtl="0" eaLnBrk="1" latinLnBrk="0" hangingPunct="1">
                        <a:defRPr sz="3402" kern="1200">
                          <a:solidFill>
                            <a:schemeClr val="dk1"/>
                          </a:solidFill>
                          <a:latin typeface="Arial"/>
                        </a:defRPr>
                      </a:lvl1pPr>
                      <a:lvl2pPr marL="864017" algn="l" defTabSz="1728033" rtl="0" eaLnBrk="1" latinLnBrk="0" hangingPunct="1">
                        <a:defRPr sz="3402" kern="1200">
                          <a:solidFill>
                            <a:schemeClr val="dk1"/>
                          </a:solidFill>
                          <a:latin typeface="Arial"/>
                        </a:defRPr>
                      </a:lvl2pPr>
                      <a:lvl3pPr marL="1728033" algn="l" defTabSz="1728033" rtl="0" eaLnBrk="1" latinLnBrk="0" hangingPunct="1">
                        <a:defRPr sz="3402" kern="1200">
                          <a:solidFill>
                            <a:schemeClr val="dk1"/>
                          </a:solidFill>
                          <a:latin typeface="Arial"/>
                        </a:defRPr>
                      </a:lvl3pPr>
                      <a:lvl4pPr marL="2592050" algn="l" defTabSz="1728033" rtl="0" eaLnBrk="1" latinLnBrk="0" hangingPunct="1">
                        <a:defRPr sz="3402" kern="1200">
                          <a:solidFill>
                            <a:schemeClr val="dk1"/>
                          </a:solidFill>
                          <a:latin typeface="Arial"/>
                        </a:defRPr>
                      </a:lvl4pPr>
                      <a:lvl5pPr marL="3456066" algn="l" defTabSz="1728033" rtl="0" eaLnBrk="1" latinLnBrk="0" hangingPunct="1">
                        <a:defRPr sz="3402" kern="1200">
                          <a:solidFill>
                            <a:schemeClr val="dk1"/>
                          </a:solidFill>
                          <a:latin typeface="Arial"/>
                        </a:defRPr>
                      </a:lvl5pPr>
                      <a:lvl6pPr marL="4320083" algn="l" defTabSz="1728033" rtl="0" eaLnBrk="1" latinLnBrk="0" hangingPunct="1">
                        <a:defRPr sz="3402" kern="1200">
                          <a:solidFill>
                            <a:schemeClr val="dk1"/>
                          </a:solidFill>
                          <a:latin typeface="Arial"/>
                        </a:defRPr>
                      </a:lvl6pPr>
                      <a:lvl7pPr marL="5184099" algn="l" defTabSz="1728033" rtl="0" eaLnBrk="1" latinLnBrk="0" hangingPunct="1">
                        <a:defRPr sz="3402" kern="1200">
                          <a:solidFill>
                            <a:schemeClr val="dk1"/>
                          </a:solidFill>
                          <a:latin typeface="Arial"/>
                        </a:defRPr>
                      </a:lvl7pPr>
                      <a:lvl8pPr marL="6048116" algn="l" defTabSz="1728033" rtl="0" eaLnBrk="1" latinLnBrk="0" hangingPunct="1">
                        <a:defRPr sz="3402" kern="1200">
                          <a:solidFill>
                            <a:schemeClr val="dk1"/>
                          </a:solidFill>
                          <a:latin typeface="Arial"/>
                        </a:defRPr>
                      </a:lvl8pPr>
                      <a:lvl9pPr marL="6912132" algn="l" defTabSz="1728033" rtl="0" eaLnBrk="1" latinLnBrk="0" hangingPunct="1">
                        <a:defRPr sz="3402" kern="1200">
                          <a:solidFill>
                            <a:schemeClr val="dk1"/>
                          </a:solidFill>
                          <a:latin typeface="Arial"/>
                        </a:defRPr>
                      </a:lvl9pPr>
                    </a:lstStyle>
                    <a:p>
                      <a:pPr algn="ctr"/>
                      <a:r>
                        <a:rPr lang="en-US" sz="2400" b="1" dirty="0">
                          <a:solidFill>
                            <a:schemeClr val="tx1"/>
                          </a:solidFill>
                        </a:rPr>
                        <a:t>Study</a:t>
                      </a:r>
                    </a:p>
                    <a:p>
                      <a:pPr algn="ctr"/>
                      <a:r>
                        <a:rPr lang="en-US" sz="2400" b="1" dirty="0">
                          <a:solidFill>
                            <a:schemeClr val="tx1"/>
                          </a:solidFill>
                        </a:rPr>
                        <a:t>design</a:t>
                      </a:r>
                      <a:endParaRPr lang="en-IN" sz="2400" b="1" dirty="0">
                        <a:solidFill>
                          <a:schemeClr val="tx1"/>
                        </a:solidFill>
                        <a:latin typeface="Times New Roman" panose="02020603050405020304" pitchFamily="18" charset="0"/>
                        <a:cs typeface="Times New Roman" panose="02020603050405020304" pitchFamily="18" charset="0"/>
                      </a:endParaRPr>
                    </a:p>
                  </a:txBody>
                  <a:tcPr/>
                </a:tc>
                <a:tc>
                  <a:txBody>
                    <a:bodyPr/>
                    <a:lstStyle>
                      <a:lvl1pPr marL="0" algn="l" defTabSz="1728033" rtl="0" eaLnBrk="1" latinLnBrk="0" hangingPunct="1">
                        <a:defRPr sz="3402" kern="1200">
                          <a:solidFill>
                            <a:schemeClr val="dk1"/>
                          </a:solidFill>
                          <a:latin typeface="Arial"/>
                        </a:defRPr>
                      </a:lvl1pPr>
                      <a:lvl2pPr marL="864017" algn="l" defTabSz="1728033" rtl="0" eaLnBrk="1" latinLnBrk="0" hangingPunct="1">
                        <a:defRPr sz="3402" kern="1200">
                          <a:solidFill>
                            <a:schemeClr val="dk1"/>
                          </a:solidFill>
                          <a:latin typeface="Arial"/>
                        </a:defRPr>
                      </a:lvl2pPr>
                      <a:lvl3pPr marL="1728033" algn="l" defTabSz="1728033" rtl="0" eaLnBrk="1" latinLnBrk="0" hangingPunct="1">
                        <a:defRPr sz="3402" kern="1200">
                          <a:solidFill>
                            <a:schemeClr val="dk1"/>
                          </a:solidFill>
                          <a:latin typeface="Arial"/>
                        </a:defRPr>
                      </a:lvl3pPr>
                      <a:lvl4pPr marL="2592050" algn="l" defTabSz="1728033" rtl="0" eaLnBrk="1" latinLnBrk="0" hangingPunct="1">
                        <a:defRPr sz="3402" kern="1200">
                          <a:solidFill>
                            <a:schemeClr val="dk1"/>
                          </a:solidFill>
                          <a:latin typeface="Arial"/>
                        </a:defRPr>
                      </a:lvl4pPr>
                      <a:lvl5pPr marL="3456066" algn="l" defTabSz="1728033" rtl="0" eaLnBrk="1" latinLnBrk="0" hangingPunct="1">
                        <a:defRPr sz="3402" kern="1200">
                          <a:solidFill>
                            <a:schemeClr val="dk1"/>
                          </a:solidFill>
                          <a:latin typeface="Arial"/>
                        </a:defRPr>
                      </a:lvl5pPr>
                      <a:lvl6pPr marL="4320083" algn="l" defTabSz="1728033" rtl="0" eaLnBrk="1" latinLnBrk="0" hangingPunct="1">
                        <a:defRPr sz="3402" kern="1200">
                          <a:solidFill>
                            <a:schemeClr val="dk1"/>
                          </a:solidFill>
                          <a:latin typeface="Arial"/>
                        </a:defRPr>
                      </a:lvl6pPr>
                      <a:lvl7pPr marL="5184099" algn="l" defTabSz="1728033" rtl="0" eaLnBrk="1" latinLnBrk="0" hangingPunct="1">
                        <a:defRPr sz="3402" kern="1200">
                          <a:solidFill>
                            <a:schemeClr val="dk1"/>
                          </a:solidFill>
                          <a:latin typeface="Arial"/>
                        </a:defRPr>
                      </a:lvl7pPr>
                      <a:lvl8pPr marL="6048116" algn="l" defTabSz="1728033" rtl="0" eaLnBrk="1" latinLnBrk="0" hangingPunct="1">
                        <a:defRPr sz="3402" kern="1200">
                          <a:solidFill>
                            <a:schemeClr val="dk1"/>
                          </a:solidFill>
                          <a:latin typeface="Arial"/>
                        </a:defRPr>
                      </a:lvl8pPr>
                      <a:lvl9pPr marL="6912132" algn="l" defTabSz="1728033" rtl="0" eaLnBrk="1" latinLnBrk="0" hangingPunct="1">
                        <a:defRPr sz="3402" kern="1200">
                          <a:solidFill>
                            <a:schemeClr val="dk1"/>
                          </a:solidFill>
                          <a:latin typeface="Aria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IN" sz="2400" dirty="0">
                          <a:solidFill>
                            <a:schemeClr val="tx1"/>
                          </a:solidFill>
                          <a:effectLst/>
                        </a:rPr>
                        <a:t>Cross sectional survey </a:t>
                      </a:r>
                      <a:endParaRPr lang="en-IN" sz="2400" kern="1200" dirty="0">
                        <a:solidFill>
                          <a:schemeClr val="tx1"/>
                        </a:solidFill>
                        <a:effectLst/>
                        <a:latin typeface="Times New Roman" panose="02020603050405020304" pitchFamily="18" charset="0"/>
                        <a:ea typeface="+mn-ea"/>
                        <a:cs typeface="Times New Roman" panose="02020603050405020304" pitchFamily="18" charset="0"/>
                      </a:endParaRPr>
                    </a:p>
                  </a:txBody>
                  <a:tcPr>
                    <a:solidFill>
                      <a:srgbClr val="E1F4FF"/>
                    </a:solidFill>
                  </a:tcPr>
                </a:tc>
                <a:extLst>
                  <a:ext uri="{0D108BD9-81ED-4DB2-BD59-A6C34878D82A}">
                    <a16:rowId xmlns:a16="http://schemas.microsoft.com/office/drawing/2014/main" xmlns="" val="2391228167"/>
                  </a:ext>
                </a:extLst>
              </a:tr>
              <a:tr h="713904">
                <a:tc>
                  <a:txBody>
                    <a:bodyPr/>
                    <a:lstStyle>
                      <a:lvl1pPr marL="0" algn="l" defTabSz="1728033" rtl="0" eaLnBrk="1" latinLnBrk="0" hangingPunct="1">
                        <a:defRPr sz="3402" kern="1200">
                          <a:solidFill>
                            <a:schemeClr val="dk1"/>
                          </a:solidFill>
                          <a:latin typeface="Arial"/>
                        </a:defRPr>
                      </a:lvl1pPr>
                      <a:lvl2pPr marL="864017" algn="l" defTabSz="1728033" rtl="0" eaLnBrk="1" latinLnBrk="0" hangingPunct="1">
                        <a:defRPr sz="3402" kern="1200">
                          <a:solidFill>
                            <a:schemeClr val="dk1"/>
                          </a:solidFill>
                          <a:latin typeface="Arial"/>
                        </a:defRPr>
                      </a:lvl2pPr>
                      <a:lvl3pPr marL="1728033" algn="l" defTabSz="1728033" rtl="0" eaLnBrk="1" latinLnBrk="0" hangingPunct="1">
                        <a:defRPr sz="3402" kern="1200">
                          <a:solidFill>
                            <a:schemeClr val="dk1"/>
                          </a:solidFill>
                          <a:latin typeface="Arial"/>
                        </a:defRPr>
                      </a:lvl3pPr>
                      <a:lvl4pPr marL="2592050" algn="l" defTabSz="1728033" rtl="0" eaLnBrk="1" latinLnBrk="0" hangingPunct="1">
                        <a:defRPr sz="3402" kern="1200">
                          <a:solidFill>
                            <a:schemeClr val="dk1"/>
                          </a:solidFill>
                          <a:latin typeface="Arial"/>
                        </a:defRPr>
                      </a:lvl4pPr>
                      <a:lvl5pPr marL="3456066" algn="l" defTabSz="1728033" rtl="0" eaLnBrk="1" latinLnBrk="0" hangingPunct="1">
                        <a:defRPr sz="3402" kern="1200">
                          <a:solidFill>
                            <a:schemeClr val="dk1"/>
                          </a:solidFill>
                          <a:latin typeface="Arial"/>
                        </a:defRPr>
                      </a:lvl5pPr>
                      <a:lvl6pPr marL="4320083" algn="l" defTabSz="1728033" rtl="0" eaLnBrk="1" latinLnBrk="0" hangingPunct="1">
                        <a:defRPr sz="3402" kern="1200">
                          <a:solidFill>
                            <a:schemeClr val="dk1"/>
                          </a:solidFill>
                          <a:latin typeface="Arial"/>
                        </a:defRPr>
                      </a:lvl6pPr>
                      <a:lvl7pPr marL="5184099" algn="l" defTabSz="1728033" rtl="0" eaLnBrk="1" latinLnBrk="0" hangingPunct="1">
                        <a:defRPr sz="3402" kern="1200">
                          <a:solidFill>
                            <a:schemeClr val="dk1"/>
                          </a:solidFill>
                          <a:latin typeface="Arial"/>
                        </a:defRPr>
                      </a:lvl7pPr>
                      <a:lvl8pPr marL="6048116" algn="l" defTabSz="1728033" rtl="0" eaLnBrk="1" latinLnBrk="0" hangingPunct="1">
                        <a:defRPr sz="3402" kern="1200">
                          <a:solidFill>
                            <a:schemeClr val="dk1"/>
                          </a:solidFill>
                          <a:latin typeface="Arial"/>
                        </a:defRPr>
                      </a:lvl8pPr>
                      <a:lvl9pPr marL="6912132" algn="l" defTabSz="1728033" rtl="0" eaLnBrk="1" latinLnBrk="0" hangingPunct="1">
                        <a:defRPr sz="3402" kern="1200">
                          <a:solidFill>
                            <a:schemeClr val="dk1"/>
                          </a:solidFill>
                          <a:latin typeface="Arial"/>
                        </a:defRPr>
                      </a:lvl9pPr>
                    </a:lstStyle>
                    <a:p>
                      <a:pPr algn="ctr"/>
                      <a:r>
                        <a:rPr lang="en-IN" sz="2400" b="1" dirty="0">
                          <a:solidFill>
                            <a:schemeClr val="tx1"/>
                          </a:solidFill>
                          <a:effectLst/>
                        </a:rPr>
                        <a:t>Study duration</a:t>
                      </a:r>
                      <a:endParaRPr lang="en-IN" sz="2400" b="1" dirty="0">
                        <a:solidFill>
                          <a:schemeClr val="tx1"/>
                        </a:solidFill>
                        <a:latin typeface="Times New Roman" panose="02020603050405020304" pitchFamily="18" charset="0"/>
                        <a:cs typeface="Times New Roman" panose="02020603050405020304" pitchFamily="18" charset="0"/>
                      </a:endParaRPr>
                    </a:p>
                  </a:txBody>
                  <a:tcPr/>
                </a:tc>
                <a:tc>
                  <a:txBody>
                    <a:bodyPr/>
                    <a:lstStyle>
                      <a:lvl1pPr marL="0" algn="l" defTabSz="1728033" rtl="0" eaLnBrk="1" latinLnBrk="0" hangingPunct="1">
                        <a:defRPr sz="3402" kern="1200">
                          <a:solidFill>
                            <a:schemeClr val="dk1"/>
                          </a:solidFill>
                          <a:latin typeface="Arial"/>
                        </a:defRPr>
                      </a:lvl1pPr>
                      <a:lvl2pPr marL="864017" algn="l" defTabSz="1728033" rtl="0" eaLnBrk="1" latinLnBrk="0" hangingPunct="1">
                        <a:defRPr sz="3402" kern="1200">
                          <a:solidFill>
                            <a:schemeClr val="dk1"/>
                          </a:solidFill>
                          <a:latin typeface="Arial"/>
                        </a:defRPr>
                      </a:lvl2pPr>
                      <a:lvl3pPr marL="1728033" algn="l" defTabSz="1728033" rtl="0" eaLnBrk="1" latinLnBrk="0" hangingPunct="1">
                        <a:defRPr sz="3402" kern="1200">
                          <a:solidFill>
                            <a:schemeClr val="dk1"/>
                          </a:solidFill>
                          <a:latin typeface="Arial"/>
                        </a:defRPr>
                      </a:lvl3pPr>
                      <a:lvl4pPr marL="2592050" algn="l" defTabSz="1728033" rtl="0" eaLnBrk="1" latinLnBrk="0" hangingPunct="1">
                        <a:defRPr sz="3402" kern="1200">
                          <a:solidFill>
                            <a:schemeClr val="dk1"/>
                          </a:solidFill>
                          <a:latin typeface="Arial"/>
                        </a:defRPr>
                      </a:lvl4pPr>
                      <a:lvl5pPr marL="3456066" algn="l" defTabSz="1728033" rtl="0" eaLnBrk="1" latinLnBrk="0" hangingPunct="1">
                        <a:defRPr sz="3402" kern="1200">
                          <a:solidFill>
                            <a:schemeClr val="dk1"/>
                          </a:solidFill>
                          <a:latin typeface="Arial"/>
                        </a:defRPr>
                      </a:lvl5pPr>
                      <a:lvl6pPr marL="4320083" algn="l" defTabSz="1728033" rtl="0" eaLnBrk="1" latinLnBrk="0" hangingPunct="1">
                        <a:defRPr sz="3402" kern="1200">
                          <a:solidFill>
                            <a:schemeClr val="dk1"/>
                          </a:solidFill>
                          <a:latin typeface="Arial"/>
                        </a:defRPr>
                      </a:lvl6pPr>
                      <a:lvl7pPr marL="5184099" algn="l" defTabSz="1728033" rtl="0" eaLnBrk="1" latinLnBrk="0" hangingPunct="1">
                        <a:defRPr sz="3402" kern="1200">
                          <a:solidFill>
                            <a:schemeClr val="dk1"/>
                          </a:solidFill>
                          <a:latin typeface="Arial"/>
                        </a:defRPr>
                      </a:lvl7pPr>
                      <a:lvl8pPr marL="6048116" algn="l" defTabSz="1728033" rtl="0" eaLnBrk="1" latinLnBrk="0" hangingPunct="1">
                        <a:defRPr sz="3402" kern="1200">
                          <a:solidFill>
                            <a:schemeClr val="dk1"/>
                          </a:solidFill>
                          <a:latin typeface="Arial"/>
                        </a:defRPr>
                      </a:lvl8pPr>
                      <a:lvl9pPr marL="6912132" algn="l" defTabSz="1728033" rtl="0" eaLnBrk="1" latinLnBrk="0" hangingPunct="1">
                        <a:defRPr sz="3402" kern="1200">
                          <a:solidFill>
                            <a:schemeClr val="dk1"/>
                          </a:solidFill>
                          <a:latin typeface="Aria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IN" sz="2400" dirty="0">
                          <a:solidFill>
                            <a:schemeClr val="tx1"/>
                          </a:solidFill>
                          <a:effectLst/>
                        </a:rPr>
                        <a:t>2 months (April 18th to June 17th, 2022)</a:t>
                      </a:r>
                      <a:endParaRPr lang="en-IN" sz="2400" kern="1200" dirty="0">
                        <a:solidFill>
                          <a:schemeClr val="tx1"/>
                        </a:solidFill>
                        <a:effectLst/>
                        <a:latin typeface="Times New Roman" panose="02020603050405020304" pitchFamily="18" charset="0"/>
                        <a:ea typeface="+mn-ea"/>
                        <a:cs typeface="Times New Roman" panose="02020603050405020304" pitchFamily="18" charset="0"/>
                      </a:endParaRPr>
                    </a:p>
                  </a:txBody>
                  <a:tcPr>
                    <a:solidFill>
                      <a:srgbClr val="E1F4FF"/>
                    </a:solidFill>
                  </a:tcPr>
                </a:tc>
                <a:extLst>
                  <a:ext uri="{0D108BD9-81ED-4DB2-BD59-A6C34878D82A}">
                    <a16:rowId xmlns:a16="http://schemas.microsoft.com/office/drawing/2014/main" xmlns="" val="1755680692"/>
                  </a:ext>
                </a:extLst>
              </a:tr>
              <a:tr h="1533363">
                <a:tc>
                  <a:txBody>
                    <a:bodyPr/>
                    <a:lstStyle>
                      <a:lvl1pPr marL="0" algn="l" defTabSz="1728033" rtl="0" eaLnBrk="1" latinLnBrk="0" hangingPunct="1">
                        <a:defRPr sz="3402" kern="1200">
                          <a:solidFill>
                            <a:schemeClr val="dk1"/>
                          </a:solidFill>
                          <a:latin typeface="Arial"/>
                        </a:defRPr>
                      </a:lvl1pPr>
                      <a:lvl2pPr marL="864017" algn="l" defTabSz="1728033" rtl="0" eaLnBrk="1" latinLnBrk="0" hangingPunct="1">
                        <a:defRPr sz="3402" kern="1200">
                          <a:solidFill>
                            <a:schemeClr val="dk1"/>
                          </a:solidFill>
                          <a:latin typeface="Arial"/>
                        </a:defRPr>
                      </a:lvl2pPr>
                      <a:lvl3pPr marL="1728033" algn="l" defTabSz="1728033" rtl="0" eaLnBrk="1" latinLnBrk="0" hangingPunct="1">
                        <a:defRPr sz="3402" kern="1200">
                          <a:solidFill>
                            <a:schemeClr val="dk1"/>
                          </a:solidFill>
                          <a:latin typeface="Arial"/>
                        </a:defRPr>
                      </a:lvl3pPr>
                      <a:lvl4pPr marL="2592050" algn="l" defTabSz="1728033" rtl="0" eaLnBrk="1" latinLnBrk="0" hangingPunct="1">
                        <a:defRPr sz="3402" kern="1200">
                          <a:solidFill>
                            <a:schemeClr val="dk1"/>
                          </a:solidFill>
                          <a:latin typeface="Arial"/>
                        </a:defRPr>
                      </a:lvl4pPr>
                      <a:lvl5pPr marL="3456066" algn="l" defTabSz="1728033" rtl="0" eaLnBrk="1" latinLnBrk="0" hangingPunct="1">
                        <a:defRPr sz="3402" kern="1200">
                          <a:solidFill>
                            <a:schemeClr val="dk1"/>
                          </a:solidFill>
                          <a:latin typeface="Arial"/>
                        </a:defRPr>
                      </a:lvl5pPr>
                      <a:lvl6pPr marL="4320083" algn="l" defTabSz="1728033" rtl="0" eaLnBrk="1" latinLnBrk="0" hangingPunct="1">
                        <a:defRPr sz="3402" kern="1200">
                          <a:solidFill>
                            <a:schemeClr val="dk1"/>
                          </a:solidFill>
                          <a:latin typeface="Arial"/>
                        </a:defRPr>
                      </a:lvl6pPr>
                      <a:lvl7pPr marL="5184099" algn="l" defTabSz="1728033" rtl="0" eaLnBrk="1" latinLnBrk="0" hangingPunct="1">
                        <a:defRPr sz="3402" kern="1200">
                          <a:solidFill>
                            <a:schemeClr val="dk1"/>
                          </a:solidFill>
                          <a:latin typeface="Arial"/>
                        </a:defRPr>
                      </a:lvl7pPr>
                      <a:lvl8pPr marL="6048116" algn="l" defTabSz="1728033" rtl="0" eaLnBrk="1" latinLnBrk="0" hangingPunct="1">
                        <a:defRPr sz="3402" kern="1200">
                          <a:solidFill>
                            <a:schemeClr val="dk1"/>
                          </a:solidFill>
                          <a:latin typeface="Arial"/>
                        </a:defRPr>
                      </a:lvl8pPr>
                      <a:lvl9pPr marL="6912132" algn="l" defTabSz="1728033" rtl="0" eaLnBrk="1" latinLnBrk="0" hangingPunct="1">
                        <a:defRPr sz="3402" kern="1200">
                          <a:solidFill>
                            <a:schemeClr val="dk1"/>
                          </a:solidFill>
                          <a:latin typeface="Arial"/>
                        </a:defRPr>
                      </a:lvl9pPr>
                    </a:lstStyle>
                    <a:p>
                      <a:pPr algn="ctr"/>
                      <a:endParaRPr lang="en-US" sz="2400" b="1" dirty="0">
                        <a:solidFill>
                          <a:schemeClr val="tx1"/>
                        </a:solidFill>
                      </a:endParaRPr>
                    </a:p>
                    <a:p>
                      <a:pPr algn="ctr"/>
                      <a:r>
                        <a:rPr lang="en-IN" sz="2400" b="1" dirty="0">
                          <a:solidFill>
                            <a:schemeClr val="tx1"/>
                          </a:solidFill>
                          <a:effectLst/>
                        </a:rPr>
                        <a:t>Study population</a:t>
                      </a:r>
                      <a:endParaRPr lang="en-IN" sz="2400" b="1" dirty="0">
                        <a:solidFill>
                          <a:schemeClr val="tx1"/>
                        </a:solidFill>
                        <a:latin typeface="Times New Roman" panose="02020603050405020304" pitchFamily="18" charset="0"/>
                        <a:cs typeface="Times New Roman" panose="02020603050405020304" pitchFamily="18" charset="0"/>
                      </a:endParaRPr>
                    </a:p>
                  </a:txBody>
                  <a:tcPr/>
                </a:tc>
                <a:tc>
                  <a:txBody>
                    <a:bodyPr/>
                    <a:lstStyle>
                      <a:lvl1pPr marL="0" algn="l" defTabSz="1728033" rtl="0" eaLnBrk="1" latinLnBrk="0" hangingPunct="1">
                        <a:defRPr sz="3402" kern="1200">
                          <a:solidFill>
                            <a:schemeClr val="dk1"/>
                          </a:solidFill>
                          <a:latin typeface="Arial"/>
                        </a:defRPr>
                      </a:lvl1pPr>
                      <a:lvl2pPr marL="864017" algn="l" defTabSz="1728033" rtl="0" eaLnBrk="1" latinLnBrk="0" hangingPunct="1">
                        <a:defRPr sz="3402" kern="1200">
                          <a:solidFill>
                            <a:schemeClr val="dk1"/>
                          </a:solidFill>
                          <a:latin typeface="Arial"/>
                        </a:defRPr>
                      </a:lvl2pPr>
                      <a:lvl3pPr marL="1728033" algn="l" defTabSz="1728033" rtl="0" eaLnBrk="1" latinLnBrk="0" hangingPunct="1">
                        <a:defRPr sz="3402" kern="1200">
                          <a:solidFill>
                            <a:schemeClr val="dk1"/>
                          </a:solidFill>
                          <a:latin typeface="Arial"/>
                        </a:defRPr>
                      </a:lvl3pPr>
                      <a:lvl4pPr marL="2592050" algn="l" defTabSz="1728033" rtl="0" eaLnBrk="1" latinLnBrk="0" hangingPunct="1">
                        <a:defRPr sz="3402" kern="1200">
                          <a:solidFill>
                            <a:schemeClr val="dk1"/>
                          </a:solidFill>
                          <a:latin typeface="Arial"/>
                        </a:defRPr>
                      </a:lvl4pPr>
                      <a:lvl5pPr marL="3456066" algn="l" defTabSz="1728033" rtl="0" eaLnBrk="1" latinLnBrk="0" hangingPunct="1">
                        <a:defRPr sz="3402" kern="1200">
                          <a:solidFill>
                            <a:schemeClr val="dk1"/>
                          </a:solidFill>
                          <a:latin typeface="Arial"/>
                        </a:defRPr>
                      </a:lvl5pPr>
                      <a:lvl6pPr marL="4320083" algn="l" defTabSz="1728033" rtl="0" eaLnBrk="1" latinLnBrk="0" hangingPunct="1">
                        <a:defRPr sz="3402" kern="1200">
                          <a:solidFill>
                            <a:schemeClr val="dk1"/>
                          </a:solidFill>
                          <a:latin typeface="Arial"/>
                        </a:defRPr>
                      </a:lvl6pPr>
                      <a:lvl7pPr marL="5184099" algn="l" defTabSz="1728033" rtl="0" eaLnBrk="1" latinLnBrk="0" hangingPunct="1">
                        <a:defRPr sz="3402" kern="1200">
                          <a:solidFill>
                            <a:schemeClr val="dk1"/>
                          </a:solidFill>
                          <a:latin typeface="Arial"/>
                        </a:defRPr>
                      </a:lvl7pPr>
                      <a:lvl8pPr marL="6048116" algn="l" defTabSz="1728033" rtl="0" eaLnBrk="1" latinLnBrk="0" hangingPunct="1">
                        <a:defRPr sz="3402" kern="1200">
                          <a:solidFill>
                            <a:schemeClr val="dk1"/>
                          </a:solidFill>
                          <a:latin typeface="Arial"/>
                        </a:defRPr>
                      </a:lvl8pPr>
                      <a:lvl9pPr marL="6912132" algn="l" defTabSz="1728033" rtl="0" eaLnBrk="1" latinLnBrk="0" hangingPunct="1">
                        <a:defRPr sz="3402" kern="1200">
                          <a:solidFill>
                            <a:schemeClr val="dk1"/>
                          </a:solidFill>
                          <a:latin typeface="Arial"/>
                        </a:defRPr>
                      </a:lvl9pPr>
                    </a:lstStyle>
                    <a:p>
                      <a:pPr marL="0" indent="0" algn="ctr">
                        <a:spcAft>
                          <a:spcPts val="800"/>
                        </a:spcAft>
                        <a:buFont typeface="Arial" panose="020B0604020202020204" pitchFamily="34" charset="0"/>
                        <a:buNone/>
                      </a:pPr>
                      <a:r>
                        <a:rPr lang="en-IN" sz="2400" dirty="0">
                          <a:solidFill>
                            <a:schemeClr val="tx1"/>
                          </a:solidFill>
                          <a:effectLst/>
                        </a:rPr>
                        <a:t>Women </a:t>
                      </a:r>
                      <a:r>
                        <a:rPr lang="en-IN" sz="2400" dirty="0">
                          <a:solidFill>
                            <a:schemeClr val="tx1"/>
                          </a:solidFill>
                        </a:rPr>
                        <a:t>in the Bhatti mines, Chhatarpur area of Delhi </a:t>
                      </a:r>
                      <a:r>
                        <a:rPr lang="en-IN" sz="2400" dirty="0">
                          <a:solidFill>
                            <a:schemeClr val="tx1"/>
                          </a:solidFill>
                          <a:effectLst/>
                        </a:rPr>
                        <a:t>aged between 18-49 years who were ever married and were willing to participate in </a:t>
                      </a:r>
                      <a:r>
                        <a:rPr lang="en-IN" sz="2400" dirty="0">
                          <a:solidFill>
                            <a:schemeClr val="tx1"/>
                          </a:solidFill>
                        </a:rPr>
                        <a:t>the study</a:t>
                      </a:r>
                      <a:r>
                        <a:rPr lang="en-IN" sz="2400" dirty="0">
                          <a:solidFill>
                            <a:schemeClr val="tx1"/>
                          </a:solidFill>
                          <a:effectLst/>
                        </a:rPr>
                        <a:t>.</a:t>
                      </a:r>
                      <a:endPar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solidFill>
                      <a:srgbClr val="E1F4FF"/>
                    </a:solidFill>
                  </a:tcPr>
                </a:tc>
                <a:extLst>
                  <a:ext uri="{0D108BD9-81ED-4DB2-BD59-A6C34878D82A}">
                    <a16:rowId xmlns:a16="http://schemas.microsoft.com/office/drawing/2014/main" xmlns="" val="307764325"/>
                  </a:ext>
                </a:extLst>
              </a:tr>
              <a:tr h="443205">
                <a:tc>
                  <a:txBody>
                    <a:bodyPr/>
                    <a:lstStyle>
                      <a:lvl1pPr marL="0" algn="l" defTabSz="1728033" rtl="0" eaLnBrk="1" latinLnBrk="0" hangingPunct="1">
                        <a:defRPr sz="3402" kern="1200">
                          <a:solidFill>
                            <a:schemeClr val="dk1"/>
                          </a:solidFill>
                          <a:latin typeface="Arial"/>
                        </a:defRPr>
                      </a:lvl1pPr>
                      <a:lvl2pPr marL="864017" algn="l" defTabSz="1728033" rtl="0" eaLnBrk="1" latinLnBrk="0" hangingPunct="1">
                        <a:defRPr sz="3402" kern="1200">
                          <a:solidFill>
                            <a:schemeClr val="dk1"/>
                          </a:solidFill>
                          <a:latin typeface="Arial"/>
                        </a:defRPr>
                      </a:lvl2pPr>
                      <a:lvl3pPr marL="1728033" algn="l" defTabSz="1728033" rtl="0" eaLnBrk="1" latinLnBrk="0" hangingPunct="1">
                        <a:defRPr sz="3402" kern="1200">
                          <a:solidFill>
                            <a:schemeClr val="dk1"/>
                          </a:solidFill>
                          <a:latin typeface="Arial"/>
                        </a:defRPr>
                      </a:lvl3pPr>
                      <a:lvl4pPr marL="2592050" algn="l" defTabSz="1728033" rtl="0" eaLnBrk="1" latinLnBrk="0" hangingPunct="1">
                        <a:defRPr sz="3402" kern="1200">
                          <a:solidFill>
                            <a:schemeClr val="dk1"/>
                          </a:solidFill>
                          <a:latin typeface="Arial"/>
                        </a:defRPr>
                      </a:lvl4pPr>
                      <a:lvl5pPr marL="3456066" algn="l" defTabSz="1728033" rtl="0" eaLnBrk="1" latinLnBrk="0" hangingPunct="1">
                        <a:defRPr sz="3402" kern="1200">
                          <a:solidFill>
                            <a:schemeClr val="dk1"/>
                          </a:solidFill>
                          <a:latin typeface="Arial"/>
                        </a:defRPr>
                      </a:lvl5pPr>
                      <a:lvl6pPr marL="4320083" algn="l" defTabSz="1728033" rtl="0" eaLnBrk="1" latinLnBrk="0" hangingPunct="1">
                        <a:defRPr sz="3402" kern="1200">
                          <a:solidFill>
                            <a:schemeClr val="dk1"/>
                          </a:solidFill>
                          <a:latin typeface="Arial"/>
                        </a:defRPr>
                      </a:lvl6pPr>
                      <a:lvl7pPr marL="5184099" algn="l" defTabSz="1728033" rtl="0" eaLnBrk="1" latinLnBrk="0" hangingPunct="1">
                        <a:defRPr sz="3402" kern="1200">
                          <a:solidFill>
                            <a:schemeClr val="dk1"/>
                          </a:solidFill>
                          <a:latin typeface="Arial"/>
                        </a:defRPr>
                      </a:lvl7pPr>
                      <a:lvl8pPr marL="6048116" algn="l" defTabSz="1728033" rtl="0" eaLnBrk="1" latinLnBrk="0" hangingPunct="1">
                        <a:defRPr sz="3402" kern="1200">
                          <a:solidFill>
                            <a:schemeClr val="dk1"/>
                          </a:solidFill>
                          <a:latin typeface="Arial"/>
                        </a:defRPr>
                      </a:lvl8pPr>
                      <a:lvl9pPr marL="6912132" algn="l" defTabSz="1728033" rtl="0" eaLnBrk="1" latinLnBrk="0" hangingPunct="1">
                        <a:defRPr sz="3402" kern="1200">
                          <a:solidFill>
                            <a:schemeClr val="dk1"/>
                          </a:solidFill>
                          <a:latin typeface="Arial"/>
                        </a:defRPr>
                      </a:lvl9pPr>
                    </a:lstStyle>
                    <a:p>
                      <a:pPr algn="ctr"/>
                      <a:r>
                        <a:rPr lang="en-IN" sz="2400" b="1" dirty="0">
                          <a:solidFill>
                            <a:schemeClr val="tx1"/>
                          </a:solidFill>
                          <a:effectLst/>
                        </a:rPr>
                        <a:t>Sample size</a:t>
                      </a:r>
                      <a:endParaRPr lang="en-IN" sz="2400" b="1" dirty="0">
                        <a:solidFill>
                          <a:schemeClr val="tx1"/>
                        </a:solidFill>
                        <a:latin typeface="Times New Roman" panose="02020603050405020304" pitchFamily="18" charset="0"/>
                        <a:cs typeface="Times New Roman" panose="02020603050405020304" pitchFamily="18" charset="0"/>
                      </a:endParaRPr>
                    </a:p>
                  </a:txBody>
                  <a:tcPr/>
                </a:tc>
                <a:tc>
                  <a:txBody>
                    <a:bodyPr/>
                    <a:lstStyle>
                      <a:lvl1pPr marL="0" algn="l" defTabSz="1728033" rtl="0" eaLnBrk="1" latinLnBrk="0" hangingPunct="1">
                        <a:defRPr sz="3402" kern="1200">
                          <a:solidFill>
                            <a:schemeClr val="dk1"/>
                          </a:solidFill>
                          <a:latin typeface="Arial"/>
                        </a:defRPr>
                      </a:lvl1pPr>
                      <a:lvl2pPr marL="864017" algn="l" defTabSz="1728033" rtl="0" eaLnBrk="1" latinLnBrk="0" hangingPunct="1">
                        <a:defRPr sz="3402" kern="1200">
                          <a:solidFill>
                            <a:schemeClr val="dk1"/>
                          </a:solidFill>
                          <a:latin typeface="Arial"/>
                        </a:defRPr>
                      </a:lvl2pPr>
                      <a:lvl3pPr marL="1728033" algn="l" defTabSz="1728033" rtl="0" eaLnBrk="1" latinLnBrk="0" hangingPunct="1">
                        <a:defRPr sz="3402" kern="1200">
                          <a:solidFill>
                            <a:schemeClr val="dk1"/>
                          </a:solidFill>
                          <a:latin typeface="Arial"/>
                        </a:defRPr>
                      </a:lvl3pPr>
                      <a:lvl4pPr marL="2592050" algn="l" defTabSz="1728033" rtl="0" eaLnBrk="1" latinLnBrk="0" hangingPunct="1">
                        <a:defRPr sz="3402" kern="1200">
                          <a:solidFill>
                            <a:schemeClr val="dk1"/>
                          </a:solidFill>
                          <a:latin typeface="Arial"/>
                        </a:defRPr>
                      </a:lvl4pPr>
                      <a:lvl5pPr marL="3456066" algn="l" defTabSz="1728033" rtl="0" eaLnBrk="1" latinLnBrk="0" hangingPunct="1">
                        <a:defRPr sz="3402" kern="1200">
                          <a:solidFill>
                            <a:schemeClr val="dk1"/>
                          </a:solidFill>
                          <a:latin typeface="Arial"/>
                        </a:defRPr>
                      </a:lvl5pPr>
                      <a:lvl6pPr marL="4320083" algn="l" defTabSz="1728033" rtl="0" eaLnBrk="1" latinLnBrk="0" hangingPunct="1">
                        <a:defRPr sz="3402" kern="1200">
                          <a:solidFill>
                            <a:schemeClr val="dk1"/>
                          </a:solidFill>
                          <a:latin typeface="Arial"/>
                        </a:defRPr>
                      </a:lvl6pPr>
                      <a:lvl7pPr marL="5184099" algn="l" defTabSz="1728033" rtl="0" eaLnBrk="1" latinLnBrk="0" hangingPunct="1">
                        <a:defRPr sz="3402" kern="1200">
                          <a:solidFill>
                            <a:schemeClr val="dk1"/>
                          </a:solidFill>
                          <a:latin typeface="Arial"/>
                        </a:defRPr>
                      </a:lvl7pPr>
                      <a:lvl8pPr marL="6048116" algn="l" defTabSz="1728033" rtl="0" eaLnBrk="1" latinLnBrk="0" hangingPunct="1">
                        <a:defRPr sz="3402" kern="1200">
                          <a:solidFill>
                            <a:schemeClr val="dk1"/>
                          </a:solidFill>
                          <a:latin typeface="Arial"/>
                        </a:defRPr>
                      </a:lvl8pPr>
                      <a:lvl9pPr marL="6912132" algn="l" defTabSz="1728033" rtl="0" eaLnBrk="1" latinLnBrk="0" hangingPunct="1">
                        <a:defRPr sz="3402" kern="1200">
                          <a:solidFill>
                            <a:schemeClr val="dk1"/>
                          </a:solidFill>
                          <a:latin typeface="Aria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kern="1200" dirty="0">
                          <a:solidFill>
                            <a:schemeClr val="tx1"/>
                          </a:solidFill>
                          <a:effectLst/>
                        </a:rPr>
                        <a:t>200</a:t>
                      </a:r>
                      <a:endParaRPr lang="en-IN" sz="2400" kern="1200" dirty="0">
                        <a:solidFill>
                          <a:schemeClr val="tx1"/>
                        </a:solidFill>
                        <a:effectLst/>
                        <a:latin typeface="Times New Roman" panose="02020603050405020304" pitchFamily="18" charset="0"/>
                        <a:ea typeface="+mn-ea"/>
                        <a:cs typeface="Times New Roman" panose="02020603050405020304" pitchFamily="18" charset="0"/>
                      </a:endParaRPr>
                    </a:p>
                  </a:txBody>
                  <a:tcPr>
                    <a:solidFill>
                      <a:srgbClr val="E1F4FF"/>
                    </a:solidFill>
                  </a:tcPr>
                </a:tc>
                <a:extLst>
                  <a:ext uri="{0D108BD9-81ED-4DB2-BD59-A6C34878D82A}">
                    <a16:rowId xmlns:a16="http://schemas.microsoft.com/office/drawing/2014/main" xmlns="" val="782504618"/>
                  </a:ext>
                </a:extLst>
              </a:tr>
              <a:tr h="3712352">
                <a:tc>
                  <a:txBody>
                    <a:bodyPr/>
                    <a:lstStyle>
                      <a:lvl1pPr marL="0" algn="l" defTabSz="1728033" rtl="0" eaLnBrk="1" latinLnBrk="0" hangingPunct="1">
                        <a:defRPr sz="3402" kern="1200">
                          <a:solidFill>
                            <a:schemeClr val="dk1"/>
                          </a:solidFill>
                          <a:latin typeface="Arial"/>
                        </a:defRPr>
                      </a:lvl1pPr>
                      <a:lvl2pPr marL="864017" algn="l" defTabSz="1728033" rtl="0" eaLnBrk="1" latinLnBrk="0" hangingPunct="1">
                        <a:defRPr sz="3402" kern="1200">
                          <a:solidFill>
                            <a:schemeClr val="dk1"/>
                          </a:solidFill>
                          <a:latin typeface="Arial"/>
                        </a:defRPr>
                      </a:lvl2pPr>
                      <a:lvl3pPr marL="1728033" algn="l" defTabSz="1728033" rtl="0" eaLnBrk="1" latinLnBrk="0" hangingPunct="1">
                        <a:defRPr sz="3402" kern="1200">
                          <a:solidFill>
                            <a:schemeClr val="dk1"/>
                          </a:solidFill>
                          <a:latin typeface="Arial"/>
                        </a:defRPr>
                      </a:lvl3pPr>
                      <a:lvl4pPr marL="2592050" algn="l" defTabSz="1728033" rtl="0" eaLnBrk="1" latinLnBrk="0" hangingPunct="1">
                        <a:defRPr sz="3402" kern="1200">
                          <a:solidFill>
                            <a:schemeClr val="dk1"/>
                          </a:solidFill>
                          <a:latin typeface="Arial"/>
                        </a:defRPr>
                      </a:lvl4pPr>
                      <a:lvl5pPr marL="3456066" algn="l" defTabSz="1728033" rtl="0" eaLnBrk="1" latinLnBrk="0" hangingPunct="1">
                        <a:defRPr sz="3402" kern="1200">
                          <a:solidFill>
                            <a:schemeClr val="dk1"/>
                          </a:solidFill>
                          <a:latin typeface="Arial"/>
                        </a:defRPr>
                      </a:lvl5pPr>
                      <a:lvl6pPr marL="4320083" algn="l" defTabSz="1728033" rtl="0" eaLnBrk="1" latinLnBrk="0" hangingPunct="1">
                        <a:defRPr sz="3402" kern="1200">
                          <a:solidFill>
                            <a:schemeClr val="dk1"/>
                          </a:solidFill>
                          <a:latin typeface="Arial"/>
                        </a:defRPr>
                      </a:lvl6pPr>
                      <a:lvl7pPr marL="5184099" algn="l" defTabSz="1728033" rtl="0" eaLnBrk="1" latinLnBrk="0" hangingPunct="1">
                        <a:defRPr sz="3402" kern="1200">
                          <a:solidFill>
                            <a:schemeClr val="dk1"/>
                          </a:solidFill>
                          <a:latin typeface="Arial"/>
                        </a:defRPr>
                      </a:lvl7pPr>
                      <a:lvl8pPr marL="6048116" algn="l" defTabSz="1728033" rtl="0" eaLnBrk="1" latinLnBrk="0" hangingPunct="1">
                        <a:defRPr sz="3402" kern="1200">
                          <a:solidFill>
                            <a:schemeClr val="dk1"/>
                          </a:solidFill>
                          <a:latin typeface="Arial"/>
                        </a:defRPr>
                      </a:lvl8pPr>
                      <a:lvl9pPr marL="6912132" algn="l" defTabSz="1728033" rtl="0" eaLnBrk="1" latinLnBrk="0" hangingPunct="1">
                        <a:defRPr sz="3402" kern="1200">
                          <a:solidFill>
                            <a:schemeClr val="dk1"/>
                          </a:solidFill>
                          <a:latin typeface="Arial"/>
                        </a:defRPr>
                      </a:lvl9pPr>
                    </a:lstStyle>
                    <a:p>
                      <a:pPr algn="ctr"/>
                      <a:endParaRPr lang="en-US" sz="2400" b="1" dirty="0">
                        <a:solidFill>
                          <a:schemeClr val="tx1"/>
                        </a:solidFill>
                      </a:endParaRPr>
                    </a:p>
                    <a:p>
                      <a:pPr algn="ctr"/>
                      <a:r>
                        <a:rPr lang="en-IN" sz="2400" b="1" dirty="0">
                          <a:solidFill>
                            <a:schemeClr val="tx1"/>
                          </a:solidFill>
                          <a:effectLst/>
                        </a:rPr>
                        <a:t>Study tools</a:t>
                      </a:r>
                      <a:endParaRPr lang="en-IN" sz="2400" b="1" dirty="0">
                        <a:solidFill>
                          <a:schemeClr val="tx1"/>
                        </a:solidFill>
                        <a:latin typeface="Times New Roman" panose="02020603050405020304" pitchFamily="18" charset="0"/>
                        <a:cs typeface="Times New Roman" panose="02020603050405020304" pitchFamily="18" charset="0"/>
                      </a:endParaRPr>
                    </a:p>
                  </a:txBody>
                  <a:tcPr/>
                </a:tc>
                <a:tc>
                  <a:txBody>
                    <a:bodyPr/>
                    <a:lstStyle>
                      <a:lvl1pPr marL="0" algn="l" defTabSz="1728033" rtl="0" eaLnBrk="1" latinLnBrk="0" hangingPunct="1">
                        <a:defRPr sz="3402" kern="1200">
                          <a:solidFill>
                            <a:schemeClr val="dk1"/>
                          </a:solidFill>
                          <a:latin typeface="Arial"/>
                        </a:defRPr>
                      </a:lvl1pPr>
                      <a:lvl2pPr marL="864017" algn="l" defTabSz="1728033" rtl="0" eaLnBrk="1" latinLnBrk="0" hangingPunct="1">
                        <a:defRPr sz="3402" kern="1200">
                          <a:solidFill>
                            <a:schemeClr val="dk1"/>
                          </a:solidFill>
                          <a:latin typeface="Arial"/>
                        </a:defRPr>
                      </a:lvl2pPr>
                      <a:lvl3pPr marL="1728033" algn="l" defTabSz="1728033" rtl="0" eaLnBrk="1" latinLnBrk="0" hangingPunct="1">
                        <a:defRPr sz="3402" kern="1200">
                          <a:solidFill>
                            <a:schemeClr val="dk1"/>
                          </a:solidFill>
                          <a:latin typeface="Arial"/>
                        </a:defRPr>
                      </a:lvl3pPr>
                      <a:lvl4pPr marL="2592050" algn="l" defTabSz="1728033" rtl="0" eaLnBrk="1" latinLnBrk="0" hangingPunct="1">
                        <a:defRPr sz="3402" kern="1200">
                          <a:solidFill>
                            <a:schemeClr val="dk1"/>
                          </a:solidFill>
                          <a:latin typeface="Arial"/>
                        </a:defRPr>
                      </a:lvl4pPr>
                      <a:lvl5pPr marL="3456066" algn="l" defTabSz="1728033" rtl="0" eaLnBrk="1" latinLnBrk="0" hangingPunct="1">
                        <a:defRPr sz="3402" kern="1200">
                          <a:solidFill>
                            <a:schemeClr val="dk1"/>
                          </a:solidFill>
                          <a:latin typeface="Arial"/>
                        </a:defRPr>
                      </a:lvl5pPr>
                      <a:lvl6pPr marL="4320083" algn="l" defTabSz="1728033" rtl="0" eaLnBrk="1" latinLnBrk="0" hangingPunct="1">
                        <a:defRPr sz="3402" kern="1200">
                          <a:solidFill>
                            <a:schemeClr val="dk1"/>
                          </a:solidFill>
                          <a:latin typeface="Arial"/>
                        </a:defRPr>
                      </a:lvl6pPr>
                      <a:lvl7pPr marL="5184099" algn="l" defTabSz="1728033" rtl="0" eaLnBrk="1" latinLnBrk="0" hangingPunct="1">
                        <a:defRPr sz="3402" kern="1200">
                          <a:solidFill>
                            <a:schemeClr val="dk1"/>
                          </a:solidFill>
                          <a:latin typeface="Arial"/>
                        </a:defRPr>
                      </a:lvl7pPr>
                      <a:lvl8pPr marL="6048116" algn="l" defTabSz="1728033" rtl="0" eaLnBrk="1" latinLnBrk="0" hangingPunct="1">
                        <a:defRPr sz="3402" kern="1200">
                          <a:solidFill>
                            <a:schemeClr val="dk1"/>
                          </a:solidFill>
                          <a:latin typeface="Arial"/>
                        </a:defRPr>
                      </a:lvl8pPr>
                      <a:lvl9pPr marL="6912132" algn="l" defTabSz="1728033" rtl="0" eaLnBrk="1" latinLnBrk="0" hangingPunct="1">
                        <a:defRPr sz="3402" kern="1200">
                          <a:solidFill>
                            <a:schemeClr val="dk1"/>
                          </a:solidFill>
                          <a:latin typeface="Arial"/>
                        </a:defRPr>
                      </a:lvl9pPr>
                    </a:lstStyle>
                    <a:p>
                      <a:pPr marL="571500" marR="0" lvl="0" indent="-571500" algn="ctr"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IN" sz="2400" dirty="0">
                          <a:solidFill>
                            <a:schemeClr val="tx1"/>
                          </a:solidFill>
                          <a:effectLst/>
                        </a:rPr>
                        <a:t>Conflict Tactics Scales of Murray A. Straus, University of New Hampshire</a:t>
                      </a:r>
                      <a:r>
                        <a:rPr lang="en-IN" sz="2400" baseline="30000" dirty="0">
                          <a:solidFill>
                            <a:schemeClr val="tx1"/>
                          </a:solidFill>
                        </a:rPr>
                        <a:t> </a:t>
                      </a:r>
                    </a:p>
                    <a:p>
                      <a:pPr marL="571500" marR="0" lvl="0" indent="-571500" algn="ctr"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IN" sz="2400" dirty="0">
                          <a:solidFill>
                            <a:schemeClr val="tx1"/>
                          </a:solidFill>
                          <a:effectLst/>
                        </a:rPr>
                        <a:t>Screening tools for alcoholism - CAGE (Family member report and the Family/Relational Drinking Conflict Questions.</a:t>
                      </a:r>
                    </a:p>
                    <a:p>
                      <a:pPr marL="571500" marR="0" lvl="0" indent="-571500" algn="ctr"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IN" sz="2400" dirty="0">
                          <a:solidFill>
                            <a:schemeClr val="tx1"/>
                          </a:solidFill>
                          <a:effectLst/>
                        </a:rPr>
                        <a:t>2021 Global Multidimensional Poverty Index (MPI) of UNDP </a:t>
                      </a:r>
                      <a:endParaRPr lang="en-IN" sz="2400" kern="1200" dirty="0">
                        <a:solidFill>
                          <a:schemeClr val="tx1"/>
                        </a:solidFill>
                        <a:effectLst/>
                        <a:latin typeface="Times New Roman" panose="02020603050405020304" pitchFamily="18" charset="0"/>
                        <a:cs typeface="Times New Roman" panose="02020603050405020304" pitchFamily="18" charset="0"/>
                      </a:endParaRPr>
                    </a:p>
                  </a:txBody>
                  <a:tcPr>
                    <a:solidFill>
                      <a:srgbClr val="E1F4FF"/>
                    </a:solidFill>
                  </a:tcPr>
                </a:tc>
                <a:extLst>
                  <a:ext uri="{0D108BD9-81ED-4DB2-BD59-A6C34878D82A}">
                    <a16:rowId xmlns:a16="http://schemas.microsoft.com/office/drawing/2014/main" xmlns="" val="2141656330"/>
                  </a:ext>
                </a:extLst>
              </a:tr>
              <a:tr h="564923">
                <a:tc>
                  <a:txBody>
                    <a:bodyPr/>
                    <a:lstStyle>
                      <a:lvl1pPr marL="0" algn="l" defTabSz="1728033" rtl="0" eaLnBrk="1" latinLnBrk="0" hangingPunct="1">
                        <a:defRPr sz="3402" kern="1200">
                          <a:solidFill>
                            <a:schemeClr val="dk1"/>
                          </a:solidFill>
                          <a:latin typeface="Arial"/>
                        </a:defRPr>
                      </a:lvl1pPr>
                      <a:lvl2pPr marL="864017" algn="l" defTabSz="1728033" rtl="0" eaLnBrk="1" latinLnBrk="0" hangingPunct="1">
                        <a:defRPr sz="3402" kern="1200">
                          <a:solidFill>
                            <a:schemeClr val="dk1"/>
                          </a:solidFill>
                          <a:latin typeface="Arial"/>
                        </a:defRPr>
                      </a:lvl2pPr>
                      <a:lvl3pPr marL="1728033" algn="l" defTabSz="1728033" rtl="0" eaLnBrk="1" latinLnBrk="0" hangingPunct="1">
                        <a:defRPr sz="3402" kern="1200">
                          <a:solidFill>
                            <a:schemeClr val="dk1"/>
                          </a:solidFill>
                          <a:latin typeface="Arial"/>
                        </a:defRPr>
                      </a:lvl3pPr>
                      <a:lvl4pPr marL="2592050" algn="l" defTabSz="1728033" rtl="0" eaLnBrk="1" latinLnBrk="0" hangingPunct="1">
                        <a:defRPr sz="3402" kern="1200">
                          <a:solidFill>
                            <a:schemeClr val="dk1"/>
                          </a:solidFill>
                          <a:latin typeface="Arial"/>
                        </a:defRPr>
                      </a:lvl4pPr>
                      <a:lvl5pPr marL="3456066" algn="l" defTabSz="1728033" rtl="0" eaLnBrk="1" latinLnBrk="0" hangingPunct="1">
                        <a:defRPr sz="3402" kern="1200">
                          <a:solidFill>
                            <a:schemeClr val="dk1"/>
                          </a:solidFill>
                          <a:latin typeface="Arial"/>
                        </a:defRPr>
                      </a:lvl5pPr>
                      <a:lvl6pPr marL="4320083" algn="l" defTabSz="1728033" rtl="0" eaLnBrk="1" latinLnBrk="0" hangingPunct="1">
                        <a:defRPr sz="3402" kern="1200">
                          <a:solidFill>
                            <a:schemeClr val="dk1"/>
                          </a:solidFill>
                          <a:latin typeface="Arial"/>
                        </a:defRPr>
                      </a:lvl6pPr>
                      <a:lvl7pPr marL="5184099" algn="l" defTabSz="1728033" rtl="0" eaLnBrk="1" latinLnBrk="0" hangingPunct="1">
                        <a:defRPr sz="3402" kern="1200">
                          <a:solidFill>
                            <a:schemeClr val="dk1"/>
                          </a:solidFill>
                          <a:latin typeface="Arial"/>
                        </a:defRPr>
                      </a:lvl7pPr>
                      <a:lvl8pPr marL="6048116" algn="l" defTabSz="1728033" rtl="0" eaLnBrk="1" latinLnBrk="0" hangingPunct="1">
                        <a:defRPr sz="3402" kern="1200">
                          <a:solidFill>
                            <a:schemeClr val="dk1"/>
                          </a:solidFill>
                          <a:latin typeface="Arial"/>
                        </a:defRPr>
                      </a:lvl8pPr>
                      <a:lvl9pPr marL="6912132" algn="l" defTabSz="1728033" rtl="0" eaLnBrk="1" latinLnBrk="0" hangingPunct="1">
                        <a:defRPr sz="3402" kern="1200">
                          <a:solidFill>
                            <a:schemeClr val="dk1"/>
                          </a:solidFill>
                          <a:latin typeface="Aria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IN" sz="2400" b="1" dirty="0">
                          <a:solidFill>
                            <a:schemeClr val="tx1"/>
                          </a:solidFill>
                          <a:effectLst/>
                        </a:rPr>
                        <a:t>Sampling method</a:t>
                      </a:r>
                      <a:endParaRPr lang="en-IN" sz="2400" b="1" kern="1200" dirty="0">
                        <a:solidFill>
                          <a:schemeClr val="tx1"/>
                        </a:solidFill>
                        <a:effectLst/>
                        <a:latin typeface="Times New Roman" panose="02020603050405020304" pitchFamily="18" charset="0"/>
                        <a:ea typeface="+mn-ea"/>
                        <a:cs typeface="Times New Roman" panose="02020603050405020304" pitchFamily="18" charset="0"/>
                      </a:endParaRPr>
                    </a:p>
                  </a:txBody>
                  <a:tcPr/>
                </a:tc>
                <a:tc>
                  <a:txBody>
                    <a:bodyPr/>
                    <a:lstStyle>
                      <a:lvl1pPr marL="0" algn="l" defTabSz="1728033" rtl="0" eaLnBrk="1" latinLnBrk="0" hangingPunct="1">
                        <a:defRPr sz="3402" kern="1200">
                          <a:solidFill>
                            <a:schemeClr val="dk1"/>
                          </a:solidFill>
                          <a:latin typeface="Arial"/>
                        </a:defRPr>
                      </a:lvl1pPr>
                      <a:lvl2pPr marL="864017" algn="l" defTabSz="1728033" rtl="0" eaLnBrk="1" latinLnBrk="0" hangingPunct="1">
                        <a:defRPr sz="3402" kern="1200">
                          <a:solidFill>
                            <a:schemeClr val="dk1"/>
                          </a:solidFill>
                          <a:latin typeface="Arial"/>
                        </a:defRPr>
                      </a:lvl2pPr>
                      <a:lvl3pPr marL="1728033" algn="l" defTabSz="1728033" rtl="0" eaLnBrk="1" latinLnBrk="0" hangingPunct="1">
                        <a:defRPr sz="3402" kern="1200">
                          <a:solidFill>
                            <a:schemeClr val="dk1"/>
                          </a:solidFill>
                          <a:latin typeface="Arial"/>
                        </a:defRPr>
                      </a:lvl3pPr>
                      <a:lvl4pPr marL="2592050" algn="l" defTabSz="1728033" rtl="0" eaLnBrk="1" latinLnBrk="0" hangingPunct="1">
                        <a:defRPr sz="3402" kern="1200">
                          <a:solidFill>
                            <a:schemeClr val="dk1"/>
                          </a:solidFill>
                          <a:latin typeface="Arial"/>
                        </a:defRPr>
                      </a:lvl4pPr>
                      <a:lvl5pPr marL="3456066" algn="l" defTabSz="1728033" rtl="0" eaLnBrk="1" latinLnBrk="0" hangingPunct="1">
                        <a:defRPr sz="3402" kern="1200">
                          <a:solidFill>
                            <a:schemeClr val="dk1"/>
                          </a:solidFill>
                          <a:latin typeface="Arial"/>
                        </a:defRPr>
                      </a:lvl5pPr>
                      <a:lvl6pPr marL="4320083" algn="l" defTabSz="1728033" rtl="0" eaLnBrk="1" latinLnBrk="0" hangingPunct="1">
                        <a:defRPr sz="3402" kern="1200">
                          <a:solidFill>
                            <a:schemeClr val="dk1"/>
                          </a:solidFill>
                          <a:latin typeface="Arial"/>
                        </a:defRPr>
                      </a:lvl6pPr>
                      <a:lvl7pPr marL="5184099" algn="l" defTabSz="1728033" rtl="0" eaLnBrk="1" latinLnBrk="0" hangingPunct="1">
                        <a:defRPr sz="3402" kern="1200">
                          <a:solidFill>
                            <a:schemeClr val="dk1"/>
                          </a:solidFill>
                          <a:latin typeface="Arial"/>
                        </a:defRPr>
                      </a:lvl7pPr>
                      <a:lvl8pPr marL="6048116" algn="l" defTabSz="1728033" rtl="0" eaLnBrk="1" latinLnBrk="0" hangingPunct="1">
                        <a:defRPr sz="3402" kern="1200">
                          <a:solidFill>
                            <a:schemeClr val="dk1"/>
                          </a:solidFill>
                          <a:latin typeface="Arial"/>
                        </a:defRPr>
                      </a:lvl8pPr>
                      <a:lvl9pPr marL="6912132" algn="l" defTabSz="1728033" rtl="0" eaLnBrk="1" latinLnBrk="0" hangingPunct="1">
                        <a:defRPr sz="3402" kern="1200">
                          <a:solidFill>
                            <a:schemeClr val="dk1"/>
                          </a:solidFill>
                          <a:latin typeface="Aria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IN" sz="2400" dirty="0">
                          <a:solidFill>
                            <a:schemeClr val="tx1"/>
                          </a:solidFill>
                          <a:effectLst/>
                        </a:rPr>
                        <a:t>Systematic randomized sampling </a:t>
                      </a:r>
                      <a:endParaRPr lang="en-IN" sz="2400" dirty="0">
                        <a:solidFill>
                          <a:schemeClr val="tx1"/>
                        </a:solidFill>
                        <a:latin typeface="Times New Roman" panose="02020603050405020304" pitchFamily="18" charset="0"/>
                        <a:cs typeface="Times New Roman" panose="02020603050405020304" pitchFamily="18" charset="0"/>
                      </a:endParaRPr>
                    </a:p>
                  </a:txBody>
                  <a:tcPr>
                    <a:solidFill>
                      <a:srgbClr val="E1F4FF"/>
                    </a:solidFill>
                  </a:tcPr>
                </a:tc>
                <a:extLst>
                  <a:ext uri="{0D108BD9-81ED-4DB2-BD59-A6C34878D82A}">
                    <a16:rowId xmlns:a16="http://schemas.microsoft.com/office/drawing/2014/main" xmlns="" val="4007908081"/>
                  </a:ext>
                </a:extLst>
              </a:tr>
              <a:tr h="1049143">
                <a:tc>
                  <a:txBody>
                    <a:bodyPr/>
                    <a:lstStyle>
                      <a:lvl1pPr marL="0" algn="l" defTabSz="1728033" rtl="0" eaLnBrk="1" latinLnBrk="0" hangingPunct="1">
                        <a:defRPr sz="3402" kern="1200">
                          <a:solidFill>
                            <a:schemeClr val="dk1"/>
                          </a:solidFill>
                          <a:latin typeface="Arial"/>
                        </a:defRPr>
                      </a:lvl1pPr>
                      <a:lvl2pPr marL="864017" algn="l" defTabSz="1728033" rtl="0" eaLnBrk="1" latinLnBrk="0" hangingPunct="1">
                        <a:defRPr sz="3402" kern="1200">
                          <a:solidFill>
                            <a:schemeClr val="dk1"/>
                          </a:solidFill>
                          <a:latin typeface="Arial"/>
                        </a:defRPr>
                      </a:lvl2pPr>
                      <a:lvl3pPr marL="1728033" algn="l" defTabSz="1728033" rtl="0" eaLnBrk="1" latinLnBrk="0" hangingPunct="1">
                        <a:defRPr sz="3402" kern="1200">
                          <a:solidFill>
                            <a:schemeClr val="dk1"/>
                          </a:solidFill>
                          <a:latin typeface="Arial"/>
                        </a:defRPr>
                      </a:lvl3pPr>
                      <a:lvl4pPr marL="2592050" algn="l" defTabSz="1728033" rtl="0" eaLnBrk="1" latinLnBrk="0" hangingPunct="1">
                        <a:defRPr sz="3402" kern="1200">
                          <a:solidFill>
                            <a:schemeClr val="dk1"/>
                          </a:solidFill>
                          <a:latin typeface="Arial"/>
                        </a:defRPr>
                      </a:lvl4pPr>
                      <a:lvl5pPr marL="3456066" algn="l" defTabSz="1728033" rtl="0" eaLnBrk="1" latinLnBrk="0" hangingPunct="1">
                        <a:defRPr sz="3402" kern="1200">
                          <a:solidFill>
                            <a:schemeClr val="dk1"/>
                          </a:solidFill>
                          <a:latin typeface="Arial"/>
                        </a:defRPr>
                      </a:lvl5pPr>
                      <a:lvl6pPr marL="4320083" algn="l" defTabSz="1728033" rtl="0" eaLnBrk="1" latinLnBrk="0" hangingPunct="1">
                        <a:defRPr sz="3402" kern="1200">
                          <a:solidFill>
                            <a:schemeClr val="dk1"/>
                          </a:solidFill>
                          <a:latin typeface="Arial"/>
                        </a:defRPr>
                      </a:lvl6pPr>
                      <a:lvl7pPr marL="5184099" algn="l" defTabSz="1728033" rtl="0" eaLnBrk="1" latinLnBrk="0" hangingPunct="1">
                        <a:defRPr sz="3402" kern="1200">
                          <a:solidFill>
                            <a:schemeClr val="dk1"/>
                          </a:solidFill>
                          <a:latin typeface="Arial"/>
                        </a:defRPr>
                      </a:lvl7pPr>
                      <a:lvl8pPr marL="6048116" algn="l" defTabSz="1728033" rtl="0" eaLnBrk="1" latinLnBrk="0" hangingPunct="1">
                        <a:defRPr sz="3402" kern="1200">
                          <a:solidFill>
                            <a:schemeClr val="dk1"/>
                          </a:solidFill>
                          <a:latin typeface="Arial"/>
                        </a:defRPr>
                      </a:lvl8pPr>
                      <a:lvl9pPr marL="6912132" algn="l" defTabSz="1728033" rtl="0" eaLnBrk="1" latinLnBrk="0" hangingPunct="1">
                        <a:defRPr sz="3402" kern="1200">
                          <a:solidFill>
                            <a:schemeClr val="dk1"/>
                          </a:solidFill>
                          <a:latin typeface="Aria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IN" sz="2400" b="1" dirty="0">
                          <a:solidFill>
                            <a:schemeClr val="tx1"/>
                          </a:solidFill>
                          <a:effectLst/>
                        </a:rPr>
                        <a:t>Data collection &amp; analysis</a:t>
                      </a:r>
                      <a:endParaRPr lang="en-IN" sz="2400" b="1" dirty="0">
                        <a:solidFill>
                          <a:schemeClr val="tx1"/>
                        </a:solidFill>
                        <a:latin typeface="Times New Roman" panose="02020603050405020304" pitchFamily="18" charset="0"/>
                        <a:cs typeface="Times New Roman" panose="02020603050405020304" pitchFamily="18" charset="0"/>
                      </a:endParaRPr>
                    </a:p>
                  </a:txBody>
                  <a:tcPr/>
                </a:tc>
                <a:tc>
                  <a:txBody>
                    <a:bodyPr/>
                    <a:lstStyle>
                      <a:lvl1pPr marL="0" algn="l" defTabSz="1728033" rtl="0" eaLnBrk="1" latinLnBrk="0" hangingPunct="1">
                        <a:defRPr sz="3402" kern="1200">
                          <a:solidFill>
                            <a:schemeClr val="dk1"/>
                          </a:solidFill>
                          <a:latin typeface="Arial"/>
                        </a:defRPr>
                      </a:lvl1pPr>
                      <a:lvl2pPr marL="864017" algn="l" defTabSz="1728033" rtl="0" eaLnBrk="1" latinLnBrk="0" hangingPunct="1">
                        <a:defRPr sz="3402" kern="1200">
                          <a:solidFill>
                            <a:schemeClr val="dk1"/>
                          </a:solidFill>
                          <a:latin typeface="Arial"/>
                        </a:defRPr>
                      </a:lvl2pPr>
                      <a:lvl3pPr marL="1728033" algn="l" defTabSz="1728033" rtl="0" eaLnBrk="1" latinLnBrk="0" hangingPunct="1">
                        <a:defRPr sz="3402" kern="1200">
                          <a:solidFill>
                            <a:schemeClr val="dk1"/>
                          </a:solidFill>
                          <a:latin typeface="Arial"/>
                        </a:defRPr>
                      </a:lvl3pPr>
                      <a:lvl4pPr marL="2592050" algn="l" defTabSz="1728033" rtl="0" eaLnBrk="1" latinLnBrk="0" hangingPunct="1">
                        <a:defRPr sz="3402" kern="1200">
                          <a:solidFill>
                            <a:schemeClr val="dk1"/>
                          </a:solidFill>
                          <a:latin typeface="Arial"/>
                        </a:defRPr>
                      </a:lvl4pPr>
                      <a:lvl5pPr marL="3456066" algn="l" defTabSz="1728033" rtl="0" eaLnBrk="1" latinLnBrk="0" hangingPunct="1">
                        <a:defRPr sz="3402" kern="1200">
                          <a:solidFill>
                            <a:schemeClr val="dk1"/>
                          </a:solidFill>
                          <a:latin typeface="Arial"/>
                        </a:defRPr>
                      </a:lvl5pPr>
                      <a:lvl6pPr marL="4320083" algn="l" defTabSz="1728033" rtl="0" eaLnBrk="1" latinLnBrk="0" hangingPunct="1">
                        <a:defRPr sz="3402" kern="1200">
                          <a:solidFill>
                            <a:schemeClr val="dk1"/>
                          </a:solidFill>
                          <a:latin typeface="Arial"/>
                        </a:defRPr>
                      </a:lvl6pPr>
                      <a:lvl7pPr marL="5184099" algn="l" defTabSz="1728033" rtl="0" eaLnBrk="1" latinLnBrk="0" hangingPunct="1">
                        <a:defRPr sz="3402" kern="1200">
                          <a:solidFill>
                            <a:schemeClr val="dk1"/>
                          </a:solidFill>
                          <a:latin typeface="Arial"/>
                        </a:defRPr>
                      </a:lvl7pPr>
                      <a:lvl8pPr marL="6048116" algn="l" defTabSz="1728033" rtl="0" eaLnBrk="1" latinLnBrk="0" hangingPunct="1">
                        <a:defRPr sz="3402" kern="1200">
                          <a:solidFill>
                            <a:schemeClr val="dk1"/>
                          </a:solidFill>
                          <a:latin typeface="Arial"/>
                        </a:defRPr>
                      </a:lvl8pPr>
                      <a:lvl9pPr marL="6912132" algn="l" defTabSz="1728033" rtl="0" eaLnBrk="1" latinLnBrk="0" hangingPunct="1">
                        <a:defRPr sz="3402" kern="1200">
                          <a:solidFill>
                            <a:schemeClr val="dk1"/>
                          </a:solidFill>
                          <a:latin typeface="Arial"/>
                        </a:defRPr>
                      </a:lvl9pPr>
                    </a:lstStyle>
                    <a:p>
                      <a:pPr marL="285750" indent="-285750" algn="ctr">
                        <a:buFont typeface="Courier New" panose="02070309020205020404" pitchFamily="49" charset="0"/>
                        <a:buChar char="o"/>
                      </a:pPr>
                      <a:r>
                        <a:rPr lang="en-IN" sz="2400" dirty="0">
                          <a:solidFill>
                            <a:schemeClr val="tx1"/>
                          </a:solidFill>
                          <a:effectLst/>
                        </a:rPr>
                        <a:t>Data was recorded in the excel sheet </a:t>
                      </a:r>
                      <a:endParaRPr lang="en-US" sz="2400" dirty="0">
                        <a:solidFill>
                          <a:schemeClr val="tx1"/>
                        </a:solidFill>
                        <a:effectLst/>
                      </a:endParaRPr>
                    </a:p>
                    <a:p>
                      <a:pPr marL="285750" indent="-285750" algn="ctr">
                        <a:buFont typeface="Courier New" panose="02070309020205020404" pitchFamily="49" charset="0"/>
                        <a:buChar char="o"/>
                      </a:pPr>
                      <a:r>
                        <a:rPr lang="en-US" sz="2400" dirty="0">
                          <a:solidFill>
                            <a:schemeClr val="tx1"/>
                          </a:solidFill>
                        </a:rPr>
                        <a:t>General tabulation- Excel and SPSS.</a:t>
                      </a:r>
                      <a:endParaRPr lang="en-IN" sz="2400" dirty="0">
                        <a:solidFill>
                          <a:schemeClr val="tx1"/>
                        </a:solidFill>
                        <a:latin typeface="Times New Roman" panose="02020603050405020304" pitchFamily="18" charset="0"/>
                        <a:cs typeface="Times New Roman" panose="02020603050405020304" pitchFamily="18" charset="0"/>
                      </a:endParaRPr>
                    </a:p>
                  </a:txBody>
                  <a:tcPr>
                    <a:solidFill>
                      <a:srgbClr val="E1F4FF"/>
                    </a:solidFill>
                  </a:tcPr>
                </a:tc>
                <a:extLst>
                  <a:ext uri="{0D108BD9-81ED-4DB2-BD59-A6C34878D82A}">
                    <a16:rowId xmlns:a16="http://schemas.microsoft.com/office/drawing/2014/main" xmlns="" val="2798729289"/>
                  </a:ext>
                </a:extLst>
              </a:tr>
            </a:tbl>
          </a:graphicData>
        </a:graphic>
      </p:graphicFrame>
      <p:graphicFrame>
        <p:nvGraphicFramePr>
          <p:cNvPr id="20" name="Diagram 19">
            <a:extLst>
              <a:ext uri="{FF2B5EF4-FFF2-40B4-BE49-F238E27FC236}">
                <a16:creationId xmlns:a16="http://schemas.microsoft.com/office/drawing/2014/main" xmlns="" id="{ECE1A1C3-F39E-F3AF-A944-D94DAEBF8F6D}"/>
              </a:ext>
            </a:extLst>
          </p:cNvPr>
          <p:cNvGraphicFramePr/>
          <p:nvPr>
            <p:extLst>
              <p:ext uri="{D42A27DB-BD31-4B8C-83A1-F6EECF244321}">
                <p14:modId xmlns:p14="http://schemas.microsoft.com/office/powerpoint/2010/main" xmlns="" val="1820757181"/>
              </p:ext>
            </p:extLst>
          </p:nvPr>
        </p:nvGraphicFramePr>
        <p:xfrm>
          <a:off x="-1235225" y="13430146"/>
          <a:ext cx="12479852" cy="12382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4010392828"/>
      </p:ext>
    </p:extLst>
  </p:cSld>
  <p:clrMapOvr>
    <a:masterClrMapping/>
  </p:clrMapOvr>
</p:sld>
</file>

<file path=ppt/theme/theme1.xml><?xml version="1.0" encoding="utf-8"?>
<a:theme xmlns:a="http://schemas.openxmlformats.org/drawingml/2006/main" name="36x48-Templat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Without guides">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36x48-Template-V2b</Template>
  <TotalTime>2999</TotalTime>
  <Words>712</Words>
  <Application>Microsoft Office PowerPoint</Application>
  <PresentationFormat>Custom</PresentationFormat>
  <Paragraphs>85</Paragraphs>
  <Slides>2</Slides>
  <Notes>1</Notes>
  <HiddenSlides>0</HiddenSlides>
  <MMClips>0</MMClips>
  <ScaleCrop>false</ScaleCrop>
  <HeadingPairs>
    <vt:vector size="4" baseType="variant">
      <vt:variant>
        <vt:lpstr>Theme</vt:lpstr>
      </vt:variant>
      <vt:variant>
        <vt:i4>2</vt:i4>
      </vt:variant>
      <vt:variant>
        <vt:lpstr>Slide Titles</vt:lpstr>
      </vt:variant>
      <vt:variant>
        <vt:i4>2</vt:i4>
      </vt:variant>
    </vt:vector>
  </HeadingPairs>
  <TitlesOfParts>
    <vt:vector size="4" baseType="lpstr">
      <vt:lpstr>36x48-Template</vt:lpstr>
      <vt:lpstr>Without guides</vt:lpstr>
      <vt:lpstr>Slide 1</vt:lpstr>
      <vt:lpstr>Slide 2</vt:lpstr>
    </vt:vector>
  </TitlesOfParts>
  <Manager>A. Kotoulas</Manager>
  <Company>Canterbury Media Services, Inc.</Company>
  <LinksUpToDate>false</LinksUpToDate>
  <SharedDoc>false</SharedDoc>
  <HyperlinkBase>https://www.posterpresentations.com/free-poster-templates.html</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PowerPoint Presentation</dc:title>
  <dc:subject>Research poster presentation template</dc:subject>
  <dc:creator>PosterPresentations.com</dc:creator>
  <cp:keywords>36x48 Powerpoint poster template, scientific poster template, research poster template</cp:keywords>
  <dc:description>This template is the property of PosterPresentations.com. You are free to modify and print the template as needed, as long as the PosterPresentations.com watermark at the bottom left of the page is visible. Call us if you need help with this poster template. 1-866-649-3004 (c)PosterPresentations.com</dc:description>
  <cp:lastModifiedBy>ASUS</cp:lastModifiedBy>
  <cp:revision>174</cp:revision>
  <dcterms:created xsi:type="dcterms:W3CDTF">2012-02-03T19:11:35Z</dcterms:created>
  <dcterms:modified xsi:type="dcterms:W3CDTF">2022-08-09T17:05:37Z</dcterms:modified>
  <cp:category>Research poster templates</cp:category>
</cp:coreProperties>
</file>