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241" r:id="rId4"/>
    <p:sldMasterId id="2147484162" r:id="rId5"/>
    <p:sldMasterId id="2147484256" r:id="rId6"/>
    <p:sldMasterId id="2147484265" r:id="rId7"/>
    <p:sldMasterId id="2147484273" r:id="rId8"/>
    <p:sldMasterId id="2147484281" r:id="rId9"/>
    <p:sldMasterId id="2147484289" r:id="rId10"/>
    <p:sldMasterId id="2147484297" r:id="rId11"/>
    <p:sldMasterId id="2147484313" r:id="rId12"/>
    <p:sldMasterId id="2147484321" r:id="rId13"/>
  </p:sldMasterIdLst>
  <p:notesMasterIdLst>
    <p:notesMasterId r:id="rId32"/>
  </p:notesMasterIdLst>
  <p:handoutMasterIdLst>
    <p:handoutMasterId r:id="rId33"/>
  </p:handoutMasterIdLst>
  <p:sldIdLst>
    <p:sldId id="257" r:id="rId14"/>
    <p:sldId id="263" r:id="rId15"/>
    <p:sldId id="342" r:id="rId16"/>
    <p:sldId id="303" r:id="rId17"/>
    <p:sldId id="324" r:id="rId18"/>
    <p:sldId id="267" r:id="rId19"/>
    <p:sldId id="284" r:id="rId20"/>
    <p:sldId id="337" r:id="rId21"/>
    <p:sldId id="343" r:id="rId22"/>
    <p:sldId id="344" r:id="rId23"/>
    <p:sldId id="345" r:id="rId24"/>
    <p:sldId id="346" r:id="rId25"/>
    <p:sldId id="347" r:id="rId26"/>
    <p:sldId id="348" r:id="rId27"/>
    <p:sldId id="349" r:id="rId28"/>
    <p:sldId id="333" r:id="rId29"/>
    <p:sldId id="340" r:id="rId30"/>
    <p:sldId id="259" r:id="rId31"/>
  </p:sldIdLst>
  <p:sldSz cx="6858000" cy="5143500"/>
  <p:notesSz cx="7010400" cy="9296400"/>
  <p:custDataLst>
    <p:tags r:id="rId34"/>
  </p:custDataLst>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189" algn="l" rtl="0" fontAlgn="base">
      <a:spcBef>
        <a:spcPct val="0"/>
      </a:spcBef>
      <a:spcAft>
        <a:spcPct val="0"/>
      </a:spcAft>
      <a:defRPr sz="2400" kern="1200">
        <a:solidFill>
          <a:schemeClr val="tx1"/>
        </a:solidFill>
        <a:latin typeface="Arial" charset="0"/>
        <a:ea typeface="+mn-ea"/>
        <a:cs typeface="+mn-cs"/>
      </a:defRPr>
    </a:lvl2pPr>
    <a:lvl3pPr marL="914378" algn="l" rtl="0" fontAlgn="base">
      <a:spcBef>
        <a:spcPct val="0"/>
      </a:spcBef>
      <a:spcAft>
        <a:spcPct val="0"/>
      </a:spcAft>
      <a:defRPr sz="2400" kern="1200">
        <a:solidFill>
          <a:schemeClr val="tx1"/>
        </a:solidFill>
        <a:latin typeface="Arial" charset="0"/>
        <a:ea typeface="+mn-ea"/>
        <a:cs typeface="+mn-cs"/>
      </a:defRPr>
    </a:lvl3pPr>
    <a:lvl4pPr marL="1371566" algn="l" rtl="0" fontAlgn="base">
      <a:spcBef>
        <a:spcPct val="0"/>
      </a:spcBef>
      <a:spcAft>
        <a:spcPct val="0"/>
      </a:spcAft>
      <a:defRPr sz="2400" kern="1200">
        <a:solidFill>
          <a:schemeClr val="tx1"/>
        </a:solidFill>
        <a:latin typeface="Arial" charset="0"/>
        <a:ea typeface="+mn-ea"/>
        <a:cs typeface="+mn-cs"/>
      </a:defRPr>
    </a:lvl4pPr>
    <a:lvl5pPr marL="1828754" algn="l" rtl="0" fontAlgn="base">
      <a:spcBef>
        <a:spcPct val="0"/>
      </a:spcBef>
      <a:spcAft>
        <a:spcPct val="0"/>
      </a:spcAft>
      <a:defRPr sz="2400" kern="1200">
        <a:solidFill>
          <a:schemeClr val="tx1"/>
        </a:solidFill>
        <a:latin typeface="Arial" charset="0"/>
        <a:ea typeface="+mn-ea"/>
        <a:cs typeface="+mn-cs"/>
      </a:defRPr>
    </a:lvl5pPr>
    <a:lvl6pPr marL="2285943" algn="l" defTabSz="914378" rtl="0" eaLnBrk="1" latinLnBrk="0" hangingPunct="1">
      <a:defRPr sz="2400" kern="1200">
        <a:solidFill>
          <a:schemeClr val="tx1"/>
        </a:solidFill>
        <a:latin typeface="Arial" charset="0"/>
        <a:ea typeface="+mn-ea"/>
        <a:cs typeface="+mn-cs"/>
      </a:defRPr>
    </a:lvl6pPr>
    <a:lvl7pPr marL="2743132" algn="l" defTabSz="914378" rtl="0" eaLnBrk="1" latinLnBrk="0" hangingPunct="1">
      <a:defRPr sz="2400" kern="1200">
        <a:solidFill>
          <a:schemeClr val="tx1"/>
        </a:solidFill>
        <a:latin typeface="Arial" charset="0"/>
        <a:ea typeface="+mn-ea"/>
        <a:cs typeface="+mn-cs"/>
      </a:defRPr>
    </a:lvl7pPr>
    <a:lvl8pPr marL="3200320" algn="l" defTabSz="914378" rtl="0" eaLnBrk="1" latinLnBrk="0" hangingPunct="1">
      <a:defRPr sz="2400" kern="1200">
        <a:solidFill>
          <a:schemeClr val="tx1"/>
        </a:solidFill>
        <a:latin typeface="Arial" charset="0"/>
        <a:ea typeface="+mn-ea"/>
        <a:cs typeface="+mn-cs"/>
      </a:defRPr>
    </a:lvl8pPr>
    <a:lvl9pPr marL="3657509" algn="l" defTabSz="914378"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xmlns="">
        <p14:section name="Default Section" id="{28E3E609-C26E-457A-88A8-74A06D17D29C}">
          <p14:sldIdLst>
            <p14:sldId id="257"/>
            <p14:sldId id="323"/>
            <p14:sldId id="263"/>
            <p14:sldId id="342"/>
            <p14:sldId id="303"/>
            <p14:sldId id="324"/>
            <p14:sldId id="267"/>
            <p14:sldId id="284"/>
            <p14:sldId id="317"/>
            <p14:sldId id="337"/>
            <p14:sldId id="333"/>
          </p14:sldIdLst>
        </p14:section>
        <p14:section name="Untitled Section" id="{C7885C09-AB18-4BCB-9A97-1771F500D5BB}">
          <p14:sldIdLst>
            <p14:sldId id="340"/>
            <p14:sldId id="259"/>
          </p14:sldIdLst>
        </p14:section>
      </p14:sectionLst>
    </p:ext>
    <p:ext uri="{EFAFB233-063F-42B5-8137-9DF3F51BA10A}">
      <p15:sldGuideLst xmlns:p15="http://schemas.microsoft.com/office/powerpoint/2012/main" xmlns="">
        <p15:guide id="1" orient="horz" pos="3072" userDrawn="1">
          <p15:clr>
            <a:srgbClr val="A4A3A4"/>
          </p15:clr>
        </p15:guide>
        <p15:guide id="2" pos="4183" userDrawn="1">
          <p15:clr>
            <a:srgbClr val="A4A3A4"/>
          </p15:clr>
        </p15:guide>
        <p15:guide id="3" pos="135" userDrawn="1">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CE1126"/>
    <a:srgbClr val="7AB800"/>
    <a:srgbClr val="C1D62F"/>
    <a:srgbClr val="74CAC7"/>
    <a:srgbClr val="00447C"/>
    <a:srgbClr val="000D7C"/>
    <a:srgbClr val="AAAAAA"/>
    <a:srgbClr val="0085C3"/>
    <a:srgbClr val="0087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176" autoAdjust="0"/>
    <p:restoredTop sz="94086" autoAdjust="0"/>
  </p:normalViewPr>
  <p:slideViewPr>
    <p:cSldViewPr snapToGrid="0">
      <p:cViewPr varScale="1">
        <p:scale>
          <a:sx n="92" d="100"/>
          <a:sy n="92" d="100"/>
        </p:scale>
        <p:origin x="-1596" y="-90"/>
      </p:cViewPr>
      <p:guideLst>
        <p:guide orient="horz" pos="3072"/>
        <p:guide pos="4183"/>
        <p:guide pos="135"/>
      </p:guideLst>
    </p:cSldViewPr>
  </p:slideViewPr>
  <p:outlineViewPr>
    <p:cViewPr>
      <p:scale>
        <a:sx n="33" d="100"/>
        <a:sy n="33" d="100"/>
      </p:scale>
      <p:origin x="0" y="9504"/>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91" d="100"/>
          <a:sy n="91" d="100"/>
        </p:scale>
        <p:origin x="-3762" y="-108"/>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C952FC-121F-4928-858F-2250B5BB9673}"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en-US"/>
        </a:p>
      </dgm:t>
    </dgm:pt>
    <dgm:pt modelId="{401A9220-5E07-417C-9628-08F42A433B4D}">
      <dgm:prSet phldrT="[Text]" custT="1"/>
      <dgm:spPr/>
      <dgm:t>
        <a:bodyPr/>
        <a:lstStyle/>
        <a:p>
          <a:r>
            <a:rPr lang="en-US" sz="1400" b="1" dirty="0" smtClean="0">
              <a:latin typeface="Times New Roman" pitchFamily="18" charset="0"/>
              <a:cs typeface="Times New Roman" pitchFamily="18" charset="0"/>
            </a:rPr>
            <a:t>Study Group</a:t>
          </a:r>
          <a:endParaRPr lang="en-US" sz="1400" dirty="0">
            <a:latin typeface="Times New Roman" pitchFamily="18" charset="0"/>
            <a:cs typeface="Times New Roman" pitchFamily="18" charset="0"/>
          </a:endParaRPr>
        </a:p>
      </dgm:t>
    </dgm:pt>
    <dgm:pt modelId="{0A3ED1F0-7885-44FF-8C6D-F775B6A545E0}" type="parTrans" cxnId="{2CB9BF0E-8F5F-4052-ABAC-3C596EB47694}">
      <dgm:prSet/>
      <dgm:spPr/>
      <dgm:t>
        <a:bodyPr/>
        <a:lstStyle/>
        <a:p>
          <a:endParaRPr lang="en-US"/>
        </a:p>
      </dgm:t>
    </dgm:pt>
    <dgm:pt modelId="{C2CAAFE9-6460-4072-B0DB-8C29361A4644}" type="sibTrans" cxnId="{2CB9BF0E-8F5F-4052-ABAC-3C596EB47694}">
      <dgm:prSet/>
      <dgm:spPr/>
      <dgm:t>
        <a:bodyPr/>
        <a:lstStyle/>
        <a:p>
          <a:endParaRPr lang="en-US"/>
        </a:p>
      </dgm:t>
    </dgm:pt>
    <dgm:pt modelId="{70A1271F-D07B-4B55-B70A-AFFA0269CE27}">
      <dgm:prSet phldrT="[Text]" custT="1"/>
      <dgm:spPr/>
      <dgm:t>
        <a:bodyPr/>
        <a:lstStyle/>
        <a:p>
          <a:r>
            <a:rPr lang="en-US" sz="1050" dirty="0" smtClean="0">
              <a:latin typeface="Times New Roman" pitchFamily="18" charset="0"/>
              <a:cs typeface="Times New Roman" pitchFamily="18" charset="0"/>
            </a:rPr>
            <a:t> Support Employees</a:t>
          </a:r>
          <a:endParaRPr lang="en-US" sz="1050" dirty="0">
            <a:latin typeface="Times New Roman" pitchFamily="18" charset="0"/>
            <a:cs typeface="Times New Roman" pitchFamily="18" charset="0"/>
          </a:endParaRPr>
        </a:p>
      </dgm:t>
    </dgm:pt>
    <dgm:pt modelId="{5E431412-4161-4500-B2FB-22B5D4AA29A4}" type="parTrans" cxnId="{BED561A5-52AF-4BA1-9222-4DB253D39056}">
      <dgm:prSet/>
      <dgm:spPr/>
      <dgm:t>
        <a:bodyPr/>
        <a:lstStyle/>
        <a:p>
          <a:endParaRPr lang="en-US"/>
        </a:p>
      </dgm:t>
    </dgm:pt>
    <dgm:pt modelId="{9885F241-A792-4315-8D77-F6656B4938E4}" type="sibTrans" cxnId="{BED561A5-52AF-4BA1-9222-4DB253D39056}">
      <dgm:prSet/>
      <dgm:spPr/>
      <dgm:t>
        <a:bodyPr/>
        <a:lstStyle/>
        <a:p>
          <a:endParaRPr lang="en-US"/>
        </a:p>
      </dgm:t>
    </dgm:pt>
    <dgm:pt modelId="{E6FE1CAE-621E-40A1-8CDB-9AF5D88A4374}">
      <dgm:prSet phldrT="[Text]" custT="1"/>
      <dgm:spPr/>
      <dgm:t>
        <a:bodyPr/>
        <a:lstStyle/>
        <a:p>
          <a:r>
            <a:rPr lang="en-US" sz="1400" b="1" dirty="0" smtClean="0">
              <a:latin typeface="Times New Roman" pitchFamily="18" charset="0"/>
              <a:cs typeface="Times New Roman" pitchFamily="18" charset="0"/>
            </a:rPr>
            <a:t>Tools</a:t>
          </a:r>
          <a:r>
            <a:rPr lang="en-US" sz="2300" b="1" dirty="0" smtClean="0">
              <a:solidFill>
                <a:schemeClr val="bg2">
                  <a:lumMod val="75000"/>
                </a:schemeClr>
              </a:solidFill>
              <a:latin typeface="Times New Roman" pitchFamily="18" charset="0"/>
              <a:ea typeface="MingLiU_HKSCS-ExtB" panose="02020500000000000000" pitchFamily="18" charset="-120"/>
              <a:cs typeface="Times New Roman" pitchFamily="18" charset="0"/>
            </a:rPr>
            <a:t> </a:t>
          </a:r>
          <a:r>
            <a:rPr lang="en-US" sz="1400" b="1" dirty="0" smtClean="0">
              <a:latin typeface="Times New Roman" pitchFamily="18" charset="0"/>
              <a:cs typeface="Times New Roman" pitchFamily="18" charset="0"/>
            </a:rPr>
            <a:t>Applied</a:t>
          </a:r>
          <a:endParaRPr lang="en-US" sz="1400" b="1" dirty="0">
            <a:latin typeface="Times New Roman" pitchFamily="18" charset="0"/>
            <a:cs typeface="Times New Roman" pitchFamily="18" charset="0"/>
          </a:endParaRPr>
        </a:p>
      </dgm:t>
    </dgm:pt>
    <dgm:pt modelId="{CDD58BE0-C9BB-452D-A9C6-84793E1819AA}" type="parTrans" cxnId="{9212F6AD-BFB7-4356-B369-C0301861AA03}">
      <dgm:prSet/>
      <dgm:spPr/>
      <dgm:t>
        <a:bodyPr/>
        <a:lstStyle/>
        <a:p>
          <a:endParaRPr lang="en-US"/>
        </a:p>
      </dgm:t>
    </dgm:pt>
    <dgm:pt modelId="{9C9E986C-89E6-47AC-83F0-4603930327A2}" type="sibTrans" cxnId="{9212F6AD-BFB7-4356-B369-C0301861AA03}">
      <dgm:prSet/>
      <dgm:spPr/>
      <dgm:t>
        <a:bodyPr/>
        <a:lstStyle/>
        <a:p>
          <a:endParaRPr lang="en-US"/>
        </a:p>
      </dgm:t>
    </dgm:pt>
    <dgm:pt modelId="{A9C5EA1D-938A-43F9-A196-8C801290C319}">
      <dgm:prSet phldrT="[Text]" custT="1"/>
      <dgm:spPr/>
      <dgm:t>
        <a:bodyPr/>
        <a:lstStyle/>
        <a:p>
          <a:r>
            <a:rPr lang="en-US" sz="1050" dirty="0" smtClean="0">
              <a:latin typeface="Times New Roman" pitchFamily="18" charset="0"/>
              <a:cs typeface="Times New Roman" pitchFamily="18" charset="0"/>
            </a:rPr>
            <a:t>Two questionnaire - 1 for HIPAA knowledge assessment and 1 for compliance awareness assessment</a:t>
          </a:r>
          <a:endParaRPr lang="en-US" sz="1050" dirty="0">
            <a:latin typeface="Times New Roman" pitchFamily="18" charset="0"/>
            <a:cs typeface="Times New Roman" pitchFamily="18" charset="0"/>
          </a:endParaRPr>
        </a:p>
      </dgm:t>
    </dgm:pt>
    <dgm:pt modelId="{FB1F0544-7434-4A66-B451-74833B69B467}" type="parTrans" cxnId="{78F2F574-56B9-45C8-AD62-649D9B3B7FA2}">
      <dgm:prSet/>
      <dgm:spPr/>
      <dgm:t>
        <a:bodyPr/>
        <a:lstStyle/>
        <a:p>
          <a:endParaRPr lang="en-US"/>
        </a:p>
      </dgm:t>
    </dgm:pt>
    <dgm:pt modelId="{682B072F-E3E9-413D-AB35-B2AD29466787}" type="sibTrans" cxnId="{78F2F574-56B9-45C8-AD62-649D9B3B7FA2}">
      <dgm:prSet/>
      <dgm:spPr/>
      <dgm:t>
        <a:bodyPr/>
        <a:lstStyle/>
        <a:p>
          <a:endParaRPr lang="en-US"/>
        </a:p>
      </dgm:t>
    </dgm:pt>
    <dgm:pt modelId="{A3ACB8E8-6C2A-4767-AE1E-E29BB4E04347}">
      <dgm:prSet phldrT="[Text]" custT="1"/>
      <dgm:spPr/>
      <dgm:t>
        <a:bodyPr/>
        <a:lstStyle/>
        <a:p>
          <a:r>
            <a:rPr lang="en-US" sz="1050" dirty="0" smtClean="0">
              <a:latin typeface="Times New Roman" pitchFamily="18" charset="0"/>
              <a:cs typeface="Times New Roman" pitchFamily="18" charset="0"/>
            </a:rPr>
            <a:t>10 questions for HIPAA knowledge assessment and 10 for compliance awareness assessment</a:t>
          </a:r>
          <a:endParaRPr lang="en-US" sz="1050" dirty="0">
            <a:latin typeface="Times New Roman" pitchFamily="18" charset="0"/>
            <a:cs typeface="Times New Roman" pitchFamily="18" charset="0"/>
          </a:endParaRPr>
        </a:p>
      </dgm:t>
    </dgm:pt>
    <dgm:pt modelId="{F2EE4C30-62FF-4C1E-9CB8-7593AEC4BAFE}" type="parTrans" cxnId="{A1F28A2A-1202-43C2-B75B-C798971DD957}">
      <dgm:prSet/>
      <dgm:spPr/>
      <dgm:t>
        <a:bodyPr/>
        <a:lstStyle/>
        <a:p>
          <a:endParaRPr lang="en-US"/>
        </a:p>
      </dgm:t>
    </dgm:pt>
    <dgm:pt modelId="{E644AE1D-AC71-43FC-B916-18814B3C86E2}" type="sibTrans" cxnId="{A1F28A2A-1202-43C2-B75B-C798971DD957}">
      <dgm:prSet/>
      <dgm:spPr/>
      <dgm:t>
        <a:bodyPr/>
        <a:lstStyle/>
        <a:p>
          <a:endParaRPr lang="en-US"/>
        </a:p>
      </dgm:t>
    </dgm:pt>
    <dgm:pt modelId="{49E3A224-B302-47B8-972E-B791F7769621}">
      <dgm:prSet phldrT="[Text]" custT="1"/>
      <dgm:spPr/>
      <dgm:t>
        <a:bodyPr/>
        <a:lstStyle/>
        <a:p>
          <a:r>
            <a:rPr lang="en-US" sz="1400" b="1" dirty="0" smtClean="0">
              <a:solidFill>
                <a:schemeClr val="tx1"/>
              </a:solidFill>
              <a:latin typeface="Times New Roman" pitchFamily="18" charset="0"/>
              <a:cs typeface="Times New Roman" pitchFamily="18" charset="0"/>
            </a:rPr>
            <a:t>Data Collection</a:t>
          </a:r>
          <a:endParaRPr lang="en-US" sz="1400" dirty="0">
            <a:solidFill>
              <a:schemeClr val="tx1"/>
            </a:solidFill>
            <a:latin typeface="Times New Roman" pitchFamily="18" charset="0"/>
            <a:cs typeface="Times New Roman" pitchFamily="18" charset="0"/>
          </a:endParaRPr>
        </a:p>
      </dgm:t>
    </dgm:pt>
    <dgm:pt modelId="{01DEECA9-7C0E-41EC-9AAB-2AF7CDEE65C4}" type="parTrans" cxnId="{C222E7BA-2B00-4268-B5E1-A8FF1E74139F}">
      <dgm:prSet/>
      <dgm:spPr/>
      <dgm:t>
        <a:bodyPr/>
        <a:lstStyle/>
        <a:p>
          <a:endParaRPr lang="en-US"/>
        </a:p>
      </dgm:t>
    </dgm:pt>
    <dgm:pt modelId="{79A0442A-F081-4F65-B829-A62EC82CBAB9}" type="sibTrans" cxnId="{C222E7BA-2B00-4268-B5E1-A8FF1E74139F}">
      <dgm:prSet/>
      <dgm:spPr/>
      <dgm:t>
        <a:bodyPr/>
        <a:lstStyle/>
        <a:p>
          <a:endParaRPr lang="en-US"/>
        </a:p>
      </dgm:t>
    </dgm:pt>
    <dgm:pt modelId="{827B6EDC-BE0F-491C-A5C5-B600375E3EB8}">
      <dgm:prSet phldrT="[Text]" custT="1"/>
      <dgm:spPr/>
      <dgm:t>
        <a:bodyPr/>
        <a:lstStyle/>
        <a:p>
          <a:r>
            <a:rPr lang="en-US" sz="1050" dirty="0" smtClean="0">
              <a:latin typeface="Times New Roman" pitchFamily="18" charset="0"/>
              <a:cs typeface="Times New Roman" pitchFamily="18" charset="0"/>
            </a:rPr>
            <a:t>Paper and Electronic distribution of questionnaire</a:t>
          </a:r>
          <a:endParaRPr lang="en-US" sz="1050" dirty="0">
            <a:latin typeface="Times New Roman" pitchFamily="18" charset="0"/>
            <a:cs typeface="Times New Roman" pitchFamily="18" charset="0"/>
          </a:endParaRPr>
        </a:p>
      </dgm:t>
    </dgm:pt>
    <dgm:pt modelId="{F69CFEEB-9FB0-4B37-950A-0907E127773A}" type="parTrans" cxnId="{4E545B1F-B5A7-4D5D-9874-54833E6E3E56}">
      <dgm:prSet/>
      <dgm:spPr/>
      <dgm:t>
        <a:bodyPr/>
        <a:lstStyle/>
        <a:p>
          <a:endParaRPr lang="en-US"/>
        </a:p>
      </dgm:t>
    </dgm:pt>
    <dgm:pt modelId="{850AA6CD-3E99-4654-AA0E-6EC8A9722637}" type="sibTrans" cxnId="{4E545B1F-B5A7-4D5D-9874-54833E6E3E56}">
      <dgm:prSet/>
      <dgm:spPr/>
      <dgm:t>
        <a:bodyPr/>
        <a:lstStyle/>
        <a:p>
          <a:endParaRPr lang="en-US"/>
        </a:p>
      </dgm:t>
    </dgm:pt>
    <dgm:pt modelId="{0E397ACB-B768-4D9F-ADCA-A53404DE66A9}">
      <dgm:prSet phldrT="[Text]" custT="1"/>
      <dgm:spPr/>
      <dgm:t>
        <a:bodyPr/>
        <a:lstStyle/>
        <a:p>
          <a:r>
            <a:rPr lang="en-US" sz="1400" b="1" dirty="0" smtClean="0">
              <a:solidFill>
                <a:schemeClr val="tx1"/>
              </a:solidFill>
              <a:latin typeface="Times New Roman" pitchFamily="18" charset="0"/>
              <a:cs typeface="Times New Roman" pitchFamily="18" charset="0"/>
            </a:rPr>
            <a:t>Sample size </a:t>
          </a:r>
          <a:endParaRPr lang="en-US" sz="1400" dirty="0">
            <a:solidFill>
              <a:schemeClr val="tx1"/>
            </a:solidFill>
            <a:latin typeface="Times New Roman" pitchFamily="18" charset="0"/>
            <a:cs typeface="Times New Roman" pitchFamily="18" charset="0"/>
          </a:endParaRPr>
        </a:p>
      </dgm:t>
    </dgm:pt>
    <dgm:pt modelId="{98DF2D43-964A-41A8-B075-86E48CAB0550}" type="parTrans" cxnId="{3159601C-A150-4ED2-8EE5-370242E3CBB3}">
      <dgm:prSet/>
      <dgm:spPr/>
      <dgm:t>
        <a:bodyPr/>
        <a:lstStyle/>
        <a:p>
          <a:endParaRPr lang="en-US"/>
        </a:p>
      </dgm:t>
    </dgm:pt>
    <dgm:pt modelId="{8AED4694-4288-4B3C-BD19-B7B3029D9E5F}" type="sibTrans" cxnId="{3159601C-A150-4ED2-8EE5-370242E3CBB3}">
      <dgm:prSet/>
      <dgm:spPr/>
      <dgm:t>
        <a:bodyPr/>
        <a:lstStyle/>
        <a:p>
          <a:endParaRPr lang="en-US"/>
        </a:p>
      </dgm:t>
    </dgm:pt>
    <dgm:pt modelId="{27ED178B-C704-4002-B19C-4A17060EC37C}">
      <dgm:prSet phldrT="[Text]" custT="1"/>
      <dgm:spPr/>
      <dgm:t>
        <a:bodyPr/>
        <a:lstStyle/>
        <a:p>
          <a:r>
            <a:rPr lang="en-US" sz="1050" dirty="0" smtClean="0">
              <a:latin typeface="Times New Roman" pitchFamily="18" charset="0"/>
              <a:cs typeface="Times New Roman" pitchFamily="18" charset="0"/>
            </a:rPr>
            <a:t>112</a:t>
          </a:r>
          <a:endParaRPr lang="en-US" sz="1050" dirty="0">
            <a:latin typeface="Times New Roman" pitchFamily="18" charset="0"/>
            <a:cs typeface="Times New Roman" pitchFamily="18" charset="0"/>
          </a:endParaRPr>
        </a:p>
      </dgm:t>
    </dgm:pt>
    <dgm:pt modelId="{08EDBACC-6685-4685-BFEA-E04B49876C94}" type="parTrans" cxnId="{ECBCAA33-8624-43BC-AB9F-0AB05264D83F}">
      <dgm:prSet/>
      <dgm:spPr/>
      <dgm:t>
        <a:bodyPr/>
        <a:lstStyle/>
        <a:p>
          <a:endParaRPr lang="en-US"/>
        </a:p>
      </dgm:t>
    </dgm:pt>
    <dgm:pt modelId="{9C2A56D6-EF8E-4FF9-A9CD-542E89869C10}" type="sibTrans" cxnId="{ECBCAA33-8624-43BC-AB9F-0AB05264D83F}">
      <dgm:prSet/>
      <dgm:spPr/>
      <dgm:t>
        <a:bodyPr/>
        <a:lstStyle/>
        <a:p>
          <a:endParaRPr lang="en-US"/>
        </a:p>
      </dgm:t>
    </dgm:pt>
    <dgm:pt modelId="{3951BEC5-94F9-4B9A-8664-E4CEDEDD445A}">
      <dgm:prSet phldrT="[Text]" custT="1"/>
      <dgm:spPr/>
      <dgm:t>
        <a:bodyPr/>
        <a:lstStyle/>
        <a:p>
          <a:r>
            <a:rPr lang="en-US" sz="1050" dirty="0" smtClean="0">
              <a:latin typeface="Times New Roman" pitchFamily="18" charset="0"/>
              <a:cs typeface="Times New Roman" pitchFamily="18" charset="0"/>
            </a:rPr>
            <a:t>Inclusion Criteria- Availability,  Participation</a:t>
          </a:r>
          <a:endParaRPr lang="en-US" sz="1050" dirty="0">
            <a:latin typeface="Times New Roman" pitchFamily="18" charset="0"/>
            <a:cs typeface="Times New Roman" pitchFamily="18" charset="0"/>
          </a:endParaRPr>
        </a:p>
      </dgm:t>
    </dgm:pt>
    <dgm:pt modelId="{67BC07EE-EB10-4819-AFB1-7C2E7241B9E2}" type="parTrans" cxnId="{65D051AD-6D71-4FCA-A95B-6D13B0A284E8}">
      <dgm:prSet/>
      <dgm:spPr/>
      <dgm:t>
        <a:bodyPr/>
        <a:lstStyle/>
        <a:p>
          <a:endParaRPr lang="en-US"/>
        </a:p>
      </dgm:t>
    </dgm:pt>
    <dgm:pt modelId="{75434A77-6135-449E-8497-37BF8031CB64}" type="sibTrans" cxnId="{65D051AD-6D71-4FCA-A95B-6D13B0A284E8}">
      <dgm:prSet/>
      <dgm:spPr/>
      <dgm:t>
        <a:bodyPr/>
        <a:lstStyle/>
        <a:p>
          <a:endParaRPr lang="en-US"/>
        </a:p>
      </dgm:t>
    </dgm:pt>
    <dgm:pt modelId="{26426EE0-FF84-45B0-BF05-06617C161401}" type="pres">
      <dgm:prSet presAssocID="{1AC952FC-121F-4928-858F-2250B5BB9673}" presName="Name0" presStyleCnt="0">
        <dgm:presLayoutVars>
          <dgm:dir/>
          <dgm:animLvl val="lvl"/>
          <dgm:resizeHandles val="exact"/>
        </dgm:presLayoutVars>
      </dgm:prSet>
      <dgm:spPr/>
      <dgm:t>
        <a:bodyPr/>
        <a:lstStyle/>
        <a:p>
          <a:endParaRPr lang="en-US"/>
        </a:p>
      </dgm:t>
    </dgm:pt>
    <dgm:pt modelId="{8875FFE4-9A82-47AB-AE5C-201D71DE69BA}" type="pres">
      <dgm:prSet presAssocID="{401A9220-5E07-417C-9628-08F42A433B4D}" presName="linNode" presStyleCnt="0"/>
      <dgm:spPr/>
    </dgm:pt>
    <dgm:pt modelId="{5EB1D512-D6CE-40EA-988E-B0CAE23C239F}" type="pres">
      <dgm:prSet presAssocID="{401A9220-5E07-417C-9628-08F42A433B4D}" presName="parentText" presStyleLbl="node1" presStyleIdx="0" presStyleCnt="4">
        <dgm:presLayoutVars>
          <dgm:chMax val="1"/>
          <dgm:bulletEnabled val="1"/>
        </dgm:presLayoutVars>
      </dgm:prSet>
      <dgm:spPr/>
      <dgm:t>
        <a:bodyPr/>
        <a:lstStyle/>
        <a:p>
          <a:endParaRPr lang="en-US"/>
        </a:p>
      </dgm:t>
    </dgm:pt>
    <dgm:pt modelId="{7E3CC950-2DBC-4B74-93EA-A0865C3C71DC}" type="pres">
      <dgm:prSet presAssocID="{401A9220-5E07-417C-9628-08F42A433B4D}" presName="descendantText" presStyleLbl="alignAccFollowNode1" presStyleIdx="0" presStyleCnt="4">
        <dgm:presLayoutVars>
          <dgm:bulletEnabled val="1"/>
        </dgm:presLayoutVars>
      </dgm:prSet>
      <dgm:spPr/>
      <dgm:t>
        <a:bodyPr/>
        <a:lstStyle/>
        <a:p>
          <a:endParaRPr lang="en-US"/>
        </a:p>
      </dgm:t>
    </dgm:pt>
    <dgm:pt modelId="{7F0D2702-491A-491E-8609-DCB86A65D792}" type="pres">
      <dgm:prSet presAssocID="{C2CAAFE9-6460-4072-B0DB-8C29361A4644}" presName="sp" presStyleCnt="0"/>
      <dgm:spPr/>
    </dgm:pt>
    <dgm:pt modelId="{B6DECB90-B4E4-48E5-B58E-96652221E2F5}" type="pres">
      <dgm:prSet presAssocID="{E6FE1CAE-621E-40A1-8CDB-9AF5D88A4374}" presName="linNode" presStyleCnt="0"/>
      <dgm:spPr/>
    </dgm:pt>
    <dgm:pt modelId="{ED61ADA6-1B54-4F71-AECC-4FAE820746EA}" type="pres">
      <dgm:prSet presAssocID="{E6FE1CAE-621E-40A1-8CDB-9AF5D88A4374}" presName="parentText" presStyleLbl="node1" presStyleIdx="1" presStyleCnt="4">
        <dgm:presLayoutVars>
          <dgm:chMax val="1"/>
          <dgm:bulletEnabled val="1"/>
        </dgm:presLayoutVars>
      </dgm:prSet>
      <dgm:spPr/>
      <dgm:t>
        <a:bodyPr/>
        <a:lstStyle/>
        <a:p>
          <a:endParaRPr lang="en-US"/>
        </a:p>
      </dgm:t>
    </dgm:pt>
    <dgm:pt modelId="{74511E8F-4DFB-46BD-8975-B34D0CCD22B9}" type="pres">
      <dgm:prSet presAssocID="{E6FE1CAE-621E-40A1-8CDB-9AF5D88A4374}" presName="descendantText" presStyleLbl="alignAccFollowNode1" presStyleIdx="1" presStyleCnt="4">
        <dgm:presLayoutVars>
          <dgm:bulletEnabled val="1"/>
        </dgm:presLayoutVars>
      </dgm:prSet>
      <dgm:spPr/>
      <dgm:t>
        <a:bodyPr/>
        <a:lstStyle/>
        <a:p>
          <a:endParaRPr lang="en-US"/>
        </a:p>
      </dgm:t>
    </dgm:pt>
    <dgm:pt modelId="{2467B043-E0AF-46C5-9B0C-7A461FA5652E}" type="pres">
      <dgm:prSet presAssocID="{9C9E986C-89E6-47AC-83F0-4603930327A2}" presName="sp" presStyleCnt="0"/>
      <dgm:spPr/>
    </dgm:pt>
    <dgm:pt modelId="{94656328-8179-4FD9-B813-8C9261C680FB}" type="pres">
      <dgm:prSet presAssocID="{49E3A224-B302-47B8-972E-B791F7769621}" presName="linNode" presStyleCnt="0"/>
      <dgm:spPr/>
    </dgm:pt>
    <dgm:pt modelId="{9F1230C0-2CDE-458F-9D58-8D0CFB4DD5E0}" type="pres">
      <dgm:prSet presAssocID="{49E3A224-B302-47B8-972E-B791F7769621}" presName="parentText" presStyleLbl="node1" presStyleIdx="2" presStyleCnt="4">
        <dgm:presLayoutVars>
          <dgm:chMax val="1"/>
          <dgm:bulletEnabled val="1"/>
        </dgm:presLayoutVars>
      </dgm:prSet>
      <dgm:spPr/>
      <dgm:t>
        <a:bodyPr/>
        <a:lstStyle/>
        <a:p>
          <a:endParaRPr lang="en-US"/>
        </a:p>
      </dgm:t>
    </dgm:pt>
    <dgm:pt modelId="{AB1A124A-EF32-4F75-BAB1-16180612E769}" type="pres">
      <dgm:prSet presAssocID="{49E3A224-B302-47B8-972E-B791F7769621}" presName="descendantText" presStyleLbl="alignAccFollowNode1" presStyleIdx="2" presStyleCnt="4" custLinFactNeighborX="-919">
        <dgm:presLayoutVars>
          <dgm:bulletEnabled val="1"/>
        </dgm:presLayoutVars>
      </dgm:prSet>
      <dgm:spPr/>
      <dgm:t>
        <a:bodyPr/>
        <a:lstStyle/>
        <a:p>
          <a:endParaRPr lang="en-US"/>
        </a:p>
      </dgm:t>
    </dgm:pt>
    <dgm:pt modelId="{68EB97DC-27DE-4E07-B5BF-640B65EDBF9C}" type="pres">
      <dgm:prSet presAssocID="{79A0442A-F081-4F65-B829-A62EC82CBAB9}" presName="sp" presStyleCnt="0"/>
      <dgm:spPr/>
    </dgm:pt>
    <dgm:pt modelId="{48468286-7196-4E54-983E-DBF83E1ECA33}" type="pres">
      <dgm:prSet presAssocID="{0E397ACB-B768-4D9F-ADCA-A53404DE66A9}" presName="linNode" presStyleCnt="0"/>
      <dgm:spPr/>
    </dgm:pt>
    <dgm:pt modelId="{6338BE0E-A6C1-438D-9694-D9AA37BB6B96}" type="pres">
      <dgm:prSet presAssocID="{0E397ACB-B768-4D9F-ADCA-A53404DE66A9}" presName="parentText" presStyleLbl="node1" presStyleIdx="3" presStyleCnt="4">
        <dgm:presLayoutVars>
          <dgm:chMax val="1"/>
          <dgm:bulletEnabled val="1"/>
        </dgm:presLayoutVars>
      </dgm:prSet>
      <dgm:spPr/>
      <dgm:t>
        <a:bodyPr/>
        <a:lstStyle/>
        <a:p>
          <a:endParaRPr lang="en-US"/>
        </a:p>
      </dgm:t>
    </dgm:pt>
    <dgm:pt modelId="{33E68CF2-4877-4804-85E3-D15103D478EC}" type="pres">
      <dgm:prSet presAssocID="{0E397ACB-B768-4D9F-ADCA-A53404DE66A9}" presName="descendantText" presStyleLbl="alignAccFollowNode1" presStyleIdx="3" presStyleCnt="4">
        <dgm:presLayoutVars>
          <dgm:bulletEnabled val="1"/>
        </dgm:presLayoutVars>
      </dgm:prSet>
      <dgm:spPr/>
      <dgm:t>
        <a:bodyPr/>
        <a:lstStyle/>
        <a:p>
          <a:endParaRPr lang="en-US"/>
        </a:p>
      </dgm:t>
    </dgm:pt>
  </dgm:ptLst>
  <dgm:cxnLst>
    <dgm:cxn modelId="{2F2CA930-D38F-455C-A5EC-64A58A6C0818}" type="presOf" srcId="{1AC952FC-121F-4928-858F-2250B5BB9673}" destId="{26426EE0-FF84-45B0-BF05-06617C161401}" srcOrd="0" destOrd="0" presId="urn:microsoft.com/office/officeart/2005/8/layout/vList5"/>
    <dgm:cxn modelId="{9212F6AD-BFB7-4356-B369-C0301861AA03}" srcId="{1AC952FC-121F-4928-858F-2250B5BB9673}" destId="{E6FE1CAE-621E-40A1-8CDB-9AF5D88A4374}" srcOrd="1" destOrd="0" parTransId="{CDD58BE0-C9BB-452D-A9C6-84793E1819AA}" sibTransId="{9C9E986C-89E6-47AC-83F0-4603930327A2}"/>
    <dgm:cxn modelId="{968501CA-AAE9-4C5F-A3BD-2B8AA7FA61FD}" type="presOf" srcId="{3951BEC5-94F9-4B9A-8664-E4CEDEDD445A}" destId="{33E68CF2-4877-4804-85E3-D15103D478EC}" srcOrd="0" destOrd="1" presId="urn:microsoft.com/office/officeart/2005/8/layout/vList5"/>
    <dgm:cxn modelId="{E694EEDD-E656-4D2C-B7D1-ED356FC6232B}" type="presOf" srcId="{401A9220-5E07-417C-9628-08F42A433B4D}" destId="{5EB1D512-D6CE-40EA-988E-B0CAE23C239F}" srcOrd="0" destOrd="0" presId="urn:microsoft.com/office/officeart/2005/8/layout/vList5"/>
    <dgm:cxn modelId="{38E0A99C-F7D8-4F6C-B897-834611BB3ACB}" type="presOf" srcId="{70A1271F-D07B-4B55-B70A-AFFA0269CE27}" destId="{7E3CC950-2DBC-4B74-93EA-A0865C3C71DC}" srcOrd="0" destOrd="0" presId="urn:microsoft.com/office/officeart/2005/8/layout/vList5"/>
    <dgm:cxn modelId="{4E545B1F-B5A7-4D5D-9874-54833E6E3E56}" srcId="{49E3A224-B302-47B8-972E-B791F7769621}" destId="{827B6EDC-BE0F-491C-A5C5-B600375E3EB8}" srcOrd="0" destOrd="0" parTransId="{F69CFEEB-9FB0-4B37-950A-0907E127773A}" sibTransId="{850AA6CD-3E99-4654-AA0E-6EC8A9722637}"/>
    <dgm:cxn modelId="{3159601C-A150-4ED2-8EE5-370242E3CBB3}" srcId="{1AC952FC-121F-4928-858F-2250B5BB9673}" destId="{0E397ACB-B768-4D9F-ADCA-A53404DE66A9}" srcOrd="3" destOrd="0" parTransId="{98DF2D43-964A-41A8-B075-86E48CAB0550}" sibTransId="{8AED4694-4288-4B3C-BD19-B7B3029D9E5F}"/>
    <dgm:cxn modelId="{2CB9BF0E-8F5F-4052-ABAC-3C596EB47694}" srcId="{1AC952FC-121F-4928-858F-2250B5BB9673}" destId="{401A9220-5E07-417C-9628-08F42A433B4D}" srcOrd="0" destOrd="0" parTransId="{0A3ED1F0-7885-44FF-8C6D-F775B6A545E0}" sibTransId="{C2CAAFE9-6460-4072-B0DB-8C29361A4644}"/>
    <dgm:cxn modelId="{ECBCAA33-8624-43BC-AB9F-0AB05264D83F}" srcId="{0E397ACB-B768-4D9F-ADCA-A53404DE66A9}" destId="{27ED178B-C704-4002-B19C-4A17060EC37C}" srcOrd="0" destOrd="0" parTransId="{08EDBACC-6685-4685-BFEA-E04B49876C94}" sibTransId="{9C2A56D6-EF8E-4FF9-A9CD-542E89869C10}"/>
    <dgm:cxn modelId="{BED561A5-52AF-4BA1-9222-4DB253D39056}" srcId="{401A9220-5E07-417C-9628-08F42A433B4D}" destId="{70A1271F-D07B-4B55-B70A-AFFA0269CE27}" srcOrd="0" destOrd="0" parTransId="{5E431412-4161-4500-B2FB-22B5D4AA29A4}" sibTransId="{9885F241-A792-4315-8D77-F6656B4938E4}"/>
    <dgm:cxn modelId="{A7EF0B96-A386-4886-B851-09890BD81642}" type="presOf" srcId="{A3ACB8E8-6C2A-4767-AE1E-E29BB4E04347}" destId="{74511E8F-4DFB-46BD-8975-B34D0CCD22B9}" srcOrd="0" destOrd="1" presId="urn:microsoft.com/office/officeart/2005/8/layout/vList5"/>
    <dgm:cxn modelId="{3DD356F8-E649-4BCA-9D14-47C4DDA08DBE}" type="presOf" srcId="{49E3A224-B302-47B8-972E-B791F7769621}" destId="{9F1230C0-2CDE-458F-9D58-8D0CFB4DD5E0}" srcOrd="0" destOrd="0" presId="urn:microsoft.com/office/officeart/2005/8/layout/vList5"/>
    <dgm:cxn modelId="{C222E7BA-2B00-4268-B5E1-A8FF1E74139F}" srcId="{1AC952FC-121F-4928-858F-2250B5BB9673}" destId="{49E3A224-B302-47B8-972E-B791F7769621}" srcOrd="2" destOrd="0" parTransId="{01DEECA9-7C0E-41EC-9AAB-2AF7CDEE65C4}" sibTransId="{79A0442A-F081-4F65-B829-A62EC82CBAB9}"/>
    <dgm:cxn modelId="{43D47DC6-1858-40EC-A3D0-2B77C1175EA0}" type="presOf" srcId="{A9C5EA1D-938A-43F9-A196-8C801290C319}" destId="{74511E8F-4DFB-46BD-8975-B34D0CCD22B9}" srcOrd="0" destOrd="0" presId="urn:microsoft.com/office/officeart/2005/8/layout/vList5"/>
    <dgm:cxn modelId="{78F2F574-56B9-45C8-AD62-649D9B3B7FA2}" srcId="{E6FE1CAE-621E-40A1-8CDB-9AF5D88A4374}" destId="{A9C5EA1D-938A-43F9-A196-8C801290C319}" srcOrd="0" destOrd="0" parTransId="{FB1F0544-7434-4A66-B451-74833B69B467}" sibTransId="{682B072F-E3E9-413D-AB35-B2AD29466787}"/>
    <dgm:cxn modelId="{65D051AD-6D71-4FCA-A95B-6D13B0A284E8}" srcId="{0E397ACB-B768-4D9F-ADCA-A53404DE66A9}" destId="{3951BEC5-94F9-4B9A-8664-E4CEDEDD445A}" srcOrd="1" destOrd="0" parTransId="{67BC07EE-EB10-4819-AFB1-7C2E7241B9E2}" sibTransId="{75434A77-6135-449E-8497-37BF8031CB64}"/>
    <dgm:cxn modelId="{64AFED03-BBCE-4B5A-A4D0-E366954BCCCD}" type="presOf" srcId="{827B6EDC-BE0F-491C-A5C5-B600375E3EB8}" destId="{AB1A124A-EF32-4F75-BAB1-16180612E769}" srcOrd="0" destOrd="0" presId="urn:microsoft.com/office/officeart/2005/8/layout/vList5"/>
    <dgm:cxn modelId="{A1F28A2A-1202-43C2-B75B-C798971DD957}" srcId="{E6FE1CAE-621E-40A1-8CDB-9AF5D88A4374}" destId="{A3ACB8E8-6C2A-4767-AE1E-E29BB4E04347}" srcOrd="1" destOrd="0" parTransId="{F2EE4C30-62FF-4C1E-9CB8-7593AEC4BAFE}" sibTransId="{E644AE1D-AC71-43FC-B916-18814B3C86E2}"/>
    <dgm:cxn modelId="{AFAEB0AC-904F-4485-B302-E8EA0E25314D}" type="presOf" srcId="{0E397ACB-B768-4D9F-ADCA-A53404DE66A9}" destId="{6338BE0E-A6C1-438D-9694-D9AA37BB6B96}" srcOrd="0" destOrd="0" presId="urn:microsoft.com/office/officeart/2005/8/layout/vList5"/>
    <dgm:cxn modelId="{59733A90-158C-4057-B468-71AB11C6DF1A}" type="presOf" srcId="{27ED178B-C704-4002-B19C-4A17060EC37C}" destId="{33E68CF2-4877-4804-85E3-D15103D478EC}" srcOrd="0" destOrd="0" presId="urn:microsoft.com/office/officeart/2005/8/layout/vList5"/>
    <dgm:cxn modelId="{7A880C97-2A85-431D-A58B-07F056B41EBD}" type="presOf" srcId="{E6FE1CAE-621E-40A1-8CDB-9AF5D88A4374}" destId="{ED61ADA6-1B54-4F71-AECC-4FAE820746EA}" srcOrd="0" destOrd="0" presId="urn:microsoft.com/office/officeart/2005/8/layout/vList5"/>
    <dgm:cxn modelId="{87E86C6E-51D9-48FD-964F-DB9D2EDBA013}" type="presParOf" srcId="{26426EE0-FF84-45B0-BF05-06617C161401}" destId="{8875FFE4-9A82-47AB-AE5C-201D71DE69BA}" srcOrd="0" destOrd="0" presId="urn:microsoft.com/office/officeart/2005/8/layout/vList5"/>
    <dgm:cxn modelId="{86AF3B0B-C62C-4996-A5CE-3487CB89BD52}" type="presParOf" srcId="{8875FFE4-9A82-47AB-AE5C-201D71DE69BA}" destId="{5EB1D512-D6CE-40EA-988E-B0CAE23C239F}" srcOrd="0" destOrd="0" presId="urn:microsoft.com/office/officeart/2005/8/layout/vList5"/>
    <dgm:cxn modelId="{2990DE11-2F11-4C01-B20D-521D31F19372}" type="presParOf" srcId="{8875FFE4-9A82-47AB-AE5C-201D71DE69BA}" destId="{7E3CC950-2DBC-4B74-93EA-A0865C3C71DC}" srcOrd="1" destOrd="0" presId="urn:microsoft.com/office/officeart/2005/8/layout/vList5"/>
    <dgm:cxn modelId="{E962BED7-821A-458F-B49A-16A758A771EC}" type="presParOf" srcId="{26426EE0-FF84-45B0-BF05-06617C161401}" destId="{7F0D2702-491A-491E-8609-DCB86A65D792}" srcOrd="1" destOrd="0" presId="urn:microsoft.com/office/officeart/2005/8/layout/vList5"/>
    <dgm:cxn modelId="{FA2A86D8-711B-4431-9992-2B47D1CDABBF}" type="presParOf" srcId="{26426EE0-FF84-45B0-BF05-06617C161401}" destId="{B6DECB90-B4E4-48E5-B58E-96652221E2F5}" srcOrd="2" destOrd="0" presId="urn:microsoft.com/office/officeart/2005/8/layout/vList5"/>
    <dgm:cxn modelId="{D8944405-1319-46AA-BDEC-5E37A2379D88}" type="presParOf" srcId="{B6DECB90-B4E4-48E5-B58E-96652221E2F5}" destId="{ED61ADA6-1B54-4F71-AECC-4FAE820746EA}" srcOrd="0" destOrd="0" presId="urn:microsoft.com/office/officeart/2005/8/layout/vList5"/>
    <dgm:cxn modelId="{2616169B-96A6-4278-8B32-1B688671AA2C}" type="presParOf" srcId="{B6DECB90-B4E4-48E5-B58E-96652221E2F5}" destId="{74511E8F-4DFB-46BD-8975-B34D0CCD22B9}" srcOrd="1" destOrd="0" presId="urn:microsoft.com/office/officeart/2005/8/layout/vList5"/>
    <dgm:cxn modelId="{7BCF0CC6-BC9E-46D7-B930-F928B4459041}" type="presParOf" srcId="{26426EE0-FF84-45B0-BF05-06617C161401}" destId="{2467B043-E0AF-46C5-9B0C-7A461FA5652E}" srcOrd="3" destOrd="0" presId="urn:microsoft.com/office/officeart/2005/8/layout/vList5"/>
    <dgm:cxn modelId="{C7B9DD0B-4ED4-4BE6-87E6-FD8666408517}" type="presParOf" srcId="{26426EE0-FF84-45B0-BF05-06617C161401}" destId="{94656328-8179-4FD9-B813-8C9261C680FB}" srcOrd="4" destOrd="0" presId="urn:microsoft.com/office/officeart/2005/8/layout/vList5"/>
    <dgm:cxn modelId="{5E2FE50C-9686-45D7-87A4-B05CDF1753DE}" type="presParOf" srcId="{94656328-8179-4FD9-B813-8C9261C680FB}" destId="{9F1230C0-2CDE-458F-9D58-8D0CFB4DD5E0}" srcOrd="0" destOrd="0" presId="urn:microsoft.com/office/officeart/2005/8/layout/vList5"/>
    <dgm:cxn modelId="{1B6FF047-20BD-43D1-8C4A-B1A6363BBCB3}" type="presParOf" srcId="{94656328-8179-4FD9-B813-8C9261C680FB}" destId="{AB1A124A-EF32-4F75-BAB1-16180612E769}" srcOrd="1" destOrd="0" presId="urn:microsoft.com/office/officeart/2005/8/layout/vList5"/>
    <dgm:cxn modelId="{D0D23922-FACD-4D42-BE79-70EF27B5BA4E}" type="presParOf" srcId="{26426EE0-FF84-45B0-BF05-06617C161401}" destId="{68EB97DC-27DE-4E07-B5BF-640B65EDBF9C}" srcOrd="5" destOrd="0" presId="urn:microsoft.com/office/officeart/2005/8/layout/vList5"/>
    <dgm:cxn modelId="{E073AEEF-ABC9-41C3-8FBA-96B2266C1953}" type="presParOf" srcId="{26426EE0-FF84-45B0-BF05-06617C161401}" destId="{48468286-7196-4E54-983E-DBF83E1ECA33}" srcOrd="6" destOrd="0" presId="urn:microsoft.com/office/officeart/2005/8/layout/vList5"/>
    <dgm:cxn modelId="{D1C3B36B-95CC-43F5-9E92-7AFD7E7415B8}" type="presParOf" srcId="{48468286-7196-4E54-983E-DBF83E1ECA33}" destId="{6338BE0E-A6C1-438D-9694-D9AA37BB6B96}" srcOrd="0" destOrd="0" presId="urn:microsoft.com/office/officeart/2005/8/layout/vList5"/>
    <dgm:cxn modelId="{A9E1D088-B623-44D1-92BC-70FDB020BAF0}" type="presParOf" srcId="{48468286-7196-4E54-983E-DBF83E1ECA33}" destId="{33E68CF2-4877-4804-85E3-D15103D478EC}"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C950-2DBC-4B74-93EA-A0865C3C71DC}">
      <dsp:nvSpPr>
        <dsp:cNvPr id="0" name=""/>
        <dsp:cNvSpPr/>
      </dsp:nvSpPr>
      <dsp:spPr>
        <a:xfrm rot="5400000">
          <a:off x="4092603" y="-1645012"/>
          <a:ext cx="716073" cy="4188838"/>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n-US" sz="1050" kern="1200" dirty="0" smtClean="0"/>
            <a:t> Support Employees</a:t>
          </a:r>
          <a:endParaRPr lang="en-US" sz="1050" kern="1200" dirty="0"/>
        </a:p>
      </dsp:txBody>
      <dsp:txXfrm rot="-5400000">
        <a:off x="2356221" y="126326"/>
        <a:ext cx="4153882" cy="646161"/>
      </dsp:txXfrm>
    </dsp:sp>
    <dsp:sp modelId="{5EB1D512-D6CE-40EA-988E-B0CAE23C239F}">
      <dsp:nvSpPr>
        <dsp:cNvPr id="0" name=""/>
        <dsp:cNvSpPr/>
      </dsp:nvSpPr>
      <dsp:spPr>
        <a:xfrm>
          <a:off x="0" y="1860"/>
          <a:ext cx="2356221" cy="895092"/>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b="1" kern="1200" dirty="0" smtClean="0"/>
            <a:t>Study Group</a:t>
          </a:r>
          <a:endParaRPr lang="en-US" sz="1400" kern="1200" dirty="0"/>
        </a:p>
      </dsp:txBody>
      <dsp:txXfrm>
        <a:off x="43695" y="45555"/>
        <a:ext cx="2268831" cy="807702"/>
      </dsp:txXfrm>
    </dsp:sp>
    <dsp:sp modelId="{74511E8F-4DFB-46BD-8975-B34D0CCD22B9}">
      <dsp:nvSpPr>
        <dsp:cNvPr id="0" name=""/>
        <dsp:cNvSpPr/>
      </dsp:nvSpPr>
      <dsp:spPr>
        <a:xfrm rot="5400000">
          <a:off x="4092603" y="-705165"/>
          <a:ext cx="716073" cy="4188838"/>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n-US" sz="1050" kern="1200" dirty="0" smtClean="0"/>
            <a:t>Two questionnaire - 1 for HIPAA knowledge assessment and 1 for compliance awareness assessment</a:t>
          </a:r>
          <a:endParaRPr lang="en-US" sz="1050" kern="1200" dirty="0"/>
        </a:p>
        <a:p>
          <a:pPr marL="57150" lvl="1" indent="-57150" algn="l" defTabSz="466725">
            <a:lnSpc>
              <a:spcPct val="90000"/>
            </a:lnSpc>
            <a:spcBef>
              <a:spcPct val="0"/>
            </a:spcBef>
            <a:spcAft>
              <a:spcPct val="15000"/>
            </a:spcAft>
            <a:buChar char="••"/>
          </a:pPr>
          <a:r>
            <a:rPr lang="en-US" sz="1050" kern="1200" dirty="0" smtClean="0"/>
            <a:t>10 questions for HIPAA knowledge assessment and 10 for compliance awareness assessment</a:t>
          </a:r>
          <a:endParaRPr lang="en-US" sz="1050" kern="1200" dirty="0"/>
        </a:p>
      </dsp:txBody>
      <dsp:txXfrm rot="-5400000">
        <a:off x="2356221" y="1066173"/>
        <a:ext cx="4153882" cy="646161"/>
      </dsp:txXfrm>
    </dsp:sp>
    <dsp:sp modelId="{ED61ADA6-1B54-4F71-AECC-4FAE820746EA}">
      <dsp:nvSpPr>
        <dsp:cNvPr id="0" name=""/>
        <dsp:cNvSpPr/>
      </dsp:nvSpPr>
      <dsp:spPr>
        <a:xfrm>
          <a:off x="0" y="941707"/>
          <a:ext cx="2356221" cy="895092"/>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b="1" kern="1200" dirty="0" smtClean="0"/>
            <a:t>Tools</a:t>
          </a:r>
          <a:r>
            <a:rPr lang="en-US" sz="2300" b="1" kern="1200" dirty="0" smtClean="0">
              <a:solidFill>
                <a:schemeClr val="bg2">
                  <a:lumMod val="75000"/>
                </a:schemeClr>
              </a:solidFill>
              <a:ea typeface="MingLiU_HKSCS-ExtB" panose="02020500000000000000" pitchFamily="18" charset="-120"/>
            </a:rPr>
            <a:t> </a:t>
          </a:r>
          <a:r>
            <a:rPr lang="en-US" sz="1400" b="1" kern="1200" dirty="0" smtClean="0"/>
            <a:t>Applied</a:t>
          </a:r>
          <a:endParaRPr lang="en-US" sz="1400" b="1" kern="1200" dirty="0"/>
        </a:p>
      </dsp:txBody>
      <dsp:txXfrm>
        <a:off x="43695" y="985402"/>
        <a:ext cx="2268831" cy="807702"/>
      </dsp:txXfrm>
    </dsp:sp>
    <dsp:sp modelId="{AB1A124A-EF32-4F75-BAB1-16180612E769}">
      <dsp:nvSpPr>
        <dsp:cNvPr id="0" name=""/>
        <dsp:cNvSpPr/>
      </dsp:nvSpPr>
      <dsp:spPr>
        <a:xfrm rot="5400000">
          <a:off x="4070950" y="234681"/>
          <a:ext cx="716073" cy="4188838"/>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n-US" sz="1050" kern="1200" dirty="0" smtClean="0"/>
            <a:t>Paper and Electronic distribution of questionnaire</a:t>
          </a:r>
          <a:endParaRPr lang="en-US" sz="1050" kern="1200" dirty="0"/>
        </a:p>
      </dsp:txBody>
      <dsp:txXfrm rot="-5400000">
        <a:off x="2334568" y="2006019"/>
        <a:ext cx="4153882" cy="646161"/>
      </dsp:txXfrm>
    </dsp:sp>
    <dsp:sp modelId="{9F1230C0-2CDE-458F-9D58-8D0CFB4DD5E0}">
      <dsp:nvSpPr>
        <dsp:cNvPr id="0" name=""/>
        <dsp:cNvSpPr/>
      </dsp:nvSpPr>
      <dsp:spPr>
        <a:xfrm>
          <a:off x="0" y="1881554"/>
          <a:ext cx="2356221" cy="895092"/>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cs typeface="Times New Roman" pitchFamily="18" charset="0"/>
            </a:rPr>
            <a:t>Data Collection</a:t>
          </a:r>
          <a:endParaRPr lang="en-US" sz="1400" kern="1200" dirty="0">
            <a:solidFill>
              <a:schemeClr val="tx1"/>
            </a:solidFill>
          </a:endParaRPr>
        </a:p>
      </dsp:txBody>
      <dsp:txXfrm>
        <a:off x="43695" y="1925249"/>
        <a:ext cx="2268831" cy="807702"/>
      </dsp:txXfrm>
    </dsp:sp>
    <dsp:sp modelId="{33E68CF2-4877-4804-85E3-D15103D478EC}">
      <dsp:nvSpPr>
        <dsp:cNvPr id="0" name=""/>
        <dsp:cNvSpPr/>
      </dsp:nvSpPr>
      <dsp:spPr>
        <a:xfrm rot="5400000">
          <a:off x="4092603" y="1174528"/>
          <a:ext cx="716073" cy="4188838"/>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n-US" sz="1050" kern="1200" dirty="0" smtClean="0"/>
            <a:t>56</a:t>
          </a:r>
          <a:endParaRPr lang="en-US" sz="1050" kern="1200" dirty="0"/>
        </a:p>
        <a:p>
          <a:pPr marL="57150" lvl="1" indent="-57150" algn="l" defTabSz="466725">
            <a:lnSpc>
              <a:spcPct val="90000"/>
            </a:lnSpc>
            <a:spcBef>
              <a:spcPct val="0"/>
            </a:spcBef>
            <a:spcAft>
              <a:spcPct val="15000"/>
            </a:spcAft>
            <a:buChar char="••"/>
          </a:pPr>
          <a:r>
            <a:rPr lang="en-US" sz="1050" kern="1200" dirty="0" smtClean="0"/>
            <a:t>Inclusion Criteria- Availability,  Participation</a:t>
          </a:r>
          <a:endParaRPr lang="en-US" sz="1050" kern="1200" dirty="0"/>
        </a:p>
      </dsp:txBody>
      <dsp:txXfrm rot="-5400000">
        <a:off x="2356221" y="2945866"/>
        <a:ext cx="4153882" cy="646161"/>
      </dsp:txXfrm>
    </dsp:sp>
    <dsp:sp modelId="{6338BE0E-A6C1-438D-9694-D9AA37BB6B96}">
      <dsp:nvSpPr>
        <dsp:cNvPr id="0" name=""/>
        <dsp:cNvSpPr/>
      </dsp:nvSpPr>
      <dsp:spPr>
        <a:xfrm>
          <a:off x="0" y="2821401"/>
          <a:ext cx="2356221" cy="895092"/>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cs typeface="Times New Roman" pitchFamily="18" charset="0"/>
            </a:rPr>
            <a:t>Sample size </a:t>
          </a:r>
          <a:endParaRPr lang="en-US" sz="1400" kern="1200" dirty="0">
            <a:solidFill>
              <a:schemeClr val="tx1"/>
            </a:solidFill>
          </a:endParaRPr>
        </a:p>
      </dsp:txBody>
      <dsp:txXfrm>
        <a:off x="43695" y="2865096"/>
        <a:ext cx="2268831" cy="80770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5" name="Rectangle 5"/>
          <p:cNvSpPr>
            <a:spLocks noGrp="1" noChangeArrowheads="1"/>
          </p:cNvSpPr>
          <p:nvPr>
            <p:ph type="sldNum" sz="quarter" idx="3"/>
          </p:nvPr>
        </p:nvSpPr>
        <p:spPr bwMode="auto">
          <a:xfrm>
            <a:off x="6510918" y="9048205"/>
            <a:ext cx="491516" cy="248194"/>
          </a:xfrm>
          <a:prstGeom prst="rect">
            <a:avLst/>
          </a:prstGeom>
          <a:noFill/>
          <a:ln w="9525">
            <a:noFill/>
            <a:miter lim="800000"/>
            <a:headEnd/>
            <a:tailEnd/>
          </a:ln>
          <a:effectLst/>
        </p:spPr>
        <p:txBody>
          <a:bodyPr vert="horz" wrap="square" lIns="90925" tIns="45464" rIns="90925" bIns="45464" numCol="1" anchor="b" anchorCtr="0" compatLnSpc="1">
            <a:prstTxWarp prst="textNoShape">
              <a:avLst/>
            </a:prstTxWarp>
          </a:bodyPr>
          <a:lstStyle>
            <a:lvl1pPr algn="r" defTabSz="909185" eaLnBrk="0" hangingPunct="0">
              <a:lnSpc>
                <a:spcPct val="100000"/>
              </a:lnSpc>
              <a:spcBef>
                <a:spcPct val="0"/>
              </a:spcBef>
              <a:defRPr sz="1200" b="0">
                <a:latin typeface="Times New Roman" pitchFamily="18" charset="0"/>
              </a:defRPr>
            </a:lvl1pPr>
          </a:lstStyle>
          <a:p>
            <a:pPr>
              <a:defRPr/>
            </a:pPr>
            <a:fld id="{AC8DF440-AC1E-4EB3-BCAA-2AAB8924A793}" type="slidenum">
              <a:rPr lang="en-US" sz="1000">
                <a:latin typeface="Museo Sans For Dell" pitchFamily="2" charset="0"/>
              </a:rPr>
              <a:pPr>
                <a:defRPr/>
              </a:pPr>
              <a:t>‹#›</a:t>
            </a:fld>
            <a:endParaRPr lang="en-US" sz="1000" dirty="0">
              <a:latin typeface="Museo Sans For Dell" pitchFamily="2" charset="0"/>
            </a:endParaRPr>
          </a:p>
        </p:txBody>
      </p:sp>
      <p:sp>
        <p:nvSpPr>
          <p:cNvPr id="2" name="fl" descr="                              Dell - Restricted - Confidential&#10;"/>
          <p:cNvSpPr txBox="1"/>
          <p:nvPr/>
        </p:nvSpPr>
        <p:spPr>
          <a:xfrm>
            <a:off x="0" y="8973820"/>
            <a:ext cx="7010400" cy="353943"/>
          </a:xfrm>
          <a:prstGeom prst="rect">
            <a:avLst/>
          </a:prstGeom>
          <a:noFill/>
        </p:spPr>
        <p:txBody>
          <a:bodyPr vert="horz" rtlCol="0">
            <a:spAutoFit/>
          </a:bodyPr>
          <a:lstStyle/>
          <a:p>
            <a:r>
              <a:rPr lang="en-US" sz="850" b="1" smtClean="0">
                <a:solidFill>
                  <a:srgbClr val="7F7F7F"/>
                </a:solidFill>
                <a:latin typeface="museo sans for dell" panose="02000000000000000000" pitchFamily="2" charset="0"/>
              </a:rPr>
              <a:t>                              Dell - Restricted - Confidential</a:t>
            </a:r>
          </a:p>
          <a:p>
            <a:endParaRPr lang="en-US" sz="850" b="1">
              <a:solidFill>
                <a:srgbClr val="7F7F7F"/>
              </a:solidFill>
              <a:latin typeface="museo sans for dell" panose="02000000000000000000" pitchFamily="2" charset="0"/>
            </a:endParaRPr>
          </a:p>
        </p:txBody>
      </p:sp>
    </p:spTree>
    <p:extLst>
      <p:ext uri="{BB962C8B-B14F-4D97-AF65-F5344CB8AC3E}">
        <p14:creationId xmlns:p14="http://schemas.microsoft.com/office/powerpoint/2010/main" xmlns="" val="32026834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8" name="Rectangle 4"/>
          <p:cNvSpPr>
            <a:spLocks noGrp="1" noRot="1" noChangeAspect="1" noChangeArrowheads="1" noTextEdit="1"/>
          </p:cNvSpPr>
          <p:nvPr>
            <p:ph type="sldImg" idx="2"/>
          </p:nvPr>
        </p:nvSpPr>
        <p:spPr bwMode="auto">
          <a:xfrm>
            <a:off x="919163" y="384175"/>
            <a:ext cx="5241925" cy="3932238"/>
          </a:xfrm>
          <a:prstGeom prst="rect">
            <a:avLst/>
          </a:prstGeom>
          <a:noFill/>
          <a:ln w="9525">
            <a:solidFill>
              <a:srgbClr val="000000"/>
            </a:solidFill>
            <a:miter lim="800000"/>
            <a:headEnd/>
            <a:tailEnd/>
          </a:ln>
        </p:spPr>
        <p:txBody>
          <a:bodyPr/>
          <a:lstStyle/>
          <a:p>
            <a:endParaRPr lang="en-US"/>
          </a:p>
        </p:txBody>
      </p:sp>
      <p:sp>
        <p:nvSpPr>
          <p:cNvPr id="71685" name="Rectangle 5"/>
          <p:cNvSpPr>
            <a:spLocks noGrp="1" noChangeArrowheads="1"/>
          </p:cNvSpPr>
          <p:nvPr>
            <p:ph type="body" sz="quarter" idx="3"/>
          </p:nvPr>
        </p:nvSpPr>
        <p:spPr bwMode="auto">
          <a:xfrm>
            <a:off x="695084" y="4514514"/>
            <a:ext cx="5677504" cy="4263791"/>
          </a:xfrm>
          <a:prstGeom prst="rect">
            <a:avLst/>
          </a:prstGeom>
          <a:noFill/>
          <a:ln w="9525">
            <a:noFill/>
            <a:miter lim="800000"/>
            <a:headEnd/>
            <a:tailEnd/>
          </a:ln>
          <a:effectLst/>
        </p:spPr>
        <p:txBody>
          <a:bodyPr vert="horz" wrap="square" lIns="90925" tIns="45464" rIns="90925" bIns="45464"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71687" name="Rectangle 7"/>
          <p:cNvSpPr>
            <a:spLocks noGrp="1" noChangeArrowheads="1"/>
          </p:cNvSpPr>
          <p:nvPr>
            <p:ph type="sldNum" sz="quarter" idx="5"/>
          </p:nvPr>
        </p:nvSpPr>
        <p:spPr bwMode="auto">
          <a:xfrm>
            <a:off x="6332759" y="9086840"/>
            <a:ext cx="669675" cy="213454"/>
          </a:xfrm>
          <a:prstGeom prst="rect">
            <a:avLst/>
          </a:prstGeom>
          <a:noFill/>
          <a:ln w="9525">
            <a:noFill/>
            <a:miter lim="800000"/>
            <a:headEnd/>
            <a:tailEnd/>
          </a:ln>
          <a:effectLst/>
        </p:spPr>
        <p:txBody>
          <a:bodyPr vert="horz" wrap="square" lIns="90925" tIns="45464" rIns="90925" bIns="45464" numCol="1" anchor="b" anchorCtr="0" compatLnSpc="1">
            <a:prstTxWarp prst="textNoShape">
              <a:avLst/>
            </a:prstTxWarp>
          </a:bodyPr>
          <a:lstStyle>
            <a:lvl1pPr algn="r" defTabSz="909185" eaLnBrk="0" hangingPunct="0">
              <a:lnSpc>
                <a:spcPct val="100000"/>
              </a:lnSpc>
              <a:spcBef>
                <a:spcPct val="0"/>
              </a:spcBef>
              <a:defRPr sz="1000" b="0">
                <a:latin typeface="Museo Sans For Dell" pitchFamily="2" charset="0"/>
              </a:defRPr>
            </a:lvl1pPr>
          </a:lstStyle>
          <a:p>
            <a:pPr>
              <a:defRPr/>
            </a:pPr>
            <a:fld id="{FA04BB6B-BEDE-48E4-970F-8DFC0D4B5AE7}" type="slidenum">
              <a:rPr lang="en-US" smtClean="0"/>
              <a:pPr>
                <a:defRPr/>
              </a:pPr>
              <a:t>‹#›</a:t>
            </a:fld>
            <a:endParaRPr lang="en-US" dirty="0"/>
          </a:p>
        </p:txBody>
      </p:sp>
      <p:sp>
        <p:nvSpPr>
          <p:cNvPr id="2" name="fl" descr="                              Dell - Restricted - Confidential&#10;"/>
          <p:cNvSpPr txBox="1"/>
          <p:nvPr/>
        </p:nvSpPr>
        <p:spPr>
          <a:xfrm>
            <a:off x="0" y="8973820"/>
            <a:ext cx="7010400" cy="353943"/>
          </a:xfrm>
          <a:prstGeom prst="rect">
            <a:avLst/>
          </a:prstGeom>
          <a:noFill/>
        </p:spPr>
        <p:txBody>
          <a:bodyPr vert="horz" rtlCol="0">
            <a:spAutoFit/>
          </a:bodyPr>
          <a:lstStyle/>
          <a:p>
            <a:pPr algn="l"/>
            <a:r>
              <a:rPr lang="en-US" sz="850" b="1" i="0" u="none" baseline="0" smtClean="0">
                <a:solidFill>
                  <a:srgbClr val="7F7F7F"/>
                </a:solidFill>
                <a:latin typeface="museo sans for dell" panose="02000000000000000000" pitchFamily="2" charset="0"/>
              </a:rPr>
              <a:t>                              Dell - Restricted - Confidential</a:t>
            </a:r>
          </a:p>
          <a:p>
            <a:pPr algn="l"/>
            <a:endParaRPr lang="en-US" sz="850" b="1" i="0" u="none" baseline="0">
              <a:solidFill>
                <a:srgbClr val="7F7F7F"/>
              </a:solidFill>
              <a:latin typeface="museo sans for dell" panose="02000000000000000000" pitchFamily="2" charset="0"/>
            </a:endParaRPr>
          </a:p>
        </p:txBody>
      </p:sp>
    </p:spTree>
    <p:extLst>
      <p:ext uri="{BB962C8B-B14F-4D97-AF65-F5344CB8AC3E}">
        <p14:creationId xmlns:p14="http://schemas.microsoft.com/office/powerpoint/2010/main" xmlns="" val="85716887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useo Sans For Dell" pitchFamily="2" charset="0"/>
        <a:ea typeface="+mn-ea"/>
        <a:cs typeface="+mn-cs"/>
      </a:defRPr>
    </a:lvl1pPr>
    <a:lvl2pPr marL="457189" algn="l" rtl="0" eaLnBrk="0" fontAlgn="base" hangingPunct="0">
      <a:spcBef>
        <a:spcPct val="30000"/>
      </a:spcBef>
      <a:spcAft>
        <a:spcPct val="0"/>
      </a:spcAft>
      <a:defRPr sz="1200" kern="1200">
        <a:solidFill>
          <a:schemeClr val="tx1"/>
        </a:solidFill>
        <a:latin typeface="Museo Sans For Dell" pitchFamily="2" charset="0"/>
        <a:ea typeface="+mn-ea"/>
        <a:cs typeface="+mn-cs"/>
      </a:defRPr>
    </a:lvl2pPr>
    <a:lvl3pPr marL="914378" algn="l" rtl="0" eaLnBrk="0" fontAlgn="base" hangingPunct="0">
      <a:spcBef>
        <a:spcPct val="30000"/>
      </a:spcBef>
      <a:spcAft>
        <a:spcPct val="0"/>
      </a:spcAft>
      <a:defRPr sz="1200" kern="1200">
        <a:solidFill>
          <a:schemeClr val="tx1"/>
        </a:solidFill>
        <a:latin typeface="Museo Sans For Dell" pitchFamily="2" charset="0"/>
        <a:ea typeface="+mn-ea"/>
        <a:cs typeface="+mn-cs"/>
      </a:defRPr>
    </a:lvl3pPr>
    <a:lvl4pPr marL="1371566" algn="l" rtl="0" eaLnBrk="0" fontAlgn="base" hangingPunct="0">
      <a:spcBef>
        <a:spcPct val="30000"/>
      </a:spcBef>
      <a:spcAft>
        <a:spcPct val="0"/>
      </a:spcAft>
      <a:defRPr sz="1200" kern="1200">
        <a:solidFill>
          <a:schemeClr val="tx1"/>
        </a:solidFill>
        <a:latin typeface="Museo Sans For Dell" pitchFamily="2" charset="0"/>
        <a:ea typeface="+mn-ea"/>
        <a:cs typeface="+mn-cs"/>
      </a:defRPr>
    </a:lvl4pPr>
    <a:lvl5pPr marL="1828754" algn="l" rtl="0" eaLnBrk="0" fontAlgn="base" hangingPunct="0">
      <a:spcBef>
        <a:spcPct val="30000"/>
      </a:spcBef>
      <a:spcAft>
        <a:spcPct val="0"/>
      </a:spcAft>
      <a:defRPr sz="1200" kern="1200">
        <a:solidFill>
          <a:schemeClr val="tx1"/>
        </a:solidFill>
        <a:latin typeface="Museo Sans For Dell" pitchFamily="2" charset="0"/>
        <a:ea typeface="+mn-ea"/>
        <a:cs typeface="+mn-cs"/>
      </a:defRPr>
    </a:lvl5pPr>
    <a:lvl6pPr marL="2285943" algn="l" defTabSz="914378" rtl="0" eaLnBrk="1" latinLnBrk="0" hangingPunct="1">
      <a:defRPr sz="1200" kern="1200">
        <a:solidFill>
          <a:schemeClr val="tx1"/>
        </a:solidFill>
        <a:latin typeface="+mn-lt"/>
        <a:ea typeface="+mn-ea"/>
        <a:cs typeface="+mn-cs"/>
      </a:defRPr>
    </a:lvl6pPr>
    <a:lvl7pPr marL="2743132" algn="l" defTabSz="914378" rtl="0" eaLnBrk="1" latinLnBrk="0" hangingPunct="1">
      <a:defRPr sz="1200" kern="1200">
        <a:solidFill>
          <a:schemeClr val="tx1"/>
        </a:solidFill>
        <a:latin typeface="+mn-lt"/>
        <a:ea typeface="+mn-ea"/>
        <a:cs typeface="+mn-cs"/>
      </a:defRPr>
    </a:lvl7pPr>
    <a:lvl8pPr marL="3200320" algn="l" defTabSz="914378" rtl="0" eaLnBrk="1" latinLnBrk="0" hangingPunct="1">
      <a:defRPr sz="1200" kern="1200">
        <a:solidFill>
          <a:schemeClr val="tx1"/>
        </a:solidFill>
        <a:latin typeface="+mn-lt"/>
        <a:ea typeface="+mn-ea"/>
        <a:cs typeface="+mn-cs"/>
      </a:defRPr>
    </a:lvl8pPr>
    <a:lvl9pPr marL="3657509" algn="l" defTabSz="9143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384175"/>
            <a:ext cx="5241925" cy="39322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a:t>
            </a:fld>
            <a:endParaRPr lang="en-US" dirty="0"/>
          </a:p>
        </p:txBody>
      </p:sp>
    </p:spTree>
    <p:extLst>
      <p:ext uri="{BB962C8B-B14F-4D97-AF65-F5344CB8AC3E}">
        <p14:creationId xmlns:p14="http://schemas.microsoft.com/office/powerpoint/2010/main" xmlns="" val="4248860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3</a:t>
            </a:fld>
            <a:endParaRPr lang="en-US" dirty="0"/>
          </a:p>
        </p:txBody>
      </p:sp>
    </p:spTree>
    <p:extLst>
      <p:ext uri="{BB962C8B-B14F-4D97-AF65-F5344CB8AC3E}">
        <p14:creationId xmlns:p14="http://schemas.microsoft.com/office/powerpoint/2010/main" xmlns="" val="345900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4</a:t>
            </a:fld>
            <a:endParaRPr lang="en-US" dirty="0"/>
          </a:p>
        </p:txBody>
      </p:sp>
    </p:spTree>
    <p:extLst>
      <p:ext uri="{BB962C8B-B14F-4D97-AF65-F5344CB8AC3E}">
        <p14:creationId xmlns:p14="http://schemas.microsoft.com/office/powerpoint/2010/main" xmlns="" val="417268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7</a:t>
            </a:fld>
            <a:endParaRPr lang="en-US" dirty="0"/>
          </a:p>
        </p:txBody>
      </p:sp>
    </p:spTree>
    <p:extLst>
      <p:ext uri="{BB962C8B-B14F-4D97-AF65-F5344CB8AC3E}">
        <p14:creationId xmlns:p14="http://schemas.microsoft.com/office/powerpoint/2010/main" xmlns="" val="289780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8</a:t>
            </a:fld>
            <a:endParaRPr lang="en-US" dirty="0"/>
          </a:p>
        </p:txBody>
      </p:sp>
    </p:spTree>
    <p:extLst>
      <p:ext uri="{BB962C8B-B14F-4D97-AF65-F5344CB8AC3E}">
        <p14:creationId xmlns:p14="http://schemas.microsoft.com/office/powerpoint/2010/main" xmlns="" val="3106368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384175"/>
            <a:ext cx="5241925" cy="39322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18</a:t>
            </a:fld>
            <a:endParaRPr lang="en-US" dirty="0"/>
          </a:p>
        </p:txBody>
      </p:sp>
    </p:spTree>
    <p:extLst>
      <p:ext uri="{BB962C8B-B14F-4D97-AF65-F5344CB8AC3E}">
        <p14:creationId xmlns:p14="http://schemas.microsoft.com/office/powerpoint/2010/main" xmlns="" val="1381167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61476"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361477"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
        <p:nvSpPr>
          <p:cNvPr id="10" name="Rectangle 9"/>
          <p:cNvSpPr/>
          <p:nvPr/>
        </p:nvSpPr>
        <p:spPr bwMode="gray">
          <a:xfrm>
            <a:off x="3" y="4772030"/>
            <a:ext cx="750094" cy="3714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800" dirty="0">
              <a:latin typeface="Trebuchet MS" pitchFamily="34" charset="0"/>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934564" y="4305659"/>
            <a:ext cx="592511" cy="592511"/>
          </a:xfrm>
          <a:prstGeom prst="rect">
            <a:avLst/>
          </a:prstGeom>
        </p:spPr>
      </p:pic>
    </p:spTree>
    <p:extLst>
      <p:ext uri="{BB962C8B-B14F-4D97-AF65-F5344CB8AC3E}">
        <p14:creationId xmlns:p14="http://schemas.microsoft.com/office/powerpoint/2010/main" xmlns="" val="2730887216"/>
      </p:ext>
    </p:extLst>
  </p:cSld>
  <p:clrMapOvr>
    <a:masterClrMapping/>
  </p:clrMapOvr>
  <p:transition spd="med">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775402808"/>
      </p:ext>
    </p:extLst>
  </p:cSld>
  <p:clrMapOvr>
    <a:masterClrMapping/>
  </p:clrMapOvr>
  <p:transition spd="med">
    <p:wipe dir="r"/>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40565534"/>
      </p:ext>
    </p:extLst>
  </p:cSld>
  <p:clrMapOvr>
    <a:masterClrMapping/>
  </p:clrMapOvr>
  <p:transition spd="med">
    <p:wipe dir="r"/>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3" y="274326"/>
            <a:ext cx="4433993"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743907657"/>
      </p:ext>
    </p:extLst>
  </p:cSld>
  <p:clrMapOvr>
    <a:masterClrMapping/>
  </p:clrMapOvr>
  <p:transition spd="med">
    <p:wipe dir="r"/>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573752090"/>
      </p:ext>
    </p:extLst>
  </p:cSld>
  <p:clrMapOvr>
    <a:masterClrMapping/>
  </p:clrMapOvr>
  <p:transition spd="med">
    <p:wipe dir="r"/>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946534661"/>
      </p:ext>
    </p:extLst>
  </p:cSld>
  <p:clrMapOvr>
    <a:masterClrMapping/>
  </p:clrMapOvr>
  <p:transition spd="med">
    <p:wipe dir="r"/>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Image with Dell Dark Red footer">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rgbClr val="CE1126"/>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823132305"/>
      </p:ext>
    </p:extLst>
  </p:cSld>
  <p:clrMapOvr>
    <a:masterClrMapping/>
  </p:clrMapOvr>
  <p:transition spd="med">
    <p:wipe dir="r"/>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Dell Berry divider slide ">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57624" y="4448088"/>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1342920117"/>
      </p:ext>
    </p:extLst>
  </p:cSld>
  <p:clrMapOvr>
    <a:masterClrMapping/>
  </p:clrMapOvr>
  <p:transition spd="med">
    <p:wipe dir="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1958777727"/>
      </p:ext>
    </p:extLst>
  </p:cSld>
  <p:clrMapOvr>
    <a:masterClrMapping/>
  </p:clrMapOvr>
  <p:transition spd="med">
    <p:wipe dir="r"/>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39887364"/>
      </p:ext>
    </p:extLst>
  </p:cSld>
  <p:clrMapOvr>
    <a:masterClrMapping/>
  </p:clrMapOvr>
  <p:transition spd="med">
    <p:wipe dir="r"/>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227525673"/>
      </p:ext>
    </p:extLst>
  </p:cSld>
  <p:clrMapOvr>
    <a:masterClrMapping/>
  </p:clrMapOvr>
  <p:transition spd="med">
    <p:wipe dir="r"/>
  </p:transition>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5267018"/>
      </p:ext>
    </p:extLst>
  </p:cSld>
  <p:clrMapOvr>
    <a:masterClrMapping/>
  </p:clrMapOvr>
  <p:transition spd="med">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59552137"/>
      </p:ext>
    </p:extLst>
  </p:cSld>
  <p:clrMapOvr>
    <a:masterClrMapping/>
  </p:clrMapOvr>
  <p:transition spd="med">
    <p:wipe dir="r"/>
  </p:transition>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223675361"/>
      </p:ext>
    </p:extLst>
  </p:cSld>
  <p:clrMapOvr>
    <a:masterClrMapping/>
  </p:clrMapOvr>
  <p:transition spd="med">
    <p:wipe dir="r"/>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2" y="274326"/>
            <a:ext cx="40953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4043541564"/>
      </p:ext>
    </p:extLst>
  </p:cSld>
  <p:clrMapOvr>
    <a:masterClrMapping/>
  </p:clrMapOvr>
  <p:transition spd="med">
    <p:wipe dir="r"/>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946355455"/>
      </p:ext>
    </p:extLst>
  </p:cSld>
  <p:clrMapOvr>
    <a:masterClrMapping/>
  </p:clrMapOvr>
  <p:transition spd="med">
    <p:wipe dir="r"/>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148401037"/>
      </p:ext>
    </p:extLst>
  </p:cSld>
  <p:clrMapOvr>
    <a:masterClrMapping/>
  </p:clrMapOvr>
  <p:transition spd="med">
    <p:wipe dir="r"/>
  </p:transition>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Image with Dell Berry footer">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chemeClr val="accent6"/>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05287266"/>
      </p:ext>
    </p:extLst>
  </p:cSld>
  <p:clrMapOvr>
    <a:masterClrMapping/>
  </p:clrMapOvr>
  <p:transition spd="med">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marL="767915" indent="0">
              <a:spcBef>
                <a:spcPts val="225"/>
              </a:spcBef>
              <a:spcAft>
                <a:spcPts val="0"/>
              </a:spcAft>
              <a:buClr>
                <a:srgbClr val="AAAAAA"/>
              </a:buClr>
              <a:buNone/>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74009650"/>
      </p:ext>
    </p:extLst>
  </p:cSld>
  <p:clrMapOvr>
    <a:masterClrMapping/>
  </p:clrMapOvr>
  <p:transition spd="med">
    <p:wipe dir="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7" name="Freeform 6"/>
          <p:cNvSpPr/>
          <p:nvPr userDrawn="1"/>
        </p:nvSpPr>
        <p:spPr>
          <a:xfrm>
            <a:off x="1850179" y="1157289"/>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8" y="1114431"/>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lIns="91438" tIns="45719" rIns="91438" bIns="45719" rtlCol="0" anchor="ctr"/>
          <a:lstStyle/>
          <a:p>
            <a:pPr algn="ctr"/>
            <a:endParaRPr lang="en-US" sz="180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4" y="3849193"/>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2758418532"/>
      </p:ext>
    </p:extLst>
  </p:cSld>
  <p:clrMapOvr>
    <a:masterClrMapping/>
  </p:clrMapOvr>
  <p:transition spd="med">
    <p:wipe dir="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332363516"/>
      </p:ext>
    </p:extLst>
  </p:cSld>
  <p:clrMapOvr>
    <a:masterClrMapping/>
  </p:clrMapOvr>
  <p:transition spd="med">
    <p:wipe dir="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78062111"/>
      </p:ext>
    </p:extLst>
  </p:cSld>
  <p:clrMapOvr>
    <a:masterClrMapping/>
  </p:clrMapOvr>
  <p:transition spd="med">
    <p:wipe dir="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marL="767915" indent="0">
              <a:spcBef>
                <a:spcPts val="225"/>
              </a:spcBef>
              <a:spcAft>
                <a:spcPts val="0"/>
              </a:spcAft>
              <a:buClr>
                <a:srgbClr val="AAAAAA"/>
              </a:buClr>
              <a:buNone/>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74009650"/>
      </p:ext>
    </p:extLst>
  </p:cSld>
  <p:clrMapOvr>
    <a:masterClrMapping/>
  </p:clrMapOvr>
  <p:transition spd="med">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Dell Blue background">
    <p:spTree>
      <p:nvGrpSpPr>
        <p:cNvPr id="1" name=""/>
        <p:cNvGrpSpPr/>
        <p:nvPr/>
      </p:nvGrpSpPr>
      <p:grpSpPr>
        <a:xfrm>
          <a:off x="0" y="0"/>
          <a:ext cx="0" cy="0"/>
          <a:chOff x="0" y="0"/>
          <a:chExt cx="0" cy="0"/>
        </a:xfrm>
      </p:grpSpPr>
      <p:sp>
        <p:nvSpPr>
          <p:cNvPr id="9" name="Freeform 8"/>
          <p:cNvSpPr/>
          <p:nvPr userDrawn="1"/>
        </p:nvSpPr>
        <p:spPr>
          <a:xfrm>
            <a:off x="1835944" y="1157289"/>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447C"/>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pic>
        <p:nvPicPr>
          <p:cNvPr id="7" name="Picture 9" descr="white"/>
          <p:cNvPicPr>
            <a:picLocks noChangeAspect="1" noChangeArrowheads="1"/>
          </p:cNvPicPr>
          <p:nvPr userDrawn="1"/>
        </p:nvPicPr>
        <p:blipFill>
          <a:blip r:embed="rId2" cstate="screen"/>
          <a:srcRect/>
          <a:stretch>
            <a:fillRect/>
          </a:stretch>
        </p:blipFill>
        <p:spPr bwMode="black">
          <a:xfrm>
            <a:off x="5574199" y="3849193"/>
            <a:ext cx="1023494" cy="1023494"/>
          </a:xfrm>
          <a:prstGeom prst="rect">
            <a:avLst/>
          </a:prstGeom>
          <a:noFill/>
          <a:ln w="9525">
            <a:noFill/>
            <a:miter lim="800000"/>
            <a:headEnd/>
            <a:tailEnd/>
          </a:ln>
        </p:spPr>
      </p:pic>
      <p:sp>
        <p:nvSpPr>
          <p:cNvPr id="8"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tx2"/>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1"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tx2"/>
                </a:solidFill>
                <a:latin typeface="Museo Sans For Dell" pitchFamily="2" charset="0"/>
                <a:ea typeface="Museo Sans For Dell" pitchFamily="2" charset="0"/>
              </a:defRPr>
            </a:lvl1pPr>
          </a:lstStyle>
          <a:p>
            <a:r>
              <a:rPr lang="en-US" dirty="0" smtClean="0"/>
              <a:t>Click to edit Master subtitle style</a:t>
            </a:r>
          </a:p>
        </p:txBody>
      </p:sp>
    </p:spTree>
    <p:extLst>
      <p:ext uri="{BB962C8B-B14F-4D97-AF65-F5344CB8AC3E}">
        <p14:creationId xmlns:p14="http://schemas.microsoft.com/office/powerpoint/2010/main" xmlns="" val="2448856767"/>
      </p:ext>
    </p:extLst>
  </p:cSld>
  <p:clrMapOvr>
    <a:masterClrMapping/>
  </p:clrMapOvr>
  <p:transition spd="med">
    <p:wipe dir="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7"/>
            <a:ext cx="5966460" cy="29084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tx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71689650"/>
      </p:ext>
    </p:extLst>
  </p:cSld>
  <p:clrMapOvr>
    <a:masterClrMapping/>
  </p:clrMapOvr>
  <p:transition spd="med">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8"/>
            <a:ext cx="5966460" cy="290849"/>
          </a:xfrm>
        </p:spPr>
        <p:txBody>
          <a:bodyPr/>
          <a:lstStyle/>
          <a:p>
            <a:r>
              <a:rPr lang="en-US" dirty="0" smtClean="0"/>
              <a:t>Click to edit content page title</a:t>
            </a:r>
            <a:endParaRPr lang="en-US" dirty="0"/>
          </a:p>
        </p:txBody>
      </p:sp>
      <p:sp>
        <p:nvSpPr>
          <p:cNvPr id="5" name="Text Placeholder 12"/>
          <p:cNvSpPr>
            <a:spLocks noGrp="1"/>
          </p:cNvSpPr>
          <p:nvPr>
            <p:ph idx="1" hasCustomPrompt="1"/>
          </p:nvPr>
        </p:nvSpPr>
        <p:spPr bwMode="auto">
          <a:xfrm>
            <a:off x="207970" y="1280160"/>
            <a:ext cx="5964230"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nSpc>
                <a:spcPct val="100000"/>
              </a:lnSpc>
              <a:defRPr/>
            </a:lvl1pPr>
            <a:lvl2pPr>
              <a:lnSpc>
                <a:spcPct val="100000"/>
              </a:lnSpc>
              <a:defRPr/>
            </a:lvl2pPr>
            <a:lvl3pPr>
              <a:lnSpc>
                <a:spcPct val="100000"/>
              </a:lnSpc>
              <a:buClr>
                <a:schemeClr val="tx2"/>
              </a:buClr>
              <a:defRPr/>
            </a:lvl3pPr>
            <a:lvl4pPr>
              <a:buClr>
                <a:schemeClr val="tx2"/>
              </a:buClr>
              <a:defRPr>
                <a:solidFill>
                  <a:schemeClr val="tx2"/>
                </a:solidFill>
              </a:defRPr>
            </a:lvl4pPr>
          </a:lstStyle>
          <a:p>
            <a:pPr lvl="0"/>
            <a:r>
              <a:rPr lang="en-US" dirty="0" smtClean="0"/>
              <a:t>Click to edit title</a:t>
            </a:r>
          </a:p>
          <a:p>
            <a:pPr lvl="1"/>
            <a:r>
              <a:rPr lang="en-US" dirty="0" smtClean="0"/>
              <a:t>Second level</a:t>
            </a:r>
          </a:p>
          <a:p>
            <a:pPr lvl="2"/>
            <a:r>
              <a:rPr lang="en-US" dirty="0" smtClean="0"/>
              <a:t>Third level</a:t>
            </a:r>
          </a:p>
          <a:p>
            <a:pPr lvl="3"/>
            <a:r>
              <a:rPr lang="en-US" dirty="0" smtClean="0"/>
              <a:t>Fourth level</a:t>
            </a:r>
          </a:p>
        </p:txBody>
      </p:sp>
      <p:pic>
        <p:nvPicPr>
          <p:cNvPr id="4" name="Picture 3" descr="dell_white_logo.png"/>
          <p:cNvPicPr>
            <a:picLocks noChangeAspect="1"/>
          </p:cNvPicPr>
          <p:nvPr userDrawn="1"/>
        </p:nvPicPr>
        <p:blipFill>
          <a:blip r:embed="rId2" cstate="screen"/>
          <a:stretch>
            <a:fillRect/>
          </a:stretch>
        </p:blipFill>
        <p:spPr bwMode="black">
          <a:xfrm>
            <a:off x="6254646" y="4543793"/>
            <a:ext cx="475126" cy="475126"/>
          </a:xfrm>
          <a:prstGeom prst="rect">
            <a:avLst/>
          </a:prstGeom>
        </p:spPr>
      </p:pic>
    </p:spTree>
    <p:extLst>
      <p:ext uri="{BB962C8B-B14F-4D97-AF65-F5344CB8AC3E}">
        <p14:creationId xmlns:p14="http://schemas.microsoft.com/office/powerpoint/2010/main" xmlns="" val="2888211580"/>
      </p:ext>
    </p:extLst>
  </p:cSld>
  <p:clrMapOvr>
    <a:masterClrMapping/>
  </p:clrMapOvr>
  <p:transition spd="med">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Freeform 6"/>
          <p:cNvSpPr/>
          <p:nvPr userDrawn="1"/>
        </p:nvSpPr>
        <p:spPr>
          <a:xfrm>
            <a:off x="1850179" y="1157289"/>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8" y="1114431"/>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lIns="91438" tIns="45719" rIns="91438" bIns="45719" rtlCol="0" anchor="ctr"/>
          <a:lstStyle/>
          <a:p>
            <a:pPr algn="ctr"/>
            <a:endParaRPr lang="en-US" sz="1800" dirty="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4" y="3849193"/>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2758418532"/>
      </p:ext>
    </p:extLst>
  </p:cSld>
  <p:clrMapOvr>
    <a:masterClrMapping/>
  </p:clrMapOvr>
  <p:transition spd="med">
    <p:wipe dir="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with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
        <p:nvSpPr>
          <p:cNvPr id="7" name="Text Placeholder 12"/>
          <p:cNvSpPr>
            <a:spLocks noGrp="1"/>
          </p:cNvSpPr>
          <p:nvPr>
            <p:ph idx="1"/>
          </p:nvPr>
        </p:nvSpPr>
        <p:spPr bwMode="auto">
          <a:xfrm>
            <a:off x="205740" y="1554480"/>
            <a:ext cx="5966460" cy="301752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nSpc>
                <a:spcPct val="100000"/>
              </a:lnSpc>
              <a:defRPr/>
            </a:lvl1pPr>
            <a:lvl2pPr>
              <a:lnSpc>
                <a:spcPct val="100000"/>
              </a:lnSpc>
              <a:defRPr/>
            </a:lvl2pPr>
            <a:lvl3pPr>
              <a:lnSpc>
                <a:spcPct val="100000"/>
              </a:lnSpc>
              <a:defRPr/>
            </a:lvl3pPr>
          </a:lstStyle>
          <a:p>
            <a:pPr lvl="0"/>
            <a:r>
              <a:rPr lang="en-US" dirty="0" smtClean="0"/>
              <a:t>Click to edit title</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097280"/>
            <a:ext cx="59664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034373582"/>
      </p:ext>
    </p:extLst>
  </p:cSld>
  <p:clrMapOvr>
    <a:masterClrMapping/>
  </p:clrMapOvr>
  <p:transition spd="med">
    <p:wipe dir="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two column Dell Blue background ">
    <p:spTree>
      <p:nvGrpSpPr>
        <p:cNvPr id="1" name=""/>
        <p:cNvGrpSpPr/>
        <p:nvPr/>
      </p:nvGrpSpPr>
      <p:grpSpPr>
        <a:xfrm>
          <a:off x="0" y="0"/>
          <a:ext cx="0" cy="0"/>
          <a:chOff x="0" y="0"/>
          <a:chExt cx="0" cy="0"/>
        </a:xfrm>
      </p:grpSpPr>
      <p:sp>
        <p:nvSpPr>
          <p:cNvPr id="11" name="Content Placeholder 2"/>
          <p:cNvSpPr>
            <a:spLocks noGrp="1"/>
          </p:cNvSpPr>
          <p:nvPr>
            <p:ph sz="half" idx="13" hasCustomPrompt="1"/>
          </p:nvPr>
        </p:nvSpPr>
        <p:spPr>
          <a:xfrm>
            <a:off x="205740" y="1280160"/>
            <a:ext cx="2880360" cy="3200400"/>
          </a:xfrm>
        </p:spPr>
        <p:txBody>
          <a:bodyPr wrap="square" lIns="0" tIns="0" rIns="0" bIns="0">
            <a:normAutofit/>
          </a:bodyPr>
          <a:lstStyle>
            <a:lvl1pPr marL="171442" marR="0" indent="-171442" algn="l" defTabSz="685766" rtl="0" eaLnBrk="1" fontAlgn="base" latinLnBrk="0" hangingPunct="1">
              <a:lnSpc>
                <a:spcPct val="100000"/>
              </a:lnSpc>
              <a:spcBef>
                <a:spcPts val="900"/>
              </a:spcBef>
              <a:spcAft>
                <a:spcPts val="0"/>
              </a:spcAft>
              <a:buClr>
                <a:srgbClr val="FFFFFF"/>
              </a:buClr>
              <a:buSzTx/>
              <a:buFont typeface="Arial" pitchFamily="34" charset="0"/>
              <a:buChar char="•"/>
              <a:tabLst/>
              <a:defRPr sz="1500" b="0">
                <a:solidFill>
                  <a:schemeClr val="tx2"/>
                </a:solidFill>
                <a:latin typeface="Museo Sans For Dell" pitchFamily="2" charset="0"/>
              </a:defRPr>
            </a:lvl1pPr>
            <a:lvl2pPr marL="430985" marR="0" indent="-167871" algn="l" defTabSz="685766" rtl="0" eaLnBrk="1" fontAlgn="base" latinLnBrk="0" hangingPunct="1">
              <a:lnSpc>
                <a:spcPct val="100000"/>
              </a:lnSpc>
              <a:spcBef>
                <a:spcPts val="225"/>
              </a:spcBef>
              <a:spcAft>
                <a:spcPts val="0"/>
              </a:spcAft>
              <a:buClr>
                <a:srgbClr val="FFFFFF"/>
              </a:buClr>
              <a:buSzPct val="100000"/>
              <a:buFont typeface="Museo Sans For Dell" pitchFamily="2" charset="0"/>
              <a:buChar char="–"/>
              <a:tabLst/>
              <a:defRPr sz="1400" b="0">
                <a:solidFill>
                  <a:schemeClr val="tx2"/>
                </a:solidFill>
                <a:latin typeface="Museo Sans For Dell" pitchFamily="2" charset="0"/>
              </a:defRPr>
            </a:lvl2pPr>
            <a:lvl3pPr marL="682195" marR="0" indent="-165489" algn="l" defTabSz="685766" rtl="0" eaLnBrk="1" fontAlgn="base" latinLnBrk="0" hangingPunct="1">
              <a:lnSpc>
                <a:spcPct val="100000"/>
              </a:lnSpc>
              <a:spcBef>
                <a:spcPts val="225"/>
              </a:spcBef>
              <a:spcAft>
                <a:spcPts val="0"/>
              </a:spcAft>
              <a:buClr>
                <a:srgbClr val="FFFFFF"/>
              </a:buClr>
              <a:buSzTx/>
              <a:buFont typeface="Museo Sans For Dell" pitchFamily="2" charset="0"/>
              <a:buChar char="›"/>
              <a:tabLst/>
              <a:defRPr sz="800" b="0">
                <a:solidFill>
                  <a:schemeClr val="tx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marL="171442" marR="0" lvl="0" indent="-171442" algn="l" defTabSz="685766" rtl="0" eaLnBrk="1" fontAlgn="base" latinLnBrk="0" hangingPunct="1">
              <a:lnSpc>
                <a:spcPct val="90000"/>
              </a:lnSpc>
              <a:spcBef>
                <a:spcPts val="900"/>
              </a:spcBef>
              <a:spcAft>
                <a:spcPts val="0"/>
              </a:spcAft>
              <a:buClr>
                <a:srgbClr val="FFFFFF"/>
              </a:buClr>
              <a:buSzTx/>
              <a:buFont typeface="Arial" pitchFamily="34" charset="0"/>
              <a:buChar char="•"/>
              <a:tabLst/>
              <a:defRPr/>
            </a:pPr>
            <a:r>
              <a:rPr kumimoji="0" lang="en-US" sz="1100" b="0" i="0" u="none" strike="noStrike" kern="0" cap="none" spc="0" normalizeH="0" baseline="0" noProof="0" dirty="0" smtClean="0">
                <a:ln>
                  <a:noFill/>
                </a:ln>
                <a:solidFill>
                  <a:srgbClr val="FFFFFF"/>
                </a:solidFill>
                <a:effectLst/>
                <a:uLnTx/>
                <a:uFillTx/>
                <a:latin typeface="Museo Sans For Dell" pitchFamily="2" charset="0"/>
              </a:rPr>
              <a:t>Click to edit title</a:t>
            </a:r>
          </a:p>
          <a:p>
            <a:pPr marL="430985" marR="0" lvl="1" indent="-167871" algn="l" defTabSz="685766" rtl="0" eaLnBrk="1" fontAlgn="base" latinLnBrk="0" hangingPunct="1">
              <a:lnSpc>
                <a:spcPct val="90000"/>
              </a:lnSpc>
              <a:spcBef>
                <a:spcPts val="225"/>
              </a:spcBef>
              <a:spcAft>
                <a:spcPts val="0"/>
              </a:spcAft>
              <a:buClr>
                <a:srgbClr val="FFFFFF"/>
              </a:buClr>
              <a:buSzPct val="100000"/>
              <a:buFont typeface="Museo Sans For Dell" pitchFamily="2" charset="0"/>
              <a:buChar char="–"/>
              <a:tabLst/>
              <a:defRPr/>
            </a:pPr>
            <a:r>
              <a:rPr kumimoji="0" lang="en-US" sz="900" b="0" i="0" u="none" strike="noStrike" kern="0" cap="none" spc="0" normalizeH="0" baseline="0" noProof="0" dirty="0" smtClean="0">
                <a:ln>
                  <a:noFill/>
                </a:ln>
                <a:solidFill>
                  <a:srgbClr val="FFFFFF"/>
                </a:solidFill>
                <a:effectLst/>
                <a:uLnTx/>
                <a:uFillTx/>
                <a:latin typeface="Museo Sans For Dell" pitchFamily="2" charset="0"/>
              </a:rPr>
              <a:t>Second level</a:t>
            </a:r>
          </a:p>
          <a:p>
            <a:pPr lvl="2"/>
            <a:r>
              <a:rPr lang="en-US" dirty="0" smtClean="0"/>
              <a:t>Third level</a:t>
            </a:r>
          </a:p>
        </p:txBody>
      </p:sp>
      <p:sp>
        <p:nvSpPr>
          <p:cNvPr id="12" name="Content Placeholder 2"/>
          <p:cNvSpPr>
            <a:spLocks noGrp="1"/>
          </p:cNvSpPr>
          <p:nvPr>
            <p:ph sz="half" idx="14" hasCustomPrompt="1"/>
          </p:nvPr>
        </p:nvSpPr>
        <p:spPr>
          <a:xfrm>
            <a:off x="3291840" y="1280160"/>
            <a:ext cx="2880360" cy="3200400"/>
          </a:xfrm>
        </p:spPr>
        <p:txBody>
          <a:bodyPr wrap="square" lIns="0" tIns="0" rIns="0" bIns="0">
            <a:normAutofit/>
          </a:bodyPr>
          <a:lstStyle>
            <a:lvl1pPr marL="171442" marR="0" indent="-171442" algn="l" defTabSz="685766" rtl="0" eaLnBrk="1" fontAlgn="base" latinLnBrk="0" hangingPunct="1">
              <a:lnSpc>
                <a:spcPct val="100000"/>
              </a:lnSpc>
              <a:spcBef>
                <a:spcPts val="900"/>
              </a:spcBef>
              <a:spcAft>
                <a:spcPts val="0"/>
              </a:spcAft>
              <a:buClr>
                <a:srgbClr val="FFFFFF"/>
              </a:buClr>
              <a:buSzTx/>
              <a:buFont typeface="Arial" pitchFamily="34" charset="0"/>
              <a:buChar char="•"/>
              <a:tabLst/>
              <a:defRPr sz="1500" b="0">
                <a:solidFill>
                  <a:schemeClr val="tx2"/>
                </a:solidFill>
                <a:latin typeface="Museo Sans For Dell" pitchFamily="2" charset="0"/>
              </a:defRPr>
            </a:lvl1pPr>
            <a:lvl2pPr marL="430985" marR="0" indent="-167871" algn="l" defTabSz="685766" rtl="0" eaLnBrk="1" fontAlgn="base" latinLnBrk="0" hangingPunct="1">
              <a:lnSpc>
                <a:spcPct val="100000"/>
              </a:lnSpc>
              <a:spcBef>
                <a:spcPts val="225"/>
              </a:spcBef>
              <a:spcAft>
                <a:spcPts val="0"/>
              </a:spcAft>
              <a:buClr>
                <a:srgbClr val="FFFFFF"/>
              </a:buClr>
              <a:buSzPct val="100000"/>
              <a:buFont typeface="Museo Sans For Dell" pitchFamily="2" charset="0"/>
              <a:buChar char="–"/>
              <a:tabLst/>
              <a:defRPr sz="1400" b="0">
                <a:solidFill>
                  <a:schemeClr val="tx2"/>
                </a:solidFill>
                <a:latin typeface="Museo Sans For Dell" pitchFamily="2" charset="0"/>
              </a:defRPr>
            </a:lvl2pPr>
            <a:lvl3pPr marL="688152" marR="0" indent="-171446" algn="l" defTabSz="685766" rtl="0" eaLnBrk="1" fontAlgn="base" latinLnBrk="0" hangingPunct="1">
              <a:lnSpc>
                <a:spcPct val="100000"/>
              </a:lnSpc>
              <a:spcBef>
                <a:spcPts val="225"/>
              </a:spcBef>
              <a:spcAft>
                <a:spcPts val="0"/>
              </a:spcAft>
              <a:buClr>
                <a:srgbClr val="FFFFFF"/>
              </a:buClr>
              <a:buSzTx/>
              <a:buFont typeface="Museo Sans For Dell" panose="02000000000000000000" pitchFamily="2" charset="0"/>
              <a:buChar char="›"/>
              <a:tabLst/>
              <a:defRPr sz="800" b="0">
                <a:solidFill>
                  <a:schemeClr val="tx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marL="171442" marR="0" lvl="0" indent="-171442" algn="l" defTabSz="685766" rtl="0" eaLnBrk="1" fontAlgn="base" latinLnBrk="0" hangingPunct="1">
              <a:lnSpc>
                <a:spcPct val="90000"/>
              </a:lnSpc>
              <a:spcBef>
                <a:spcPts val="900"/>
              </a:spcBef>
              <a:spcAft>
                <a:spcPts val="0"/>
              </a:spcAft>
              <a:buClr>
                <a:srgbClr val="FFFFFF"/>
              </a:buClr>
              <a:buSzTx/>
              <a:buFont typeface="Arial" pitchFamily="34" charset="0"/>
              <a:buChar char="•"/>
              <a:tabLst/>
              <a:defRPr/>
            </a:pPr>
            <a:r>
              <a:rPr kumimoji="0" lang="en-US" sz="1100" b="0" i="0" u="none" strike="noStrike" kern="0" cap="none" spc="0" normalizeH="0" baseline="0" noProof="0" dirty="0" smtClean="0">
                <a:ln>
                  <a:noFill/>
                </a:ln>
                <a:solidFill>
                  <a:srgbClr val="FFFFFF"/>
                </a:solidFill>
                <a:effectLst/>
                <a:uLnTx/>
                <a:uFillTx/>
                <a:latin typeface="Museo Sans For Dell" pitchFamily="2" charset="0"/>
              </a:rPr>
              <a:t>Click to edit title</a:t>
            </a:r>
          </a:p>
          <a:p>
            <a:pPr marL="430985" marR="0" lvl="1" indent="-167871" algn="l" defTabSz="685766" rtl="0" eaLnBrk="1" fontAlgn="base" latinLnBrk="0" hangingPunct="1">
              <a:lnSpc>
                <a:spcPct val="90000"/>
              </a:lnSpc>
              <a:spcBef>
                <a:spcPts val="225"/>
              </a:spcBef>
              <a:spcAft>
                <a:spcPts val="0"/>
              </a:spcAft>
              <a:buClr>
                <a:srgbClr val="FFFFFF"/>
              </a:buClr>
              <a:buSzPct val="100000"/>
              <a:buFont typeface="Museo Sans For Dell" pitchFamily="2" charset="0"/>
              <a:buChar char="–"/>
              <a:tabLst/>
              <a:defRPr/>
            </a:pPr>
            <a:r>
              <a:rPr kumimoji="0" lang="en-US" sz="900" b="0" i="0" u="none" strike="noStrike" kern="0" cap="none" spc="0" normalizeH="0" baseline="0" noProof="0" dirty="0" smtClean="0">
                <a:ln>
                  <a:noFill/>
                </a:ln>
                <a:solidFill>
                  <a:srgbClr val="FFFFFF"/>
                </a:solidFill>
                <a:effectLst/>
                <a:uLnTx/>
                <a:uFillTx/>
                <a:latin typeface="Museo Sans For Dell" pitchFamily="2" charset="0"/>
              </a:rPr>
              <a:t>Second level</a:t>
            </a:r>
          </a:p>
          <a:p>
            <a:pPr lvl="2"/>
            <a:r>
              <a:rPr lang="en-US" dirty="0" smtClean="0"/>
              <a:t>Third level</a:t>
            </a:r>
          </a:p>
        </p:txBody>
      </p:sp>
      <p:sp>
        <p:nvSpPr>
          <p:cNvPr id="6"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Tree>
    <p:extLst>
      <p:ext uri="{BB962C8B-B14F-4D97-AF65-F5344CB8AC3E}">
        <p14:creationId xmlns:p14="http://schemas.microsoft.com/office/powerpoint/2010/main" xmlns="" val="2847001837"/>
      </p:ext>
    </p:extLst>
  </p:cSld>
  <p:clrMapOvr>
    <a:masterClrMapping/>
  </p:clrMapOvr>
  <p:transition spd="med">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Tree>
    <p:extLst>
      <p:ext uri="{BB962C8B-B14F-4D97-AF65-F5344CB8AC3E}">
        <p14:creationId xmlns:p14="http://schemas.microsoft.com/office/powerpoint/2010/main" xmlns="" val="1716318195"/>
      </p:ext>
    </p:extLst>
  </p:cSld>
  <p:clrMapOvr>
    <a:masterClrMapping/>
  </p:clrMapOvr>
  <p:transition spd="med">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Dell Blue background ">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3504267"/>
      </p:ext>
    </p:extLst>
  </p:cSld>
  <p:clrMapOvr>
    <a:masterClrMapping/>
  </p:clrMapOvr>
  <p:transition spd="med">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ell Blue divider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4055386972"/>
      </p:ext>
    </p:extLst>
  </p:cSld>
  <p:clrMapOvr>
    <a:masterClrMapping/>
  </p:clrMapOvr>
  <p:transition spd="med">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ell Blue divider slide ">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695965" y="1323965"/>
            <a:ext cx="3466073" cy="2495572"/>
          </a:xfrm>
          <a:prstGeom prst="rect">
            <a:avLst/>
          </a:prstGeom>
        </p:spPr>
      </p:pic>
    </p:spTree>
    <p:extLst>
      <p:ext uri="{BB962C8B-B14F-4D97-AF65-F5344CB8AC3E}">
        <p14:creationId xmlns:p14="http://schemas.microsoft.com/office/powerpoint/2010/main" xmlns="" val="3610296719"/>
      </p:ext>
    </p:extLst>
  </p:cSld>
  <p:clrMapOvr>
    <a:masterClrMapping/>
  </p:clrMapOvr>
  <p:transition spd="med">
    <p:wipe dir="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Dell Blue divider slide ">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pic>
        <p:nvPicPr>
          <p:cNvPr id="6" name="Picture 5"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Tree>
    <p:extLst>
      <p:ext uri="{BB962C8B-B14F-4D97-AF65-F5344CB8AC3E}">
        <p14:creationId xmlns:p14="http://schemas.microsoft.com/office/powerpoint/2010/main" xmlns="" val="2301196101"/>
      </p:ext>
    </p:extLst>
  </p:cSld>
  <p:clrMapOvr>
    <a:masterClrMapping/>
  </p:clrMapOvr>
  <p:transition spd="med">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2454129949"/>
      </p:ext>
    </p:extLst>
  </p:cSld>
  <p:clrMapOvr>
    <a:masterClrMapping/>
  </p:clrMapOvr>
  <p:transition spd="med">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marL="767915" indent="0">
              <a:spcBef>
                <a:spcPts val="225"/>
              </a:spcBef>
              <a:spcAft>
                <a:spcPts val="0"/>
              </a:spcAft>
              <a:buClr>
                <a:srgbClr val="AAAAAA"/>
              </a:buClr>
              <a:buNone/>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086314934"/>
      </p:ext>
    </p:extLst>
  </p:cSld>
  <p:clrMapOvr>
    <a:masterClrMapping/>
  </p:clrMapOvr>
  <p:transition spd="med">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82375755"/>
      </p:ext>
    </p:extLst>
  </p:cSld>
  <p:clrMapOvr>
    <a:masterClrMapping/>
  </p:clrMapOvr>
  <p:transition spd="med">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2175678912"/>
      </p:ext>
    </p:extLst>
  </p:cSld>
  <p:clrMapOvr>
    <a:masterClrMapping/>
  </p:clrMapOvr>
  <p:transition spd="med">
    <p:wipe dir="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919170122"/>
      </p:ext>
    </p:extLst>
  </p:cSld>
  <p:clrMapOvr>
    <a:masterClrMapping/>
  </p:clrMapOvr>
  <p:transition spd="med">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4" name="TextBox 3"/>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360437661"/>
      </p:ext>
    </p:extLst>
  </p:cSld>
  <p:clrMapOvr>
    <a:masterClrMapping/>
  </p:clrMapOvr>
  <p:transition spd="med">
    <p:wipe dir="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6"/>
            <a:ext cx="39344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589096633"/>
      </p:ext>
    </p:extLst>
  </p:cSld>
  <p:clrMapOvr>
    <a:masterClrMapping/>
  </p:clrMapOvr>
  <p:transition spd="med">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976090022"/>
      </p:ext>
    </p:extLst>
  </p:cSld>
  <p:clrMapOvr>
    <a:masterClrMapping/>
  </p:clrMapOvr>
  <p:transition spd="med">
    <p:wipe dir="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454139426"/>
      </p:ext>
    </p:extLst>
  </p:cSld>
  <p:clrMapOvr>
    <a:masterClrMapping/>
  </p:clrMapOvr>
  <p:transition spd="med">
    <p:wipe dir="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mage with Dell Blue footer ">
    <p:spTree>
      <p:nvGrpSpPr>
        <p:cNvPr id="1" name=""/>
        <p:cNvGrpSpPr/>
        <p:nvPr/>
      </p:nvGrpSpPr>
      <p:grpSpPr>
        <a:xfrm>
          <a:off x="0" y="0"/>
          <a:ext cx="0" cy="0"/>
          <a:chOff x="0" y="0"/>
          <a:chExt cx="0" cy="0"/>
        </a:xfrm>
      </p:grpSpPr>
      <p:sp>
        <p:nvSpPr>
          <p:cNvPr id="4" name="Rectangle 3"/>
          <p:cNvSpPr/>
          <p:nvPr userDrawn="1"/>
        </p:nvSpPr>
        <p:spPr>
          <a:xfrm>
            <a:off x="0" y="5057768"/>
            <a:ext cx="6858000" cy="85737"/>
          </a:xfrm>
          <a:prstGeom prst="rect">
            <a:avLst/>
          </a:prstGeom>
          <a:solidFill>
            <a:srgbClr val="0085C3"/>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392889993"/>
      </p:ext>
    </p:extLst>
  </p:cSld>
  <p:clrMapOvr>
    <a:masterClrMapping/>
  </p:clrMapOvr>
  <p:transition spd="med">
    <p:wipe dir="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ell Gray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Tree>
    <p:extLst>
      <p:ext uri="{BB962C8B-B14F-4D97-AF65-F5344CB8AC3E}">
        <p14:creationId xmlns:p14="http://schemas.microsoft.com/office/powerpoint/2010/main" xmlns="" val="3265548423"/>
      </p:ext>
    </p:extLst>
  </p:cSld>
  <p:clrMapOvr>
    <a:masterClrMapping/>
  </p:clrMapOvr>
  <p:transition spd="med">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210595555"/>
      </p:ext>
    </p:extLst>
  </p:cSld>
  <p:clrMapOvr>
    <a:masterClrMapping/>
  </p:clrMapOvr>
  <p:transition spd="med">
    <p:wipe dir="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98257260"/>
      </p:ext>
    </p:extLst>
  </p:cSld>
  <p:clrMapOvr>
    <a:masterClrMapping/>
  </p:clrMapOvr>
  <p:transition spd="med">
    <p:wipe dir="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542729305"/>
      </p:ext>
    </p:extLst>
  </p:cSld>
  <p:clrMapOvr>
    <a:masterClrMapping/>
  </p:clrMapOvr>
  <p:transition spd="med">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78062111"/>
      </p:ext>
    </p:extLst>
  </p:cSld>
  <p:clrMapOvr>
    <a:masterClrMapping/>
  </p:clrMapOvr>
  <p:transition spd="med">
    <p:wipe dir="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94846606"/>
      </p:ext>
    </p:extLst>
  </p:cSld>
  <p:clrMapOvr>
    <a:masterClrMapping/>
  </p:clrMapOvr>
  <p:transition spd="med">
    <p:wipe dir="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304837059"/>
      </p:ext>
    </p:extLst>
  </p:cSld>
  <p:clrMapOvr>
    <a:masterClrMapping/>
  </p:clrMapOvr>
  <p:transition spd="med">
    <p:wipe dir="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6"/>
            <a:ext cx="39344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solidFill>
                  <a:srgbClr val="AAAAAA"/>
                </a:solidFill>
              </a:defRPr>
            </a:lvl1pPr>
          </a:lstStyle>
          <a:p>
            <a:pPr lvl="0"/>
            <a:r>
              <a:rPr lang="en-US" dirty="0" smtClean="0"/>
              <a:t>Subhead</a:t>
            </a:r>
            <a:endParaRPr lang="en-US" dirty="0"/>
          </a:p>
        </p:txBody>
      </p:sp>
    </p:spTree>
    <p:extLst>
      <p:ext uri="{BB962C8B-B14F-4D97-AF65-F5344CB8AC3E}">
        <p14:creationId xmlns:p14="http://schemas.microsoft.com/office/powerpoint/2010/main" xmlns="" val="1076650276"/>
      </p:ext>
    </p:extLst>
  </p:cSld>
  <p:clrMapOvr>
    <a:masterClrMapping/>
  </p:clrMapOvr>
  <p:transition spd="med">
    <p:wipe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solidFill>
                  <a:srgbClr val="AAAAAA"/>
                </a:solidFill>
              </a:defRPr>
            </a:lvl1pPr>
          </a:lstStyle>
          <a:p>
            <a:pPr lvl="0"/>
            <a:r>
              <a:rPr lang="en-US" dirty="0" smtClean="0"/>
              <a:t>Subhead</a:t>
            </a:r>
            <a:endParaRPr lang="en-US" dirty="0"/>
          </a:p>
        </p:txBody>
      </p:sp>
    </p:spTree>
    <p:extLst>
      <p:ext uri="{BB962C8B-B14F-4D97-AF65-F5344CB8AC3E}">
        <p14:creationId xmlns:p14="http://schemas.microsoft.com/office/powerpoint/2010/main" xmlns="" val="1413799226"/>
      </p:ext>
    </p:extLst>
  </p:cSld>
  <p:clrMapOvr>
    <a:masterClrMapping/>
  </p:clrMapOvr>
  <p:transition spd="med">
    <p:wipe dir="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947609289"/>
      </p:ext>
    </p:extLst>
  </p:cSld>
  <p:clrMapOvr>
    <a:masterClrMapping/>
  </p:clrMapOvr>
  <p:transition spd="med">
    <p:wipe dir="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Image with Dell Gray footer ">
    <p:spTree>
      <p:nvGrpSpPr>
        <p:cNvPr id="1" name=""/>
        <p:cNvGrpSpPr/>
        <p:nvPr/>
      </p:nvGrpSpPr>
      <p:grpSpPr>
        <a:xfrm>
          <a:off x="0" y="0"/>
          <a:ext cx="0" cy="0"/>
          <a:chOff x="0" y="0"/>
          <a:chExt cx="0" cy="0"/>
        </a:xfrm>
      </p:grpSpPr>
      <p:sp>
        <p:nvSpPr>
          <p:cNvPr id="4" name="Rectangle 3"/>
          <p:cNvSpPr/>
          <p:nvPr userDrawn="1"/>
        </p:nvSpPr>
        <p:spPr>
          <a:xfrm>
            <a:off x="0" y="5021948"/>
            <a:ext cx="6858000" cy="121557"/>
          </a:xfrm>
          <a:prstGeom prst="rect">
            <a:avLst/>
          </a:prstGeom>
          <a:solidFill>
            <a:srgbClr val="AAAAAA"/>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106597896"/>
      </p:ext>
    </p:extLst>
  </p:cSld>
  <p:clrMapOvr>
    <a:masterClrMapping/>
  </p:clrMapOvr>
  <p:transition spd="med">
    <p:wipe dir="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ell Dark Blue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Tree>
    <p:extLst>
      <p:ext uri="{BB962C8B-B14F-4D97-AF65-F5344CB8AC3E}">
        <p14:creationId xmlns:p14="http://schemas.microsoft.com/office/powerpoint/2010/main" xmlns="" val="1994142162"/>
      </p:ext>
    </p:extLst>
  </p:cSld>
  <p:clrMapOvr>
    <a:masterClrMapping/>
  </p:clrMapOvr>
  <p:transition spd="med">
    <p:wipe dir="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2488695173"/>
      </p:ext>
    </p:extLst>
  </p:cSld>
  <p:clrMapOvr>
    <a:masterClrMapping/>
  </p:clrMapOvr>
  <p:transition spd="med">
    <p:wipe dir="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861504521"/>
      </p:ext>
    </p:extLst>
  </p:cSld>
  <p:clrMapOvr>
    <a:masterClrMapping/>
  </p:clrMapOvr>
  <p:transition spd="med">
    <p:wipe dir="r"/>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04785095"/>
      </p:ext>
    </p:extLst>
  </p:cSld>
  <p:clrMapOvr>
    <a:masterClrMapping/>
  </p:clrMapOvr>
  <p:transition spd="med">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2254111004"/>
      </p:ext>
    </p:extLst>
  </p:cSld>
  <p:clrMapOvr>
    <a:masterClrMapping/>
  </p:clrMapOvr>
  <p:transition spd="med">
    <p:wipe dir="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663614928"/>
      </p:ext>
    </p:extLst>
  </p:cSld>
  <p:clrMapOvr>
    <a:masterClrMapping/>
  </p:clrMapOvr>
  <p:transition spd="med">
    <p:wipe dir="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121837565"/>
      </p:ext>
    </p:extLst>
  </p:cSld>
  <p:clrMapOvr>
    <a:masterClrMapping/>
  </p:clrMapOvr>
  <p:transition spd="med">
    <p:wipe dir="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6"/>
            <a:ext cx="4459394"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385845198"/>
      </p:ext>
    </p:extLst>
  </p:cSld>
  <p:clrMapOvr>
    <a:masterClrMapping/>
  </p:clrMapOvr>
  <p:transition spd="med">
    <p:wipe dir="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996620796"/>
      </p:ext>
    </p:extLst>
  </p:cSld>
  <p:clrMapOvr>
    <a:masterClrMapping/>
  </p:clrMapOvr>
  <p:transition spd="med">
    <p:wipe dir="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343509151"/>
      </p:ext>
    </p:extLst>
  </p:cSld>
  <p:clrMapOvr>
    <a:masterClrMapping/>
  </p:clrMapOvr>
  <p:transition spd="med">
    <p:wipe dir="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Image with Dell Dark Blue footer ">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rgbClr val="00447C"/>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720534395"/>
      </p:ext>
    </p:extLst>
  </p:cSld>
  <p:clrMapOvr>
    <a:masterClrMapping/>
  </p:clrMapOvr>
  <p:transition spd="med">
    <p:wipe dir="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Freeform 6"/>
          <p:cNvSpPr/>
          <p:nvPr userDrawn="1"/>
        </p:nvSpPr>
        <p:spPr>
          <a:xfrm>
            <a:off x="1850179" y="1157289"/>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8" y="1114431"/>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lIns="91438" tIns="45719" rIns="91438" bIns="45719" rtlCol="0" anchor="ctr"/>
          <a:lstStyle/>
          <a:p>
            <a:pPr algn="ctr"/>
            <a:endParaRPr lang="en-US" sz="180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4" y="3849193"/>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2758418532"/>
      </p:ext>
    </p:extLst>
  </p:cSld>
  <p:clrMapOvr>
    <a:masterClrMapping/>
  </p:clrMapOvr>
  <p:transition spd="med">
    <p:wipe dir="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78062111"/>
      </p:ext>
    </p:extLst>
  </p:cSld>
  <p:clrMapOvr>
    <a:masterClrMapping/>
  </p:clrMapOvr>
  <p:transition spd="med">
    <p:wipe dir="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marL="767915" indent="0">
              <a:spcBef>
                <a:spcPts val="225"/>
              </a:spcBef>
              <a:spcAft>
                <a:spcPts val="0"/>
              </a:spcAft>
              <a:buClr>
                <a:srgbClr val="AAAAAA"/>
              </a:buClr>
              <a:buNone/>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74009650"/>
      </p:ext>
    </p:extLst>
  </p:cSld>
  <p:clrMapOvr>
    <a:masterClrMapping/>
  </p:clrMapOvr>
  <p:transition spd="med">
    <p:wipe dir="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42900" y="4767264"/>
            <a:ext cx="1600200" cy="273844"/>
          </a:xfrm>
          <a:prstGeom prst="rect">
            <a:avLst/>
          </a:prstGeom>
        </p:spPr>
        <p:txBody>
          <a:bodyPr/>
          <a:lstStyle/>
          <a:p>
            <a:fld id="{544213AF-26F6-41FA-8D85-E2C5388D6E58}" type="datetimeFigureOut">
              <a:rPr lang="en-US" smtClean="0"/>
              <a:pPr/>
              <a:t>5/19/2016</a:t>
            </a:fld>
            <a:endParaRPr lang="en-US"/>
          </a:p>
        </p:txBody>
      </p:sp>
      <p:sp>
        <p:nvSpPr>
          <p:cNvPr id="3" name="Footer Placeholder 2"/>
          <p:cNvSpPr>
            <a:spLocks noGrp="1"/>
          </p:cNvSpPr>
          <p:nvPr>
            <p:ph type="ftr" sz="quarter" idx="11"/>
          </p:nvPr>
        </p:nvSpPr>
        <p:spPr>
          <a:xfrm>
            <a:off x="2343150" y="4767264"/>
            <a:ext cx="2171700" cy="273844"/>
          </a:xfrm>
          <a:prstGeom prst="rect">
            <a:avLst/>
          </a:prstGeom>
        </p:spPr>
        <p:txBody>
          <a:bodyPr/>
          <a:lstStyle/>
          <a:p>
            <a:endParaRPr kumimoji="0" lang="en-US"/>
          </a:p>
        </p:txBody>
      </p:sp>
      <p:sp>
        <p:nvSpPr>
          <p:cNvPr id="4" name="Slide Number Placeholder 3"/>
          <p:cNvSpPr>
            <a:spLocks noGrp="1"/>
          </p:cNvSpPr>
          <p:nvPr>
            <p:ph type="sldNum" sz="quarter" idx="12"/>
          </p:nvPr>
        </p:nvSpPr>
        <p:spPr>
          <a:xfrm>
            <a:off x="4914900" y="4767264"/>
            <a:ext cx="1600200" cy="273844"/>
          </a:xfrm>
          <a:prstGeom prst="rect">
            <a:avLst/>
          </a:prstGeom>
        </p:spPr>
        <p:txBody>
          <a:bodyPr/>
          <a:lstStyle/>
          <a:p>
            <a:fld id="{D5BBC35B-A44B-4119-B8DA-DE9E3DFADA20}" type="slidenum">
              <a:rPr kumimoji="0" lang="en-US" smtClean="0"/>
              <a:pPr/>
              <a:t>‹#›</a:t>
            </a:fld>
            <a:endParaRPr kumimoji="0" lang="en-US"/>
          </a:p>
        </p:txBody>
      </p:sp>
    </p:spTree>
  </p:cSld>
  <p:clrMapOvr>
    <a:masterClrMapping/>
  </p:clrMapOvr>
  <p:transition spd="med">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024378676"/>
      </p:ext>
    </p:extLst>
  </p:cSld>
  <p:clrMapOvr>
    <a:masterClrMapping/>
  </p:clrMapOvr>
  <p:transition spd="med">
    <p:wipe dir="r"/>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2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2175678912"/>
      </p:ext>
    </p:extLst>
  </p:cSld>
  <p:clrMapOvr>
    <a:masterClrMapping/>
  </p:clrMapOvr>
  <p:transition spd="med">
    <p:wipe dir="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ell Teal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Tree>
    <p:extLst>
      <p:ext uri="{BB962C8B-B14F-4D97-AF65-F5344CB8AC3E}">
        <p14:creationId xmlns:p14="http://schemas.microsoft.com/office/powerpoint/2010/main" xmlns="" val="2919792390"/>
      </p:ext>
    </p:extLst>
  </p:cSld>
  <p:clrMapOvr>
    <a:masterClrMapping/>
  </p:clrMapOvr>
  <p:transition spd="med">
    <p:wipe dir="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332363516"/>
      </p:ext>
    </p:extLst>
  </p:cSld>
  <p:clrMapOvr>
    <a:masterClrMapping/>
  </p:clrMapOvr>
  <p:transition spd="med">
    <p:wipe dir="r"/>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02545267"/>
      </p:ext>
    </p:extLst>
  </p:cSld>
  <p:clrMapOvr>
    <a:masterClrMapping/>
  </p:clrMapOvr>
  <p:transition spd="med">
    <p:wipe dir="r"/>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70772802"/>
      </p:ext>
    </p:extLst>
  </p:cSld>
  <p:clrMapOvr>
    <a:masterClrMapping/>
  </p:clrMapOvr>
  <p:transition spd="med">
    <p:wipe dir="r"/>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39769246"/>
      </p:ext>
    </p:extLst>
  </p:cSld>
  <p:clrMapOvr>
    <a:masterClrMapping/>
  </p:clrMapOvr>
  <p:transition spd="med">
    <p:wipe dir="r"/>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85224609"/>
      </p:ext>
    </p:extLst>
  </p:cSld>
  <p:clrMapOvr>
    <a:masterClrMapping/>
  </p:clrMapOvr>
  <p:transition spd="med">
    <p:wipe dir="r"/>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3" y="274326"/>
            <a:ext cx="40445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854225711"/>
      </p:ext>
    </p:extLst>
  </p:cSld>
  <p:clrMapOvr>
    <a:masterClrMapping/>
  </p:clrMapOvr>
  <p:transition spd="med">
    <p:wipe dir="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32238620"/>
      </p:ext>
    </p:extLst>
  </p:cSld>
  <p:clrMapOvr>
    <a:masterClrMapping/>
  </p:clrMapOvr>
  <p:transition spd="med">
    <p:wipe dir="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617744587"/>
      </p:ext>
    </p:extLst>
  </p:cSld>
  <p:clrMapOvr>
    <a:masterClrMapping/>
  </p:clrMapOvr>
  <p:transition spd="med">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8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Tree>
    <p:extLst>
      <p:ext uri="{BB962C8B-B14F-4D97-AF65-F5344CB8AC3E}">
        <p14:creationId xmlns:p14="http://schemas.microsoft.com/office/powerpoint/2010/main" xmlns="" val="1424754075"/>
      </p:ext>
    </p:extLst>
  </p:cSld>
  <p:clrMapOvr>
    <a:masterClrMapping/>
  </p:clrMapOvr>
  <p:transition spd="med">
    <p:wipe dir="r"/>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Image with Dell Teal footer ">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rgbClr val="74CAC7"/>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332108257"/>
      </p:ext>
    </p:extLst>
  </p:cSld>
  <p:clrMapOvr>
    <a:masterClrMapping/>
  </p:clrMapOvr>
  <p:transition spd="med">
    <p:wipe dir="r"/>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Freeform 6"/>
          <p:cNvSpPr/>
          <p:nvPr userDrawn="1"/>
        </p:nvSpPr>
        <p:spPr>
          <a:xfrm>
            <a:off x="1850179" y="1157289"/>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8" y="1114431"/>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lIns="91438" tIns="45719" rIns="91438" bIns="45719" rtlCol="0" anchor="ctr"/>
          <a:lstStyle/>
          <a:p>
            <a:pPr algn="ctr"/>
            <a:endParaRPr lang="en-US" sz="180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4" y="3849193"/>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4" y="274326"/>
            <a:ext cx="5172749" cy="1231014"/>
          </a:xfrm>
        </p:spPr>
        <p:txBody>
          <a:bodyPr wrap="square" anchor="b" anchorCtr="0">
            <a:normAutofit/>
          </a:bodyPr>
          <a:lstStyle>
            <a:lvl1pPr algn="l">
              <a:lnSpc>
                <a:spcPct val="100000"/>
              </a:lnSpc>
              <a:spcAft>
                <a:spcPts val="0"/>
              </a:spcAft>
              <a:defRPr sz="410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2758418532"/>
      </p:ext>
    </p:extLst>
  </p:cSld>
  <p:clrMapOvr>
    <a:masterClrMapping/>
  </p:clrMapOvr>
  <p:transition spd="med">
    <p:wipe dir="r"/>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78062111"/>
      </p:ext>
    </p:extLst>
  </p:cSld>
  <p:clrMapOvr>
    <a:masterClrMapping/>
  </p:clrMapOvr>
  <p:transition spd="med">
    <p:wipe dir="r"/>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marL="767915" indent="0">
              <a:spcBef>
                <a:spcPts val="225"/>
              </a:spcBef>
              <a:spcAft>
                <a:spcPts val="0"/>
              </a:spcAft>
              <a:buClr>
                <a:srgbClr val="AAAAAA"/>
              </a:buClr>
              <a:buNone/>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74009650"/>
      </p:ext>
    </p:extLst>
  </p:cSld>
  <p:clrMapOvr>
    <a:masterClrMapping/>
  </p:clrMapOvr>
  <p:transition spd="med">
    <p:wipe dir="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42900" y="4767264"/>
            <a:ext cx="1600200" cy="273844"/>
          </a:xfrm>
          <a:prstGeom prst="rect">
            <a:avLst/>
          </a:prstGeom>
        </p:spPr>
        <p:txBody>
          <a:bodyPr/>
          <a:lstStyle/>
          <a:p>
            <a:fld id="{544213AF-26F6-41FA-8D85-E2C5388D6E58}" type="datetimeFigureOut">
              <a:rPr lang="en-US" smtClean="0"/>
              <a:pPr/>
              <a:t>5/19/2016</a:t>
            </a:fld>
            <a:endParaRPr lang="en-US"/>
          </a:p>
        </p:txBody>
      </p:sp>
      <p:sp>
        <p:nvSpPr>
          <p:cNvPr id="3" name="Footer Placeholder 2"/>
          <p:cNvSpPr>
            <a:spLocks noGrp="1"/>
          </p:cNvSpPr>
          <p:nvPr>
            <p:ph type="ftr" sz="quarter" idx="11"/>
          </p:nvPr>
        </p:nvSpPr>
        <p:spPr>
          <a:xfrm>
            <a:off x="2343150" y="4767264"/>
            <a:ext cx="2171700" cy="273844"/>
          </a:xfrm>
          <a:prstGeom prst="rect">
            <a:avLst/>
          </a:prstGeom>
        </p:spPr>
        <p:txBody>
          <a:bodyPr/>
          <a:lstStyle/>
          <a:p>
            <a:endParaRPr kumimoji="0" lang="en-US"/>
          </a:p>
        </p:txBody>
      </p:sp>
      <p:sp>
        <p:nvSpPr>
          <p:cNvPr id="4" name="Slide Number Placeholder 3"/>
          <p:cNvSpPr>
            <a:spLocks noGrp="1"/>
          </p:cNvSpPr>
          <p:nvPr>
            <p:ph type="sldNum" sz="quarter" idx="12"/>
          </p:nvPr>
        </p:nvSpPr>
        <p:spPr>
          <a:xfrm>
            <a:off x="4914900" y="4767264"/>
            <a:ext cx="1600200" cy="273844"/>
          </a:xfrm>
          <a:prstGeom prst="rect">
            <a:avLst/>
          </a:prstGeom>
        </p:spPr>
        <p:txBody>
          <a:bodyPr/>
          <a:lstStyle/>
          <a:p>
            <a:fld id="{D5BBC35B-A44B-4119-B8DA-DE9E3DFADA20}" type="slidenum">
              <a:rPr kumimoji="0" lang="en-US" smtClean="0"/>
              <a:pPr/>
              <a:t>‹#›</a:t>
            </a:fld>
            <a:endParaRPr kumimoji="0" lang="en-US"/>
          </a:p>
        </p:txBody>
      </p:sp>
    </p:spTree>
  </p:cSld>
  <p:clrMapOvr>
    <a:masterClrMapping/>
  </p:clrMapOvr>
  <p:transition spd="med">
    <p:wipe dir="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ell Green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Tree>
    <p:extLst>
      <p:ext uri="{BB962C8B-B14F-4D97-AF65-F5344CB8AC3E}">
        <p14:creationId xmlns:p14="http://schemas.microsoft.com/office/powerpoint/2010/main" xmlns="" val="1502156822"/>
      </p:ext>
    </p:extLst>
  </p:cSld>
  <p:clrMapOvr>
    <a:masterClrMapping/>
  </p:clrMapOvr>
  <p:transition spd="med">
    <p:wipe dir="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3960151553"/>
      </p:ext>
    </p:extLst>
  </p:cSld>
  <p:clrMapOvr>
    <a:masterClrMapping/>
  </p:clrMapOvr>
  <p:transition spd="med">
    <p:wipe dir="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810941621"/>
      </p:ext>
    </p:extLst>
  </p:cSld>
  <p:clrMapOvr>
    <a:masterClrMapping/>
  </p:clrMapOvr>
  <p:transition spd="med">
    <p:wipe dir="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33652617"/>
      </p:ext>
    </p:extLst>
  </p:cSld>
  <p:clrMapOvr>
    <a:masterClrMapping/>
  </p:clrMapOvr>
  <p:transition spd="med">
    <p:wipe dir="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523768224"/>
      </p:ext>
    </p:extLst>
  </p:cSld>
  <p:clrMapOvr>
    <a:masterClrMapping/>
  </p:clrMapOvr>
  <p:transition spd="med">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6"/>
            <a:ext cx="37820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993007370"/>
      </p:ext>
    </p:extLst>
  </p:cSld>
  <p:clrMapOvr>
    <a:masterClrMapping/>
  </p:clrMapOvr>
  <p:transition spd="med">
    <p:wipe dir="r"/>
  </p:transition>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389492939"/>
      </p:ext>
    </p:extLst>
  </p:cSld>
  <p:clrMapOvr>
    <a:masterClrMapping/>
  </p:clrMapOvr>
  <p:transition spd="med">
    <p:wipe dir="r"/>
  </p:transition>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6"/>
            <a:ext cx="404622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506907099"/>
      </p:ext>
    </p:extLst>
  </p:cSld>
  <p:clrMapOvr>
    <a:masterClrMapping/>
  </p:clrMapOvr>
  <p:transition spd="med">
    <p:wipe dir="r"/>
  </p:transition>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391418642"/>
      </p:ext>
    </p:extLst>
  </p:cSld>
  <p:clrMapOvr>
    <a:masterClrMapping/>
  </p:clrMapOvr>
  <p:transition spd="med">
    <p:wipe dir="r"/>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2265413008"/>
      </p:ext>
    </p:extLst>
  </p:cSld>
  <p:clrMapOvr>
    <a:masterClrMapping/>
  </p:clrMapOvr>
  <p:transition spd="med">
    <p:wipe dir="r"/>
  </p:transition>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Image with Dell Green footer">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rgbClr val="7AB800"/>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514399299"/>
      </p:ext>
    </p:extLst>
  </p:cSld>
  <p:clrMapOvr>
    <a:masterClrMapping/>
  </p:clrMapOvr>
  <p:transition spd="med">
    <p:wipe dir="r"/>
  </p:transition>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ell Yellow divider slide">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45610" y="4546188"/>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22297336"/>
      </p:ext>
    </p:extLst>
  </p:cSld>
  <p:clrMapOvr>
    <a:masterClrMapping/>
  </p:clrMapOvr>
  <p:transition spd="med">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432582195"/>
      </p:ext>
    </p:extLst>
  </p:cSld>
  <p:clrMapOvr>
    <a:masterClrMapping/>
  </p:clrMapOvr>
  <p:transition spd="med">
    <p:wipe dir="r"/>
  </p:transition>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08873814"/>
      </p:ext>
    </p:extLst>
  </p:cSld>
  <p:clrMapOvr>
    <a:masterClrMapping/>
  </p:clrMapOvr>
  <p:transition spd="med">
    <p:wipe dir="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39223848"/>
      </p:ext>
    </p:extLst>
  </p:cSld>
  <p:clrMapOvr>
    <a:masterClrMapping/>
  </p:clrMapOvr>
  <p:transition spd="med">
    <p:wipe dir="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53045047"/>
      </p:ext>
    </p:extLst>
  </p:cSld>
  <p:clrMapOvr>
    <a:masterClrMapping/>
  </p:clrMapOvr>
  <p:transition spd="med">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78229640"/>
      </p:ext>
    </p:extLst>
  </p:cSld>
  <p:clrMapOvr>
    <a:masterClrMapping/>
  </p:clrMapOvr>
  <p:transition spd="med">
    <p:wipe dir="r"/>
  </p:transition>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9"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4635083"/>
      </p:ext>
    </p:extLst>
  </p:cSld>
  <p:clrMapOvr>
    <a:masterClrMapping/>
  </p:clrMapOvr>
  <p:transition spd="med">
    <p:wipe dir="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3" y="274326"/>
            <a:ext cx="40445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007680301"/>
      </p:ext>
    </p:extLst>
  </p:cSld>
  <p:clrMapOvr>
    <a:masterClrMapping/>
  </p:clrMapOvr>
  <p:transition spd="med">
    <p:wipe dir="r"/>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003518134"/>
      </p:ext>
    </p:extLst>
  </p:cSld>
  <p:clrMapOvr>
    <a:masterClrMapping/>
  </p:clrMapOvr>
  <p:transition spd="med">
    <p:wipe dir="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2"/>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651029313"/>
      </p:ext>
    </p:extLst>
  </p:cSld>
  <p:clrMapOvr>
    <a:masterClrMapping/>
  </p:clrMapOvr>
  <p:transition spd="med">
    <p:wipe dir="r"/>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Image with Dell Yellow footer">
    <p:spTree>
      <p:nvGrpSpPr>
        <p:cNvPr id="1" name=""/>
        <p:cNvGrpSpPr/>
        <p:nvPr/>
      </p:nvGrpSpPr>
      <p:grpSpPr>
        <a:xfrm>
          <a:off x="0" y="0"/>
          <a:ext cx="0" cy="0"/>
          <a:chOff x="0" y="0"/>
          <a:chExt cx="0" cy="0"/>
        </a:xfrm>
      </p:grpSpPr>
      <p:sp>
        <p:nvSpPr>
          <p:cNvPr id="3" name="Rectangle 2"/>
          <p:cNvSpPr/>
          <p:nvPr userDrawn="1"/>
        </p:nvSpPr>
        <p:spPr>
          <a:xfrm>
            <a:off x="0" y="5057768"/>
            <a:ext cx="6858000" cy="85737"/>
          </a:xfrm>
          <a:prstGeom prst="rect">
            <a:avLst/>
          </a:prstGeom>
          <a:solidFill>
            <a:schemeClr val="accent4"/>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4208533543"/>
      </p:ext>
    </p:extLst>
  </p:cSld>
  <p:clrMapOvr>
    <a:masterClrMapping/>
  </p:clrMapOvr>
  <p:transition spd="med">
    <p:wipe dir="r"/>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ell Dark Red divider slide">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57874" y="4445042"/>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10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2347025976"/>
      </p:ext>
    </p:extLst>
  </p:cSld>
  <p:clrMapOvr>
    <a:masterClrMapping/>
  </p:clrMapOvr>
  <p:transition spd="med">
    <p:wipe dir="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80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p:txBody>
      </p:sp>
    </p:spTree>
    <p:extLst>
      <p:ext uri="{BB962C8B-B14F-4D97-AF65-F5344CB8AC3E}">
        <p14:creationId xmlns:p14="http://schemas.microsoft.com/office/powerpoint/2010/main" xmlns="" val="4252250384"/>
      </p:ext>
    </p:extLst>
  </p:cSld>
  <p:clrMapOvr>
    <a:masterClrMapping/>
  </p:clrMapOvr>
  <p:transition spd="med">
    <p:wipe dir="r"/>
  </p:transition>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86753965"/>
      </p:ext>
    </p:extLst>
  </p:cSld>
  <p:clrMapOvr>
    <a:masterClrMapping/>
  </p:clrMapOvr>
  <p:transition spd="med">
    <p:wipe dir="r"/>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defRPr>
            </a:lvl1pPr>
            <a:lvl2pPr marL="429795" indent="-173823">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800">
                <a:solidFill>
                  <a:schemeClr val="bg2"/>
                </a:solidFill>
                <a:latin typeface="Museo Sans For Dell" pitchFamily="2" charset="0"/>
              </a:defRPr>
            </a:lvl3pPr>
            <a:lvl4pPr>
              <a:spcBef>
                <a:spcPts val="225"/>
              </a:spcBef>
              <a:spcAft>
                <a:spcPts val="0"/>
              </a:spcAft>
              <a:buClr>
                <a:srgbClr val="AAAAAA"/>
              </a:buClr>
              <a:defRPr sz="110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953478711"/>
      </p:ext>
    </p:extLst>
  </p:cSld>
  <p:clrMapOvr>
    <a:masterClrMapping/>
  </p:clrMapOvr>
  <p:transition spd="med">
    <p:wipe dir="r"/>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100" b="0">
                <a:solidFill>
                  <a:schemeClr val="bg2"/>
                </a:solidFill>
                <a:latin typeface="Museo Sans For Dell" pitchFamily="2" charset="0"/>
              </a:defRPr>
            </a:lvl1pPr>
            <a:lvl2pPr marL="430985" indent="-173823">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800" b="0">
                <a:solidFill>
                  <a:schemeClr val="bg2"/>
                </a:solidFill>
                <a:latin typeface="Museo Sans For Dell" pitchFamily="2" charset="0"/>
              </a:defRPr>
            </a:lvl3pPr>
            <a:lvl4pPr>
              <a:defRPr sz="1400" b="0">
                <a:solidFill>
                  <a:schemeClr val="bg2"/>
                </a:solidFill>
                <a:latin typeface="Museo Sans For Dell" pitchFamily="2" charset="0"/>
              </a:defRPr>
            </a:lvl4pPr>
            <a:lvl5pPr>
              <a:defRPr sz="1400" b="0">
                <a:solidFill>
                  <a:schemeClr val="bg2"/>
                </a:solidFill>
                <a:latin typeface="Museo Sans For Dell" pitchFamily="2" charset="0"/>
              </a:defRPr>
            </a:lvl5pPr>
            <a:lvl6pPr>
              <a:defRPr sz="1400"/>
            </a:lvl6pPr>
            <a:lvl7pPr>
              <a:defRPr sz="1400"/>
            </a:lvl7pPr>
            <a:lvl8pPr>
              <a:defRPr sz="1400"/>
            </a:lvl8pPr>
            <a:lvl9pPr>
              <a:defRPr sz="14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313667223"/>
      </p:ext>
    </p:extLst>
  </p:cSld>
  <p:clrMapOvr>
    <a:masterClrMapping/>
  </p:clrMapOvr>
  <p:transition spd="med">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image" Target="../media/image6.jpeg"/><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theme" Target="../theme/theme10.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4.png"/><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6.jpe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3.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6.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4.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6.jpeg"/><Relationship Id="rId2" Type="http://schemas.openxmlformats.org/officeDocument/2006/relationships/slideLayout" Target="../slideLayouts/slideLayout47.xml"/><Relationship Id="rId16" Type="http://schemas.openxmlformats.org/officeDocument/2006/relationships/theme" Target="../theme/theme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image" Target="../media/image6.jpe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image" Target="../media/image6.jpeg"/><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theme" Target="../theme/theme7.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image" Target="../media/image6.jpe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theme" Target="../theme/theme8.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image" Target="../media/image6.jpeg"/><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theme" Target="../theme/theme9.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4" name="Picture 13" descr="dell_gray_logo.png"/>
          <p:cNvPicPr>
            <a:picLocks noChangeAspect="1"/>
          </p:cNvPicPr>
          <p:nvPr/>
        </p:nvPicPr>
        <p:blipFill>
          <a:blip r:embed="rId18" cstate="screen"/>
          <a:stretch>
            <a:fillRect/>
          </a:stretch>
        </p:blipFill>
        <p:spPr bwMode="black">
          <a:xfrm>
            <a:off x="6240656" y="4546484"/>
            <a:ext cx="470835" cy="470835"/>
          </a:xfrm>
          <a:prstGeom prst="rect">
            <a:avLst/>
          </a:prstGeom>
        </p:spPr>
      </p:pic>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 </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TextBox 10"/>
          <p:cNvSpPr txBox="1"/>
          <p:nvPr/>
        </p:nvSpPr>
        <p:spPr>
          <a:xfrm>
            <a:off x="221456" y="4873847"/>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endParaRPr lang="en-US" sz="700" kern="1200" dirty="0" err="1" smtClean="0">
              <a:solidFill>
                <a:schemeClr val="bg2">
                  <a:lumMod val="50000"/>
                  <a:lumOff val="50000"/>
                </a:schemeClr>
              </a:solidFill>
              <a:latin typeface="+mn-lt"/>
              <a:ea typeface="+mn-ea"/>
              <a:cs typeface="+mn-cs"/>
            </a:endParaRPr>
          </a:p>
        </p:txBody>
      </p:sp>
      <p:sp>
        <p:nvSpPr>
          <p:cNvPr id="15"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sp>
        <p:nvSpPr>
          <p:cNvPr id="18" name="TextBox 17"/>
          <p:cNvSpPr txBox="1"/>
          <p:nvPr/>
        </p:nvSpPr>
        <p:spPr>
          <a:xfrm>
            <a:off x="221456" y="4873847"/>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endParaRPr lang="en-US" sz="700" kern="1200" dirty="0" err="1" smtClean="0">
              <a:solidFill>
                <a:schemeClr val="bg2">
                  <a:lumMod val="50000"/>
                  <a:lumOff val="50000"/>
                </a:schemeClr>
              </a:solidFill>
              <a:latin typeface="+mn-lt"/>
              <a:ea typeface="+mn-ea"/>
              <a:cs typeface="+mn-cs"/>
            </a:endParaRPr>
          </a:p>
        </p:txBody>
      </p:sp>
      <p:sp>
        <p:nvSpPr>
          <p:cNvPr id="20" name="TextBox 19"/>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2209482782"/>
      </p:ext>
    </p:extLst>
  </p:cSld>
  <p:clrMap bg1="dk2" tx1="lt1" bg2="dk1" tx2="lt2" accent1="accent1" accent2="accent2" accent3="accent3" accent4="accent4" accent5="accent5" accent6="accent6" hlink="hlink" folHlink="folHlink"/>
  <p:sldLayoutIdLst>
    <p:sldLayoutId id="2147484242" r:id="rId1"/>
    <p:sldLayoutId id="2147484366" r:id="rId2"/>
    <p:sldLayoutId id="2147484367"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378" r:id="rId12"/>
    <p:sldLayoutId id="2147484703" r:id="rId13"/>
    <p:sldLayoutId id="2147484704" r:id="rId14"/>
    <p:sldLayoutId id="2147484705" r:id="rId15"/>
    <p:sldLayoutId id="2147484706" r:id="rId16"/>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baseline="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3084" userDrawn="1">
          <p15:clr>
            <a:srgbClr val="F26B43"/>
          </p15:clr>
        </p15:guide>
        <p15:guide id="2" pos="216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chemeClr val="accent6"/>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276237706"/>
      </p:ext>
    </p:extLst>
  </p:cSld>
  <p:clrMap bg1="dk2" tx1="lt1" bg2="dk1" tx2="lt2" accent1="accent1" accent2="accent2" accent3="accent3" accent4="accent4" accent5="accent5" accent6="accent6" hlink="hlink" folHlink="folHlink"/>
  <p:sldLayoutIdLst>
    <p:sldLayoutId id="2147484365" r:id="rId1"/>
    <p:sldLayoutId id="2147484376" r:id="rId2"/>
    <p:sldLayoutId id="2147484322" r:id="rId3"/>
    <p:sldLayoutId id="2147484323" r:id="rId4"/>
    <p:sldLayoutId id="2147484324" r:id="rId5"/>
    <p:sldLayoutId id="2147484325" r:id="rId6"/>
    <p:sldLayoutId id="2147484326" r:id="rId7"/>
    <p:sldLayoutId id="2147484327" r:id="rId8"/>
    <p:sldLayoutId id="2147484328" r:id="rId9"/>
    <p:sldLayoutId id="2147484364"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6"/>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0" y="277948"/>
            <a:ext cx="5966460" cy="2908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7971" y="1280160"/>
            <a:ext cx="5966460"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title</a:t>
            </a:r>
          </a:p>
          <a:p>
            <a:pPr lvl="1"/>
            <a:r>
              <a:rPr lang="en-US" dirty="0" smtClean="0"/>
              <a:t>Second level</a:t>
            </a:r>
          </a:p>
          <a:p>
            <a:pPr lvl="2"/>
            <a:r>
              <a:rPr lang="en-US" dirty="0" smtClean="0"/>
              <a:t>Third level</a:t>
            </a:r>
          </a:p>
          <a:p>
            <a:pPr lvl="3"/>
            <a:r>
              <a:rPr lang="en-US" dirty="0" smtClean="0"/>
              <a:t>Fourth level</a:t>
            </a:r>
          </a:p>
        </p:txBody>
      </p:sp>
      <p:sp>
        <p:nvSpPr>
          <p:cNvPr id="15" name="TextBox 14" hidden="1"/>
          <p:cNvSpPr txBox="1"/>
          <p:nvPr/>
        </p:nvSpPr>
        <p:spPr>
          <a:xfrm>
            <a:off x="1421610" y="4789229"/>
            <a:ext cx="487153" cy="11387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B8D0290F-9E23-41BA-BCF9-EF3BA4816832}" type="datetime1">
              <a:rPr lang="en-US" sz="800" smtClean="0">
                <a:solidFill>
                  <a:schemeClr val="tx2"/>
                </a:solidFill>
                <a:latin typeface="+mn-lt"/>
              </a:rPr>
              <a:pPr>
                <a:lnSpc>
                  <a:spcPct val="90000"/>
                </a:lnSpc>
                <a:spcBef>
                  <a:spcPts val="450"/>
                </a:spcBef>
                <a:spcAft>
                  <a:spcPts val="0"/>
                </a:spcAft>
                <a:buClr>
                  <a:schemeClr val="bg1"/>
                </a:buClr>
              </a:pPr>
              <a:t>5/19/2016</a:t>
            </a:fld>
            <a:endParaRPr lang="en-US" sz="800" dirty="0" smtClean="0">
              <a:solidFill>
                <a:schemeClr val="tx2"/>
              </a:solidFill>
              <a:latin typeface="+mn-lt"/>
            </a:endParaRPr>
          </a:p>
        </p:txBody>
      </p:sp>
      <p:sp>
        <p:nvSpPr>
          <p:cNvPr id="8" name="Rectangle 7"/>
          <p:cNvSpPr/>
          <p:nvPr/>
        </p:nvSpPr>
        <p:spPr>
          <a:xfrm>
            <a:off x="4049186" y="1603183"/>
            <a:ext cx="1604963" cy="1407583"/>
          </a:xfrm>
          <a:prstGeom prst="rect">
            <a:avLst/>
          </a:prstGeom>
          <a:solidFill>
            <a:srgbClr val="0085C3"/>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
        <p:nvSpPr>
          <p:cNvPr id="16"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0" name="Picture 9" descr="dell_white_logo.png"/>
          <p:cNvPicPr>
            <a:picLocks noChangeAspect="1"/>
          </p:cNvPicPr>
          <p:nvPr/>
        </p:nvPicPr>
        <p:blipFill>
          <a:blip r:embed="rId11" cstate="screen"/>
          <a:stretch>
            <a:fillRect/>
          </a:stretch>
        </p:blipFill>
        <p:spPr bwMode="black">
          <a:xfrm>
            <a:off x="6245610" y="4546188"/>
            <a:ext cx="475126" cy="475126"/>
          </a:xfrm>
          <a:prstGeom prst="rect">
            <a:avLst/>
          </a:prstGeom>
        </p:spPr>
      </p:pic>
      <p:sp>
        <p:nvSpPr>
          <p:cNvPr id="11" name="TextBox 10"/>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tx2"/>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tx2"/>
              </a:solidFill>
              <a:latin typeface="+mn-lt"/>
              <a:ea typeface="+mn-ea"/>
              <a:cs typeface="+mn-cs"/>
            </a:endParaRPr>
          </a:p>
        </p:txBody>
      </p:sp>
    </p:spTree>
    <p:extLst>
      <p:ext uri="{BB962C8B-B14F-4D97-AF65-F5344CB8AC3E}">
        <p14:creationId xmlns:p14="http://schemas.microsoft.com/office/powerpoint/2010/main" xmlns="" val="996685686"/>
      </p:ext>
    </p:extLst>
  </p:cSld>
  <p:clrMap bg1="dk2" tx1="lt1" bg2="dk1" tx2="lt2" accent1="accent1" accent2="accent2" accent3="accent3" accent4="accent4" accent5="accent5" accent6="accent6" hlink="hlink" folHlink="folHlink"/>
  <p:sldLayoutIdLst>
    <p:sldLayoutId id="2147484168" r:id="rId1"/>
    <p:sldLayoutId id="2147484368" r:id="rId2"/>
    <p:sldLayoutId id="2147484163" r:id="rId3"/>
    <p:sldLayoutId id="2147484164" r:id="rId4"/>
    <p:sldLayoutId id="2147484165" r:id="rId5"/>
    <p:sldLayoutId id="2147484166" r:id="rId6"/>
    <p:sldLayoutId id="2147484167" r:id="rId7"/>
    <p:sldLayoutId id="2147484169" r:id="rId8"/>
    <p:sldLayoutId id="2147484351" r:id="rId9"/>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tx2"/>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225"/>
        </a:spcBef>
        <a:spcAft>
          <a:spcPts val="0"/>
        </a:spcAft>
        <a:buClr>
          <a:schemeClr val="tx2"/>
        </a:buClr>
        <a:buFont typeface="Arial" pitchFamily="34" charset="0"/>
        <a:buChar char="•"/>
        <a:defRPr sz="1100">
          <a:solidFill>
            <a:schemeClr val="tx2"/>
          </a:solidFill>
          <a:latin typeface="Museo Sans For Dell" pitchFamily="2" charset="0"/>
          <a:ea typeface="Museo Sans For Dell" pitchFamily="2" charset="0"/>
          <a:cs typeface="+mn-cs"/>
        </a:defRPr>
      </a:lvl1pPr>
      <a:lvl2pPr marL="430985" indent="-167871" algn="l" rtl="0" eaLnBrk="1" fontAlgn="base" hangingPunct="1">
        <a:lnSpc>
          <a:spcPct val="100000"/>
        </a:lnSpc>
        <a:spcBef>
          <a:spcPts val="225"/>
        </a:spcBef>
        <a:spcAft>
          <a:spcPts val="0"/>
        </a:spcAft>
        <a:buClr>
          <a:schemeClr val="tx2"/>
        </a:buClr>
        <a:buSzPct val="100000"/>
        <a:buFont typeface="Museo Sans For Dell" pitchFamily="2" charset="0"/>
        <a:buChar char="–"/>
        <a:defRPr sz="900" baseline="0">
          <a:solidFill>
            <a:schemeClr val="tx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chemeClr val="tx2"/>
        </a:buClr>
        <a:buFont typeface="Museo Sans For Dell" pitchFamily="2" charset="0"/>
        <a:buChar char="›"/>
        <a:defRPr sz="800">
          <a:solidFill>
            <a:schemeClr val="tx2"/>
          </a:solidFill>
          <a:latin typeface="Museo Sans For Dell" pitchFamily="2" charset="0"/>
          <a:ea typeface="Museo Sans For Dell" pitchFamily="2" charset="0"/>
        </a:defRPr>
      </a:lvl3pPr>
      <a:lvl4pPr marL="934595" indent="-166680" algn="l" rtl="0" eaLnBrk="1" fontAlgn="base" hangingPunct="1">
        <a:lnSpc>
          <a:spcPct val="100000"/>
        </a:lnSpc>
        <a:spcBef>
          <a:spcPts val="225"/>
        </a:spcBef>
        <a:spcAft>
          <a:spcPct val="0"/>
        </a:spcAft>
        <a:buClr>
          <a:schemeClr val="tx2"/>
        </a:buClr>
        <a:buFont typeface="Courier New" panose="02070309020205020404" pitchFamily="49" charset="0"/>
        <a:buChar char="o"/>
        <a:defRPr sz="800">
          <a:solidFill>
            <a:schemeClr val="tx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9"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sp>
        <p:nvSpPr>
          <p:cNvPr id="12" name="Rectangle 11"/>
          <p:cNvSpPr/>
          <p:nvPr/>
        </p:nvSpPr>
        <p:spPr>
          <a:xfrm>
            <a:off x="0" y="5057768"/>
            <a:ext cx="6858000" cy="85737"/>
          </a:xfrm>
          <a:prstGeom prst="rect">
            <a:avLst/>
          </a:prstGeom>
          <a:solidFill>
            <a:srgbClr val="0085C3"/>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pic>
        <p:nvPicPr>
          <p:cNvPr id="14" name="Picture 13"/>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1" name="TextBox 10"/>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116772283"/>
      </p:ext>
    </p:extLst>
  </p:cSld>
  <p:clrMap bg1="dk2" tx1="lt1" bg2="dk1" tx2="lt2" accent1="accent1" accent2="accent2" accent3="accent3" accent4="accent4" accent5="accent5" accent6="accent6" hlink="hlink" folHlink="folHlink"/>
  <p:sldLayoutIdLst>
    <p:sldLayoutId id="2147484377" r:id="rId1"/>
    <p:sldLayoutId id="2147484369" r:id="rId2"/>
    <p:sldLayoutId id="2147484258" r:id="rId3"/>
    <p:sldLayoutId id="2147484259" r:id="rId4"/>
    <p:sldLayoutId id="2147484260" r:id="rId5"/>
    <p:sldLayoutId id="2147484261" r:id="rId6"/>
    <p:sldLayoutId id="2147484262" r:id="rId7"/>
    <p:sldLayoutId id="2147484263" r:id="rId8"/>
    <p:sldLayoutId id="2147484264" r:id="rId9"/>
    <p:sldLayoutId id="2147484350"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rgbClr val="AAAAAA"/>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450389760"/>
      </p:ext>
    </p:extLst>
  </p:cSld>
  <p:clrMap bg1="dk2" tx1="lt1" bg2="dk1" tx2="lt2" accent1="accent1" accent2="accent2" accent3="accent3" accent4="accent4" accent5="accent5" accent6="accent6" hlink="hlink" folHlink="folHlink"/>
  <p:sldLayoutIdLst>
    <p:sldLayoutId id="2147484352" r:id="rId1"/>
    <p:sldLayoutId id="2147484370" r:id="rId2"/>
    <p:sldLayoutId id="2147484266" r:id="rId3"/>
    <p:sldLayoutId id="2147484267" r:id="rId4"/>
    <p:sldLayoutId id="2147484268" r:id="rId5"/>
    <p:sldLayoutId id="2147484269" r:id="rId6"/>
    <p:sldLayoutId id="2147484270" r:id="rId7"/>
    <p:sldLayoutId id="2147484271" r:id="rId8"/>
    <p:sldLayoutId id="2147484272" r:id="rId9"/>
    <p:sldLayoutId id="2147484353"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rgbClr val="AAAAAA"/>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baseline="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rgbClr val="00447C"/>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803440583"/>
      </p:ext>
    </p:extLst>
  </p:cSld>
  <p:clrMap bg1="dk2" tx1="lt1" bg2="dk1" tx2="lt2" accent1="accent1" accent2="accent2" accent3="accent3" accent4="accent4" accent5="accent5" accent6="accent6" hlink="hlink" folHlink="folHlink"/>
  <p:sldLayoutIdLst>
    <p:sldLayoutId id="2147484354" r:id="rId1"/>
    <p:sldLayoutId id="2147484371" r:id="rId2"/>
    <p:sldLayoutId id="2147484274" r:id="rId3"/>
    <p:sldLayoutId id="2147484275" r:id="rId4"/>
    <p:sldLayoutId id="2147484276" r:id="rId5"/>
    <p:sldLayoutId id="2147484277" r:id="rId6"/>
    <p:sldLayoutId id="2147484278" r:id="rId7"/>
    <p:sldLayoutId id="2147484279" r:id="rId8"/>
    <p:sldLayoutId id="2147484280" r:id="rId9"/>
    <p:sldLayoutId id="2147484355" r:id="rId10"/>
    <p:sldLayoutId id="2147484651" r:id="rId11"/>
    <p:sldLayoutId id="2147484652" r:id="rId12"/>
    <p:sldLayoutId id="2147484653" r:id="rId13"/>
    <p:sldLayoutId id="2147484654" r:id="rId14"/>
    <p:sldLayoutId id="2147484648" r:id="rId15"/>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rgbClr val="00447C"/>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9356" indent="-171442"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6"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rgbClr val="74CAC7"/>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675758542"/>
      </p:ext>
    </p:extLst>
  </p:cSld>
  <p:clrMap bg1="dk2" tx1="lt1" bg2="dk1" tx2="lt2" accent1="accent1" accent2="accent2" accent3="accent3" accent4="accent4" accent5="accent5" accent6="accent6" hlink="hlink" folHlink="folHlink"/>
  <p:sldLayoutIdLst>
    <p:sldLayoutId id="2147484357" r:id="rId1"/>
    <p:sldLayoutId id="2147484372" r:id="rId2"/>
    <p:sldLayoutId id="2147484282" r:id="rId3"/>
    <p:sldLayoutId id="2147484283" r:id="rId4"/>
    <p:sldLayoutId id="2147484284" r:id="rId5"/>
    <p:sldLayoutId id="2147484285" r:id="rId6"/>
    <p:sldLayoutId id="2147484286" r:id="rId7"/>
    <p:sldLayoutId id="2147484287" r:id="rId8"/>
    <p:sldLayoutId id="2147484288" r:id="rId9"/>
    <p:sldLayoutId id="2147484356" r:id="rId10"/>
    <p:sldLayoutId id="2147484655" r:id="rId11"/>
    <p:sldLayoutId id="2147484656" r:id="rId12"/>
    <p:sldLayoutId id="2147484657" r:id="rId13"/>
    <p:sldLayoutId id="2147484658" r:id="rId14"/>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2"/>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rgbClr val="7AB800"/>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002690004"/>
      </p:ext>
    </p:extLst>
  </p:cSld>
  <p:clrMap bg1="dk2" tx1="lt1" bg2="dk1" tx2="lt2" accent1="accent1" accent2="accent2" accent3="accent3" accent4="accent4" accent5="accent5" accent6="accent6" hlink="hlink" folHlink="folHlink"/>
  <p:sldLayoutIdLst>
    <p:sldLayoutId id="2147484359" r:id="rId1"/>
    <p:sldLayoutId id="2147484373" r:id="rId2"/>
    <p:sldLayoutId id="2147484290" r:id="rId3"/>
    <p:sldLayoutId id="2147484291" r:id="rId4"/>
    <p:sldLayoutId id="2147484292" r:id="rId5"/>
    <p:sldLayoutId id="2147484293" r:id="rId6"/>
    <p:sldLayoutId id="2147484294" r:id="rId7"/>
    <p:sldLayoutId id="2147484295" r:id="rId8"/>
    <p:sldLayoutId id="2147484296" r:id="rId9"/>
    <p:sldLayoutId id="2147484358"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3"/>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chemeClr val="accent4"/>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79995058"/>
      </p:ext>
    </p:extLst>
  </p:cSld>
  <p:clrMap bg1="dk2" tx1="lt1" bg2="dk1" tx2="lt2" accent1="accent1" accent2="accent2" accent3="accent3" accent4="accent4" accent5="accent5" accent6="accent6" hlink="hlink" folHlink="folHlink"/>
  <p:sldLayoutIdLst>
    <p:sldLayoutId id="2147484361" r:id="rId1"/>
    <p:sldLayoutId id="2147484374" r:id="rId2"/>
    <p:sldLayoutId id="2147484298" r:id="rId3"/>
    <p:sldLayoutId id="2147484299" r:id="rId4"/>
    <p:sldLayoutId id="2147484300" r:id="rId5"/>
    <p:sldLayoutId id="2147484301" r:id="rId6"/>
    <p:sldLayoutId id="2147484302" r:id="rId7"/>
    <p:sldLayoutId id="2147484303" r:id="rId8"/>
    <p:sldLayoutId id="2147484304" r:id="rId9"/>
    <p:sldLayoutId id="2147484360"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4"/>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3"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800" dirty="0" smtClean="0"/>
              <a:t>Fourth level</a:t>
            </a:r>
            <a:endParaRPr lang="en-US" dirty="0" smtClean="0"/>
          </a:p>
        </p:txBody>
      </p:sp>
      <p:sp>
        <p:nvSpPr>
          <p:cNvPr id="16" name="TextBox 15"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3" name="TextBox 12" hidden="1"/>
          <p:cNvSpPr txBox="1"/>
          <p:nvPr/>
        </p:nvSpPr>
        <p:spPr>
          <a:xfrm>
            <a:off x="1421610" y="4840913"/>
            <a:ext cx="487153" cy="99643"/>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700" smtClean="0">
                <a:solidFill>
                  <a:schemeClr val="bg2">
                    <a:lumMod val="50000"/>
                    <a:lumOff val="50000"/>
                  </a:schemeClr>
                </a:solidFill>
                <a:latin typeface="+mn-lt"/>
              </a:rPr>
              <a:pPr>
                <a:lnSpc>
                  <a:spcPct val="90000"/>
                </a:lnSpc>
                <a:spcBef>
                  <a:spcPts val="450"/>
                </a:spcBef>
                <a:spcAft>
                  <a:spcPts val="0"/>
                </a:spcAft>
                <a:buClr>
                  <a:schemeClr val="bg1"/>
                </a:buClr>
              </a:pPr>
              <a:t>5/19/2016</a:t>
            </a:fld>
            <a:endParaRPr lang="en-US" sz="700" dirty="0" smtClean="0">
              <a:solidFill>
                <a:schemeClr val="bg2">
                  <a:lumMod val="50000"/>
                  <a:lumOff val="50000"/>
                </a:schemeClr>
              </a:solidFill>
              <a:latin typeface="+mn-lt"/>
            </a:endParaRPr>
          </a:p>
        </p:txBody>
      </p:sp>
      <p:sp>
        <p:nvSpPr>
          <p:cNvPr id="11" name="fl" descr="                              Dell - Restricted - Confidential&#10;"/>
          <p:cNvSpPr txBox="1"/>
          <p:nvPr/>
        </p:nvSpPr>
        <p:spPr>
          <a:xfrm>
            <a:off x="0" y="4850512"/>
            <a:ext cx="6858000" cy="325728"/>
          </a:xfrm>
          <a:prstGeom prst="rect">
            <a:avLst/>
          </a:prstGeom>
          <a:noFill/>
        </p:spPr>
        <p:txBody>
          <a:bodyPr vert="horz" wrap="square" lIns="91438" tIns="45719" rIns="91438" bIns="45719" rtlCol="0">
            <a:spAutoFit/>
          </a:bodyPr>
          <a:lstStyle/>
          <a:p>
            <a:pPr algn="l">
              <a:lnSpc>
                <a:spcPct val="90000"/>
              </a:lnSpc>
              <a:spcBef>
                <a:spcPts val="75"/>
              </a:spcBef>
              <a:spcAft>
                <a:spcPts val="75"/>
              </a:spcAft>
            </a:pPr>
            <a:r>
              <a:rPr lang="en-US" sz="800" b="1" i="0" u="none" baseline="0" dirty="0" smtClean="0">
                <a:solidFill>
                  <a:srgbClr val="7F7F7F"/>
                </a:solidFill>
                <a:latin typeface="museo sans for dell" panose="02000000000000000000" pitchFamily="2" charset="0"/>
              </a:rPr>
              <a:t>                              Dell - Restricted - Confidential</a:t>
            </a:r>
          </a:p>
          <a:p>
            <a:pPr algn="l">
              <a:lnSpc>
                <a:spcPct val="90000"/>
              </a:lnSpc>
              <a:spcBef>
                <a:spcPts val="75"/>
              </a:spcBef>
              <a:spcAft>
                <a:spcPts val="75"/>
              </a:spcAft>
            </a:pPr>
            <a:endParaRPr lang="en-US" sz="700"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299519" y="4605548"/>
            <a:ext cx="362200" cy="362200"/>
          </a:xfrm>
          <a:prstGeom prst="rect">
            <a:avLst/>
          </a:prstGeom>
        </p:spPr>
      </p:pic>
      <p:sp>
        <p:nvSpPr>
          <p:cNvPr id="17" name="TextBox 16"/>
          <p:cNvSpPr txBox="1"/>
          <p:nvPr/>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700"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700" kern="1200" dirty="0" err="1" smtClean="0">
              <a:solidFill>
                <a:schemeClr val="bg2">
                  <a:lumMod val="50000"/>
                  <a:lumOff val="50000"/>
                </a:schemeClr>
              </a:solidFill>
              <a:latin typeface="+mn-lt"/>
              <a:ea typeface="+mn-ea"/>
              <a:cs typeface="+mn-cs"/>
            </a:endParaRPr>
          </a:p>
        </p:txBody>
      </p:sp>
      <p:sp>
        <p:nvSpPr>
          <p:cNvPr id="18" name="Rectangle 17"/>
          <p:cNvSpPr/>
          <p:nvPr/>
        </p:nvSpPr>
        <p:spPr>
          <a:xfrm>
            <a:off x="0" y="5057768"/>
            <a:ext cx="6858000" cy="85737"/>
          </a:xfrm>
          <a:prstGeom prst="rect">
            <a:avLst/>
          </a:prstGeom>
          <a:solidFill>
            <a:srgbClr val="CE1126"/>
          </a:solidFill>
          <a:effectLst/>
        </p:spPr>
        <p:txBody>
          <a:bodyPr wrap="square" lIns="137156" tIns="102868" rIns="102868" bIns="102868"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730904318"/>
      </p:ext>
    </p:extLst>
  </p:cSld>
  <p:clrMap bg1="dk2" tx1="lt1" bg2="dk1" tx2="lt2" accent1="accent1" accent2="accent2" accent3="accent3" accent4="accent4" accent5="accent5" accent6="accent6" hlink="hlink" folHlink="folHlink"/>
  <p:sldLayoutIdLst>
    <p:sldLayoutId id="2147484362" r:id="rId1"/>
    <p:sldLayoutId id="2147484375" r:id="rId2"/>
    <p:sldLayoutId id="2147484314" r:id="rId3"/>
    <p:sldLayoutId id="2147484315" r:id="rId4"/>
    <p:sldLayoutId id="2147484316" r:id="rId5"/>
    <p:sldLayoutId id="2147484317" r:id="rId6"/>
    <p:sldLayoutId id="2147484318" r:id="rId7"/>
    <p:sldLayoutId id="2147484319" r:id="rId8"/>
    <p:sldLayoutId id="2147484320" r:id="rId9"/>
    <p:sldLayoutId id="2147484363"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5"/>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84"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66"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49"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32"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2" indent="-171442" algn="l" rtl="0" eaLnBrk="1" fontAlgn="base" hangingPunct="1">
        <a:lnSpc>
          <a:spcPct val="100000"/>
        </a:lnSpc>
        <a:spcBef>
          <a:spcPts val="900"/>
        </a:spcBef>
        <a:spcAft>
          <a:spcPts val="0"/>
        </a:spcAft>
        <a:buClr>
          <a:srgbClr val="AAAAAA"/>
        </a:buClr>
        <a:buFont typeface="Arial" pitchFamily="34" charset="0"/>
        <a:buChar char="•"/>
        <a:defRPr sz="1100">
          <a:solidFill>
            <a:schemeClr val="bg2"/>
          </a:solidFill>
          <a:latin typeface="Museo Sans For Dell" pitchFamily="2" charset="0"/>
          <a:ea typeface="Museo Sans For Dell" pitchFamily="2" charset="0"/>
          <a:cs typeface="+mn-cs"/>
        </a:defRPr>
      </a:lvl1pPr>
      <a:lvl2pPr marL="430985" indent="-175013"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195" indent="-165489" algn="l" rtl="0" eaLnBrk="1" fontAlgn="base" hangingPunct="1">
        <a:lnSpc>
          <a:spcPct val="100000"/>
        </a:lnSpc>
        <a:spcBef>
          <a:spcPts val="225"/>
        </a:spcBef>
        <a:spcAft>
          <a:spcPts val="0"/>
        </a:spcAft>
        <a:buClr>
          <a:srgbClr val="AAAAAA"/>
        </a:buClr>
        <a:buFont typeface="Museo Sans For Dell" pitchFamily="2" charset="0"/>
        <a:buChar char="›"/>
        <a:defRPr sz="800" baseline="0">
          <a:solidFill>
            <a:schemeClr val="bg2"/>
          </a:solidFill>
          <a:latin typeface="Museo Sans For Dell" pitchFamily="2" charset="0"/>
          <a:ea typeface="Museo Sans For Dell" pitchFamily="2" charset="0"/>
        </a:defRPr>
      </a:lvl3pPr>
      <a:lvl4pPr marL="934595" indent="-166680" algn="l" rtl="0" eaLnBrk="1" fontAlgn="base" hangingPunct="1">
        <a:lnSpc>
          <a:spcPct val="90000"/>
        </a:lnSpc>
        <a:spcBef>
          <a:spcPts val="225"/>
        </a:spcBef>
        <a:spcAft>
          <a:spcPts val="0"/>
        </a:spcAft>
        <a:buClr>
          <a:srgbClr val="AAAAAA"/>
        </a:buClr>
        <a:buFont typeface="Courier New" panose="02070309020205020404" pitchFamily="49" charset="0"/>
        <a:buChar char="o"/>
        <a:defRPr sz="800">
          <a:solidFill>
            <a:schemeClr val="bg2"/>
          </a:solidFill>
          <a:latin typeface="Museo Sans For Dell" pitchFamily="2" charset="0"/>
          <a:ea typeface="Museo Sans For Dell" pitchFamily="2" charset="0"/>
        </a:defRPr>
      </a:lvl4pPr>
      <a:lvl5pPr marL="1206044" indent="-177395" algn="l" rtl="0" eaLnBrk="1" fontAlgn="base" hangingPunct="1">
        <a:lnSpc>
          <a:spcPct val="90000"/>
        </a:lnSpc>
        <a:spcBef>
          <a:spcPts val="600"/>
        </a:spcBef>
        <a:spcAft>
          <a:spcPct val="0"/>
        </a:spcAft>
        <a:buClr>
          <a:schemeClr val="bg1"/>
        </a:buClr>
        <a:buFont typeface="Museo For Dell 300" pitchFamily="50" charset="0"/>
        <a:buChar char="–"/>
        <a:defRPr sz="1400">
          <a:solidFill>
            <a:schemeClr val="bg2"/>
          </a:solidFill>
          <a:latin typeface="Museo Sans For Dell" pitchFamily="2" charset="0"/>
          <a:ea typeface="Museo Sans For Dell" pitchFamily="2" charset="0"/>
        </a:defRPr>
      </a:lvl5pPr>
      <a:lvl6pPr marL="1548926"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10"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693"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575" indent="-177395"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sp>
        <p:nvSpPr>
          <p:cNvPr id="10" name="Title 9"/>
          <p:cNvSpPr>
            <a:spLocks noGrp="1"/>
          </p:cNvSpPr>
          <p:nvPr>
            <p:ph type="ctrTitle"/>
          </p:nvPr>
        </p:nvSpPr>
        <p:spPr>
          <a:xfrm>
            <a:off x="368571" y="856650"/>
            <a:ext cx="5378492" cy="1434164"/>
          </a:xfrm>
        </p:spPr>
        <p:txBody>
          <a:bodyPr>
            <a:noAutofit/>
          </a:bodyPr>
          <a:lstStyle/>
          <a:p>
            <a:pPr algn="ctr"/>
            <a:r>
              <a:rPr lang="en-US" sz="2800" b="1" dirty="0">
                <a:latin typeface="Times New Roman" pitchFamily="18" charset="0"/>
                <a:cs typeface="Times New Roman" pitchFamily="18" charset="0"/>
              </a:rPr>
              <a:t>HIPAA Knowledge &amp; Awareness in an EMR Support  Project</a:t>
            </a:r>
            <a:r>
              <a:rPr lang="en-IN" sz="2800" b="1" dirty="0">
                <a:latin typeface="Times New Roman" pitchFamily="18" charset="0"/>
                <a:cs typeface="Times New Roman" pitchFamily="18" charset="0"/>
              </a:rPr>
              <a:t/>
            </a:r>
            <a:br>
              <a:rPr lang="en-IN" sz="2800" b="1" dirty="0">
                <a:latin typeface="Times New Roman" pitchFamily="18" charset="0"/>
                <a:cs typeface="Times New Roman" pitchFamily="18" charset="0"/>
              </a:rPr>
            </a:br>
            <a:endParaRPr lang="en-US" sz="2800" b="1" dirty="0">
              <a:latin typeface="Times New Roman" pitchFamily="18" charset="0"/>
              <a:cs typeface="Times New Roman" pitchFamily="18" charset="0"/>
            </a:endParaRPr>
          </a:p>
        </p:txBody>
      </p:sp>
      <p:sp>
        <p:nvSpPr>
          <p:cNvPr id="4" name="TextBox 3"/>
          <p:cNvSpPr txBox="1"/>
          <p:nvPr/>
        </p:nvSpPr>
        <p:spPr>
          <a:xfrm>
            <a:off x="3753852" y="2752826"/>
            <a:ext cx="2329314" cy="748921"/>
          </a:xfrm>
          <a:prstGeom prst="rect">
            <a:avLst/>
          </a:prstGeom>
          <a:noFill/>
        </p:spPr>
        <p:txBody>
          <a:bodyPr wrap="square" lIns="91438" tIns="45719" rIns="91438" bIns="45719" rtlCol="0">
            <a:spAutoFit/>
          </a:bodyPr>
          <a:lstStyle/>
          <a:p>
            <a:pPr>
              <a:lnSpc>
                <a:spcPct val="90000"/>
              </a:lnSpc>
              <a:spcBef>
                <a:spcPts val="600"/>
              </a:spcBef>
              <a:spcAft>
                <a:spcPts val="0"/>
              </a:spcAft>
              <a:buClr>
                <a:schemeClr val="bg1"/>
              </a:buClr>
            </a:pPr>
            <a:r>
              <a:rPr lang="en-US" sz="2000" b="1" dirty="0" smtClean="0">
                <a:solidFill>
                  <a:schemeClr val="bg1"/>
                </a:solidFill>
                <a:latin typeface="Times New Roman" pitchFamily="18" charset="0"/>
                <a:cs typeface="Times New Roman" pitchFamily="18" charset="0"/>
              </a:rPr>
              <a:t>Presented By:</a:t>
            </a:r>
          </a:p>
          <a:p>
            <a:pPr>
              <a:lnSpc>
                <a:spcPct val="90000"/>
              </a:lnSpc>
              <a:spcBef>
                <a:spcPts val="600"/>
              </a:spcBef>
              <a:spcAft>
                <a:spcPts val="0"/>
              </a:spcAft>
              <a:buClr>
                <a:schemeClr val="bg1"/>
              </a:buClr>
            </a:pPr>
            <a:r>
              <a:rPr lang="en-US" sz="2000" b="1" dirty="0" smtClean="0">
                <a:solidFill>
                  <a:schemeClr val="bg1"/>
                </a:solidFill>
                <a:latin typeface="Times New Roman" pitchFamily="18" charset="0"/>
                <a:cs typeface="Times New Roman" pitchFamily="18" charset="0"/>
              </a:rPr>
              <a:t>Shivang Sharma</a:t>
            </a:r>
          </a:p>
        </p:txBody>
      </p:sp>
    </p:spTree>
    <p:extLst>
      <p:ext uri="{BB962C8B-B14F-4D97-AF65-F5344CB8AC3E}">
        <p14:creationId xmlns:p14="http://schemas.microsoft.com/office/powerpoint/2010/main" xmlns="" val="500973898"/>
      </p:ext>
    </p:extLst>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6" name="Title 1"/>
          <p:cNvSpPr>
            <a:spLocks noGrp="1"/>
          </p:cNvSpPr>
          <p:nvPr>
            <p:ph type="title"/>
          </p:nvPr>
        </p:nvSpPr>
        <p:spPr>
          <a:xfrm>
            <a:off x="195348" y="427749"/>
            <a:ext cx="5966460" cy="640080"/>
          </a:xfrm>
        </p:spPr>
        <p:txBody>
          <a:bodyPr>
            <a:normAutofit/>
          </a:bodyPr>
          <a:lstStyle/>
          <a:p>
            <a:r>
              <a:rPr lang="en-US" sz="1600" b="1" dirty="0" smtClean="0">
                <a:solidFill>
                  <a:sysClr val="windowText" lastClr="000000"/>
                </a:solidFill>
                <a:latin typeface="Times New Roman" pitchFamily="18" charset="0"/>
                <a:cs typeface="Times New Roman" pitchFamily="18" charset="0"/>
              </a:rPr>
              <a:t>HIPAA Knowledge Assessment Result for Support Employees</a:t>
            </a:r>
            <a:r>
              <a:rPr lang="en-US" sz="2400" b="1" dirty="0" smtClean="0">
                <a:solidFill>
                  <a:sysClr val="windowText" lastClr="000000"/>
                </a:solidFill>
                <a:latin typeface="Times New Roman" pitchFamily="18" charset="0"/>
                <a:cs typeface="Times New Roman" pitchFamily="18" charset="0"/>
              </a:rPr>
              <a:t/>
            </a:r>
            <a:br>
              <a:rPr lang="en-US" sz="2400" b="1" dirty="0" smtClean="0">
                <a:solidFill>
                  <a:sysClr val="windowText" lastClr="000000"/>
                </a:solidFill>
                <a:latin typeface="Times New Roman" pitchFamily="18" charset="0"/>
                <a:cs typeface="Times New Roman" pitchFamily="18" charset="0"/>
              </a:rPr>
            </a:br>
            <a:endParaRPr lang="en-US" dirty="0"/>
          </a:p>
        </p:txBody>
      </p:sp>
      <p:pic>
        <p:nvPicPr>
          <p:cNvPr id="2050" name="Picture 2"/>
          <p:cNvPicPr>
            <a:picLocks noChangeAspect="1" noChangeArrowheads="1"/>
          </p:cNvPicPr>
          <p:nvPr/>
        </p:nvPicPr>
        <p:blipFill>
          <a:blip r:embed="rId3"/>
          <a:srcRect/>
          <a:stretch>
            <a:fillRect/>
          </a:stretch>
        </p:blipFill>
        <p:spPr bwMode="auto">
          <a:xfrm>
            <a:off x="592282" y="854652"/>
            <a:ext cx="5621482" cy="382905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6" name="Title 1"/>
          <p:cNvSpPr>
            <a:spLocks noGrp="1"/>
          </p:cNvSpPr>
          <p:nvPr>
            <p:ph type="title"/>
          </p:nvPr>
        </p:nvSpPr>
        <p:spPr/>
        <p:txBody>
          <a:bodyPr>
            <a:normAutofit/>
          </a:bodyPr>
          <a:lstStyle/>
          <a:p>
            <a:r>
              <a:rPr lang="en-US" sz="1600" b="1" dirty="0" smtClean="0">
                <a:solidFill>
                  <a:sysClr val="windowText" lastClr="000000"/>
                </a:solidFill>
                <a:latin typeface="Times New Roman" pitchFamily="18" charset="0"/>
                <a:cs typeface="Times New Roman" pitchFamily="18" charset="0"/>
              </a:rPr>
              <a:t>HIPAA Knowledge Assessment Result for Support Employees</a:t>
            </a:r>
            <a:r>
              <a:rPr lang="en-US" sz="2400" b="1" dirty="0" smtClean="0">
                <a:solidFill>
                  <a:sysClr val="windowText" lastClr="000000"/>
                </a:solidFill>
                <a:latin typeface="Times New Roman" pitchFamily="18" charset="0"/>
                <a:cs typeface="Times New Roman" pitchFamily="18" charset="0"/>
              </a:rPr>
              <a:t/>
            </a:r>
            <a:br>
              <a:rPr lang="en-US" sz="2400" b="1" dirty="0" smtClean="0">
                <a:solidFill>
                  <a:sysClr val="windowText" lastClr="000000"/>
                </a:solidFill>
                <a:latin typeface="Times New Roman" pitchFamily="18" charset="0"/>
                <a:cs typeface="Times New Roman" pitchFamily="18" charset="0"/>
              </a:rPr>
            </a:br>
            <a:endParaRPr lang="en-US" dirty="0"/>
          </a:p>
        </p:txBody>
      </p:sp>
      <p:pic>
        <p:nvPicPr>
          <p:cNvPr id="3074" name="Picture 2"/>
          <p:cNvPicPr>
            <a:picLocks noChangeAspect="1" noChangeArrowheads="1"/>
          </p:cNvPicPr>
          <p:nvPr/>
        </p:nvPicPr>
        <p:blipFill>
          <a:blip r:embed="rId3"/>
          <a:srcRect/>
          <a:stretch>
            <a:fillRect/>
          </a:stretch>
        </p:blipFill>
        <p:spPr bwMode="auto">
          <a:xfrm>
            <a:off x="495587" y="705137"/>
            <a:ext cx="5624657" cy="4012335"/>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6" name="Title 1"/>
          <p:cNvSpPr>
            <a:spLocks noGrp="1"/>
          </p:cNvSpPr>
          <p:nvPr>
            <p:ph type="title"/>
          </p:nvPr>
        </p:nvSpPr>
        <p:spPr/>
        <p:txBody>
          <a:bodyPr>
            <a:normAutofit/>
          </a:bodyPr>
          <a:lstStyle/>
          <a:p>
            <a:r>
              <a:rPr lang="en-US" sz="1600" b="1" dirty="0" smtClean="0">
                <a:solidFill>
                  <a:sysClr val="windowText" lastClr="000000"/>
                </a:solidFill>
                <a:latin typeface="Times New Roman" pitchFamily="18" charset="0"/>
                <a:cs typeface="Times New Roman" pitchFamily="18" charset="0"/>
              </a:rPr>
              <a:t>HIPAA Knowledge Assessment Result for Support Employees</a:t>
            </a:r>
            <a:r>
              <a:rPr lang="en-US" sz="2400" b="1" dirty="0" smtClean="0">
                <a:solidFill>
                  <a:sysClr val="windowText" lastClr="000000"/>
                </a:solidFill>
                <a:latin typeface="Times New Roman" pitchFamily="18" charset="0"/>
                <a:cs typeface="Times New Roman" pitchFamily="18" charset="0"/>
              </a:rPr>
              <a:t/>
            </a:r>
            <a:br>
              <a:rPr lang="en-US" sz="2400" b="1" dirty="0" smtClean="0">
                <a:solidFill>
                  <a:sysClr val="windowText" lastClr="000000"/>
                </a:solidFill>
                <a:latin typeface="Times New Roman" pitchFamily="18" charset="0"/>
                <a:cs typeface="Times New Roman" pitchFamily="18" charset="0"/>
              </a:rPr>
            </a:br>
            <a:endParaRPr lang="en-US" dirty="0"/>
          </a:p>
        </p:txBody>
      </p:sp>
      <p:pic>
        <p:nvPicPr>
          <p:cNvPr id="4098" name="Picture 2"/>
          <p:cNvPicPr>
            <a:picLocks noChangeAspect="1" noChangeArrowheads="1"/>
          </p:cNvPicPr>
          <p:nvPr/>
        </p:nvPicPr>
        <p:blipFill>
          <a:blip r:embed="rId3"/>
          <a:srcRect/>
          <a:stretch>
            <a:fillRect/>
          </a:stretch>
        </p:blipFill>
        <p:spPr bwMode="auto">
          <a:xfrm>
            <a:off x="467592" y="779318"/>
            <a:ext cx="5579774" cy="3979717"/>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6" name="Title 1"/>
          <p:cNvSpPr>
            <a:spLocks noGrp="1"/>
          </p:cNvSpPr>
          <p:nvPr>
            <p:ph type="title"/>
          </p:nvPr>
        </p:nvSpPr>
        <p:spPr/>
        <p:txBody>
          <a:bodyPr>
            <a:normAutofit/>
          </a:bodyPr>
          <a:lstStyle/>
          <a:p>
            <a:r>
              <a:rPr lang="en-US" sz="1600" b="1" dirty="0" smtClean="0">
                <a:solidFill>
                  <a:sysClr val="windowText" lastClr="000000"/>
                </a:solidFill>
                <a:latin typeface="Times New Roman" pitchFamily="18" charset="0"/>
                <a:cs typeface="Times New Roman" pitchFamily="18" charset="0"/>
              </a:rPr>
              <a:t>HIPAA Knowledge Assessment Result for Support Employees</a:t>
            </a:r>
            <a:r>
              <a:rPr lang="en-US" sz="2400" b="1" dirty="0" smtClean="0">
                <a:solidFill>
                  <a:sysClr val="windowText" lastClr="000000"/>
                </a:solidFill>
                <a:latin typeface="Times New Roman" pitchFamily="18" charset="0"/>
                <a:cs typeface="Times New Roman" pitchFamily="18" charset="0"/>
              </a:rPr>
              <a:t/>
            </a:r>
            <a:br>
              <a:rPr lang="en-US" sz="2400" b="1" dirty="0" smtClean="0">
                <a:solidFill>
                  <a:sysClr val="windowText" lastClr="000000"/>
                </a:solidFill>
                <a:latin typeface="Times New Roman" pitchFamily="18" charset="0"/>
                <a:cs typeface="Times New Roman" pitchFamily="18" charset="0"/>
              </a:rPr>
            </a:br>
            <a:endParaRPr lang="en-US" dirty="0"/>
          </a:p>
        </p:txBody>
      </p:sp>
      <p:pic>
        <p:nvPicPr>
          <p:cNvPr id="5122" name="Picture 2"/>
          <p:cNvPicPr>
            <a:picLocks noChangeAspect="1" noChangeArrowheads="1"/>
          </p:cNvPicPr>
          <p:nvPr/>
        </p:nvPicPr>
        <p:blipFill>
          <a:blip r:embed="rId3"/>
          <a:srcRect/>
          <a:stretch>
            <a:fillRect/>
          </a:stretch>
        </p:blipFill>
        <p:spPr bwMode="auto">
          <a:xfrm>
            <a:off x="415636" y="872837"/>
            <a:ext cx="5676612" cy="3906981"/>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4" name="Title 2"/>
          <p:cNvSpPr txBox="1">
            <a:spLocks noGrp="1"/>
          </p:cNvSpPr>
          <p:nvPr>
            <p:ph type="title"/>
          </p:nvPr>
        </p:nvSpPr>
        <p:spPr bwMode="auto">
          <a:xfrm>
            <a:off x="205739" y="209540"/>
            <a:ext cx="5966460" cy="382741"/>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r>
              <a:rPr lang="en-US" sz="1400" b="1" dirty="0" smtClean="0">
                <a:solidFill>
                  <a:sysClr val="windowText" lastClr="000000"/>
                </a:solidFill>
                <a:latin typeface="Times New Roman" pitchFamily="18" charset="0"/>
                <a:ea typeface="+mn-ea"/>
                <a:cs typeface="Times New Roman" pitchFamily="18" charset="0"/>
              </a:rPr>
              <a:t>HIPAA Compliance Awareness Assessment Result for Support Employees</a:t>
            </a:r>
            <a:endParaRPr lang="en-US" sz="1400" b="1" dirty="0">
              <a:solidFill>
                <a:sysClr val="windowText" lastClr="000000"/>
              </a:solidFill>
              <a:latin typeface="Times New Roman" pitchFamily="18" charset="0"/>
              <a:ea typeface="+mn-ea"/>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xmlns="" val="999840817"/>
              </p:ext>
            </p:extLst>
          </p:nvPr>
        </p:nvGraphicFramePr>
        <p:xfrm>
          <a:off x="1901537" y="3792681"/>
          <a:ext cx="2528014" cy="1028701"/>
        </p:xfrm>
        <a:graphic>
          <a:graphicData uri="http://schemas.openxmlformats.org/drawingml/2006/table">
            <a:tbl>
              <a:tblPr>
                <a:tableStyleId>{3C2FFA5D-87B4-456A-9821-1D502468CF0F}</a:tableStyleId>
              </a:tblPr>
              <a:tblGrid>
                <a:gridCol w="1292751"/>
                <a:gridCol w="1235263"/>
              </a:tblGrid>
              <a:tr h="275785">
                <a:tc>
                  <a:txBody>
                    <a:bodyPr/>
                    <a:lstStyle/>
                    <a:p>
                      <a:pPr algn="ctr" fontAlgn="b"/>
                      <a:r>
                        <a:rPr lang="en-US" sz="1000" b="1" u="none" strike="noStrike" dirty="0" smtClean="0">
                          <a:effectLst/>
                          <a:latin typeface="Times New Roman" pitchFamily="18" charset="0"/>
                          <a:cs typeface="Times New Roman" pitchFamily="18" charset="0"/>
                        </a:rPr>
                        <a:t>Score Range</a:t>
                      </a:r>
                      <a:endParaRPr lang="en-US" sz="1000" b="1"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1" u="none" strike="noStrike" dirty="0">
                          <a:effectLst/>
                          <a:latin typeface="Times New Roman" pitchFamily="18" charset="0"/>
                          <a:cs typeface="Times New Roman" pitchFamily="18" charset="0"/>
                        </a:rPr>
                        <a:t>No of </a:t>
                      </a:r>
                      <a:r>
                        <a:rPr lang="en-US" sz="1000" b="1" u="none" strike="noStrike" dirty="0" smtClean="0">
                          <a:effectLst/>
                          <a:latin typeface="Times New Roman" pitchFamily="18" charset="0"/>
                          <a:cs typeface="Times New Roman" pitchFamily="18" charset="0"/>
                        </a:rPr>
                        <a:t>Respondents</a:t>
                      </a:r>
                      <a:endParaRPr lang="en-US" sz="1000" b="1"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895">
                <a:tc>
                  <a:txBody>
                    <a:bodyPr/>
                    <a:lstStyle/>
                    <a:p>
                      <a:pPr algn="ctr" fontAlgn="b"/>
                      <a:r>
                        <a:rPr lang="en-US" sz="1000" b="0" i="0" u="none" strike="noStrike" dirty="0" smtClean="0">
                          <a:solidFill>
                            <a:schemeClr val="dk1"/>
                          </a:solidFill>
                          <a:effectLst/>
                          <a:latin typeface="Times New Roman" pitchFamily="18" charset="0"/>
                          <a:cs typeface="Times New Roman" pitchFamily="18" charset="0"/>
                        </a:rPr>
                        <a:t>Above</a:t>
                      </a:r>
                      <a:r>
                        <a:rPr lang="en-US" sz="1000" b="0" i="0" u="none" strike="noStrike" baseline="0" dirty="0" smtClean="0">
                          <a:solidFill>
                            <a:schemeClr val="dk1"/>
                          </a:solidFill>
                          <a:effectLst/>
                          <a:latin typeface="Times New Roman" pitchFamily="18" charset="0"/>
                          <a:cs typeface="Times New Roman" pitchFamily="18" charset="0"/>
                        </a:rPr>
                        <a:t> 90%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dirty="0" smtClean="0">
                          <a:solidFill>
                            <a:schemeClr val="bg2"/>
                          </a:solidFill>
                          <a:effectLst/>
                          <a:latin typeface="Times New Roman" pitchFamily="18" charset="0"/>
                          <a:cs typeface="Times New Roman" pitchFamily="18" charset="0"/>
                        </a:rPr>
                        <a:t>112</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3402">
                <a:tc>
                  <a:txBody>
                    <a:bodyPr/>
                    <a:lstStyle/>
                    <a:p>
                      <a:pPr algn="ctr" fontAlgn="b"/>
                      <a:r>
                        <a:rPr lang="en-US" sz="1000" u="none" strike="noStrike" dirty="0">
                          <a:effectLst/>
                          <a:latin typeface="Times New Roman" pitchFamily="18" charset="0"/>
                          <a:cs typeface="Times New Roman" pitchFamily="18" charset="0"/>
                        </a:rPr>
                        <a:t>80%-90%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dirty="0" smtClean="0">
                          <a:effectLst/>
                          <a:latin typeface="Times New Roman" pitchFamily="18" charset="0"/>
                          <a:cs typeface="Times New Roman" pitchFamily="18" charset="0"/>
                        </a:rPr>
                        <a:t>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3402">
                <a:tc>
                  <a:txBody>
                    <a:bodyPr/>
                    <a:lstStyle/>
                    <a:p>
                      <a:pPr algn="ctr" fontAlgn="b"/>
                      <a:r>
                        <a:rPr lang="en-US" sz="1000" u="none" strike="noStrike" dirty="0">
                          <a:effectLst/>
                          <a:latin typeface="Times New Roman" pitchFamily="18" charset="0"/>
                          <a:cs typeface="Times New Roman" pitchFamily="18" charset="0"/>
                        </a:rPr>
                        <a:t>70%-80-%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dirty="0" smtClean="0">
                          <a:effectLst/>
                          <a:latin typeface="Times New Roman" pitchFamily="18" charset="0"/>
                          <a:cs typeface="Times New Roman" pitchFamily="18" charset="0"/>
                        </a:rPr>
                        <a:t>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4217">
                <a:tc>
                  <a:txBody>
                    <a:bodyPr/>
                    <a:lstStyle/>
                    <a:p>
                      <a:pPr algn="ctr" fontAlgn="b"/>
                      <a:r>
                        <a:rPr lang="en-US" sz="1000" u="none" strike="noStrike" dirty="0" smtClean="0">
                          <a:effectLst/>
                          <a:latin typeface="Times New Roman" pitchFamily="18" charset="0"/>
                          <a:cs typeface="Times New Roman" pitchFamily="18" charset="0"/>
                        </a:rPr>
                        <a:t>Below</a:t>
                      </a:r>
                      <a:r>
                        <a:rPr lang="en-US" sz="1000" u="none" strike="noStrike" baseline="0" dirty="0" smtClean="0">
                          <a:effectLst/>
                          <a:latin typeface="Times New Roman" pitchFamily="18" charset="0"/>
                          <a:cs typeface="Times New Roman" pitchFamily="18" charset="0"/>
                        </a:rPr>
                        <a:t> </a:t>
                      </a:r>
                      <a:r>
                        <a:rPr lang="en-US" sz="1000" u="none" strike="noStrike" dirty="0" smtClean="0">
                          <a:effectLst/>
                          <a:latin typeface="Times New Roman" pitchFamily="18" charset="0"/>
                          <a:cs typeface="Times New Roman" pitchFamily="18" charset="0"/>
                        </a:rPr>
                        <a:t>70</a:t>
                      </a:r>
                      <a:r>
                        <a:rPr lang="en-US" sz="1000" u="none" strike="noStrike" dirty="0">
                          <a:effectLst/>
                          <a:latin typeface="Times New Roman" pitchFamily="18" charset="0"/>
                          <a:cs typeface="Times New Roman" pitchFamily="18" charset="0"/>
                        </a:rPr>
                        <a:t>%</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u="none" strike="noStrike" dirty="0" smtClean="0">
                          <a:effectLst/>
                          <a:latin typeface="Times New Roman" pitchFamily="18" charset="0"/>
                          <a:cs typeface="Times New Roman" pitchFamily="18" charset="0"/>
                        </a:rPr>
                        <a:t>0</a:t>
                      </a:r>
                      <a:endParaRPr lang="en-US" sz="1000" b="0" i="0" u="none" strike="noStrike" dirty="0">
                        <a:solidFill>
                          <a:schemeClr val="bg2"/>
                        </a:solidFill>
                        <a:effectLst/>
                        <a:latin typeface="Times New Roman" pitchFamily="18" charset="0"/>
                        <a:cs typeface="Times New Roman" pitchFamily="18"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Rectangle 8"/>
          <p:cNvSpPr/>
          <p:nvPr/>
        </p:nvSpPr>
        <p:spPr>
          <a:xfrm>
            <a:off x="127899" y="4912670"/>
            <a:ext cx="6532674" cy="230830"/>
          </a:xfrm>
          <a:prstGeom prst="rect">
            <a:avLst/>
          </a:prstGeom>
          <a:noFill/>
        </p:spPr>
        <p:txBody>
          <a:bodyPr wrap="square" lIns="91438" tIns="45719" rIns="91438" bIns="45719" rtlCol="0">
            <a:spAutoFit/>
          </a:bodyPr>
          <a:lstStyle/>
          <a:p>
            <a:pPr>
              <a:spcBef>
                <a:spcPts val="600"/>
              </a:spcBef>
              <a:spcAft>
                <a:spcPts val="0"/>
              </a:spcAft>
              <a:buClr>
                <a:schemeClr val="bg1"/>
              </a:buClr>
            </a:pPr>
            <a:r>
              <a:rPr lang="en-US" sz="900" dirty="0" smtClean="0">
                <a:solidFill>
                  <a:schemeClr val="bg2">
                    <a:lumMod val="50000"/>
                  </a:schemeClr>
                </a:solidFill>
                <a:latin typeface="Times New Roman" pitchFamily="18" charset="0"/>
                <a:cs typeface="Times New Roman" pitchFamily="18" charset="0"/>
              </a:rPr>
              <a:t>Note: The </a:t>
            </a:r>
            <a:r>
              <a:rPr lang="en-US" sz="900" dirty="0">
                <a:solidFill>
                  <a:schemeClr val="bg2">
                    <a:lumMod val="50000"/>
                  </a:schemeClr>
                </a:solidFill>
                <a:latin typeface="Times New Roman" pitchFamily="18" charset="0"/>
                <a:cs typeface="Times New Roman" pitchFamily="18" charset="0"/>
              </a:rPr>
              <a:t>result of the study group was grouped into four sections based upon </a:t>
            </a:r>
            <a:r>
              <a:rPr lang="en-US" sz="900" dirty="0" smtClean="0">
                <a:solidFill>
                  <a:schemeClr val="bg2">
                    <a:lumMod val="50000"/>
                  </a:schemeClr>
                </a:solidFill>
                <a:latin typeface="Times New Roman" pitchFamily="18" charset="0"/>
                <a:cs typeface="Times New Roman" pitchFamily="18" charset="0"/>
              </a:rPr>
              <a:t>respondents score</a:t>
            </a:r>
            <a:endParaRPr lang="en-US" sz="900" dirty="0">
              <a:solidFill>
                <a:schemeClr val="bg2">
                  <a:lumMod val="50000"/>
                </a:schemeClr>
              </a:solidFill>
              <a:latin typeface="Times New Roman" pitchFamily="18" charset="0"/>
              <a:cs typeface="Times New Roman" pitchFamily="18" charset="0"/>
            </a:endParaRPr>
          </a:p>
        </p:txBody>
      </p:sp>
      <p:pic>
        <p:nvPicPr>
          <p:cNvPr id="135171" name="Picture 3"/>
          <p:cNvPicPr>
            <a:picLocks noChangeAspect="1" noChangeArrowheads="1"/>
          </p:cNvPicPr>
          <p:nvPr/>
        </p:nvPicPr>
        <p:blipFill>
          <a:blip r:embed="rId3"/>
          <a:srcRect/>
          <a:stretch>
            <a:fillRect/>
          </a:stretch>
        </p:blipFill>
        <p:spPr bwMode="auto">
          <a:xfrm>
            <a:off x="852055" y="540328"/>
            <a:ext cx="5028045" cy="3252354"/>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57" y="448532"/>
            <a:ext cx="5966460" cy="640080"/>
          </a:xfrm>
        </p:spPr>
        <p:txBody>
          <a:bodyPr>
            <a:normAutofit/>
          </a:bodyPr>
          <a:lstStyle/>
          <a:p>
            <a:r>
              <a:rPr lang="en-US" sz="1400" b="1" dirty="0" smtClean="0">
                <a:solidFill>
                  <a:sysClr val="windowText" lastClr="000000"/>
                </a:solidFill>
                <a:latin typeface="Times New Roman" pitchFamily="18" charset="0"/>
                <a:ea typeface="+mn-ea"/>
                <a:cs typeface="Times New Roman" pitchFamily="18" charset="0"/>
              </a:rPr>
              <a:t>HIPAA Compliance Awareness Assessment Result for Support Employees</a:t>
            </a:r>
            <a:endParaRPr lang="en-US" dirty="0"/>
          </a:p>
        </p:txBody>
      </p:sp>
      <p:pic>
        <p:nvPicPr>
          <p:cNvPr id="4" name="Content Placeholder 3"/>
          <p:cNvPicPr>
            <a:picLocks noGrp="1"/>
          </p:cNvPicPr>
          <p:nvPr>
            <p:ph sz="half" idx="1"/>
          </p:nvPr>
        </p:nvPicPr>
        <p:blipFill>
          <a:blip r:embed="rId2"/>
          <a:srcRect/>
          <a:stretch>
            <a:fillRect/>
          </a:stretch>
        </p:blipFill>
        <p:spPr bwMode="auto">
          <a:xfrm>
            <a:off x="623455" y="779318"/>
            <a:ext cx="5434445" cy="3886201"/>
          </a:xfrm>
          <a:prstGeom prst="rect">
            <a:avLst/>
          </a:prstGeom>
          <a:noFill/>
        </p:spPr>
      </p:pic>
    </p:spTree>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5" name="Title 1"/>
          <p:cNvSpPr>
            <a:spLocks noGrp="1"/>
          </p:cNvSpPr>
          <p:nvPr>
            <p:ph type="title"/>
          </p:nvPr>
        </p:nvSpPr>
        <p:spPr>
          <a:xfrm>
            <a:off x="205739" y="0"/>
            <a:ext cx="6652261" cy="804962"/>
          </a:xfrm>
        </p:spPr>
        <p:txBody>
          <a:bodyPr>
            <a:noAutofit/>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Current Organizational Security Measures</a:t>
            </a:r>
            <a:endParaRPr lang="en-US"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195348" y="736647"/>
            <a:ext cx="6284438" cy="4406853"/>
          </a:xfrm>
        </p:spPr>
        <p:txBody>
          <a:bodyPr>
            <a:normAutofit/>
          </a:bodyPr>
          <a:lstStyle/>
          <a:p>
            <a:pPr marL="171446" indent="-171446" algn="just">
              <a:lnSpc>
                <a:spcPct val="150000"/>
              </a:lnSpc>
              <a:buFont typeface="Arial" panose="020B0604020202020204" pitchFamily="34" charset="0"/>
              <a:buChar char="•"/>
            </a:pPr>
            <a:r>
              <a:rPr lang="en-US" sz="1200" dirty="0" smtClean="0">
                <a:latin typeface="Times New Roman" pitchFamily="18" charset="0"/>
                <a:cs typeface="Times New Roman" pitchFamily="18" charset="0"/>
              </a:rPr>
              <a:t>Clear Desk And Clear Screen Policy </a:t>
            </a:r>
          </a:p>
          <a:p>
            <a:pPr lvl="1" algn="just">
              <a:lnSpc>
                <a:spcPct val="150000"/>
              </a:lnSpc>
              <a:buFont typeface="Wingdings" panose="05000000000000000000" pitchFamily="2" charset="2"/>
              <a:buChar char="ü"/>
            </a:pPr>
            <a:r>
              <a:rPr lang="en-US" sz="1200" dirty="0" smtClean="0">
                <a:latin typeface="Times New Roman" pitchFamily="18" charset="0"/>
                <a:cs typeface="Times New Roman" pitchFamily="18" charset="0"/>
              </a:rPr>
              <a:t>No PHI information </a:t>
            </a:r>
            <a:r>
              <a:rPr lang="en-US" sz="1200" dirty="0">
                <a:latin typeface="Times New Roman" pitchFamily="18" charset="0"/>
                <a:cs typeface="Times New Roman" pitchFamily="18" charset="0"/>
              </a:rPr>
              <a:t>should be left lying in the work areas or left displayed on the screen when not in use</a:t>
            </a:r>
          </a:p>
          <a:p>
            <a:pPr marL="285743" indent="-285743" algn="just">
              <a:lnSpc>
                <a:spcPct val="150000"/>
              </a:lnSpc>
              <a:buFont typeface="Arial" panose="020B0604020202020204" pitchFamily="34" charset="0"/>
              <a:buChar char="•"/>
            </a:pPr>
            <a:r>
              <a:rPr lang="en-US" sz="1200" dirty="0" smtClean="0">
                <a:latin typeface="Times New Roman" pitchFamily="18" charset="0"/>
                <a:cs typeface="Times New Roman" pitchFamily="18" charset="0"/>
              </a:rPr>
              <a:t>Designated </a:t>
            </a:r>
            <a:r>
              <a:rPr lang="en-US" sz="1200" dirty="0">
                <a:latin typeface="Times New Roman" pitchFamily="18" charset="0"/>
                <a:cs typeface="Times New Roman" pitchFamily="18" charset="0"/>
              </a:rPr>
              <a:t>HIPAA Compliance officer in the </a:t>
            </a:r>
            <a:r>
              <a:rPr lang="en-US" sz="1200" dirty="0" smtClean="0">
                <a:latin typeface="Times New Roman" pitchFamily="18" charset="0"/>
                <a:cs typeface="Times New Roman" pitchFamily="18" charset="0"/>
              </a:rPr>
              <a:t>organization</a:t>
            </a:r>
          </a:p>
          <a:p>
            <a:pPr marL="285743" indent="-285743" algn="just">
              <a:lnSpc>
                <a:spcPct val="150000"/>
              </a:lnSpc>
              <a:buFont typeface="Arial" panose="020B0604020202020204" pitchFamily="34" charset="0"/>
              <a:buChar char="•"/>
            </a:pPr>
            <a:r>
              <a:rPr lang="en-US" sz="1200" dirty="0" smtClean="0">
                <a:latin typeface="Times New Roman" pitchFamily="18" charset="0"/>
                <a:cs typeface="Times New Roman" pitchFamily="18" charset="0"/>
              </a:rPr>
              <a:t>No support staff is allowed access to production systems without successful completion of the HIPAA course. In addition this course has to be taken every year to maintain access to production systems.</a:t>
            </a:r>
            <a:endParaRPr lang="en-US" sz="1200" dirty="0">
              <a:latin typeface="Times New Roman" pitchFamily="18" charset="0"/>
              <a:cs typeface="Times New Roman" pitchFamily="18" charset="0"/>
            </a:endParaRPr>
          </a:p>
          <a:p>
            <a:pPr marL="285743" indent="-285743" algn="just">
              <a:lnSpc>
                <a:spcPct val="150000"/>
              </a:lnSpc>
              <a:buFont typeface="Arial" panose="020B0604020202020204" pitchFamily="34" charset="0"/>
              <a:buChar char="•"/>
            </a:pPr>
            <a:r>
              <a:rPr lang="en-US" sz="1200" dirty="0">
                <a:latin typeface="Times New Roman" pitchFamily="18" charset="0"/>
                <a:cs typeface="Times New Roman" pitchFamily="18" charset="0"/>
              </a:rPr>
              <a:t>Audit Trails for network/application access</a:t>
            </a:r>
          </a:p>
          <a:p>
            <a:pPr marL="285743" indent="-285743" algn="just">
              <a:lnSpc>
                <a:spcPct val="150000"/>
              </a:lnSpc>
              <a:buFont typeface="Arial" panose="020B0604020202020204" pitchFamily="34" charset="0"/>
              <a:buChar char="•"/>
            </a:pPr>
            <a:r>
              <a:rPr lang="en-US" sz="1200" dirty="0">
                <a:latin typeface="Times New Roman" pitchFamily="18" charset="0"/>
                <a:cs typeface="Times New Roman" pitchFamily="18" charset="0"/>
              </a:rPr>
              <a:t>Security cameras at every entrance/exit</a:t>
            </a:r>
          </a:p>
          <a:p>
            <a:pPr marL="285743" indent="-285743" algn="just">
              <a:lnSpc>
                <a:spcPct val="150000"/>
              </a:lnSpc>
              <a:buFont typeface="Arial" panose="020B0604020202020204" pitchFamily="34" charset="0"/>
              <a:buChar char="•"/>
            </a:pPr>
            <a:r>
              <a:rPr lang="en-US" sz="1200" dirty="0">
                <a:latin typeface="Times New Roman" pitchFamily="18" charset="0"/>
                <a:cs typeface="Times New Roman" pitchFamily="18" charset="0"/>
              </a:rPr>
              <a:t>User id and password dependent  VPN and application authorization</a:t>
            </a:r>
          </a:p>
          <a:p>
            <a:pPr marL="285743" indent="-285743" algn="just">
              <a:lnSpc>
                <a:spcPct val="150000"/>
              </a:lnSpc>
              <a:buFont typeface="Arial" panose="020B0604020202020204" pitchFamily="34" charset="0"/>
              <a:buChar char="•"/>
            </a:pPr>
            <a:r>
              <a:rPr lang="en-US" sz="1200" dirty="0">
                <a:latin typeface="Times New Roman" pitchFamily="18" charset="0"/>
                <a:cs typeface="Times New Roman" pitchFamily="18" charset="0"/>
              </a:rPr>
              <a:t>Access management- no tail gaiting; only RFID authorized </a:t>
            </a:r>
            <a:r>
              <a:rPr lang="en-US" sz="1200" dirty="0" smtClean="0">
                <a:latin typeface="Times New Roman" pitchFamily="18" charset="0"/>
                <a:cs typeface="Times New Roman" pitchFamily="18" charset="0"/>
              </a:rPr>
              <a:t>entry’s </a:t>
            </a:r>
            <a:r>
              <a:rPr lang="en-US" sz="1200" dirty="0">
                <a:latin typeface="Times New Roman" pitchFamily="18" charset="0"/>
                <a:cs typeface="Times New Roman" pitchFamily="18" charset="0"/>
              </a:rPr>
              <a:t>in work </a:t>
            </a:r>
            <a:r>
              <a:rPr lang="en-US" sz="1200" dirty="0" smtClean="0">
                <a:latin typeface="Times New Roman" pitchFamily="18" charset="0"/>
                <a:cs typeface="Times New Roman" pitchFamily="18" charset="0"/>
              </a:rPr>
              <a:t>areas</a:t>
            </a:r>
          </a:p>
          <a:p>
            <a:pPr marL="285743" indent="-285743" algn="just">
              <a:lnSpc>
                <a:spcPct val="150000"/>
              </a:lnSpc>
              <a:buFont typeface="Arial" panose="020B0604020202020204" pitchFamily="34" charset="0"/>
              <a:buChar char="•"/>
            </a:pPr>
            <a:r>
              <a:rPr lang="en-US" sz="1200" dirty="0">
                <a:latin typeface="Times New Roman" pitchFamily="18" charset="0"/>
                <a:cs typeface="Times New Roman" pitchFamily="18" charset="0"/>
              </a:rPr>
              <a:t>Security X ray scanners at organization entrance to identify any  unauthorized movement of systems, LAN’s, storage devices etc</a:t>
            </a:r>
            <a:r>
              <a:rPr lang="en-US" sz="1200" dirty="0" smtClean="0">
                <a:latin typeface="Times New Roman" pitchFamily="18" charset="0"/>
                <a:cs typeface="Times New Roman" pitchFamily="18" charset="0"/>
              </a:rPr>
              <a:t>.</a:t>
            </a:r>
          </a:p>
          <a:p>
            <a:pPr marL="285743" indent="-285743" algn="just">
              <a:lnSpc>
                <a:spcPct val="150000"/>
              </a:lnSpc>
              <a:buFont typeface="Arial" panose="020B0604020202020204" pitchFamily="34" charset="0"/>
              <a:buChar char="•"/>
            </a:pPr>
            <a:endParaRPr lang="en-US" sz="1300" dirty="0">
              <a:latin typeface="Times New Roman" pitchFamily="18" charset="0"/>
              <a:cs typeface="Times New Roman" pitchFamily="18" charset="0"/>
            </a:endParaRPr>
          </a:p>
        </p:txBody>
      </p:sp>
    </p:spTree>
    <p:extLst>
      <p:ext uri="{BB962C8B-B14F-4D97-AF65-F5344CB8AC3E}">
        <p14:creationId xmlns:p14="http://schemas.microsoft.com/office/powerpoint/2010/main" xmlns="" val="4270621339"/>
      </p:ext>
    </p:extLst>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4" name="Title 1"/>
          <p:cNvSpPr>
            <a:spLocks noGrp="1"/>
          </p:cNvSpPr>
          <p:nvPr>
            <p:ph type="title"/>
          </p:nvPr>
        </p:nvSpPr>
        <p:spPr>
          <a:xfrm>
            <a:off x="219568" y="257090"/>
            <a:ext cx="6497053" cy="758757"/>
          </a:xfrm>
        </p:spPr>
        <p:txBody>
          <a:bodyPr>
            <a:noAutofit/>
          </a:bodyPr>
          <a:lstStyle/>
          <a:p>
            <a:r>
              <a:rPr lang="en-US" sz="2800" b="1" dirty="0" smtClean="0">
                <a:latin typeface="Times New Roman" pitchFamily="18" charset="0"/>
                <a:cs typeface="Times New Roman" pitchFamily="18" charset="0"/>
              </a:rPr>
              <a:t>Conclusion</a:t>
            </a:r>
            <a:endParaRPr lang="en-US" sz="2800"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219568" y="1110597"/>
            <a:ext cx="6481694" cy="3803048"/>
          </a:xfrm>
        </p:spPr>
        <p:txBody>
          <a:bodyPr>
            <a:noAutofit/>
          </a:bodyPr>
          <a:lstStyle/>
          <a:p>
            <a:pPr marL="285743" indent="-285743" algn="just">
              <a:lnSpc>
                <a:spcPct val="150000"/>
              </a:lnSpc>
              <a:buFont typeface="Arial" panose="020B0604020202020204" pitchFamily="34" charset="0"/>
              <a:buChar char="•"/>
            </a:pPr>
            <a:r>
              <a:rPr lang="en-US" sz="1200" dirty="0" smtClean="0">
                <a:solidFill>
                  <a:schemeClr val="bg2">
                    <a:lumMod val="50000"/>
                  </a:schemeClr>
                </a:solidFill>
                <a:latin typeface="Times New Roman" pitchFamily="18" charset="0"/>
                <a:cs typeface="Times New Roman" pitchFamily="18" charset="0"/>
              </a:rPr>
              <a:t>Every Healthcare organization must address HIPAA compliance requirements in terms of their unique business goals and technical environment.</a:t>
            </a:r>
          </a:p>
          <a:p>
            <a:pPr marL="285743" indent="-285743" algn="just">
              <a:lnSpc>
                <a:spcPct val="150000"/>
              </a:lnSpc>
              <a:buFont typeface="Arial" panose="020B0604020202020204" pitchFamily="34" charset="0"/>
              <a:buChar char="•"/>
            </a:pPr>
            <a:r>
              <a:rPr lang="en-US" sz="1200" dirty="0" smtClean="0">
                <a:solidFill>
                  <a:schemeClr val="bg2">
                    <a:lumMod val="50000"/>
                  </a:schemeClr>
                </a:solidFill>
                <a:latin typeface="Times New Roman" pitchFamily="18" charset="0"/>
                <a:cs typeface="Times New Roman" pitchFamily="18" charset="0"/>
              </a:rPr>
              <a:t>The organization  offers the highest security standards to meet the stringent demands of all types of healthcare data interfaces and data transmissions. </a:t>
            </a:r>
          </a:p>
          <a:p>
            <a:pPr marL="285743" indent="-285743" algn="just">
              <a:lnSpc>
                <a:spcPct val="150000"/>
              </a:lnSpc>
              <a:buFont typeface="Arial" panose="020B0604020202020204" pitchFamily="34" charset="0"/>
              <a:buChar char="•"/>
            </a:pPr>
            <a:r>
              <a:rPr lang="en-US" sz="1200" dirty="0" smtClean="0">
                <a:solidFill>
                  <a:schemeClr val="bg2">
                    <a:lumMod val="50000"/>
                  </a:schemeClr>
                </a:solidFill>
                <a:latin typeface="Times New Roman" pitchFamily="18" charset="0"/>
                <a:cs typeface="Times New Roman" pitchFamily="18" charset="0"/>
              </a:rPr>
              <a:t>Every project resource should go for Induction </a:t>
            </a:r>
            <a:r>
              <a:rPr lang="en-US" sz="1200" dirty="0" err="1" smtClean="0">
                <a:solidFill>
                  <a:schemeClr val="bg2">
                    <a:lumMod val="50000"/>
                  </a:schemeClr>
                </a:solidFill>
                <a:latin typeface="Times New Roman" pitchFamily="18" charset="0"/>
                <a:cs typeface="Times New Roman" pitchFamily="18" charset="0"/>
              </a:rPr>
              <a:t>programme</a:t>
            </a:r>
            <a:r>
              <a:rPr lang="en-US" sz="1200" dirty="0" smtClean="0">
                <a:solidFill>
                  <a:schemeClr val="bg2">
                    <a:lumMod val="50000"/>
                  </a:schemeClr>
                </a:solidFill>
                <a:latin typeface="Times New Roman" pitchFamily="18" charset="0"/>
                <a:cs typeface="Times New Roman" pitchFamily="18" charset="0"/>
              </a:rPr>
              <a:t> on awareness of HIPAA and periodically knowledge check on same.</a:t>
            </a:r>
          </a:p>
          <a:p>
            <a:pPr marL="285743" indent="-285743" algn="just">
              <a:lnSpc>
                <a:spcPct val="150000"/>
              </a:lnSpc>
              <a:buFont typeface="Arial" panose="020B0604020202020204" pitchFamily="34" charset="0"/>
              <a:buChar char="•"/>
            </a:pPr>
            <a:r>
              <a:rPr lang="en-US" sz="1200" dirty="0" smtClean="0">
                <a:solidFill>
                  <a:schemeClr val="bg2">
                    <a:lumMod val="50000"/>
                  </a:schemeClr>
                </a:solidFill>
                <a:latin typeface="Times New Roman" pitchFamily="18" charset="0"/>
                <a:cs typeface="Times New Roman" pitchFamily="18" charset="0"/>
              </a:rPr>
              <a:t>Every organization must conduct annual HIPAA compliance audit and if any gaps are found, remedial measures should be taken to ensure that these gaps are not repeated. This may also involve periodic process changes across the entire organization.</a:t>
            </a:r>
          </a:p>
          <a:p>
            <a:pPr marL="285743" indent="-285743" algn="just">
              <a:lnSpc>
                <a:spcPct val="150000"/>
              </a:lnSpc>
              <a:buFont typeface="Arial" panose="020B0604020202020204" pitchFamily="34" charset="0"/>
              <a:buChar char="•"/>
            </a:pPr>
            <a:r>
              <a:rPr lang="en-US" sz="1200" dirty="0" smtClean="0">
                <a:solidFill>
                  <a:schemeClr val="bg2">
                    <a:lumMod val="50000"/>
                  </a:schemeClr>
                </a:solidFill>
                <a:latin typeface="Times New Roman" pitchFamily="18" charset="0"/>
                <a:cs typeface="Times New Roman" pitchFamily="18" charset="0"/>
              </a:rPr>
              <a:t>Audit should also be conducted for the various business associates of the organization to ensure compliance. </a:t>
            </a:r>
          </a:p>
          <a:p>
            <a:pPr marL="285743" indent="-285743" algn="just">
              <a:lnSpc>
                <a:spcPct val="150000"/>
              </a:lnSpc>
              <a:buFont typeface="Arial" panose="020B0604020202020204" pitchFamily="34" charset="0"/>
              <a:buChar char="•"/>
            </a:pPr>
            <a:endParaRPr lang="en-US" sz="1200" dirty="0" smtClean="0">
              <a:solidFill>
                <a:schemeClr val="bg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992366863"/>
      </p:ext>
    </p:extLst>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sp>
        <p:nvSpPr>
          <p:cNvPr id="2" name="Title 1"/>
          <p:cNvSpPr>
            <a:spLocks noGrp="1"/>
          </p:cNvSpPr>
          <p:nvPr>
            <p:ph type="ctrTitle"/>
          </p:nvPr>
        </p:nvSpPr>
        <p:spPr>
          <a:xfrm>
            <a:off x="554660" y="1453420"/>
            <a:ext cx="3211225" cy="1231014"/>
          </a:xfrm>
        </p:spPr>
        <p:txBody>
          <a:bodyPr>
            <a:normAutofit/>
          </a:bodyPr>
          <a:lstStyle/>
          <a:p>
            <a:r>
              <a:rPr lang="en-US" sz="4400" dirty="0"/>
              <a:t>Thank You</a:t>
            </a:r>
          </a:p>
        </p:txBody>
      </p:sp>
    </p:spTree>
    <p:extLst>
      <p:ext uri="{BB962C8B-B14F-4D97-AF65-F5344CB8AC3E}">
        <p14:creationId xmlns:p14="http://schemas.microsoft.com/office/powerpoint/2010/main" xmlns="" val="356120166"/>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7" name="Title 1"/>
          <p:cNvSpPr>
            <a:spLocks noGrp="1"/>
          </p:cNvSpPr>
          <p:nvPr>
            <p:ph type="title"/>
          </p:nvPr>
        </p:nvSpPr>
        <p:spPr>
          <a:xfrm>
            <a:off x="205739" y="274325"/>
            <a:ext cx="5260563" cy="664797"/>
          </a:xfrm>
        </p:spPr>
        <p:txBody>
          <a:bodyPr>
            <a:noAutofit/>
          </a:bodyPr>
          <a:lstStyle/>
          <a:p>
            <a:pPr lvl="0"/>
            <a:r>
              <a:rPr lang="en-US" sz="2800" b="1" dirty="0">
                <a:solidFill>
                  <a:srgbClr val="0070C0"/>
                </a:solidFill>
              </a:rPr>
              <a:t>What is HIPAA?</a:t>
            </a:r>
            <a:r>
              <a:rPr lang="en-US" sz="2800" dirty="0">
                <a:solidFill>
                  <a:schemeClr val="bg2">
                    <a:lumMod val="50000"/>
                  </a:schemeClr>
                </a:solidFill>
              </a:rPr>
              <a:t/>
            </a:r>
            <a:br>
              <a:rPr lang="en-US" sz="2800" dirty="0">
                <a:solidFill>
                  <a:schemeClr val="bg2">
                    <a:lumMod val="50000"/>
                  </a:schemeClr>
                </a:solidFill>
              </a:rPr>
            </a:br>
            <a:endParaRPr lang="en-US" sz="2800" dirty="0"/>
          </a:p>
        </p:txBody>
      </p:sp>
      <p:sp>
        <p:nvSpPr>
          <p:cNvPr id="3" name="Content Placeholder 2"/>
          <p:cNvSpPr>
            <a:spLocks noGrp="1"/>
          </p:cNvSpPr>
          <p:nvPr>
            <p:ph sz="half" idx="1"/>
          </p:nvPr>
        </p:nvSpPr>
        <p:spPr>
          <a:xfrm>
            <a:off x="252663" y="1100688"/>
            <a:ext cx="6352674" cy="728113"/>
          </a:xfrm>
        </p:spPr>
        <p:txBody>
          <a:bodyPr>
            <a:noAutofit/>
          </a:bodyPr>
          <a:lstStyle/>
          <a:p>
            <a:pPr marL="0" indent="0" algn="just">
              <a:lnSpc>
                <a:spcPct val="200000"/>
              </a:lnSpc>
              <a:buNone/>
            </a:pPr>
            <a:r>
              <a:rPr lang="en-US" altLang="en-US" sz="1200" dirty="0" smtClean="0">
                <a:latin typeface="Times New Roman" pitchFamily="18" charset="0"/>
                <a:cs typeface="Times New Roman" pitchFamily="18" charset="0"/>
              </a:rPr>
              <a:t>Health insurance portability and accountability act of 1996 is United </a:t>
            </a:r>
            <a:r>
              <a:rPr lang="en-US" altLang="en-US" sz="1200" dirty="0">
                <a:latin typeface="Times New Roman" pitchFamily="18" charset="0"/>
                <a:cs typeface="Times New Roman" pitchFamily="18" charset="0"/>
              </a:rPr>
              <a:t>S</a:t>
            </a:r>
            <a:r>
              <a:rPr lang="en-US" altLang="en-US" sz="1200" dirty="0" smtClean="0">
                <a:latin typeface="Times New Roman" pitchFamily="18" charset="0"/>
                <a:cs typeface="Times New Roman" pitchFamily="18" charset="0"/>
              </a:rPr>
              <a:t>tates legislation   that provides data privacy and security provisions for safeguarding medical information.</a:t>
            </a:r>
          </a:p>
          <a:p>
            <a:pPr marL="0" indent="0">
              <a:lnSpc>
                <a:spcPct val="120000"/>
              </a:lnSpc>
              <a:buNone/>
            </a:pPr>
            <a:endParaRPr lang="en-IN" sz="1200" dirty="0" smtClean="0">
              <a:latin typeface="Times New Roman" pitchFamily="18" charset="0"/>
              <a:cs typeface="Times New Roman" pitchFamily="18" charset="0"/>
            </a:endParaRPr>
          </a:p>
        </p:txBody>
      </p:sp>
      <p:sp>
        <p:nvSpPr>
          <p:cNvPr id="2" name="Rounded Rectangle 1"/>
          <p:cNvSpPr/>
          <p:nvPr/>
        </p:nvSpPr>
        <p:spPr>
          <a:xfrm>
            <a:off x="2387600" y="1990366"/>
            <a:ext cx="1714770" cy="606920"/>
          </a:xfrm>
          <a:prstGeom prst="roundRect">
            <a:avLst/>
          </a:prstGeom>
        </p:spPr>
        <p:style>
          <a:lnRef idx="1">
            <a:schemeClr val="accent1"/>
          </a:lnRef>
          <a:fillRef idx="2">
            <a:schemeClr val="accent1"/>
          </a:fillRef>
          <a:effectRef idx="1">
            <a:schemeClr val="accent1"/>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2000" b="1" dirty="0" smtClean="0">
                <a:solidFill>
                  <a:schemeClr val="bg2"/>
                </a:solidFill>
                <a:latin typeface="Times New Roman" pitchFamily="18" charset="0"/>
                <a:cs typeface="Times New Roman" pitchFamily="18" charset="0"/>
              </a:rPr>
              <a:t>HIPAA</a:t>
            </a:r>
          </a:p>
        </p:txBody>
      </p:sp>
      <p:sp>
        <p:nvSpPr>
          <p:cNvPr id="5" name="Rounded Rectangle 4"/>
          <p:cNvSpPr/>
          <p:nvPr/>
        </p:nvSpPr>
        <p:spPr>
          <a:xfrm>
            <a:off x="205739" y="2833992"/>
            <a:ext cx="2591370" cy="648511"/>
          </a:xfrm>
          <a:prstGeom prst="roundRect">
            <a:avLst/>
          </a:prstGeom>
        </p:spPr>
        <p:style>
          <a:lnRef idx="1">
            <a:schemeClr val="accent1"/>
          </a:lnRef>
          <a:fillRef idx="2">
            <a:schemeClr val="accent1"/>
          </a:fillRef>
          <a:effectRef idx="1">
            <a:schemeClr val="accent1"/>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bg2"/>
                </a:solidFill>
                <a:latin typeface="Times New Roman" pitchFamily="18" charset="0"/>
                <a:cs typeface="Times New Roman" pitchFamily="18" charset="0"/>
              </a:rPr>
              <a:t>Privacy Rule</a:t>
            </a:r>
          </a:p>
          <a:p>
            <a:pPr algn="ctr">
              <a:lnSpc>
                <a:spcPct val="90000"/>
              </a:lnSpc>
              <a:spcBef>
                <a:spcPts val="600"/>
              </a:spcBef>
              <a:spcAft>
                <a:spcPts val="0"/>
              </a:spcAft>
            </a:pPr>
            <a:r>
              <a:rPr lang="en-US" altLang="en-US" sz="900" dirty="0">
                <a:latin typeface="Times New Roman" pitchFamily="18" charset="0"/>
                <a:cs typeface="Times New Roman" pitchFamily="18" charset="0"/>
              </a:rPr>
              <a:t>R</a:t>
            </a:r>
            <a:r>
              <a:rPr lang="en-US" altLang="en-US" sz="900" dirty="0" smtClean="0">
                <a:latin typeface="Times New Roman" pitchFamily="18" charset="0"/>
                <a:cs typeface="Times New Roman" pitchFamily="18" charset="0"/>
              </a:rPr>
              <a:t>equirements </a:t>
            </a:r>
            <a:r>
              <a:rPr lang="en-US" altLang="en-US" sz="900" dirty="0">
                <a:latin typeface="Times New Roman" pitchFamily="18" charset="0"/>
                <a:cs typeface="Times New Roman" pitchFamily="18" charset="0"/>
              </a:rPr>
              <a:t>on how entities can use or disclose health information</a:t>
            </a:r>
            <a:endParaRPr lang="en-US" sz="1600" dirty="0" smtClean="0">
              <a:latin typeface="Times New Roman" pitchFamily="18" charset="0"/>
              <a:cs typeface="Times New Roman" pitchFamily="18" charset="0"/>
            </a:endParaRPr>
          </a:p>
        </p:txBody>
      </p:sp>
      <p:sp>
        <p:nvSpPr>
          <p:cNvPr id="6" name="Rounded Rectangle 5"/>
          <p:cNvSpPr/>
          <p:nvPr/>
        </p:nvSpPr>
        <p:spPr>
          <a:xfrm>
            <a:off x="3870395" y="2833992"/>
            <a:ext cx="2627682" cy="648511"/>
          </a:xfrm>
          <a:prstGeom prst="roundRect">
            <a:avLst/>
          </a:prstGeom>
        </p:spPr>
        <p:style>
          <a:lnRef idx="1">
            <a:schemeClr val="accent1"/>
          </a:lnRef>
          <a:fillRef idx="2">
            <a:schemeClr val="accent1"/>
          </a:fillRef>
          <a:effectRef idx="1">
            <a:schemeClr val="accent1"/>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bg2"/>
                </a:solidFill>
                <a:latin typeface="Times New Roman" pitchFamily="18" charset="0"/>
                <a:cs typeface="Times New Roman" pitchFamily="18" charset="0"/>
              </a:rPr>
              <a:t>Security Rule</a:t>
            </a:r>
          </a:p>
          <a:p>
            <a:pPr algn="ctr">
              <a:lnSpc>
                <a:spcPct val="90000"/>
              </a:lnSpc>
              <a:spcBef>
                <a:spcPts val="600"/>
              </a:spcBef>
              <a:spcAft>
                <a:spcPts val="0"/>
              </a:spcAft>
            </a:pPr>
            <a:r>
              <a:rPr lang="en-US" altLang="en-US" sz="900" dirty="0">
                <a:latin typeface="Times New Roman" pitchFamily="18" charset="0"/>
                <a:cs typeface="Times New Roman" pitchFamily="18" charset="0"/>
              </a:rPr>
              <a:t>R</a:t>
            </a:r>
            <a:r>
              <a:rPr lang="en-US" altLang="en-US" sz="900" dirty="0" smtClean="0">
                <a:latin typeface="Times New Roman" pitchFamily="18" charset="0"/>
                <a:cs typeface="Times New Roman" pitchFamily="18" charset="0"/>
              </a:rPr>
              <a:t>equirements </a:t>
            </a:r>
            <a:r>
              <a:rPr lang="en-US" altLang="en-US" sz="900" dirty="0">
                <a:latin typeface="Times New Roman" pitchFamily="18" charset="0"/>
                <a:cs typeface="Times New Roman" pitchFamily="18" charset="0"/>
              </a:rPr>
              <a:t>on how entities must secure and protect health information</a:t>
            </a:r>
            <a:endParaRPr lang="en-US" sz="1600" dirty="0" smtClean="0">
              <a:latin typeface="Times New Roman" pitchFamily="18" charset="0"/>
              <a:cs typeface="Times New Roman" pitchFamily="18" charset="0"/>
            </a:endParaRPr>
          </a:p>
        </p:txBody>
      </p:sp>
      <p:cxnSp>
        <p:nvCxnSpPr>
          <p:cNvPr id="8" name="Elbow Connector 7"/>
          <p:cNvCxnSpPr>
            <a:stCxn id="2" idx="2"/>
            <a:endCxn id="5" idx="0"/>
          </p:cNvCxnSpPr>
          <p:nvPr/>
        </p:nvCxnSpPr>
        <p:spPr>
          <a:xfrm rot="5400000">
            <a:off x="2254854" y="1843859"/>
            <a:ext cx="236705" cy="174356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2" idx="2"/>
            <a:endCxn id="6" idx="0"/>
          </p:cNvCxnSpPr>
          <p:nvPr/>
        </p:nvCxnSpPr>
        <p:spPr>
          <a:xfrm rot="16200000" flipH="1">
            <a:off x="4096259" y="1746013"/>
            <a:ext cx="236705" cy="193925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30865599"/>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sp>
        <p:nvSpPr>
          <p:cNvPr id="4" name="Rounded Rectangle 3"/>
          <p:cNvSpPr/>
          <p:nvPr/>
        </p:nvSpPr>
        <p:spPr>
          <a:xfrm>
            <a:off x="1517555" y="488488"/>
            <a:ext cx="3934219" cy="561759"/>
          </a:xfrm>
          <a:prstGeom prst="roundRect">
            <a:avLst/>
          </a:prstGeom>
          <a:solidFill>
            <a:srgbClr val="00B0F0"/>
          </a:solidFill>
          <a:ln>
            <a:noFill/>
          </a:ln>
          <a:effectLst/>
          <a:scene3d>
            <a:camera prst="orthographicFront">
              <a:rot lat="0" lon="0" rev="0"/>
            </a:camera>
            <a:lightRig rig="contrasting" dir="t">
              <a:rot lat="0" lon="0" rev="7800000"/>
            </a:lightRig>
          </a:scene3d>
          <a:sp3d>
            <a:bevelT w="139700" h="139700"/>
          </a:sp3d>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tx1"/>
                </a:solidFill>
                <a:latin typeface="Times New Roman" pitchFamily="18" charset="0"/>
                <a:cs typeface="Times New Roman" pitchFamily="18" charset="0"/>
              </a:rPr>
              <a:t>HIPAA</a:t>
            </a:r>
          </a:p>
          <a:p>
            <a:pPr algn="ctr">
              <a:lnSpc>
                <a:spcPct val="90000"/>
              </a:lnSpc>
              <a:spcBef>
                <a:spcPts val="600"/>
              </a:spcBef>
              <a:spcAft>
                <a:spcPts val="0"/>
              </a:spcAft>
            </a:pPr>
            <a:r>
              <a:rPr lang="en-US" sz="1000" b="1" dirty="0" smtClean="0">
                <a:solidFill>
                  <a:schemeClr val="bg2">
                    <a:lumMod val="50000"/>
                  </a:schemeClr>
                </a:solidFill>
                <a:latin typeface="Times New Roman" pitchFamily="18" charset="0"/>
                <a:cs typeface="Times New Roman" pitchFamily="18" charset="0"/>
              </a:rPr>
              <a:t>Health Insurance Portability and Accountability Act of 1996</a:t>
            </a:r>
          </a:p>
        </p:txBody>
      </p:sp>
      <p:sp>
        <p:nvSpPr>
          <p:cNvPr id="5" name="Rounded Rectangle 4"/>
          <p:cNvSpPr/>
          <p:nvPr/>
        </p:nvSpPr>
        <p:spPr>
          <a:xfrm>
            <a:off x="140363" y="1249207"/>
            <a:ext cx="942217" cy="402564"/>
          </a:xfrm>
          <a:prstGeom prst="round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200" b="1" dirty="0">
                <a:solidFill>
                  <a:schemeClr val="bg2"/>
                </a:solidFill>
                <a:latin typeface="Times New Roman" pitchFamily="18" charset="0"/>
                <a:cs typeface="Times New Roman" pitchFamily="18" charset="0"/>
              </a:rPr>
              <a:t>Title</a:t>
            </a:r>
            <a:r>
              <a:rPr lang="en-US" sz="1200" b="1" dirty="0" smtClean="0">
                <a:ln>
                  <a:solidFill>
                    <a:srgbClr val="00B0F0"/>
                  </a:solidFill>
                </a:ln>
                <a:solidFill>
                  <a:schemeClr val="bg2"/>
                </a:solidFill>
                <a:latin typeface="Times New Roman" pitchFamily="18" charset="0"/>
                <a:cs typeface="Times New Roman" pitchFamily="18" charset="0"/>
              </a:rPr>
              <a:t> </a:t>
            </a:r>
            <a:r>
              <a:rPr lang="en-US" sz="1200" b="1" dirty="0">
                <a:solidFill>
                  <a:schemeClr val="bg2">
                    <a:lumMod val="50000"/>
                  </a:schemeClr>
                </a:solidFill>
                <a:latin typeface="Times New Roman" pitchFamily="18" charset="0"/>
                <a:cs typeface="Times New Roman" pitchFamily="18" charset="0"/>
              </a:rPr>
              <a:t>I</a:t>
            </a:r>
          </a:p>
        </p:txBody>
      </p:sp>
      <p:sp>
        <p:nvSpPr>
          <p:cNvPr id="6" name="Rounded Rectangle 5"/>
          <p:cNvSpPr/>
          <p:nvPr/>
        </p:nvSpPr>
        <p:spPr>
          <a:xfrm>
            <a:off x="1904424" y="1257214"/>
            <a:ext cx="932879" cy="384234"/>
          </a:xfrm>
          <a:prstGeom prst="round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200" b="1" dirty="0" smtClean="0">
                <a:solidFill>
                  <a:schemeClr val="bg2">
                    <a:lumMod val="50000"/>
                  </a:schemeClr>
                </a:solidFill>
                <a:latin typeface="Times New Roman" pitchFamily="18" charset="0"/>
                <a:cs typeface="Times New Roman" pitchFamily="18" charset="0"/>
              </a:rPr>
              <a:t>Title II</a:t>
            </a:r>
          </a:p>
        </p:txBody>
      </p:sp>
      <p:sp>
        <p:nvSpPr>
          <p:cNvPr id="8" name="Rounded Rectangle 7"/>
          <p:cNvSpPr/>
          <p:nvPr/>
        </p:nvSpPr>
        <p:spPr>
          <a:xfrm>
            <a:off x="3790473" y="1248336"/>
            <a:ext cx="985405" cy="377908"/>
          </a:xfrm>
          <a:prstGeom prst="round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200" b="1" dirty="0" smtClean="0">
                <a:solidFill>
                  <a:schemeClr val="bg2">
                    <a:lumMod val="50000"/>
                  </a:schemeClr>
                </a:solidFill>
                <a:latin typeface="Times New Roman" pitchFamily="18" charset="0"/>
                <a:cs typeface="Times New Roman" pitchFamily="18" charset="0"/>
              </a:rPr>
              <a:t>Title III</a:t>
            </a:r>
          </a:p>
        </p:txBody>
      </p:sp>
      <p:sp>
        <p:nvSpPr>
          <p:cNvPr id="9" name="Rounded Rectangle 8"/>
          <p:cNvSpPr/>
          <p:nvPr/>
        </p:nvSpPr>
        <p:spPr>
          <a:xfrm>
            <a:off x="4854200" y="1241437"/>
            <a:ext cx="994197" cy="384891"/>
          </a:xfrm>
          <a:prstGeom prst="round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200" b="1" dirty="0" smtClean="0">
                <a:solidFill>
                  <a:schemeClr val="bg2">
                    <a:lumMod val="50000"/>
                  </a:schemeClr>
                </a:solidFill>
                <a:latin typeface="Times New Roman" pitchFamily="18" charset="0"/>
                <a:cs typeface="Times New Roman" pitchFamily="18" charset="0"/>
              </a:rPr>
              <a:t>Title IV</a:t>
            </a:r>
          </a:p>
        </p:txBody>
      </p:sp>
      <p:sp>
        <p:nvSpPr>
          <p:cNvPr id="10" name="Rounded Rectangle 9"/>
          <p:cNvSpPr/>
          <p:nvPr/>
        </p:nvSpPr>
        <p:spPr>
          <a:xfrm>
            <a:off x="5926717" y="1247065"/>
            <a:ext cx="914400" cy="394557"/>
          </a:xfrm>
          <a:prstGeom prst="round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200" b="1" dirty="0" smtClean="0">
                <a:solidFill>
                  <a:schemeClr val="bg2">
                    <a:lumMod val="50000"/>
                  </a:schemeClr>
                </a:solidFill>
                <a:latin typeface="Times New Roman" pitchFamily="18" charset="0"/>
                <a:cs typeface="Times New Roman" pitchFamily="18" charset="0"/>
              </a:rPr>
              <a:t>Title V</a:t>
            </a:r>
          </a:p>
        </p:txBody>
      </p:sp>
      <p:cxnSp>
        <p:nvCxnSpPr>
          <p:cNvPr id="20" name="Straight Connector 19"/>
          <p:cNvCxnSpPr/>
          <p:nvPr/>
        </p:nvCxnSpPr>
        <p:spPr>
          <a:xfrm>
            <a:off x="1520251" y="1878413"/>
            <a:ext cx="1845110" cy="1666"/>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74766" y="2274951"/>
            <a:ext cx="882769" cy="631136"/>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700" b="1" dirty="0" smtClean="0">
                <a:solidFill>
                  <a:schemeClr val="bg2">
                    <a:lumMod val="50000"/>
                  </a:schemeClr>
                </a:solidFill>
                <a:latin typeface="Times New Roman" pitchFamily="18" charset="0"/>
                <a:cs typeface="Times New Roman" pitchFamily="18" charset="0"/>
              </a:rPr>
              <a:t>Health Care Access, Portability, and Renewability</a:t>
            </a:r>
          </a:p>
        </p:txBody>
      </p:sp>
      <p:sp>
        <p:nvSpPr>
          <p:cNvPr id="31" name="Rectangle 30"/>
          <p:cNvSpPr/>
          <p:nvPr/>
        </p:nvSpPr>
        <p:spPr>
          <a:xfrm>
            <a:off x="1129363" y="2274954"/>
            <a:ext cx="776385" cy="630923"/>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700" b="1" dirty="0" smtClean="0">
                <a:solidFill>
                  <a:schemeClr val="bg2">
                    <a:lumMod val="50000"/>
                  </a:schemeClr>
                </a:solidFill>
                <a:latin typeface="Times New Roman" pitchFamily="18" charset="0"/>
                <a:cs typeface="Times New Roman" pitchFamily="18" charset="0"/>
              </a:rPr>
              <a:t>Preventing Health Care Fraud and Abuse</a:t>
            </a:r>
          </a:p>
        </p:txBody>
      </p:sp>
      <p:sp>
        <p:nvSpPr>
          <p:cNvPr id="33" name="Rectangle 32"/>
          <p:cNvSpPr/>
          <p:nvPr/>
        </p:nvSpPr>
        <p:spPr>
          <a:xfrm>
            <a:off x="2010407" y="2274954"/>
            <a:ext cx="720913" cy="630923"/>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Medical </a:t>
            </a:r>
            <a:r>
              <a:rPr lang="en-US" sz="700" b="1" dirty="0" smtClean="0">
                <a:solidFill>
                  <a:schemeClr val="bg2">
                    <a:lumMod val="50000"/>
                  </a:schemeClr>
                </a:solidFill>
                <a:latin typeface="Times New Roman" pitchFamily="18" charset="0"/>
                <a:cs typeface="Times New Roman" pitchFamily="18" charset="0"/>
              </a:rPr>
              <a:t>Library Reform</a:t>
            </a:r>
          </a:p>
        </p:txBody>
      </p:sp>
      <p:sp>
        <p:nvSpPr>
          <p:cNvPr id="34" name="Rectangle 33"/>
          <p:cNvSpPr/>
          <p:nvPr/>
        </p:nvSpPr>
        <p:spPr>
          <a:xfrm>
            <a:off x="2794673" y="2274952"/>
            <a:ext cx="1102930" cy="639647"/>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900" b="1" dirty="0" smtClean="0">
                <a:solidFill>
                  <a:schemeClr val="bg2">
                    <a:lumMod val="50000"/>
                  </a:schemeClr>
                </a:solidFill>
                <a:latin typeface="Times New Roman" pitchFamily="18" charset="0"/>
                <a:cs typeface="Times New Roman" pitchFamily="18" charset="0"/>
              </a:rPr>
              <a:t>Administrative Simplification</a:t>
            </a:r>
          </a:p>
        </p:txBody>
      </p:sp>
      <p:sp>
        <p:nvSpPr>
          <p:cNvPr id="36" name="Rectangle 35"/>
          <p:cNvSpPr/>
          <p:nvPr/>
        </p:nvSpPr>
        <p:spPr>
          <a:xfrm>
            <a:off x="3960554" y="2274951"/>
            <a:ext cx="834477" cy="634324"/>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Tax Related Provision</a:t>
            </a:r>
          </a:p>
        </p:txBody>
      </p:sp>
      <p:sp>
        <p:nvSpPr>
          <p:cNvPr id="38" name="Rectangle 37"/>
          <p:cNvSpPr/>
          <p:nvPr/>
        </p:nvSpPr>
        <p:spPr>
          <a:xfrm>
            <a:off x="4854199" y="2274951"/>
            <a:ext cx="1009860" cy="634324"/>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Group Health Plans Requirements</a:t>
            </a:r>
          </a:p>
        </p:txBody>
      </p:sp>
      <p:sp>
        <p:nvSpPr>
          <p:cNvPr id="41" name="Rectangle 40"/>
          <p:cNvSpPr/>
          <p:nvPr/>
        </p:nvSpPr>
        <p:spPr>
          <a:xfrm>
            <a:off x="5934550" y="2274952"/>
            <a:ext cx="895623" cy="634325"/>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Revenue Offsets</a:t>
            </a:r>
          </a:p>
        </p:txBody>
      </p:sp>
      <p:cxnSp>
        <p:nvCxnSpPr>
          <p:cNvPr id="45" name="Straight Connector 44"/>
          <p:cNvCxnSpPr/>
          <p:nvPr/>
        </p:nvCxnSpPr>
        <p:spPr>
          <a:xfrm flipV="1">
            <a:off x="1673157" y="3127959"/>
            <a:ext cx="3612824" cy="6612"/>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4472419" y="3325762"/>
            <a:ext cx="1771472" cy="1773441"/>
          </a:xfrm>
          <a:prstGeom prst="rect">
            <a:avLst/>
          </a:prstGeom>
          <a:ln>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800" b="1" dirty="0" smtClean="0">
                <a:solidFill>
                  <a:schemeClr val="bg2">
                    <a:lumMod val="50000"/>
                  </a:schemeClr>
                </a:solidFill>
                <a:latin typeface="Times New Roman" pitchFamily="18" charset="0"/>
                <a:cs typeface="Times New Roman" pitchFamily="18" charset="0"/>
              </a:rPr>
              <a:t>Security</a:t>
            </a:r>
          </a:p>
          <a:p>
            <a:pPr marL="171446" indent="-171446">
              <a:lnSpc>
                <a:spcPct val="90000"/>
              </a:lnSpc>
              <a:spcBef>
                <a:spcPts val="600"/>
              </a:spcBef>
              <a:spcAft>
                <a:spcPts val="0"/>
              </a:spcAft>
              <a:buFont typeface="Arial" panose="020B0604020202020204" pitchFamily="34" charset="0"/>
              <a:buChar char="•"/>
            </a:pPr>
            <a:r>
              <a:rPr lang="en-US" sz="900" b="1" dirty="0" smtClean="0">
                <a:solidFill>
                  <a:schemeClr val="bg2">
                    <a:lumMod val="50000"/>
                  </a:schemeClr>
                </a:solidFill>
                <a:latin typeface="Times New Roman" pitchFamily="18" charset="0"/>
                <a:cs typeface="Times New Roman" pitchFamily="18" charset="0"/>
              </a:rPr>
              <a:t>Administrative Safeguards</a:t>
            </a:r>
          </a:p>
          <a:p>
            <a:pPr marL="171446" indent="-171446">
              <a:lnSpc>
                <a:spcPct val="90000"/>
              </a:lnSpc>
              <a:spcBef>
                <a:spcPts val="600"/>
              </a:spcBef>
              <a:spcAft>
                <a:spcPts val="0"/>
              </a:spcAft>
              <a:buFont typeface="Arial" panose="020B0604020202020204" pitchFamily="34" charset="0"/>
              <a:buChar char="•"/>
            </a:pPr>
            <a:r>
              <a:rPr lang="en-US" sz="900" b="1" dirty="0" smtClean="0">
                <a:solidFill>
                  <a:schemeClr val="bg2">
                    <a:lumMod val="50000"/>
                  </a:schemeClr>
                </a:solidFill>
                <a:latin typeface="Times New Roman" pitchFamily="18" charset="0"/>
                <a:cs typeface="Times New Roman" pitchFamily="18" charset="0"/>
              </a:rPr>
              <a:t>Physical Safeguards</a:t>
            </a:r>
          </a:p>
          <a:p>
            <a:pPr marL="171446" indent="-171446">
              <a:lnSpc>
                <a:spcPct val="90000"/>
              </a:lnSpc>
              <a:spcBef>
                <a:spcPts val="600"/>
              </a:spcBef>
              <a:spcAft>
                <a:spcPts val="0"/>
              </a:spcAft>
              <a:buFont typeface="Arial" panose="020B0604020202020204" pitchFamily="34" charset="0"/>
              <a:buChar char="•"/>
            </a:pPr>
            <a:r>
              <a:rPr lang="en-US" sz="900" b="1" dirty="0" smtClean="0">
                <a:solidFill>
                  <a:schemeClr val="bg2">
                    <a:lumMod val="50000"/>
                  </a:schemeClr>
                </a:solidFill>
                <a:latin typeface="Times New Roman" pitchFamily="18" charset="0"/>
                <a:cs typeface="Times New Roman" pitchFamily="18" charset="0"/>
              </a:rPr>
              <a:t>Technical Safeguards</a:t>
            </a:r>
          </a:p>
          <a:p>
            <a:pPr marL="171446" indent="-171446">
              <a:lnSpc>
                <a:spcPct val="90000"/>
              </a:lnSpc>
              <a:spcBef>
                <a:spcPts val="600"/>
              </a:spcBef>
              <a:spcAft>
                <a:spcPts val="0"/>
              </a:spcAft>
              <a:buFont typeface="Arial" panose="020B0604020202020204" pitchFamily="34" charset="0"/>
              <a:buChar char="•"/>
            </a:pPr>
            <a:r>
              <a:rPr lang="en-US" sz="900" b="1" dirty="0" smtClean="0">
                <a:solidFill>
                  <a:schemeClr val="bg2">
                    <a:lumMod val="50000"/>
                  </a:schemeClr>
                </a:solidFill>
                <a:latin typeface="Times New Roman" pitchFamily="18" charset="0"/>
                <a:cs typeface="Times New Roman" pitchFamily="18" charset="0"/>
              </a:rPr>
              <a:t>Organizational Requirements</a:t>
            </a:r>
          </a:p>
          <a:p>
            <a:pPr marL="171446" indent="-171446">
              <a:lnSpc>
                <a:spcPct val="90000"/>
              </a:lnSpc>
              <a:spcBef>
                <a:spcPts val="600"/>
              </a:spcBef>
              <a:spcAft>
                <a:spcPts val="0"/>
              </a:spcAft>
              <a:buFont typeface="Arial" panose="020B0604020202020204" pitchFamily="34" charset="0"/>
              <a:buChar char="•"/>
            </a:pPr>
            <a:r>
              <a:rPr lang="en-US" sz="900" b="1" dirty="0" smtClean="0">
                <a:solidFill>
                  <a:schemeClr val="bg2">
                    <a:lumMod val="50000"/>
                  </a:schemeClr>
                </a:solidFill>
                <a:latin typeface="Times New Roman" pitchFamily="18" charset="0"/>
                <a:cs typeface="Times New Roman" pitchFamily="18" charset="0"/>
              </a:rPr>
              <a:t>Policy </a:t>
            </a:r>
            <a:r>
              <a:rPr lang="en-US" sz="900" b="1" dirty="0">
                <a:solidFill>
                  <a:schemeClr val="bg2">
                    <a:lumMod val="50000"/>
                  </a:schemeClr>
                </a:solidFill>
                <a:latin typeface="Times New Roman" pitchFamily="18" charset="0"/>
                <a:cs typeface="Times New Roman" pitchFamily="18" charset="0"/>
              </a:rPr>
              <a:t>&amp;</a:t>
            </a:r>
            <a:r>
              <a:rPr lang="en-US" sz="900" b="1" dirty="0" smtClean="0">
                <a:solidFill>
                  <a:schemeClr val="bg2">
                    <a:lumMod val="50000"/>
                  </a:schemeClr>
                </a:solidFill>
                <a:latin typeface="Times New Roman" pitchFamily="18" charset="0"/>
                <a:cs typeface="Times New Roman" pitchFamily="18" charset="0"/>
              </a:rPr>
              <a:t> Procedures and documentation Requirement</a:t>
            </a:r>
          </a:p>
        </p:txBody>
      </p:sp>
      <p:cxnSp>
        <p:nvCxnSpPr>
          <p:cNvPr id="50" name="Straight Arrow Connector 49"/>
          <p:cNvCxnSpPr/>
          <p:nvPr/>
        </p:nvCxnSpPr>
        <p:spPr>
          <a:xfrm>
            <a:off x="5285981" y="3127959"/>
            <a:ext cx="0" cy="191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036148" y="3303477"/>
            <a:ext cx="1274019" cy="364872"/>
          </a:xfrm>
          <a:prstGeom prst="rect">
            <a:avLst/>
          </a:prstGeom>
          <a:ln>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Electronic Data Interchange`</a:t>
            </a:r>
          </a:p>
        </p:txBody>
      </p:sp>
      <p:sp>
        <p:nvSpPr>
          <p:cNvPr id="61" name="Rectangle 60"/>
          <p:cNvSpPr/>
          <p:nvPr/>
        </p:nvSpPr>
        <p:spPr>
          <a:xfrm>
            <a:off x="2794673" y="3319936"/>
            <a:ext cx="1388325" cy="331957"/>
          </a:xfrm>
          <a:prstGeom prst="rect">
            <a:avLst/>
          </a:prstGeom>
          <a:ln>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1800" b="1" dirty="0" smtClean="0">
                <a:solidFill>
                  <a:schemeClr val="bg2">
                    <a:lumMod val="50000"/>
                  </a:schemeClr>
                </a:solidFill>
                <a:latin typeface="Times New Roman" pitchFamily="18" charset="0"/>
                <a:cs typeface="Times New Roman" pitchFamily="18" charset="0"/>
              </a:rPr>
              <a:t>Privacy</a:t>
            </a:r>
          </a:p>
        </p:txBody>
      </p:sp>
      <p:cxnSp>
        <p:nvCxnSpPr>
          <p:cNvPr id="71" name="Straight Connector 70"/>
          <p:cNvCxnSpPr/>
          <p:nvPr/>
        </p:nvCxnSpPr>
        <p:spPr>
          <a:xfrm>
            <a:off x="1129363" y="3893663"/>
            <a:ext cx="2315750" cy="3217"/>
          </a:xfrm>
          <a:prstGeom prst="line">
            <a:avLst/>
          </a:prstGeom>
        </p:spPr>
        <p:style>
          <a:lnRef idx="1">
            <a:schemeClr val="accent1"/>
          </a:lnRef>
          <a:fillRef idx="0">
            <a:schemeClr val="accent1"/>
          </a:fillRef>
          <a:effectRef idx="0">
            <a:schemeClr val="accent1"/>
          </a:effectRef>
          <a:fontRef idx="minor">
            <a:schemeClr val="tx1"/>
          </a:fontRef>
        </p:style>
      </p:cxnSp>
      <p:sp>
        <p:nvSpPr>
          <p:cNvPr id="74" name="Rounded Rectangle 73"/>
          <p:cNvSpPr/>
          <p:nvPr/>
        </p:nvSpPr>
        <p:spPr>
          <a:xfrm>
            <a:off x="681677" y="4138814"/>
            <a:ext cx="1072042" cy="198763"/>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Transactions</a:t>
            </a:r>
          </a:p>
        </p:txBody>
      </p:sp>
      <p:sp>
        <p:nvSpPr>
          <p:cNvPr id="75" name="Rounded Rectangle 74"/>
          <p:cNvSpPr/>
          <p:nvPr/>
        </p:nvSpPr>
        <p:spPr>
          <a:xfrm>
            <a:off x="1867563" y="4137377"/>
            <a:ext cx="990791" cy="200199"/>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Identifiers</a:t>
            </a:r>
          </a:p>
        </p:txBody>
      </p:sp>
      <p:sp>
        <p:nvSpPr>
          <p:cNvPr id="76" name="Rounded Rectangle 75"/>
          <p:cNvSpPr/>
          <p:nvPr/>
        </p:nvSpPr>
        <p:spPr>
          <a:xfrm>
            <a:off x="2972744" y="4137377"/>
            <a:ext cx="944737" cy="213234"/>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wrap="square" lIns="182876" tIns="137156" rIns="137156" bIns="137156" rtlCol="0" anchor="ctr">
            <a:noAutofit/>
          </a:bodyPr>
          <a:lstStyle/>
          <a:p>
            <a:pPr algn="ctr">
              <a:lnSpc>
                <a:spcPct val="90000"/>
              </a:lnSpc>
              <a:spcBef>
                <a:spcPts val="600"/>
              </a:spcBef>
              <a:spcAft>
                <a:spcPts val="0"/>
              </a:spcAft>
            </a:pPr>
            <a:r>
              <a:rPr lang="en-US" sz="800" b="1" dirty="0" smtClean="0">
                <a:solidFill>
                  <a:schemeClr val="bg2">
                    <a:lumMod val="50000"/>
                  </a:schemeClr>
                </a:solidFill>
                <a:latin typeface="Times New Roman" pitchFamily="18" charset="0"/>
                <a:cs typeface="Times New Roman" pitchFamily="18" charset="0"/>
              </a:rPr>
              <a:t>Code Sets</a:t>
            </a:r>
          </a:p>
        </p:txBody>
      </p:sp>
      <p:cxnSp>
        <p:nvCxnSpPr>
          <p:cNvPr id="88" name="Straight Arrow Connector 87"/>
          <p:cNvCxnSpPr/>
          <p:nvPr/>
        </p:nvCxnSpPr>
        <p:spPr>
          <a:xfrm>
            <a:off x="3445112" y="3880086"/>
            <a:ext cx="1" cy="2452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363437" y="3896879"/>
            <a:ext cx="1" cy="256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itle 1"/>
          <p:cNvSpPr>
            <a:spLocks noGrp="1"/>
          </p:cNvSpPr>
          <p:nvPr>
            <p:ph type="title"/>
          </p:nvPr>
        </p:nvSpPr>
        <p:spPr>
          <a:xfrm>
            <a:off x="191210" y="118314"/>
            <a:ext cx="5260563" cy="307714"/>
          </a:xfrm>
        </p:spPr>
        <p:txBody>
          <a:bodyPr>
            <a:normAutofit fontScale="90000"/>
          </a:bodyPr>
          <a:lstStyle/>
          <a:p>
            <a:r>
              <a:rPr lang="en-US" sz="3100" b="1" dirty="0">
                <a:latin typeface="Times New Roman" pitchFamily="18" charset="0"/>
                <a:cs typeface="Times New Roman" pitchFamily="18" charset="0"/>
              </a:rPr>
              <a:t>Components of </a:t>
            </a:r>
            <a:r>
              <a:rPr lang="en-US" sz="3100" b="1" dirty="0" smtClean="0">
                <a:latin typeface="Times New Roman" pitchFamily="18" charset="0"/>
                <a:cs typeface="Times New Roman" pitchFamily="18" charset="0"/>
              </a:rPr>
              <a:t>HIPAA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solidFill>
                  <a:schemeClr val="bg2">
                    <a:lumMod val="50000"/>
                  </a:schemeClr>
                </a:solidFill>
                <a:latin typeface="Times New Roman" pitchFamily="18" charset="0"/>
                <a:cs typeface="Times New Roman" pitchFamily="18" charset="0"/>
              </a:rPr>
              <a:t/>
            </a:r>
            <a:br>
              <a:rPr lang="en-US" dirty="0" smtClean="0">
                <a:solidFill>
                  <a:schemeClr val="bg2">
                    <a:lumMod val="50000"/>
                  </a:schemeClr>
                </a:solidFill>
                <a:latin typeface="Times New Roman" pitchFamily="18" charset="0"/>
                <a:cs typeface="Times New Roman" pitchFamily="18" charset="0"/>
              </a:rPr>
            </a:br>
            <a:endParaRPr lang="en-US" dirty="0">
              <a:latin typeface="Times New Roman" pitchFamily="18" charset="0"/>
              <a:cs typeface="Times New Roman" pitchFamily="18" charset="0"/>
            </a:endParaRPr>
          </a:p>
        </p:txBody>
      </p:sp>
      <p:cxnSp>
        <p:nvCxnSpPr>
          <p:cNvPr id="11" name="Straight Connector 10"/>
          <p:cNvCxnSpPr/>
          <p:nvPr/>
        </p:nvCxnSpPr>
        <p:spPr>
          <a:xfrm>
            <a:off x="3445112" y="1050246"/>
            <a:ext cx="1" cy="520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11470" y="1092505"/>
            <a:ext cx="5772446" cy="348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5" idx="0"/>
          </p:cNvCxnSpPr>
          <p:nvPr/>
        </p:nvCxnSpPr>
        <p:spPr>
          <a:xfrm flipH="1" flipV="1">
            <a:off x="611471" y="1116417"/>
            <a:ext cx="1" cy="1327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6" idx="0"/>
          </p:cNvCxnSpPr>
          <p:nvPr/>
        </p:nvCxnSpPr>
        <p:spPr>
          <a:xfrm flipH="1" flipV="1">
            <a:off x="2370863" y="1126466"/>
            <a:ext cx="1" cy="1307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8" idx="0"/>
          </p:cNvCxnSpPr>
          <p:nvPr/>
        </p:nvCxnSpPr>
        <p:spPr>
          <a:xfrm flipH="1" flipV="1">
            <a:off x="4283175" y="1107539"/>
            <a:ext cx="1" cy="140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9" idx="0"/>
          </p:cNvCxnSpPr>
          <p:nvPr/>
        </p:nvCxnSpPr>
        <p:spPr>
          <a:xfrm flipH="1" flipV="1">
            <a:off x="5351298" y="1102338"/>
            <a:ext cx="1" cy="13909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0" idx="0"/>
          </p:cNvCxnSpPr>
          <p:nvPr/>
        </p:nvCxnSpPr>
        <p:spPr>
          <a:xfrm flipH="1" flipV="1">
            <a:off x="6383917" y="1093676"/>
            <a:ext cx="1" cy="153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 idx="2"/>
            <a:endCxn id="27" idx="0"/>
          </p:cNvCxnSpPr>
          <p:nvPr/>
        </p:nvCxnSpPr>
        <p:spPr>
          <a:xfrm>
            <a:off x="611472" y="1651771"/>
            <a:ext cx="4679" cy="62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31" idx="0"/>
          </p:cNvCxnSpPr>
          <p:nvPr/>
        </p:nvCxnSpPr>
        <p:spPr>
          <a:xfrm flipH="1">
            <a:off x="1517556" y="1878410"/>
            <a:ext cx="2695" cy="396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endCxn id="33" idx="0"/>
          </p:cNvCxnSpPr>
          <p:nvPr/>
        </p:nvCxnSpPr>
        <p:spPr>
          <a:xfrm>
            <a:off x="2370863" y="1878410"/>
            <a:ext cx="0" cy="396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366502" y="1880079"/>
            <a:ext cx="4395" cy="396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endCxn id="36" idx="0"/>
          </p:cNvCxnSpPr>
          <p:nvPr/>
        </p:nvCxnSpPr>
        <p:spPr>
          <a:xfrm>
            <a:off x="4377793" y="1635121"/>
            <a:ext cx="1" cy="639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9" idx="2"/>
            <a:endCxn id="38" idx="0"/>
          </p:cNvCxnSpPr>
          <p:nvPr/>
        </p:nvCxnSpPr>
        <p:spPr>
          <a:xfrm>
            <a:off x="5351299" y="1626327"/>
            <a:ext cx="7831" cy="648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10" idx="2"/>
            <a:endCxn id="41" idx="0"/>
          </p:cNvCxnSpPr>
          <p:nvPr/>
        </p:nvCxnSpPr>
        <p:spPr>
          <a:xfrm flipH="1">
            <a:off x="6382362" y="1641621"/>
            <a:ext cx="1556" cy="633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a:stCxn id="6" idx="2"/>
          </p:cNvCxnSpPr>
          <p:nvPr/>
        </p:nvCxnSpPr>
        <p:spPr>
          <a:xfrm flipH="1">
            <a:off x="2370863" y="1641449"/>
            <a:ext cx="1" cy="2369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a:endCxn id="61" idx="0"/>
          </p:cNvCxnSpPr>
          <p:nvPr/>
        </p:nvCxnSpPr>
        <p:spPr>
          <a:xfrm>
            <a:off x="3488835" y="3134571"/>
            <a:ext cx="1" cy="1853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a:endCxn id="60" idx="0"/>
          </p:cNvCxnSpPr>
          <p:nvPr/>
        </p:nvCxnSpPr>
        <p:spPr>
          <a:xfrm>
            <a:off x="1673157" y="3126343"/>
            <a:ext cx="1" cy="1771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a:off x="1129362" y="3893663"/>
            <a:ext cx="0" cy="256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34" idx="2"/>
          </p:cNvCxnSpPr>
          <p:nvPr/>
        </p:nvCxnSpPr>
        <p:spPr>
          <a:xfrm rot="5400000">
            <a:off x="3229083" y="3031390"/>
            <a:ext cx="233846" cy="2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60" idx="2"/>
          </p:cNvCxnSpPr>
          <p:nvPr/>
        </p:nvCxnSpPr>
        <p:spPr>
          <a:xfrm rot="5400000">
            <a:off x="1558926" y="3782359"/>
            <a:ext cx="228242" cy="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14165641"/>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sp>
        <p:nvSpPr>
          <p:cNvPr id="5" name="Rounded Rectangle 4"/>
          <p:cNvSpPr/>
          <p:nvPr/>
        </p:nvSpPr>
        <p:spPr>
          <a:xfrm>
            <a:off x="201454" y="914400"/>
            <a:ext cx="1931671" cy="3211830"/>
          </a:xfrm>
          <a:prstGeom prst="roundRect">
            <a:avLst/>
          </a:prstGeom>
          <a:solidFill>
            <a:srgbClr val="00B0F0"/>
          </a:solidFill>
          <a:ln>
            <a:solidFill>
              <a:srgbClr val="00B0F0"/>
            </a:solidFill>
          </a:ln>
        </p:spPr>
        <p:style>
          <a:lnRef idx="2">
            <a:schemeClr val="accent2"/>
          </a:lnRef>
          <a:fillRef idx="1001">
            <a:schemeClr val="dk2"/>
          </a:fillRef>
          <a:effectRef idx="0">
            <a:schemeClr val="accent2"/>
          </a:effectRef>
          <a:fontRef idx="minor">
            <a:schemeClr val="dk1"/>
          </a:fontRef>
        </p:style>
        <p:txBody>
          <a:bodyPr wrap="square" lIns="182876" tIns="137156" rIns="137156" bIns="137156" rtlCol="0" anchor="ctr">
            <a:noAutofit/>
          </a:bodyPr>
          <a:lstStyle/>
          <a:p>
            <a:pPr marL="171446" indent="-171446">
              <a:lnSpc>
                <a:spcPct val="90000"/>
              </a:lnSpc>
              <a:spcBef>
                <a:spcPts val="600"/>
              </a:spcBef>
              <a:spcAft>
                <a:spcPts val="0"/>
              </a:spcAft>
              <a:buFont typeface="Wingdings" panose="05000000000000000000" pitchFamily="2" charset="2"/>
              <a:buChar char="§"/>
            </a:pPr>
            <a:endParaRPr lang="en-US" sz="1000" dirty="0" smtClean="0">
              <a:solidFill>
                <a:schemeClr val="bg2">
                  <a:lumMod val="50000"/>
                </a:schemeClr>
              </a:solidFill>
            </a:endParaRPr>
          </a:p>
        </p:txBody>
      </p:sp>
      <p:cxnSp>
        <p:nvCxnSpPr>
          <p:cNvPr id="7" name="Straight Connector 6"/>
          <p:cNvCxnSpPr/>
          <p:nvPr/>
        </p:nvCxnSpPr>
        <p:spPr>
          <a:xfrm flipV="1">
            <a:off x="201454" y="1616454"/>
            <a:ext cx="1931671" cy="1143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257551" y="4080510"/>
            <a:ext cx="45719" cy="45720"/>
          </a:xfrm>
          <a:prstGeom prst="roundRect">
            <a:avLst/>
          </a:prstGeom>
          <a:solidFill>
            <a:schemeClr val="accent1"/>
          </a:solidFill>
          <a:effectLst/>
        </p:spPr>
        <p:txBody>
          <a:bodyPr wrap="square" lIns="182876" tIns="137156" rIns="137156" bIns="137156"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9" name="Rounded Rectangle 8"/>
          <p:cNvSpPr/>
          <p:nvPr/>
        </p:nvSpPr>
        <p:spPr>
          <a:xfrm>
            <a:off x="2400298" y="914400"/>
            <a:ext cx="1851660" cy="3211830"/>
          </a:xfrm>
          <a:prstGeom prst="roundRect">
            <a:avLst/>
          </a:prstGeom>
        </p:spPr>
        <p:style>
          <a:lnRef idx="1">
            <a:schemeClr val="accent3"/>
          </a:lnRef>
          <a:fillRef idx="3">
            <a:schemeClr val="accent3"/>
          </a:fillRef>
          <a:effectRef idx="2">
            <a:schemeClr val="accent3"/>
          </a:effectRef>
          <a:fontRef idx="minor">
            <a:schemeClr val="lt1"/>
          </a:fontRef>
        </p:style>
        <p:txBody>
          <a:bodyPr wrap="square" lIns="182876" tIns="137156" rIns="137156" bIns="137156" rtlCol="0" anchor="ctr">
            <a:noAutofit/>
          </a:bodyPr>
          <a:lstStyle/>
          <a:p>
            <a:pPr marL="171446" indent="-171446">
              <a:spcBef>
                <a:spcPts val="600"/>
              </a:spcBef>
              <a:spcAft>
                <a:spcPts val="0"/>
              </a:spcAft>
              <a:buFont typeface="Arial" panose="020B0604020202020204" pitchFamily="34" charset="0"/>
              <a:buChar char="•"/>
            </a:pPr>
            <a:endParaRPr lang="en-US" sz="1000" dirty="0">
              <a:solidFill>
                <a:schemeClr val="bg2">
                  <a:lumMod val="50000"/>
                </a:schemeClr>
              </a:solidFill>
            </a:endParaRPr>
          </a:p>
          <a:p>
            <a:pPr>
              <a:spcBef>
                <a:spcPts val="600"/>
              </a:spcBef>
              <a:spcAft>
                <a:spcPts val="0"/>
              </a:spcAft>
            </a:pPr>
            <a:endParaRPr lang="en-US" sz="1000" dirty="0" smtClean="0">
              <a:solidFill>
                <a:schemeClr val="bg2">
                  <a:lumMod val="50000"/>
                </a:schemeClr>
              </a:solidFill>
            </a:endParaRPr>
          </a:p>
          <a:p>
            <a:pPr>
              <a:spcBef>
                <a:spcPts val="600"/>
              </a:spcBef>
              <a:spcAft>
                <a:spcPts val="0"/>
              </a:spcAft>
            </a:pPr>
            <a:endParaRPr lang="en-US" sz="1000" dirty="0">
              <a:solidFill>
                <a:schemeClr val="bg2">
                  <a:lumMod val="50000"/>
                </a:schemeClr>
              </a:solidFill>
            </a:endParaRPr>
          </a:p>
          <a:p>
            <a:pPr marL="171446" indent="-171446">
              <a:spcBef>
                <a:spcPts val="600"/>
              </a:spcBef>
              <a:spcAft>
                <a:spcPts val="0"/>
              </a:spcAft>
              <a:buFont typeface="Arial" panose="020B0604020202020204" pitchFamily="34" charset="0"/>
              <a:buChar char="•"/>
            </a:pPr>
            <a:endParaRPr lang="en-US" sz="1000" dirty="0" smtClean="0">
              <a:solidFill>
                <a:schemeClr val="bg2">
                  <a:lumMod val="50000"/>
                </a:schemeClr>
              </a:solidFill>
            </a:endParaRPr>
          </a:p>
          <a:p>
            <a:pPr>
              <a:spcBef>
                <a:spcPts val="600"/>
              </a:spcBef>
              <a:spcAft>
                <a:spcPts val="0"/>
              </a:spcAft>
            </a:pPr>
            <a:endParaRPr lang="en-US" sz="1000" dirty="0" smtClean="0">
              <a:solidFill>
                <a:schemeClr val="bg2">
                  <a:lumMod val="50000"/>
                </a:schemeClr>
              </a:solidFill>
            </a:endParaRPr>
          </a:p>
        </p:txBody>
      </p:sp>
      <p:cxnSp>
        <p:nvCxnSpPr>
          <p:cNvPr id="11" name="Straight Connector 10"/>
          <p:cNvCxnSpPr/>
          <p:nvPr/>
        </p:nvCxnSpPr>
        <p:spPr>
          <a:xfrm flipV="1">
            <a:off x="2400298" y="1627884"/>
            <a:ext cx="1851660" cy="114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523421" y="914400"/>
            <a:ext cx="1794510" cy="321183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wrap="square" lIns="182876" tIns="137156" rIns="137156" bIns="137156" rtlCol="0" anchor="ctr">
            <a:noAutofit/>
          </a:bodyPr>
          <a:lstStyle/>
          <a:p>
            <a:pPr marL="171446" indent="-171446">
              <a:spcBef>
                <a:spcPts val="600"/>
              </a:spcBef>
              <a:spcAft>
                <a:spcPts val="0"/>
              </a:spcAft>
              <a:buFont typeface="Arial" panose="020B0604020202020204" pitchFamily="34" charset="0"/>
              <a:buChar char="•"/>
            </a:pPr>
            <a:endParaRPr lang="en-US" sz="1000" dirty="0">
              <a:solidFill>
                <a:schemeClr val="bg2">
                  <a:lumMod val="50000"/>
                </a:schemeClr>
              </a:solidFill>
            </a:endParaRPr>
          </a:p>
          <a:p>
            <a:pPr marL="171446" indent="-171446">
              <a:spcBef>
                <a:spcPts val="600"/>
              </a:spcBef>
              <a:spcAft>
                <a:spcPts val="0"/>
              </a:spcAft>
              <a:buFont typeface="Arial" panose="020B0604020202020204" pitchFamily="34" charset="0"/>
              <a:buChar char="•"/>
            </a:pPr>
            <a:endParaRPr lang="en-US" sz="1000" dirty="0" smtClean="0">
              <a:solidFill>
                <a:schemeClr val="bg2">
                  <a:lumMod val="50000"/>
                </a:schemeClr>
              </a:solidFill>
            </a:endParaRPr>
          </a:p>
          <a:p>
            <a:pPr marL="171446" indent="-171446">
              <a:spcBef>
                <a:spcPts val="600"/>
              </a:spcBef>
              <a:spcAft>
                <a:spcPts val="0"/>
              </a:spcAft>
              <a:buFont typeface="Arial" panose="020B0604020202020204" pitchFamily="34" charset="0"/>
              <a:buChar char="•"/>
            </a:pPr>
            <a:endParaRPr lang="en-US" sz="1000" dirty="0">
              <a:solidFill>
                <a:schemeClr val="bg2">
                  <a:lumMod val="50000"/>
                </a:schemeClr>
              </a:solidFill>
            </a:endParaRPr>
          </a:p>
          <a:p>
            <a:pPr>
              <a:spcBef>
                <a:spcPts val="600"/>
              </a:spcBef>
              <a:spcAft>
                <a:spcPts val="0"/>
              </a:spcAft>
            </a:pPr>
            <a:endParaRPr lang="en-US" sz="1000" dirty="0" smtClean="0">
              <a:solidFill>
                <a:schemeClr val="bg2">
                  <a:lumMod val="50000"/>
                </a:schemeClr>
              </a:solidFill>
            </a:endParaRPr>
          </a:p>
        </p:txBody>
      </p:sp>
      <p:cxnSp>
        <p:nvCxnSpPr>
          <p:cNvPr id="13" name="Straight Connector 12"/>
          <p:cNvCxnSpPr/>
          <p:nvPr/>
        </p:nvCxnSpPr>
        <p:spPr>
          <a:xfrm>
            <a:off x="4523421" y="1639314"/>
            <a:ext cx="17945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48832" y="1090604"/>
            <a:ext cx="1436914" cy="480129"/>
          </a:xfrm>
          <a:prstGeom prst="rect">
            <a:avLst/>
          </a:prstGeom>
          <a:noFill/>
        </p:spPr>
        <p:txBody>
          <a:bodyPr wrap="square" lIns="91438" tIns="45719" rIns="91438" bIns="45719" rtlCol="0">
            <a:spAutoFit/>
          </a:bodyPr>
          <a:lstStyle/>
          <a:p>
            <a:pPr algn="ctr">
              <a:lnSpc>
                <a:spcPct val="90000"/>
              </a:lnSpc>
              <a:spcBef>
                <a:spcPts val="600"/>
              </a:spcBef>
              <a:spcAft>
                <a:spcPts val="0"/>
              </a:spcAft>
            </a:pPr>
            <a:r>
              <a:rPr lang="en-US" sz="1400" b="1" dirty="0">
                <a:latin typeface="Times New Roman" pitchFamily="18" charset="0"/>
                <a:cs typeface="Times New Roman" pitchFamily="18" charset="0"/>
              </a:rPr>
              <a:t>Administrative </a:t>
            </a:r>
            <a:r>
              <a:rPr lang="en-US" sz="1400" b="1" dirty="0" smtClean="0">
                <a:latin typeface="Times New Roman" pitchFamily="18" charset="0"/>
                <a:cs typeface="Times New Roman" pitchFamily="18" charset="0"/>
              </a:rPr>
              <a:t>Safeguards</a:t>
            </a:r>
          </a:p>
        </p:txBody>
      </p:sp>
      <p:sp>
        <p:nvSpPr>
          <p:cNvPr id="4" name="TextBox 3"/>
          <p:cNvSpPr txBox="1"/>
          <p:nvPr/>
        </p:nvSpPr>
        <p:spPr>
          <a:xfrm>
            <a:off x="448832" y="1781420"/>
            <a:ext cx="1445776" cy="2225735"/>
          </a:xfrm>
          <a:prstGeom prst="rect">
            <a:avLst/>
          </a:prstGeom>
          <a:noFill/>
        </p:spPr>
        <p:txBody>
          <a:bodyPr wrap="square" lIns="91438" tIns="45719" rIns="91438" bIns="45719" rtlCol="0">
            <a:spAutoFit/>
          </a:bodyPr>
          <a:lstStyle/>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Security Management Process</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Assigned Security Responsibilities</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Work Force Security</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Information Access Management</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Security and Awareness Training</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Contingency Plan Evaluation</a:t>
            </a:r>
          </a:p>
          <a:p>
            <a:pPr marL="171446" indent="-171446">
              <a:lnSpc>
                <a:spcPct val="90000"/>
              </a:lnSpc>
              <a:spcBef>
                <a:spcPts val="600"/>
              </a:spcBef>
              <a:spcAft>
                <a:spcPts val="0"/>
              </a:spcAft>
              <a:buFont typeface="Wingdings" panose="05000000000000000000" pitchFamily="2" charset="2"/>
              <a:buChar char="§"/>
            </a:pPr>
            <a:r>
              <a:rPr lang="en-US" sz="900" dirty="0">
                <a:solidFill>
                  <a:schemeClr val="bg2">
                    <a:lumMod val="50000"/>
                  </a:schemeClr>
                </a:solidFill>
                <a:latin typeface="Times New Roman" pitchFamily="18" charset="0"/>
                <a:cs typeface="Times New Roman" pitchFamily="18" charset="0"/>
              </a:rPr>
              <a:t>Business Associate </a:t>
            </a:r>
            <a:r>
              <a:rPr lang="en-US" sz="900" dirty="0">
                <a:solidFill>
                  <a:schemeClr val="bg2">
                    <a:lumMod val="50000"/>
                  </a:schemeClr>
                </a:solidFill>
                <a:latin typeface="+mn-lt"/>
              </a:rPr>
              <a:t>Contract</a:t>
            </a:r>
          </a:p>
        </p:txBody>
      </p:sp>
      <p:sp>
        <p:nvSpPr>
          <p:cNvPr id="10" name="TextBox 9"/>
          <p:cNvSpPr txBox="1"/>
          <p:nvPr/>
        </p:nvSpPr>
        <p:spPr>
          <a:xfrm>
            <a:off x="2526532" y="1047514"/>
            <a:ext cx="1599193" cy="530912"/>
          </a:xfrm>
          <a:prstGeom prst="rect">
            <a:avLst/>
          </a:prstGeom>
          <a:noFill/>
        </p:spPr>
        <p:txBody>
          <a:bodyPr wrap="square" lIns="91438" tIns="45719" rIns="91438" bIns="45719" rtlCol="0">
            <a:spAutoFit/>
          </a:bodyPr>
          <a:lstStyle/>
          <a:p>
            <a:pPr algn="ctr">
              <a:spcBef>
                <a:spcPts val="600"/>
              </a:spcBef>
              <a:spcAft>
                <a:spcPts val="0"/>
              </a:spcAft>
            </a:pPr>
            <a:r>
              <a:rPr lang="en-US" sz="1400" b="1" dirty="0">
                <a:latin typeface="Times New Roman" pitchFamily="18" charset="0"/>
                <a:cs typeface="Times New Roman" pitchFamily="18" charset="0"/>
              </a:rPr>
              <a:t>Physical Safeguards</a:t>
            </a:r>
          </a:p>
        </p:txBody>
      </p:sp>
      <p:sp>
        <p:nvSpPr>
          <p:cNvPr id="14" name="TextBox 13"/>
          <p:cNvSpPr txBox="1"/>
          <p:nvPr/>
        </p:nvSpPr>
        <p:spPr>
          <a:xfrm>
            <a:off x="2746082" y="1781420"/>
            <a:ext cx="1316334" cy="1292660"/>
          </a:xfrm>
          <a:prstGeom prst="rect">
            <a:avLst/>
          </a:prstGeom>
          <a:noFill/>
        </p:spPr>
        <p:txBody>
          <a:bodyPr wrap="square" lIns="91438" tIns="45719" rIns="91438" bIns="45719" rtlCol="0">
            <a:spAutoFit/>
          </a:bodyPr>
          <a:lstStyle/>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Facility Access Control</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Workstation Use</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Workstation Security</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Device And media Control</a:t>
            </a:r>
          </a:p>
        </p:txBody>
      </p:sp>
      <p:sp>
        <p:nvSpPr>
          <p:cNvPr id="15" name="TextBox 14"/>
          <p:cNvSpPr txBox="1"/>
          <p:nvPr/>
        </p:nvSpPr>
        <p:spPr>
          <a:xfrm>
            <a:off x="4742823" y="1088132"/>
            <a:ext cx="1501783" cy="487054"/>
          </a:xfrm>
          <a:prstGeom prst="rect">
            <a:avLst/>
          </a:prstGeom>
          <a:noFill/>
        </p:spPr>
        <p:txBody>
          <a:bodyPr wrap="square" lIns="91438" tIns="45719" rIns="91438" bIns="45719" rtlCol="0">
            <a:spAutoFit/>
          </a:bodyPr>
          <a:lstStyle/>
          <a:p>
            <a:pPr algn="ctr">
              <a:lnSpc>
                <a:spcPct val="90000"/>
              </a:lnSpc>
              <a:spcBef>
                <a:spcPts val="600"/>
              </a:spcBef>
              <a:spcAft>
                <a:spcPts val="0"/>
              </a:spcAft>
            </a:pPr>
            <a:r>
              <a:rPr lang="en-US" sz="1400" b="1" dirty="0">
                <a:latin typeface="Times New Roman" pitchFamily="18" charset="0"/>
                <a:cs typeface="Times New Roman" pitchFamily="18" charset="0"/>
              </a:rPr>
              <a:t>Technical Safeguards</a:t>
            </a:r>
          </a:p>
        </p:txBody>
      </p:sp>
      <p:sp>
        <p:nvSpPr>
          <p:cNvPr id="16" name="TextBox 15"/>
          <p:cNvSpPr txBox="1"/>
          <p:nvPr/>
        </p:nvSpPr>
        <p:spPr>
          <a:xfrm>
            <a:off x="4742823" y="1781420"/>
            <a:ext cx="1324937" cy="1395252"/>
          </a:xfrm>
          <a:prstGeom prst="rect">
            <a:avLst/>
          </a:prstGeom>
          <a:noFill/>
        </p:spPr>
        <p:txBody>
          <a:bodyPr wrap="square" lIns="91438" tIns="45719" rIns="91438" bIns="45719" rtlCol="0">
            <a:spAutoFit/>
          </a:bodyPr>
          <a:lstStyle/>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Access Control</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Audit Control</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Integrity</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Personal or Entity Authentication</a:t>
            </a:r>
          </a:p>
          <a:p>
            <a:pPr marL="171446" indent="-171446">
              <a:spcBef>
                <a:spcPts val="600"/>
              </a:spcBef>
              <a:spcAft>
                <a:spcPts val="0"/>
              </a:spcAft>
              <a:buFont typeface="Arial" panose="020B0604020202020204" pitchFamily="34" charset="0"/>
              <a:buChar char="•"/>
            </a:pPr>
            <a:r>
              <a:rPr lang="en-US" sz="900" dirty="0">
                <a:solidFill>
                  <a:schemeClr val="bg2">
                    <a:lumMod val="50000"/>
                  </a:schemeClr>
                </a:solidFill>
                <a:latin typeface="Times New Roman" pitchFamily="18" charset="0"/>
                <a:cs typeface="Times New Roman" pitchFamily="18" charset="0"/>
              </a:rPr>
              <a:t>Transmission Security</a:t>
            </a:r>
          </a:p>
        </p:txBody>
      </p:sp>
      <p:sp>
        <p:nvSpPr>
          <p:cNvPr id="17" name="Title 1"/>
          <p:cNvSpPr>
            <a:spLocks noGrp="1"/>
          </p:cNvSpPr>
          <p:nvPr>
            <p:ph type="title"/>
          </p:nvPr>
        </p:nvSpPr>
        <p:spPr>
          <a:xfrm>
            <a:off x="191211" y="185570"/>
            <a:ext cx="5787558" cy="664797"/>
          </a:xfrm>
        </p:spPr>
        <p:txBody>
          <a:bodyPr>
            <a:normAutofit fontScale="90000"/>
          </a:bodyPr>
          <a:lstStyle/>
          <a:p>
            <a:r>
              <a:rPr lang="en-US" sz="3100" b="1" dirty="0">
                <a:solidFill>
                  <a:srgbClr val="0070C0"/>
                </a:solidFill>
                <a:latin typeface="Times New Roman" pitchFamily="18" charset="0"/>
                <a:cs typeface="Times New Roman" pitchFamily="18" charset="0"/>
              </a:rPr>
              <a:t>HIPAA Security Rule </a:t>
            </a:r>
            <a:r>
              <a:rPr lang="en-US" sz="3100" b="1" dirty="0" smtClean="0">
                <a:solidFill>
                  <a:srgbClr val="0070C0"/>
                </a:solidFill>
                <a:latin typeface="Times New Roman" pitchFamily="18" charset="0"/>
                <a:cs typeface="Times New Roman" pitchFamily="18" charset="0"/>
              </a:rPr>
              <a:t>Components</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solidFill>
                  <a:schemeClr val="bg2">
                    <a:lumMod val="50000"/>
                  </a:schemeClr>
                </a:solidFill>
                <a:latin typeface="Times New Roman" pitchFamily="18" charset="0"/>
                <a:cs typeface="Times New Roman" pitchFamily="18" charset="0"/>
              </a:rPr>
              <a:t/>
            </a:r>
            <a:br>
              <a:rPr lang="en-US" dirty="0">
                <a:solidFill>
                  <a:schemeClr val="bg2">
                    <a:lumMod val="50000"/>
                  </a:schemeClr>
                </a:solidFill>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118992668"/>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4" name="Title 1"/>
          <p:cNvSpPr>
            <a:spLocks noGrp="1"/>
          </p:cNvSpPr>
          <p:nvPr>
            <p:ph type="title"/>
          </p:nvPr>
        </p:nvSpPr>
        <p:spPr>
          <a:xfrm>
            <a:off x="191211" y="449323"/>
            <a:ext cx="5787558" cy="664797"/>
          </a:xfrm>
        </p:spPr>
        <p:txBody>
          <a:bodyPr>
            <a:normAutofit fontScale="90000"/>
          </a:bodyPr>
          <a:lstStyle/>
          <a:p>
            <a:r>
              <a:rPr lang="en-US" dirty="0">
                <a:solidFill>
                  <a:srgbClr val="0070C0"/>
                </a:solidFill>
                <a:latin typeface="Times New Roman" pitchFamily="18" charset="0"/>
                <a:cs typeface="Times New Roman" pitchFamily="18" charset="0"/>
              </a:rPr>
              <a:t/>
            </a:r>
            <a:br>
              <a:rPr lang="en-US" dirty="0">
                <a:solidFill>
                  <a:srgbClr val="0070C0"/>
                </a:solidFill>
                <a:latin typeface="Times New Roman" pitchFamily="18" charset="0"/>
                <a:cs typeface="Times New Roman" pitchFamily="18" charset="0"/>
              </a:rPr>
            </a:br>
            <a:r>
              <a:rPr lang="en-US" sz="3100" b="1" dirty="0">
                <a:solidFill>
                  <a:srgbClr val="0070C0"/>
                </a:solidFill>
                <a:latin typeface="Times New Roman" pitchFamily="18" charset="0"/>
                <a:cs typeface="Times New Roman" pitchFamily="18" charset="0"/>
              </a:rPr>
              <a:t>Scope of the </a:t>
            </a:r>
            <a:r>
              <a:rPr lang="en-US" sz="3100" b="1" dirty="0" smtClean="0">
                <a:solidFill>
                  <a:srgbClr val="0070C0"/>
                </a:solidFill>
                <a:latin typeface="Times New Roman" pitchFamily="18" charset="0"/>
                <a:cs typeface="Times New Roman" pitchFamily="18" charset="0"/>
              </a:rPr>
              <a:t>Study</a:t>
            </a:r>
            <a:r>
              <a:rPr lang="en-US" dirty="0">
                <a:solidFill>
                  <a:schemeClr val="bg2">
                    <a:lumMod val="50000"/>
                  </a:schemeClr>
                </a:solidFill>
                <a:latin typeface="Times New Roman" pitchFamily="18" charset="0"/>
                <a:cs typeface="Times New Roman" pitchFamily="18" charset="0"/>
              </a:rPr>
              <a:t/>
            </a:r>
            <a:br>
              <a:rPr lang="en-US" dirty="0">
                <a:solidFill>
                  <a:schemeClr val="bg2">
                    <a:lumMod val="50000"/>
                  </a:schemeClr>
                </a:solidFill>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solidFill>
                  <a:schemeClr val="bg2">
                    <a:lumMod val="50000"/>
                  </a:schemeClr>
                </a:solidFill>
                <a:latin typeface="Times New Roman" pitchFamily="18" charset="0"/>
                <a:cs typeface="Times New Roman" pitchFamily="18" charset="0"/>
              </a:rPr>
              <a:t/>
            </a:r>
            <a:br>
              <a:rPr lang="en-US" dirty="0">
                <a:solidFill>
                  <a:schemeClr val="bg2">
                    <a:lumMod val="50000"/>
                  </a:schemeClr>
                </a:solidFill>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sz="half" idx="1"/>
          </p:nvPr>
        </p:nvSpPr>
        <p:spPr>
          <a:xfrm>
            <a:off x="211993" y="1432454"/>
            <a:ext cx="6217783" cy="3200400"/>
          </a:xfrm>
        </p:spPr>
        <p:txBody>
          <a:bodyPr>
            <a:normAutofit/>
          </a:bodyPr>
          <a:lstStyle/>
          <a:p>
            <a:pPr algn="just">
              <a:lnSpc>
                <a:spcPct val="150000"/>
              </a:lnSpc>
            </a:pPr>
            <a:r>
              <a:rPr lang="en-US" sz="1200" dirty="0" smtClean="0">
                <a:latin typeface="Times New Roman" pitchFamily="18" charset="0"/>
                <a:cs typeface="Times New Roman" pitchFamily="18" charset="0"/>
              </a:rPr>
              <a:t>The study aims to assess the knowledge about HIPAA as a concept amongst the support employees. The study also intends to measure the awareness of the support employees about the existing measures being taken by the organization in order to abide by HIPAA rule.</a:t>
            </a:r>
          </a:p>
          <a:p>
            <a:pPr algn="just">
              <a:lnSpc>
                <a:spcPct val="150000"/>
              </a:lnSpc>
            </a:pPr>
            <a:r>
              <a:rPr lang="en-US" sz="1200" dirty="0" smtClean="0">
                <a:latin typeface="Times New Roman" pitchFamily="18" charset="0"/>
                <a:cs typeface="Times New Roman" pitchFamily="18" charset="0"/>
              </a:rPr>
              <a:t>The study does not intend to measure/audit HIPAA rule compliance within the organization. It only intends to measure the knowledge and awareness of the support employees on HIPAA</a:t>
            </a:r>
            <a:r>
              <a:rPr lang="en-US" sz="1200" dirty="0" smtClean="0"/>
              <a:t>.</a:t>
            </a:r>
            <a:endParaRPr lang="en-US" sz="1200" dirty="0"/>
          </a:p>
        </p:txBody>
      </p:sp>
    </p:spTree>
    <p:extLst>
      <p:ext uri="{BB962C8B-B14F-4D97-AF65-F5344CB8AC3E}">
        <p14:creationId xmlns:p14="http://schemas.microsoft.com/office/powerpoint/2010/main" xmlns="" val="2765653518"/>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3"/>
          <p:cNvPicPr>
            <a:picLocks noChangeAspect="1" noChangeArrowheads="1"/>
          </p:cNvPicPr>
          <p:nvPr/>
        </p:nvPicPr>
        <p:blipFill>
          <a:blip r:embed="rId2"/>
          <a:srcRect/>
          <a:stretch>
            <a:fillRect/>
          </a:stretch>
        </p:blipFill>
        <p:spPr bwMode="auto">
          <a:xfrm>
            <a:off x="0" y="0"/>
            <a:ext cx="6837363" cy="5127625"/>
          </a:xfrm>
          <a:prstGeom prst="rect">
            <a:avLst/>
          </a:prstGeom>
          <a:noFill/>
          <a:ln w="9525">
            <a:noFill/>
            <a:miter lim="800000"/>
            <a:headEnd/>
            <a:tailEnd/>
          </a:ln>
          <a:effectLst/>
        </p:spPr>
      </p:pic>
      <p:cxnSp>
        <p:nvCxnSpPr>
          <p:cNvPr id="12" name="Straight Connector 11"/>
          <p:cNvCxnSpPr/>
          <p:nvPr/>
        </p:nvCxnSpPr>
        <p:spPr>
          <a:xfrm>
            <a:off x="3188968" y="3074312"/>
            <a:ext cx="0" cy="280635"/>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
        <p:nvSpPr>
          <p:cNvPr id="14" name="Title 1"/>
          <p:cNvSpPr>
            <a:spLocks noGrp="1"/>
          </p:cNvSpPr>
          <p:nvPr>
            <p:ph type="title"/>
          </p:nvPr>
        </p:nvSpPr>
        <p:spPr>
          <a:xfrm>
            <a:off x="205739" y="480605"/>
            <a:ext cx="5260563" cy="664797"/>
          </a:xfrm>
        </p:spPr>
        <p:txBody>
          <a:bodyPr>
            <a:normAutofit/>
          </a:bodyPr>
          <a:lstStyle/>
          <a:p>
            <a:r>
              <a:rPr lang="en-US" dirty="0">
                <a:solidFill>
                  <a:schemeClr val="bg2">
                    <a:lumMod val="50000"/>
                  </a:schemeClr>
                </a:solidFill>
              </a:rPr>
              <a:t/>
            </a:r>
            <a:br>
              <a:rPr lang="en-US" dirty="0">
                <a:solidFill>
                  <a:schemeClr val="bg2">
                    <a:lumMod val="50000"/>
                  </a:schemeClr>
                </a:solidFill>
              </a:rPr>
            </a:br>
            <a:endParaRPr lang="en-US" dirty="0"/>
          </a:p>
        </p:txBody>
      </p:sp>
      <p:sp>
        <p:nvSpPr>
          <p:cNvPr id="3" name="Content Placeholder 2"/>
          <p:cNvSpPr>
            <a:spLocks noGrp="1"/>
          </p:cNvSpPr>
          <p:nvPr>
            <p:ph sz="half" idx="1"/>
          </p:nvPr>
        </p:nvSpPr>
        <p:spPr>
          <a:xfrm>
            <a:off x="205739" y="1121781"/>
            <a:ext cx="6331248" cy="1206449"/>
          </a:xfrm>
        </p:spPr>
        <p:txBody>
          <a:bodyPr>
            <a:normAutofit/>
          </a:bodyPr>
          <a:lstStyle/>
          <a:p>
            <a:pPr algn="just">
              <a:lnSpc>
                <a:spcPct val="150000"/>
              </a:lnSpc>
            </a:pPr>
            <a:r>
              <a:rPr lang="en-US" sz="1400" b="1" dirty="0" smtClean="0">
                <a:latin typeface="Times New Roman" pitchFamily="18" charset="0"/>
                <a:cs typeface="Times New Roman" pitchFamily="18" charset="0"/>
              </a:rPr>
              <a:t>Objective</a:t>
            </a:r>
          </a:p>
          <a:p>
            <a:pPr algn="just">
              <a:lnSpc>
                <a:spcPct val="150000"/>
              </a:lnSpc>
            </a:pPr>
            <a:r>
              <a:rPr lang="en-US" sz="1200" dirty="0" smtClean="0">
                <a:latin typeface="Times New Roman" pitchFamily="18" charset="0"/>
                <a:cs typeface="Times New Roman" pitchFamily="18" charset="0"/>
              </a:rPr>
              <a:t>To assess the HIPPA knowledge and awareness within </a:t>
            </a:r>
            <a:r>
              <a:rPr lang="en-US" sz="1200" dirty="0">
                <a:latin typeface="Times New Roman" pitchFamily="18" charset="0"/>
                <a:cs typeface="Times New Roman" pitchFamily="18" charset="0"/>
              </a:rPr>
              <a:t>s</a:t>
            </a:r>
            <a:r>
              <a:rPr lang="en-US" sz="1200" dirty="0" smtClean="0">
                <a:latin typeface="Times New Roman" pitchFamily="18" charset="0"/>
                <a:cs typeface="Times New Roman" pitchFamily="18" charset="0"/>
              </a:rPr>
              <a:t>upport projects based on the study findings.</a:t>
            </a:r>
          </a:p>
        </p:txBody>
      </p:sp>
      <p:cxnSp>
        <p:nvCxnSpPr>
          <p:cNvPr id="6" name="Straight Connector 5"/>
          <p:cNvCxnSpPr/>
          <p:nvPr/>
        </p:nvCxnSpPr>
        <p:spPr>
          <a:xfrm>
            <a:off x="4261497" y="3358484"/>
            <a:ext cx="0" cy="194529"/>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flipH="1">
            <a:off x="2109591" y="3358484"/>
            <a:ext cx="1079378" cy="0"/>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2109590" y="3351411"/>
            <a:ext cx="0" cy="203545"/>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
        <p:nvSpPr>
          <p:cNvPr id="9" name="Rounded Rectangle 8"/>
          <p:cNvSpPr/>
          <p:nvPr/>
        </p:nvSpPr>
        <p:spPr>
          <a:xfrm>
            <a:off x="2123288" y="2612402"/>
            <a:ext cx="2145059" cy="461911"/>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tx2"/>
                </a:solidFill>
              </a:rPr>
              <a:t>Assessment</a:t>
            </a:r>
          </a:p>
        </p:txBody>
      </p:sp>
      <p:sp>
        <p:nvSpPr>
          <p:cNvPr id="10" name="Rounded Rectangle 9"/>
          <p:cNvSpPr/>
          <p:nvPr/>
        </p:nvSpPr>
        <p:spPr>
          <a:xfrm>
            <a:off x="3452697" y="3553014"/>
            <a:ext cx="2145059" cy="461911"/>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tx2"/>
                </a:solidFill>
              </a:rPr>
              <a:t>HIPAA Compliance Awareness</a:t>
            </a:r>
          </a:p>
        </p:txBody>
      </p:sp>
      <p:sp>
        <p:nvSpPr>
          <p:cNvPr id="11" name="Rounded Rectangle 10"/>
          <p:cNvSpPr/>
          <p:nvPr/>
        </p:nvSpPr>
        <p:spPr>
          <a:xfrm>
            <a:off x="1050758" y="3554956"/>
            <a:ext cx="2145059" cy="458029"/>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wrap="square" lIns="182876" tIns="137156" rIns="137156" bIns="137156" rtlCol="0" anchor="ctr">
            <a:noAutofit/>
          </a:bodyPr>
          <a:lstStyle/>
          <a:p>
            <a:pPr algn="ctr">
              <a:lnSpc>
                <a:spcPct val="90000"/>
              </a:lnSpc>
              <a:spcBef>
                <a:spcPts val="600"/>
              </a:spcBef>
              <a:spcAft>
                <a:spcPts val="0"/>
              </a:spcAft>
            </a:pPr>
            <a:r>
              <a:rPr lang="en-US" sz="1400" b="1" dirty="0" smtClean="0">
                <a:solidFill>
                  <a:schemeClr val="tx2"/>
                </a:solidFill>
              </a:rPr>
              <a:t>HIPAA Knowledge</a:t>
            </a:r>
          </a:p>
        </p:txBody>
      </p:sp>
      <p:cxnSp>
        <p:nvCxnSpPr>
          <p:cNvPr id="13" name="Straight Connector 12"/>
          <p:cNvCxnSpPr/>
          <p:nvPr/>
        </p:nvCxnSpPr>
        <p:spPr>
          <a:xfrm flipH="1">
            <a:off x="3168424" y="3351410"/>
            <a:ext cx="1099922" cy="7074"/>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
        <p:nvSpPr>
          <p:cNvPr id="15" name="Title 1"/>
          <p:cNvSpPr txBox="1">
            <a:spLocks/>
          </p:cNvSpPr>
          <p:nvPr/>
        </p:nvSpPr>
        <p:spPr bwMode="auto">
          <a:xfrm>
            <a:off x="205739" y="274325"/>
            <a:ext cx="5260563" cy="66479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r>
              <a:rPr lang="en-US" sz="2800" b="1" dirty="0">
                <a:solidFill>
                  <a:srgbClr val="0070C0"/>
                </a:solidFill>
                <a:latin typeface="Times New Roman" pitchFamily="18" charset="0"/>
                <a:cs typeface="Times New Roman" pitchFamily="18" charset="0"/>
              </a:rPr>
              <a:t>Study Objectives</a:t>
            </a:r>
            <a:r>
              <a:rPr lang="en-US" sz="2800" kern="0" dirty="0" smtClean="0">
                <a:solidFill>
                  <a:schemeClr val="bg2">
                    <a:lumMod val="50000"/>
                  </a:schemeClr>
                </a:solidFill>
                <a:latin typeface="Times New Roman" pitchFamily="18" charset="0"/>
                <a:cs typeface="Times New Roman" pitchFamily="18" charset="0"/>
              </a:rPr>
              <a:t/>
            </a:r>
            <a:br>
              <a:rPr lang="en-US" sz="2800" kern="0" dirty="0" smtClean="0">
                <a:solidFill>
                  <a:schemeClr val="bg2">
                    <a:lumMod val="50000"/>
                  </a:schemeClr>
                </a:solidFill>
                <a:latin typeface="Times New Roman" pitchFamily="18" charset="0"/>
                <a:cs typeface="Times New Roman" pitchFamily="18" charset="0"/>
              </a:rPr>
            </a:br>
            <a:endParaRPr lang="en-US" sz="2800" kern="0" dirty="0">
              <a:latin typeface="Times New Roman" pitchFamily="18" charset="0"/>
              <a:cs typeface="Times New Roman" pitchFamily="18" charset="0"/>
            </a:endParaRPr>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graphicFrame>
        <p:nvGraphicFramePr>
          <p:cNvPr id="4" name="Content Placeholder 3"/>
          <p:cNvGraphicFramePr>
            <a:graphicFrameLocks noGrp="1"/>
          </p:cNvGraphicFramePr>
          <p:nvPr>
            <p:ph sz="half" idx="1"/>
            <p:extLst>
              <p:ext uri="{D42A27DB-BD31-4B8C-83A1-F6EECF244321}">
                <p14:modId xmlns:p14="http://schemas.microsoft.com/office/powerpoint/2010/main" xmlns="" val="1829344026"/>
              </p:ext>
            </p:extLst>
          </p:nvPr>
        </p:nvGraphicFramePr>
        <p:xfrm>
          <a:off x="116998" y="894896"/>
          <a:ext cx="6545060" cy="37183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itle 1"/>
          <p:cNvSpPr txBox="1">
            <a:spLocks/>
          </p:cNvSpPr>
          <p:nvPr/>
        </p:nvSpPr>
        <p:spPr bwMode="auto">
          <a:xfrm>
            <a:off x="194819" y="230099"/>
            <a:ext cx="5787558" cy="664797"/>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97500"/>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r>
              <a:rPr lang="en-US" sz="2800" b="1" kern="0" dirty="0">
                <a:solidFill>
                  <a:srgbClr val="0070C0"/>
                </a:solidFill>
                <a:cs typeface="Times New Roman" pitchFamily="18" charset="0"/>
              </a:rPr>
              <a:t>Study Methodology</a:t>
            </a:r>
          </a:p>
        </p:txBody>
      </p:sp>
    </p:spTree>
    <p:extLst>
      <p:ext uri="{BB962C8B-B14F-4D97-AF65-F5344CB8AC3E}">
        <p14:creationId xmlns:p14="http://schemas.microsoft.com/office/powerpoint/2010/main" xmlns="" val="3979264867"/>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3"/>
          <a:srcRect/>
          <a:stretch>
            <a:fillRect/>
          </a:stretch>
        </p:blipFill>
        <p:spPr bwMode="auto">
          <a:xfrm>
            <a:off x="9525" y="7938"/>
            <a:ext cx="6837363" cy="5127625"/>
          </a:xfrm>
          <a:prstGeom prst="rect">
            <a:avLst/>
          </a:prstGeom>
          <a:noFill/>
          <a:ln w="9525">
            <a:noFill/>
            <a:miter lim="800000"/>
            <a:headEnd/>
            <a:tailEnd/>
          </a:ln>
          <a:effectLst/>
        </p:spPr>
      </p:pic>
      <p:sp>
        <p:nvSpPr>
          <p:cNvPr id="3" name="Title 2"/>
          <p:cNvSpPr txBox="1">
            <a:spLocks/>
          </p:cNvSpPr>
          <p:nvPr/>
        </p:nvSpPr>
        <p:spPr bwMode="auto">
          <a:xfrm>
            <a:off x="185113" y="161186"/>
            <a:ext cx="5966460" cy="367516"/>
          </a:xfrm>
          <a:prstGeom prst="rect">
            <a:avLst/>
          </a:prstGeom>
          <a:noFill/>
          <a:ln w="9525">
            <a:noFill/>
            <a:miter lim="800000"/>
            <a:headEnd/>
            <a:tailEnd/>
          </a:ln>
        </p:spPr>
        <p:txBody>
          <a:bodyPr vert="horz" wrap="square" lIns="0" tIns="0" rIns="0" bIns="0" numCol="1" anchor="t" anchorCtr="0" compatLnSpc="1">
            <a:prstTxWarp prst="textNoShape">
              <a:avLst/>
            </a:prstTxWarp>
            <a:normAutofit lnSpcReduction="10000"/>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endParaRPr lang="en-US" sz="2800" b="1" kern="0" dirty="0">
              <a:latin typeface="+mj-lt"/>
              <a:cs typeface="Times New Roman" pitchFamily="18" charset="0"/>
            </a:endParaRPr>
          </a:p>
        </p:txBody>
      </p:sp>
      <p:sp>
        <p:nvSpPr>
          <p:cNvPr id="4" name="Title 2"/>
          <p:cNvSpPr txBox="1">
            <a:spLocks/>
          </p:cNvSpPr>
          <p:nvPr/>
        </p:nvSpPr>
        <p:spPr bwMode="auto">
          <a:xfrm>
            <a:off x="185113" y="666486"/>
            <a:ext cx="5831223" cy="356456"/>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pPr algn="ctr"/>
            <a:r>
              <a:rPr lang="en-US" sz="1200" b="1" dirty="0" smtClean="0">
                <a:solidFill>
                  <a:sysClr val="windowText" lastClr="000000"/>
                </a:solidFill>
                <a:latin typeface="Times New Roman" pitchFamily="18" charset="0"/>
                <a:ea typeface="+mn-ea"/>
                <a:cs typeface="Times New Roman" pitchFamily="18" charset="0"/>
              </a:rPr>
              <a:t>HIPAA Knowledge Assessment Result for Support Employees</a:t>
            </a:r>
            <a:endParaRPr lang="en-US" sz="1200" b="1" dirty="0">
              <a:solidFill>
                <a:sysClr val="windowText" lastClr="000000"/>
              </a:solidFill>
              <a:latin typeface="Times New Roman" pitchFamily="18" charset="0"/>
              <a:ea typeface="+mn-ea"/>
              <a:cs typeface="Times New Roman" pitchFamily="18" charset="0"/>
            </a:endParaRPr>
          </a:p>
        </p:txBody>
      </p:sp>
      <p:sp>
        <p:nvSpPr>
          <p:cNvPr id="13" name="Rectangle 12"/>
          <p:cNvSpPr/>
          <p:nvPr/>
        </p:nvSpPr>
        <p:spPr>
          <a:xfrm>
            <a:off x="127899" y="4912670"/>
            <a:ext cx="6532674" cy="230830"/>
          </a:xfrm>
          <a:prstGeom prst="rect">
            <a:avLst/>
          </a:prstGeom>
          <a:noFill/>
        </p:spPr>
        <p:txBody>
          <a:bodyPr wrap="square" lIns="91438" tIns="45719" rIns="91438" bIns="45719" rtlCol="0">
            <a:spAutoFit/>
          </a:bodyPr>
          <a:lstStyle/>
          <a:p>
            <a:pPr>
              <a:spcBef>
                <a:spcPts val="600"/>
              </a:spcBef>
              <a:spcAft>
                <a:spcPts val="0"/>
              </a:spcAft>
              <a:buClr>
                <a:schemeClr val="bg1"/>
              </a:buClr>
            </a:pPr>
            <a:r>
              <a:rPr lang="en-US" sz="900" dirty="0" smtClean="0">
                <a:solidFill>
                  <a:schemeClr val="bg2">
                    <a:lumMod val="50000"/>
                  </a:schemeClr>
                </a:solidFill>
                <a:latin typeface="Times New Roman" pitchFamily="18" charset="0"/>
                <a:cs typeface="Times New Roman" pitchFamily="18" charset="0"/>
              </a:rPr>
              <a:t>Note: The </a:t>
            </a:r>
            <a:r>
              <a:rPr lang="en-US" sz="900" dirty="0">
                <a:solidFill>
                  <a:schemeClr val="bg2">
                    <a:lumMod val="50000"/>
                  </a:schemeClr>
                </a:solidFill>
                <a:latin typeface="Times New Roman" pitchFamily="18" charset="0"/>
                <a:cs typeface="Times New Roman" pitchFamily="18" charset="0"/>
              </a:rPr>
              <a:t>result of the study group was grouped into four sections based upon </a:t>
            </a:r>
            <a:r>
              <a:rPr lang="en-US" sz="900" dirty="0" smtClean="0">
                <a:solidFill>
                  <a:schemeClr val="bg2">
                    <a:lumMod val="50000"/>
                  </a:schemeClr>
                </a:solidFill>
                <a:latin typeface="Times New Roman" pitchFamily="18" charset="0"/>
                <a:cs typeface="Times New Roman" pitchFamily="18" charset="0"/>
              </a:rPr>
              <a:t>respondents score</a:t>
            </a:r>
            <a:endParaRPr lang="en-US" sz="900" dirty="0">
              <a:solidFill>
                <a:schemeClr val="bg2">
                  <a:lumMod val="50000"/>
                </a:schemeClr>
              </a:solidFill>
              <a:latin typeface="Times New Roman" pitchFamily="18" charset="0"/>
              <a:cs typeface="Times New Roman" pitchFamily="18" charset="0"/>
            </a:endParaRPr>
          </a:p>
        </p:txBody>
      </p:sp>
      <p:sp>
        <p:nvSpPr>
          <p:cNvPr id="23" name="Title 1"/>
          <p:cNvSpPr txBox="1">
            <a:spLocks/>
          </p:cNvSpPr>
          <p:nvPr/>
        </p:nvSpPr>
        <p:spPr bwMode="auto">
          <a:xfrm>
            <a:off x="185113" y="239222"/>
            <a:ext cx="5787558" cy="664797"/>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97500"/>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endParaRPr lang="en-US" sz="2800" b="1" kern="0" dirty="0">
              <a:solidFill>
                <a:srgbClr val="0070C0"/>
              </a:solidFill>
              <a:cs typeface="Times New Roman" pitchFamily="18" charset="0"/>
            </a:endParaRPr>
          </a:p>
        </p:txBody>
      </p:sp>
      <p:sp>
        <p:nvSpPr>
          <p:cNvPr id="24" name="Rectangle 23"/>
          <p:cNvSpPr/>
          <p:nvPr/>
        </p:nvSpPr>
        <p:spPr>
          <a:xfrm>
            <a:off x="185113" y="151601"/>
            <a:ext cx="5966460" cy="461663"/>
          </a:xfrm>
          <a:prstGeom prst="rect">
            <a:avLst/>
          </a:prstGeom>
        </p:spPr>
        <p:txBody>
          <a:bodyPr wrap="square" lIns="91438" tIns="45719" rIns="91438" bIns="45719">
            <a:spAutoFit/>
          </a:bodyPr>
          <a:lstStyle/>
          <a:p>
            <a:r>
              <a:rPr lang="en-US" b="1" kern="0" dirty="0">
                <a:solidFill>
                  <a:srgbClr val="0070C0"/>
                </a:solidFill>
                <a:latin typeface="Times New Roman" pitchFamily="18" charset="0"/>
                <a:cs typeface="Times New Roman" pitchFamily="18" charset="0"/>
              </a:rPr>
              <a:t>Study Findings</a:t>
            </a:r>
          </a:p>
        </p:txBody>
      </p:sp>
      <p:pic>
        <p:nvPicPr>
          <p:cNvPr id="141314" name="Picture 2"/>
          <p:cNvPicPr>
            <a:picLocks noChangeAspect="1" noChangeArrowheads="1"/>
          </p:cNvPicPr>
          <p:nvPr/>
        </p:nvPicPr>
        <p:blipFill>
          <a:blip r:embed="rId4"/>
          <a:srcRect/>
          <a:stretch>
            <a:fillRect/>
          </a:stretch>
        </p:blipFill>
        <p:spPr bwMode="auto">
          <a:xfrm>
            <a:off x="1039092" y="935183"/>
            <a:ext cx="4686300" cy="2826326"/>
          </a:xfrm>
          <a:prstGeom prst="rect">
            <a:avLst/>
          </a:prstGeom>
          <a:noFill/>
          <a:ln w="9525">
            <a:noFill/>
            <a:miter lim="800000"/>
            <a:headEnd/>
            <a:tailEnd/>
          </a:ln>
          <a:effectLst/>
        </p:spPr>
      </p:pic>
      <p:pic>
        <p:nvPicPr>
          <p:cNvPr id="12" name="Picture 11"/>
          <p:cNvPicPr/>
          <p:nvPr/>
        </p:nvPicPr>
        <p:blipFill>
          <a:blip r:embed="rId5"/>
          <a:srcRect/>
          <a:stretch>
            <a:fillRect/>
          </a:stretch>
        </p:blipFill>
        <p:spPr bwMode="auto">
          <a:xfrm>
            <a:off x="2083031" y="3740727"/>
            <a:ext cx="2712720" cy="1261715"/>
          </a:xfrm>
          <a:prstGeom prst="rect">
            <a:avLst/>
          </a:prstGeom>
          <a:noFill/>
        </p:spPr>
      </p:pic>
    </p:spTree>
    <p:extLst>
      <p:ext uri="{BB962C8B-B14F-4D97-AF65-F5344CB8AC3E}">
        <p14:creationId xmlns:p14="http://schemas.microsoft.com/office/powerpoint/2010/main" xmlns="" val="2311960465"/>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srcRect/>
          <a:stretch>
            <a:fillRect/>
          </a:stretch>
        </p:blipFill>
        <p:spPr bwMode="auto">
          <a:xfrm>
            <a:off x="9525" y="7938"/>
            <a:ext cx="6837363" cy="5127625"/>
          </a:xfrm>
          <a:prstGeom prst="rect">
            <a:avLst/>
          </a:prstGeom>
          <a:noFill/>
          <a:ln w="9525">
            <a:noFill/>
            <a:miter lim="800000"/>
            <a:headEnd/>
            <a:tailEnd/>
          </a:ln>
          <a:effectLst/>
        </p:spPr>
      </p:pic>
      <p:sp>
        <p:nvSpPr>
          <p:cNvPr id="2" name="Title 1"/>
          <p:cNvSpPr>
            <a:spLocks noGrp="1"/>
          </p:cNvSpPr>
          <p:nvPr>
            <p:ph type="title"/>
          </p:nvPr>
        </p:nvSpPr>
        <p:spPr>
          <a:xfrm>
            <a:off x="257694" y="531658"/>
            <a:ext cx="5966460" cy="640080"/>
          </a:xfrm>
        </p:spPr>
        <p:txBody>
          <a:bodyPr>
            <a:normAutofit/>
          </a:bodyPr>
          <a:lstStyle/>
          <a:p>
            <a:r>
              <a:rPr lang="en-US" sz="1600" b="1" dirty="0" smtClean="0">
                <a:solidFill>
                  <a:sysClr val="windowText" lastClr="000000"/>
                </a:solidFill>
                <a:latin typeface="Times New Roman" pitchFamily="18" charset="0"/>
                <a:cs typeface="Times New Roman" pitchFamily="18" charset="0"/>
              </a:rPr>
              <a:t>HIPAA Knowledge Assessment Result for Support Employees</a:t>
            </a:r>
            <a:r>
              <a:rPr lang="en-US" sz="2400" b="1" dirty="0" smtClean="0">
                <a:solidFill>
                  <a:sysClr val="windowText" lastClr="000000"/>
                </a:solidFill>
                <a:latin typeface="Times New Roman" pitchFamily="18" charset="0"/>
                <a:cs typeface="Times New Roman" pitchFamily="18" charset="0"/>
              </a:rPr>
              <a:t/>
            </a:r>
            <a:br>
              <a:rPr lang="en-US" sz="2400" b="1" dirty="0" smtClean="0">
                <a:solidFill>
                  <a:sysClr val="windowText" lastClr="000000"/>
                </a:solidFill>
                <a:latin typeface="Times New Roman" pitchFamily="18" charset="0"/>
                <a:cs typeface="Times New Roman" pitchFamily="18" charset="0"/>
              </a:rPr>
            </a:br>
            <a:endParaRPr lang="en-US" dirty="0"/>
          </a:p>
        </p:txBody>
      </p:sp>
      <p:pic>
        <p:nvPicPr>
          <p:cNvPr id="1026" name="Picture 2"/>
          <p:cNvPicPr>
            <a:picLocks noChangeAspect="1" noChangeArrowheads="1"/>
          </p:cNvPicPr>
          <p:nvPr/>
        </p:nvPicPr>
        <p:blipFill>
          <a:blip r:embed="rId3"/>
          <a:srcRect/>
          <a:stretch>
            <a:fillRect/>
          </a:stretch>
        </p:blipFill>
        <p:spPr bwMode="auto">
          <a:xfrm>
            <a:off x="259774" y="1018309"/>
            <a:ext cx="5715000" cy="3730336"/>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ll_Master_Template_4x3_2014">
  <a:themeElements>
    <a:clrScheme name="Custom 2">
      <a:dk1>
        <a:srgbClr val="444444"/>
      </a:dk1>
      <a:lt1>
        <a:srgbClr val="FFFFFF"/>
      </a:lt1>
      <a:dk2>
        <a:srgbClr val="0085C3"/>
      </a:dk2>
      <a:lt2>
        <a:srgbClr val="FFFFFF"/>
      </a:lt2>
      <a:accent1>
        <a:srgbClr val="00447C"/>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9B22189F-7192-4680-991B-817A6BD1CE1E}"/>
    </a:ext>
  </a:extLst>
</a:theme>
</file>

<file path=ppt/theme/theme10.xml><?xml version="1.0" encoding="utf-8"?>
<a:theme xmlns:a="http://schemas.openxmlformats.org/drawingml/2006/main" name="Content with Dell Berry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F469E112-F6D8-4D43-9748-9846DD55536A}"/>
    </a:ext>
  </a:ext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Dell Blue background ">
  <a:themeElements>
    <a:clrScheme name="Dell new">
      <a:dk1>
        <a:srgbClr val="000000"/>
      </a:dk1>
      <a:lt1>
        <a:srgbClr val="444444"/>
      </a:lt1>
      <a:dk2>
        <a:srgbClr val="0085C3"/>
      </a:dk2>
      <a:lt2>
        <a:srgbClr val="FFFFFF"/>
      </a:lt2>
      <a:accent1>
        <a:srgbClr val="B7295A"/>
      </a:accent1>
      <a:accent2>
        <a:srgbClr val="F2AF00"/>
      </a:accent2>
      <a:accent3>
        <a:srgbClr val="7AB800"/>
      </a:accent3>
      <a:accent4>
        <a:srgbClr val="AAAAAA"/>
      </a:accent4>
      <a:accent5>
        <a:srgbClr val="6E2585"/>
      </a:accent5>
      <a:accent6>
        <a:srgbClr val="3084B6"/>
      </a:accent6>
      <a:hlink>
        <a:srgbClr val="DC5034"/>
      </a:hlink>
      <a:folHlink>
        <a:srgbClr val="D42E12"/>
      </a:folHlink>
    </a:clrScheme>
    <a:fontScheme name="Dell TTF">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nSpc>
            <a:spcPct val="90000"/>
          </a:lnSpc>
          <a:spcBef>
            <a:spcPts val="100"/>
          </a:spcBef>
          <a:spcAft>
            <a:spcPts val="100"/>
          </a:spcAft>
          <a:defRPr sz="1400" dirty="0" err="1" smtClean="0">
            <a:solidFill>
              <a:schemeClr val="tx2"/>
            </a:solidFill>
            <a:latin typeface="+mn-lt"/>
          </a:defRPr>
        </a:defPPr>
      </a:lstStyle>
    </a:txDef>
  </a:objectDefaults>
  <a:extraClrSchemeLst>
    <a:extraClrScheme>
      <a:clrScheme name="Dell new">
        <a:dk1>
          <a:srgbClr val="000000"/>
        </a:dk1>
        <a:lt1>
          <a:srgbClr val="444444"/>
        </a:lt1>
        <a:dk2>
          <a:srgbClr val="0085C3"/>
        </a:dk2>
        <a:lt2>
          <a:srgbClr val="FFFFFF"/>
        </a:lt2>
        <a:accent1>
          <a:srgbClr val="B7295A"/>
        </a:accent1>
        <a:accent2>
          <a:srgbClr val="F2AF00"/>
        </a:accent2>
        <a:accent3>
          <a:srgbClr val="7AB800"/>
        </a:accent3>
        <a:accent4>
          <a:srgbClr val="AAAAAA"/>
        </a:accent4>
        <a:accent5>
          <a:srgbClr val="6E2585"/>
        </a:accent5>
        <a:accent6>
          <a:srgbClr val="3084B6"/>
        </a:accent6>
        <a:hlink>
          <a:srgbClr val="DC5034"/>
        </a:hlink>
        <a:folHlink>
          <a:srgbClr val="D42E1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91020168-4172-4D0A-8DD7-283427979C7B}"/>
    </a:ext>
  </a:extLst>
</a:theme>
</file>

<file path=ppt/theme/theme3.xml><?xml version="1.0" encoding="utf-8"?>
<a:theme xmlns:a="http://schemas.openxmlformats.org/drawingml/2006/main" name="Content with Dell Blue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400" dirty="0" err="1" smtClean="0">
            <a:solidFill>
              <a:schemeClr val="bg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333A6442-33AA-475F-8D0D-040A11FAE05D}"/>
    </a:ext>
  </a:extLst>
</a:theme>
</file>

<file path=ppt/theme/theme4.xml><?xml version="1.0" encoding="utf-8"?>
<a:theme xmlns:a="http://schemas.openxmlformats.org/drawingml/2006/main" name="Content with Dell Gray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91D6FBCD-4207-44C8-8802-77FA6B020A02}"/>
    </a:ext>
  </a:extLst>
</a:theme>
</file>

<file path=ppt/theme/theme5.xml><?xml version="1.0" encoding="utf-8"?>
<a:theme xmlns:a="http://schemas.openxmlformats.org/drawingml/2006/main" name="Content with Dell Dark Blue footer">
  <a:themeElements>
    <a:clrScheme name="Custom 3">
      <a:dk1>
        <a:srgbClr val="444444"/>
      </a:dk1>
      <a:lt1>
        <a:srgbClr val="FFFFFF"/>
      </a:lt1>
      <a:dk2>
        <a:srgbClr val="0085C3"/>
      </a:dk2>
      <a:lt2>
        <a:srgbClr val="FFFFFF"/>
      </a:lt2>
      <a:accent1>
        <a:srgbClr val="00447C"/>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C07C6336-618A-4427-A536-218DC747F7FB}"/>
    </a:ext>
  </a:extLst>
</a:theme>
</file>

<file path=ppt/theme/theme6.xml><?xml version="1.0" encoding="utf-8"?>
<a:theme xmlns:a="http://schemas.openxmlformats.org/drawingml/2006/main" name="Content with Dell Teal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154AFBF6-8A39-4A41-9461-FB6B473F1380}"/>
    </a:ext>
  </a:extLst>
</a:theme>
</file>

<file path=ppt/theme/theme7.xml><?xml version="1.0" encoding="utf-8"?>
<a:theme xmlns:a="http://schemas.openxmlformats.org/drawingml/2006/main" name="Content with Dell Green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DFA54126-F117-4555-9F18-FFA9AAEF562C}"/>
    </a:ext>
  </a:extLst>
</a:theme>
</file>

<file path=ppt/theme/theme8.xml><?xml version="1.0" encoding="utf-8"?>
<a:theme xmlns:a="http://schemas.openxmlformats.org/drawingml/2006/main" name="Content with Dell Yellow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88718948-D5D0-41FF-8084-A174E29607EE}"/>
    </a:ext>
  </a:extLst>
</a:theme>
</file>

<file path=ppt/theme/theme9.xml><?xml version="1.0" encoding="utf-8"?>
<a:theme xmlns:a="http://schemas.openxmlformats.org/drawingml/2006/main" name="Content with Dell Dark Red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Presentation1" id="{2F71B6A1-7C15-4661-BD46-5006157744C9}" vid="{BA39641A-95D3-4CBC-AB65-6AD2EAF051B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EEBEE83C66E54EA9BED83B0A9A60DB" ma:contentTypeVersion="1" ma:contentTypeDescription="Create a new document." ma:contentTypeScope="" ma:versionID="51a43b2161297f783d65b37e357c79e9">
  <xsd:schema xmlns:xsd="http://www.w3.org/2001/XMLSchema" xmlns:p="http://schemas.microsoft.com/office/2006/metadata/properties" targetNamespace="http://schemas.microsoft.com/office/2006/metadata/properties" ma:root="true" ma:fieldsID="b9cfef283e0bc2d986a66f9ec0cdc42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A3332CB6-AB82-4DD3-8C89-C660A1C394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86FC490B-1F77-48C5-AC70-1DD939DBDF04}">
  <ds:schemaRefs>
    <ds:schemaRef ds:uri="http://schemas.microsoft.com/sharepoint/v3/contenttype/forms"/>
  </ds:schemaRefs>
</ds:datastoreItem>
</file>

<file path=customXml/itemProps3.xml><?xml version="1.0" encoding="utf-8"?>
<ds:datastoreItem xmlns:ds="http://schemas.openxmlformats.org/officeDocument/2006/customXml" ds:itemID="{0873BDD3-AA35-4F19-A12A-C6462BECFBD1}">
  <ds:schemaRefs>
    <ds:schemaRef ds:uri="http://schemas.openxmlformats.org/package/2006/metadata/core-properties"/>
    <ds:schemaRef ds:uri="http://purl.org/dc/elements/1.1/"/>
    <ds:schemaRef ds:uri="http://purl.org/dc/dcmitype/"/>
    <ds:schemaRef ds:uri="http://purl.org/dc/terms/"/>
    <ds:schemaRef ds:uri="http://schemas.microsoft.com/office/2006/metadata/propertie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Dell_Master_Template_4x3_2014</Template>
  <TotalTime>4324</TotalTime>
  <Words>636</Words>
  <Application>Microsoft Office PowerPoint</Application>
  <PresentationFormat>Custom</PresentationFormat>
  <Paragraphs>126</Paragraphs>
  <Slides>18</Slides>
  <Notes>6</Notes>
  <HiddenSlides>0</HiddenSlides>
  <MMClips>0</MMClips>
  <ScaleCrop>false</ScaleCrop>
  <HeadingPairs>
    <vt:vector size="4" baseType="variant">
      <vt:variant>
        <vt:lpstr>Theme</vt:lpstr>
      </vt:variant>
      <vt:variant>
        <vt:i4>10</vt:i4>
      </vt:variant>
      <vt:variant>
        <vt:lpstr>Slide Titles</vt:lpstr>
      </vt:variant>
      <vt:variant>
        <vt:i4>18</vt:i4>
      </vt:variant>
    </vt:vector>
  </HeadingPairs>
  <TitlesOfParts>
    <vt:vector size="28" baseType="lpstr">
      <vt:lpstr>Dell_Master_Template_4x3_2014</vt:lpstr>
      <vt:lpstr>Content Dell Blue background </vt:lpstr>
      <vt:lpstr>Content with Dell Blue footer</vt:lpstr>
      <vt:lpstr>Content with Dell Gray footer</vt:lpstr>
      <vt:lpstr>Content with Dell Dark Blue footer</vt:lpstr>
      <vt:lpstr>Content with Dell Teal footer</vt:lpstr>
      <vt:lpstr>Content with Dell Green footer</vt:lpstr>
      <vt:lpstr>Content with Dell Yellow footer</vt:lpstr>
      <vt:lpstr>Content with Dell Dark Red footer</vt:lpstr>
      <vt:lpstr>Content with Dell Berry footer</vt:lpstr>
      <vt:lpstr>HIPAA Knowledge &amp; Awareness in an EMR Support  Project </vt:lpstr>
      <vt:lpstr>What is HIPAA? </vt:lpstr>
      <vt:lpstr>Components of HIPAA  </vt:lpstr>
      <vt:lpstr>HIPAA Security Rule Components   </vt:lpstr>
      <vt:lpstr> Scope of the Study   </vt:lpstr>
      <vt:lpstr> </vt:lpstr>
      <vt:lpstr>Slide 7</vt:lpstr>
      <vt:lpstr>Slide 8</vt:lpstr>
      <vt:lpstr>HIPAA Knowledge Assessment Result for Support Employees </vt:lpstr>
      <vt:lpstr>HIPAA Knowledge Assessment Result for Support Employees </vt:lpstr>
      <vt:lpstr>HIPAA Knowledge Assessment Result for Support Employees </vt:lpstr>
      <vt:lpstr>HIPAA Knowledge Assessment Result for Support Employees </vt:lpstr>
      <vt:lpstr>HIPAA Knowledge Assessment Result for Support Employees </vt:lpstr>
      <vt:lpstr>HIPAA Compliance Awareness Assessment Result for Support Employees</vt:lpstr>
      <vt:lpstr>HIPAA Compliance Awareness Assessment Result for Support Employees</vt:lpstr>
      <vt:lpstr> Current Organizational Security Measures</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keywords>Restricted</cp:keywords>
  <cp:lastModifiedBy>SSS</cp:lastModifiedBy>
  <cp:revision>343</cp:revision>
  <cp:lastPrinted>2014-02-14T16:26:12Z</cp:lastPrinted>
  <dcterms:created xsi:type="dcterms:W3CDTF">2016-04-21T15:44:44Z</dcterms:created>
  <dcterms:modified xsi:type="dcterms:W3CDTF">2016-05-19T05:49:08Z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0x010100EAEEBEE83C66E54EA9BED83B0A9A60DB</vt:lpwstr>
  </property>
  <property fmtid="{D5CDD505-2E9C-101B-9397-08002B2CF9AE}" pid="3" name="TitusGUID">
    <vt:lpwstr>5c00e2e7-5a12-4c10-a680-7f15154c800e</vt:lpwstr>
  </property>
  <property fmtid="{D5CDD505-2E9C-101B-9397-08002B2CF9AE}" pid="4" name="DellClassification">
    <vt:lpwstr>Restricted</vt:lpwstr>
  </property>
  <property fmtid="{D5CDD505-2E9C-101B-9397-08002B2CF9AE}" pid="5" name="DellSubLabels">
    <vt:lpwstr/>
  </property>
  <property fmtid="{D5CDD505-2E9C-101B-9397-08002B2CF9AE}" pid="6" name="DellVisual Markings (PPT)">
    <vt:lpwstr>Classification Footer</vt:lpwstr>
  </property>
  <property fmtid="{D5CDD505-2E9C-101B-9397-08002B2CF9AE}" pid="7" name="titusconfig">
    <vt:lpwstr>1.1AMER</vt:lpwstr>
  </property>
</Properties>
</file>