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4"/>
  </p:sldMasterIdLst>
  <p:notesMasterIdLst>
    <p:notesMasterId r:id="rId20"/>
  </p:notesMasterIdLst>
  <p:sldIdLst>
    <p:sldId id="256" r:id="rId5"/>
    <p:sldId id="302" r:id="rId6"/>
    <p:sldId id="258" r:id="rId7"/>
    <p:sldId id="305" r:id="rId8"/>
    <p:sldId id="314" r:id="rId9"/>
    <p:sldId id="320" r:id="rId10"/>
    <p:sldId id="307" r:id="rId11"/>
    <p:sldId id="315" r:id="rId12"/>
    <p:sldId id="260" r:id="rId13"/>
    <p:sldId id="308" r:id="rId14"/>
    <p:sldId id="313" r:id="rId15"/>
    <p:sldId id="317" r:id="rId16"/>
    <p:sldId id="267" r:id="rId17"/>
    <p:sldId id="311"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598D"/>
    <a:srgbClr val="646C92"/>
    <a:srgbClr val="5A6B76"/>
    <a:srgbClr val="5A6E6E"/>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5934"/>
  </p:normalViewPr>
  <p:slideViewPr>
    <p:cSldViewPr snapToGrid="0">
      <p:cViewPr varScale="1">
        <p:scale>
          <a:sx n="67" d="100"/>
          <a:sy n="67" d="100"/>
        </p:scale>
        <p:origin x="568" y="44"/>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8AD652-A6FC-48C1-8F8D-64A55245C12B}" type="doc">
      <dgm:prSet loTypeId="urn:microsoft.com/office/officeart/2016/7/layout/LinearBlockProcessNumbered#1" loCatId="process" qsTypeId="urn:microsoft.com/office/officeart/2005/8/quickstyle/simple1" qsCatId="simple" csTypeId="urn:microsoft.com/office/officeart/2005/8/colors/colorful2" csCatId="colorful" phldr="1"/>
      <dgm:spPr/>
      <dgm:t>
        <a:bodyPr/>
        <a:lstStyle/>
        <a:p>
          <a:endParaRPr lang="en-US"/>
        </a:p>
      </dgm:t>
    </dgm:pt>
    <dgm:pt modelId="{BBEA2B22-7A9C-4946-B437-2C636ADC7313}">
      <dgm:prSet custT="1"/>
      <dgm:spPr>
        <a:solidFill>
          <a:srgbClr val="68598D"/>
        </a:solidFill>
      </dgm:spPr>
      <dgm:t>
        <a:bodyPr/>
        <a:lstStyle/>
        <a:p>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 improve the awareness and attitude towards the usage of FP products and services in reproductive age group.</a:t>
          </a:r>
          <a:endParaRPr lang="en-US" sz="1600" dirty="0">
            <a:solidFill>
              <a:schemeClr val="tx1"/>
            </a:solidFill>
          </a:endParaRPr>
        </a:p>
      </dgm:t>
    </dgm:pt>
    <dgm:pt modelId="{BFF29A81-E8C9-4AFB-BE4A-A8582D8FB3FD}" type="parTrans" cxnId="{85394E1A-F95A-4761-94B8-F865AE01D8D0}">
      <dgm:prSet/>
      <dgm:spPr/>
      <dgm:t>
        <a:bodyPr/>
        <a:lstStyle/>
        <a:p>
          <a:endParaRPr lang="en-US"/>
        </a:p>
      </dgm:t>
    </dgm:pt>
    <dgm:pt modelId="{C2E1395A-B275-47E8-BC9B-288AF8DC30EC}" type="sibTrans" cxnId="{85394E1A-F95A-4761-94B8-F865AE01D8D0}">
      <dgm:prSet phldrT="03" phldr="0"/>
      <dgm:spPr/>
      <dgm:t>
        <a:bodyPr/>
        <a:lstStyle/>
        <a:p>
          <a:r>
            <a:rPr lang="en-US"/>
            <a:t>03</a:t>
          </a:r>
          <a:endParaRPr lang="en-US" dirty="0"/>
        </a:p>
      </dgm:t>
    </dgm:pt>
    <dgm:pt modelId="{9D4330AA-0AF9-48A8-A4BB-D394B7C42DFB}">
      <dgm:prSet custT="1"/>
      <dgm:spPr/>
      <dgm:t>
        <a:bodyPr/>
        <a:lstStyle/>
        <a:p>
          <a:r>
            <a:rPr lang="en-US" sz="1600" b="1" dirty="0">
              <a:solidFill>
                <a:schemeClr val="tx1"/>
              </a:solidFill>
              <a:latin typeface="Times New Roman" panose="02020603050405020304" pitchFamily="18" charset="0"/>
              <a:cs typeface="Times New Roman" panose="02020603050405020304" pitchFamily="18" charset="0"/>
            </a:rPr>
            <a:t>To study impact of COVID-19 on India’s Supply Chain for Family Planning Commodities and services.</a:t>
          </a:r>
          <a:endParaRPr lang="en-IN" sz="1600" b="1" dirty="0">
            <a:solidFill>
              <a:schemeClr val="tx1"/>
            </a:solidFill>
            <a:latin typeface="Times New Roman" panose="02020603050405020304" pitchFamily="18" charset="0"/>
            <a:cs typeface="Times New Roman" panose="02020603050405020304" pitchFamily="18" charset="0"/>
          </a:endParaRPr>
        </a:p>
      </dgm:t>
    </dgm:pt>
    <dgm:pt modelId="{F30AD1CE-8CD2-4044-ADE2-1DD51B3E9CD8}" type="parTrans" cxnId="{BBB7BE30-1C81-4040-A3C8-99B259B4B510}">
      <dgm:prSet/>
      <dgm:spPr/>
      <dgm:t>
        <a:bodyPr/>
        <a:lstStyle/>
        <a:p>
          <a:endParaRPr lang="en-IN"/>
        </a:p>
      </dgm:t>
    </dgm:pt>
    <dgm:pt modelId="{5767CF2C-34D8-4369-B156-7694AA3580F6}" type="sibTrans" cxnId="{BBB7BE30-1C81-4040-A3C8-99B259B4B510}">
      <dgm:prSet phldrT="01" phldr="0"/>
      <dgm:spPr/>
      <dgm:t>
        <a:bodyPr/>
        <a:lstStyle/>
        <a:p>
          <a:r>
            <a:rPr lang="en-IN"/>
            <a:t>01</a:t>
          </a:r>
          <a:endParaRPr lang="en-IN" dirty="0"/>
        </a:p>
      </dgm:t>
    </dgm:pt>
    <dgm:pt modelId="{62B0860E-8E81-40BE-B433-817EC2A499A9}">
      <dgm:prSet custT="1"/>
      <dgm:spPr/>
      <dgm:t>
        <a:bodyPr/>
        <a:lstStyle/>
        <a:p>
          <a:r>
            <a:rPr lang="en-US" sz="1600" b="1" dirty="0">
              <a:solidFill>
                <a:schemeClr val="tx1"/>
              </a:solidFill>
              <a:latin typeface="Times New Roman" panose="02020603050405020304" pitchFamily="18" charset="0"/>
              <a:cs typeface="Times New Roman" panose="02020603050405020304" pitchFamily="18" charset="0"/>
            </a:rPr>
            <a:t>To find the factors that are barriers in effective supply chain mechanism of FP commodities and services.</a:t>
          </a:r>
          <a:endParaRPr lang="en-IN" sz="1600" b="1" dirty="0">
            <a:solidFill>
              <a:schemeClr val="tx1"/>
            </a:solidFill>
            <a:latin typeface="Times New Roman" panose="02020603050405020304" pitchFamily="18" charset="0"/>
            <a:cs typeface="Times New Roman" panose="02020603050405020304" pitchFamily="18" charset="0"/>
          </a:endParaRPr>
        </a:p>
      </dgm:t>
    </dgm:pt>
    <dgm:pt modelId="{B1516108-23D5-414B-9046-047A20524828}" type="parTrans" cxnId="{0052A7DF-F80A-438D-885B-2E35D9450E4F}">
      <dgm:prSet/>
      <dgm:spPr/>
      <dgm:t>
        <a:bodyPr/>
        <a:lstStyle/>
        <a:p>
          <a:endParaRPr lang="en-IN"/>
        </a:p>
      </dgm:t>
    </dgm:pt>
    <dgm:pt modelId="{E320AAF3-10FF-4645-BF1F-83D9E3604E1A}" type="sibTrans" cxnId="{0052A7DF-F80A-438D-885B-2E35D9450E4F}">
      <dgm:prSet phldrT="02" phldr="0"/>
      <dgm:spPr/>
      <dgm:t>
        <a:bodyPr/>
        <a:lstStyle/>
        <a:p>
          <a:r>
            <a:rPr lang="en-IN"/>
            <a:t>02</a:t>
          </a:r>
          <a:endParaRPr lang="en-IN" dirty="0"/>
        </a:p>
      </dgm:t>
    </dgm:pt>
    <dgm:pt modelId="{3D01592A-FFBB-42BB-BD26-8907674EFC4F}">
      <dgm:prSet custT="1"/>
      <dgm:spPr/>
      <dgm:t>
        <a:bodyPr/>
        <a:lstStyle/>
        <a:p>
          <a:r>
            <a:rPr lang="en-US" sz="1400" b="1" dirty="0">
              <a:solidFill>
                <a:schemeClr val="tx1"/>
              </a:solidFill>
            </a:rPr>
            <a:t>To study support mechanism from various Development Partners in strengthening the supply chain for FP commodities and services.</a:t>
          </a:r>
          <a:endParaRPr lang="en-IN" sz="1400" b="1" dirty="0">
            <a:solidFill>
              <a:schemeClr val="tx1"/>
            </a:solidFill>
          </a:endParaRPr>
        </a:p>
      </dgm:t>
    </dgm:pt>
    <dgm:pt modelId="{1A4DDD44-34D8-45B5-953D-7B139CDB6399}" type="parTrans" cxnId="{6126EB06-446F-40F1-BE34-5CC34DB560E5}">
      <dgm:prSet/>
      <dgm:spPr/>
      <dgm:t>
        <a:bodyPr/>
        <a:lstStyle/>
        <a:p>
          <a:endParaRPr lang="en-IN"/>
        </a:p>
      </dgm:t>
    </dgm:pt>
    <dgm:pt modelId="{F9CB60DD-C5FA-478C-BB31-23F962EEF3F2}" type="sibTrans" cxnId="{6126EB06-446F-40F1-BE34-5CC34DB560E5}">
      <dgm:prSet phldrT="04" phldr="0"/>
      <dgm:spPr/>
      <dgm:t>
        <a:bodyPr/>
        <a:lstStyle/>
        <a:p>
          <a:r>
            <a:rPr lang="en-IN"/>
            <a:t>04</a:t>
          </a:r>
          <a:endParaRPr lang="en-IN" dirty="0"/>
        </a:p>
      </dgm:t>
    </dgm:pt>
    <dgm:pt modelId="{2B6D6744-C33E-4DBC-BEC0-6D69F173F623}">
      <dgm:prSet custT="1"/>
      <dgm:spPr/>
      <dgm:t>
        <a:bodyPr/>
        <a:lstStyle/>
        <a:p>
          <a:r>
            <a:rPr lang="en-US" sz="1200" b="1" dirty="0">
              <a:solidFill>
                <a:schemeClr val="tx1"/>
              </a:solidFill>
            </a:rPr>
            <a:t>To study the efficacy of an effective monitoring system that is helpful in maintaining the adequate stock  availability of family planning products and services.</a:t>
          </a:r>
          <a:endParaRPr lang="en-IN" sz="1200" b="1" dirty="0">
            <a:solidFill>
              <a:schemeClr val="tx1"/>
            </a:solidFill>
          </a:endParaRPr>
        </a:p>
      </dgm:t>
    </dgm:pt>
    <dgm:pt modelId="{26416079-5D42-4649-81BF-BA8F749B2F35}" type="parTrans" cxnId="{FA9FB93F-54E0-44EC-9E8E-7C198DC13DEB}">
      <dgm:prSet/>
      <dgm:spPr/>
      <dgm:t>
        <a:bodyPr/>
        <a:lstStyle/>
        <a:p>
          <a:endParaRPr lang="en-IN"/>
        </a:p>
      </dgm:t>
    </dgm:pt>
    <dgm:pt modelId="{3E351D6B-59B2-4965-851D-F8B643336FFE}" type="sibTrans" cxnId="{FA9FB93F-54E0-44EC-9E8E-7C198DC13DEB}">
      <dgm:prSet phldrT="05" phldr="0"/>
      <dgm:spPr/>
      <dgm:t>
        <a:bodyPr/>
        <a:lstStyle/>
        <a:p>
          <a:r>
            <a:rPr lang="en-IN"/>
            <a:t>05</a:t>
          </a:r>
          <a:endParaRPr lang="en-IN" dirty="0"/>
        </a:p>
      </dgm:t>
    </dgm:pt>
    <dgm:pt modelId="{E37A2EB9-BB4F-4C26-8F2C-50128B41FAD0}" type="pres">
      <dgm:prSet presAssocID="{938AD652-A6FC-48C1-8F8D-64A55245C12B}" presName="Name0" presStyleCnt="0">
        <dgm:presLayoutVars>
          <dgm:animLvl val="lvl"/>
          <dgm:resizeHandles val="exact"/>
        </dgm:presLayoutVars>
      </dgm:prSet>
      <dgm:spPr/>
    </dgm:pt>
    <dgm:pt modelId="{3C237F5C-1106-42D8-834C-151458BD8A7A}" type="pres">
      <dgm:prSet presAssocID="{9D4330AA-0AF9-48A8-A4BB-D394B7C42DFB}" presName="compositeNode" presStyleCnt="0">
        <dgm:presLayoutVars>
          <dgm:bulletEnabled val="1"/>
        </dgm:presLayoutVars>
      </dgm:prSet>
      <dgm:spPr/>
    </dgm:pt>
    <dgm:pt modelId="{DDFBF78E-E883-4503-AF7C-ECA5852CFE69}" type="pres">
      <dgm:prSet presAssocID="{9D4330AA-0AF9-48A8-A4BB-D394B7C42DFB}" presName="bgRect" presStyleLbl="alignNode1" presStyleIdx="0" presStyleCnt="5" custScaleY="143034"/>
      <dgm:spPr/>
    </dgm:pt>
    <dgm:pt modelId="{39913FAC-848C-4EAA-93C3-78867F29BD2E}" type="pres">
      <dgm:prSet presAssocID="{5767CF2C-34D8-4369-B156-7694AA3580F6}" presName="sibTransNodeRect" presStyleLbl="alignNode1" presStyleIdx="0" presStyleCnt="5" custLinFactNeighborX="1452" custLinFactNeighborY="-51418">
        <dgm:presLayoutVars>
          <dgm:chMax val="0"/>
          <dgm:bulletEnabled val="1"/>
        </dgm:presLayoutVars>
      </dgm:prSet>
      <dgm:spPr/>
    </dgm:pt>
    <dgm:pt modelId="{646F6B5D-418B-477F-BC93-BBC18EDC4BAC}" type="pres">
      <dgm:prSet presAssocID="{9D4330AA-0AF9-48A8-A4BB-D394B7C42DFB}" presName="nodeRect" presStyleLbl="alignNode1" presStyleIdx="0" presStyleCnt="5">
        <dgm:presLayoutVars>
          <dgm:bulletEnabled val="1"/>
        </dgm:presLayoutVars>
      </dgm:prSet>
      <dgm:spPr/>
    </dgm:pt>
    <dgm:pt modelId="{A9311644-454C-44C4-AC5D-6014BBD33963}" type="pres">
      <dgm:prSet presAssocID="{5767CF2C-34D8-4369-B156-7694AA3580F6}" presName="sibTrans" presStyleCnt="0"/>
      <dgm:spPr/>
    </dgm:pt>
    <dgm:pt modelId="{BB0BD32F-B205-49DA-A82E-E5E7DD828ED4}" type="pres">
      <dgm:prSet presAssocID="{62B0860E-8E81-40BE-B433-817EC2A499A9}" presName="compositeNode" presStyleCnt="0">
        <dgm:presLayoutVars>
          <dgm:bulletEnabled val="1"/>
        </dgm:presLayoutVars>
      </dgm:prSet>
      <dgm:spPr/>
    </dgm:pt>
    <dgm:pt modelId="{003C616F-119F-41CA-8AB1-15993687DD85}" type="pres">
      <dgm:prSet presAssocID="{62B0860E-8E81-40BE-B433-817EC2A499A9}" presName="bgRect" presStyleLbl="alignNode1" presStyleIdx="1" presStyleCnt="5" custScaleY="143540"/>
      <dgm:spPr/>
    </dgm:pt>
    <dgm:pt modelId="{50BB439E-F195-4B8B-92E7-89393B916239}" type="pres">
      <dgm:prSet presAssocID="{E320AAF3-10FF-4645-BF1F-83D9E3604E1A}" presName="sibTransNodeRect" presStyleLbl="alignNode1" presStyleIdx="1" presStyleCnt="5" custLinFactNeighborX="484" custLinFactNeighborY="-53434">
        <dgm:presLayoutVars>
          <dgm:chMax val="0"/>
          <dgm:bulletEnabled val="1"/>
        </dgm:presLayoutVars>
      </dgm:prSet>
      <dgm:spPr/>
    </dgm:pt>
    <dgm:pt modelId="{8A3197AD-02C9-455D-98AE-A8083F7C8236}" type="pres">
      <dgm:prSet presAssocID="{62B0860E-8E81-40BE-B433-817EC2A499A9}" presName="nodeRect" presStyleLbl="alignNode1" presStyleIdx="1" presStyleCnt="5">
        <dgm:presLayoutVars>
          <dgm:bulletEnabled val="1"/>
        </dgm:presLayoutVars>
      </dgm:prSet>
      <dgm:spPr/>
    </dgm:pt>
    <dgm:pt modelId="{6AAE4667-06BF-4F00-BA0E-33AB6DA30A54}" type="pres">
      <dgm:prSet presAssocID="{E320AAF3-10FF-4645-BF1F-83D9E3604E1A}" presName="sibTrans" presStyleCnt="0"/>
      <dgm:spPr/>
    </dgm:pt>
    <dgm:pt modelId="{05292754-BD69-4459-9CE0-FE6BA3EEE005}" type="pres">
      <dgm:prSet presAssocID="{BBEA2B22-7A9C-4946-B437-2C636ADC7313}" presName="compositeNode" presStyleCnt="0">
        <dgm:presLayoutVars>
          <dgm:bulletEnabled val="1"/>
        </dgm:presLayoutVars>
      </dgm:prSet>
      <dgm:spPr/>
    </dgm:pt>
    <dgm:pt modelId="{C98907A9-E1FE-4D83-8609-7D44B7636182}" type="pres">
      <dgm:prSet presAssocID="{BBEA2B22-7A9C-4946-B437-2C636ADC7313}" presName="bgRect" presStyleLbl="alignNode1" presStyleIdx="2" presStyleCnt="5" custScaleY="143540"/>
      <dgm:spPr/>
    </dgm:pt>
    <dgm:pt modelId="{7577D577-9D15-4AB8-AF3E-C171BC77B812}" type="pres">
      <dgm:prSet presAssocID="{C2E1395A-B275-47E8-BC9B-288AF8DC30EC}" presName="sibTransNodeRect" presStyleLbl="alignNode1" presStyleIdx="2" presStyleCnt="5" custScaleY="46974" custLinFactNeighborX="612" custLinFactNeighborY="-59156">
        <dgm:presLayoutVars>
          <dgm:chMax val="0"/>
          <dgm:bulletEnabled val="1"/>
        </dgm:presLayoutVars>
      </dgm:prSet>
      <dgm:spPr/>
    </dgm:pt>
    <dgm:pt modelId="{543071B3-E5D6-443C-A81F-37E1D656CB4E}" type="pres">
      <dgm:prSet presAssocID="{BBEA2B22-7A9C-4946-B437-2C636ADC7313}" presName="nodeRect" presStyleLbl="alignNode1" presStyleIdx="2" presStyleCnt="5">
        <dgm:presLayoutVars>
          <dgm:bulletEnabled val="1"/>
        </dgm:presLayoutVars>
      </dgm:prSet>
      <dgm:spPr/>
    </dgm:pt>
    <dgm:pt modelId="{1AB3E558-02AC-41B1-A816-E580FC442BD4}" type="pres">
      <dgm:prSet presAssocID="{C2E1395A-B275-47E8-BC9B-288AF8DC30EC}" presName="sibTrans" presStyleCnt="0"/>
      <dgm:spPr/>
    </dgm:pt>
    <dgm:pt modelId="{33F8D599-C7A9-4F84-99A6-7D6DE8BDC3B0}" type="pres">
      <dgm:prSet presAssocID="{3D01592A-FFBB-42BB-BD26-8907674EFC4F}" presName="compositeNode" presStyleCnt="0">
        <dgm:presLayoutVars>
          <dgm:bulletEnabled val="1"/>
        </dgm:presLayoutVars>
      </dgm:prSet>
      <dgm:spPr/>
    </dgm:pt>
    <dgm:pt modelId="{47811E4A-E1C3-4255-BF93-BFA87363C83A}" type="pres">
      <dgm:prSet presAssocID="{3D01592A-FFBB-42BB-BD26-8907674EFC4F}" presName="bgRect" presStyleLbl="alignNode1" presStyleIdx="3" presStyleCnt="5" custScaleY="140946"/>
      <dgm:spPr/>
    </dgm:pt>
    <dgm:pt modelId="{73729908-98DF-410C-8A03-A12F6F759F48}" type="pres">
      <dgm:prSet presAssocID="{F9CB60DD-C5FA-478C-BB31-23F962EEF3F2}" presName="sibTransNodeRect" presStyleLbl="alignNode1" presStyleIdx="3" presStyleCnt="5" custLinFactNeighborY="-52022">
        <dgm:presLayoutVars>
          <dgm:chMax val="0"/>
          <dgm:bulletEnabled val="1"/>
        </dgm:presLayoutVars>
      </dgm:prSet>
      <dgm:spPr/>
    </dgm:pt>
    <dgm:pt modelId="{4A1825B6-D09F-415D-95FD-46358373F5B2}" type="pres">
      <dgm:prSet presAssocID="{3D01592A-FFBB-42BB-BD26-8907674EFC4F}" presName="nodeRect" presStyleLbl="alignNode1" presStyleIdx="3" presStyleCnt="5">
        <dgm:presLayoutVars>
          <dgm:bulletEnabled val="1"/>
        </dgm:presLayoutVars>
      </dgm:prSet>
      <dgm:spPr/>
    </dgm:pt>
    <dgm:pt modelId="{544CF9C7-40E4-4C69-A5F3-28F06DB6876D}" type="pres">
      <dgm:prSet presAssocID="{F9CB60DD-C5FA-478C-BB31-23F962EEF3F2}" presName="sibTrans" presStyleCnt="0"/>
      <dgm:spPr/>
    </dgm:pt>
    <dgm:pt modelId="{EBC12E3B-F31C-419B-B2E7-099188BEF180}" type="pres">
      <dgm:prSet presAssocID="{2B6D6744-C33E-4DBC-BEC0-6D69F173F623}" presName="compositeNode" presStyleCnt="0">
        <dgm:presLayoutVars>
          <dgm:bulletEnabled val="1"/>
        </dgm:presLayoutVars>
      </dgm:prSet>
      <dgm:spPr/>
    </dgm:pt>
    <dgm:pt modelId="{368A4D6B-66B7-4676-BD06-F1EC9A8F9984}" type="pres">
      <dgm:prSet presAssocID="{2B6D6744-C33E-4DBC-BEC0-6D69F173F623}" presName="bgRect" presStyleLbl="alignNode1" presStyleIdx="4" presStyleCnt="5" custScaleY="139769"/>
      <dgm:spPr/>
    </dgm:pt>
    <dgm:pt modelId="{8B38FAAE-88F6-4C4C-BE45-F3F0F39D3EA7}" type="pres">
      <dgm:prSet presAssocID="{3E351D6B-59B2-4965-851D-F8B643336FFE}" presName="sibTransNodeRect" presStyleLbl="alignNode1" presStyleIdx="4" presStyleCnt="5" custLinFactNeighborX="403" custLinFactNeighborY="-49505">
        <dgm:presLayoutVars>
          <dgm:chMax val="0"/>
          <dgm:bulletEnabled val="1"/>
        </dgm:presLayoutVars>
      </dgm:prSet>
      <dgm:spPr/>
    </dgm:pt>
    <dgm:pt modelId="{69C5CA92-EE27-49AC-A052-699D030772CC}" type="pres">
      <dgm:prSet presAssocID="{2B6D6744-C33E-4DBC-BEC0-6D69F173F623}" presName="nodeRect" presStyleLbl="alignNode1" presStyleIdx="4" presStyleCnt="5">
        <dgm:presLayoutVars>
          <dgm:bulletEnabled val="1"/>
        </dgm:presLayoutVars>
      </dgm:prSet>
      <dgm:spPr/>
    </dgm:pt>
  </dgm:ptLst>
  <dgm:cxnLst>
    <dgm:cxn modelId="{6126EB06-446F-40F1-BE34-5CC34DB560E5}" srcId="{938AD652-A6FC-48C1-8F8D-64A55245C12B}" destId="{3D01592A-FFBB-42BB-BD26-8907674EFC4F}" srcOrd="3" destOrd="0" parTransId="{1A4DDD44-34D8-45B5-953D-7B139CDB6399}" sibTransId="{F9CB60DD-C5FA-478C-BB31-23F962EEF3F2}"/>
    <dgm:cxn modelId="{529BA309-02A5-4E50-B377-6EA5794B5484}" type="presOf" srcId="{938AD652-A6FC-48C1-8F8D-64A55245C12B}" destId="{E37A2EB9-BB4F-4C26-8F2C-50128B41FAD0}" srcOrd="0" destOrd="0" presId="urn:microsoft.com/office/officeart/2016/7/layout/LinearBlockProcessNumbered#1"/>
    <dgm:cxn modelId="{AFE6D513-5CFB-482B-8C10-72D6D450139F}" type="presOf" srcId="{E320AAF3-10FF-4645-BF1F-83D9E3604E1A}" destId="{50BB439E-F195-4B8B-92E7-89393B916239}" srcOrd="0" destOrd="0" presId="urn:microsoft.com/office/officeart/2016/7/layout/LinearBlockProcessNumbered#1"/>
    <dgm:cxn modelId="{85394E1A-F95A-4761-94B8-F865AE01D8D0}" srcId="{938AD652-A6FC-48C1-8F8D-64A55245C12B}" destId="{BBEA2B22-7A9C-4946-B437-2C636ADC7313}" srcOrd="2" destOrd="0" parTransId="{BFF29A81-E8C9-4AFB-BE4A-A8582D8FB3FD}" sibTransId="{C2E1395A-B275-47E8-BC9B-288AF8DC30EC}"/>
    <dgm:cxn modelId="{FAD42927-1D43-4C08-9824-B597254425FE}" type="presOf" srcId="{9D4330AA-0AF9-48A8-A4BB-D394B7C42DFB}" destId="{DDFBF78E-E883-4503-AF7C-ECA5852CFE69}" srcOrd="0" destOrd="0" presId="urn:microsoft.com/office/officeart/2016/7/layout/LinearBlockProcessNumbered#1"/>
    <dgm:cxn modelId="{BBB7BE30-1C81-4040-A3C8-99B259B4B510}" srcId="{938AD652-A6FC-48C1-8F8D-64A55245C12B}" destId="{9D4330AA-0AF9-48A8-A4BB-D394B7C42DFB}" srcOrd="0" destOrd="0" parTransId="{F30AD1CE-8CD2-4044-ADE2-1DD51B3E9CD8}" sibTransId="{5767CF2C-34D8-4369-B156-7694AA3580F6}"/>
    <dgm:cxn modelId="{FA9FB93F-54E0-44EC-9E8E-7C198DC13DEB}" srcId="{938AD652-A6FC-48C1-8F8D-64A55245C12B}" destId="{2B6D6744-C33E-4DBC-BEC0-6D69F173F623}" srcOrd="4" destOrd="0" parTransId="{26416079-5D42-4649-81BF-BA8F749B2F35}" sibTransId="{3E351D6B-59B2-4965-851D-F8B643336FFE}"/>
    <dgm:cxn modelId="{85BFA340-07BF-4041-9BF6-935D03F47D96}" type="presOf" srcId="{F9CB60DD-C5FA-478C-BB31-23F962EEF3F2}" destId="{73729908-98DF-410C-8A03-A12F6F759F48}" srcOrd="0" destOrd="0" presId="urn:microsoft.com/office/officeart/2016/7/layout/LinearBlockProcessNumbered#1"/>
    <dgm:cxn modelId="{EDBCEB5C-C970-42C8-B3E5-58EA30BA5734}" type="presOf" srcId="{2B6D6744-C33E-4DBC-BEC0-6D69F173F623}" destId="{69C5CA92-EE27-49AC-A052-699D030772CC}" srcOrd="1" destOrd="0" presId="urn:microsoft.com/office/officeart/2016/7/layout/LinearBlockProcessNumbered#1"/>
    <dgm:cxn modelId="{9DC0AB45-42E0-46B8-8183-491C1550A107}" type="presOf" srcId="{3E351D6B-59B2-4965-851D-F8B643336FFE}" destId="{8B38FAAE-88F6-4C4C-BE45-F3F0F39D3EA7}" srcOrd="0" destOrd="0" presId="urn:microsoft.com/office/officeart/2016/7/layout/LinearBlockProcessNumbered#1"/>
    <dgm:cxn modelId="{F4C5A246-F01C-4A30-8E74-2AC918FB6CAB}" type="presOf" srcId="{C2E1395A-B275-47E8-BC9B-288AF8DC30EC}" destId="{7577D577-9D15-4AB8-AF3E-C171BC77B812}" srcOrd="0" destOrd="0" presId="urn:microsoft.com/office/officeart/2016/7/layout/LinearBlockProcessNumbered#1"/>
    <dgm:cxn modelId="{89F15148-8CF2-49FD-A3C8-252B4EFACE62}" type="presOf" srcId="{62B0860E-8E81-40BE-B433-817EC2A499A9}" destId="{003C616F-119F-41CA-8AB1-15993687DD85}" srcOrd="0" destOrd="0" presId="urn:microsoft.com/office/officeart/2016/7/layout/LinearBlockProcessNumbered#1"/>
    <dgm:cxn modelId="{C366A449-F283-4B04-A5A6-47CD367FDF61}" type="presOf" srcId="{9D4330AA-0AF9-48A8-A4BB-D394B7C42DFB}" destId="{646F6B5D-418B-477F-BC93-BBC18EDC4BAC}" srcOrd="1" destOrd="0" presId="urn:microsoft.com/office/officeart/2016/7/layout/LinearBlockProcessNumbered#1"/>
    <dgm:cxn modelId="{94D1585A-E44F-41EC-93EE-3DB06A7A90C2}" type="presOf" srcId="{3D01592A-FFBB-42BB-BD26-8907674EFC4F}" destId="{47811E4A-E1C3-4255-BF93-BFA87363C83A}" srcOrd="0" destOrd="0" presId="urn:microsoft.com/office/officeart/2016/7/layout/LinearBlockProcessNumbered#1"/>
    <dgm:cxn modelId="{D45EF484-C1FB-4DE5-8F01-23C7BBC7E623}" type="presOf" srcId="{5767CF2C-34D8-4369-B156-7694AA3580F6}" destId="{39913FAC-848C-4EAA-93C3-78867F29BD2E}" srcOrd="0" destOrd="0" presId="urn:microsoft.com/office/officeart/2016/7/layout/LinearBlockProcessNumbered#1"/>
    <dgm:cxn modelId="{8E7578AC-05BD-44E1-B8DD-9F9AF173B10A}" type="presOf" srcId="{3D01592A-FFBB-42BB-BD26-8907674EFC4F}" destId="{4A1825B6-D09F-415D-95FD-46358373F5B2}" srcOrd="1" destOrd="0" presId="urn:microsoft.com/office/officeart/2016/7/layout/LinearBlockProcessNumbered#1"/>
    <dgm:cxn modelId="{0052A7DF-F80A-438D-885B-2E35D9450E4F}" srcId="{938AD652-A6FC-48C1-8F8D-64A55245C12B}" destId="{62B0860E-8E81-40BE-B433-817EC2A499A9}" srcOrd="1" destOrd="0" parTransId="{B1516108-23D5-414B-9046-047A20524828}" sibTransId="{E320AAF3-10FF-4645-BF1F-83D9E3604E1A}"/>
    <dgm:cxn modelId="{B25EADE2-659C-4238-838F-5D47061B4647}" type="presOf" srcId="{BBEA2B22-7A9C-4946-B437-2C636ADC7313}" destId="{543071B3-E5D6-443C-A81F-37E1D656CB4E}" srcOrd="1" destOrd="0" presId="urn:microsoft.com/office/officeart/2016/7/layout/LinearBlockProcessNumbered#1"/>
    <dgm:cxn modelId="{49E05BE4-16D1-4A98-AE3E-F67CE2228AD6}" type="presOf" srcId="{BBEA2B22-7A9C-4946-B437-2C636ADC7313}" destId="{C98907A9-E1FE-4D83-8609-7D44B7636182}" srcOrd="0" destOrd="0" presId="urn:microsoft.com/office/officeart/2016/7/layout/LinearBlockProcessNumbered#1"/>
    <dgm:cxn modelId="{F405E4EF-127F-46B9-A481-436DC1B328EC}" type="presOf" srcId="{62B0860E-8E81-40BE-B433-817EC2A499A9}" destId="{8A3197AD-02C9-455D-98AE-A8083F7C8236}" srcOrd="1" destOrd="0" presId="urn:microsoft.com/office/officeart/2016/7/layout/LinearBlockProcessNumbered#1"/>
    <dgm:cxn modelId="{C41D96F3-DCF6-44AB-BA46-25EE02B0679E}" type="presOf" srcId="{2B6D6744-C33E-4DBC-BEC0-6D69F173F623}" destId="{368A4D6B-66B7-4676-BD06-F1EC9A8F9984}" srcOrd="0" destOrd="0" presId="urn:microsoft.com/office/officeart/2016/7/layout/LinearBlockProcessNumbered#1"/>
    <dgm:cxn modelId="{BFC27C45-6A64-4AB3-A4DF-A64372EA005E}" type="presParOf" srcId="{E37A2EB9-BB4F-4C26-8F2C-50128B41FAD0}" destId="{3C237F5C-1106-42D8-834C-151458BD8A7A}" srcOrd="0" destOrd="0" presId="urn:microsoft.com/office/officeart/2016/7/layout/LinearBlockProcessNumbered#1"/>
    <dgm:cxn modelId="{3E6BA1B9-6A0B-41D6-8DAE-1F154FEB808A}" type="presParOf" srcId="{3C237F5C-1106-42D8-834C-151458BD8A7A}" destId="{DDFBF78E-E883-4503-AF7C-ECA5852CFE69}" srcOrd="0" destOrd="0" presId="urn:microsoft.com/office/officeart/2016/7/layout/LinearBlockProcessNumbered#1"/>
    <dgm:cxn modelId="{3F06EFE7-E68B-4068-8CC7-811F0AB35DC9}" type="presParOf" srcId="{3C237F5C-1106-42D8-834C-151458BD8A7A}" destId="{39913FAC-848C-4EAA-93C3-78867F29BD2E}" srcOrd="1" destOrd="0" presId="urn:microsoft.com/office/officeart/2016/7/layout/LinearBlockProcessNumbered#1"/>
    <dgm:cxn modelId="{89E1403D-8AF8-4635-B0EE-73A08A814D24}" type="presParOf" srcId="{3C237F5C-1106-42D8-834C-151458BD8A7A}" destId="{646F6B5D-418B-477F-BC93-BBC18EDC4BAC}" srcOrd="2" destOrd="0" presId="urn:microsoft.com/office/officeart/2016/7/layout/LinearBlockProcessNumbered#1"/>
    <dgm:cxn modelId="{A90284BF-42B6-4B2F-8E04-4BD390AF3808}" type="presParOf" srcId="{E37A2EB9-BB4F-4C26-8F2C-50128B41FAD0}" destId="{A9311644-454C-44C4-AC5D-6014BBD33963}" srcOrd="1" destOrd="0" presId="urn:microsoft.com/office/officeart/2016/7/layout/LinearBlockProcessNumbered#1"/>
    <dgm:cxn modelId="{E433F099-A25A-4513-88F6-4DC6A867F9AD}" type="presParOf" srcId="{E37A2EB9-BB4F-4C26-8F2C-50128B41FAD0}" destId="{BB0BD32F-B205-49DA-A82E-E5E7DD828ED4}" srcOrd="2" destOrd="0" presId="urn:microsoft.com/office/officeart/2016/7/layout/LinearBlockProcessNumbered#1"/>
    <dgm:cxn modelId="{85333C4D-A659-4A64-BDDB-CBE149E0C6EC}" type="presParOf" srcId="{BB0BD32F-B205-49DA-A82E-E5E7DD828ED4}" destId="{003C616F-119F-41CA-8AB1-15993687DD85}" srcOrd="0" destOrd="0" presId="urn:microsoft.com/office/officeart/2016/7/layout/LinearBlockProcessNumbered#1"/>
    <dgm:cxn modelId="{B0AB22C6-3065-43E7-B205-D3A4413A160C}" type="presParOf" srcId="{BB0BD32F-B205-49DA-A82E-E5E7DD828ED4}" destId="{50BB439E-F195-4B8B-92E7-89393B916239}" srcOrd="1" destOrd="0" presId="urn:microsoft.com/office/officeart/2016/7/layout/LinearBlockProcessNumbered#1"/>
    <dgm:cxn modelId="{9E4DFA40-AD45-41BF-B6FE-E6E783AB8710}" type="presParOf" srcId="{BB0BD32F-B205-49DA-A82E-E5E7DD828ED4}" destId="{8A3197AD-02C9-455D-98AE-A8083F7C8236}" srcOrd="2" destOrd="0" presId="urn:microsoft.com/office/officeart/2016/7/layout/LinearBlockProcessNumbered#1"/>
    <dgm:cxn modelId="{6DFDFD2D-80FD-4B2D-8F5D-94309FCAA7CE}" type="presParOf" srcId="{E37A2EB9-BB4F-4C26-8F2C-50128B41FAD0}" destId="{6AAE4667-06BF-4F00-BA0E-33AB6DA30A54}" srcOrd="3" destOrd="0" presId="urn:microsoft.com/office/officeart/2016/7/layout/LinearBlockProcessNumbered#1"/>
    <dgm:cxn modelId="{410B4FC2-81E2-4386-B73B-5CB8B499E096}" type="presParOf" srcId="{E37A2EB9-BB4F-4C26-8F2C-50128B41FAD0}" destId="{05292754-BD69-4459-9CE0-FE6BA3EEE005}" srcOrd="4" destOrd="0" presId="urn:microsoft.com/office/officeart/2016/7/layout/LinearBlockProcessNumbered#1"/>
    <dgm:cxn modelId="{BD290751-BE47-4A08-B4E1-63ED6890D2B1}" type="presParOf" srcId="{05292754-BD69-4459-9CE0-FE6BA3EEE005}" destId="{C98907A9-E1FE-4D83-8609-7D44B7636182}" srcOrd="0" destOrd="0" presId="urn:microsoft.com/office/officeart/2016/7/layout/LinearBlockProcessNumbered#1"/>
    <dgm:cxn modelId="{3C1C94FC-F71E-49C8-A394-E98522E535B9}" type="presParOf" srcId="{05292754-BD69-4459-9CE0-FE6BA3EEE005}" destId="{7577D577-9D15-4AB8-AF3E-C171BC77B812}" srcOrd="1" destOrd="0" presId="urn:microsoft.com/office/officeart/2016/7/layout/LinearBlockProcessNumbered#1"/>
    <dgm:cxn modelId="{6203A28B-364D-4723-BBD8-F84AD6CE138F}" type="presParOf" srcId="{05292754-BD69-4459-9CE0-FE6BA3EEE005}" destId="{543071B3-E5D6-443C-A81F-37E1D656CB4E}" srcOrd="2" destOrd="0" presId="urn:microsoft.com/office/officeart/2016/7/layout/LinearBlockProcessNumbered#1"/>
    <dgm:cxn modelId="{A1280C9A-C57D-4848-929C-172FC1CC578B}" type="presParOf" srcId="{E37A2EB9-BB4F-4C26-8F2C-50128B41FAD0}" destId="{1AB3E558-02AC-41B1-A816-E580FC442BD4}" srcOrd="5" destOrd="0" presId="urn:microsoft.com/office/officeart/2016/7/layout/LinearBlockProcessNumbered#1"/>
    <dgm:cxn modelId="{E635BC3F-B4A6-4605-93C8-173EB68BFFAC}" type="presParOf" srcId="{E37A2EB9-BB4F-4C26-8F2C-50128B41FAD0}" destId="{33F8D599-C7A9-4F84-99A6-7D6DE8BDC3B0}" srcOrd="6" destOrd="0" presId="urn:microsoft.com/office/officeart/2016/7/layout/LinearBlockProcessNumbered#1"/>
    <dgm:cxn modelId="{38A4246D-49D9-4591-A9A6-682F217D6731}" type="presParOf" srcId="{33F8D599-C7A9-4F84-99A6-7D6DE8BDC3B0}" destId="{47811E4A-E1C3-4255-BF93-BFA87363C83A}" srcOrd="0" destOrd="0" presId="urn:microsoft.com/office/officeart/2016/7/layout/LinearBlockProcessNumbered#1"/>
    <dgm:cxn modelId="{9A9B4DAF-FC71-4745-99CD-F9E095942ABC}" type="presParOf" srcId="{33F8D599-C7A9-4F84-99A6-7D6DE8BDC3B0}" destId="{73729908-98DF-410C-8A03-A12F6F759F48}" srcOrd="1" destOrd="0" presId="urn:microsoft.com/office/officeart/2016/7/layout/LinearBlockProcessNumbered#1"/>
    <dgm:cxn modelId="{718AADE9-DDF2-4C68-998A-F665F7282E09}" type="presParOf" srcId="{33F8D599-C7A9-4F84-99A6-7D6DE8BDC3B0}" destId="{4A1825B6-D09F-415D-95FD-46358373F5B2}" srcOrd="2" destOrd="0" presId="urn:microsoft.com/office/officeart/2016/7/layout/LinearBlockProcessNumbered#1"/>
    <dgm:cxn modelId="{6E3AE90B-7AE0-495F-B0A0-A52B95F26928}" type="presParOf" srcId="{E37A2EB9-BB4F-4C26-8F2C-50128B41FAD0}" destId="{544CF9C7-40E4-4C69-A5F3-28F06DB6876D}" srcOrd="7" destOrd="0" presId="urn:microsoft.com/office/officeart/2016/7/layout/LinearBlockProcessNumbered#1"/>
    <dgm:cxn modelId="{A8E722AB-C523-45C6-BA02-CC78036D2EC7}" type="presParOf" srcId="{E37A2EB9-BB4F-4C26-8F2C-50128B41FAD0}" destId="{EBC12E3B-F31C-419B-B2E7-099188BEF180}" srcOrd="8" destOrd="0" presId="urn:microsoft.com/office/officeart/2016/7/layout/LinearBlockProcessNumbered#1"/>
    <dgm:cxn modelId="{D1A67232-CE31-4E88-9A74-40FFAD764779}" type="presParOf" srcId="{EBC12E3B-F31C-419B-B2E7-099188BEF180}" destId="{368A4D6B-66B7-4676-BD06-F1EC9A8F9984}" srcOrd="0" destOrd="0" presId="urn:microsoft.com/office/officeart/2016/7/layout/LinearBlockProcessNumbered#1"/>
    <dgm:cxn modelId="{C669736B-EB61-4CC8-8EE1-D2C154944417}" type="presParOf" srcId="{EBC12E3B-F31C-419B-B2E7-099188BEF180}" destId="{8B38FAAE-88F6-4C4C-BE45-F3F0F39D3EA7}" srcOrd="1" destOrd="0" presId="urn:microsoft.com/office/officeart/2016/7/layout/LinearBlockProcessNumbered#1"/>
    <dgm:cxn modelId="{931280C8-4B0D-4445-81AF-B9AEFC638B5F}" type="presParOf" srcId="{EBC12E3B-F31C-419B-B2E7-099188BEF180}" destId="{69C5CA92-EE27-49AC-A052-699D030772CC}" srcOrd="2" destOrd="0" presId="urn:microsoft.com/office/officeart/2016/7/layout/LinearBlockProcessNumbere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FBF78E-E883-4503-AF7C-ECA5852CFE69}">
      <dsp:nvSpPr>
        <dsp:cNvPr id="0" name=""/>
        <dsp:cNvSpPr/>
      </dsp:nvSpPr>
      <dsp:spPr>
        <a:xfrm>
          <a:off x="6315" y="376947"/>
          <a:ext cx="1974242" cy="3388605"/>
        </a:xfrm>
        <a:prstGeom prst="rect">
          <a:avLst/>
        </a:prstGeom>
        <a:solidFill>
          <a:schemeClr val="accent2">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latin typeface="Times New Roman" panose="02020603050405020304" pitchFamily="18" charset="0"/>
              <a:cs typeface="Times New Roman" panose="02020603050405020304" pitchFamily="18" charset="0"/>
            </a:rPr>
            <a:t>To study impact of COVID-19 on India’s Supply Chain for Family Planning Commodities and services.</a:t>
          </a:r>
          <a:endParaRPr lang="en-IN" sz="1600" b="1" kern="1200" dirty="0">
            <a:solidFill>
              <a:schemeClr val="tx1"/>
            </a:solidFill>
            <a:latin typeface="Times New Roman" panose="02020603050405020304" pitchFamily="18" charset="0"/>
            <a:cs typeface="Times New Roman" panose="02020603050405020304" pitchFamily="18" charset="0"/>
          </a:endParaRPr>
        </a:p>
      </dsp:txBody>
      <dsp:txXfrm>
        <a:off x="6315" y="1732389"/>
        <a:ext cx="1974242" cy="2033163"/>
      </dsp:txXfrm>
    </dsp:sp>
    <dsp:sp modelId="{39913FAC-848C-4EAA-93C3-78867F29BD2E}">
      <dsp:nvSpPr>
        <dsp:cNvPr id="0" name=""/>
        <dsp:cNvSpPr/>
      </dsp:nvSpPr>
      <dsp:spPr>
        <a:xfrm>
          <a:off x="34981" y="399448"/>
          <a:ext cx="1974242" cy="947636"/>
        </a:xfrm>
        <a:prstGeom prst="rect">
          <a:avLst/>
        </a:prstGeom>
        <a:noFill/>
        <a:ln w="1079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622300">
            <a:lnSpc>
              <a:spcPct val="90000"/>
            </a:lnSpc>
            <a:spcBef>
              <a:spcPct val="0"/>
            </a:spcBef>
            <a:spcAft>
              <a:spcPct val="35000"/>
            </a:spcAft>
            <a:buNone/>
          </a:pPr>
          <a:r>
            <a:rPr lang="en-IN" sz="1400" kern="1200"/>
            <a:t>01</a:t>
          </a:r>
          <a:endParaRPr lang="en-IN" sz="1400" kern="1200" dirty="0"/>
        </a:p>
      </dsp:txBody>
      <dsp:txXfrm>
        <a:off x="34981" y="399448"/>
        <a:ext cx="1974242" cy="947636"/>
      </dsp:txXfrm>
    </dsp:sp>
    <dsp:sp modelId="{003C616F-119F-41CA-8AB1-15993687DD85}">
      <dsp:nvSpPr>
        <dsp:cNvPr id="0" name=""/>
        <dsp:cNvSpPr/>
      </dsp:nvSpPr>
      <dsp:spPr>
        <a:xfrm>
          <a:off x="2138497" y="376947"/>
          <a:ext cx="1974242" cy="3400592"/>
        </a:xfrm>
        <a:prstGeom prst="rect">
          <a:avLst/>
        </a:prstGeom>
        <a:solidFill>
          <a:schemeClr val="accent2">
            <a:hueOff val="-1520001"/>
            <a:satOff val="-4286"/>
            <a:lumOff val="-1814"/>
            <a:alphaOff val="0"/>
          </a:schemeClr>
        </a:solidFill>
        <a:ln w="10795" cap="flat" cmpd="sng" algn="ctr">
          <a:solidFill>
            <a:schemeClr val="accent2">
              <a:hueOff val="-1520001"/>
              <a:satOff val="-4286"/>
              <a:lumOff val="-181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latin typeface="Times New Roman" panose="02020603050405020304" pitchFamily="18" charset="0"/>
              <a:cs typeface="Times New Roman" panose="02020603050405020304" pitchFamily="18" charset="0"/>
            </a:rPr>
            <a:t>To find the factors that are barriers in effective supply chain mechanism of FP commodities and services.</a:t>
          </a:r>
          <a:endParaRPr lang="en-IN" sz="1600" b="1" kern="1200" dirty="0">
            <a:solidFill>
              <a:schemeClr val="tx1"/>
            </a:solidFill>
            <a:latin typeface="Times New Roman" panose="02020603050405020304" pitchFamily="18" charset="0"/>
            <a:cs typeface="Times New Roman" panose="02020603050405020304" pitchFamily="18" charset="0"/>
          </a:endParaRPr>
        </a:p>
      </dsp:txBody>
      <dsp:txXfrm>
        <a:off x="2138497" y="1737184"/>
        <a:ext cx="1974242" cy="2040355"/>
      </dsp:txXfrm>
    </dsp:sp>
    <dsp:sp modelId="{50BB439E-F195-4B8B-92E7-89393B916239}">
      <dsp:nvSpPr>
        <dsp:cNvPr id="0" name=""/>
        <dsp:cNvSpPr/>
      </dsp:nvSpPr>
      <dsp:spPr>
        <a:xfrm>
          <a:off x="2148052" y="386338"/>
          <a:ext cx="1974242" cy="947636"/>
        </a:xfrm>
        <a:prstGeom prst="rect">
          <a:avLst/>
        </a:prstGeom>
        <a:noFill/>
        <a:ln w="1079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622300">
            <a:lnSpc>
              <a:spcPct val="90000"/>
            </a:lnSpc>
            <a:spcBef>
              <a:spcPct val="0"/>
            </a:spcBef>
            <a:spcAft>
              <a:spcPct val="35000"/>
            </a:spcAft>
            <a:buNone/>
          </a:pPr>
          <a:r>
            <a:rPr lang="en-IN" sz="1400" kern="1200"/>
            <a:t>02</a:t>
          </a:r>
          <a:endParaRPr lang="en-IN" sz="1400" kern="1200" dirty="0"/>
        </a:p>
      </dsp:txBody>
      <dsp:txXfrm>
        <a:off x="2148052" y="386338"/>
        <a:ext cx="1974242" cy="947636"/>
      </dsp:txXfrm>
    </dsp:sp>
    <dsp:sp modelId="{C98907A9-E1FE-4D83-8609-7D44B7636182}">
      <dsp:nvSpPr>
        <dsp:cNvPr id="0" name=""/>
        <dsp:cNvSpPr/>
      </dsp:nvSpPr>
      <dsp:spPr>
        <a:xfrm>
          <a:off x="4270678" y="376947"/>
          <a:ext cx="1974242" cy="3400592"/>
        </a:xfrm>
        <a:prstGeom prst="rect">
          <a:avLst/>
        </a:prstGeom>
        <a:solidFill>
          <a:srgbClr val="68598D"/>
        </a:solidFill>
        <a:ln w="10795" cap="flat" cmpd="sng" algn="ctr">
          <a:solidFill>
            <a:schemeClr val="accent2">
              <a:hueOff val="-3040001"/>
              <a:satOff val="-8572"/>
              <a:lumOff val="-362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 improve the awareness and attitude towards the usage of FP products and services in reproductive age group.</a:t>
          </a:r>
          <a:endParaRPr lang="en-US" sz="1600" kern="1200" dirty="0">
            <a:solidFill>
              <a:schemeClr val="tx1"/>
            </a:solidFill>
          </a:endParaRPr>
        </a:p>
      </dsp:txBody>
      <dsp:txXfrm>
        <a:off x="4270678" y="1737184"/>
        <a:ext cx="1974242" cy="2040355"/>
      </dsp:txXfrm>
    </dsp:sp>
    <dsp:sp modelId="{7577D577-9D15-4AB8-AF3E-C171BC77B812}">
      <dsp:nvSpPr>
        <dsp:cNvPr id="0" name=""/>
        <dsp:cNvSpPr/>
      </dsp:nvSpPr>
      <dsp:spPr>
        <a:xfrm>
          <a:off x="4282761" y="583361"/>
          <a:ext cx="1974242" cy="445142"/>
        </a:xfrm>
        <a:prstGeom prst="rect">
          <a:avLst/>
        </a:prstGeom>
        <a:noFill/>
        <a:ln w="1079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622300">
            <a:lnSpc>
              <a:spcPct val="90000"/>
            </a:lnSpc>
            <a:spcBef>
              <a:spcPct val="0"/>
            </a:spcBef>
            <a:spcAft>
              <a:spcPct val="35000"/>
            </a:spcAft>
            <a:buNone/>
          </a:pPr>
          <a:r>
            <a:rPr lang="en-US" sz="1400" kern="1200"/>
            <a:t>03</a:t>
          </a:r>
          <a:endParaRPr lang="en-US" sz="1400" kern="1200" dirty="0"/>
        </a:p>
      </dsp:txBody>
      <dsp:txXfrm>
        <a:off x="4282761" y="583361"/>
        <a:ext cx="1974242" cy="445142"/>
      </dsp:txXfrm>
    </dsp:sp>
    <dsp:sp modelId="{47811E4A-E1C3-4255-BF93-BFA87363C83A}">
      <dsp:nvSpPr>
        <dsp:cNvPr id="0" name=""/>
        <dsp:cNvSpPr/>
      </dsp:nvSpPr>
      <dsp:spPr>
        <a:xfrm>
          <a:off x="6402860" y="376947"/>
          <a:ext cx="1974242" cy="3339138"/>
        </a:xfrm>
        <a:prstGeom prst="rect">
          <a:avLst/>
        </a:prstGeom>
        <a:solidFill>
          <a:schemeClr val="accent2">
            <a:hueOff val="-4560002"/>
            <a:satOff val="-12858"/>
            <a:lumOff val="-5441"/>
            <a:alphaOff val="0"/>
          </a:schemeClr>
        </a:solidFill>
        <a:ln w="10795" cap="flat" cmpd="sng" algn="ctr">
          <a:solidFill>
            <a:schemeClr val="accent2">
              <a:hueOff val="-4560002"/>
              <a:satOff val="-12858"/>
              <a:lumOff val="-544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622300">
            <a:lnSpc>
              <a:spcPct val="90000"/>
            </a:lnSpc>
            <a:spcBef>
              <a:spcPct val="0"/>
            </a:spcBef>
            <a:spcAft>
              <a:spcPct val="35000"/>
            </a:spcAft>
            <a:buNone/>
          </a:pPr>
          <a:r>
            <a:rPr lang="en-US" sz="1400" b="1" kern="1200" dirty="0">
              <a:solidFill>
                <a:schemeClr val="tx1"/>
              </a:solidFill>
            </a:rPr>
            <a:t>To study support mechanism from various Development Partners in strengthening the supply chain for FP commodities and services.</a:t>
          </a:r>
          <a:endParaRPr lang="en-IN" sz="1400" b="1" kern="1200" dirty="0">
            <a:solidFill>
              <a:schemeClr val="tx1"/>
            </a:solidFill>
          </a:endParaRPr>
        </a:p>
      </dsp:txBody>
      <dsp:txXfrm>
        <a:off x="6402860" y="1712602"/>
        <a:ext cx="1974242" cy="2003483"/>
      </dsp:txXfrm>
    </dsp:sp>
    <dsp:sp modelId="{73729908-98DF-410C-8A03-A12F6F759F48}">
      <dsp:nvSpPr>
        <dsp:cNvPr id="0" name=""/>
        <dsp:cNvSpPr/>
      </dsp:nvSpPr>
      <dsp:spPr>
        <a:xfrm>
          <a:off x="6402860" y="368991"/>
          <a:ext cx="1974242" cy="947636"/>
        </a:xfrm>
        <a:prstGeom prst="rect">
          <a:avLst/>
        </a:prstGeom>
        <a:noFill/>
        <a:ln w="1079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622300">
            <a:lnSpc>
              <a:spcPct val="90000"/>
            </a:lnSpc>
            <a:spcBef>
              <a:spcPct val="0"/>
            </a:spcBef>
            <a:spcAft>
              <a:spcPct val="35000"/>
            </a:spcAft>
            <a:buNone/>
          </a:pPr>
          <a:r>
            <a:rPr lang="en-IN" sz="1400" kern="1200"/>
            <a:t>04</a:t>
          </a:r>
          <a:endParaRPr lang="en-IN" sz="1400" kern="1200" dirty="0"/>
        </a:p>
      </dsp:txBody>
      <dsp:txXfrm>
        <a:off x="6402860" y="368991"/>
        <a:ext cx="1974242" cy="947636"/>
      </dsp:txXfrm>
    </dsp:sp>
    <dsp:sp modelId="{368A4D6B-66B7-4676-BD06-F1EC9A8F9984}">
      <dsp:nvSpPr>
        <dsp:cNvPr id="0" name=""/>
        <dsp:cNvSpPr/>
      </dsp:nvSpPr>
      <dsp:spPr>
        <a:xfrm>
          <a:off x="8535042" y="376947"/>
          <a:ext cx="1974242" cy="3311254"/>
        </a:xfrm>
        <a:prstGeom prst="rect">
          <a:avLst/>
        </a:prstGeom>
        <a:solidFill>
          <a:schemeClr val="accent2">
            <a:hueOff val="-6080002"/>
            <a:satOff val="-17144"/>
            <a:lumOff val="-7255"/>
            <a:alphaOff val="0"/>
          </a:schemeClr>
        </a:solidFill>
        <a:ln w="10795" cap="flat" cmpd="sng" algn="ctr">
          <a:solidFill>
            <a:schemeClr val="accent2">
              <a:hueOff val="-6080002"/>
              <a:satOff val="-17144"/>
              <a:lumOff val="-725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5011" tIns="0" rIns="195011" bIns="330200" numCol="1" spcCol="1270" anchor="t" anchorCtr="0">
          <a:noAutofit/>
        </a:bodyPr>
        <a:lstStyle/>
        <a:p>
          <a:pPr marL="0" lvl="0" indent="0" algn="l" defTabSz="533400">
            <a:lnSpc>
              <a:spcPct val="90000"/>
            </a:lnSpc>
            <a:spcBef>
              <a:spcPct val="0"/>
            </a:spcBef>
            <a:spcAft>
              <a:spcPct val="35000"/>
            </a:spcAft>
            <a:buNone/>
          </a:pPr>
          <a:r>
            <a:rPr lang="en-US" sz="1200" b="1" kern="1200" dirty="0">
              <a:solidFill>
                <a:schemeClr val="tx1"/>
              </a:solidFill>
            </a:rPr>
            <a:t>To study the efficacy of an effective monitoring system that is helpful in maintaining the adequate stock  availability of family planning products and services.</a:t>
          </a:r>
          <a:endParaRPr lang="en-IN" sz="1200" b="1" kern="1200" dirty="0">
            <a:solidFill>
              <a:schemeClr val="tx1"/>
            </a:solidFill>
          </a:endParaRPr>
        </a:p>
      </dsp:txBody>
      <dsp:txXfrm>
        <a:off x="8535042" y="1701448"/>
        <a:ext cx="1974242" cy="1986752"/>
      </dsp:txXfrm>
    </dsp:sp>
    <dsp:sp modelId="{8B38FAAE-88F6-4C4C-BE45-F3F0F39D3EA7}">
      <dsp:nvSpPr>
        <dsp:cNvPr id="0" name=""/>
        <dsp:cNvSpPr/>
      </dsp:nvSpPr>
      <dsp:spPr>
        <a:xfrm>
          <a:off x="8541357" y="378901"/>
          <a:ext cx="1974242" cy="947636"/>
        </a:xfrm>
        <a:prstGeom prst="rect">
          <a:avLst/>
        </a:prstGeom>
        <a:noFill/>
        <a:ln w="1079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95011" tIns="165100" rIns="195011" bIns="165100" numCol="1" spcCol="1270" anchor="ctr" anchorCtr="0">
          <a:noAutofit/>
        </a:bodyPr>
        <a:lstStyle/>
        <a:p>
          <a:pPr marL="0" lvl="0" indent="0" algn="l" defTabSz="622300">
            <a:lnSpc>
              <a:spcPct val="90000"/>
            </a:lnSpc>
            <a:spcBef>
              <a:spcPct val="0"/>
            </a:spcBef>
            <a:spcAft>
              <a:spcPct val="35000"/>
            </a:spcAft>
            <a:buNone/>
          </a:pPr>
          <a:r>
            <a:rPr lang="en-IN" sz="1400" kern="1200"/>
            <a:t>05</a:t>
          </a:r>
          <a:endParaRPr lang="en-IN" sz="1400" kern="1200" dirty="0"/>
        </a:p>
      </dsp:txBody>
      <dsp:txXfrm>
        <a:off x="8541357" y="378901"/>
        <a:ext cx="1974242" cy="947636"/>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1">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8BE7A915-8595-40A5-8DEF-970D2596A782}">
          <dgm:prSet phldrT="1"/>
          <dgm:t>
            <a:bodyPr/>
            <a:lstStyle/>
            <a:p>
              <a:r>
                <a:t>01</a:t>
              </a:r>
            </a:p>
          </dgm:t>
        </dgm:pt>
        <dgm:pt modelId="201" type="sibTrans" cxnId="{340D76C1-8591-4798-9880-F12278AC4D6B}">
          <dgm:prSet phldrT="2"/>
          <dgm:t>
            <a:bodyPr/>
            <a:lstStyle/>
            <a:p>
              <a:r>
                <a:t>02</a:t>
              </a:r>
            </a:p>
          </dgm:t>
        </dgm:pt>
        <dgm:pt modelId="301" type="sibTrans" cxnId="{D281ABD3-FC67-48E0-88EA-42BEC08734FF}">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63451-F71A-45EA-8B10-04A09C28CC19}" type="datetimeFigureOut">
              <a:rPr lang="en-US" smtClean="0"/>
              <a:t>6/18/2021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B270D-091D-4ED2-8C85-0898DD7D9F21}" type="slidenum">
              <a:rPr lang="en-US" smtClean="0"/>
              <a:t>‹#›</a:t>
            </a:fld>
            <a:endParaRPr lang="en-US" dirty="0"/>
          </a:p>
        </p:txBody>
      </p:sp>
    </p:spTree>
    <p:extLst>
      <p:ext uri="{BB962C8B-B14F-4D97-AF65-F5344CB8AC3E}">
        <p14:creationId xmlns:p14="http://schemas.microsoft.com/office/powerpoint/2010/main" val="2253118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984522" y="874663"/>
            <a:ext cx="4650901" cy="2334637"/>
          </a:xfrm>
        </p:spPr>
        <p:txBody>
          <a:bodyPr>
            <a:normAutofit/>
          </a:bodyPr>
          <a:lstStyle>
            <a:lvl1pPr algn="ctr">
              <a:defRPr sz="4800"/>
            </a:lvl1pPr>
          </a:lstStyle>
          <a:p>
            <a:r>
              <a:rPr lang="en-US"/>
              <a:t>Click to edit Master title style</a:t>
            </a:r>
            <a:endParaRPr lang="en-US" dirty="0"/>
          </a:p>
        </p:txBody>
      </p:sp>
      <p:grpSp>
        <p:nvGrpSpPr>
          <p:cNvPr id="6" name="Group 5">
            <a:extLst>
              <a:ext uri="{FF2B5EF4-FFF2-40B4-BE49-F238E27FC236}">
                <a16:creationId xmlns:a16="http://schemas.microsoft.com/office/drawing/2014/main" id="{F44A4473-D4D4-4E24-B542-C5D63C28DA75}"/>
              </a:ext>
              <a:ext uri="{C183D7F6-B498-43B3-948B-1728B52AA6E4}">
                <adec:decorative xmlns:adec="http://schemas.microsoft.com/office/drawing/2017/decorative" val="1"/>
              </a:ext>
            </a:extLst>
          </p:cNvPr>
          <p:cNvGrpSpPr>
            <a:grpSpLocks noGrp="1" noUngrp="1" noRot="1" noChangeAspect="1" noMove="1" noResize="1"/>
          </p:cNvGrpSpPr>
          <p:nvPr userDrawn="1">
            <p:extLst>
              <p:ext uri="{386F3935-93C4-4BCD-93E2-E3B085C9AB24}">
                <p16:designElem xmlns:p16="http://schemas.microsoft.com/office/powerpoint/2015/main" val="1"/>
              </p:ext>
            </p:extLst>
          </p:nvPr>
        </p:nvGrpSpPr>
        <p:grpSpPr>
          <a:xfrm>
            <a:off x="6153976" y="457964"/>
            <a:ext cx="6009066" cy="5914582"/>
            <a:chOff x="6153976" y="457964"/>
            <a:chExt cx="6009066" cy="5914582"/>
          </a:xfrm>
        </p:grpSpPr>
        <p:grpSp>
          <p:nvGrpSpPr>
            <p:cNvPr id="7" name="Group 6">
              <a:extLst>
                <a:ext uri="{FF2B5EF4-FFF2-40B4-BE49-F238E27FC236}">
                  <a16:creationId xmlns:a16="http://schemas.microsoft.com/office/drawing/2014/main" id="{14CA4A32-A016-460F-8B99-22A5D265B4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012621" y="2980002"/>
              <a:ext cx="317159" cy="932400"/>
              <a:chOff x="6376988" y="280988"/>
              <a:chExt cx="633413" cy="1862138"/>
            </a:xfrm>
          </p:grpSpPr>
          <p:sp>
            <p:nvSpPr>
              <p:cNvPr id="86" name="Freeform 68">
                <a:extLst>
                  <a:ext uri="{FF2B5EF4-FFF2-40B4-BE49-F238E27FC236}">
                    <a16:creationId xmlns:a16="http://schemas.microsoft.com/office/drawing/2014/main" id="{84DB1BC2-B158-4DA5-9164-843E6B566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69">
                <a:extLst>
                  <a:ext uri="{FF2B5EF4-FFF2-40B4-BE49-F238E27FC236}">
                    <a16:creationId xmlns:a16="http://schemas.microsoft.com/office/drawing/2014/main" id="{751FDE2E-D749-401E-B3BA-66B2F5231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Line 70">
                <a:extLst>
                  <a:ext uri="{FF2B5EF4-FFF2-40B4-BE49-F238E27FC236}">
                    <a16:creationId xmlns:a16="http://schemas.microsoft.com/office/drawing/2014/main" id="{49546377-E2EE-4854-AA84-5575789BAF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a:extLst>
                <a:ext uri="{FF2B5EF4-FFF2-40B4-BE49-F238E27FC236}">
                  <a16:creationId xmlns:a16="http://schemas.microsoft.com/office/drawing/2014/main" id="{04FCC465-42B8-456F-951F-8C51A42F97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24466" y="457964"/>
              <a:ext cx="3838576" cy="5838297"/>
              <a:chOff x="8324466" y="457964"/>
              <a:chExt cx="3838576" cy="5838297"/>
            </a:xfrm>
          </p:grpSpPr>
          <p:sp>
            <p:nvSpPr>
              <p:cNvPr id="48" name="Oval 47">
                <a:extLst>
                  <a:ext uri="{FF2B5EF4-FFF2-40B4-BE49-F238E27FC236}">
                    <a16:creationId xmlns:a16="http://schemas.microsoft.com/office/drawing/2014/main" id="{3D7F8A9A-8A53-4FD3-855C-C49B035CE8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49" name="Group 48">
                <a:extLst>
                  <a:ext uri="{FF2B5EF4-FFF2-40B4-BE49-F238E27FC236}">
                    <a16:creationId xmlns:a16="http://schemas.microsoft.com/office/drawing/2014/main" id="{AC347F99-AC7C-4DB2-8AAF-9E2A7AE629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64" name="Freeform 64">
                  <a:extLst>
                    <a:ext uri="{FF2B5EF4-FFF2-40B4-BE49-F238E27FC236}">
                      <a16:creationId xmlns:a16="http://schemas.microsoft.com/office/drawing/2014/main" id="{89B06C37-E219-479D-B324-0DC7D0565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81">
                  <a:extLst>
                    <a:ext uri="{FF2B5EF4-FFF2-40B4-BE49-F238E27FC236}">
                      <a16:creationId xmlns:a16="http://schemas.microsoft.com/office/drawing/2014/main" id="{29A1D878-CEA2-41DC-8638-A852316726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61">
                  <a:extLst>
                    <a:ext uri="{FF2B5EF4-FFF2-40B4-BE49-F238E27FC236}">
                      <a16:creationId xmlns:a16="http://schemas.microsoft.com/office/drawing/2014/main" id="{99394209-57ED-4126-A8DC-0862D1FA11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78">
                  <a:extLst>
                    <a:ext uri="{FF2B5EF4-FFF2-40B4-BE49-F238E27FC236}">
                      <a16:creationId xmlns:a16="http://schemas.microsoft.com/office/drawing/2014/main" id="{A48B0004-4618-4D71-88D1-A2FEE4F0AD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84">
                  <a:extLst>
                    <a:ext uri="{FF2B5EF4-FFF2-40B4-BE49-F238E27FC236}">
                      <a16:creationId xmlns:a16="http://schemas.microsoft.com/office/drawing/2014/main" id="{4D1C172B-2446-428A-A518-FE1B5FCE0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7">
                  <a:extLst>
                    <a:ext uri="{FF2B5EF4-FFF2-40B4-BE49-F238E27FC236}">
                      <a16:creationId xmlns:a16="http://schemas.microsoft.com/office/drawing/2014/main" id="{E359C795-FCC1-401F-B0B6-F722AE632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0">
                  <a:extLst>
                    <a:ext uri="{FF2B5EF4-FFF2-40B4-BE49-F238E27FC236}">
                      <a16:creationId xmlns:a16="http://schemas.microsoft.com/office/drawing/2014/main" id="{8260D102-71BB-497E-A5CF-743FB5987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59">
                  <a:extLst>
                    <a:ext uri="{FF2B5EF4-FFF2-40B4-BE49-F238E27FC236}">
                      <a16:creationId xmlns:a16="http://schemas.microsoft.com/office/drawing/2014/main" id="{811E3D98-A5FB-4BDE-A07D-A03EB898C6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62">
                  <a:extLst>
                    <a:ext uri="{FF2B5EF4-FFF2-40B4-BE49-F238E27FC236}">
                      <a16:creationId xmlns:a16="http://schemas.microsoft.com/office/drawing/2014/main" id="{9E48CE7F-B4EF-4629-8706-6838C171EF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65">
                  <a:extLst>
                    <a:ext uri="{FF2B5EF4-FFF2-40B4-BE49-F238E27FC236}">
                      <a16:creationId xmlns:a16="http://schemas.microsoft.com/office/drawing/2014/main" id="{C8EBC77A-0887-4128-A73B-2C0165C6F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79">
                  <a:extLst>
                    <a:ext uri="{FF2B5EF4-FFF2-40B4-BE49-F238E27FC236}">
                      <a16:creationId xmlns:a16="http://schemas.microsoft.com/office/drawing/2014/main" id="{7AF3D400-AAAA-47BD-922E-AA3A2AFA3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82">
                  <a:extLst>
                    <a:ext uri="{FF2B5EF4-FFF2-40B4-BE49-F238E27FC236}">
                      <a16:creationId xmlns:a16="http://schemas.microsoft.com/office/drawing/2014/main" id="{B0A3E6A0-609D-427D-9D34-E7CF184B45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85">
                  <a:extLst>
                    <a:ext uri="{FF2B5EF4-FFF2-40B4-BE49-F238E27FC236}">
                      <a16:creationId xmlns:a16="http://schemas.microsoft.com/office/drawing/2014/main" id="{DDE08965-A3F4-426A-924B-102A6F6FE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8">
                  <a:extLst>
                    <a:ext uri="{FF2B5EF4-FFF2-40B4-BE49-F238E27FC236}">
                      <a16:creationId xmlns:a16="http://schemas.microsoft.com/office/drawing/2014/main" id="{13FA8E6E-7F53-47E9-9BF8-1CD3130F4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78" name="Group 77">
                  <a:extLst>
                    <a:ext uri="{FF2B5EF4-FFF2-40B4-BE49-F238E27FC236}">
                      <a16:creationId xmlns:a16="http://schemas.microsoft.com/office/drawing/2014/main" id="{7A8A9991-EF8F-4128-9DB7-A2FA8CF2F68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79" name="Line 63">
                    <a:extLst>
                      <a:ext uri="{FF2B5EF4-FFF2-40B4-BE49-F238E27FC236}">
                        <a16:creationId xmlns:a16="http://schemas.microsoft.com/office/drawing/2014/main" id="{41E966B6-186E-4D17-B570-969B6951A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Line 66">
                    <a:extLst>
                      <a:ext uri="{FF2B5EF4-FFF2-40B4-BE49-F238E27FC236}">
                        <a16:creationId xmlns:a16="http://schemas.microsoft.com/office/drawing/2014/main" id="{918B08AD-5F3C-4FC5-8998-8524763C75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67">
                    <a:extLst>
                      <a:ext uri="{FF2B5EF4-FFF2-40B4-BE49-F238E27FC236}">
                        <a16:creationId xmlns:a16="http://schemas.microsoft.com/office/drawing/2014/main" id="{EDF72260-B0A1-47A1-9459-FDF4600AC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Line 80">
                    <a:extLst>
                      <a:ext uri="{FF2B5EF4-FFF2-40B4-BE49-F238E27FC236}">
                        <a16:creationId xmlns:a16="http://schemas.microsoft.com/office/drawing/2014/main" id="{C6A7FA58-53F7-4C2F-96D5-E97BB3CC6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Line 83">
                    <a:extLst>
                      <a:ext uri="{FF2B5EF4-FFF2-40B4-BE49-F238E27FC236}">
                        <a16:creationId xmlns:a16="http://schemas.microsoft.com/office/drawing/2014/main" id="{1B986617-481E-450F-8FAD-CA3086A3E0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86">
                    <a:extLst>
                      <a:ext uri="{FF2B5EF4-FFF2-40B4-BE49-F238E27FC236}">
                        <a16:creationId xmlns:a16="http://schemas.microsoft.com/office/drawing/2014/main" id="{4D24CAEB-B2FE-4796-8E6E-DB5148C38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89">
                    <a:extLst>
                      <a:ext uri="{FF2B5EF4-FFF2-40B4-BE49-F238E27FC236}">
                        <a16:creationId xmlns:a16="http://schemas.microsoft.com/office/drawing/2014/main" id="{3D577B03-E6D9-4FFA-A799-E504CBF8D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43509C13-FDEE-45B0-B954-D80D6F38F00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id="{21FF647D-8D8A-43E8-A2E2-46D1117839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id="{87B8728B-0A45-4551-99F0-CF33B850DA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CFAA15D-9EFC-4A70-AC98-CB3EF00C3A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id="{AD80CCBD-3F02-48A0-A24E-5971D22951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id="{AB5B7D34-5A4E-48DE-8893-0F022E4CC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2341ADC6-0CC2-46C0-BA6F-9D99136698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id="{A93316DB-546B-41BA-AD1B-94D5C4670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id="{35105C82-44C4-41C2-96AE-ADE6DD1D7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A7A634F2-054C-4614-9ECB-96BE809893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52" name="Group 51">
                  <a:extLst>
                    <a:ext uri="{FF2B5EF4-FFF2-40B4-BE49-F238E27FC236}">
                      <a16:creationId xmlns:a16="http://schemas.microsoft.com/office/drawing/2014/main" id="{1764AB7F-1912-4909-A04A-C8D125467E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id="{6B93639B-DE1C-4A46-A4B5-B88FD6FC2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A6C5D17F-13E7-4861-A839-3C56ABD56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id="{1C343C91-0F9E-4530-939D-2D9F15DF4A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 name="Group 8">
              <a:extLst>
                <a:ext uri="{FF2B5EF4-FFF2-40B4-BE49-F238E27FC236}">
                  <a16:creationId xmlns:a16="http://schemas.microsoft.com/office/drawing/2014/main" id="{92109E9F-E572-4202-B7A6-630155DD5B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6153976" y="534249"/>
              <a:ext cx="3838576" cy="5838297"/>
              <a:chOff x="8324466" y="457964"/>
              <a:chExt cx="3838576" cy="5838297"/>
            </a:xfrm>
          </p:grpSpPr>
          <p:sp>
            <p:nvSpPr>
              <p:cNvPr id="10" name="Oval 9">
                <a:extLst>
                  <a:ext uri="{FF2B5EF4-FFF2-40B4-BE49-F238E27FC236}">
                    <a16:creationId xmlns:a16="http://schemas.microsoft.com/office/drawing/2014/main" id="{B4FF54B2-44F5-42F7-8353-111D80A8D2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11" name="Group 10">
                <a:extLst>
                  <a:ext uri="{FF2B5EF4-FFF2-40B4-BE49-F238E27FC236}">
                    <a16:creationId xmlns:a16="http://schemas.microsoft.com/office/drawing/2014/main" id="{19A2BBF4-4F54-4179-B672-AD4C8D58A3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26" name="Freeform 64">
                  <a:extLst>
                    <a:ext uri="{FF2B5EF4-FFF2-40B4-BE49-F238E27FC236}">
                      <a16:creationId xmlns:a16="http://schemas.microsoft.com/office/drawing/2014/main" id="{2F2D95CF-DAE2-4601-B9A6-233F4F2F3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3CD52B72-C30B-4570-A8AB-78CB884F8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696A9FBF-C89D-4CF9-A1DC-C0275A3B3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C50B0ACE-17B4-4F11-BA43-0159796B83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F0346B01-7019-48B2-9BE7-3E90F590F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5C186E4B-7559-4E95-9BDD-7DA75E0873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4FFE117A-211E-4BD5-AB76-05026DEC6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5CC0C412-2859-4E97-924F-291318E6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AECE441C-0FBF-4F02-9781-35F2487E3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951A4317-3E34-41B4-BCD9-E6E0627C18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CE2D40E4-274B-4D43-801B-7B3BAF03E4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2D939FC8-6395-4DCB-B28C-2342BFB72F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620FEEF2-AE91-48CA-8FE7-B50F83E1C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27050D75-D26B-4BD3-A4A5-68DF13E9C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37668160-F5BE-4756-B84F-C68992BC7A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E7F90261-4A5A-4C39-B4B3-FEBED04E3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71681E7C-A7E8-4F01-9001-3FD1105E1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901B0597-C838-4481-A49D-E8D85B631C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23C2B0BF-A329-4A97-B3D5-545BC6813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DBCCCA80-4FEE-4C79-8AF3-66B97054C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4B9AD13F-808D-4464-989B-F40B3E77B7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076473B5-E30F-4635-8789-51368A971B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2" name="Group 11">
                <a:extLst>
                  <a:ext uri="{FF2B5EF4-FFF2-40B4-BE49-F238E27FC236}">
                    <a16:creationId xmlns:a16="http://schemas.microsoft.com/office/drawing/2014/main" id="{EF568995-35CF-4C80-A63C-82B47F1BA1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8" name="Group 17">
                  <a:extLst>
                    <a:ext uri="{FF2B5EF4-FFF2-40B4-BE49-F238E27FC236}">
                      <a16:creationId xmlns:a16="http://schemas.microsoft.com/office/drawing/2014/main" id="{99432608-19E2-4A3E-A68B-45C8E5DD47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127A2810-84DE-450A-986B-DE8AF8AE6F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A56ED6A-BBD4-4005-A99D-65BCF8047CC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CFC0629C-AFCE-4D39-87D5-36EF1FE5C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81F3517A-93AD-4DF3-BEC7-E607A73E5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4CBBC251-E8DD-438C-8733-7D65F461A4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6A94A4D4-EFFA-4AE2-B533-75F01F0F0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1F4B0E1D-2F9C-444A-ADBA-BDE9F01D8D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 name="Group 12">
                <a:extLst>
                  <a:ext uri="{FF2B5EF4-FFF2-40B4-BE49-F238E27FC236}">
                    <a16:creationId xmlns:a16="http://schemas.microsoft.com/office/drawing/2014/main" id="{5F5ACA0E-A5DF-4015-8FD4-FA7A53E9D1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4" name="Group 13">
                  <a:extLst>
                    <a:ext uri="{FF2B5EF4-FFF2-40B4-BE49-F238E27FC236}">
                      <a16:creationId xmlns:a16="http://schemas.microsoft.com/office/drawing/2014/main" id="{5A4DCFFD-FD3C-42EA-862E-5B792D9020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 name="Freeform 68">
                    <a:extLst>
                      <a:ext uri="{FF2B5EF4-FFF2-40B4-BE49-F238E27FC236}">
                        <a16:creationId xmlns:a16="http://schemas.microsoft.com/office/drawing/2014/main" id="{0089A8F3-7530-4C17-848C-580015C3ED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69">
                    <a:extLst>
                      <a:ext uri="{FF2B5EF4-FFF2-40B4-BE49-F238E27FC236}">
                        <a16:creationId xmlns:a16="http://schemas.microsoft.com/office/drawing/2014/main" id="{61D8EA0C-1521-4C6D-8C09-DD6D8F1F2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5" name="Line 70">
                  <a:extLst>
                    <a:ext uri="{FF2B5EF4-FFF2-40B4-BE49-F238E27FC236}">
                      <a16:creationId xmlns:a16="http://schemas.microsoft.com/office/drawing/2014/main" id="{517033B6-6B8A-4BD6-9A52-BF9E9EFBD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173" name="Straight Connector 172">
            <a:extLst>
              <a:ext uri="{FF2B5EF4-FFF2-40B4-BE49-F238E27FC236}">
                <a16:creationId xmlns:a16="http://schemas.microsoft.com/office/drawing/2014/main" id="{88D7A558-4107-4032-8E5F-99B445369147}"/>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3038400" y="369087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5" name="Subtitle 2">
            <a:extLst>
              <a:ext uri="{FF2B5EF4-FFF2-40B4-BE49-F238E27FC236}">
                <a16:creationId xmlns:a16="http://schemas.microsoft.com/office/drawing/2014/main" id="{6B5BCC80-B184-4F6C-B3E3-CFC7F4C41C95}"/>
              </a:ext>
            </a:extLst>
          </p:cNvPr>
          <p:cNvSpPr>
            <a:spLocks noGrp="1"/>
          </p:cNvSpPr>
          <p:nvPr>
            <p:ph type="subTitle" idx="1"/>
          </p:nvPr>
        </p:nvSpPr>
        <p:spPr>
          <a:xfrm>
            <a:off x="990000" y="4113213"/>
            <a:ext cx="4636800" cy="1655762"/>
          </a:xfrm>
        </p:spPr>
        <p:txBody>
          <a:bodyPr>
            <a:normAutofit/>
          </a:bodyPr>
          <a:lstStyle>
            <a:lvl1pPr marL="0" indent="0" algn="ctr">
              <a:buNone/>
              <a:defRPr/>
            </a:lvl1pPr>
          </a:lstStyle>
          <a:p>
            <a:r>
              <a:rPr lang="en-US">
                <a:cs typeface="Calibri"/>
              </a:rPr>
              <a:t>Click to edit Master subtitle style</a:t>
            </a:r>
            <a:endParaRPr lang="en-US" dirty="0"/>
          </a:p>
        </p:txBody>
      </p:sp>
    </p:spTree>
    <p:extLst>
      <p:ext uri="{BB962C8B-B14F-4D97-AF65-F5344CB8AC3E}">
        <p14:creationId xmlns:p14="http://schemas.microsoft.com/office/powerpoint/2010/main" val="4229122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4928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6274200" y="1736732"/>
            <a:ext cx="4928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6274200" y="2431257"/>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lvl1pPr>
              <a:defRPr/>
            </a:lvl1pPr>
          </a:lstStyle>
          <a:p>
            <a:r>
              <a:rPr lang="en-US" dirty="0"/>
              <a:t>20XX</a:t>
            </a:r>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185498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3 column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2971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4610300" y="1756025"/>
            <a:ext cx="2971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4610300" y="2450550"/>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65563541-7DAA-4F84-BBAB-31C12F6AE981}"/>
              </a:ext>
            </a:extLst>
          </p:cNvPr>
          <p:cNvSpPr>
            <a:spLocks noGrp="1"/>
          </p:cNvSpPr>
          <p:nvPr>
            <p:ph type="body" sz="quarter" idx="13"/>
          </p:nvPr>
        </p:nvSpPr>
        <p:spPr>
          <a:xfrm>
            <a:off x="8231200" y="1756025"/>
            <a:ext cx="2971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5">
            <a:extLst>
              <a:ext uri="{FF2B5EF4-FFF2-40B4-BE49-F238E27FC236}">
                <a16:creationId xmlns:a16="http://schemas.microsoft.com/office/drawing/2014/main" id="{AE3321C3-E759-4DD7-BFA1-2E724B8DDBF0}"/>
              </a:ext>
            </a:extLst>
          </p:cNvPr>
          <p:cNvSpPr>
            <a:spLocks noGrp="1"/>
          </p:cNvSpPr>
          <p:nvPr>
            <p:ph sz="quarter" idx="14"/>
          </p:nvPr>
        </p:nvSpPr>
        <p:spPr>
          <a:xfrm>
            <a:off x="8231200" y="2450550"/>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lvl1pPr>
              <a:defRPr/>
            </a:lvl1pPr>
          </a:lstStyle>
          <a:p>
            <a:r>
              <a:rPr lang="en-US" dirty="0"/>
              <a:t>20XX</a:t>
            </a:r>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936496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4910FDC-FCA3-4F39-AC3F-821172639127}"/>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2937" y="0"/>
            <a:ext cx="386715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4318001" y="536573"/>
            <a:ext cx="7424950" cy="1453003"/>
          </a:xfrm>
        </p:spPr>
        <p:txBody>
          <a:bodyPr/>
          <a:lstStyle>
            <a:lvl1pPr algn="ctr">
              <a:defRPr/>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6F0F278F-99B1-49C2-968B-C983DF8121A9}"/>
              </a:ext>
            </a:extLst>
          </p:cNvPr>
          <p:cNvSpPr>
            <a:spLocks noGrp="1"/>
          </p:cNvSpPr>
          <p:nvPr>
            <p:ph type="pic" sz="quarter" idx="14"/>
          </p:nvPr>
        </p:nvSpPr>
        <p:spPr>
          <a:xfrm>
            <a:off x="627063" y="536575"/>
            <a:ext cx="2616200" cy="1743075"/>
          </a:xfrm>
        </p:spPr>
        <p:txBody>
          <a:bodyPr/>
          <a:lstStyle/>
          <a:p>
            <a:r>
              <a:rPr lang="en-US"/>
              <a:t>Click icon to add picture</a:t>
            </a:r>
            <a:endParaRPr lang="en-US" dirty="0"/>
          </a:p>
        </p:txBody>
      </p:sp>
      <p:sp>
        <p:nvSpPr>
          <p:cNvPr id="207" name="Picture Placeholder 10">
            <a:extLst>
              <a:ext uri="{FF2B5EF4-FFF2-40B4-BE49-F238E27FC236}">
                <a16:creationId xmlns:a16="http://schemas.microsoft.com/office/drawing/2014/main" id="{524BD50E-995A-4DB3-8E0A-E7F1FC636936}"/>
              </a:ext>
            </a:extLst>
          </p:cNvPr>
          <p:cNvSpPr>
            <a:spLocks noGrp="1"/>
          </p:cNvSpPr>
          <p:nvPr>
            <p:ph type="pic" sz="quarter" idx="15"/>
          </p:nvPr>
        </p:nvSpPr>
        <p:spPr>
          <a:xfrm>
            <a:off x="616853" y="2557090"/>
            <a:ext cx="2616200" cy="1743075"/>
          </a:xfrm>
        </p:spPr>
        <p:txBody>
          <a:bodyPr/>
          <a:lstStyle/>
          <a:p>
            <a:r>
              <a:rPr lang="en-US"/>
              <a:t>Click icon to add picture</a:t>
            </a:r>
            <a:endParaRPr lang="en-US" dirty="0"/>
          </a:p>
        </p:txBody>
      </p:sp>
      <p:sp>
        <p:nvSpPr>
          <p:cNvPr id="208" name="Picture Placeholder 10">
            <a:extLst>
              <a:ext uri="{FF2B5EF4-FFF2-40B4-BE49-F238E27FC236}">
                <a16:creationId xmlns:a16="http://schemas.microsoft.com/office/drawing/2014/main" id="{ABAB6489-3F37-4A20-8777-093046E5C82D}"/>
              </a:ext>
            </a:extLst>
          </p:cNvPr>
          <p:cNvSpPr>
            <a:spLocks noGrp="1"/>
          </p:cNvSpPr>
          <p:nvPr>
            <p:ph type="pic" sz="quarter" idx="16"/>
          </p:nvPr>
        </p:nvSpPr>
        <p:spPr>
          <a:xfrm>
            <a:off x="627063" y="4576347"/>
            <a:ext cx="2616200" cy="1743075"/>
          </a:xfrm>
        </p:spPr>
        <p:txBody>
          <a:bodyPr/>
          <a:lstStyle/>
          <a:p>
            <a:r>
              <a:rPr lang="en-US"/>
              <a:t>Click icon to add picture</a:t>
            </a:r>
            <a:endParaRPr lang="en-US" dirty="0"/>
          </a:p>
        </p:txBody>
      </p:sp>
      <p:sp>
        <p:nvSpPr>
          <p:cNvPr id="7" name="Text Placeholder 6">
            <a:extLst>
              <a:ext uri="{FF2B5EF4-FFF2-40B4-BE49-F238E27FC236}">
                <a16:creationId xmlns:a16="http://schemas.microsoft.com/office/drawing/2014/main" id="{92523157-52E2-4F89-B3C9-EA9FE7914BAB}"/>
              </a:ext>
            </a:extLst>
          </p:cNvPr>
          <p:cNvSpPr>
            <a:spLocks noGrp="1"/>
          </p:cNvSpPr>
          <p:nvPr>
            <p:ph type="body" sz="quarter" idx="17" hasCustomPrompt="1"/>
          </p:nvPr>
        </p:nvSpPr>
        <p:spPr>
          <a:xfrm>
            <a:off x="4864100" y="2876550"/>
            <a:ext cx="6332538" cy="3219450"/>
          </a:xfrm>
        </p:spPr>
        <p:txBody>
          <a:bodyPr>
            <a:normAutofit/>
          </a:bodyPr>
          <a:lstStyle>
            <a:lvl1pPr marL="0" indent="0" algn="ctr">
              <a:buNone/>
              <a:defRPr sz="1900"/>
            </a:lvl1pPr>
            <a:lvl2pPr marL="360000" indent="0" algn="ctr">
              <a:buFont typeface="Arial" panose="020B0604020202020204" pitchFamily="34" charset="0"/>
              <a:buNone/>
              <a:defRPr/>
            </a:lvl2pPr>
            <a:lvl3pPr marL="720000" indent="0" algn="ctr">
              <a:buNone/>
              <a:defRPr/>
            </a:lvl3pPr>
            <a:lvl4pPr marL="1080000" indent="0" algn="ctr">
              <a:buFont typeface="Arial" panose="020B0604020202020204" pitchFamily="34" charset="0"/>
              <a:buNone/>
              <a:defRPr/>
            </a:lvl4pPr>
            <a:lvl5pPr marL="1440000" indent="0" algn="ctr">
              <a:buNone/>
              <a:defRPr/>
            </a:lvl5pPr>
          </a:lstStyle>
          <a:p>
            <a:pPr lvl="0"/>
            <a:r>
              <a:rPr lang="en-US" dirty="0"/>
              <a:t>Click to edit text</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a:xfrm>
            <a:off x="4318000" y="6357167"/>
            <a:ext cx="1760150" cy="461665"/>
          </a:xfrm>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a:xfrm>
            <a:off x="6356725" y="6357600"/>
            <a:ext cx="3347285" cy="460800"/>
          </a:xfrm>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77417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2167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7794707" y="536573"/>
            <a:ext cx="3856679" cy="1453003"/>
          </a:xfrm>
        </p:spPr>
        <p:txBody>
          <a:bodyPr/>
          <a:lstStyle>
            <a:lvl1pPr algn="ct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94435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6CA9855B-4072-4D45-821E-549FDF548137}"/>
              </a:ext>
              <a:ext uri="{C183D7F6-B498-43B3-948B-1728B52AA6E4}">
                <adec:decorative xmlns:adec="http://schemas.microsoft.com/office/drawing/2017/decorative" val="1"/>
              </a:ext>
            </a:extLst>
          </p:cNvPr>
          <p:cNvGrpSpPr>
            <a:grpSpLocks/>
          </p:cNvGrpSpPr>
          <p:nvPr userDrawn="1">
            <p:extLst>
              <p:ext uri="{386F3935-93C4-4BCD-93E2-E3B085C9AB24}">
                <p16:designElem xmlns:p16="http://schemas.microsoft.com/office/powerpoint/2015/main" val="1"/>
              </p:ext>
            </p:extLst>
          </p:nvPr>
        </p:nvGrpSpPr>
        <p:grpSpPr>
          <a:xfrm>
            <a:off x="28958" y="457964"/>
            <a:ext cx="7681842" cy="5937065"/>
            <a:chOff x="28958" y="457964"/>
            <a:chExt cx="7681842" cy="5937065"/>
          </a:xfrm>
        </p:grpSpPr>
        <p:grpSp>
          <p:nvGrpSpPr>
            <p:cNvPr id="94" name="Group 93">
              <a:extLst>
                <a:ext uri="{FF2B5EF4-FFF2-40B4-BE49-F238E27FC236}">
                  <a16:creationId xmlns:a16="http://schemas.microsoft.com/office/drawing/2014/main" id="{CD707C0C-4086-4F35-A8FC-A45D727AA61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8900000" flipH="1">
              <a:off x="3417239" y="1865958"/>
              <a:ext cx="1270000" cy="3384002"/>
              <a:chOff x="7920038" y="61913"/>
              <a:chExt cx="1270000" cy="3384002"/>
            </a:xfrm>
          </p:grpSpPr>
          <p:sp>
            <p:nvSpPr>
              <p:cNvPr id="195" name="Freeform 76">
                <a:extLst>
                  <a:ext uri="{FF2B5EF4-FFF2-40B4-BE49-F238E27FC236}">
                    <a16:creationId xmlns:a16="http://schemas.microsoft.com/office/drawing/2014/main" id="{3D21528F-9013-4CD7-9F7C-D3F3624881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20038" y="61913"/>
                <a:ext cx="638175" cy="2843213"/>
              </a:xfrm>
              <a:custGeom>
                <a:avLst/>
                <a:gdLst>
                  <a:gd name="T0" fmla="*/ 0 w 134"/>
                  <a:gd name="T1" fmla="*/ 298 h 597"/>
                  <a:gd name="T2" fmla="*/ 134 w 134"/>
                  <a:gd name="T3" fmla="*/ 597 h 597"/>
                  <a:gd name="T4" fmla="*/ 134 w 134"/>
                  <a:gd name="T5" fmla="*/ 0 h 597"/>
                  <a:gd name="T6" fmla="*/ 0 w 134"/>
                  <a:gd name="T7" fmla="*/ 298 h 597"/>
                </a:gdLst>
                <a:ahLst/>
                <a:cxnLst>
                  <a:cxn ang="0">
                    <a:pos x="T0" y="T1"/>
                  </a:cxn>
                  <a:cxn ang="0">
                    <a:pos x="T2" y="T3"/>
                  </a:cxn>
                  <a:cxn ang="0">
                    <a:pos x="T4" y="T5"/>
                  </a:cxn>
                  <a:cxn ang="0">
                    <a:pos x="T6" y="T7"/>
                  </a:cxn>
                </a:cxnLst>
                <a:rect l="0" t="0" r="r" b="b"/>
                <a:pathLst>
                  <a:path w="134" h="597">
                    <a:moveTo>
                      <a:pt x="0" y="298"/>
                    </a:moveTo>
                    <a:cubicBezTo>
                      <a:pt x="0" y="417"/>
                      <a:pt x="52" y="523"/>
                      <a:pt x="134" y="597"/>
                    </a:cubicBezTo>
                    <a:cubicBezTo>
                      <a:pt x="134" y="0"/>
                      <a:pt x="134" y="0"/>
                      <a:pt x="134" y="0"/>
                    </a:cubicBezTo>
                    <a:cubicBezTo>
                      <a:pt x="52" y="74"/>
                      <a:pt x="0" y="180"/>
                      <a:pt x="0" y="298"/>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96" name="Freeform 77">
                <a:extLst>
                  <a:ext uri="{FF2B5EF4-FFF2-40B4-BE49-F238E27FC236}">
                    <a16:creationId xmlns:a16="http://schemas.microsoft.com/office/drawing/2014/main" id="{06A8F5A2-62EC-4CDC-945A-E6C50C86CA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558213" y="61913"/>
                <a:ext cx="631825" cy="2843213"/>
              </a:xfrm>
              <a:custGeom>
                <a:avLst/>
                <a:gdLst>
                  <a:gd name="T0" fmla="*/ 0 w 133"/>
                  <a:gd name="T1" fmla="*/ 0 h 597"/>
                  <a:gd name="T2" fmla="*/ 0 w 133"/>
                  <a:gd name="T3" fmla="*/ 597 h 597"/>
                  <a:gd name="T4" fmla="*/ 133 w 133"/>
                  <a:gd name="T5" fmla="*/ 298 h 597"/>
                  <a:gd name="T6" fmla="*/ 0 w 133"/>
                  <a:gd name="T7" fmla="*/ 0 h 597"/>
                </a:gdLst>
                <a:ahLst/>
                <a:cxnLst>
                  <a:cxn ang="0">
                    <a:pos x="T0" y="T1"/>
                  </a:cxn>
                  <a:cxn ang="0">
                    <a:pos x="T2" y="T3"/>
                  </a:cxn>
                  <a:cxn ang="0">
                    <a:pos x="T4" y="T5"/>
                  </a:cxn>
                  <a:cxn ang="0">
                    <a:pos x="T6" y="T7"/>
                  </a:cxn>
                </a:cxnLst>
                <a:rect l="0" t="0" r="r" b="b"/>
                <a:pathLst>
                  <a:path w="133" h="597">
                    <a:moveTo>
                      <a:pt x="0" y="0"/>
                    </a:moveTo>
                    <a:cubicBezTo>
                      <a:pt x="0" y="597"/>
                      <a:pt x="0" y="597"/>
                      <a:pt x="0" y="597"/>
                    </a:cubicBezTo>
                    <a:cubicBezTo>
                      <a:pt x="82" y="523"/>
                      <a:pt x="133" y="417"/>
                      <a:pt x="133" y="298"/>
                    </a:cubicBezTo>
                    <a:cubicBezTo>
                      <a:pt x="133" y="180"/>
                      <a:pt x="82" y="74"/>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97" name="Group 196">
                <a:extLst>
                  <a:ext uri="{FF2B5EF4-FFF2-40B4-BE49-F238E27FC236}">
                    <a16:creationId xmlns:a16="http://schemas.microsoft.com/office/drawing/2014/main" id="{9625C8AA-1597-4CED-8301-18D382EF0DF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7934326" y="61915"/>
                <a:ext cx="1241425" cy="3384000"/>
                <a:chOff x="7934326" y="61915"/>
                <a:chExt cx="1241425" cy="3384000"/>
              </a:xfrm>
            </p:grpSpPr>
            <p:sp>
              <p:nvSpPr>
                <p:cNvPr id="198" name="Line 90">
                  <a:extLst>
                    <a:ext uri="{FF2B5EF4-FFF2-40B4-BE49-F238E27FC236}">
                      <a16:creationId xmlns:a16="http://schemas.microsoft.com/office/drawing/2014/main" id="{5DF95B35-23E9-4724-A4F8-8ED718B5DE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8558213" y="61915"/>
                  <a:ext cx="0" cy="3384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9" name="Freeform 91">
                  <a:extLst>
                    <a:ext uri="{FF2B5EF4-FFF2-40B4-BE49-F238E27FC236}">
                      <a16:creationId xmlns:a16="http://schemas.microsoft.com/office/drawing/2014/main" id="{26C6754B-5776-451D-95ED-62AA4D0BAE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1976" y="523875"/>
                  <a:ext cx="747713" cy="376238"/>
                </a:xfrm>
                <a:custGeom>
                  <a:avLst/>
                  <a:gdLst>
                    <a:gd name="T0" fmla="*/ 471 w 471"/>
                    <a:gd name="T1" fmla="*/ 0 h 237"/>
                    <a:gd name="T2" fmla="*/ 237 w 471"/>
                    <a:gd name="T3" fmla="*/ 237 h 237"/>
                    <a:gd name="T4" fmla="*/ 0 w 471"/>
                    <a:gd name="T5" fmla="*/ 0 h 237"/>
                  </a:gdLst>
                  <a:ahLst/>
                  <a:cxnLst>
                    <a:cxn ang="0">
                      <a:pos x="T0" y="T1"/>
                    </a:cxn>
                    <a:cxn ang="0">
                      <a:pos x="T2" y="T3"/>
                    </a:cxn>
                    <a:cxn ang="0">
                      <a:pos x="T4" y="T5"/>
                    </a:cxn>
                  </a:cxnLst>
                  <a:rect l="0" t="0" r="r" b="b"/>
                  <a:pathLst>
                    <a:path w="471" h="237">
                      <a:moveTo>
                        <a:pt x="471" y="0"/>
                      </a:moveTo>
                      <a:lnTo>
                        <a:pt x="237" y="237"/>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0" name="Freeform 92">
                  <a:extLst>
                    <a:ext uri="{FF2B5EF4-FFF2-40B4-BE49-F238E27FC236}">
                      <a16:creationId xmlns:a16="http://schemas.microsoft.com/office/drawing/2014/main" id="{A345A289-8D6C-4886-B54C-3E0D26D176E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77188" y="1028700"/>
                  <a:ext cx="1157288" cy="581025"/>
                </a:xfrm>
                <a:custGeom>
                  <a:avLst/>
                  <a:gdLst>
                    <a:gd name="T0" fmla="*/ 729 w 729"/>
                    <a:gd name="T1" fmla="*/ 0 h 366"/>
                    <a:gd name="T2" fmla="*/ 366 w 729"/>
                    <a:gd name="T3" fmla="*/ 366 h 366"/>
                    <a:gd name="T4" fmla="*/ 0 w 729"/>
                    <a:gd name="T5" fmla="*/ 0 h 366"/>
                  </a:gdLst>
                  <a:ahLst/>
                  <a:cxnLst>
                    <a:cxn ang="0">
                      <a:pos x="T0" y="T1"/>
                    </a:cxn>
                    <a:cxn ang="0">
                      <a:pos x="T2" y="T3"/>
                    </a:cxn>
                    <a:cxn ang="0">
                      <a:pos x="T4" y="T5"/>
                    </a:cxn>
                  </a:cxnLst>
                  <a:rect l="0" t="0" r="r" b="b"/>
                  <a:pathLst>
                    <a:path w="729" h="366">
                      <a:moveTo>
                        <a:pt x="729" y="0"/>
                      </a:moveTo>
                      <a:lnTo>
                        <a:pt x="366" y="366"/>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1" name="Freeform 93">
                  <a:extLst>
                    <a:ext uri="{FF2B5EF4-FFF2-40B4-BE49-F238E27FC236}">
                      <a16:creationId xmlns:a16="http://schemas.microsoft.com/office/drawing/2014/main" id="{5690D981-545B-4A73-A22E-6E701024AC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34326" y="1700213"/>
                  <a:ext cx="1241425" cy="619125"/>
                </a:xfrm>
                <a:custGeom>
                  <a:avLst/>
                  <a:gdLst>
                    <a:gd name="T0" fmla="*/ 782 w 782"/>
                    <a:gd name="T1" fmla="*/ 0 h 390"/>
                    <a:gd name="T2" fmla="*/ 393 w 782"/>
                    <a:gd name="T3" fmla="*/ 390 h 390"/>
                    <a:gd name="T4" fmla="*/ 0 w 782"/>
                    <a:gd name="T5" fmla="*/ 0 h 390"/>
                  </a:gdLst>
                  <a:ahLst/>
                  <a:cxnLst>
                    <a:cxn ang="0">
                      <a:pos x="T0" y="T1"/>
                    </a:cxn>
                    <a:cxn ang="0">
                      <a:pos x="T2" y="T3"/>
                    </a:cxn>
                    <a:cxn ang="0">
                      <a:pos x="T4" y="T5"/>
                    </a:cxn>
                  </a:cxnLst>
                  <a:rect l="0" t="0" r="r" b="b"/>
                  <a:pathLst>
                    <a:path w="782" h="390">
                      <a:moveTo>
                        <a:pt x="782" y="0"/>
                      </a:moveTo>
                      <a:lnTo>
                        <a:pt x="393" y="390"/>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5" name="Group 94">
              <a:extLst>
                <a:ext uri="{FF2B5EF4-FFF2-40B4-BE49-F238E27FC236}">
                  <a16:creationId xmlns:a16="http://schemas.microsoft.com/office/drawing/2014/main" id="{FCB89D53-605D-4497-A82E-C5CB7B9AB10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flipH="1">
              <a:off x="28958" y="457964"/>
              <a:ext cx="5539609" cy="5682348"/>
              <a:chOff x="6623433" y="457964"/>
              <a:chExt cx="5539609" cy="5682348"/>
            </a:xfrm>
          </p:grpSpPr>
          <p:grpSp>
            <p:nvGrpSpPr>
              <p:cNvPr id="146" name="Group 145">
                <a:extLst>
                  <a:ext uri="{FF2B5EF4-FFF2-40B4-BE49-F238E27FC236}">
                    <a16:creationId xmlns:a16="http://schemas.microsoft.com/office/drawing/2014/main" id="{4200751B-2483-40F5-8C14-EF64034D4531}"/>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173" name="Freeform 64">
                  <a:extLst>
                    <a:ext uri="{FF2B5EF4-FFF2-40B4-BE49-F238E27FC236}">
                      <a16:creationId xmlns:a16="http://schemas.microsoft.com/office/drawing/2014/main" id="{A9677C6B-C435-43E3-BF18-DC35709C97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4" name="Freeform 81">
                  <a:extLst>
                    <a:ext uri="{FF2B5EF4-FFF2-40B4-BE49-F238E27FC236}">
                      <a16:creationId xmlns:a16="http://schemas.microsoft.com/office/drawing/2014/main" id="{56E374F1-3376-4D82-B66C-A0588A30F02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5" name="Freeform 61">
                  <a:extLst>
                    <a:ext uri="{FF2B5EF4-FFF2-40B4-BE49-F238E27FC236}">
                      <a16:creationId xmlns:a16="http://schemas.microsoft.com/office/drawing/2014/main" id="{979B4E97-34CE-4034-8523-F1584A0344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6" name="Freeform 78">
                  <a:extLst>
                    <a:ext uri="{FF2B5EF4-FFF2-40B4-BE49-F238E27FC236}">
                      <a16:creationId xmlns:a16="http://schemas.microsoft.com/office/drawing/2014/main" id="{F4C4EFFF-E30B-4F0B-9ED4-FF63047DCBD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7" name="Freeform 84">
                  <a:extLst>
                    <a:ext uri="{FF2B5EF4-FFF2-40B4-BE49-F238E27FC236}">
                      <a16:creationId xmlns:a16="http://schemas.microsoft.com/office/drawing/2014/main" id="{173FDB7E-F5CA-497D-95CF-7A00D6789CF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8" name="Freeform 87">
                  <a:extLst>
                    <a:ext uri="{FF2B5EF4-FFF2-40B4-BE49-F238E27FC236}">
                      <a16:creationId xmlns:a16="http://schemas.microsoft.com/office/drawing/2014/main" id="{42266BB1-5605-4F64-B071-80A97BAD9C3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9" name="Freeform 60">
                  <a:extLst>
                    <a:ext uri="{FF2B5EF4-FFF2-40B4-BE49-F238E27FC236}">
                      <a16:creationId xmlns:a16="http://schemas.microsoft.com/office/drawing/2014/main" id="{90D15A2A-0F2D-4AB8-8252-303BA5DB3B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0" name="Freeform 59">
                  <a:extLst>
                    <a:ext uri="{FF2B5EF4-FFF2-40B4-BE49-F238E27FC236}">
                      <a16:creationId xmlns:a16="http://schemas.microsoft.com/office/drawing/2014/main" id="{E676282C-5FCF-4E29-AE15-2545F1A685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1" name="Freeform 62">
                  <a:extLst>
                    <a:ext uri="{FF2B5EF4-FFF2-40B4-BE49-F238E27FC236}">
                      <a16:creationId xmlns:a16="http://schemas.microsoft.com/office/drawing/2014/main" id="{AF7EC2A1-EAFC-4851-A4E3-47811C4456B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2" name="Freeform 65">
                  <a:extLst>
                    <a:ext uri="{FF2B5EF4-FFF2-40B4-BE49-F238E27FC236}">
                      <a16:creationId xmlns:a16="http://schemas.microsoft.com/office/drawing/2014/main" id="{6F9BD94B-F299-45D3-B66E-F20FBC9246D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3" name="Freeform 79">
                  <a:extLst>
                    <a:ext uri="{FF2B5EF4-FFF2-40B4-BE49-F238E27FC236}">
                      <a16:creationId xmlns:a16="http://schemas.microsoft.com/office/drawing/2014/main" id="{50E616C9-EAB1-4990-B569-17C6CB08891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4" name="Freeform 82">
                  <a:extLst>
                    <a:ext uri="{FF2B5EF4-FFF2-40B4-BE49-F238E27FC236}">
                      <a16:creationId xmlns:a16="http://schemas.microsoft.com/office/drawing/2014/main" id="{2F983FB0-2CC2-4D5F-A331-4130F138E91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5" name="Freeform 85">
                  <a:extLst>
                    <a:ext uri="{FF2B5EF4-FFF2-40B4-BE49-F238E27FC236}">
                      <a16:creationId xmlns:a16="http://schemas.microsoft.com/office/drawing/2014/main" id="{B1ABC269-0802-4C4A-9E57-6F876F122C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6" name="Freeform 88">
                  <a:extLst>
                    <a:ext uri="{FF2B5EF4-FFF2-40B4-BE49-F238E27FC236}">
                      <a16:creationId xmlns:a16="http://schemas.microsoft.com/office/drawing/2014/main" id="{233153AF-C5CF-40DD-9E5E-9B84272F467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87" name="Group 186">
                  <a:extLst>
                    <a:ext uri="{FF2B5EF4-FFF2-40B4-BE49-F238E27FC236}">
                      <a16:creationId xmlns:a16="http://schemas.microsoft.com/office/drawing/2014/main" id="{95E220B7-17F2-4748-A337-3B8D58860387}"/>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88" name="Line 63">
                    <a:extLst>
                      <a:ext uri="{FF2B5EF4-FFF2-40B4-BE49-F238E27FC236}">
                        <a16:creationId xmlns:a16="http://schemas.microsoft.com/office/drawing/2014/main" id="{63DC02CB-E162-45FD-AF68-0A1DB537F40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9" name="Line 66">
                    <a:extLst>
                      <a:ext uri="{FF2B5EF4-FFF2-40B4-BE49-F238E27FC236}">
                        <a16:creationId xmlns:a16="http://schemas.microsoft.com/office/drawing/2014/main" id="{4D9CBADA-7016-4987-B723-F7AE8E2E57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0" name="Line 67">
                    <a:extLst>
                      <a:ext uri="{FF2B5EF4-FFF2-40B4-BE49-F238E27FC236}">
                        <a16:creationId xmlns:a16="http://schemas.microsoft.com/office/drawing/2014/main" id="{1DCEDCA0-F979-4B3C-A0CA-F98F2DEE892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1" name="Line 80">
                    <a:extLst>
                      <a:ext uri="{FF2B5EF4-FFF2-40B4-BE49-F238E27FC236}">
                        <a16:creationId xmlns:a16="http://schemas.microsoft.com/office/drawing/2014/main" id="{1B701ADB-B6EB-4BED-8D15-F358A67EC9F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2" name="Line 83">
                    <a:extLst>
                      <a:ext uri="{FF2B5EF4-FFF2-40B4-BE49-F238E27FC236}">
                        <a16:creationId xmlns:a16="http://schemas.microsoft.com/office/drawing/2014/main" id="{239EB39D-EF7A-4284-83B8-904957045D8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3" name="Line 86">
                    <a:extLst>
                      <a:ext uri="{FF2B5EF4-FFF2-40B4-BE49-F238E27FC236}">
                        <a16:creationId xmlns:a16="http://schemas.microsoft.com/office/drawing/2014/main" id="{59413AC3-6F9D-431E-8136-F15C0FCA62A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4" name="Line 89">
                    <a:extLst>
                      <a:ext uri="{FF2B5EF4-FFF2-40B4-BE49-F238E27FC236}">
                        <a16:creationId xmlns:a16="http://schemas.microsoft.com/office/drawing/2014/main" id="{987DF8D6-E53D-4C41-B339-1E5094638F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47" name="Group 146">
                <a:extLst>
                  <a:ext uri="{FF2B5EF4-FFF2-40B4-BE49-F238E27FC236}">
                    <a16:creationId xmlns:a16="http://schemas.microsoft.com/office/drawing/2014/main" id="{66036562-1199-405F-B95A-C3A543B5DB4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65" name="Group 164">
                  <a:extLst>
                    <a:ext uri="{FF2B5EF4-FFF2-40B4-BE49-F238E27FC236}">
                      <a16:creationId xmlns:a16="http://schemas.microsoft.com/office/drawing/2014/main" id="{C4C4997E-6944-4940-8B33-92DB90BCE3A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69" name="Straight Connector 168">
                    <a:extLst>
                      <a:ext uri="{FF2B5EF4-FFF2-40B4-BE49-F238E27FC236}">
                        <a16:creationId xmlns:a16="http://schemas.microsoft.com/office/drawing/2014/main" id="{0A44DA53-5DA1-44E2-8EB4-F53CC84C9F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F072B3FF-FEA5-46BC-8627-9B46C5F3967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1" name="Rectangle 30">
                    <a:extLst>
                      <a:ext uri="{FF2B5EF4-FFF2-40B4-BE49-F238E27FC236}">
                        <a16:creationId xmlns:a16="http://schemas.microsoft.com/office/drawing/2014/main" id="{FB18587D-1BDA-4D28-9B48-3C37C764B66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2" name="Rectangle 30">
                    <a:extLst>
                      <a:ext uri="{FF2B5EF4-FFF2-40B4-BE49-F238E27FC236}">
                        <a16:creationId xmlns:a16="http://schemas.microsoft.com/office/drawing/2014/main" id="{8CFE033B-F34F-4836-B6F3-93E6C7D9C5C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6" name="Group 165">
                  <a:extLst>
                    <a:ext uri="{FF2B5EF4-FFF2-40B4-BE49-F238E27FC236}">
                      <a16:creationId xmlns:a16="http://schemas.microsoft.com/office/drawing/2014/main" id="{07F79761-CFAA-4330-8067-31EC1DC3E16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67" name="Freeform: Shape 166">
                    <a:extLst>
                      <a:ext uri="{FF2B5EF4-FFF2-40B4-BE49-F238E27FC236}">
                        <a16:creationId xmlns:a16="http://schemas.microsoft.com/office/drawing/2014/main" id="{8A0BC496-427B-4836-B989-97B0673D8F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68" name="Freeform: Shape 167">
                    <a:extLst>
                      <a:ext uri="{FF2B5EF4-FFF2-40B4-BE49-F238E27FC236}">
                        <a16:creationId xmlns:a16="http://schemas.microsoft.com/office/drawing/2014/main" id="{A0D554E1-33ED-415C-BF15-FC38D2E33C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48" name="Group 147">
                <a:extLst>
                  <a:ext uri="{FF2B5EF4-FFF2-40B4-BE49-F238E27FC236}">
                    <a16:creationId xmlns:a16="http://schemas.microsoft.com/office/drawing/2014/main" id="{D1F1EE7D-C5FF-46EA-AB9C-94E1F2D9B73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61" name="Group 160">
                  <a:extLst>
                    <a:ext uri="{FF2B5EF4-FFF2-40B4-BE49-F238E27FC236}">
                      <a16:creationId xmlns:a16="http://schemas.microsoft.com/office/drawing/2014/main" id="{2AC2FE37-AED7-4C81-A52E-FD105C1BDA8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3" name="Freeform 68">
                    <a:extLst>
                      <a:ext uri="{FF2B5EF4-FFF2-40B4-BE49-F238E27FC236}">
                        <a16:creationId xmlns:a16="http://schemas.microsoft.com/office/drawing/2014/main" id="{AB34FC05-3259-4BE2-8DA9-91435FAFCE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4" name="Freeform 69">
                    <a:extLst>
                      <a:ext uri="{FF2B5EF4-FFF2-40B4-BE49-F238E27FC236}">
                        <a16:creationId xmlns:a16="http://schemas.microsoft.com/office/drawing/2014/main" id="{AC11598E-3FD2-47F3-8E57-D5D6130DBC3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62" name="Line 70">
                  <a:extLst>
                    <a:ext uri="{FF2B5EF4-FFF2-40B4-BE49-F238E27FC236}">
                      <a16:creationId xmlns:a16="http://schemas.microsoft.com/office/drawing/2014/main" id="{37D098FA-73CF-44E6-B612-7DE664E5DE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9" name="Group 148">
                <a:extLst>
                  <a:ext uri="{FF2B5EF4-FFF2-40B4-BE49-F238E27FC236}">
                    <a16:creationId xmlns:a16="http://schemas.microsoft.com/office/drawing/2014/main" id="{66672930-1A30-4508-A9D2-FA4271C6B1E1}"/>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11158635" y="5515533"/>
                <a:ext cx="317159" cy="932400"/>
                <a:chOff x="6376988" y="280988"/>
                <a:chExt cx="633413" cy="1862138"/>
              </a:xfrm>
            </p:grpSpPr>
            <p:sp>
              <p:nvSpPr>
                <p:cNvPr id="158" name="Freeform 68">
                  <a:extLst>
                    <a:ext uri="{FF2B5EF4-FFF2-40B4-BE49-F238E27FC236}">
                      <a16:creationId xmlns:a16="http://schemas.microsoft.com/office/drawing/2014/main" id="{174F3D5B-9943-4A8B-8699-ABB2B7991B8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9" name="Freeform 69">
                  <a:extLst>
                    <a:ext uri="{FF2B5EF4-FFF2-40B4-BE49-F238E27FC236}">
                      <a16:creationId xmlns:a16="http://schemas.microsoft.com/office/drawing/2014/main" id="{6834DCA2-951C-4A9B-8490-5C7BD0FFBB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0" name="Line 70">
                  <a:extLst>
                    <a:ext uri="{FF2B5EF4-FFF2-40B4-BE49-F238E27FC236}">
                      <a16:creationId xmlns:a16="http://schemas.microsoft.com/office/drawing/2014/main" id="{316B6CF4-BCF3-4765-B744-A1EB5A76D3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50" name="Group 149">
                <a:extLst>
                  <a:ext uri="{FF2B5EF4-FFF2-40B4-BE49-F238E27FC236}">
                    <a16:creationId xmlns:a16="http://schemas.microsoft.com/office/drawing/2014/main" id="{BAD99054-FC47-4391-9369-B309A0AA2582}"/>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51633" y="4274501"/>
                <a:ext cx="903599" cy="2160000"/>
                <a:chOff x="9057947" y="3423463"/>
                <a:chExt cx="903599" cy="2160000"/>
              </a:xfrm>
            </p:grpSpPr>
            <p:grpSp>
              <p:nvGrpSpPr>
                <p:cNvPr id="151" name="Group 150">
                  <a:extLst>
                    <a:ext uri="{FF2B5EF4-FFF2-40B4-BE49-F238E27FC236}">
                      <a16:creationId xmlns:a16="http://schemas.microsoft.com/office/drawing/2014/main" id="{1A1CDB94-FE6F-4AAC-94D9-DDCEC703B126}"/>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057947" y="3432856"/>
                  <a:ext cx="903599" cy="1872461"/>
                  <a:chOff x="10538626" y="3165838"/>
                  <a:chExt cx="936000" cy="1939601"/>
                </a:xfrm>
              </p:grpSpPr>
              <p:sp>
                <p:nvSpPr>
                  <p:cNvPr id="156" name="Freeform: Shape 155">
                    <a:extLst>
                      <a:ext uri="{FF2B5EF4-FFF2-40B4-BE49-F238E27FC236}">
                        <a16:creationId xmlns:a16="http://schemas.microsoft.com/office/drawing/2014/main" id="{99B22DCB-54E6-4769-9DD7-3736B4041B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57" name="Freeform: Shape 156">
                    <a:extLst>
                      <a:ext uri="{FF2B5EF4-FFF2-40B4-BE49-F238E27FC236}">
                        <a16:creationId xmlns:a16="http://schemas.microsoft.com/office/drawing/2014/main" id="{67DA3C33-5733-4571-AD7C-F9D7447D18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52" name="Group 151">
                  <a:extLst>
                    <a:ext uri="{FF2B5EF4-FFF2-40B4-BE49-F238E27FC236}">
                      <a16:creationId xmlns:a16="http://schemas.microsoft.com/office/drawing/2014/main" id="{DEACDE3F-3571-479B-8545-A0EB157DFB7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210264" y="3423463"/>
                  <a:ext cx="597126" cy="2160000"/>
                  <a:chOff x="9210264" y="3423463"/>
                  <a:chExt cx="597126" cy="2160000"/>
                </a:xfrm>
              </p:grpSpPr>
              <p:cxnSp>
                <p:nvCxnSpPr>
                  <p:cNvPr id="153" name="Straight Connector 152">
                    <a:extLst>
                      <a:ext uri="{FF2B5EF4-FFF2-40B4-BE49-F238E27FC236}">
                        <a16:creationId xmlns:a16="http://schemas.microsoft.com/office/drawing/2014/main" id="{0EBC688C-242B-4AF8-9A28-74C5D3A7DD7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54" name="Rectangle 5">
                    <a:extLst>
                      <a:ext uri="{FF2B5EF4-FFF2-40B4-BE49-F238E27FC236}">
                        <a16:creationId xmlns:a16="http://schemas.microsoft.com/office/drawing/2014/main" id="{C4C8C45C-CEB8-4DEA-A7C9-8028747D4C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Rectangle 5">
                    <a:extLst>
                      <a:ext uri="{FF2B5EF4-FFF2-40B4-BE49-F238E27FC236}">
                        <a16:creationId xmlns:a16="http://schemas.microsoft.com/office/drawing/2014/main" id="{7FC624AF-D992-41C1-A403-A0A4731BE0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nvGrpSpPr>
            <p:cNvPr id="96" name="Group 95">
              <a:extLst>
                <a:ext uri="{FF2B5EF4-FFF2-40B4-BE49-F238E27FC236}">
                  <a16:creationId xmlns:a16="http://schemas.microsoft.com/office/drawing/2014/main" id="{F63171A4-E846-4A64-8292-3ED3583B6DE9}"/>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0800000" flipH="1">
              <a:off x="2171191" y="712681"/>
              <a:ext cx="5539609" cy="5682348"/>
              <a:chOff x="6623433" y="457964"/>
              <a:chExt cx="5539609" cy="5682348"/>
            </a:xfrm>
          </p:grpSpPr>
          <p:grpSp>
            <p:nvGrpSpPr>
              <p:cNvPr id="97" name="Group 96">
                <a:extLst>
                  <a:ext uri="{FF2B5EF4-FFF2-40B4-BE49-F238E27FC236}">
                    <a16:creationId xmlns:a16="http://schemas.microsoft.com/office/drawing/2014/main" id="{E59C66F3-BAB8-46AB-849B-0BC14A74B8A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124" name="Freeform 64">
                  <a:extLst>
                    <a:ext uri="{FF2B5EF4-FFF2-40B4-BE49-F238E27FC236}">
                      <a16:creationId xmlns:a16="http://schemas.microsoft.com/office/drawing/2014/main" id="{68CD087B-52FF-4F11-A251-6F6A6B9093A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5" name="Freeform 81">
                  <a:extLst>
                    <a:ext uri="{FF2B5EF4-FFF2-40B4-BE49-F238E27FC236}">
                      <a16:creationId xmlns:a16="http://schemas.microsoft.com/office/drawing/2014/main" id="{7FD7CD23-A1FC-41E8-A563-0B0A87A8FC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6" name="Freeform 61">
                  <a:extLst>
                    <a:ext uri="{FF2B5EF4-FFF2-40B4-BE49-F238E27FC236}">
                      <a16:creationId xmlns:a16="http://schemas.microsoft.com/office/drawing/2014/main" id="{A3A34481-695D-470B-9A01-A047EAA615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7" name="Freeform 78">
                  <a:extLst>
                    <a:ext uri="{FF2B5EF4-FFF2-40B4-BE49-F238E27FC236}">
                      <a16:creationId xmlns:a16="http://schemas.microsoft.com/office/drawing/2014/main" id="{5B26EEFA-6CAA-4BF6-B4BD-7C083D59BF3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8" name="Freeform 84">
                  <a:extLst>
                    <a:ext uri="{FF2B5EF4-FFF2-40B4-BE49-F238E27FC236}">
                      <a16:creationId xmlns:a16="http://schemas.microsoft.com/office/drawing/2014/main" id="{61976329-310A-4F70-B22C-F032D4BF7E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9" name="Freeform 87">
                  <a:extLst>
                    <a:ext uri="{FF2B5EF4-FFF2-40B4-BE49-F238E27FC236}">
                      <a16:creationId xmlns:a16="http://schemas.microsoft.com/office/drawing/2014/main" id="{0A0DA1ED-70C5-4D8F-B61F-F6E9E07D595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0" name="Freeform 60">
                  <a:extLst>
                    <a:ext uri="{FF2B5EF4-FFF2-40B4-BE49-F238E27FC236}">
                      <a16:creationId xmlns:a16="http://schemas.microsoft.com/office/drawing/2014/main" id="{EDF58541-8ECC-487F-96C7-3267D0F9C8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1" name="Freeform 59">
                  <a:extLst>
                    <a:ext uri="{FF2B5EF4-FFF2-40B4-BE49-F238E27FC236}">
                      <a16:creationId xmlns:a16="http://schemas.microsoft.com/office/drawing/2014/main" id="{D1DAAA62-5552-4436-97D9-353F629E8AB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2" name="Freeform 62">
                  <a:extLst>
                    <a:ext uri="{FF2B5EF4-FFF2-40B4-BE49-F238E27FC236}">
                      <a16:creationId xmlns:a16="http://schemas.microsoft.com/office/drawing/2014/main" id="{EBA1BB6B-72EF-4525-89A1-FC5BE70D71B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3" name="Freeform 65">
                  <a:extLst>
                    <a:ext uri="{FF2B5EF4-FFF2-40B4-BE49-F238E27FC236}">
                      <a16:creationId xmlns:a16="http://schemas.microsoft.com/office/drawing/2014/main" id="{D3BD4012-93F7-424A-9146-8E7E831D9E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4" name="Freeform 79">
                  <a:extLst>
                    <a:ext uri="{FF2B5EF4-FFF2-40B4-BE49-F238E27FC236}">
                      <a16:creationId xmlns:a16="http://schemas.microsoft.com/office/drawing/2014/main" id="{A2E36983-6A8E-4C78-AA27-363C0D676C8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5" name="Freeform 82">
                  <a:extLst>
                    <a:ext uri="{FF2B5EF4-FFF2-40B4-BE49-F238E27FC236}">
                      <a16:creationId xmlns:a16="http://schemas.microsoft.com/office/drawing/2014/main" id="{AB2380FC-F201-44F0-A531-1402201E4EB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6" name="Freeform 85">
                  <a:extLst>
                    <a:ext uri="{FF2B5EF4-FFF2-40B4-BE49-F238E27FC236}">
                      <a16:creationId xmlns:a16="http://schemas.microsoft.com/office/drawing/2014/main" id="{737C3A27-BD47-4E93-A1E3-33B902DD06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7" name="Freeform 88">
                  <a:extLst>
                    <a:ext uri="{FF2B5EF4-FFF2-40B4-BE49-F238E27FC236}">
                      <a16:creationId xmlns:a16="http://schemas.microsoft.com/office/drawing/2014/main" id="{C257BCC6-B88D-4C3B-BEFD-25D320F39C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38" name="Group 137">
                  <a:extLst>
                    <a:ext uri="{FF2B5EF4-FFF2-40B4-BE49-F238E27FC236}">
                      <a16:creationId xmlns:a16="http://schemas.microsoft.com/office/drawing/2014/main" id="{0519964D-597A-4E0C-B66C-89D30B8582B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39" name="Line 63">
                    <a:extLst>
                      <a:ext uri="{FF2B5EF4-FFF2-40B4-BE49-F238E27FC236}">
                        <a16:creationId xmlns:a16="http://schemas.microsoft.com/office/drawing/2014/main" id="{A31BADE6-3732-4787-8841-96E8F05C0A9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0" name="Line 66">
                    <a:extLst>
                      <a:ext uri="{FF2B5EF4-FFF2-40B4-BE49-F238E27FC236}">
                        <a16:creationId xmlns:a16="http://schemas.microsoft.com/office/drawing/2014/main" id="{447ED593-61E3-4BD7-8984-7FE5621549D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1" name="Line 67">
                    <a:extLst>
                      <a:ext uri="{FF2B5EF4-FFF2-40B4-BE49-F238E27FC236}">
                        <a16:creationId xmlns:a16="http://schemas.microsoft.com/office/drawing/2014/main" id="{6AD98272-0FC0-49AC-9877-8D2BAA5148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2" name="Line 80">
                    <a:extLst>
                      <a:ext uri="{FF2B5EF4-FFF2-40B4-BE49-F238E27FC236}">
                        <a16:creationId xmlns:a16="http://schemas.microsoft.com/office/drawing/2014/main" id="{D54770D9-48C7-4C76-9F40-65C9B9C05C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3" name="Line 83">
                    <a:extLst>
                      <a:ext uri="{FF2B5EF4-FFF2-40B4-BE49-F238E27FC236}">
                        <a16:creationId xmlns:a16="http://schemas.microsoft.com/office/drawing/2014/main" id="{4B9C1A3A-3DED-4CC1-820C-16B358DF9EC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4" name="Line 86">
                    <a:extLst>
                      <a:ext uri="{FF2B5EF4-FFF2-40B4-BE49-F238E27FC236}">
                        <a16:creationId xmlns:a16="http://schemas.microsoft.com/office/drawing/2014/main" id="{2404A56E-8A81-48CB-9AC4-2CB6EA55DD7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5" name="Line 89">
                    <a:extLst>
                      <a:ext uri="{FF2B5EF4-FFF2-40B4-BE49-F238E27FC236}">
                        <a16:creationId xmlns:a16="http://schemas.microsoft.com/office/drawing/2014/main" id="{6D6A743B-85A5-41A8-9664-D654620D25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8" name="Group 97">
                <a:extLst>
                  <a:ext uri="{FF2B5EF4-FFF2-40B4-BE49-F238E27FC236}">
                    <a16:creationId xmlns:a16="http://schemas.microsoft.com/office/drawing/2014/main" id="{23DAD9FD-AF99-4D89-9BC8-E6739BD17ACA}"/>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16" name="Group 115">
                  <a:extLst>
                    <a:ext uri="{FF2B5EF4-FFF2-40B4-BE49-F238E27FC236}">
                      <a16:creationId xmlns:a16="http://schemas.microsoft.com/office/drawing/2014/main" id="{D7170781-0173-4FAB-8358-42C469FC51A3}"/>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20" name="Straight Connector 119">
                    <a:extLst>
                      <a:ext uri="{FF2B5EF4-FFF2-40B4-BE49-F238E27FC236}">
                        <a16:creationId xmlns:a16="http://schemas.microsoft.com/office/drawing/2014/main" id="{03C55E22-B879-4AE0-BC46-BA8A4E950C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AA07E073-1978-4DCC-9E5C-FF89EF524BF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22" name="Rectangle 30">
                    <a:extLst>
                      <a:ext uri="{FF2B5EF4-FFF2-40B4-BE49-F238E27FC236}">
                        <a16:creationId xmlns:a16="http://schemas.microsoft.com/office/drawing/2014/main" id="{5691F80E-D2E0-4E78-AA76-8D827AE4101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Rectangle 30">
                    <a:extLst>
                      <a:ext uri="{FF2B5EF4-FFF2-40B4-BE49-F238E27FC236}">
                        <a16:creationId xmlns:a16="http://schemas.microsoft.com/office/drawing/2014/main" id="{E34C55D1-5C55-44D3-9C26-E1951DA3937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7" name="Group 116">
                  <a:extLst>
                    <a:ext uri="{FF2B5EF4-FFF2-40B4-BE49-F238E27FC236}">
                      <a16:creationId xmlns:a16="http://schemas.microsoft.com/office/drawing/2014/main" id="{4C9CB0E6-07EF-4140-926D-D380C1A88EB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18" name="Freeform: Shape 117">
                    <a:extLst>
                      <a:ext uri="{FF2B5EF4-FFF2-40B4-BE49-F238E27FC236}">
                        <a16:creationId xmlns:a16="http://schemas.microsoft.com/office/drawing/2014/main" id="{263BBD78-504D-435B-8933-2C460DC38E7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19" name="Freeform: Shape 118">
                    <a:extLst>
                      <a:ext uri="{FF2B5EF4-FFF2-40B4-BE49-F238E27FC236}">
                        <a16:creationId xmlns:a16="http://schemas.microsoft.com/office/drawing/2014/main" id="{1AD78D29-1FCF-4E88-A958-924F701D5E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9" name="Group 98">
                <a:extLst>
                  <a:ext uri="{FF2B5EF4-FFF2-40B4-BE49-F238E27FC236}">
                    <a16:creationId xmlns:a16="http://schemas.microsoft.com/office/drawing/2014/main" id="{EA551A3F-69EF-45CC-87F7-867808A3FAD2}"/>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12" name="Group 111">
                  <a:extLst>
                    <a:ext uri="{FF2B5EF4-FFF2-40B4-BE49-F238E27FC236}">
                      <a16:creationId xmlns:a16="http://schemas.microsoft.com/office/drawing/2014/main" id="{12724B09-E74E-49FA-BB5D-583BB89B798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14" name="Freeform 68">
                    <a:extLst>
                      <a:ext uri="{FF2B5EF4-FFF2-40B4-BE49-F238E27FC236}">
                        <a16:creationId xmlns:a16="http://schemas.microsoft.com/office/drawing/2014/main" id="{DA2788BF-64AD-4328-8CB9-8C2C98CF54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5" name="Freeform 69">
                    <a:extLst>
                      <a:ext uri="{FF2B5EF4-FFF2-40B4-BE49-F238E27FC236}">
                        <a16:creationId xmlns:a16="http://schemas.microsoft.com/office/drawing/2014/main" id="{D9591CB5-16C9-44FC-B125-529D33F91B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13" name="Line 70">
                  <a:extLst>
                    <a:ext uri="{FF2B5EF4-FFF2-40B4-BE49-F238E27FC236}">
                      <a16:creationId xmlns:a16="http://schemas.microsoft.com/office/drawing/2014/main" id="{4F82A945-38F0-45AF-A28A-C6A0E6A2E7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0" name="Group 99">
                <a:extLst>
                  <a:ext uri="{FF2B5EF4-FFF2-40B4-BE49-F238E27FC236}">
                    <a16:creationId xmlns:a16="http://schemas.microsoft.com/office/drawing/2014/main" id="{80FA6744-F48F-4652-86E5-BA3ABEF32274}"/>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11158635" y="5515533"/>
                <a:ext cx="317159" cy="932400"/>
                <a:chOff x="6376988" y="280988"/>
                <a:chExt cx="633413" cy="1862138"/>
              </a:xfrm>
            </p:grpSpPr>
            <p:sp>
              <p:nvSpPr>
                <p:cNvPr id="109" name="Freeform 68">
                  <a:extLst>
                    <a:ext uri="{FF2B5EF4-FFF2-40B4-BE49-F238E27FC236}">
                      <a16:creationId xmlns:a16="http://schemas.microsoft.com/office/drawing/2014/main" id="{FAC3DEAD-5797-4CA1-A8F2-3F487AAC6B1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Freeform 69">
                  <a:extLst>
                    <a:ext uri="{FF2B5EF4-FFF2-40B4-BE49-F238E27FC236}">
                      <a16:creationId xmlns:a16="http://schemas.microsoft.com/office/drawing/2014/main" id="{F9AF9D64-C9FB-4D32-993D-3423A2E55E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Line 70">
                  <a:extLst>
                    <a:ext uri="{FF2B5EF4-FFF2-40B4-BE49-F238E27FC236}">
                      <a16:creationId xmlns:a16="http://schemas.microsoft.com/office/drawing/2014/main" id="{9097AC72-422F-4CE0-A772-A63E2294AC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1" name="Group 100">
                <a:extLst>
                  <a:ext uri="{FF2B5EF4-FFF2-40B4-BE49-F238E27FC236}">
                    <a16:creationId xmlns:a16="http://schemas.microsoft.com/office/drawing/2014/main" id="{1A6B3F4D-48A0-4FC2-8720-2606D6AA04C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51633" y="4274501"/>
                <a:ext cx="903599" cy="2160000"/>
                <a:chOff x="9057947" y="3423463"/>
                <a:chExt cx="903599" cy="2160000"/>
              </a:xfrm>
            </p:grpSpPr>
            <p:grpSp>
              <p:nvGrpSpPr>
                <p:cNvPr id="102" name="Group 101">
                  <a:extLst>
                    <a:ext uri="{FF2B5EF4-FFF2-40B4-BE49-F238E27FC236}">
                      <a16:creationId xmlns:a16="http://schemas.microsoft.com/office/drawing/2014/main" id="{67E4FA26-563D-4D19-BAEB-A370818E51A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057947" y="3432856"/>
                  <a:ext cx="903599" cy="1872461"/>
                  <a:chOff x="10538626" y="3165838"/>
                  <a:chExt cx="936000" cy="1939601"/>
                </a:xfrm>
              </p:grpSpPr>
              <p:sp>
                <p:nvSpPr>
                  <p:cNvPr id="107" name="Freeform: Shape 106">
                    <a:extLst>
                      <a:ext uri="{FF2B5EF4-FFF2-40B4-BE49-F238E27FC236}">
                        <a16:creationId xmlns:a16="http://schemas.microsoft.com/office/drawing/2014/main" id="{03B51AAC-6B1D-43D1-8885-402653BA90F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08" name="Freeform: Shape 107">
                    <a:extLst>
                      <a:ext uri="{FF2B5EF4-FFF2-40B4-BE49-F238E27FC236}">
                        <a16:creationId xmlns:a16="http://schemas.microsoft.com/office/drawing/2014/main" id="{CF4180FB-7FBD-421F-A284-4C2CC61B384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03" name="Group 102">
                  <a:extLst>
                    <a:ext uri="{FF2B5EF4-FFF2-40B4-BE49-F238E27FC236}">
                      <a16:creationId xmlns:a16="http://schemas.microsoft.com/office/drawing/2014/main" id="{28E615C5-6A2E-4BF3-A3A8-9061C5B1B84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210264" y="3423463"/>
                  <a:ext cx="597126" cy="2160000"/>
                  <a:chOff x="9210264" y="3423463"/>
                  <a:chExt cx="597126" cy="2160000"/>
                </a:xfrm>
              </p:grpSpPr>
              <p:cxnSp>
                <p:nvCxnSpPr>
                  <p:cNvPr id="104" name="Straight Connector 103">
                    <a:extLst>
                      <a:ext uri="{FF2B5EF4-FFF2-40B4-BE49-F238E27FC236}">
                        <a16:creationId xmlns:a16="http://schemas.microsoft.com/office/drawing/2014/main" id="{B15A4CEB-6B8D-48C3-8484-3EC282A34A1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05" name="Rectangle 5">
                    <a:extLst>
                      <a:ext uri="{FF2B5EF4-FFF2-40B4-BE49-F238E27FC236}">
                        <a16:creationId xmlns:a16="http://schemas.microsoft.com/office/drawing/2014/main" id="{38F7FD7D-E582-4214-B1B3-D289130553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5">
                    <a:extLst>
                      <a:ext uri="{FF2B5EF4-FFF2-40B4-BE49-F238E27FC236}">
                        <a16:creationId xmlns:a16="http://schemas.microsoft.com/office/drawing/2014/main" id="{B74D1DAC-C0D4-447E-8665-EAFF34F4E3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sp>
        <p:nvSpPr>
          <p:cNvPr id="7" name="Text Placeholder 6">
            <a:extLst>
              <a:ext uri="{FF2B5EF4-FFF2-40B4-BE49-F238E27FC236}">
                <a16:creationId xmlns:a16="http://schemas.microsoft.com/office/drawing/2014/main" id="{9CF2D931-86F8-40B1-B2C0-BE477572ECCA}"/>
              </a:ext>
            </a:extLst>
          </p:cNvPr>
          <p:cNvSpPr>
            <a:spLocks noGrp="1"/>
          </p:cNvSpPr>
          <p:nvPr>
            <p:ph type="body" sz="quarter" idx="14"/>
          </p:nvPr>
        </p:nvSpPr>
        <p:spPr>
          <a:xfrm>
            <a:off x="8181686" y="2876550"/>
            <a:ext cx="3059113" cy="2983947"/>
          </a:xfrm>
        </p:spPr>
        <p:txBody>
          <a:bodyPr/>
          <a:lstStyle>
            <a:lvl1pPr marL="0" indent="0" algn="ctr">
              <a:buNone/>
              <a:defRPr/>
            </a:lvl1pPr>
            <a:lvl2pPr marL="360000" indent="0">
              <a:buFont typeface="Arial" panose="020B0604020202020204" pitchFamily="34" charset="0"/>
              <a:buNone/>
              <a:defRPr/>
            </a:lvl2pPr>
            <a:lvl3pPr marL="720000" indent="0">
              <a:buNone/>
              <a:defRPr/>
            </a:lvl3pPr>
            <a:lvl4pPr marL="1080000" indent="0">
              <a:buFont typeface="Arial" panose="020B0604020202020204" pitchFamily="34" charset="0"/>
              <a:buNone/>
              <a:defRPr/>
            </a:lvl4pPr>
            <a:lvl5pPr marL="1440000" indent="0">
              <a:buNone/>
              <a:defRPr/>
            </a:lvl5pPr>
          </a:lstStyle>
          <a:p>
            <a:pPr lvl="0"/>
            <a:r>
              <a:rPr lang="en-US"/>
              <a:t>Click to edit Master text styles</a:t>
            </a:r>
          </a:p>
        </p:txBody>
      </p:sp>
    </p:spTree>
    <p:extLst>
      <p:ext uri="{BB962C8B-B14F-4D97-AF65-F5344CB8AC3E}">
        <p14:creationId xmlns:p14="http://schemas.microsoft.com/office/powerpoint/2010/main" val="1868871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530307" y="536573"/>
            <a:ext cx="3856679" cy="1453003"/>
          </a:xfrm>
        </p:spPr>
        <p:txBody>
          <a:bodyPr/>
          <a:lstStyle>
            <a:lvl1pPr algn="ctr">
              <a:defRPr/>
            </a:lvl1pPr>
          </a:lstStyle>
          <a:p>
            <a:r>
              <a:rPr lang="en-US"/>
              <a:t>Click to edit Master title style</a:t>
            </a:r>
            <a:endParaRPr lang="en-US" dirty="0"/>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21791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03" name="Content Placeholder 2">
            <a:extLst>
              <a:ext uri="{FF2B5EF4-FFF2-40B4-BE49-F238E27FC236}">
                <a16:creationId xmlns:a16="http://schemas.microsoft.com/office/drawing/2014/main" id="{E4838519-F7BD-42C9-BDE6-B4D6DF7E1175}"/>
              </a:ext>
            </a:extLst>
          </p:cNvPr>
          <p:cNvSpPr>
            <a:spLocks noGrp="1"/>
          </p:cNvSpPr>
          <p:nvPr>
            <p:ph idx="13" hasCustomPrompt="1"/>
          </p:nvPr>
        </p:nvSpPr>
        <p:spPr>
          <a:xfrm>
            <a:off x="907606" y="2877018"/>
            <a:ext cx="3060000" cy="2938561"/>
          </a:xfrm>
        </p:spPr>
        <p:txBody>
          <a:bodyPr>
            <a:normAutofit/>
          </a:bodyPr>
          <a:lstStyle>
            <a:lvl1pPr algn="ctr">
              <a:defRPr/>
            </a:lvl1pPr>
          </a:lstStyle>
          <a:p>
            <a:pPr marL="0" indent="0" algn="ctr">
              <a:buNone/>
            </a:pPr>
            <a:r>
              <a:rPr lang="en-US" dirty="0"/>
              <a:t>Click to edit master text style</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a:xfrm>
            <a:off x="450000" y="6357168"/>
            <a:ext cx="1480400" cy="461665"/>
          </a:xfrm>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a:xfrm>
            <a:off x="1996947" y="6357600"/>
            <a:ext cx="6683376" cy="460800"/>
          </a:xfrm>
        </p:spPr>
        <p:txBody>
          <a:bodyPr/>
          <a:lstStyle>
            <a:lvl1pPr algn="l">
              <a:defRPr/>
            </a:lvl1pPr>
          </a:lstStyle>
          <a:p>
            <a:endParaRPr lang="en-US" dirty="0"/>
          </a:p>
        </p:txBody>
      </p:sp>
      <p:sp>
        <p:nvSpPr>
          <p:cNvPr id="9" name="Picture Placeholder 8">
            <a:extLst>
              <a:ext uri="{FF2B5EF4-FFF2-40B4-BE49-F238E27FC236}">
                <a16:creationId xmlns:a16="http://schemas.microsoft.com/office/drawing/2014/main" id="{EF1A84F6-2D30-446A-9D91-44FBCB825679}"/>
              </a:ext>
            </a:extLst>
          </p:cNvPr>
          <p:cNvSpPr>
            <a:spLocks noGrp="1"/>
          </p:cNvSpPr>
          <p:nvPr>
            <p:ph type="pic" sz="quarter" idx="14"/>
          </p:nvPr>
        </p:nvSpPr>
        <p:spPr>
          <a:xfrm>
            <a:off x="4979987" y="0"/>
            <a:ext cx="7212013" cy="6858000"/>
          </a:xfrm>
        </p:spPr>
        <p:txBody>
          <a:bodyPr/>
          <a:lstStyle/>
          <a:p>
            <a:r>
              <a:rPr lang="en-US"/>
              <a:t>Click icon to add picture</a:t>
            </a:r>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4646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4056600" y="536573"/>
            <a:ext cx="4078800" cy="1453003"/>
          </a:xfrm>
        </p:spPr>
        <p:txBody>
          <a:bodyPr/>
          <a:lstStyle>
            <a:lvl1pPr algn="ctr">
              <a:defRPr/>
            </a:lvl1pPr>
          </a:lstStyle>
          <a:p>
            <a:r>
              <a:rPr lang="en-US"/>
              <a:t>Click to edit Master title style</a:t>
            </a:r>
            <a:endParaRPr lang="en-US" dirty="0"/>
          </a:p>
        </p:txBody>
      </p:sp>
      <p:sp>
        <p:nvSpPr>
          <p:cNvPr id="95" name="Text Placeholder 94">
            <a:extLst>
              <a:ext uri="{FF2B5EF4-FFF2-40B4-BE49-F238E27FC236}">
                <a16:creationId xmlns:a16="http://schemas.microsoft.com/office/drawing/2014/main" id="{376C93AE-577A-4E39-B37B-F54DD619E8E9}"/>
              </a:ext>
            </a:extLst>
          </p:cNvPr>
          <p:cNvSpPr>
            <a:spLocks noGrp="1"/>
          </p:cNvSpPr>
          <p:nvPr>
            <p:ph type="body" sz="quarter" idx="13" hasCustomPrompt="1"/>
          </p:nvPr>
        </p:nvSpPr>
        <p:spPr>
          <a:xfrm>
            <a:off x="3686175" y="2876550"/>
            <a:ext cx="4819650" cy="2875321"/>
          </a:xfrm>
        </p:spPr>
        <p:txBody>
          <a:bodyPr>
            <a:normAutofit/>
          </a:bodyPr>
          <a:lstStyle>
            <a:lvl1pPr marL="0" indent="0" algn="ctr">
              <a:buNone/>
              <a:defRPr sz="1600" baseline="0"/>
            </a:lvl1pPr>
            <a:lvl2pPr marL="360000" indent="0" algn="ctr">
              <a:buFont typeface="Arial" panose="020B0604020202020204" pitchFamily="34" charset="0"/>
              <a:buNone/>
              <a:defRPr/>
            </a:lvl2pPr>
            <a:lvl3pPr marL="720000" indent="0" algn="ctr">
              <a:buNone/>
              <a:defRPr/>
            </a:lvl3pPr>
            <a:lvl4pPr marL="1080000" indent="0" algn="ctr">
              <a:buFont typeface="Arial" panose="020B0604020202020204" pitchFamily="34" charset="0"/>
              <a:buNone/>
              <a:defRPr/>
            </a:lvl4pPr>
            <a:lvl5pPr marL="1440000" indent="0" algn="ctr">
              <a:buNone/>
              <a:defRPr/>
            </a:lvl5pPr>
          </a:lstStyle>
          <a:p>
            <a:pPr lvl="0"/>
            <a:r>
              <a:rPr lang="en-US" dirty="0"/>
              <a:t>Click to add text</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grpSp>
        <p:nvGrpSpPr>
          <p:cNvPr id="6" name="Group 5">
            <a:extLst>
              <a:ext uri="{FF2B5EF4-FFF2-40B4-BE49-F238E27FC236}">
                <a16:creationId xmlns:a16="http://schemas.microsoft.com/office/drawing/2014/main" id="{4DF41F26-BFC3-471C-AEBF-8D613043F8A1}"/>
              </a:ext>
              <a:ext uri="{C183D7F6-B498-43B3-948B-1728B52AA6E4}">
                <adec:decorative xmlns:adec="http://schemas.microsoft.com/office/drawing/2017/decorative" val="1"/>
              </a:ext>
            </a:extLst>
          </p:cNvPr>
          <p:cNvGrpSpPr>
            <a:grpSpLocks noGrp="1" noUngrp="1" noRot="1" noChangeAspect="1" noMove="1" noResize="1"/>
          </p:cNvGrpSpPr>
          <p:nvPr userDrawn="1">
            <p:extLst>
              <p:ext uri="{386F3935-93C4-4BCD-93E2-E3B085C9AB24}">
                <p16:designElem xmlns:p16="http://schemas.microsoft.com/office/powerpoint/2015/main" val="1"/>
              </p:ext>
            </p:extLst>
          </p:nvPr>
        </p:nvGrpSpPr>
        <p:grpSpPr>
          <a:xfrm>
            <a:off x="199766" y="716800"/>
            <a:ext cx="3838575" cy="5583025"/>
            <a:chOff x="199766" y="716800"/>
            <a:chExt cx="3838575" cy="5583025"/>
          </a:xfrm>
        </p:grpSpPr>
        <p:grpSp>
          <p:nvGrpSpPr>
            <p:cNvPr id="7" name="Group 6">
              <a:extLst>
                <a:ext uri="{FF2B5EF4-FFF2-40B4-BE49-F238E27FC236}">
                  <a16:creationId xmlns:a16="http://schemas.microsoft.com/office/drawing/2014/main" id="{CD3F709F-F0BC-4149-B83C-D6E0B13F9C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26" name="Freeform 64">
                <a:extLst>
                  <a:ext uri="{FF2B5EF4-FFF2-40B4-BE49-F238E27FC236}">
                    <a16:creationId xmlns:a16="http://schemas.microsoft.com/office/drawing/2014/main" id="{5C5EF830-776D-4D9D-B2AD-E2EF27FE2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24555386-DD07-47B5-8731-6188F04409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98AACD5A-587D-4523-8687-E39554A9EE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056E6FE3-AE0B-4665-BDC4-C43B088EA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3341E111-158B-46EB-85CF-76ACE2E63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B6BAC346-F465-42C1-B326-511CDAAF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41EFAE7C-FB00-406B-B543-258ECBA85C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7B8E44F7-B4B5-407F-8CBF-2EF396585A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E5CB4BB7-46DD-4D14-AF85-0E13EFBA6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F7F8EDDC-B124-4CF0-9C0B-036D7E920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F9979D20-23CA-44BF-94E4-277FAA877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64DA53E4-1E27-44B2-9EA5-375E3D20A7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AF41DBD5-F7CA-43C7-B477-6E93D8DC0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8DE355CC-A733-4109-AC9E-4E5E96E35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C60E99C1-AC1B-4267-A404-07CA28EA1A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46BA754B-AF8C-4E32-B5D4-BD2CA1341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AA7154F4-DAA9-42B8-9C79-E7D89EB92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CFCCE002-4181-4663-B8B4-5B5CC711B8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B3C1286A-A92F-45A8-A144-C4EBF3B8BC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31993490-8FCD-4048-A2E8-0A217FF65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33AF3440-700A-44B0-A0D1-1E6301F18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F17E7CAB-5E29-47AC-91E8-B488D357F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8" name="Group 7">
              <a:extLst>
                <a:ext uri="{FF2B5EF4-FFF2-40B4-BE49-F238E27FC236}">
                  <a16:creationId xmlns:a16="http://schemas.microsoft.com/office/drawing/2014/main" id="{D713AE0B-3A03-4CCB-B15E-CAF75D85583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18" name="Group 17">
                <a:extLst>
                  <a:ext uri="{FF2B5EF4-FFF2-40B4-BE49-F238E27FC236}">
                    <a16:creationId xmlns:a16="http://schemas.microsoft.com/office/drawing/2014/main" id="{94CC0330-760F-4B4E-BE37-D345B5B2E8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8B6C8306-3715-4107-BA99-68EB308CA19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A4B3797-F2A4-43E3-B8F8-8BC4B0FBDE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BB27766D-84D5-4D02-AE36-3149427B22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8F1C8A62-8495-422A-9A73-9C59C603F6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B1CEBFBC-BC6E-4C5F-BEC4-DD2079D8E2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969A298F-AA6C-4139-992B-E27C08546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972AA363-33A2-4979-9DE5-9FA8ACADE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 name="Group 8">
              <a:extLst>
                <a:ext uri="{FF2B5EF4-FFF2-40B4-BE49-F238E27FC236}">
                  <a16:creationId xmlns:a16="http://schemas.microsoft.com/office/drawing/2014/main" id="{A3822750-6B8C-4F83-9CAD-F924EF4937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10" name="Group 9">
                <a:extLst>
                  <a:ext uri="{FF2B5EF4-FFF2-40B4-BE49-F238E27FC236}">
                    <a16:creationId xmlns:a16="http://schemas.microsoft.com/office/drawing/2014/main" id="{58523E1A-71CD-4B09-A4F4-07F86003B4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15" name="Freeform 68">
                  <a:extLst>
                    <a:ext uri="{FF2B5EF4-FFF2-40B4-BE49-F238E27FC236}">
                      <a16:creationId xmlns:a16="http://schemas.microsoft.com/office/drawing/2014/main" id="{169972B1-6443-4F74-80F9-BB4943CD30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Freeform 69">
                  <a:extLst>
                    <a:ext uri="{FF2B5EF4-FFF2-40B4-BE49-F238E27FC236}">
                      <a16:creationId xmlns:a16="http://schemas.microsoft.com/office/drawing/2014/main" id="{EB69F32F-40CA-458E-B833-E909ADFDD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Line 70">
                  <a:extLst>
                    <a:ext uri="{FF2B5EF4-FFF2-40B4-BE49-F238E27FC236}">
                      <a16:creationId xmlns:a16="http://schemas.microsoft.com/office/drawing/2014/main" id="{5B2FEC36-803B-49C9-8313-D558457B25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 name="Group 10">
                <a:extLst>
                  <a:ext uri="{FF2B5EF4-FFF2-40B4-BE49-F238E27FC236}">
                    <a16:creationId xmlns:a16="http://schemas.microsoft.com/office/drawing/2014/main" id="{5178F1E3-F49B-4E7A-BA5C-B2BFD9A636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12" name="Freeform 68">
                  <a:extLst>
                    <a:ext uri="{FF2B5EF4-FFF2-40B4-BE49-F238E27FC236}">
                      <a16:creationId xmlns:a16="http://schemas.microsoft.com/office/drawing/2014/main" id="{9F18055A-6D8B-4373-A010-59AE8C813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Freeform 69">
                  <a:extLst>
                    <a:ext uri="{FF2B5EF4-FFF2-40B4-BE49-F238E27FC236}">
                      <a16:creationId xmlns:a16="http://schemas.microsoft.com/office/drawing/2014/main" id="{2612E838-0F14-4DE7-AD23-6A8307851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Line 70">
                  <a:extLst>
                    <a:ext uri="{FF2B5EF4-FFF2-40B4-BE49-F238E27FC236}">
                      <a16:creationId xmlns:a16="http://schemas.microsoft.com/office/drawing/2014/main" id="{AF3F8EED-B567-43E0-8B31-5A5E7AFB2D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48" name="Group 47">
            <a:extLst>
              <a:ext uri="{FF2B5EF4-FFF2-40B4-BE49-F238E27FC236}">
                <a16:creationId xmlns:a16="http://schemas.microsoft.com/office/drawing/2014/main" id="{952B8C31-9649-4E69-B31C-D77394EE2339}"/>
              </a:ext>
              <a:ext uri="{C183D7F6-B498-43B3-948B-1728B52AA6E4}">
                <adec:decorative xmlns:adec="http://schemas.microsoft.com/office/drawing/2017/decorative" val="1"/>
              </a:ext>
            </a:extLst>
          </p:cNvPr>
          <p:cNvGrpSpPr>
            <a:grpSpLocks noGrp="1" noUngrp="1" noRot="1" noChangeAspect="1" noMove="1" noResize="1"/>
          </p:cNvGrpSpPr>
          <p:nvPr userDrawn="1">
            <p:extLst>
              <p:ext uri="{386F3935-93C4-4BCD-93E2-E3B085C9AB24}">
                <p16:designElem xmlns:p16="http://schemas.microsoft.com/office/powerpoint/2015/main" val="1"/>
              </p:ext>
            </p:extLst>
          </p:nvPr>
        </p:nvGrpSpPr>
        <p:grpSpPr>
          <a:xfrm flipH="1">
            <a:off x="8153659" y="716800"/>
            <a:ext cx="3838575" cy="5583025"/>
            <a:chOff x="199766" y="716800"/>
            <a:chExt cx="3838575" cy="5583025"/>
          </a:xfrm>
        </p:grpSpPr>
        <p:grpSp>
          <p:nvGrpSpPr>
            <p:cNvPr id="49" name="Group 48">
              <a:extLst>
                <a:ext uri="{FF2B5EF4-FFF2-40B4-BE49-F238E27FC236}">
                  <a16:creationId xmlns:a16="http://schemas.microsoft.com/office/drawing/2014/main" id="{269D1249-EDCC-41AC-BA08-E670FB4E338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68" name="Freeform 64">
                <a:extLst>
                  <a:ext uri="{FF2B5EF4-FFF2-40B4-BE49-F238E27FC236}">
                    <a16:creationId xmlns:a16="http://schemas.microsoft.com/office/drawing/2014/main" id="{EA5EA6EB-846A-4897-AE83-5BDD96A4F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1">
                <a:extLst>
                  <a:ext uri="{FF2B5EF4-FFF2-40B4-BE49-F238E27FC236}">
                    <a16:creationId xmlns:a16="http://schemas.microsoft.com/office/drawing/2014/main" id="{185EF0DB-BE87-4CDD-823B-E665113797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1">
                <a:extLst>
                  <a:ext uri="{FF2B5EF4-FFF2-40B4-BE49-F238E27FC236}">
                    <a16:creationId xmlns:a16="http://schemas.microsoft.com/office/drawing/2014/main" id="{9AC9E234-4400-46EB-92D7-9B53A68B9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78">
                <a:extLst>
                  <a:ext uri="{FF2B5EF4-FFF2-40B4-BE49-F238E27FC236}">
                    <a16:creationId xmlns:a16="http://schemas.microsoft.com/office/drawing/2014/main" id="{A0C06F74-3085-4BB3-9758-D97415975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84">
                <a:extLst>
                  <a:ext uri="{FF2B5EF4-FFF2-40B4-BE49-F238E27FC236}">
                    <a16:creationId xmlns:a16="http://schemas.microsoft.com/office/drawing/2014/main" id="{9EA54D9F-32B0-4B48-B93A-B5A9E3DC6B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87">
                <a:extLst>
                  <a:ext uri="{FF2B5EF4-FFF2-40B4-BE49-F238E27FC236}">
                    <a16:creationId xmlns:a16="http://schemas.microsoft.com/office/drawing/2014/main" id="{3858A715-B583-4779-A1D2-86822F2CB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60">
                <a:extLst>
                  <a:ext uri="{FF2B5EF4-FFF2-40B4-BE49-F238E27FC236}">
                    <a16:creationId xmlns:a16="http://schemas.microsoft.com/office/drawing/2014/main" id="{ECAE61B9-0396-4F89-85E9-EB174D639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59">
                <a:extLst>
                  <a:ext uri="{FF2B5EF4-FFF2-40B4-BE49-F238E27FC236}">
                    <a16:creationId xmlns:a16="http://schemas.microsoft.com/office/drawing/2014/main" id="{46E4F030-726A-40ED-810F-C9F2379183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62">
                <a:extLst>
                  <a:ext uri="{FF2B5EF4-FFF2-40B4-BE49-F238E27FC236}">
                    <a16:creationId xmlns:a16="http://schemas.microsoft.com/office/drawing/2014/main" id="{B3148C64-AE70-4F9D-B6CE-5C92B9922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65">
                <a:extLst>
                  <a:ext uri="{FF2B5EF4-FFF2-40B4-BE49-F238E27FC236}">
                    <a16:creationId xmlns:a16="http://schemas.microsoft.com/office/drawing/2014/main" id="{78C97992-BC56-40D7-A639-3D314871C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8" name="Freeform 79">
                <a:extLst>
                  <a:ext uri="{FF2B5EF4-FFF2-40B4-BE49-F238E27FC236}">
                    <a16:creationId xmlns:a16="http://schemas.microsoft.com/office/drawing/2014/main" id="{469CAD99-0EFE-4B8E-922B-0C2BCFFD5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9" name="Freeform 82">
                <a:extLst>
                  <a:ext uri="{FF2B5EF4-FFF2-40B4-BE49-F238E27FC236}">
                    <a16:creationId xmlns:a16="http://schemas.microsoft.com/office/drawing/2014/main" id="{1D00B441-E5A3-4411-9B05-8E09BFF62D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0" name="Freeform 85">
                <a:extLst>
                  <a:ext uri="{FF2B5EF4-FFF2-40B4-BE49-F238E27FC236}">
                    <a16:creationId xmlns:a16="http://schemas.microsoft.com/office/drawing/2014/main" id="{3FFE4E0B-A703-4655-B55F-44B3A3902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8">
                <a:extLst>
                  <a:ext uri="{FF2B5EF4-FFF2-40B4-BE49-F238E27FC236}">
                    <a16:creationId xmlns:a16="http://schemas.microsoft.com/office/drawing/2014/main" id="{F19632C2-B953-4CD1-9EAA-5C1FEA3EF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82" name="Group 81">
                <a:extLst>
                  <a:ext uri="{FF2B5EF4-FFF2-40B4-BE49-F238E27FC236}">
                    <a16:creationId xmlns:a16="http://schemas.microsoft.com/office/drawing/2014/main" id="{DBDC3951-9E4C-4062-9B43-3038D9058A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83" name="Line 63">
                  <a:extLst>
                    <a:ext uri="{FF2B5EF4-FFF2-40B4-BE49-F238E27FC236}">
                      <a16:creationId xmlns:a16="http://schemas.microsoft.com/office/drawing/2014/main" id="{2764EF0E-A104-46C9-B242-778009E49E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66">
                  <a:extLst>
                    <a:ext uri="{FF2B5EF4-FFF2-40B4-BE49-F238E27FC236}">
                      <a16:creationId xmlns:a16="http://schemas.microsoft.com/office/drawing/2014/main" id="{D0A8B652-41E0-456C-9C9F-1F0EC0089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67">
                  <a:extLst>
                    <a:ext uri="{FF2B5EF4-FFF2-40B4-BE49-F238E27FC236}">
                      <a16:creationId xmlns:a16="http://schemas.microsoft.com/office/drawing/2014/main" id="{802E547A-C876-460C-B6A4-BCE8D39DA0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Line 80">
                  <a:extLst>
                    <a:ext uri="{FF2B5EF4-FFF2-40B4-BE49-F238E27FC236}">
                      <a16:creationId xmlns:a16="http://schemas.microsoft.com/office/drawing/2014/main" id="{00363E6C-7B8D-4E1D-A93E-E73306E13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Line 83">
                  <a:extLst>
                    <a:ext uri="{FF2B5EF4-FFF2-40B4-BE49-F238E27FC236}">
                      <a16:creationId xmlns:a16="http://schemas.microsoft.com/office/drawing/2014/main" id="{206E174F-B8D0-4FFD-A1B5-56BFC5CCE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8" name="Line 86">
                  <a:extLst>
                    <a:ext uri="{FF2B5EF4-FFF2-40B4-BE49-F238E27FC236}">
                      <a16:creationId xmlns:a16="http://schemas.microsoft.com/office/drawing/2014/main" id="{3A10191E-76B5-4841-B32D-0DF6EAB639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9" name="Line 89">
                  <a:extLst>
                    <a:ext uri="{FF2B5EF4-FFF2-40B4-BE49-F238E27FC236}">
                      <a16:creationId xmlns:a16="http://schemas.microsoft.com/office/drawing/2014/main" id="{CF67EF0B-5FE7-4D99-8B38-95B1706F07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0B39CF0F-2997-4D96-8F17-211C97D87DB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60" name="Group 59">
                <a:extLst>
                  <a:ext uri="{FF2B5EF4-FFF2-40B4-BE49-F238E27FC236}">
                    <a16:creationId xmlns:a16="http://schemas.microsoft.com/office/drawing/2014/main" id="{6408937D-7FFE-4D6C-AF79-1F60035CC7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4" name="Straight Connector 63">
                  <a:extLst>
                    <a:ext uri="{FF2B5EF4-FFF2-40B4-BE49-F238E27FC236}">
                      <a16:creationId xmlns:a16="http://schemas.microsoft.com/office/drawing/2014/main" id="{749AA60A-BD5D-4647-AE8A-DF411C654BD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3F335D2B-768D-4700-A35C-F54A7BD352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6" name="Rectangle 30">
                  <a:extLst>
                    <a:ext uri="{FF2B5EF4-FFF2-40B4-BE49-F238E27FC236}">
                      <a16:creationId xmlns:a16="http://schemas.microsoft.com/office/drawing/2014/main" id="{B6F1EDEE-EDB1-4759-9339-8F60B631A3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30">
                  <a:extLst>
                    <a:ext uri="{FF2B5EF4-FFF2-40B4-BE49-F238E27FC236}">
                      <a16:creationId xmlns:a16="http://schemas.microsoft.com/office/drawing/2014/main" id="{305D4D3B-BD5E-44BE-BE6A-4C9184593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1" name="Group 60">
                <a:extLst>
                  <a:ext uri="{FF2B5EF4-FFF2-40B4-BE49-F238E27FC236}">
                    <a16:creationId xmlns:a16="http://schemas.microsoft.com/office/drawing/2014/main" id="{30748E9E-1F8D-4FB9-89D6-F5B35B5049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62" name="Freeform: Shape 61">
                  <a:extLst>
                    <a:ext uri="{FF2B5EF4-FFF2-40B4-BE49-F238E27FC236}">
                      <a16:creationId xmlns:a16="http://schemas.microsoft.com/office/drawing/2014/main" id="{B56CFFBA-D942-451F-B4E0-133DEA264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63" name="Freeform: Shape 62">
                  <a:extLst>
                    <a:ext uri="{FF2B5EF4-FFF2-40B4-BE49-F238E27FC236}">
                      <a16:creationId xmlns:a16="http://schemas.microsoft.com/office/drawing/2014/main" id="{1B25F38B-03B2-435D-82ED-142D2AB4D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E1A0A593-F414-4B02-A355-AC7A50A7E0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52" name="Group 51">
                <a:extLst>
                  <a:ext uri="{FF2B5EF4-FFF2-40B4-BE49-F238E27FC236}">
                    <a16:creationId xmlns:a16="http://schemas.microsoft.com/office/drawing/2014/main" id="{1BA06E81-194E-43F2-B418-BF8101EAAE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57" name="Freeform 68">
                  <a:extLst>
                    <a:ext uri="{FF2B5EF4-FFF2-40B4-BE49-F238E27FC236}">
                      <a16:creationId xmlns:a16="http://schemas.microsoft.com/office/drawing/2014/main" id="{ABE6BF78-8FF2-4595-9072-48ACEBE20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8" name="Freeform 69">
                  <a:extLst>
                    <a:ext uri="{FF2B5EF4-FFF2-40B4-BE49-F238E27FC236}">
                      <a16:creationId xmlns:a16="http://schemas.microsoft.com/office/drawing/2014/main" id="{E182745B-1C12-49AC-97AD-501D806E9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9" name="Line 70">
                  <a:extLst>
                    <a:ext uri="{FF2B5EF4-FFF2-40B4-BE49-F238E27FC236}">
                      <a16:creationId xmlns:a16="http://schemas.microsoft.com/office/drawing/2014/main" id="{56B38515-A1C4-46D9-AEC6-E55E1CB733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3" name="Group 52">
                <a:extLst>
                  <a:ext uri="{FF2B5EF4-FFF2-40B4-BE49-F238E27FC236}">
                    <a16:creationId xmlns:a16="http://schemas.microsoft.com/office/drawing/2014/main" id="{C9A4424F-2DA0-4E5A-9291-0A5FCE5575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54" name="Freeform 68">
                  <a:extLst>
                    <a:ext uri="{FF2B5EF4-FFF2-40B4-BE49-F238E27FC236}">
                      <a16:creationId xmlns:a16="http://schemas.microsoft.com/office/drawing/2014/main" id="{8609BA22-8E70-41AA-BACA-C9F8A789B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C2F49FC5-EFC3-4A02-9782-EC06564A9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6" name="Line 70">
                  <a:extLst>
                    <a:ext uri="{FF2B5EF4-FFF2-40B4-BE49-F238E27FC236}">
                      <a16:creationId xmlns:a16="http://schemas.microsoft.com/office/drawing/2014/main" id="{782187F0-090B-4C65-B604-5DD33B4FF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82600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9438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7C0FA93-7C0D-4CC0-BB42-DF569688ED82}"/>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6096000" y="0"/>
            <a:ext cx="6096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989400" y="563402"/>
            <a:ext cx="4075200" cy="2058573"/>
          </a:xfrm>
        </p:spPr>
        <p:txBody>
          <a:bodyPr>
            <a:noAutofit/>
          </a:bodyPr>
          <a:lstStyle>
            <a:lvl1pPr algn="ctr">
              <a:defRPr sz="3200"/>
            </a:lvl1pPr>
          </a:lstStyle>
          <a:p>
            <a:r>
              <a:rPr lang="en-US"/>
              <a:t>Click to edit Master title style</a:t>
            </a:r>
            <a:endParaRPr lang="en-US" dirty="0"/>
          </a:p>
        </p:txBody>
      </p:sp>
      <p:sp>
        <p:nvSpPr>
          <p:cNvPr id="20" name="Subtitle 7">
            <a:extLst>
              <a:ext uri="{FF2B5EF4-FFF2-40B4-BE49-F238E27FC236}">
                <a16:creationId xmlns:a16="http://schemas.microsoft.com/office/drawing/2014/main" id="{C2777538-58E6-494C-A27B-B70346B0F395}"/>
              </a:ext>
            </a:extLst>
          </p:cNvPr>
          <p:cNvSpPr>
            <a:spLocks noGrp="1"/>
          </p:cNvSpPr>
          <p:nvPr>
            <p:ph type="subTitle" idx="1"/>
          </p:nvPr>
        </p:nvSpPr>
        <p:spPr>
          <a:xfrm>
            <a:off x="990000" y="4248000"/>
            <a:ext cx="4075200" cy="1520975"/>
          </a:xfrm>
        </p:spPr>
        <p:txBody>
          <a:bodyPr>
            <a:normAutofit/>
          </a:bodyPr>
          <a:lstStyle>
            <a:lvl1pPr marL="0" indent="0" algn="ctr">
              <a:buNone/>
              <a:defRPr/>
            </a:lvl1pPr>
          </a:lstStyle>
          <a:p>
            <a:r>
              <a:rPr lang="en-US"/>
              <a:t>Click to edit Master subtitle style</a:t>
            </a:r>
            <a:endParaRPr lang="en-US" dirty="0"/>
          </a:p>
        </p:txBody>
      </p:sp>
      <p:sp>
        <p:nvSpPr>
          <p:cNvPr id="24" name="Picture Placeholder 23">
            <a:extLst>
              <a:ext uri="{FF2B5EF4-FFF2-40B4-BE49-F238E27FC236}">
                <a16:creationId xmlns:a16="http://schemas.microsoft.com/office/drawing/2014/main" id="{C9D32952-2D0C-4A3E-9354-E014C717894E}"/>
              </a:ext>
            </a:extLst>
          </p:cNvPr>
          <p:cNvSpPr>
            <a:spLocks noGrp="1"/>
          </p:cNvSpPr>
          <p:nvPr>
            <p:ph type="pic" sz="quarter" idx="13"/>
          </p:nvPr>
        </p:nvSpPr>
        <p:spPr>
          <a:xfrm>
            <a:off x="6654800" y="563563"/>
            <a:ext cx="4995863" cy="2706687"/>
          </a:xfrm>
        </p:spPr>
        <p:txBody>
          <a:bodyPr/>
          <a:lstStyle/>
          <a:p>
            <a:r>
              <a:rPr lang="en-US"/>
              <a:t>Click icon to add picture</a:t>
            </a:r>
            <a:endParaRPr lang="en-US" dirty="0"/>
          </a:p>
        </p:txBody>
      </p:sp>
      <p:sp>
        <p:nvSpPr>
          <p:cNvPr id="26" name="Picture Placeholder 25">
            <a:extLst>
              <a:ext uri="{FF2B5EF4-FFF2-40B4-BE49-F238E27FC236}">
                <a16:creationId xmlns:a16="http://schemas.microsoft.com/office/drawing/2014/main" id="{92FA415D-7F98-4C81-A18F-A114BF021CC5}"/>
              </a:ext>
            </a:extLst>
          </p:cNvPr>
          <p:cNvSpPr>
            <a:spLocks noGrp="1"/>
          </p:cNvSpPr>
          <p:nvPr>
            <p:ph type="pic" sz="quarter" idx="14"/>
          </p:nvPr>
        </p:nvSpPr>
        <p:spPr>
          <a:xfrm>
            <a:off x="6654800" y="3587750"/>
            <a:ext cx="4995863" cy="2698750"/>
          </a:xfrm>
        </p:spPr>
        <p:txBody>
          <a:bodyPr/>
          <a:lstStyle/>
          <a:p>
            <a:r>
              <a:rPr lang="en-US"/>
              <a:t>Click icon to add picture</a:t>
            </a:r>
            <a:endParaRPr lang="en-US" dirty="0"/>
          </a:p>
        </p:txBody>
      </p:sp>
      <p:grpSp>
        <p:nvGrpSpPr>
          <p:cNvPr id="6" name="Group 5">
            <a:extLst>
              <a:ext uri="{FF2B5EF4-FFF2-40B4-BE49-F238E27FC236}">
                <a16:creationId xmlns:a16="http://schemas.microsoft.com/office/drawing/2014/main" id="{36D3DA45-FD99-405B-8BF9-260DD97C0D4F}"/>
              </a:ext>
              <a:ext uri="{C183D7F6-B498-43B3-948B-1728B52AA6E4}">
                <adec:decorative xmlns:adec="http://schemas.microsoft.com/office/drawing/2017/decorative" val="1"/>
              </a:ext>
            </a:extLst>
          </p:cNvPr>
          <p:cNvGrpSpPr/>
          <p:nvPr userDrawn="1">
            <p:extLst>
              <p:ext uri="{386F3935-93C4-4BCD-93E2-E3B085C9AB24}">
                <p16:designElem xmlns:p16="http://schemas.microsoft.com/office/powerpoint/2015/main" val="1"/>
              </p:ext>
            </p:extLst>
          </p:nvPr>
        </p:nvGrpSpPr>
        <p:grpSpPr>
          <a:xfrm>
            <a:off x="1919525" y="2840038"/>
            <a:ext cx="2216150" cy="1177924"/>
            <a:chOff x="4987925" y="2840038"/>
            <a:chExt cx="2216150" cy="1177924"/>
          </a:xfrm>
        </p:grpSpPr>
        <p:sp>
          <p:nvSpPr>
            <p:cNvPr id="7" name="Rectangle 6">
              <a:extLst>
                <a:ext uri="{FF2B5EF4-FFF2-40B4-BE49-F238E27FC236}">
                  <a16:creationId xmlns:a16="http://schemas.microsoft.com/office/drawing/2014/main" id="{C5C2A03C-F372-4C6D-929D-FD97AD4396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E8FEDBB3-0BD6-41BC-BB57-9FEC2E96C0F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9" name="Group 8">
                <a:extLst>
                  <a:ext uri="{FF2B5EF4-FFF2-40B4-BE49-F238E27FC236}">
                    <a16:creationId xmlns:a16="http://schemas.microsoft.com/office/drawing/2014/main" id="{7D12B81D-3F14-4DA1-BECA-669824832A0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14" name="Freeform 68">
                  <a:extLst>
                    <a:ext uri="{FF2B5EF4-FFF2-40B4-BE49-F238E27FC236}">
                      <a16:creationId xmlns:a16="http://schemas.microsoft.com/office/drawing/2014/main" id="{EA11E57D-88DD-4899-907A-2A5772002FE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69">
                  <a:extLst>
                    <a:ext uri="{FF2B5EF4-FFF2-40B4-BE49-F238E27FC236}">
                      <a16:creationId xmlns:a16="http://schemas.microsoft.com/office/drawing/2014/main" id="{7A5AEE18-30A4-4777-975F-02D107A171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Line 70">
                  <a:extLst>
                    <a:ext uri="{FF2B5EF4-FFF2-40B4-BE49-F238E27FC236}">
                      <a16:creationId xmlns:a16="http://schemas.microsoft.com/office/drawing/2014/main" id="{39EA21FB-AE36-478E-9770-CB842814390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 name="Group 9">
                <a:extLst>
                  <a:ext uri="{FF2B5EF4-FFF2-40B4-BE49-F238E27FC236}">
                    <a16:creationId xmlns:a16="http://schemas.microsoft.com/office/drawing/2014/main" id="{BC45D5C4-2D3A-4F84-BED1-D9B75234B07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11" name="Freeform 68">
                  <a:extLst>
                    <a:ext uri="{FF2B5EF4-FFF2-40B4-BE49-F238E27FC236}">
                      <a16:creationId xmlns:a16="http://schemas.microsoft.com/office/drawing/2014/main" id="{259762E8-7432-4501-9FE5-92B04D37C76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69">
                  <a:extLst>
                    <a:ext uri="{FF2B5EF4-FFF2-40B4-BE49-F238E27FC236}">
                      <a16:creationId xmlns:a16="http://schemas.microsoft.com/office/drawing/2014/main" id="{FF91FD3E-0148-4B50-8906-7D9CD382A3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Line 70">
                  <a:extLst>
                    <a:ext uri="{FF2B5EF4-FFF2-40B4-BE49-F238E27FC236}">
                      <a16:creationId xmlns:a16="http://schemas.microsoft.com/office/drawing/2014/main" id="{506FA1AD-488A-4FD4-A79F-4343698EA734}"/>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1938724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lvl1pPr>
              <a:defRPr/>
            </a:lvl1pPr>
          </a:lstStyle>
          <a:p>
            <a:r>
              <a:rPr lang="en-US" dirty="0"/>
              <a:t>20XX</a:t>
            </a:r>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FF2BD96E-3838-45D2-9031-D3AF67C920A5}" type="slidenum">
              <a:rPr lang="en-US" smtClean="0"/>
              <a:t>‹#›</a:t>
            </a:fld>
            <a:endParaRPr lang="en-US" dirty="0"/>
          </a:p>
        </p:txBody>
      </p:sp>
    </p:spTree>
    <p:extLst>
      <p:ext uri="{BB962C8B-B14F-4D97-AF65-F5344CB8AC3E}">
        <p14:creationId xmlns:p14="http://schemas.microsoft.com/office/powerpoint/2010/main" val="1372053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a:xfrm>
            <a:off x="838200" y="1839595"/>
            <a:ext cx="10515600" cy="4154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lvl1pPr>
              <a:defRPr/>
            </a:lvl1pPr>
          </a:lstStyle>
          <a:p>
            <a:r>
              <a:rPr lang="en-US" dirty="0"/>
              <a:t>20XX</a:t>
            </a:r>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FF2BD96E-3838-45D2-9031-D3AF67C920A5}" type="slidenum">
              <a:rPr lang="en-US" smtClean="0"/>
              <a:t>‹#›</a:t>
            </a:fld>
            <a:endParaRPr lang="en-US" dirty="0"/>
          </a:p>
        </p:txBody>
      </p:sp>
    </p:spTree>
    <p:extLst>
      <p:ext uri="{BB962C8B-B14F-4D97-AF65-F5344CB8AC3E}">
        <p14:creationId xmlns:p14="http://schemas.microsoft.com/office/powerpoint/2010/main" val="637256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1826-1B3E-4E2E-8D6C-93BCEAA3D6C6}"/>
              </a:ext>
            </a:extLst>
          </p:cNvPr>
          <p:cNvSpPr>
            <a:spLocks noGrp="1"/>
          </p:cNvSpPr>
          <p:nvPr>
            <p:ph type="ctrTitle"/>
          </p:nvPr>
        </p:nvSpPr>
        <p:spPr>
          <a:xfrm>
            <a:off x="7324726" y="4217899"/>
            <a:ext cx="4079874" cy="1132373"/>
          </a:xfrm>
        </p:spPr>
        <p:txBody>
          <a:bodyPr anchor="t">
            <a:noAutofit/>
          </a:bodyPr>
          <a:lstStyle>
            <a:lvl1pPr algn="ctr">
              <a:defRPr sz="3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AB5F0CE-1714-4650-9690-5676C06349A0}"/>
              </a:ext>
            </a:extLst>
          </p:cNvPr>
          <p:cNvSpPr>
            <a:spLocks noGrp="1"/>
          </p:cNvSpPr>
          <p:nvPr>
            <p:ph type="subTitle" idx="1"/>
          </p:nvPr>
        </p:nvSpPr>
        <p:spPr>
          <a:xfrm>
            <a:off x="7324726" y="1541995"/>
            <a:ext cx="4079874" cy="2457819"/>
          </a:xfrm>
        </p:spPr>
        <p:txBody>
          <a:bodyPr anchor="b">
            <a:normAutofit/>
          </a:bodyPr>
          <a:lstStyle>
            <a:lvl1pPr marL="0" indent="0" algn="ctr">
              <a:lnSpc>
                <a:spcPct val="125000"/>
              </a:lnSpc>
              <a:buNone/>
              <a:defRPr sz="32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3" name="Picture Placeholder 42">
            <a:extLst>
              <a:ext uri="{FF2B5EF4-FFF2-40B4-BE49-F238E27FC236}">
                <a16:creationId xmlns:a16="http://schemas.microsoft.com/office/drawing/2014/main" id="{E0B6C055-B48A-412B-88B0-737289AC0BDB}"/>
              </a:ext>
            </a:extLst>
          </p:cNvPr>
          <p:cNvSpPr>
            <a:spLocks noGrp="1"/>
          </p:cNvSpPr>
          <p:nvPr>
            <p:ph type="pic" sz="quarter" idx="10"/>
          </p:nvPr>
        </p:nvSpPr>
        <p:spPr>
          <a:xfrm>
            <a:off x="539750" y="536575"/>
            <a:ext cx="2366963" cy="2760663"/>
          </a:xfrm>
        </p:spPr>
        <p:txBody>
          <a:bodyPr/>
          <a:lstStyle/>
          <a:p>
            <a:r>
              <a:rPr lang="en-US"/>
              <a:t>Click icon to add picture</a:t>
            </a:r>
            <a:endParaRPr lang="en-US" dirty="0"/>
          </a:p>
        </p:txBody>
      </p:sp>
      <p:sp>
        <p:nvSpPr>
          <p:cNvPr id="44" name="Picture Placeholder 42">
            <a:extLst>
              <a:ext uri="{FF2B5EF4-FFF2-40B4-BE49-F238E27FC236}">
                <a16:creationId xmlns:a16="http://schemas.microsoft.com/office/drawing/2014/main" id="{AE13F241-D0A7-491D-81D3-CB6450291490}"/>
              </a:ext>
            </a:extLst>
          </p:cNvPr>
          <p:cNvSpPr>
            <a:spLocks noGrp="1"/>
          </p:cNvSpPr>
          <p:nvPr>
            <p:ph type="pic" sz="quarter" idx="11"/>
          </p:nvPr>
        </p:nvSpPr>
        <p:spPr>
          <a:xfrm>
            <a:off x="3174887" y="543842"/>
            <a:ext cx="2366963" cy="2760663"/>
          </a:xfrm>
        </p:spPr>
        <p:txBody>
          <a:bodyPr/>
          <a:lstStyle/>
          <a:p>
            <a:r>
              <a:rPr lang="en-US"/>
              <a:t>Click icon to add picture</a:t>
            </a:r>
            <a:endParaRPr lang="en-US" dirty="0"/>
          </a:p>
        </p:txBody>
      </p:sp>
      <p:sp>
        <p:nvSpPr>
          <p:cNvPr id="46" name="Picture Placeholder 42">
            <a:extLst>
              <a:ext uri="{FF2B5EF4-FFF2-40B4-BE49-F238E27FC236}">
                <a16:creationId xmlns:a16="http://schemas.microsoft.com/office/drawing/2014/main" id="{DC189B8E-5A5B-400F-8F5F-63F61759E081}"/>
              </a:ext>
            </a:extLst>
          </p:cNvPr>
          <p:cNvSpPr>
            <a:spLocks noGrp="1"/>
          </p:cNvSpPr>
          <p:nvPr>
            <p:ph type="pic" sz="quarter" idx="12"/>
          </p:nvPr>
        </p:nvSpPr>
        <p:spPr>
          <a:xfrm>
            <a:off x="539642" y="3563566"/>
            <a:ext cx="2366963" cy="2760663"/>
          </a:xfrm>
        </p:spPr>
        <p:txBody>
          <a:bodyPr/>
          <a:lstStyle/>
          <a:p>
            <a:r>
              <a:rPr lang="en-US"/>
              <a:t>Click icon to add picture</a:t>
            </a:r>
            <a:endParaRPr lang="en-US" dirty="0"/>
          </a:p>
        </p:txBody>
      </p:sp>
      <p:sp>
        <p:nvSpPr>
          <p:cNvPr id="47" name="Picture Placeholder 42">
            <a:extLst>
              <a:ext uri="{FF2B5EF4-FFF2-40B4-BE49-F238E27FC236}">
                <a16:creationId xmlns:a16="http://schemas.microsoft.com/office/drawing/2014/main" id="{07055732-D9B3-42AF-9ADA-0D1F8DC2D5FB}"/>
              </a:ext>
            </a:extLst>
          </p:cNvPr>
          <p:cNvSpPr>
            <a:spLocks noGrp="1"/>
          </p:cNvSpPr>
          <p:nvPr>
            <p:ph type="pic" sz="quarter" idx="13"/>
          </p:nvPr>
        </p:nvSpPr>
        <p:spPr>
          <a:xfrm>
            <a:off x="3174779" y="3570833"/>
            <a:ext cx="2366963" cy="2760663"/>
          </a:xfrm>
        </p:spPr>
        <p:txBody>
          <a:bodyPr/>
          <a:lstStyle/>
          <a:p>
            <a:r>
              <a:rPr lang="en-US"/>
              <a:t>Click icon to add picture</a:t>
            </a:r>
            <a:endParaRPr lang="en-US" dirty="0"/>
          </a:p>
        </p:txBody>
      </p:sp>
      <p:sp>
        <p:nvSpPr>
          <p:cNvPr id="28" name="Date Placeholder 47">
            <a:extLst>
              <a:ext uri="{FF2B5EF4-FFF2-40B4-BE49-F238E27FC236}">
                <a16:creationId xmlns:a16="http://schemas.microsoft.com/office/drawing/2014/main" id="{5B51C357-082C-45A5-80C8-69FD4B94D329}"/>
              </a:ext>
            </a:extLst>
          </p:cNvPr>
          <p:cNvSpPr txBox="1">
            <a:spLocks/>
          </p:cNvSpPr>
          <p:nvPr userDrawn="1"/>
        </p:nvSpPr>
        <p:spPr>
          <a:xfrm>
            <a:off x="450000" y="6357168"/>
            <a:ext cx="1760150" cy="46166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cap="all" spc="2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20XX</a:t>
            </a:r>
          </a:p>
        </p:txBody>
      </p:sp>
      <p:cxnSp>
        <p:nvCxnSpPr>
          <p:cNvPr id="18" name="Straight Connector 17">
            <a:extLst>
              <a:ext uri="{FF2B5EF4-FFF2-40B4-BE49-F238E27FC236}">
                <a16:creationId xmlns:a16="http://schemas.microsoft.com/office/drawing/2014/main" id="{D7ED9792-4CB9-419E-9961-050A9E00E2FA}"/>
              </a:ext>
              <a:ext uri="{C183D7F6-B498-43B3-948B-1728B52AA6E4}">
                <adec:decorative xmlns:adec="http://schemas.microsoft.com/office/drawing/2017/decorative" val="1"/>
              </a:ext>
            </a:extLst>
          </p:cNvPr>
          <p:cNvCxnSpPr>
            <a:cxnSpLocks/>
          </p:cNvCxnSpPr>
          <p:nvPr userDrawn="1"/>
        </p:nvCxnSpPr>
        <p:spPr>
          <a:xfrm>
            <a:off x="6096000" y="540000"/>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E1EC9E08-1228-4409-88CC-9D1927E83943}"/>
              </a:ext>
              <a:ext uri="{C183D7F6-B498-43B3-948B-1728B52AA6E4}">
                <adec:decorative xmlns:adec="http://schemas.microsoft.com/office/drawing/2017/decorative" val="1"/>
              </a:ext>
            </a:extLst>
          </p:cNvPr>
          <p:cNvGrpSpPr/>
          <p:nvPr userDrawn="1"/>
        </p:nvGrpSpPr>
        <p:grpSpPr>
          <a:xfrm rot="8100000" flipH="1">
            <a:off x="6674373" y="402322"/>
            <a:ext cx="641184" cy="1069728"/>
            <a:chOff x="6484111" y="2967038"/>
            <a:chExt cx="641184" cy="1069728"/>
          </a:xfrm>
        </p:grpSpPr>
        <p:grpSp>
          <p:nvGrpSpPr>
            <p:cNvPr id="20" name="Group 19">
              <a:extLst>
                <a:ext uri="{FF2B5EF4-FFF2-40B4-BE49-F238E27FC236}">
                  <a16:creationId xmlns:a16="http://schemas.microsoft.com/office/drawing/2014/main" id="{0A892AB7-AE89-4F73-AE0D-3503473E251A}"/>
                </a:ext>
              </a:extLst>
            </p:cNvPr>
            <p:cNvGrpSpPr/>
            <p:nvPr/>
          </p:nvGrpSpPr>
          <p:grpSpPr>
            <a:xfrm>
              <a:off x="6808136" y="2967038"/>
              <a:ext cx="317159" cy="932400"/>
              <a:chOff x="6808136" y="2967038"/>
              <a:chExt cx="317159" cy="932400"/>
            </a:xfrm>
          </p:grpSpPr>
          <p:sp>
            <p:nvSpPr>
              <p:cNvPr id="25" name="Freeform 68">
                <a:extLst>
                  <a:ext uri="{FF2B5EF4-FFF2-40B4-BE49-F238E27FC236}">
                    <a16:creationId xmlns:a16="http://schemas.microsoft.com/office/drawing/2014/main" id="{734AFAA3-AA68-425A-834B-00F9D3690BA0}"/>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Freeform 69">
                <a:extLst>
                  <a:ext uri="{FF2B5EF4-FFF2-40B4-BE49-F238E27FC236}">
                    <a16:creationId xmlns:a16="http://schemas.microsoft.com/office/drawing/2014/main" id="{36ED0F24-8619-4AED-A07A-D075DF2AF24B}"/>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Line 70">
                <a:extLst>
                  <a:ext uri="{FF2B5EF4-FFF2-40B4-BE49-F238E27FC236}">
                    <a16:creationId xmlns:a16="http://schemas.microsoft.com/office/drawing/2014/main" id="{21E04150-0D06-4DFB-A73B-66DED0A5CFCB}"/>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0">
              <a:extLst>
                <a:ext uri="{FF2B5EF4-FFF2-40B4-BE49-F238E27FC236}">
                  <a16:creationId xmlns:a16="http://schemas.microsoft.com/office/drawing/2014/main" id="{EA3C053E-6843-4D44-A64D-A37FD38410B0}"/>
                </a:ext>
              </a:extLst>
            </p:cNvPr>
            <p:cNvGrpSpPr/>
            <p:nvPr/>
          </p:nvGrpSpPr>
          <p:grpSpPr>
            <a:xfrm rot="18900000" flipH="1">
              <a:off x="6484111" y="3104366"/>
              <a:ext cx="317159" cy="932400"/>
              <a:chOff x="6808136" y="2967038"/>
              <a:chExt cx="317159" cy="932400"/>
            </a:xfrm>
          </p:grpSpPr>
          <p:sp>
            <p:nvSpPr>
              <p:cNvPr id="22" name="Freeform 68">
                <a:extLst>
                  <a:ext uri="{FF2B5EF4-FFF2-40B4-BE49-F238E27FC236}">
                    <a16:creationId xmlns:a16="http://schemas.microsoft.com/office/drawing/2014/main" id="{A84DD506-3B91-4CE4-AE62-8E2FCA17D931}"/>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69">
                <a:extLst>
                  <a:ext uri="{FF2B5EF4-FFF2-40B4-BE49-F238E27FC236}">
                    <a16:creationId xmlns:a16="http://schemas.microsoft.com/office/drawing/2014/main" id="{18C6659C-7CBF-419E-B2AB-53A6FBB4FFEA}"/>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Line 70">
                <a:extLst>
                  <a:ext uri="{FF2B5EF4-FFF2-40B4-BE49-F238E27FC236}">
                    <a16:creationId xmlns:a16="http://schemas.microsoft.com/office/drawing/2014/main" id="{C7B1B371-3EFF-4F0E-8B44-1A397B69DDFB}"/>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29" name="Footer Placeholder 48">
            <a:extLst>
              <a:ext uri="{FF2B5EF4-FFF2-40B4-BE49-F238E27FC236}">
                <a16:creationId xmlns:a16="http://schemas.microsoft.com/office/drawing/2014/main" id="{B217CCF8-D1B0-4B96-AF9D-78BFAEE6D77D}"/>
              </a:ext>
            </a:extLst>
          </p:cNvPr>
          <p:cNvSpPr txBox="1">
            <a:spLocks/>
          </p:cNvSpPr>
          <p:nvPr userDrawn="1"/>
        </p:nvSpPr>
        <p:spPr>
          <a:xfrm>
            <a:off x="2754312" y="6357600"/>
            <a:ext cx="6683376" cy="460800"/>
          </a:xfrm>
          <a:prstGeom prst="rect">
            <a:avLst/>
          </a:prstGeom>
        </p:spPr>
        <p:txBody>
          <a:bodyPr vert="horz" lIns="91440" tIns="45720" rIns="91440" bIns="45720" rtlCol="0" anchor="ctr"/>
          <a:lstStyle>
            <a:defPPr>
              <a:defRPr lang="en-US"/>
            </a:defPPr>
            <a:lvl1pPr marL="0" algn="ctr" defTabSz="914400" rtl="0" eaLnBrk="1" latinLnBrk="0" hangingPunct="1">
              <a:defRPr sz="1000" kern="1200" cap="all" spc="3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Sample Footer Text</a:t>
            </a:r>
          </a:p>
        </p:txBody>
      </p:sp>
      <p:grpSp>
        <p:nvGrpSpPr>
          <p:cNvPr id="30" name="Group 29">
            <a:extLst>
              <a:ext uri="{FF2B5EF4-FFF2-40B4-BE49-F238E27FC236}">
                <a16:creationId xmlns:a16="http://schemas.microsoft.com/office/drawing/2014/main" id="{615108B9-F897-467F-809F-6A4A2AE7EA20}"/>
              </a:ext>
              <a:ext uri="{C183D7F6-B498-43B3-948B-1728B52AA6E4}">
                <adec:decorative xmlns:adec="http://schemas.microsoft.com/office/drawing/2017/decorative" val="1"/>
              </a:ext>
            </a:extLst>
          </p:cNvPr>
          <p:cNvGrpSpPr/>
          <p:nvPr userDrawn="1"/>
        </p:nvGrpSpPr>
        <p:grpSpPr>
          <a:xfrm rot="18900000" flipH="1">
            <a:off x="11020475" y="5368081"/>
            <a:ext cx="641184" cy="1069728"/>
            <a:chOff x="6484111" y="2967038"/>
            <a:chExt cx="641184" cy="1069728"/>
          </a:xfrm>
        </p:grpSpPr>
        <p:grpSp>
          <p:nvGrpSpPr>
            <p:cNvPr id="31" name="Group 30">
              <a:extLst>
                <a:ext uri="{FF2B5EF4-FFF2-40B4-BE49-F238E27FC236}">
                  <a16:creationId xmlns:a16="http://schemas.microsoft.com/office/drawing/2014/main" id="{86413051-FD79-4060-A702-60F38BF4A35C}"/>
                </a:ext>
              </a:extLst>
            </p:cNvPr>
            <p:cNvGrpSpPr/>
            <p:nvPr/>
          </p:nvGrpSpPr>
          <p:grpSpPr>
            <a:xfrm>
              <a:off x="6808136" y="2967038"/>
              <a:ext cx="317159" cy="932400"/>
              <a:chOff x="6808136" y="2967038"/>
              <a:chExt cx="317159" cy="932400"/>
            </a:xfrm>
          </p:grpSpPr>
          <p:sp>
            <p:nvSpPr>
              <p:cNvPr id="36" name="Freeform 68">
                <a:extLst>
                  <a:ext uri="{FF2B5EF4-FFF2-40B4-BE49-F238E27FC236}">
                    <a16:creationId xmlns:a16="http://schemas.microsoft.com/office/drawing/2014/main" id="{B764F2D9-1B19-42EA-9AF0-6050DDABAA0D}"/>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69">
                <a:extLst>
                  <a:ext uri="{FF2B5EF4-FFF2-40B4-BE49-F238E27FC236}">
                    <a16:creationId xmlns:a16="http://schemas.microsoft.com/office/drawing/2014/main" id="{557F4B3F-3926-4C1D-ABBF-B2380987179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Line 70">
                <a:extLst>
                  <a:ext uri="{FF2B5EF4-FFF2-40B4-BE49-F238E27FC236}">
                    <a16:creationId xmlns:a16="http://schemas.microsoft.com/office/drawing/2014/main" id="{81E74331-4EEB-49F8-912F-1DF74636E772}"/>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2" name="Group 31">
              <a:extLst>
                <a:ext uri="{FF2B5EF4-FFF2-40B4-BE49-F238E27FC236}">
                  <a16:creationId xmlns:a16="http://schemas.microsoft.com/office/drawing/2014/main" id="{E88BEEF7-57D3-43D4-9EBA-6948ED40B433}"/>
                </a:ext>
              </a:extLst>
            </p:cNvPr>
            <p:cNvGrpSpPr/>
            <p:nvPr/>
          </p:nvGrpSpPr>
          <p:grpSpPr>
            <a:xfrm rot="18900000" flipH="1">
              <a:off x="6484111" y="3104366"/>
              <a:ext cx="317159" cy="932400"/>
              <a:chOff x="6808136" y="2967038"/>
              <a:chExt cx="317159" cy="932400"/>
            </a:xfrm>
          </p:grpSpPr>
          <p:sp>
            <p:nvSpPr>
              <p:cNvPr id="33" name="Freeform 68">
                <a:extLst>
                  <a:ext uri="{FF2B5EF4-FFF2-40B4-BE49-F238E27FC236}">
                    <a16:creationId xmlns:a16="http://schemas.microsoft.com/office/drawing/2014/main" id="{0CD7B047-B489-4D5B-9C32-1BA667136A12}"/>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9">
                <a:extLst>
                  <a:ext uri="{FF2B5EF4-FFF2-40B4-BE49-F238E27FC236}">
                    <a16:creationId xmlns:a16="http://schemas.microsoft.com/office/drawing/2014/main" id="{2B703141-C1B3-4AFF-991F-D77B298AE8B4}"/>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Line 70">
                <a:extLst>
                  <a:ext uri="{FF2B5EF4-FFF2-40B4-BE49-F238E27FC236}">
                    <a16:creationId xmlns:a16="http://schemas.microsoft.com/office/drawing/2014/main" id="{FEEBB32D-FA5C-432C-B55F-1F74A4D13F17}"/>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39" name="Slide Number Placeholder 49">
            <a:extLst>
              <a:ext uri="{FF2B5EF4-FFF2-40B4-BE49-F238E27FC236}">
                <a16:creationId xmlns:a16="http://schemas.microsoft.com/office/drawing/2014/main" id="{FAE9A1BE-DDB9-4362-A4F6-BE1A07DBF6F1}"/>
              </a:ext>
            </a:extLst>
          </p:cNvPr>
          <p:cNvSpPr txBox="1">
            <a:spLocks/>
          </p:cNvSpPr>
          <p:nvPr userDrawn="1"/>
        </p:nvSpPr>
        <p:spPr>
          <a:xfrm>
            <a:off x="9982800" y="6357600"/>
            <a:ext cx="1760150" cy="460800"/>
          </a:xfrm>
          <a:prstGeom prst="rect">
            <a:avLst/>
          </a:prstGeom>
        </p:spPr>
        <p:txBody>
          <a:bodyPr vert="horz" lIns="91440" tIns="45720" rIns="91440" bIns="45720" rtlCol="0" anchor="ctr"/>
          <a:lstStyle>
            <a:defPPr>
              <a:defRPr lang="en-US"/>
            </a:defPPr>
            <a:lvl1pPr marL="0" algn="r" defTabSz="914400" rtl="0" eaLnBrk="1" latinLnBrk="0" hangingPunct="1">
              <a:defRPr sz="1000" kern="1200" cap="all" spc="2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283764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14" name="Picture Placeholder 13">
            <a:extLst>
              <a:ext uri="{FF2B5EF4-FFF2-40B4-BE49-F238E27FC236}">
                <a16:creationId xmlns:a16="http://schemas.microsoft.com/office/drawing/2014/main" id="{BC50FC60-9736-40BD-8EF0-51BD04771675}"/>
              </a:ext>
            </a:extLst>
          </p:cNvPr>
          <p:cNvSpPr>
            <a:spLocks noGrp="1"/>
          </p:cNvSpPr>
          <p:nvPr>
            <p:ph type="pic" sz="quarter" idx="13"/>
          </p:nvPr>
        </p:nvSpPr>
        <p:spPr>
          <a:xfrm>
            <a:off x="1166813" y="2479675"/>
            <a:ext cx="1587500" cy="2330450"/>
          </a:xfrm>
        </p:spPr>
        <p:txBody>
          <a:bodyPr/>
          <a:lstStyle/>
          <a:p>
            <a:r>
              <a:rPr lang="en-US"/>
              <a:t>Click icon to add picture</a:t>
            </a:r>
            <a:endParaRPr lang="en-US" dirty="0"/>
          </a:p>
        </p:txBody>
      </p:sp>
      <p:sp>
        <p:nvSpPr>
          <p:cNvPr id="15" name="Picture Placeholder 13">
            <a:extLst>
              <a:ext uri="{FF2B5EF4-FFF2-40B4-BE49-F238E27FC236}">
                <a16:creationId xmlns:a16="http://schemas.microsoft.com/office/drawing/2014/main" id="{7D564077-E600-44C8-B691-00C1C3ECC1C6}"/>
              </a:ext>
            </a:extLst>
          </p:cNvPr>
          <p:cNvSpPr>
            <a:spLocks noGrp="1"/>
          </p:cNvSpPr>
          <p:nvPr>
            <p:ph type="pic" sz="quarter" idx="14"/>
          </p:nvPr>
        </p:nvSpPr>
        <p:spPr>
          <a:xfrm>
            <a:off x="3228885" y="2479675"/>
            <a:ext cx="1587500" cy="2330450"/>
          </a:xfrm>
        </p:spPr>
        <p:txBody>
          <a:bodyPr/>
          <a:lstStyle/>
          <a:p>
            <a:r>
              <a:rPr lang="en-US"/>
              <a:t>Click icon to add picture</a:t>
            </a:r>
            <a:endParaRPr lang="en-US" dirty="0"/>
          </a:p>
        </p:txBody>
      </p:sp>
      <p:sp>
        <p:nvSpPr>
          <p:cNvPr id="16" name="Picture Placeholder 13">
            <a:extLst>
              <a:ext uri="{FF2B5EF4-FFF2-40B4-BE49-F238E27FC236}">
                <a16:creationId xmlns:a16="http://schemas.microsoft.com/office/drawing/2014/main" id="{5EF6670B-24A6-4EC1-AB19-83414A6BFC81}"/>
              </a:ext>
            </a:extLst>
          </p:cNvPr>
          <p:cNvSpPr>
            <a:spLocks noGrp="1"/>
          </p:cNvSpPr>
          <p:nvPr>
            <p:ph type="pic" sz="quarter" idx="15"/>
          </p:nvPr>
        </p:nvSpPr>
        <p:spPr>
          <a:xfrm>
            <a:off x="5302249" y="2479675"/>
            <a:ext cx="1587500" cy="2330450"/>
          </a:xfrm>
        </p:spPr>
        <p:txBody>
          <a:bodyPr/>
          <a:lstStyle/>
          <a:p>
            <a:r>
              <a:rPr lang="en-US"/>
              <a:t>Click icon to add picture</a:t>
            </a:r>
            <a:endParaRPr lang="en-US" dirty="0"/>
          </a:p>
        </p:txBody>
      </p:sp>
      <p:sp>
        <p:nvSpPr>
          <p:cNvPr id="17" name="Picture Placeholder 13">
            <a:extLst>
              <a:ext uri="{FF2B5EF4-FFF2-40B4-BE49-F238E27FC236}">
                <a16:creationId xmlns:a16="http://schemas.microsoft.com/office/drawing/2014/main" id="{DCE770BA-A562-4780-AEC9-94BC0C7C53FA}"/>
              </a:ext>
            </a:extLst>
          </p:cNvPr>
          <p:cNvSpPr>
            <a:spLocks noGrp="1"/>
          </p:cNvSpPr>
          <p:nvPr>
            <p:ph type="pic" sz="quarter" idx="16"/>
          </p:nvPr>
        </p:nvSpPr>
        <p:spPr>
          <a:xfrm>
            <a:off x="7364764" y="2479675"/>
            <a:ext cx="1587500" cy="2330450"/>
          </a:xfrm>
        </p:spPr>
        <p:txBody>
          <a:bodyPr/>
          <a:lstStyle/>
          <a:p>
            <a:r>
              <a:rPr lang="en-US"/>
              <a:t>Click icon to add picture</a:t>
            </a:r>
            <a:endParaRPr lang="en-US" dirty="0"/>
          </a:p>
        </p:txBody>
      </p:sp>
      <p:sp>
        <p:nvSpPr>
          <p:cNvPr id="18" name="Picture Placeholder 13">
            <a:extLst>
              <a:ext uri="{FF2B5EF4-FFF2-40B4-BE49-F238E27FC236}">
                <a16:creationId xmlns:a16="http://schemas.microsoft.com/office/drawing/2014/main" id="{C627DB31-AE80-40F1-A5C7-E1FBE1521BD4}"/>
              </a:ext>
            </a:extLst>
          </p:cNvPr>
          <p:cNvSpPr>
            <a:spLocks noGrp="1"/>
          </p:cNvSpPr>
          <p:nvPr>
            <p:ph type="pic" sz="quarter" idx="17"/>
          </p:nvPr>
        </p:nvSpPr>
        <p:spPr>
          <a:xfrm>
            <a:off x="9437688" y="2479675"/>
            <a:ext cx="1587500" cy="2330450"/>
          </a:xfrm>
        </p:spPr>
        <p:txBody>
          <a:body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CDA79604-04BA-44C3-8188-694F8E9C2360}"/>
              </a:ext>
              <a:ext uri="{C183D7F6-B498-43B3-948B-1728B52AA6E4}">
                <adec:decorative xmlns:adec="http://schemas.microsoft.com/office/drawing/2017/decorative" val="1"/>
              </a:ext>
            </a:extLst>
          </p:cNvPr>
          <p:cNvCxnSpPr>
            <a:cxnSpLocks/>
          </p:cNvCxnSpPr>
          <p:nvPr userDrawn="1"/>
        </p:nvCxnSpPr>
        <p:spPr>
          <a:xfrm>
            <a:off x="5826000" y="1911592"/>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9" name="Text Placeholder 27">
            <a:extLst>
              <a:ext uri="{FF2B5EF4-FFF2-40B4-BE49-F238E27FC236}">
                <a16:creationId xmlns:a16="http://schemas.microsoft.com/office/drawing/2014/main" id="{325542BB-A1DE-421A-898F-007CCBCC1040}"/>
              </a:ext>
            </a:extLst>
          </p:cNvPr>
          <p:cNvSpPr>
            <a:spLocks noGrp="1"/>
          </p:cNvSpPr>
          <p:nvPr>
            <p:ph type="body" sz="quarter" idx="18"/>
          </p:nvPr>
        </p:nvSpPr>
        <p:spPr>
          <a:xfrm>
            <a:off x="1166813"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0" name="Text Placeholder 27">
            <a:extLst>
              <a:ext uri="{FF2B5EF4-FFF2-40B4-BE49-F238E27FC236}">
                <a16:creationId xmlns:a16="http://schemas.microsoft.com/office/drawing/2014/main" id="{95E87339-255E-4557-9768-A292ED25DBA8}"/>
              </a:ext>
            </a:extLst>
          </p:cNvPr>
          <p:cNvSpPr>
            <a:spLocks noGrp="1"/>
          </p:cNvSpPr>
          <p:nvPr>
            <p:ph type="body" sz="quarter" idx="19"/>
          </p:nvPr>
        </p:nvSpPr>
        <p:spPr>
          <a:xfrm>
            <a:off x="1166813"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1" name="Text Placeholder 27">
            <a:extLst>
              <a:ext uri="{FF2B5EF4-FFF2-40B4-BE49-F238E27FC236}">
                <a16:creationId xmlns:a16="http://schemas.microsoft.com/office/drawing/2014/main" id="{969EC781-370F-41FC-AD76-0728B465E512}"/>
              </a:ext>
            </a:extLst>
          </p:cNvPr>
          <p:cNvSpPr>
            <a:spLocks noGrp="1"/>
          </p:cNvSpPr>
          <p:nvPr>
            <p:ph type="body" sz="quarter" idx="20"/>
          </p:nvPr>
        </p:nvSpPr>
        <p:spPr>
          <a:xfrm>
            <a:off x="3228885"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2" name="Text Placeholder 27">
            <a:extLst>
              <a:ext uri="{FF2B5EF4-FFF2-40B4-BE49-F238E27FC236}">
                <a16:creationId xmlns:a16="http://schemas.microsoft.com/office/drawing/2014/main" id="{50C960BB-D9A3-417D-87D9-E93363FB5850}"/>
              </a:ext>
            </a:extLst>
          </p:cNvPr>
          <p:cNvSpPr>
            <a:spLocks noGrp="1"/>
          </p:cNvSpPr>
          <p:nvPr>
            <p:ph type="body" sz="quarter" idx="21"/>
          </p:nvPr>
        </p:nvSpPr>
        <p:spPr>
          <a:xfrm>
            <a:off x="3228885"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3" name="Text Placeholder 27">
            <a:extLst>
              <a:ext uri="{FF2B5EF4-FFF2-40B4-BE49-F238E27FC236}">
                <a16:creationId xmlns:a16="http://schemas.microsoft.com/office/drawing/2014/main" id="{714B566C-453D-4E47-8BE0-2EF7145AD3AF}"/>
              </a:ext>
            </a:extLst>
          </p:cNvPr>
          <p:cNvSpPr>
            <a:spLocks noGrp="1"/>
          </p:cNvSpPr>
          <p:nvPr>
            <p:ph type="body" sz="quarter" idx="22"/>
          </p:nvPr>
        </p:nvSpPr>
        <p:spPr>
          <a:xfrm>
            <a:off x="5302249"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4" name="Text Placeholder 27">
            <a:extLst>
              <a:ext uri="{FF2B5EF4-FFF2-40B4-BE49-F238E27FC236}">
                <a16:creationId xmlns:a16="http://schemas.microsoft.com/office/drawing/2014/main" id="{8C9D423F-AE1B-476A-AC7E-F34CE6ABFA31}"/>
              </a:ext>
            </a:extLst>
          </p:cNvPr>
          <p:cNvSpPr>
            <a:spLocks noGrp="1"/>
          </p:cNvSpPr>
          <p:nvPr>
            <p:ph type="body" sz="quarter" idx="23"/>
          </p:nvPr>
        </p:nvSpPr>
        <p:spPr>
          <a:xfrm>
            <a:off x="5302249"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5" name="Text Placeholder 27">
            <a:extLst>
              <a:ext uri="{FF2B5EF4-FFF2-40B4-BE49-F238E27FC236}">
                <a16:creationId xmlns:a16="http://schemas.microsoft.com/office/drawing/2014/main" id="{F25DCDC4-ECAE-47AB-8ED3-07D8D33BF181}"/>
              </a:ext>
            </a:extLst>
          </p:cNvPr>
          <p:cNvSpPr>
            <a:spLocks noGrp="1"/>
          </p:cNvSpPr>
          <p:nvPr>
            <p:ph type="body" sz="quarter" idx="24"/>
          </p:nvPr>
        </p:nvSpPr>
        <p:spPr>
          <a:xfrm>
            <a:off x="7364765"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6" name="Text Placeholder 27">
            <a:extLst>
              <a:ext uri="{FF2B5EF4-FFF2-40B4-BE49-F238E27FC236}">
                <a16:creationId xmlns:a16="http://schemas.microsoft.com/office/drawing/2014/main" id="{1A7D8398-681A-475F-9624-02EFB0099D50}"/>
              </a:ext>
            </a:extLst>
          </p:cNvPr>
          <p:cNvSpPr>
            <a:spLocks noGrp="1"/>
          </p:cNvSpPr>
          <p:nvPr>
            <p:ph type="body" sz="quarter" idx="25"/>
          </p:nvPr>
        </p:nvSpPr>
        <p:spPr>
          <a:xfrm>
            <a:off x="7364765"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7" name="Text Placeholder 27">
            <a:extLst>
              <a:ext uri="{FF2B5EF4-FFF2-40B4-BE49-F238E27FC236}">
                <a16:creationId xmlns:a16="http://schemas.microsoft.com/office/drawing/2014/main" id="{9692C358-06E1-468E-90F8-9F5F3918233E}"/>
              </a:ext>
            </a:extLst>
          </p:cNvPr>
          <p:cNvSpPr>
            <a:spLocks noGrp="1"/>
          </p:cNvSpPr>
          <p:nvPr>
            <p:ph type="body" sz="quarter" idx="26"/>
          </p:nvPr>
        </p:nvSpPr>
        <p:spPr>
          <a:xfrm>
            <a:off x="9437688"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8" name="Text Placeholder 27">
            <a:extLst>
              <a:ext uri="{FF2B5EF4-FFF2-40B4-BE49-F238E27FC236}">
                <a16:creationId xmlns:a16="http://schemas.microsoft.com/office/drawing/2014/main" id="{2167CC03-B865-47EB-83C3-CA5CDC584C0F}"/>
              </a:ext>
            </a:extLst>
          </p:cNvPr>
          <p:cNvSpPr>
            <a:spLocks noGrp="1"/>
          </p:cNvSpPr>
          <p:nvPr>
            <p:ph type="body" sz="quarter" idx="27"/>
          </p:nvPr>
        </p:nvSpPr>
        <p:spPr>
          <a:xfrm>
            <a:off x="9437688"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885303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p:nvPr>
        </p:nvSpPr>
        <p:spPr>
          <a:xfrm>
            <a:off x="989400"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B8F8D2A-A489-488D-B1E1-23F36D3E95C7}"/>
              </a:ext>
            </a:extLst>
          </p:cNvPr>
          <p:cNvSpPr>
            <a:spLocks noGrp="1"/>
          </p:cNvSpPr>
          <p:nvPr>
            <p:ph sz="half" idx="2"/>
          </p:nvPr>
        </p:nvSpPr>
        <p:spPr>
          <a:xfrm>
            <a:off x="6274202"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1CA242E8-AEEF-4BBD-94E9-86F89D69522C}"/>
              </a:ext>
            </a:extLst>
          </p:cNvPr>
          <p:cNvSpPr>
            <a:spLocks noGrp="1"/>
          </p:cNvSpPr>
          <p:nvPr>
            <p:ph type="dt" sz="half" idx="10"/>
          </p:nvPr>
        </p:nvSpPr>
        <p:spPr/>
        <p:txBody>
          <a:bodyPr/>
          <a:lstStyle>
            <a:lvl1pPr>
              <a:defRPr/>
            </a:lvl1pPr>
          </a:lstStyle>
          <a:p>
            <a:r>
              <a:rPr lang="en-US" dirty="0"/>
              <a:t>20XX</a:t>
            </a:r>
          </a:p>
        </p:txBody>
      </p:sp>
      <p:sp>
        <p:nvSpPr>
          <p:cNvPr id="6" name="Footer Placeholder 5">
            <a:extLst>
              <a:ext uri="{FF2B5EF4-FFF2-40B4-BE49-F238E27FC236}">
                <a16:creationId xmlns:a16="http://schemas.microsoft.com/office/drawing/2014/main" id="{BD58D2CA-06C9-412D-A5D6-F97DDBBB03D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21A80D9-E04B-47BF-80DA-01E68346A51C}"/>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730545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j-lt"/>
              </a:defRPr>
            </a:lvl1pPr>
          </a:lstStyle>
          <a:p>
            <a:r>
              <a:rPr lang="en-US" dirty="0"/>
              <a:t>20XX</a:t>
            </a:r>
          </a:p>
        </p:txBody>
      </p:sp>
      <p:sp>
        <p:nvSpPr>
          <p:cNvPr id="5" name="Footer Placeholder 4">
            <a:extLst>
              <a:ext uri="{FF2B5EF4-FFF2-40B4-BE49-F238E27FC236}">
                <a16:creationId xmlns:a16="http://schemas.microsoft.com/office/drawing/2014/main" id="{C8590E32-87A0-44C2-A299-D45FAB146E08}"/>
              </a:ext>
            </a:extLst>
          </p:cNvPr>
          <p:cNvSpPr>
            <a:spLocks noGrp="1"/>
          </p:cNvSpPr>
          <p:nvPr>
            <p:ph type="ftr" sz="quarter" idx="3"/>
          </p:nvPr>
        </p:nvSpPr>
        <p:spPr>
          <a:xfrm>
            <a:off x="2754312" y="6357600"/>
            <a:ext cx="6683376" cy="460800"/>
          </a:xfrm>
          <a:prstGeom prst="rect">
            <a:avLst/>
          </a:prstGeom>
        </p:spPr>
        <p:txBody>
          <a:bodyPr vert="horz" lIns="91440" tIns="45720" rIns="91440" bIns="45720" rtlCol="0" anchor="ctr"/>
          <a:lstStyle>
            <a:lvl1pPr algn="ctr">
              <a:defRPr sz="1000" cap="all" spc="300" baseline="0">
                <a:solidFill>
                  <a:schemeClr val="tx1">
                    <a:alpha val="60000"/>
                  </a:schemeClr>
                </a:solidFill>
                <a:latin typeface="+mj-lt"/>
              </a:defRPr>
            </a:lvl1pPr>
          </a:lstStyle>
          <a:p>
            <a:endParaRPr lang="en-US" dirty="0"/>
          </a:p>
        </p:txBody>
      </p:sp>
      <p:sp>
        <p:nvSpPr>
          <p:cNvPr id="6" name="Slide Number Placeholder 5">
            <a:extLst>
              <a:ext uri="{FF2B5EF4-FFF2-40B4-BE49-F238E27FC236}">
                <a16:creationId xmlns:a16="http://schemas.microsoft.com/office/drawing/2014/main"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j-lt"/>
              </a:defRPr>
            </a:lvl1pPr>
          </a:lstStyle>
          <a:p>
            <a:fld id="{294A09A9-5501-47C1-A89A-A340965A2BE2}" type="slidenum">
              <a:rPr lang="en-US" smtClean="0"/>
              <a:t>‹#›</a:t>
            </a:fld>
            <a:endParaRPr lang="en-US" dirty="0"/>
          </a:p>
        </p:txBody>
      </p:sp>
    </p:spTree>
    <p:extLst>
      <p:ext uri="{BB962C8B-B14F-4D97-AF65-F5344CB8AC3E}">
        <p14:creationId xmlns:p14="http://schemas.microsoft.com/office/powerpoint/2010/main" val="3911974659"/>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3" r:id="rId3"/>
    <p:sldLayoutId id="2147483678" r:id="rId4"/>
    <p:sldLayoutId id="2147483660" r:id="rId5"/>
    <p:sldLayoutId id="2147483680" r:id="rId6"/>
    <p:sldLayoutId id="2147483679" r:id="rId7"/>
    <p:sldLayoutId id="2147483677" r:id="rId8"/>
    <p:sldLayoutId id="2147483662" r:id="rId9"/>
    <p:sldLayoutId id="2147483663" r:id="rId10"/>
    <p:sldLayoutId id="2147483671" r:id="rId11"/>
    <p:sldLayoutId id="2147483676" r:id="rId12"/>
    <p:sldLayoutId id="2147483674" r:id="rId13"/>
  </p:sldLayoutIdLst>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37">
          <p15:clr>
            <a:srgbClr val="F26B43"/>
          </p15:clr>
        </p15:guide>
        <p15:guide id="3" pos="680">
          <p15:clr>
            <a:srgbClr val="F26B43"/>
          </p15:clr>
        </p15:guide>
        <p15:guide id="4" pos="7000">
          <p15:clr>
            <a:srgbClr val="F26B43"/>
          </p15:clr>
        </p15:guide>
        <p15:guide id="5" orient="horz" pos="679">
          <p15:clr>
            <a:srgbClr val="F26B43"/>
          </p15:clr>
        </p15:guide>
        <p15:guide id="6" orient="horz" pos="3640">
          <p15:clr>
            <a:srgbClr val="F26B43"/>
          </p15:clr>
        </p15:guide>
        <p15:guide id="7" pos="6644">
          <p15:clr>
            <a:srgbClr val="F26B43"/>
          </p15:clr>
        </p15:guide>
        <p15:guide id="8" pos="6289">
          <p15:clr>
            <a:srgbClr val="F26B43"/>
          </p15:clr>
        </p15:guide>
        <p15:guide id="9" pos="5945">
          <p15:clr>
            <a:srgbClr val="F26B43"/>
          </p15:clr>
        </p15:guide>
        <p15:guide id="10" pos="1391">
          <p15:clr>
            <a:srgbClr val="F26B43"/>
          </p15:clr>
        </p15:guide>
        <p15:guide id="11" pos="1032">
          <p15:clr>
            <a:srgbClr val="F26B43"/>
          </p15:clr>
        </p15:guide>
        <p15:guide id="12" pos="1732">
          <p15:clr>
            <a:srgbClr val="F26B43"/>
          </p15:clr>
        </p15:guide>
        <p15:guide id="13" pos="2084">
          <p15:clr>
            <a:srgbClr val="F26B43"/>
          </p15:clr>
        </p15:guide>
        <p15:guide id="14" pos="5596">
          <p15:clr>
            <a:srgbClr val="F26B43"/>
          </p15:clr>
        </p15:guide>
        <p15:guide id="15" pos="2436">
          <p15:clr>
            <a:srgbClr val="F26B43"/>
          </p15:clr>
        </p15:guide>
        <p15:guide id="16" pos="5244">
          <p15:clr>
            <a:srgbClr val="F26B43"/>
          </p15:clr>
        </p15:guide>
        <p15:guide id="17" pos="2792">
          <p15:clr>
            <a:srgbClr val="F26B43"/>
          </p15:clr>
        </p15:guide>
        <p15:guide id="18" pos="4892">
          <p15:clr>
            <a:srgbClr val="F26B43"/>
          </p15:clr>
        </p15:guide>
        <p15:guide id="19" pos="4543">
          <p15:clr>
            <a:srgbClr val="F26B43"/>
          </p15:clr>
        </p15:guide>
        <p15:guide id="20" pos="3488">
          <p15:clr>
            <a:srgbClr val="F26B43"/>
          </p15:clr>
        </p15:guide>
        <p15:guide id="21" pos="4192">
          <p15:clr>
            <a:srgbClr val="F26B43"/>
          </p15:clr>
        </p15:guide>
        <p15:guide id="23" pos="340">
          <p15:clr>
            <a:srgbClr val="A4A3A4"/>
          </p15:clr>
        </p15:guide>
        <p15:guide id="24" pos="7340">
          <p15:clr>
            <a:srgbClr val="A4A3A4"/>
          </p15:clr>
        </p15:guide>
        <p15:guide id="25" orient="horz" pos="1062">
          <p15:clr>
            <a:srgbClr val="5ACBF0"/>
          </p15:clr>
        </p15:guide>
        <p15:guide id="26" orient="horz" pos="3982">
          <p15:clr>
            <a:srgbClr val="A4A3A4"/>
          </p15:clr>
        </p15:guide>
        <p15:guide id="27" orient="horz" pos="338">
          <p15:clr>
            <a:srgbClr val="A4A3A4"/>
          </p15:clr>
        </p15:guide>
        <p15:guide id="28" orient="horz" pos="950">
          <p15:clr>
            <a:srgbClr val="5ACBF0"/>
          </p15:clr>
        </p15:guide>
        <p15:guide id="29" orient="horz" pos="249">
          <p15:clr>
            <a:srgbClr val="5ACBF0"/>
          </p15:clr>
        </p15:guide>
        <p15:guide id="30" orient="horz" pos="2160" userDrawn="1">
          <p15:clr>
            <a:srgbClr val="A4A3A4"/>
          </p15:clr>
        </p15:guide>
        <p15:guide id="31" pos="3840" userDrawn="1">
          <p15:clr>
            <a:srgbClr val="A4A3A4"/>
          </p15:clr>
        </p15:guide>
        <p15:guide id="32" pos="240" userDrawn="1">
          <p15:clr>
            <a:srgbClr val="547EBF"/>
          </p15:clr>
        </p15:guide>
        <p15:guide id="33" orient="horz" pos="240" userDrawn="1">
          <p15:clr>
            <a:srgbClr val="547EBF"/>
          </p15:clr>
        </p15:guide>
        <p15:guide id="34" pos="7440" userDrawn="1">
          <p15:clr>
            <a:srgbClr val="547EBF"/>
          </p15:clr>
        </p15:guide>
        <p15:guide id="35" orient="horz" pos="4080" userDrawn="1">
          <p15:clr>
            <a:srgbClr val="547EBF"/>
          </p15:clr>
        </p15:guide>
        <p15:guide id="36" pos="3960" userDrawn="1">
          <p15:clr>
            <a:srgbClr val="547EBF"/>
          </p15:clr>
        </p15:guide>
        <p15:guide id="37" pos="3720" userDrawn="1">
          <p15:clr>
            <a:srgbClr val="547EBF"/>
          </p15:clr>
        </p15:guide>
        <p15:guide id="38" pos="2112" userDrawn="1">
          <p15:clr>
            <a:srgbClr val="547EBF"/>
          </p15:clr>
        </p15:guide>
        <p15:guide id="39" pos="1848" userDrawn="1">
          <p15:clr>
            <a:srgbClr val="547EBF"/>
          </p15:clr>
        </p15:guide>
        <p15:guide id="40" pos="5568" userDrawn="1">
          <p15:clr>
            <a:srgbClr val="547EBF"/>
          </p15:clr>
        </p15:guide>
        <p15:guide id="41" pos="5832" userDrawn="1">
          <p15:clr>
            <a:srgbClr val="547EBF"/>
          </p15:clr>
        </p15:guide>
        <p15:guide id="42" pos="4968" userDrawn="1">
          <p15:clr>
            <a:srgbClr val="9FCC3B"/>
          </p15:clr>
        </p15:guide>
        <p15:guide id="43" pos="5208" userDrawn="1">
          <p15:clr>
            <a:srgbClr val="9FCC3B"/>
          </p15:clr>
        </p15:guide>
        <p15:guide id="44" pos="2712" userDrawn="1">
          <p15:clr>
            <a:srgbClr val="9FCC3B"/>
          </p15:clr>
        </p15:guide>
        <p15:guide id="45" pos="2472"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health.economictimes.indiatimes.com/news/policy/covid-19-impact-family-planning-program-to-take-a-15-23-hit-in-2020/75639300" TargetMode="External"/><Relationship Id="rId2" Type="http://schemas.openxmlformats.org/officeDocument/2006/relationships/hyperlink" Target="https://www.unfpa.org/sites/default/files/resource-pdf/COVID-19_impact_brief_for_UNFPA_24_April_2020_1.pdf"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hyperlink" Target="https://www.unfpa.org/sites/default/files/resource-pdf/COVID-19_impact_brief_for_UNFPA_24_April_2020_1.pdf"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title"/>
          </p:nvPr>
        </p:nvSpPr>
        <p:spPr>
          <a:xfrm>
            <a:off x="580446" y="596348"/>
            <a:ext cx="5621572" cy="4007458"/>
          </a:xfrm>
        </p:spPr>
        <p:txBody>
          <a:bodyPr>
            <a:normAutofit fontScale="90000"/>
          </a:bodyPr>
          <a:lstStyle/>
          <a:p>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Impact of Covid -19 on Supply Chain Mechanism for the Family Planning Commodities and Services in India and Support from Development Partners to Overcome </a:t>
            </a:r>
            <a:br>
              <a:rPr kumimoji="0" lang="en-IN"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br>
              <a:rPr kumimoji="0" lang="en-IN"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A068D447-28D3-4F5F-B2DC-FD67E9015868}"/>
              </a:ext>
            </a:extLst>
          </p:cNvPr>
          <p:cNvSpPr>
            <a:spLocks noGrp="1"/>
          </p:cNvSpPr>
          <p:nvPr>
            <p:ph type="subTitle" idx="1"/>
          </p:nvPr>
        </p:nvSpPr>
        <p:spPr/>
        <p:txBody>
          <a:bodyPr>
            <a:normAutofit/>
          </a:bodyPr>
          <a:lstStyle/>
          <a:p>
            <a:r>
              <a:rPr lang="en-US" b="1" dirty="0">
                <a:latin typeface="Times New Roman" panose="02020603050405020304" pitchFamily="18" charset="0"/>
                <a:cs typeface="Times New Roman" panose="02020603050405020304" pitchFamily="18" charset="0"/>
              </a:rPr>
              <a:t>Presented By:</a:t>
            </a:r>
          </a:p>
          <a:p>
            <a:r>
              <a:rPr lang="en-US" b="1" dirty="0">
                <a:latin typeface="Times New Roman" panose="02020603050405020304" pitchFamily="18" charset="0"/>
                <a:cs typeface="Times New Roman" panose="02020603050405020304" pitchFamily="18" charset="0"/>
              </a:rPr>
              <a:t>Dr Pallavi Gangil</a:t>
            </a:r>
          </a:p>
          <a:p>
            <a:endParaRPr lang="en-US" dirty="0"/>
          </a:p>
        </p:txBody>
      </p:sp>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BDC2C-385B-4D52-93F0-7AFC3EB42165}"/>
              </a:ext>
            </a:extLst>
          </p:cNvPr>
          <p:cNvSpPr>
            <a:spLocks noGrp="1"/>
          </p:cNvSpPr>
          <p:nvPr>
            <p:ph type="title"/>
          </p:nvPr>
        </p:nvSpPr>
        <p:spPr>
          <a:xfrm>
            <a:off x="496419" y="347783"/>
            <a:ext cx="10213200" cy="956623"/>
          </a:xfrm>
        </p:spPr>
        <p:txBody>
          <a:bodyPr>
            <a:normAutofit/>
          </a:bodyPr>
          <a:lstStyle/>
          <a:p>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Support from Various Development Partners</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AB97C8DE-3785-450A-9045-51AB387AE12B}"/>
              </a:ext>
            </a:extLst>
          </p:cNvPr>
          <p:cNvSpPr>
            <a:spLocks noGrp="1"/>
          </p:cNvSpPr>
          <p:nvPr>
            <p:ph idx="1"/>
          </p:nvPr>
        </p:nvSpPr>
        <p:spPr>
          <a:xfrm>
            <a:off x="571500" y="1249680"/>
            <a:ext cx="10631100" cy="5094283"/>
          </a:xfrm>
        </p:spPr>
        <p:txBody>
          <a:bodyPr>
            <a:normAutofit/>
          </a:bodyPr>
          <a:lstStyle/>
          <a:p>
            <a:pPr>
              <a:lnSpc>
                <a:spcPct val="107000"/>
              </a:lnSpc>
              <a:spcAft>
                <a:spcPts val="800"/>
              </a:spcAft>
              <a:tabLst>
                <a:tab pos="590550" algn="l"/>
              </a:tabLs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Achieving India’s goal of healthy sexual and reproductive life for its citizens is not possible without the help of development partners. </a:t>
            </a:r>
          </a:p>
          <a:p>
            <a:pPr>
              <a:lnSpc>
                <a:spcPct val="107000"/>
              </a:lnSpc>
              <a:spcAft>
                <a:spcPts val="800"/>
              </a:spcAft>
              <a:tabLst>
                <a:tab pos="590550" algn="l"/>
              </a:tabLs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Involving people from various sectors and regions to collaborate towards a common goal, not only invites fresh ideas and innovations but also fasten the process. </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Partners such as Jhpiego, IPAS, Engender Health and Hindustan Latex Family Planning Promotion Trust (HLFPPT) are implementing training programs for service providers on Interval IUCD and Post-Partum IUCD services with GOI. </a:t>
            </a:r>
          </a:p>
          <a:p>
            <a:pPr>
              <a:lnSpc>
                <a:spcPct val="107000"/>
              </a:lnSpc>
              <a:spcAft>
                <a:spcPts val="8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Additionally, special focus is put on counselling and on- the-job handholding to enhance competency in skills.</a:t>
            </a:r>
          </a:p>
          <a:p>
            <a:pPr>
              <a:lnSpc>
                <a:spcPct val="107000"/>
              </a:lnSpc>
              <a:spcAft>
                <a:spcPts val="8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HLFPPT, Futures Group, MSI, Janani, PSS (Parivar Sewa Sansthan) extended their support to the FP program by providing the FP commodities and services at affordable prices and at the same time linking it to a communication campaigns geared toward behavioral changes.</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PATH helped in strengthening supply chain services and commodities via innovative solutions i.e., transportation and technical support.</a:t>
            </a:r>
            <a:endParaRPr lang="en-IN" sz="16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5" name="TextBox 4">
            <a:extLst>
              <a:ext uri="{FF2B5EF4-FFF2-40B4-BE49-F238E27FC236}">
                <a16:creationId xmlns:a16="http://schemas.microsoft.com/office/drawing/2014/main" id="{E827A2B4-E390-4208-9217-9BDC69653DDB}"/>
              </a:ext>
            </a:extLst>
          </p:cNvPr>
          <p:cNvSpPr txBox="1"/>
          <p:nvPr/>
        </p:nvSpPr>
        <p:spPr>
          <a:xfrm>
            <a:off x="845820" y="6157958"/>
            <a:ext cx="5996940" cy="609590"/>
          </a:xfrm>
          <a:prstGeom prst="rect">
            <a:avLst/>
          </a:prstGeom>
          <a:noFill/>
        </p:spPr>
        <p:txBody>
          <a:bodyPr wrap="square" rtlCol="0">
            <a:spAutoFit/>
          </a:bodyPr>
          <a:lstStyle/>
          <a:p>
            <a:pPr marL="0" marR="0" lvl="0" indent="0" algn="l" defTabSz="914400" rtl="0" eaLnBrk="1" fontAlgn="auto" latinLnBrk="0" hangingPunct="1">
              <a:lnSpc>
                <a:spcPct val="107000"/>
              </a:lnSpc>
              <a:spcBef>
                <a:spcPts val="1000"/>
              </a:spcBef>
              <a:spcAft>
                <a:spcPts val="800"/>
              </a:spcAft>
              <a:buClr>
                <a:srgbClr val="8FA3A3"/>
              </a:buClr>
              <a:buSzTx/>
              <a:buFont typeface="Wingdings" panose="05000000000000000000" pitchFamily="2" charset="2"/>
              <a:buNone/>
              <a:tabLst/>
              <a:defRPr/>
            </a:pPr>
            <a:r>
              <a:rPr kumimoji="0" lang="en-US" sz="900" b="0"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https://www.jhpiego.org/wp-content/uploads/2018/01/jhpiego-india-factsheet-nov-2017.pdf</a:t>
            </a:r>
          </a:p>
          <a:p>
            <a:pPr marL="0" marR="0" lvl="0" indent="0" algn="l" defTabSz="914400" rtl="0" eaLnBrk="1" fontAlgn="auto" latinLnBrk="0" hangingPunct="1">
              <a:lnSpc>
                <a:spcPct val="107000"/>
              </a:lnSpc>
              <a:spcBef>
                <a:spcPts val="1000"/>
              </a:spcBef>
              <a:spcAft>
                <a:spcPts val="800"/>
              </a:spcAft>
              <a:buClr>
                <a:srgbClr val="8FA3A3"/>
              </a:buClr>
              <a:buSzTx/>
              <a:buFont typeface="Wingdings" panose="05000000000000000000" pitchFamily="2" charset="2"/>
              <a:buNone/>
              <a:tabLst/>
              <a:defRPr/>
            </a:pPr>
            <a:r>
              <a:rPr kumimoji="0" lang="en-US" sz="900" b="0"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https://www.path.org/articles/india-protecting-reproductive-choice-through-stronger-supply-chains/</a:t>
            </a:r>
          </a:p>
        </p:txBody>
      </p:sp>
    </p:spTree>
    <p:extLst>
      <p:ext uri="{BB962C8B-B14F-4D97-AF65-F5344CB8AC3E}">
        <p14:creationId xmlns:p14="http://schemas.microsoft.com/office/powerpoint/2010/main" val="158704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C2A05-99A0-4A37-8B63-934E32C18E96}"/>
              </a:ext>
            </a:extLst>
          </p:cNvPr>
          <p:cNvSpPr>
            <a:spLocks noGrp="1"/>
          </p:cNvSpPr>
          <p:nvPr>
            <p:ph type="title"/>
          </p:nvPr>
        </p:nvSpPr>
        <p:spPr>
          <a:xfrm>
            <a:off x="766763" y="365760"/>
            <a:ext cx="1674287" cy="561920"/>
          </a:xfrm>
        </p:spPr>
        <p:txBody>
          <a:bodyPr>
            <a:normAutofit fontScale="90000"/>
          </a:bodyPr>
          <a:lstStyle/>
          <a:p>
            <a:r>
              <a:rPr lang="en-IN" b="1" dirty="0">
                <a:latin typeface="Times New Roman" panose="02020603050405020304" pitchFamily="18" charset="0"/>
                <a:cs typeface="Times New Roman" panose="02020603050405020304" pitchFamily="18" charset="0"/>
              </a:rPr>
              <a:t>Results</a:t>
            </a:r>
          </a:p>
        </p:txBody>
      </p:sp>
      <p:sp>
        <p:nvSpPr>
          <p:cNvPr id="3" name="Content Placeholder 2">
            <a:extLst>
              <a:ext uri="{FF2B5EF4-FFF2-40B4-BE49-F238E27FC236}">
                <a16:creationId xmlns:a16="http://schemas.microsoft.com/office/drawing/2014/main" id="{63C64F94-32CA-49E8-8A8A-0315F3F5254D}"/>
              </a:ext>
            </a:extLst>
          </p:cNvPr>
          <p:cNvSpPr>
            <a:spLocks noGrp="1"/>
          </p:cNvSpPr>
          <p:nvPr>
            <p:ph idx="1"/>
          </p:nvPr>
        </p:nvSpPr>
        <p:spPr>
          <a:xfrm>
            <a:off x="989400" y="1168843"/>
            <a:ext cx="10213200" cy="5136542"/>
          </a:xfrm>
        </p:spPr>
        <p:txBody>
          <a:bodyPr>
            <a:normAutofit fontScale="70000" lnSpcReduction="20000"/>
          </a:bodyPr>
          <a:lstStyle/>
          <a:p>
            <a:r>
              <a:rPr lang="en-US" b="1" dirty="0">
                <a:latin typeface="Times New Roman" panose="02020603050405020304" pitchFamily="18" charset="0"/>
                <a:cs typeface="Times New Roman" panose="02020603050405020304" pitchFamily="18" charset="0"/>
              </a:rPr>
              <a:t>The reviewed studies showed evidence of the impact of COVID-19 and family planning services, maternal health and sexual behavior. </a:t>
            </a:r>
          </a:p>
          <a:p>
            <a:r>
              <a:rPr lang="en-US" b="1" dirty="0">
                <a:latin typeface="Times New Roman" panose="02020603050405020304" pitchFamily="18" charset="0"/>
                <a:cs typeface="Times New Roman" panose="02020603050405020304" pitchFamily="18" charset="0"/>
              </a:rPr>
              <a:t>Limited access to family planning services and products as well as reduction in sexual partnership were some impacts reported in the included studies.</a:t>
            </a:r>
          </a:p>
          <a:p>
            <a:r>
              <a:rPr lang="en-US" b="1" dirty="0">
                <a:latin typeface="Times New Roman" panose="02020603050405020304" pitchFamily="18" charset="0"/>
                <a:cs typeface="Times New Roman" panose="02020603050405020304" pitchFamily="18" charset="0"/>
              </a:rPr>
              <a:t>It is also observed that interventions that will consider the immediate availability of and access to all sexual and reproductive health services were prioritized.</a:t>
            </a:r>
          </a:p>
          <a:p>
            <a:r>
              <a:rPr lang="en-US" b="1" dirty="0">
                <a:latin typeface="Times New Roman" panose="02020603050405020304" pitchFamily="18" charset="0"/>
                <a:cs typeface="Times New Roman" panose="02020603050405020304" pitchFamily="18" charset="0"/>
              </a:rPr>
              <a:t>Web / App-based indenting mechanism enabled staffs for better indenting and timely availability of FP commodities for uninterrupted service delivery (FP-LMIS).</a:t>
            </a:r>
          </a:p>
          <a:p>
            <a:r>
              <a:rPr lang="en-US" b="1" dirty="0">
                <a:latin typeface="Times New Roman" panose="02020603050405020304" pitchFamily="18" charset="0"/>
                <a:cs typeface="Times New Roman" panose="02020603050405020304" pitchFamily="18" charset="0"/>
              </a:rPr>
              <a:t>Support from various development partners helped in capacity building, providing technical and transportation support for reliable, consistent and low-cost options.</a:t>
            </a:r>
          </a:p>
          <a:p>
            <a:r>
              <a:rPr lang="en-US" b="1" dirty="0">
                <a:latin typeface="Times New Roman" panose="02020603050405020304" pitchFamily="18" charset="0"/>
                <a:cs typeface="Times New Roman" panose="02020603050405020304" pitchFamily="18" charset="0"/>
              </a:rPr>
              <a:t>Ensuring supply chain network optimization to reduce layers of distribution and supply chain points.</a:t>
            </a:r>
          </a:p>
          <a:p>
            <a:r>
              <a:rPr lang="en-US" b="1" dirty="0">
                <a:latin typeface="Times New Roman" panose="02020603050405020304" pitchFamily="18" charset="0"/>
                <a:cs typeface="Times New Roman" panose="02020603050405020304" pitchFamily="18" charset="0"/>
              </a:rPr>
              <a:t>Modified the existing push system to pull system in contraceptive delivery to health facilities (bottom to top).</a:t>
            </a:r>
          </a:p>
          <a:p>
            <a:r>
              <a:rPr lang="en-US" b="1" dirty="0">
                <a:latin typeface="Times New Roman" panose="02020603050405020304" pitchFamily="18" charset="0"/>
                <a:cs typeface="Times New Roman" panose="02020603050405020304" pitchFamily="18" charset="0"/>
              </a:rPr>
              <a:t>By involving development partners around 4 million eligible couples in India are expected to benefit from improved availability of FP products and services.</a:t>
            </a:r>
          </a:p>
          <a:p>
            <a:endParaRPr lang="en-US" b="1" dirty="0">
              <a:latin typeface="Times New Roman" panose="02020603050405020304" pitchFamily="18" charset="0"/>
              <a:cs typeface="Times New Roman" panose="02020603050405020304" pitchFamily="18" charset="0"/>
            </a:endParaRPr>
          </a:p>
          <a:p>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7717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58780-28F5-44AC-894F-C4654B67FDC7}"/>
              </a:ext>
            </a:extLst>
          </p:cNvPr>
          <p:cNvSpPr>
            <a:spLocks noGrp="1"/>
          </p:cNvSpPr>
          <p:nvPr>
            <p:ph type="title"/>
          </p:nvPr>
        </p:nvSpPr>
        <p:spPr>
          <a:xfrm>
            <a:off x="-165766" y="153440"/>
            <a:ext cx="4650901" cy="633740"/>
          </a:xfrm>
        </p:spPr>
        <p:txBody>
          <a:bodyPr>
            <a:normAutofit/>
          </a:bodyPr>
          <a:lstStyle/>
          <a:p>
            <a:r>
              <a:rPr lang="en-IN" sz="2800" b="1" dirty="0">
                <a:latin typeface="Times New Roman" panose="02020603050405020304" pitchFamily="18" charset="0"/>
                <a:cs typeface="Times New Roman" panose="02020603050405020304" pitchFamily="18" charset="0"/>
              </a:rPr>
              <a:t>Recommendations</a:t>
            </a:r>
          </a:p>
        </p:txBody>
      </p:sp>
      <p:sp>
        <p:nvSpPr>
          <p:cNvPr id="3" name="Text Placeholder 2">
            <a:extLst>
              <a:ext uri="{FF2B5EF4-FFF2-40B4-BE49-F238E27FC236}">
                <a16:creationId xmlns:a16="http://schemas.microsoft.com/office/drawing/2014/main" id="{5DB91173-6305-4F5B-8F30-F58C3F826D9C}"/>
              </a:ext>
            </a:extLst>
          </p:cNvPr>
          <p:cNvSpPr>
            <a:spLocks noGrp="1"/>
          </p:cNvSpPr>
          <p:nvPr>
            <p:ph type="subTitle" idx="1"/>
          </p:nvPr>
        </p:nvSpPr>
        <p:spPr>
          <a:xfrm>
            <a:off x="962108" y="787180"/>
            <a:ext cx="10607040" cy="5688496"/>
          </a:xfrm>
        </p:spPr>
        <p:txBody>
          <a:bodyPr>
            <a:normAutofit fontScale="55000" lnSpcReduction="20000"/>
          </a:bodyPr>
          <a:lstStyle/>
          <a:p>
            <a:pPr marL="285750" marR="0" lvl="0" indent="-285750" algn="l" defTabSz="914400" rtl="0" eaLnBrk="1" fontAlgn="auto" latinLnBrk="0" hangingPunct="1">
              <a:lnSpc>
                <a:spcPct val="107000"/>
              </a:lnSpc>
              <a:spcBef>
                <a:spcPts val="1000"/>
              </a:spcBef>
              <a:spcAft>
                <a:spcPts val="800"/>
              </a:spcAft>
              <a:buClr>
                <a:srgbClr val="8FA3A3"/>
              </a:buClr>
              <a:buSzTx/>
              <a:buFont typeface="Arial" panose="020B0604020202020204" pitchFamily="34" charset="0"/>
              <a:buChar char="•"/>
              <a:tabLst/>
              <a:defRPr/>
            </a:pPr>
            <a:endParaRPr kumimoji="0" lang="en-US" sz="1900" b="1"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7000"/>
              </a:lnSpc>
              <a:spcBef>
                <a:spcPts val="1000"/>
              </a:spcBef>
              <a:spcAft>
                <a:spcPts val="800"/>
              </a:spcAft>
              <a:buClr>
                <a:srgbClr val="8FA3A3"/>
              </a:buClr>
              <a:buSzTx/>
              <a:buFont typeface="Arial" panose="020B0604020202020204" pitchFamily="34" charset="0"/>
              <a:buChar char="•"/>
              <a:tabLst/>
              <a:defRPr/>
            </a:pPr>
            <a:r>
              <a:rPr kumimoji="0" lang="en-US" sz="2600" b="1"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Improving the readiness of public and private health systems to meet the surge in demand for FP and abortion services.</a:t>
            </a:r>
          </a:p>
          <a:p>
            <a:pPr marL="285750" marR="0" lvl="0" indent="-285750" algn="l" defTabSz="914400" rtl="0" eaLnBrk="1" fontAlgn="auto" latinLnBrk="0" hangingPunct="1">
              <a:lnSpc>
                <a:spcPct val="107000"/>
              </a:lnSpc>
              <a:spcBef>
                <a:spcPts val="1000"/>
              </a:spcBef>
              <a:spcAft>
                <a:spcPts val="800"/>
              </a:spcAft>
              <a:buClr>
                <a:srgbClr val="8FA3A3"/>
              </a:buClr>
              <a:buSzTx/>
              <a:buFont typeface="Arial" panose="020B0604020202020204" pitchFamily="34" charset="0"/>
              <a:buChar char="•"/>
              <a:tabLst/>
              <a:defRPr/>
            </a:pPr>
            <a:r>
              <a:rPr kumimoji="0" lang="en-US" sz="2600" b="1"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Developing and disseminating changes to clinical service delivery protocols in light of Covid-19 and procuring required supplies, consumables, drugs etc.</a:t>
            </a:r>
          </a:p>
          <a:p>
            <a:pPr marL="285750" marR="0" lvl="0" indent="-285750" algn="l" defTabSz="914400" rtl="0" eaLnBrk="1" fontAlgn="auto" latinLnBrk="0" hangingPunct="1">
              <a:lnSpc>
                <a:spcPct val="107000"/>
              </a:lnSpc>
              <a:spcBef>
                <a:spcPts val="1000"/>
              </a:spcBef>
              <a:spcAft>
                <a:spcPts val="800"/>
              </a:spcAft>
              <a:buClr>
                <a:srgbClr val="8FA3A3"/>
              </a:buClr>
              <a:buSzTx/>
              <a:buFont typeface="Arial" panose="020B0604020202020204" pitchFamily="34" charset="0"/>
              <a:buChar char="•"/>
              <a:tabLst/>
              <a:defRPr/>
            </a:pPr>
            <a:r>
              <a:rPr lang="en-US" sz="2600" b="1" dirty="0">
                <a:solidFill>
                  <a:prstClr val="black">
                    <a:alpha val="60000"/>
                  </a:prstClr>
                </a:solidFill>
                <a:latin typeface="Times New Roman" panose="02020603050405020304" pitchFamily="18" charset="0"/>
                <a:ea typeface="Calibri" panose="020F0502020204030204" pitchFamily="34" charset="0"/>
                <a:cs typeface="Times New Roman" panose="02020603050405020304" pitchFamily="18" charset="0"/>
              </a:rPr>
              <a:t>Increasing </a:t>
            </a:r>
            <a:r>
              <a:rPr kumimoji="0" lang="en-US" sz="2600" b="1"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availability by advising states to remove unnecessary barriers.</a:t>
            </a:r>
          </a:p>
          <a:p>
            <a:pPr marL="285750" marR="0" lvl="0" indent="-285750" algn="l" defTabSz="914400" rtl="0" eaLnBrk="1" fontAlgn="auto" latinLnBrk="0" hangingPunct="1">
              <a:lnSpc>
                <a:spcPct val="107000"/>
              </a:lnSpc>
              <a:spcBef>
                <a:spcPts val="1000"/>
              </a:spcBef>
              <a:spcAft>
                <a:spcPts val="800"/>
              </a:spcAft>
              <a:buClr>
                <a:srgbClr val="8FA3A3"/>
              </a:buClr>
              <a:buSzTx/>
              <a:buFont typeface="Arial" panose="020B0604020202020204" pitchFamily="34" charset="0"/>
              <a:buChar char="•"/>
              <a:tabLst/>
              <a:defRPr/>
            </a:pPr>
            <a:r>
              <a:rPr kumimoji="0" lang="en-US" sz="2600" b="1"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Motivating use of a timely, accurate, complete, and consistent reporting Logistics Management Information System (LMIS). </a:t>
            </a:r>
          </a:p>
          <a:p>
            <a:pPr marL="285750" marR="0" lvl="0" indent="-285750" algn="l" defTabSz="914400" rtl="0" eaLnBrk="1" fontAlgn="auto" latinLnBrk="0" hangingPunct="1">
              <a:lnSpc>
                <a:spcPct val="107000"/>
              </a:lnSpc>
              <a:spcBef>
                <a:spcPts val="1000"/>
              </a:spcBef>
              <a:spcAft>
                <a:spcPts val="800"/>
              </a:spcAft>
              <a:buClr>
                <a:srgbClr val="8FA3A3"/>
              </a:buClr>
              <a:buSzTx/>
              <a:buFont typeface="Arial" panose="020B0604020202020204" pitchFamily="34" charset="0"/>
              <a:buChar char="•"/>
              <a:tabLst/>
              <a:defRPr/>
            </a:pPr>
            <a:r>
              <a:rPr kumimoji="0" lang="en-US" sz="2600" b="1"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Strengthen the involvement of social marketing organizations and private/NGO service delivery organizations.</a:t>
            </a:r>
          </a:p>
          <a:p>
            <a:pPr marL="285750" marR="0" lvl="0" indent="-285750" algn="l" defTabSz="914400" rtl="0" eaLnBrk="1" fontAlgn="auto" latinLnBrk="0" hangingPunct="1">
              <a:lnSpc>
                <a:spcPct val="107000"/>
              </a:lnSpc>
              <a:spcBef>
                <a:spcPts val="1000"/>
              </a:spcBef>
              <a:spcAft>
                <a:spcPts val="800"/>
              </a:spcAft>
              <a:buClr>
                <a:srgbClr val="8FA3A3"/>
              </a:buClr>
              <a:buSzTx/>
              <a:buFont typeface="Arial" panose="020B0604020202020204" pitchFamily="34" charset="0"/>
              <a:buChar char="•"/>
              <a:tabLst/>
              <a:defRPr/>
            </a:pPr>
            <a:r>
              <a:rPr lang="en-US" sz="2600" b="1" dirty="0">
                <a:solidFill>
                  <a:prstClr val="black">
                    <a:alpha val="60000"/>
                  </a:prstClr>
                </a:solidFill>
                <a:latin typeface="Times New Roman" panose="02020603050405020304" pitchFamily="18" charset="0"/>
                <a:ea typeface="Calibri" panose="020F0502020204030204" pitchFamily="34" charset="0"/>
                <a:cs typeface="Times New Roman" panose="02020603050405020304" pitchFamily="18" charset="0"/>
              </a:rPr>
              <a:t>Upliftment</a:t>
            </a:r>
            <a:r>
              <a:rPr kumimoji="0" lang="en-US" sz="2600" b="1"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 of  IT literacy and human resources in the country.</a:t>
            </a:r>
          </a:p>
          <a:p>
            <a:pPr marL="285750" marR="0" lvl="0" indent="-285750" algn="l" defTabSz="914400" rtl="0" eaLnBrk="1" fontAlgn="auto" latinLnBrk="0" hangingPunct="1">
              <a:lnSpc>
                <a:spcPct val="107000"/>
              </a:lnSpc>
              <a:spcBef>
                <a:spcPts val="1000"/>
              </a:spcBef>
              <a:spcAft>
                <a:spcPts val="800"/>
              </a:spcAft>
              <a:buClr>
                <a:srgbClr val="8FA3A3"/>
              </a:buClr>
              <a:buSzTx/>
              <a:buFont typeface="Arial" panose="020B0604020202020204" pitchFamily="34" charset="0"/>
              <a:buChar char="•"/>
              <a:tabLst/>
              <a:defRPr/>
            </a:pPr>
            <a:r>
              <a:rPr kumimoji="0" lang="en-US" sz="2600" b="1"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A well connected network to link all health facilities, sub-centers and ASHA.</a:t>
            </a:r>
          </a:p>
          <a:p>
            <a:pPr marL="285750" marR="0" lvl="0" indent="-285750" algn="l" defTabSz="914400" rtl="0" eaLnBrk="1" fontAlgn="auto" latinLnBrk="0" hangingPunct="1">
              <a:lnSpc>
                <a:spcPct val="107000"/>
              </a:lnSpc>
              <a:spcBef>
                <a:spcPts val="1000"/>
              </a:spcBef>
              <a:spcAft>
                <a:spcPts val="800"/>
              </a:spcAft>
              <a:buClr>
                <a:srgbClr val="8FA3A3"/>
              </a:buClr>
              <a:buSzTx/>
              <a:buFont typeface="Arial" panose="020B0604020202020204" pitchFamily="34" charset="0"/>
              <a:buChar char="•"/>
              <a:tabLst/>
              <a:defRPr/>
            </a:pPr>
            <a:r>
              <a:rPr kumimoji="0" lang="en-US" sz="2600" b="1"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Strengthening ASHA (key player at community level).</a:t>
            </a:r>
          </a:p>
          <a:p>
            <a:pPr marL="285750" marR="0" lvl="0" indent="-285750" algn="l" defTabSz="914400" rtl="0" eaLnBrk="1" fontAlgn="auto" latinLnBrk="0" hangingPunct="1">
              <a:lnSpc>
                <a:spcPct val="107000"/>
              </a:lnSpc>
              <a:spcBef>
                <a:spcPts val="1000"/>
              </a:spcBef>
              <a:spcAft>
                <a:spcPts val="800"/>
              </a:spcAft>
              <a:buClr>
                <a:srgbClr val="8FA3A3"/>
              </a:buClr>
              <a:buSzTx/>
              <a:buFont typeface="Arial" panose="020B0604020202020204" pitchFamily="34" charset="0"/>
              <a:buChar char="•"/>
              <a:tabLst/>
              <a:defRPr/>
            </a:pPr>
            <a:r>
              <a:rPr kumimoji="0" lang="en-US" sz="2600" b="1"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Provision for dedicated transportation at all level in the country.</a:t>
            </a:r>
          </a:p>
          <a:p>
            <a:pPr marL="285750" marR="0" lvl="0" indent="-285750" algn="l" defTabSz="914400" rtl="0" eaLnBrk="1" fontAlgn="auto" latinLnBrk="0" hangingPunct="1">
              <a:lnSpc>
                <a:spcPct val="107000"/>
              </a:lnSpc>
              <a:spcBef>
                <a:spcPts val="1000"/>
              </a:spcBef>
              <a:spcAft>
                <a:spcPts val="800"/>
              </a:spcAft>
              <a:buClr>
                <a:srgbClr val="8FA3A3"/>
              </a:buClr>
              <a:buSzTx/>
              <a:buFont typeface="Arial" panose="020B0604020202020204" pitchFamily="34" charset="0"/>
              <a:buChar char="•"/>
              <a:tabLst/>
              <a:defRPr/>
            </a:pPr>
            <a:r>
              <a:rPr kumimoji="0" lang="en-US" sz="2600" b="1"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Dedicated budget for FP commodity supply. </a:t>
            </a:r>
          </a:p>
          <a:p>
            <a:pPr marL="285750" marR="0" lvl="0" indent="-285750" algn="l" defTabSz="914400" rtl="0" eaLnBrk="1" fontAlgn="auto" latinLnBrk="0" hangingPunct="1">
              <a:lnSpc>
                <a:spcPct val="107000"/>
              </a:lnSpc>
              <a:spcBef>
                <a:spcPts val="1000"/>
              </a:spcBef>
              <a:spcAft>
                <a:spcPts val="800"/>
              </a:spcAft>
              <a:buClr>
                <a:srgbClr val="8FA3A3"/>
              </a:buClr>
              <a:buSzTx/>
              <a:buFont typeface="Arial" panose="020B0604020202020204" pitchFamily="34" charset="0"/>
              <a:buChar char="•"/>
              <a:tabLst/>
              <a:defRPr/>
            </a:pPr>
            <a:r>
              <a:rPr kumimoji="0" lang="en-US" sz="2600" b="1"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rPr>
              <a:t>Creating a monthly feedback mechanism at the district and block level.</a:t>
            </a:r>
          </a:p>
          <a:p>
            <a:pPr marL="285750" marR="0" lvl="0" indent="-285750" algn="l" defTabSz="914400" rtl="0" eaLnBrk="1" fontAlgn="auto" latinLnBrk="0" hangingPunct="1">
              <a:lnSpc>
                <a:spcPct val="107000"/>
              </a:lnSpc>
              <a:spcBef>
                <a:spcPts val="1000"/>
              </a:spcBef>
              <a:spcAft>
                <a:spcPts val="800"/>
              </a:spcAft>
              <a:buClr>
                <a:srgbClr val="8FA3A3"/>
              </a:buClr>
              <a:buSzTx/>
              <a:buFont typeface="Arial" panose="020B0604020202020204" pitchFamily="34" charset="0"/>
              <a:buChar char="•"/>
              <a:tabLst/>
              <a:defRPr/>
            </a:pPr>
            <a:endParaRPr kumimoji="0" lang="en-US" sz="1900" b="1" i="0" u="none" strike="noStrike" kern="1200" cap="none" spc="50" normalizeH="0" baseline="0" noProof="0" dirty="0">
              <a:ln>
                <a:noFill/>
              </a:ln>
              <a:solidFill>
                <a:prstClr val="black">
                  <a:alpha val="60000"/>
                </a:prstClr>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7000"/>
              </a:lnSpc>
              <a:spcBef>
                <a:spcPts val="1000"/>
              </a:spcBef>
              <a:spcAft>
                <a:spcPts val="800"/>
              </a:spcAft>
              <a:buClr>
                <a:srgbClr val="8FA3A3"/>
              </a:buClr>
              <a:buSzTx/>
              <a:buFont typeface="Arial" panose="020B0604020202020204" pitchFamily="34" charset="0"/>
              <a:buChar char="•"/>
              <a:tabLst/>
              <a:defRPr/>
            </a:pPr>
            <a:endParaRPr lang="en-IN" dirty="0"/>
          </a:p>
        </p:txBody>
      </p:sp>
    </p:spTree>
    <p:extLst>
      <p:ext uri="{BB962C8B-B14F-4D97-AF65-F5344CB8AC3E}">
        <p14:creationId xmlns:p14="http://schemas.microsoft.com/office/powerpoint/2010/main" val="3382082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1A202-23A3-4F3A-AA92-0172C8D2DA06}"/>
              </a:ext>
            </a:extLst>
          </p:cNvPr>
          <p:cNvSpPr>
            <a:spLocks noGrp="1"/>
          </p:cNvSpPr>
          <p:nvPr>
            <p:ph type="title"/>
          </p:nvPr>
        </p:nvSpPr>
        <p:spPr>
          <a:xfrm>
            <a:off x="4318000" y="536575"/>
            <a:ext cx="7424950" cy="617976"/>
          </a:xfrm>
        </p:spPr>
        <p:txBody>
          <a:bodyPr wrap="square" anchor="b">
            <a:normAutofit/>
          </a:bodyPr>
          <a:lstStyle/>
          <a:p>
            <a:r>
              <a:rPr lang="en-US" b="1" dirty="0">
                <a:latin typeface="Times New Roman" panose="02020603050405020304" pitchFamily="18" charset="0"/>
                <a:cs typeface="Times New Roman" panose="02020603050405020304" pitchFamily="18" charset="0"/>
              </a:rPr>
              <a:t>Conclusion  </a:t>
            </a:r>
          </a:p>
        </p:txBody>
      </p:sp>
      <p:pic>
        <p:nvPicPr>
          <p:cNvPr id="10" name="Picture Placeholder 9" descr="A picture containing outdoor crops">
            <a:extLst>
              <a:ext uri="{FF2B5EF4-FFF2-40B4-BE49-F238E27FC236}">
                <a16:creationId xmlns:a16="http://schemas.microsoft.com/office/drawing/2014/main" id="{1A068317-699A-4C96-BD22-58E7B50ADDE8}"/>
              </a:ext>
            </a:extLst>
          </p:cNvPr>
          <p:cNvPicPr>
            <a:picLocks noGrp="1" noChangeAspect="1"/>
          </p:cNvPicPr>
          <p:nvPr>
            <p:ph type="pic" sz="quarter" idx="14"/>
          </p:nvPr>
        </p:nvPicPr>
        <p:blipFill rotWithShape="1">
          <a:blip r:embed="rId2" cstate="screen">
            <a:extLst>
              <a:ext uri="{28A0092B-C50C-407E-A947-70E740481C1C}">
                <a14:useLocalDpi xmlns:a14="http://schemas.microsoft.com/office/drawing/2010/main" val="0"/>
              </a:ext>
            </a:extLst>
          </a:blip>
          <a:srcRect/>
          <a:stretch/>
        </p:blipFill>
        <p:spPr>
          <a:xfrm>
            <a:off x="627063" y="536575"/>
            <a:ext cx="2616200" cy="1743075"/>
          </a:xfrm>
        </p:spPr>
      </p:pic>
      <p:pic>
        <p:nvPicPr>
          <p:cNvPr id="12" name="Picture Placeholder 11" descr="A picture containing outdoor, plant, nature, tall">
            <a:extLst>
              <a:ext uri="{FF2B5EF4-FFF2-40B4-BE49-F238E27FC236}">
                <a16:creationId xmlns:a16="http://schemas.microsoft.com/office/drawing/2014/main" id="{472D5204-8793-4F5F-9D4D-550EEED5A179}"/>
              </a:ext>
            </a:extLst>
          </p:cNvPr>
          <p:cNvPicPr>
            <a:picLocks noGrp="1" noChangeAspect="1"/>
          </p:cNvPicPr>
          <p:nvPr>
            <p:ph type="pic" sz="quarter" idx="15"/>
          </p:nvPr>
        </p:nvPicPr>
        <p:blipFill rotWithShape="1">
          <a:blip r:embed="rId3" cstate="screen">
            <a:extLst>
              <a:ext uri="{28A0092B-C50C-407E-A947-70E740481C1C}">
                <a14:useLocalDpi xmlns:a14="http://schemas.microsoft.com/office/drawing/2010/main" val="0"/>
              </a:ext>
            </a:extLst>
          </a:blip>
          <a:srcRect/>
          <a:stretch/>
        </p:blipFill>
        <p:spPr>
          <a:xfrm>
            <a:off x="616853" y="2557090"/>
            <a:ext cx="2616200" cy="1743075"/>
          </a:xfrm>
        </p:spPr>
      </p:pic>
      <p:pic>
        <p:nvPicPr>
          <p:cNvPr id="14" name="Picture Placeholder 13" descr="A tree covered in snow">
            <a:extLst>
              <a:ext uri="{FF2B5EF4-FFF2-40B4-BE49-F238E27FC236}">
                <a16:creationId xmlns:a16="http://schemas.microsoft.com/office/drawing/2014/main" id="{42894B38-95F7-4427-AF6B-DD2678CF1C78}"/>
              </a:ext>
            </a:extLst>
          </p:cNvPr>
          <p:cNvPicPr>
            <a:picLocks noGrp="1" noChangeAspect="1"/>
          </p:cNvPicPr>
          <p:nvPr>
            <p:ph type="pic" sz="quarter" idx="16"/>
          </p:nvPr>
        </p:nvPicPr>
        <p:blipFill rotWithShape="1">
          <a:blip r:embed="rId4" cstate="screen">
            <a:extLst>
              <a:ext uri="{28A0092B-C50C-407E-A947-70E740481C1C}">
                <a14:useLocalDpi xmlns:a14="http://schemas.microsoft.com/office/drawing/2010/main" val="0"/>
              </a:ext>
            </a:extLst>
          </a:blip>
          <a:srcRect/>
          <a:stretch/>
        </p:blipFill>
        <p:spPr>
          <a:xfrm>
            <a:off x="627063" y="4576347"/>
            <a:ext cx="2616200" cy="1743075"/>
          </a:xfrm>
        </p:spPr>
      </p:pic>
      <p:sp>
        <p:nvSpPr>
          <p:cNvPr id="3" name="Content Placeholder 2">
            <a:extLst>
              <a:ext uri="{FF2B5EF4-FFF2-40B4-BE49-F238E27FC236}">
                <a16:creationId xmlns:a16="http://schemas.microsoft.com/office/drawing/2014/main" id="{7B943E7C-A74D-4CB3-844B-51917C88C95F}"/>
              </a:ext>
            </a:extLst>
          </p:cNvPr>
          <p:cNvSpPr>
            <a:spLocks noGrp="1"/>
          </p:cNvSpPr>
          <p:nvPr>
            <p:ph type="body" sz="quarter" idx="17"/>
          </p:nvPr>
        </p:nvSpPr>
        <p:spPr>
          <a:xfrm>
            <a:off x="3878580" y="1600200"/>
            <a:ext cx="7864370" cy="4930140"/>
          </a:xfrm>
          <a:ln>
            <a:noFill/>
          </a:ln>
        </p:spPr>
        <p:txBody>
          <a:bodyPr>
            <a:normAutofit/>
          </a:bodyPr>
          <a:lstStyle/>
          <a:p>
            <a:pPr>
              <a:lnSpc>
                <a:spcPct val="107000"/>
              </a:lnSpc>
              <a:spcAft>
                <a:spcPts val="8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COVID-19 has shaken the whole healthcare system and disrupted the family planning supply chain.</a:t>
            </a:r>
          </a:p>
          <a:p>
            <a:pPr>
              <a:lnSpc>
                <a:spcPct val="107000"/>
              </a:lnSpc>
              <a:spcAft>
                <a:spcPts val="8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Improving access to FP commodities and services is a crucial step towards addressing the population related issues in the country, like high fertility rate and unmet need for contraception. As having access to family planning Services is not a privilege, but a basic human right. Therefore, provisions must be made so that no one in need should go unserved.</a:t>
            </a:r>
          </a:p>
          <a:p>
            <a:pPr>
              <a:lnSpc>
                <a:spcPct val="107000"/>
              </a:lnSpc>
              <a:spcAft>
                <a:spcPts val="8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These programs and solutions are acting as a catalyst and propelled the program from the ‘</a:t>
            </a:r>
            <a:r>
              <a:rPr lang="en-US" sz="1600" b="1" i="1" dirty="0">
                <a:effectLst/>
                <a:latin typeface="Times New Roman" panose="02020603050405020304" pitchFamily="18" charset="0"/>
                <a:ea typeface="Calibri" panose="020F0502020204030204" pitchFamily="34" charset="0"/>
                <a:cs typeface="Times New Roman" panose="02020603050405020304" pitchFamily="18" charset="0"/>
              </a:rPr>
              <a:t>Vision Mode to the Mission Mode</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 Although, India has witnessed the steepest decline in the population growth rate over the last decade, But the country still needs to travel an extra mile to achieve its sexual and reproductive health targets.</a:t>
            </a:r>
          </a:p>
          <a:p>
            <a:pPr>
              <a:lnSpc>
                <a:spcPct val="107000"/>
              </a:lnSpc>
              <a:spcAft>
                <a:spcPts val="800"/>
              </a:spcAft>
            </a:pPr>
            <a:r>
              <a:rPr lang="en-US" sz="1600" b="1" dirty="0">
                <a:latin typeface="Times New Roman" panose="02020603050405020304" pitchFamily="18" charset="0"/>
                <a:cs typeface="Times New Roman" panose="02020603050405020304" pitchFamily="18" charset="0"/>
              </a:rPr>
              <a:t>Creating a strong accountability framework and strong performance review mechanism will take a long way in achieving contraceptives security in all the health facilities. </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8" name="Slide Number Placeholder 49">
            <a:extLst>
              <a:ext uri="{FF2B5EF4-FFF2-40B4-BE49-F238E27FC236}">
                <a16:creationId xmlns:a16="http://schemas.microsoft.com/office/drawing/2014/main" id="{7664B428-9BC3-4DBA-A039-5DCE1AC97916}"/>
              </a:ext>
            </a:extLst>
          </p:cNvPr>
          <p:cNvSpPr>
            <a:spLocks noGrp="1"/>
          </p:cNvSpPr>
          <p:nvPr>
            <p:ph type="sldNum" sz="quarter" idx="12"/>
          </p:nvPr>
        </p:nvSpPr>
        <p:spPr>
          <a:xfrm>
            <a:off x="9982800" y="6357600"/>
            <a:ext cx="1760150" cy="460800"/>
          </a:xfrm>
          <a:ln>
            <a:noFill/>
          </a:ln>
        </p:spPr>
        <p:txBody>
          <a:bodyPr/>
          <a:lstStyle/>
          <a:p>
            <a:fld id="{D39607A7-8386-47DB-8578-DDEDD194E5D4}" type="slidenum">
              <a:rPr lang="en-US" smtClean="0"/>
              <a:pPr/>
              <a:t>13</a:t>
            </a:fld>
            <a:endParaRPr lang="en-US" dirty="0"/>
          </a:p>
        </p:txBody>
      </p:sp>
    </p:spTree>
    <p:extLst>
      <p:ext uri="{BB962C8B-B14F-4D97-AF65-F5344CB8AC3E}">
        <p14:creationId xmlns:p14="http://schemas.microsoft.com/office/powerpoint/2010/main" val="445070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B360BBDA-74CA-479A-B8AA-559FC05EF239}"/>
              </a:ext>
            </a:extLst>
          </p:cNvPr>
          <p:cNvGraphicFramePr>
            <a:graphicFrameLocks noGrp="1"/>
          </p:cNvGraphicFramePr>
          <p:nvPr>
            <p:ph idx="1"/>
            <p:extLst>
              <p:ext uri="{D42A27DB-BD31-4B8C-83A1-F6EECF244321}">
                <p14:modId xmlns:p14="http://schemas.microsoft.com/office/powerpoint/2010/main" val="1825923792"/>
              </p:ext>
            </p:extLst>
          </p:nvPr>
        </p:nvGraphicFramePr>
        <p:xfrm>
          <a:off x="989013" y="1965960"/>
          <a:ext cx="10213972" cy="3554572"/>
        </p:xfrm>
        <a:graphic>
          <a:graphicData uri="http://schemas.openxmlformats.org/drawingml/2006/table">
            <a:tbl>
              <a:tblPr firstRow="1" bandRow="1">
                <a:tableStyleId>{5C22544A-7EE6-4342-B048-85BDC9FD1C3A}</a:tableStyleId>
              </a:tblPr>
              <a:tblGrid>
                <a:gridCol w="2553493">
                  <a:extLst>
                    <a:ext uri="{9D8B030D-6E8A-4147-A177-3AD203B41FA5}">
                      <a16:colId xmlns:a16="http://schemas.microsoft.com/office/drawing/2014/main" val="2221747368"/>
                    </a:ext>
                  </a:extLst>
                </a:gridCol>
                <a:gridCol w="2553493">
                  <a:extLst>
                    <a:ext uri="{9D8B030D-6E8A-4147-A177-3AD203B41FA5}">
                      <a16:colId xmlns:a16="http://schemas.microsoft.com/office/drawing/2014/main" val="1467390964"/>
                    </a:ext>
                  </a:extLst>
                </a:gridCol>
                <a:gridCol w="2553493">
                  <a:extLst>
                    <a:ext uri="{9D8B030D-6E8A-4147-A177-3AD203B41FA5}">
                      <a16:colId xmlns:a16="http://schemas.microsoft.com/office/drawing/2014/main" val="1350387439"/>
                    </a:ext>
                  </a:extLst>
                </a:gridCol>
                <a:gridCol w="2553493">
                  <a:extLst>
                    <a:ext uri="{9D8B030D-6E8A-4147-A177-3AD203B41FA5}">
                      <a16:colId xmlns:a16="http://schemas.microsoft.com/office/drawing/2014/main" val="1107268134"/>
                    </a:ext>
                  </a:extLst>
                </a:gridCol>
              </a:tblGrid>
              <a:tr h="2857500">
                <a:tc>
                  <a:txBody>
                    <a:bodyPr/>
                    <a:lstStyle/>
                    <a:p>
                      <a:r>
                        <a:rPr lang="en-US" sz="1800" b="1" i="0" kern="1200" dirty="0">
                          <a:solidFill>
                            <a:schemeClr val="lt1"/>
                          </a:solidFill>
                          <a:effectLst/>
                          <a:latin typeface="+mn-lt"/>
                          <a:ea typeface="+mn-ea"/>
                          <a:cs typeface="+mn-cs"/>
                        </a:rPr>
                        <a:t>1. Internalize the concepts of management such as healthcare delivery system, strategic planning, HR, marketing, finance and operations</a:t>
                      </a:r>
                      <a:endParaRPr lang="en-IN" dirty="0"/>
                    </a:p>
                  </a:txBody>
                  <a:tcPr/>
                </a:tc>
                <a:tc>
                  <a:txBody>
                    <a:bodyPr/>
                    <a:lstStyle/>
                    <a:p>
                      <a:r>
                        <a:rPr lang="en-US" sz="1800" b="1" i="0" kern="1200" dirty="0">
                          <a:solidFill>
                            <a:schemeClr val="lt1"/>
                          </a:solidFill>
                          <a:effectLst/>
                          <a:latin typeface="+mn-lt"/>
                          <a:ea typeface="+mn-ea"/>
                          <a:cs typeface="+mn-cs"/>
                        </a:rPr>
                        <a:t>2. Apply knowledge of research and management techniques and functions in an integrated manner in healthcare set up</a:t>
                      </a:r>
                      <a:endParaRPr lang="en-IN" dirty="0"/>
                    </a:p>
                  </a:txBody>
                  <a:tcPr/>
                </a:tc>
                <a:tc>
                  <a:txBody>
                    <a:bodyPr/>
                    <a:lstStyle/>
                    <a:p>
                      <a:r>
                        <a:rPr lang="en-US" sz="1800" b="1" i="0" kern="1200" dirty="0">
                          <a:solidFill>
                            <a:schemeClr val="lt1"/>
                          </a:solidFill>
                          <a:effectLst/>
                          <a:latin typeface="+mn-lt"/>
                          <a:ea typeface="+mn-ea"/>
                          <a:cs typeface="+mn-cs"/>
                        </a:rPr>
                        <a:t>3. Use appropriate skills to support healthcare organizations to take informed decision in planning, building and managing healthcare organizations</a:t>
                      </a:r>
                      <a:endParaRPr lang="en-IN" dirty="0"/>
                    </a:p>
                  </a:txBody>
                  <a:tcPr/>
                </a:tc>
                <a:tc>
                  <a:txBody>
                    <a:bodyPr/>
                    <a:lstStyle/>
                    <a:p>
                      <a:r>
                        <a:rPr lang="en-US" sz="1800" b="1" i="0" kern="1200" dirty="0">
                          <a:solidFill>
                            <a:schemeClr val="lt1"/>
                          </a:solidFill>
                          <a:effectLst/>
                          <a:latin typeface="+mn-lt"/>
                          <a:ea typeface="+mn-ea"/>
                          <a:cs typeface="+mn-cs"/>
                        </a:rPr>
                        <a:t>4. Utilize learning acquired from trainings and practical exposures in real time situations.</a:t>
                      </a:r>
                      <a:endParaRPr lang="en-IN" dirty="0"/>
                    </a:p>
                  </a:txBody>
                  <a:tcPr/>
                </a:tc>
                <a:extLst>
                  <a:ext uri="{0D108BD9-81ED-4DB2-BD59-A6C34878D82A}">
                    <a16:rowId xmlns:a16="http://schemas.microsoft.com/office/drawing/2014/main" val="3999072747"/>
                  </a:ext>
                </a:extLst>
              </a:tr>
              <a:tr h="697072">
                <a:tc>
                  <a:txBody>
                    <a:bodyPr/>
                    <a:lstStyle/>
                    <a:p>
                      <a:r>
                        <a:rPr lang="en-IN" b="1" dirty="0"/>
                        <a:t>3</a:t>
                      </a:r>
                    </a:p>
                  </a:txBody>
                  <a:tcPr/>
                </a:tc>
                <a:tc>
                  <a:txBody>
                    <a:bodyPr/>
                    <a:lstStyle/>
                    <a:p>
                      <a:r>
                        <a:rPr lang="en-IN" b="1" dirty="0"/>
                        <a:t>3</a:t>
                      </a:r>
                    </a:p>
                  </a:txBody>
                  <a:tcPr/>
                </a:tc>
                <a:tc>
                  <a:txBody>
                    <a:bodyPr/>
                    <a:lstStyle/>
                    <a:p>
                      <a:r>
                        <a:rPr lang="en-IN" b="1" dirty="0"/>
                        <a:t>3</a:t>
                      </a:r>
                    </a:p>
                  </a:txBody>
                  <a:tcPr/>
                </a:tc>
                <a:tc>
                  <a:txBody>
                    <a:bodyPr/>
                    <a:lstStyle/>
                    <a:p>
                      <a:r>
                        <a:rPr lang="en-IN" b="1" dirty="0"/>
                        <a:t>2</a:t>
                      </a:r>
                    </a:p>
                  </a:txBody>
                  <a:tcPr/>
                </a:tc>
                <a:extLst>
                  <a:ext uri="{0D108BD9-81ED-4DB2-BD59-A6C34878D82A}">
                    <a16:rowId xmlns:a16="http://schemas.microsoft.com/office/drawing/2014/main" val="340806827"/>
                  </a:ext>
                </a:extLst>
              </a:tr>
            </a:tbl>
          </a:graphicData>
        </a:graphic>
      </p:graphicFrame>
      <p:sp>
        <p:nvSpPr>
          <p:cNvPr id="4" name="Rectangle 1">
            <a:extLst>
              <a:ext uri="{FF2B5EF4-FFF2-40B4-BE49-F238E27FC236}">
                <a16:creationId xmlns:a16="http://schemas.microsoft.com/office/drawing/2014/main" id="{9F511F5C-DE0A-4B53-AB61-D6C6A73D47FF}"/>
              </a:ext>
            </a:extLst>
          </p:cNvPr>
          <p:cNvSpPr>
            <a:spLocks noGrp="1" noChangeArrowheads="1"/>
          </p:cNvSpPr>
          <p:nvPr>
            <p:ph type="title"/>
          </p:nvPr>
        </p:nvSpPr>
        <p:spPr bwMode="auto">
          <a:xfrm>
            <a:off x="439259" y="597764"/>
            <a:ext cx="1131348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Program Outcomes (rate how your course addresses the POs by giving a score of 1,2,3-                          </a:t>
            </a:r>
            <a:b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r>
              <a:rPr kumimoji="0" lang="en-US" altLang="en-US" sz="20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1: Slight (Low) 2: Moderate (Medium) 3: Substantial (High)</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76675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7794707" y="536573"/>
            <a:ext cx="3856679" cy="1453003"/>
          </a:xfrm>
        </p:spPr>
        <p:txBody>
          <a:bodyPr wrap="square" anchor="b">
            <a:normAutofit/>
          </a:bodyPr>
          <a:lstStyle/>
          <a:p>
            <a:r>
              <a:rPr lang="en-US" b="1" dirty="0">
                <a:latin typeface="Times New Roman" panose="02020603050405020304" pitchFamily="18" charset="0"/>
                <a:cs typeface="Times New Roman" panose="02020603050405020304" pitchFamily="18" charset="0"/>
              </a:rPr>
              <a:t>Thank you</a:t>
            </a:r>
          </a:p>
        </p:txBody>
      </p:sp>
      <p:sp>
        <p:nvSpPr>
          <p:cNvPr id="126" name="Slide Number Placeholder 49">
            <a:extLst>
              <a:ext uri="{FF2B5EF4-FFF2-40B4-BE49-F238E27FC236}">
                <a16:creationId xmlns:a16="http://schemas.microsoft.com/office/drawing/2014/main" id="{64086F3C-129F-4A29-A09C-7700661E06BF}"/>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15</a:t>
            </a:fld>
            <a:endParaRPr lang="en-US" dirty="0"/>
          </a:p>
        </p:txBody>
      </p:sp>
    </p:spTree>
    <p:extLst>
      <p:ext uri="{BB962C8B-B14F-4D97-AF65-F5344CB8AC3E}">
        <p14:creationId xmlns:p14="http://schemas.microsoft.com/office/powerpoint/2010/main" val="3103683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23B19-7DC1-4C6A-B26D-A7819A676D06}"/>
              </a:ext>
            </a:extLst>
          </p:cNvPr>
          <p:cNvSpPr>
            <a:spLocks noGrp="1"/>
          </p:cNvSpPr>
          <p:nvPr>
            <p:ph type="title"/>
          </p:nvPr>
        </p:nvSpPr>
        <p:spPr>
          <a:xfrm>
            <a:off x="3482340" y="310101"/>
            <a:ext cx="5067300" cy="2409245"/>
          </a:xfrm>
        </p:spPr>
        <p:txBody>
          <a:bodyPr>
            <a:normAutofit/>
          </a:bodyPr>
          <a:lstStyle/>
          <a:p>
            <a:r>
              <a:rPr lang="en-IN" sz="2000" b="1" dirty="0">
                <a:latin typeface="Times New Roman" panose="02020603050405020304" pitchFamily="18" charset="0"/>
                <a:ea typeface="Calibri" panose="020F0502020204030204" pitchFamily="34" charset="0"/>
                <a:cs typeface="Times New Roman" panose="02020603050405020304" pitchFamily="18" charset="0"/>
              </a:rPr>
              <a:t>Internship Organization: </a:t>
            </a:r>
            <a:r>
              <a:rPr lang="en-IN" sz="2000" dirty="0">
                <a:latin typeface="Times New Roman" panose="02020603050405020304" pitchFamily="18" charset="0"/>
                <a:ea typeface="Calibri" panose="020F0502020204030204" pitchFamily="34" charset="0"/>
                <a:cs typeface="Times New Roman" panose="02020603050405020304" pitchFamily="18" charset="0"/>
              </a:rPr>
              <a:t>IQVIA</a:t>
            </a:r>
            <a:br>
              <a:rPr lang="en-IN" sz="2000" b="1" dirty="0">
                <a:latin typeface="Times New Roman" panose="02020603050405020304" pitchFamily="18" charset="0"/>
                <a:ea typeface="Calibri" panose="020F0502020204030204" pitchFamily="34" charset="0"/>
                <a:cs typeface="Times New Roman" panose="02020603050405020304" pitchFamily="18" charset="0"/>
              </a:rPr>
            </a:br>
            <a:br>
              <a:rPr lang="en-IN" sz="2000" b="1" dirty="0">
                <a:latin typeface="Times New Roman" panose="02020603050405020304" pitchFamily="18" charset="0"/>
                <a:ea typeface="Calibri" panose="020F0502020204030204" pitchFamily="34" charset="0"/>
                <a:cs typeface="Times New Roman" panose="02020603050405020304" pitchFamily="18" charset="0"/>
              </a:rPr>
            </a:br>
            <a:r>
              <a:rPr lang="en-IN" sz="2000" b="1" dirty="0">
                <a:latin typeface="Times New Roman" panose="02020603050405020304" pitchFamily="18" charset="0"/>
                <a:ea typeface="Calibri" panose="020F0502020204030204" pitchFamily="34" charset="0"/>
                <a:cs typeface="Times New Roman" panose="02020603050405020304" pitchFamily="18" charset="0"/>
              </a:rPr>
              <a:t>Internship Department:</a:t>
            </a:r>
            <a:br>
              <a:rPr lang="en-IN" sz="2000" b="1" dirty="0">
                <a:latin typeface="Times New Roman" panose="02020603050405020304" pitchFamily="18" charset="0"/>
                <a:ea typeface="Calibri" panose="020F0502020204030204" pitchFamily="34" charset="0"/>
                <a:cs typeface="Times New Roman" panose="02020603050405020304" pitchFamily="18" charset="0"/>
              </a:rPr>
            </a:b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Human Data Science – Public Health and Government Domain </a:t>
            </a:r>
            <a:br>
              <a:rPr lang="en-IN" sz="2000" dirty="0">
                <a:effectLst/>
                <a:latin typeface="Times New Roman" panose="02020603050405020304" pitchFamily="18" charset="0"/>
                <a:ea typeface="Calibri" panose="020F0502020204030204" pitchFamily="34"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CA12A041-1C98-445D-A235-52B7A942CC7E}"/>
              </a:ext>
            </a:extLst>
          </p:cNvPr>
          <p:cNvSpPr>
            <a:spLocks noGrp="1"/>
          </p:cNvSpPr>
          <p:nvPr>
            <p:ph type="body" sz="quarter" idx="13"/>
          </p:nvPr>
        </p:nvSpPr>
        <p:spPr>
          <a:xfrm>
            <a:off x="2938338" y="3212328"/>
            <a:ext cx="6659880" cy="3400604"/>
          </a:xfrm>
        </p:spPr>
        <p:txBody>
          <a:bodyPr/>
          <a:lstStyle/>
          <a:p>
            <a:r>
              <a:rPr lang="en-IN" sz="2000" b="1" u="sng" dirty="0">
                <a:effectLst/>
                <a:latin typeface="Times New Roman" panose="02020603050405020304" pitchFamily="18" charset="0"/>
                <a:ea typeface="Calibri" panose="020F0502020204030204" pitchFamily="34" charset="0"/>
                <a:cs typeface="Times New Roman" panose="02020603050405020304" pitchFamily="18" charset="0"/>
              </a:rPr>
              <a:t>Projects:</a:t>
            </a:r>
          </a:p>
          <a:p>
            <a:pPr algn="l"/>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1. WHO - Adolescent Health</a:t>
            </a:r>
          </a:p>
          <a:p>
            <a:pPr algn="l"/>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2. WHO - Sexual and Reproductive Health </a:t>
            </a:r>
            <a:endParaRPr lang="en-IN" sz="1800" b="1" dirty="0">
              <a:latin typeface="Times New Roman" panose="02020603050405020304" pitchFamily="18" charset="0"/>
              <a:ea typeface="Calibri" panose="020F0502020204030204" pitchFamily="34" charset="0"/>
              <a:cs typeface="Times New Roman" panose="02020603050405020304" pitchFamily="18" charset="0"/>
            </a:endParaRPr>
          </a:p>
          <a:p>
            <a:pPr algn="l"/>
            <a:r>
              <a:rPr lang="en-IN" sz="1800" b="1" dirty="0">
                <a:latin typeface="Times New Roman" panose="02020603050405020304" pitchFamily="18" charset="0"/>
                <a:ea typeface="Calibri" panose="020F0502020204030204" pitchFamily="34" charset="0"/>
                <a:cs typeface="Times New Roman" panose="02020603050405020304" pitchFamily="18" charset="0"/>
              </a:rPr>
              <a:t>                   3. National Digital Health Mission</a:t>
            </a:r>
          </a:p>
          <a:p>
            <a:pPr algn="l"/>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dirty="0"/>
          </a:p>
        </p:txBody>
      </p:sp>
    </p:spTree>
    <p:extLst>
      <p:ext uri="{BB962C8B-B14F-4D97-AF65-F5344CB8AC3E}">
        <p14:creationId xmlns:p14="http://schemas.microsoft.com/office/powerpoint/2010/main" val="1912185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3F67-9C70-4748-8C0C-3A7863422F99}"/>
              </a:ext>
            </a:extLst>
          </p:cNvPr>
          <p:cNvSpPr>
            <a:spLocks noGrp="1"/>
          </p:cNvSpPr>
          <p:nvPr>
            <p:ph type="title"/>
          </p:nvPr>
        </p:nvSpPr>
        <p:spPr>
          <a:xfrm>
            <a:off x="3934680" y="536574"/>
            <a:ext cx="4078800" cy="617976"/>
          </a:xfrm>
        </p:spPr>
        <p:txBody>
          <a:bodyPr wrap="square" anchor="b">
            <a:normAutofit/>
          </a:bodyPr>
          <a:lstStyle/>
          <a:p>
            <a:r>
              <a:rPr lang="en-US" b="1" dirty="0">
                <a:latin typeface="Times New Roman" panose="02020603050405020304" pitchFamily="18" charset="0"/>
                <a:cs typeface="Times New Roman" panose="02020603050405020304" pitchFamily="18" charset="0"/>
              </a:rPr>
              <a:t>Introduction (1/2)</a:t>
            </a:r>
          </a:p>
        </p:txBody>
      </p:sp>
      <p:sp>
        <p:nvSpPr>
          <p:cNvPr id="3" name="Content Placeholder 2">
            <a:extLst>
              <a:ext uri="{FF2B5EF4-FFF2-40B4-BE49-F238E27FC236}">
                <a16:creationId xmlns:a16="http://schemas.microsoft.com/office/drawing/2014/main" id="{95B371F2-DBA5-415A-82C8-651F587B857A}"/>
              </a:ext>
            </a:extLst>
          </p:cNvPr>
          <p:cNvSpPr>
            <a:spLocks noGrp="1"/>
          </p:cNvSpPr>
          <p:nvPr>
            <p:ph type="body" sz="quarter" idx="13"/>
          </p:nvPr>
        </p:nvSpPr>
        <p:spPr>
          <a:xfrm>
            <a:off x="2059109" y="2156461"/>
            <a:ext cx="8176259" cy="3931919"/>
          </a:xfrm>
        </p:spPr>
        <p:txBody>
          <a:bodyPr>
            <a:noAutofit/>
          </a:bodyPr>
          <a:lstStyle/>
          <a:p>
            <a:pPr marL="285750" indent="-285750" algn="l">
              <a:lnSpc>
                <a:spcPct val="107000"/>
              </a:lnSpc>
              <a:spcAft>
                <a:spcPts val="800"/>
              </a:spcAft>
              <a:buFont typeface="Arial" panose="020B0604020202020204" pitchFamily="34" charset="0"/>
              <a:buChar char="•"/>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IQVIA is on the front-lines for providing global public health solutions through ongoing work with non-profit organizations, government agencies, patient advocacy groups, and other healthcare stakeholders. </a:t>
            </a:r>
          </a:p>
          <a:p>
            <a:pPr marL="285750" indent="-285750" algn="l">
              <a:lnSpc>
                <a:spcPct val="107000"/>
              </a:lnSpc>
              <a:spcAft>
                <a:spcPts val="800"/>
              </a:spcAft>
              <a:buFont typeface="Arial" panose="020B0604020202020204" pitchFamily="34" charset="0"/>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Their vision is to “Reimagine Healthcare” and deliver solutions to the customers for today. </a:t>
            </a:r>
            <a:endParaRPr lang="en-IN"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l">
              <a:lnSpc>
                <a:spcPct val="107000"/>
              </a:lnSpc>
              <a:spcAft>
                <a:spcPts val="800"/>
              </a:spcAft>
              <a:buFont typeface="Arial" panose="020B0604020202020204" pitchFamily="34" charset="0"/>
              <a:buChar char="•"/>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With a mission of driving healthcare forward,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IQVIA is a leading “Human Data Science Company”.</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a:t>
            </a:r>
          </a:p>
          <a:p>
            <a:pPr marL="285750" indent="-285750" algn="l">
              <a:lnSpc>
                <a:spcPct val="107000"/>
              </a:lnSpc>
              <a:spcAft>
                <a:spcPts val="800"/>
              </a:spcAft>
              <a:buFont typeface="Arial" panose="020B0604020202020204" pitchFamily="34" charset="0"/>
              <a:buChar char="•"/>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They are doing it through seamless, dynamic integration of their unparalleled data, domain expertise, transformative technology, and advanced analytics. </a:t>
            </a:r>
          </a:p>
          <a:p>
            <a:pPr>
              <a:lnSpc>
                <a:spcPct val="107000"/>
              </a:lnSpc>
              <a:spcAft>
                <a:spcPts val="800"/>
              </a:spcAf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4" name="Slide Number Placeholder 49">
            <a:extLst>
              <a:ext uri="{FF2B5EF4-FFF2-40B4-BE49-F238E27FC236}">
                <a16:creationId xmlns:a16="http://schemas.microsoft.com/office/drawing/2014/main" id="{BC4462F5-98AF-457A-94DC-C44EA835679D}"/>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3</a:t>
            </a:fld>
            <a:endParaRPr lang="en-US" dirty="0"/>
          </a:p>
        </p:txBody>
      </p:sp>
    </p:spTree>
    <p:extLst>
      <p:ext uri="{BB962C8B-B14F-4D97-AF65-F5344CB8AC3E}">
        <p14:creationId xmlns:p14="http://schemas.microsoft.com/office/powerpoint/2010/main" val="1639799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3F67-9C70-4748-8C0C-3A7863422F99}"/>
              </a:ext>
            </a:extLst>
          </p:cNvPr>
          <p:cNvSpPr>
            <a:spLocks noGrp="1"/>
          </p:cNvSpPr>
          <p:nvPr>
            <p:ph type="title"/>
          </p:nvPr>
        </p:nvSpPr>
        <p:spPr>
          <a:xfrm>
            <a:off x="3858480" y="216534"/>
            <a:ext cx="4078800" cy="617976"/>
          </a:xfrm>
        </p:spPr>
        <p:txBody>
          <a:bodyPr wrap="square" anchor="b">
            <a:normAutofit/>
          </a:bodyPr>
          <a:lstStyle/>
          <a:p>
            <a:r>
              <a:rPr lang="en-US" b="1" dirty="0">
                <a:latin typeface="Times New Roman" panose="02020603050405020304" pitchFamily="18" charset="0"/>
                <a:cs typeface="Times New Roman" panose="02020603050405020304" pitchFamily="18" charset="0"/>
              </a:rPr>
              <a:t>Introduction (2/2)</a:t>
            </a:r>
          </a:p>
        </p:txBody>
      </p:sp>
      <p:sp>
        <p:nvSpPr>
          <p:cNvPr id="3" name="Content Placeholder 2">
            <a:extLst>
              <a:ext uri="{FF2B5EF4-FFF2-40B4-BE49-F238E27FC236}">
                <a16:creationId xmlns:a16="http://schemas.microsoft.com/office/drawing/2014/main" id="{95B371F2-DBA5-415A-82C8-651F587B857A}"/>
              </a:ext>
            </a:extLst>
          </p:cNvPr>
          <p:cNvSpPr>
            <a:spLocks noGrp="1"/>
          </p:cNvSpPr>
          <p:nvPr>
            <p:ph type="body" sz="quarter" idx="13"/>
          </p:nvPr>
        </p:nvSpPr>
        <p:spPr>
          <a:xfrm>
            <a:off x="990600" y="1276862"/>
            <a:ext cx="9966960" cy="4567348"/>
          </a:xfrm>
        </p:spPr>
        <p:txBody>
          <a:bodyPr>
            <a:noAutofit/>
          </a:bodyPr>
          <a:lstStyle/>
          <a:p>
            <a:pPr marL="285750" indent="-285750" algn="l">
              <a:lnSpc>
                <a:spcPct val="107000"/>
              </a:lnSpc>
              <a:spcAft>
                <a:spcPts val="800"/>
              </a:spcAft>
              <a:buFont typeface="Arial" panose="020B0604020202020204" pitchFamily="34" charset="0"/>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The outbreak of COVID-19 has rapidly transformed the pre-existing sexual and reproductive health environment. The provision and supply of contraceptives, and a wide variety of sexual and maternal health services have been seriously affected.</a:t>
            </a:r>
          </a:p>
          <a:p>
            <a:pPr marL="285750" indent="-285750" algn="l">
              <a:lnSpc>
                <a:spcPct val="107000"/>
              </a:lnSpc>
              <a:spcAft>
                <a:spcPts val="800"/>
              </a:spcAft>
              <a:buFont typeface="Arial" panose="020B0604020202020204" pitchFamily="34" charset="0"/>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Worldwide an estimated 12 million women have experienced disruptions in their family planning services due to the COVID-19 pandemic, leading to 1.4 million unintended pregnancies. (according to new estimates released by UNFPA)*</a:t>
            </a:r>
          </a:p>
          <a:p>
            <a:pPr marL="285750" indent="-285750" algn="l">
              <a:lnSpc>
                <a:spcPct val="107000"/>
              </a:lnSpc>
              <a:spcAft>
                <a:spcPts val="800"/>
              </a:spcAft>
              <a:buFont typeface="Arial" panose="020B0604020202020204" pitchFamily="34" charset="0"/>
              <a:buChar char="•"/>
            </a:pPr>
            <a:r>
              <a:rPr lang="en-US" sz="1800" b="1" dirty="0">
                <a:latin typeface="Times New Roman" panose="02020603050405020304" pitchFamily="18" charset="0"/>
                <a:ea typeface="Calibri" panose="020F0502020204030204" pitchFamily="34" charset="0"/>
                <a:cs typeface="Times New Roman" panose="02020603050405020304" pitchFamily="18" charset="0"/>
              </a:rPr>
              <a:t>A</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ccess to family planning was widely disrupted by factors including travel restrictions, interrupted supply chains, stock-outs and overwhelmed health facilities. </a:t>
            </a:r>
          </a:p>
          <a:p>
            <a:pPr marL="285750" indent="-285750" algn="l">
              <a:lnSpc>
                <a:spcPct val="107000"/>
              </a:lnSpc>
              <a:spcAft>
                <a:spcPts val="800"/>
              </a:spcAft>
              <a:buFont typeface="Arial" panose="020B0604020202020204" pitchFamily="34" charset="0"/>
              <a:buChar char="•"/>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For improving the contraceptive availability, aids couples to avoid unplanned pregnancies and making the Family Planning program more responsive to the customer’s need, an efficient supply chain and logistic system, i.e. FP-LMIS, is required. </a:t>
            </a:r>
          </a:p>
          <a:p>
            <a:pPr marL="285750" indent="-285750" algn="l">
              <a:lnSpc>
                <a:spcPct val="107000"/>
              </a:lnSpc>
              <a:spcAft>
                <a:spcPts val="800"/>
              </a:spcAft>
              <a:buFont typeface="Arial" panose="020B0604020202020204" pitchFamily="34" charset="0"/>
              <a:buChar char="•"/>
            </a:pPr>
            <a:r>
              <a:rPr lang="en-US" sz="1800" b="1" dirty="0">
                <a:latin typeface="Times New Roman" panose="02020603050405020304" pitchFamily="18" charset="0"/>
                <a:ea typeface="Calibri" panose="020F0502020204030204" pitchFamily="34" charset="0"/>
                <a:cs typeface="Times New Roman" panose="02020603050405020304" pitchFamily="18" charset="0"/>
              </a:rPr>
              <a:t>Along with this to strengthen this complex process, GoI also joined hands with various development partners. </a:t>
            </a:r>
          </a:p>
          <a:p>
            <a:pPr marL="285750" indent="-285750" algn="l">
              <a:lnSpc>
                <a:spcPct val="107000"/>
              </a:lnSpc>
              <a:spcAft>
                <a:spcPts val="800"/>
              </a:spcAft>
              <a:buFont typeface="Arial" panose="020B0604020202020204" pitchFamily="34" charset="0"/>
              <a:buChar char="•"/>
            </a:pPr>
            <a:endParaRPr lang="en-US" sz="18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4" name="Slide Number Placeholder 49">
            <a:extLst>
              <a:ext uri="{FF2B5EF4-FFF2-40B4-BE49-F238E27FC236}">
                <a16:creationId xmlns:a16="http://schemas.microsoft.com/office/drawing/2014/main" id="{BC4462F5-98AF-457A-94DC-C44EA835679D}"/>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4</a:t>
            </a:fld>
            <a:endParaRPr lang="en-US" dirty="0"/>
          </a:p>
        </p:txBody>
      </p:sp>
      <p:sp>
        <p:nvSpPr>
          <p:cNvPr id="4" name="TextBox 3">
            <a:extLst>
              <a:ext uri="{FF2B5EF4-FFF2-40B4-BE49-F238E27FC236}">
                <a16:creationId xmlns:a16="http://schemas.microsoft.com/office/drawing/2014/main" id="{68190D83-F2CB-4F11-8ABE-FFBDE5F59F77}"/>
              </a:ext>
            </a:extLst>
          </p:cNvPr>
          <p:cNvSpPr txBox="1"/>
          <p:nvPr/>
        </p:nvSpPr>
        <p:spPr>
          <a:xfrm>
            <a:off x="795129" y="6356750"/>
            <a:ext cx="9390491" cy="215444"/>
          </a:xfrm>
          <a:prstGeom prst="rect">
            <a:avLst/>
          </a:prstGeom>
          <a:noFill/>
        </p:spPr>
        <p:txBody>
          <a:bodyPr wrap="square" rtlCol="0">
            <a:spAutoFit/>
          </a:bodyPr>
          <a:lstStyle/>
          <a:p>
            <a:r>
              <a:rPr lang="en-IN" sz="800" dirty="0">
                <a:latin typeface="Times New Roman" panose="02020603050405020304" pitchFamily="18" charset="0"/>
                <a:cs typeface="Times New Roman" panose="02020603050405020304" pitchFamily="18" charset="0"/>
              </a:rPr>
              <a:t>*https://www.unfpa.org/news/one-year-pandemic-unfpa-estimates-12-million-women-have-seen-contraceptive-interruptions</a:t>
            </a:r>
          </a:p>
        </p:txBody>
      </p:sp>
    </p:spTree>
    <p:extLst>
      <p:ext uri="{BB962C8B-B14F-4D97-AF65-F5344CB8AC3E}">
        <p14:creationId xmlns:p14="http://schemas.microsoft.com/office/powerpoint/2010/main" val="2695641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E6E68-D059-4E48-A1A5-6D9FF5737F2F}"/>
              </a:ext>
            </a:extLst>
          </p:cNvPr>
          <p:cNvSpPr>
            <a:spLocks noGrp="1"/>
          </p:cNvSpPr>
          <p:nvPr>
            <p:ph type="title"/>
          </p:nvPr>
        </p:nvSpPr>
        <p:spPr>
          <a:xfrm>
            <a:off x="989400" y="395289"/>
            <a:ext cx="10213200" cy="1112836"/>
          </a:xfrm>
        </p:spPr>
        <p:txBody>
          <a:bodyPr/>
          <a:lstStyle/>
          <a:p>
            <a:r>
              <a:rPr lang="en-US" b="1" dirty="0">
                <a:latin typeface="Times New Roman" panose="02020603050405020304" pitchFamily="18" charset="0"/>
                <a:cs typeface="Times New Roman" panose="02020603050405020304" pitchFamily="18" charset="0"/>
              </a:rPr>
              <a:t>Objectives</a:t>
            </a:r>
          </a:p>
        </p:txBody>
      </p:sp>
      <p:graphicFrame>
        <p:nvGraphicFramePr>
          <p:cNvPr id="4" name="Content Placeholder 4" descr="Timeline graphic with five boxes. The boxes are labeled 1 though five going left to right. ">
            <a:extLst>
              <a:ext uri="{FF2B5EF4-FFF2-40B4-BE49-F238E27FC236}">
                <a16:creationId xmlns:a16="http://schemas.microsoft.com/office/drawing/2014/main" id="{4DE76F03-02C2-4450-8BCD-B9723A85980A}"/>
              </a:ext>
            </a:extLst>
          </p:cNvPr>
          <p:cNvGraphicFramePr>
            <a:graphicFrameLocks noGrp="1"/>
          </p:cNvGraphicFramePr>
          <p:nvPr>
            <p:ph idx="1"/>
            <p:extLst>
              <p:ext uri="{D42A27DB-BD31-4B8C-83A1-F6EECF244321}">
                <p14:modId xmlns:p14="http://schemas.microsoft.com/office/powerpoint/2010/main" val="3417341701"/>
              </p:ext>
            </p:extLst>
          </p:nvPr>
        </p:nvGraphicFramePr>
        <p:xfrm>
          <a:off x="838200" y="1839913"/>
          <a:ext cx="10515600" cy="4154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a:extLst>
              <a:ext uri="{FF2B5EF4-FFF2-40B4-BE49-F238E27FC236}">
                <a16:creationId xmlns:a16="http://schemas.microsoft.com/office/drawing/2014/main" id="{2411E042-EBFC-45CD-939D-D5DD1426061C}"/>
              </a:ext>
            </a:extLst>
          </p:cNvPr>
          <p:cNvSpPr>
            <a:spLocks noGrp="1"/>
          </p:cNvSpPr>
          <p:nvPr>
            <p:ph type="sldNum" sz="quarter" idx="12"/>
          </p:nvPr>
        </p:nvSpPr>
        <p:spPr>
          <a:xfrm>
            <a:off x="9982800" y="6357600"/>
            <a:ext cx="1760150" cy="460800"/>
          </a:xfrm>
        </p:spPr>
        <p:txBody>
          <a:bodyPr/>
          <a:lstStyle/>
          <a:p>
            <a:fld id="{FF2BD96E-3838-45D2-9031-D3AF67C920A5}" type="slidenum">
              <a:rPr lang="en-US" smtClean="0"/>
              <a:pPr/>
              <a:t>5</a:t>
            </a:fld>
            <a:endParaRPr lang="en-US" dirty="0"/>
          </a:p>
        </p:txBody>
      </p:sp>
    </p:spTree>
    <p:extLst>
      <p:ext uri="{BB962C8B-B14F-4D97-AF65-F5344CB8AC3E}">
        <p14:creationId xmlns:p14="http://schemas.microsoft.com/office/powerpoint/2010/main" val="3202915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2EEC0-F933-4F73-A322-80EB6BDC8E24}"/>
              </a:ext>
            </a:extLst>
          </p:cNvPr>
          <p:cNvSpPr>
            <a:spLocks noGrp="1"/>
          </p:cNvSpPr>
          <p:nvPr>
            <p:ph type="title"/>
          </p:nvPr>
        </p:nvSpPr>
        <p:spPr>
          <a:xfrm>
            <a:off x="281734" y="192317"/>
            <a:ext cx="2533028" cy="514212"/>
          </a:xfrm>
        </p:spPr>
        <p:txBody>
          <a:bodyPr>
            <a:noAutofit/>
          </a:bodyPr>
          <a:lstStyle/>
          <a:p>
            <a:r>
              <a:rPr lang="en-IN" sz="2800" b="1" dirty="0">
                <a:latin typeface="Times New Roman" panose="02020603050405020304" pitchFamily="18" charset="0"/>
                <a:cs typeface="Times New Roman" panose="02020603050405020304" pitchFamily="18" charset="0"/>
              </a:rPr>
              <a:t>Methodology </a:t>
            </a:r>
          </a:p>
        </p:txBody>
      </p:sp>
      <p:sp>
        <p:nvSpPr>
          <p:cNvPr id="4" name="Content Placeholder 3">
            <a:extLst>
              <a:ext uri="{FF2B5EF4-FFF2-40B4-BE49-F238E27FC236}">
                <a16:creationId xmlns:a16="http://schemas.microsoft.com/office/drawing/2014/main" id="{A6C94BBC-1255-4DEC-9F3A-C50C0109EFA8}"/>
              </a:ext>
            </a:extLst>
          </p:cNvPr>
          <p:cNvSpPr>
            <a:spLocks noGrp="1"/>
          </p:cNvSpPr>
          <p:nvPr>
            <p:ph sz="half" idx="2"/>
          </p:nvPr>
        </p:nvSpPr>
        <p:spPr>
          <a:xfrm>
            <a:off x="81099" y="790257"/>
            <a:ext cx="5311471" cy="5960400"/>
          </a:xfrm>
        </p:spPr>
        <p:txBody>
          <a:bodyPr/>
          <a:lstStyle/>
          <a:p>
            <a:pPr marL="342900" lvl="0" indent="-342900" algn="l">
              <a:lnSpc>
                <a:spcPct val="200000"/>
              </a:lnSpc>
              <a:buFont typeface="Symbol" panose="05050102010706020507" pitchFamily="18" charset="2"/>
              <a:buChar char=""/>
            </a:pPr>
            <a:r>
              <a:rPr lang="en-US" sz="1200" b="1" dirty="0">
                <a:solidFill>
                  <a:schemeClr val="tx1">
                    <a:lumMod val="65000"/>
                    <a:lumOff val="35000"/>
                  </a:schemeClr>
                </a:solidFill>
                <a:latin typeface="Times New Roman" panose="02020603050405020304" pitchFamily="18" charset="0"/>
                <a:ea typeface="Times New Roman" panose="02020603050405020304" pitchFamily="18" charset="0"/>
                <a:cs typeface="Times New Roman" panose="02020603050405020304" pitchFamily="18" charset="0"/>
              </a:rPr>
              <a:t>Search for relevant studies is </a:t>
            </a:r>
            <a:r>
              <a:rPr lang="en-US" sz="1200" b="1" dirty="0">
                <a:solidFill>
                  <a:schemeClr val="tx1">
                    <a:lumMod val="65000"/>
                    <a:lumOff val="3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conducted by employing mixed method approach (quantitative and qualitative methods), retrieved from online data bases (PubMed, Google Scholar, Lancet).</a:t>
            </a:r>
          </a:p>
          <a:p>
            <a:pPr marL="342900" lvl="0" indent="-342900" algn="l">
              <a:lnSpc>
                <a:spcPct val="200000"/>
              </a:lnSpc>
              <a:buFont typeface="Symbol" panose="05050102010706020507" pitchFamily="18" charset="2"/>
              <a:buChar char=""/>
            </a:pPr>
            <a:r>
              <a:rPr lang="en-US" sz="1200" b="1" dirty="0">
                <a:solidFill>
                  <a:schemeClr val="tx1">
                    <a:lumMod val="65000"/>
                    <a:lumOff val="35000"/>
                  </a:schemeClr>
                </a:solidFill>
                <a:latin typeface="Times New Roman" panose="02020603050405020304" pitchFamily="18" charset="0"/>
                <a:ea typeface="Times New Roman" panose="02020603050405020304" pitchFamily="18" charset="0"/>
                <a:cs typeface="Times New Roman" panose="02020603050405020304" pitchFamily="18" charset="0"/>
              </a:rPr>
              <a:t>J</a:t>
            </a:r>
            <a:r>
              <a:rPr lang="en-US" sz="1200" b="1" dirty="0">
                <a:solidFill>
                  <a:schemeClr val="tx1">
                    <a:lumMod val="65000"/>
                    <a:lumOff val="3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ournals and articles specific to the field of reproductive health by using a set of keywords related to Covid-19, supply chain disruption, unmet need of family planning and contraception were also reviewed. </a:t>
            </a:r>
          </a:p>
          <a:p>
            <a:pPr marL="342900" lvl="0" indent="-342900" algn="l">
              <a:lnSpc>
                <a:spcPct val="200000"/>
              </a:lnSpc>
              <a:buFont typeface="Symbol" panose="05050102010706020507" pitchFamily="18" charset="2"/>
              <a:buChar char=""/>
            </a:pPr>
            <a:r>
              <a:rPr lang="en-US" sz="1200" b="1" dirty="0">
                <a:solidFill>
                  <a:schemeClr val="tx1">
                    <a:lumMod val="65000"/>
                    <a:lumOff val="35000"/>
                  </a:schemeClr>
                </a:solidFill>
                <a:latin typeface="Times New Roman" panose="02020603050405020304" pitchFamily="18" charset="0"/>
                <a:ea typeface="Times New Roman" panose="02020603050405020304" pitchFamily="18" charset="0"/>
                <a:cs typeface="Times New Roman" panose="02020603050405020304" pitchFamily="18" charset="0"/>
              </a:rPr>
              <a:t>O</a:t>
            </a:r>
            <a:r>
              <a:rPr lang="en-US" sz="1200" b="1" dirty="0">
                <a:solidFill>
                  <a:schemeClr val="tx1">
                    <a:lumMod val="65000"/>
                    <a:lumOff val="3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fficial statistic data (for example NFHS), administrative data as well as the data gathered via various commercial operators and also from past projects and reference material provided by MoHFW is also considered.</a:t>
            </a:r>
          </a:p>
          <a:p>
            <a:pPr marL="342900" lvl="0" indent="-342900" algn="l">
              <a:lnSpc>
                <a:spcPct val="200000"/>
              </a:lnSpc>
              <a:buFont typeface="Symbol" panose="05050102010706020507" pitchFamily="18" charset="2"/>
              <a:buChar char=""/>
            </a:pPr>
            <a:r>
              <a:rPr lang="en-US" sz="1200" b="1" dirty="0">
                <a:solidFill>
                  <a:schemeClr val="tx1">
                    <a:lumMod val="65000"/>
                    <a:lumOff val="3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Analysis of existing data is done through content observation and theoretical perspective. </a:t>
            </a:r>
          </a:p>
          <a:p>
            <a:pPr marL="342900" lvl="0" indent="-342900" algn="l">
              <a:lnSpc>
                <a:spcPct val="200000"/>
              </a:lnSpc>
              <a:buFont typeface="Symbol" panose="05050102010706020507" pitchFamily="18" charset="2"/>
              <a:buChar char=""/>
            </a:pPr>
            <a:endParaRPr lang="en-US" sz="1000" b="1" dirty="0">
              <a:solidFill>
                <a:schemeClr val="tx1">
                  <a:lumMod val="65000"/>
                  <a:lumOff val="3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l">
              <a:lnSpc>
                <a:spcPct val="200000"/>
              </a:lnSpc>
              <a:buFont typeface="Symbol" panose="05050102010706020507" pitchFamily="18" charset="2"/>
              <a:buChar char=""/>
            </a:pPr>
            <a:endParaRPr lang="en-US" sz="1000" b="1" dirty="0">
              <a:solidFill>
                <a:schemeClr val="tx1">
                  <a:lumMod val="65000"/>
                  <a:lumOff val="3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IN" dirty="0"/>
          </a:p>
        </p:txBody>
      </p:sp>
      <p:sp>
        <p:nvSpPr>
          <p:cNvPr id="5" name="Text Placeholder 4">
            <a:extLst>
              <a:ext uri="{FF2B5EF4-FFF2-40B4-BE49-F238E27FC236}">
                <a16:creationId xmlns:a16="http://schemas.microsoft.com/office/drawing/2014/main" id="{B4F5E29E-49DA-4269-A8DD-21CC9AF9C453}"/>
              </a:ext>
            </a:extLst>
          </p:cNvPr>
          <p:cNvSpPr>
            <a:spLocks noGrp="1"/>
          </p:cNvSpPr>
          <p:nvPr>
            <p:ph type="body" sz="quarter" idx="3"/>
          </p:nvPr>
        </p:nvSpPr>
        <p:spPr>
          <a:xfrm>
            <a:off x="5581552" y="192317"/>
            <a:ext cx="2971400" cy="474727"/>
          </a:xfrm>
        </p:spPr>
        <p:txBody>
          <a:bodyPr>
            <a:normAutofit/>
          </a:bodyPr>
          <a:lstStyle/>
          <a:p>
            <a:r>
              <a:rPr lang="en-IN" sz="1400" b="1" dirty="0">
                <a:latin typeface="Times New Roman" panose="02020603050405020304" pitchFamily="18" charset="0"/>
                <a:cs typeface="Times New Roman" panose="02020603050405020304" pitchFamily="18" charset="0"/>
              </a:rPr>
              <a:t>Inclusion Criteria</a:t>
            </a:r>
          </a:p>
        </p:txBody>
      </p:sp>
      <p:sp>
        <p:nvSpPr>
          <p:cNvPr id="6" name="Content Placeholder 5">
            <a:extLst>
              <a:ext uri="{FF2B5EF4-FFF2-40B4-BE49-F238E27FC236}">
                <a16:creationId xmlns:a16="http://schemas.microsoft.com/office/drawing/2014/main" id="{0F8277FE-9309-4C62-896A-5060C85EB785}"/>
              </a:ext>
            </a:extLst>
          </p:cNvPr>
          <p:cNvSpPr>
            <a:spLocks noGrp="1"/>
          </p:cNvSpPr>
          <p:nvPr>
            <p:ph sz="quarter" idx="4"/>
          </p:nvPr>
        </p:nvSpPr>
        <p:spPr>
          <a:xfrm>
            <a:off x="5581552" y="790257"/>
            <a:ext cx="2971400" cy="5572066"/>
          </a:xfrm>
        </p:spPr>
        <p:txBody>
          <a:bodyPr/>
          <a:lstStyle/>
          <a:p>
            <a:r>
              <a:rPr lang="en-US" sz="1200" b="1" dirty="0">
                <a:latin typeface="Times New Roman" panose="02020603050405020304" pitchFamily="18" charset="0"/>
                <a:cs typeface="Times New Roman" panose="02020603050405020304" pitchFamily="18" charset="0"/>
              </a:rPr>
              <a:t>Location: low and middle income countries, India</a:t>
            </a:r>
          </a:p>
          <a:p>
            <a:r>
              <a:rPr lang="en-US" sz="1200" b="1" dirty="0">
                <a:latin typeface="Times New Roman" panose="02020603050405020304" pitchFamily="18" charset="0"/>
                <a:cs typeface="Times New Roman" panose="02020603050405020304" pitchFamily="18" charset="0"/>
              </a:rPr>
              <a:t>Time: articles published between March 2020 to present times</a:t>
            </a:r>
          </a:p>
          <a:p>
            <a:r>
              <a:rPr lang="en-US" sz="1200" b="1" dirty="0">
                <a:latin typeface="Times New Roman" panose="02020603050405020304" pitchFamily="18" charset="0"/>
                <a:cs typeface="Times New Roman" panose="02020603050405020304" pitchFamily="18" charset="0"/>
              </a:rPr>
              <a:t>Age: Couples of reproductive age, Females:15-49 years,Males:18-54 years, who faced setbacks in accessing SRH services due to Covid 19.</a:t>
            </a:r>
          </a:p>
          <a:p>
            <a:r>
              <a:rPr lang="en-US" sz="1200" b="1" dirty="0">
                <a:latin typeface="Times New Roman" panose="02020603050405020304" pitchFamily="18" charset="0"/>
                <a:cs typeface="Times New Roman" panose="02020603050405020304" pitchFamily="18" charset="0"/>
              </a:rPr>
              <a:t>Research Focus: Covid-19 induced supply chain disruption of FP products and services, leading to unmet needs of FP. </a:t>
            </a:r>
          </a:p>
          <a:p>
            <a:r>
              <a:rPr lang="en-US" sz="1200" b="1" dirty="0">
                <a:latin typeface="Times New Roman" panose="02020603050405020304" pitchFamily="18" charset="0"/>
                <a:cs typeface="Times New Roman" panose="02020603050405020304" pitchFamily="18" charset="0"/>
              </a:rPr>
              <a:t>Articles that explored any study design published in peer-reviewed journals addressing the research question.</a:t>
            </a:r>
            <a:endParaRPr lang="en-IN" sz="1200" b="1" dirty="0">
              <a:latin typeface="Times New Roman" panose="02020603050405020304" pitchFamily="18" charset="0"/>
              <a:cs typeface="Times New Roman" panose="02020603050405020304" pitchFamily="18" charset="0"/>
            </a:endParaRPr>
          </a:p>
        </p:txBody>
      </p:sp>
      <p:sp>
        <p:nvSpPr>
          <p:cNvPr id="7" name="Text Placeholder 6">
            <a:extLst>
              <a:ext uri="{FF2B5EF4-FFF2-40B4-BE49-F238E27FC236}">
                <a16:creationId xmlns:a16="http://schemas.microsoft.com/office/drawing/2014/main" id="{F2B35EE9-7AF8-43C4-A444-4F48EF4E9D1E}"/>
              </a:ext>
            </a:extLst>
          </p:cNvPr>
          <p:cNvSpPr>
            <a:spLocks noGrp="1"/>
          </p:cNvSpPr>
          <p:nvPr>
            <p:ph type="body" sz="quarter" idx="13"/>
          </p:nvPr>
        </p:nvSpPr>
        <p:spPr>
          <a:xfrm>
            <a:off x="8875256" y="265974"/>
            <a:ext cx="2971400" cy="366898"/>
          </a:xfrm>
        </p:spPr>
        <p:txBody>
          <a:bodyPr>
            <a:noAutofit/>
          </a:bodyPr>
          <a:lstStyle/>
          <a:p>
            <a:r>
              <a:rPr lang="en-IN" sz="1400" b="1" dirty="0">
                <a:latin typeface="Times New Roman" panose="02020603050405020304" pitchFamily="18" charset="0"/>
                <a:cs typeface="Times New Roman" panose="02020603050405020304" pitchFamily="18" charset="0"/>
              </a:rPr>
              <a:t>Exclusion Criteria</a:t>
            </a:r>
          </a:p>
        </p:txBody>
      </p:sp>
      <p:sp>
        <p:nvSpPr>
          <p:cNvPr id="8" name="Content Placeholder 7">
            <a:extLst>
              <a:ext uri="{FF2B5EF4-FFF2-40B4-BE49-F238E27FC236}">
                <a16:creationId xmlns:a16="http://schemas.microsoft.com/office/drawing/2014/main" id="{D3937DAA-64C6-4A02-B3AC-DBDCE8F3B616}"/>
              </a:ext>
            </a:extLst>
          </p:cNvPr>
          <p:cNvSpPr>
            <a:spLocks noGrp="1"/>
          </p:cNvSpPr>
          <p:nvPr>
            <p:ph sz="quarter" idx="14"/>
          </p:nvPr>
        </p:nvSpPr>
        <p:spPr>
          <a:xfrm>
            <a:off x="8875256" y="737676"/>
            <a:ext cx="2971400" cy="6016957"/>
          </a:xfrm>
        </p:spPr>
        <p:txBody>
          <a:bodyPr/>
          <a:lstStyle/>
          <a:p>
            <a:r>
              <a:rPr lang="en-IN" sz="1200" b="1" dirty="0">
                <a:latin typeface="Times New Roman" panose="02020603050405020304" pitchFamily="18" charset="0"/>
                <a:cs typeface="Times New Roman" panose="02020603050405020304" pitchFamily="18" charset="0"/>
              </a:rPr>
              <a:t>Location: high income countries</a:t>
            </a:r>
          </a:p>
          <a:p>
            <a:r>
              <a:rPr lang="en-IN" sz="1200" b="1" dirty="0">
                <a:latin typeface="Times New Roman" panose="02020603050405020304" pitchFamily="18" charset="0"/>
                <a:cs typeface="Times New Roman" panose="02020603050405020304" pitchFamily="18" charset="0"/>
              </a:rPr>
              <a:t>Time: before Covid-19</a:t>
            </a:r>
          </a:p>
          <a:p>
            <a:r>
              <a:rPr lang="en-IN" sz="1200" b="1" dirty="0">
                <a:latin typeface="Times New Roman" panose="02020603050405020304" pitchFamily="18" charset="0"/>
                <a:cs typeface="Times New Roman" panose="02020603050405020304" pitchFamily="18" charset="0"/>
              </a:rPr>
              <a:t>Age: Females: &lt;15 and &gt;50 years, Males: </a:t>
            </a:r>
            <a:r>
              <a:rPr lang="en-US" sz="1200" b="1" dirty="0">
                <a:latin typeface="Times New Roman" panose="02020603050405020304" pitchFamily="18" charset="0"/>
                <a:cs typeface="Times New Roman" panose="02020603050405020304" pitchFamily="18" charset="0"/>
              </a:rPr>
              <a:t>&lt;18 years and &gt; 54 years</a:t>
            </a:r>
          </a:p>
          <a:p>
            <a:r>
              <a:rPr lang="en-US" sz="1200" b="1" dirty="0">
                <a:latin typeface="Times New Roman" panose="02020603050405020304" pitchFamily="18" charset="0"/>
                <a:cs typeface="Times New Roman" panose="02020603050405020304" pitchFamily="18" charset="0"/>
              </a:rPr>
              <a:t>Studies that do not report the impact of COVID-19 on family planning services, and sexual behavior, comments and editorials were also not considered. </a:t>
            </a:r>
          </a:p>
          <a:p>
            <a:r>
              <a:rPr lang="en-US" sz="1200" b="1" dirty="0">
                <a:latin typeface="Times New Roman" panose="02020603050405020304" pitchFamily="18" charset="0"/>
                <a:cs typeface="Times New Roman" panose="02020603050405020304" pitchFamily="18" charset="0"/>
              </a:rPr>
              <a:t>Educational level, Religion, Number of sexual partners, HIV/STD, SRH complications other than related to supply chain disruption.</a:t>
            </a:r>
          </a:p>
          <a:p>
            <a:endParaRPr lang="en-IN" dirty="0"/>
          </a:p>
        </p:txBody>
      </p:sp>
    </p:spTree>
    <p:extLst>
      <p:ext uri="{BB962C8B-B14F-4D97-AF65-F5344CB8AC3E}">
        <p14:creationId xmlns:p14="http://schemas.microsoft.com/office/powerpoint/2010/main" val="1148853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0C563-09A2-4140-BCA8-7642D29C793A}"/>
              </a:ext>
            </a:extLst>
          </p:cNvPr>
          <p:cNvSpPr>
            <a:spLocks noGrp="1"/>
          </p:cNvSpPr>
          <p:nvPr>
            <p:ph type="title"/>
          </p:nvPr>
        </p:nvSpPr>
        <p:spPr>
          <a:xfrm>
            <a:off x="504742" y="157991"/>
            <a:ext cx="10213200" cy="970060"/>
          </a:xfrm>
        </p:spPr>
        <p:txBody>
          <a:bodyPr>
            <a:normAutofit/>
          </a:bodyPr>
          <a:lstStyle/>
          <a:p>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Impact of COVID-19 on India’s Supply Chain for FP Commodities and Services (1/2)</a:t>
            </a:r>
            <a:br>
              <a:rPr lang="en-IN" sz="2000" dirty="0">
                <a:effectLst/>
                <a:latin typeface="Times New Roman" panose="02020603050405020304" pitchFamily="18" charset="0"/>
                <a:ea typeface="Calibri" panose="020F0502020204030204" pitchFamily="34"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BEAFF67-ED76-4F28-B19F-8D40E60DA9B3}"/>
              </a:ext>
            </a:extLst>
          </p:cNvPr>
          <p:cNvSpPr>
            <a:spLocks noGrp="1"/>
          </p:cNvSpPr>
          <p:nvPr>
            <p:ph idx="1"/>
          </p:nvPr>
        </p:nvSpPr>
        <p:spPr>
          <a:xfrm>
            <a:off x="759681" y="1208599"/>
            <a:ext cx="10555522" cy="4349363"/>
          </a:xfrm>
        </p:spPr>
        <p:txBody>
          <a:bodyPr>
            <a:noAutofit/>
          </a:bodyPr>
          <a:lstStyle/>
          <a:p>
            <a:pPr>
              <a:lnSpc>
                <a:spcPct val="107000"/>
              </a:lnSpc>
              <a:spcAft>
                <a:spcPts val="800"/>
              </a:spcAft>
              <a:buFont typeface="Arial" panose="020B0604020202020204" pitchFamily="34" charset="0"/>
              <a:buChar char="•"/>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COVID-19 has shaken the whole healthcare system and disrupted the family planning supply chain globally. </a:t>
            </a:r>
          </a:p>
          <a:p>
            <a:pPr>
              <a:lnSpc>
                <a:spcPct val="107000"/>
              </a:lnSpc>
              <a:spcAft>
                <a:spcPts val="800"/>
              </a:spcAft>
              <a:buFont typeface="Arial" panose="020B0604020202020204" pitchFamily="34" charset="0"/>
              <a:buChar char="•"/>
            </a:pPr>
            <a:r>
              <a:rPr lang="en-US" sz="1600" b="1" dirty="0">
                <a:latin typeface="Times New Roman" panose="02020603050405020304" pitchFamily="18" charset="0"/>
                <a:ea typeface="Calibri" panose="020F0502020204030204" pitchFamily="34" charset="0"/>
                <a:cs typeface="Times New Roman" panose="02020603050405020304" pitchFamily="18" charset="0"/>
              </a:rPr>
              <a:t>A WHO survey showed that across 105 countries, 90% have had health service disruptions as a result of the COVID-19 pandemic. One of the most commonly disrupted areas is family planning services, with 68% of countries reporting service disruptions.* </a:t>
            </a:r>
          </a:p>
          <a:p>
            <a:pPr>
              <a:lnSpc>
                <a:spcPct val="107000"/>
              </a:lnSpc>
              <a:spcAft>
                <a:spcPts val="800"/>
              </a:spcAft>
              <a:buFont typeface="Arial" panose="020B0604020202020204" pitchFamily="34" charset="0"/>
              <a:buChar char="•"/>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It is estimated that approx. 48 million women in low- and middle-income countries could face challenges accessing their preferred family planning method, resulting in between 7 to 15 million unintended pregnancies globally.*</a:t>
            </a:r>
          </a:p>
          <a:p>
            <a:pPr>
              <a:lnSpc>
                <a:spcPct val="107000"/>
              </a:lnSpc>
              <a:spcAft>
                <a:spcPts val="800"/>
              </a:spcAft>
              <a:buFont typeface="Arial" panose="020B0604020202020204" pitchFamily="34" charset="0"/>
              <a:buChar char="•"/>
            </a:pPr>
            <a:r>
              <a:rPr lang="en-US" sz="1600" b="1" dirty="0">
                <a:latin typeface="Times New Roman" panose="02020603050405020304" pitchFamily="18" charset="0"/>
                <a:ea typeface="Calibri" panose="020F0502020204030204" pitchFamily="34" charset="0"/>
                <a:cs typeface="Times New Roman" panose="02020603050405020304" pitchFamily="18" charset="0"/>
              </a:rPr>
              <a:t>If we talk about the impact on India only then in the worst case scenario it is likely to result in 2.95 million unintended pregnancies, 844,483 live births, 1.04 million unsafe abortions and 2,165 maternal deaths.</a:t>
            </a:r>
          </a:p>
          <a:p>
            <a:pPr>
              <a:lnSpc>
                <a:spcPct val="107000"/>
              </a:lnSpc>
              <a:spcAft>
                <a:spcPts val="800"/>
              </a:spcAft>
              <a:buFont typeface="Arial" panose="020B0604020202020204" pitchFamily="34" charset="0"/>
              <a:buChar char="•"/>
            </a:pPr>
            <a:r>
              <a:rPr lang="en-US" sz="1600" b="1" dirty="0">
                <a:latin typeface="Times New Roman" panose="02020603050405020304" pitchFamily="18" charset="0"/>
                <a:ea typeface="Calibri" panose="020F0502020204030204" pitchFamily="34" charset="0"/>
                <a:cs typeface="Times New Roman" panose="02020603050405020304" pitchFamily="18" charset="0"/>
              </a:rPr>
              <a:t>27.18 million couples would be unable to access contraception services due to a loss of 890,281 sterilizations, 1.28 million IUCDs, 27.69 million cycles of OCPs, 1.08 million ECPs and 500.56 million condoms.</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buFont typeface="Arial" panose="020B0604020202020204" pitchFamily="34" charset="0"/>
              <a:buChar char="•"/>
            </a:pP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FE8AAF13-BC1D-490B-A765-130B0F3F5606}"/>
              </a:ext>
            </a:extLst>
          </p:cNvPr>
          <p:cNvSpPr txBox="1"/>
          <p:nvPr/>
        </p:nvSpPr>
        <p:spPr>
          <a:xfrm>
            <a:off x="1037977" y="5638510"/>
            <a:ext cx="8267700" cy="1193596"/>
          </a:xfrm>
          <a:prstGeom prst="rect">
            <a:avLst/>
          </a:prstGeom>
          <a:noFill/>
        </p:spPr>
        <p:txBody>
          <a:bodyPr wrap="square" rtlCol="0">
            <a:spAutoFit/>
          </a:bodyPr>
          <a:lstStyle/>
          <a:p>
            <a:pPr marR="0" lvl="0" algn="l" defTabSz="914400" rtl="0" eaLnBrk="1" fontAlgn="auto" latinLnBrk="0" hangingPunct="1">
              <a:lnSpc>
                <a:spcPct val="150000"/>
              </a:lnSpc>
              <a:spcBef>
                <a:spcPts val="1000"/>
              </a:spcBef>
              <a:spcAft>
                <a:spcPts val="0"/>
              </a:spcAft>
              <a:buClr>
                <a:srgbClr val="8FA3A3"/>
              </a:buClr>
              <a:buSzTx/>
              <a:tabLst/>
              <a:defRPr/>
            </a:pPr>
            <a:endParaRPr kumimoji="0" lang="en-US" sz="800" b="0" i="0" u="sng" strike="noStrike" kern="1200" cap="none" spc="50" normalizeH="0" baseline="0" noProof="0" dirty="0">
              <a:ln>
                <a:noFill/>
              </a:ln>
              <a:solidFill>
                <a:srgbClr val="0563C1"/>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2"/>
            </a:endParaRPr>
          </a:p>
          <a:p>
            <a:pPr marR="0" lvl="0" algn="l" defTabSz="914400" rtl="0" eaLnBrk="1" fontAlgn="auto" latinLnBrk="0" hangingPunct="1">
              <a:lnSpc>
                <a:spcPct val="150000"/>
              </a:lnSpc>
              <a:spcBef>
                <a:spcPts val="1000"/>
              </a:spcBef>
              <a:spcAft>
                <a:spcPts val="0"/>
              </a:spcAft>
              <a:buClr>
                <a:srgbClr val="8FA3A3"/>
              </a:buClr>
              <a:buSzTx/>
              <a:tabLst/>
              <a:defRPr/>
            </a:pPr>
            <a:r>
              <a:rPr kumimoji="0" lang="en-US" sz="800" b="0" i="0" u="sng" strike="noStrike" kern="1200" cap="none" spc="50" normalizeH="0" baseline="0" noProof="0" dirty="0">
                <a:ln>
                  <a:noFill/>
                </a:ln>
                <a:solidFill>
                  <a:srgbClr val="0563C1"/>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2"/>
              </a:rPr>
              <a:t>*https://www.thelancet.com/journals/langlo/article/PIIS2214-109X(21)00231-X/fulltext</a:t>
            </a:r>
          </a:p>
          <a:p>
            <a:pPr marR="0" lvl="0" algn="l" defTabSz="914400" rtl="0" eaLnBrk="1" fontAlgn="auto" latinLnBrk="0" hangingPunct="1">
              <a:lnSpc>
                <a:spcPct val="150000"/>
              </a:lnSpc>
              <a:spcBef>
                <a:spcPts val="1000"/>
              </a:spcBef>
              <a:spcAft>
                <a:spcPts val="0"/>
              </a:spcAft>
              <a:buClr>
                <a:srgbClr val="8FA3A3"/>
              </a:buClr>
              <a:buSzTx/>
              <a:tabLst/>
              <a:defRPr/>
            </a:pPr>
            <a:r>
              <a:rPr kumimoji="0" lang="en-US" sz="800" b="0" i="0" u="sng" strike="noStrike" kern="1200" cap="none" spc="50" normalizeH="0" baseline="0" noProof="0" dirty="0">
                <a:ln>
                  <a:noFill/>
                </a:ln>
                <a:solidFill>
                  <a:srgbClr val="0563C1"/>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2"/>
              </a:rPr>
              <a:t>*https://www.unfpa.org/sites/default/files/resource-pdf/COVID-19_impact_brief_for_UNFPA_24_April_2020_1.pdf</a:t>
            </a:r>
            <a:endParaRPr kumimoji="0" lang="en-US" sz="800" b="0" i="0" u="sng" strike="noStrike" kern="1200" cap="none" spc="50" normalizeH="0" baseline="0" noProof="0" dirty="0">
              <a:ln>
                <a:noFill/>
              </a:ln>
              <a:solidFill>
                <a:srgbClr val="0563C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R="0" lvl="0" algn="l" defTabSz="914400" rtl="0" eaLnBrk="1" fontAlgn="auto" latinLnBrk="0" hangingPunct="1">
              <a:lnSpc>
                <a:spcPct val="150000"/>
              </a:lnSpc>
              <a:spcBef>
                <a:spcPts val="1000"/>
              </a:spcBef>
              <a:spcAft>
                <a:spcPts val="0"/>
              </a:spcAft>
              <a:buClr>
                <a:srgbClr val="8FA3A3"/>
              </a:buClr>
              <a:buSzTx/>
              <a:tabLst/>
              <a:defRPr/>
            </a:pPr>
            <a:r>
              <a:rPr lang="en-IN" sz="800" spc="50" dirty="0">
                <a:solidFill>
                  <a:prstClr val="black">
                    <a:alpha val="60000"/>
                  </a:prstClr>
                </a:solidFill>
                <a:latin typeface="Times New Roman" panose="02020603050405020304" pitchFamily="18" charset="0"/>
                <a:ea typeface="Calibri" panose="020F0502020204030204" pitchFamily="34" charset="0"/>
                <a:cs typeface="Times New Roman" panose="02020603050405020304" pitchFamily="18" charset="0"/>
                <a:hlinkClick r:id="rId3"/>
              </a:rPr>
              <a:t>*https://health.economictimes.indiatimes.com/news/policy/covid-19-impact-family-planning-program-to-take-a-15-23-hit-in-2020/75639300</a:t>
            </a:r>
            <a:endParaRPr lang="en-IN" sz="800" spc="50" dirty="0">
              <a:solidFill>
                <a:prstClr val="black">
                  <a:alpha val="60000"/>
                </a:prstClr>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5438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46A51-C0B5-4798-9D69-BB19E87A0A74}"/>
              </a:ext>
            </a:extLst>
          </p:cNvPr>
          <p:cNvSpPr>
            <a:spLocks noGrp="1"/>
          </p:cNvSpPr>
          <p:nvPr>
            <p:ph type="title"/>
          </p:nvPr>
        </p:nvSpPr>
        <p:spPr>
          <a:xfrm>
            <a:off x="703547" y="294199"/>
            <a:ext cx="10213200" cy="842838"/>
          </a:xfrm>
        </p:spPr>
        <p:txBody>
          <a:bodyPr>
            <a:normAutofit/>
          </a:bodyPr>
          <a:lstStyle/>
          <a:p>
            <a:r>
              <a:rPr lang="en-US" sz="2000" b="1" dirty="0">
                <a:latin typeface="Times New Roman" panose="02020603050405020304" pitchFamily="18" charset="0"/>
                <a:cs typeface="Times New Roman" panose="02020603050405020304" pitchFamily="18" charset="0"/>
              </a:rPr>
              <a:t>Impact of COVID-19 on India’s Supply Chain for FP Commodities and Services (2/2)</a:t>
            </a:r>
            <a:br>
              <a:rPr lang="en-US" sz="2000" b="1" dirty="0">
                <a:latin typeface="Times New Roman" panose="02020603050405020304" pitchFamily="18" charset="0"/>
                <a:cs typeface="Times New Roman" panose="02020603050405020304" pitchFamily="18" charset="0"/>
              </a:rPr>
            </a:br>
            <a:endParaRPr lang="en-IN" sz="2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4DF0159-87BB-4BBD-8B44-EA83A96FF3AC}"/>
              </a:ext>
            </a:extLst>
          </p:cNvPr>
          <p:cNvSpPr>
            <a:spLocks noGrp="1"/>
          </p:cNvSpPr>
          <p:nvPr>
            <p:ph idx="1"/>
          </p:nvPr>
        </p:nvSpPr>
        <p:spPr>
          <a:xfrm>
            <a:off x="989400" y="1137037"/>
            <a:ext cx="10213200" cy="4818490"/>
          </a:xfrm>
        </p:spPr>
        <p:txBody>
          <a:bodyPr>
            <a:normAutofit fontScale="25000" lnSpcReduction="20000"/>
          </a:bodyPr>
          <a:lstStyle/>
          <a:p>
            <a:r>
              <a:rPr lang="en-US" sz="6400" b="1" dirty="0">
                <a:latin typeface="Times New Roman" panose="02020603050405020304" pitchFamily="18" charset="0"/>
                <a:cs typeface="Times New Roman" panose="02020603050405020304" pitchFamily="18" charset="0"/>
              </a:rPr>
              <a:t>As India holds a key position of one of the largest domestic market and the manufacturer of the FP commodities in the world.* </a:t>
            </a:r>
          </a:p>
          <a:p>
            <a:r>
              <a:rPr lang="en-US" sz="6400" b="1" dirty="0">
                <a:latin typeface="Times New Roman" panose="02020603050405020304" pitchFamily="18" charset="0"/>
                <a:cs typeface="Times New Roman" panose="02020603050405020304" pitchFamily="18" charset="0"/>
              </a:rPr>
              <a:t>Disruption caused by COVID-19 in Indian FP commodity supply chain resulted in serious implications worldwide. </a:t>
            </a:r>
          </a:p>
          <a:p>
            <a:r>
              <a:rPr lang="en-US" sz="6400" b="1" dirty="0">
                <a:latin typeface="Times New Roman" panose="02020603050405020304" pitchFamily="18" charset="0"/>
                <a:cs typeface="Times New Roman" panose="02020603050405020304" pitchFamily="18" charset="0"/>
              </a:rPr>
              <a:t>Series of lockdown and reopening measures hampered the entire supply chain for FP products. There were a  significant disruption of operations like, manufacturing, distribution and exports etc. </a:t>
            </a:r>
          </a:p>
          <a:p>
            <a:r>
              <a:rPr lang="en-US" sz="6400" b="1" dirty="0">
                <a:latin typeface="Times New Roman" panose="02020603050405020304" pitchFamily="18" charset="0"/>
                <a:cs typeface="Times New Roman" panose="02020603050405020304" pitchFamily="18" charset="0"/>
              </a:rPr>
              <a:t>Along with this, economic fall, fear of getting infected from the virus and restricted healthcare services impacted the women to seek their preferred choice of contraception. </a:t>
            </a:r>
          </a:p>
          <a:p>
            <a:r>
              <a:rPr lang="en-US" sz="6400" b="1" dirty="0">
                <a:latin typeface="Times New Roman" panose="02020603050405020304" pitchFamily="18" charset="0"/>
                <a:cs typeface="Times New Roman" panose="02020603050405020304" pitchFamily="18" charset="0"/>
              </a:rPr>
              <a:t>WHO estimates that 2.5 million people around the world have died from COVID-19, but it excludes the full toll of the pandemic.*</a:t>
            </a:r>
          </a:p>
          <a:p>
            <a:r>
              <a:rPr lang="en-US" sz="6400" b="1" dirty="0">
                <a:latin typeface="Times New Roman" panose="02020603050405020304" pitchFamily="18" charset="0"/>
                <a:cs typeface="Times New Roman" panose="02020603050405020304" pitchFamily="18" charset="0"/>
              </a:rPr>
              <a:t>We need to include the extraordinary consequences borne by girls, women and men of reproductive age, whose futures were rewritten, bodies injured or lives lost due to disruptions in access to contraception and health care.</a:t>
            </a:r>
          </a:p>
          <a:p>
            <a:endParaRPr lang="en-IN" dirty="0"/>
          </a:p>
        </p:txBody>
      </p:sp>
      <p:sp>
        <p:nvSpPr>
          <p:cNvPr id="4" name="TextBox 3">
            <a:extLst>
              <a:ext uri="{FF2B5EF4-FFF2-40B4-BE49-F238E27FC236}">
                <a16:creationId xmlns:a16="http://schemas.microsoft.com/office/drawing/2014/main" id="{C3D3C114-C6CB-4F93-9863-2EB014747BE7}"/>
              </a:ext>
            </a:extLst>
          </p:cNvPr>
          <p:cNvSpPr txBox="1"/>
          <p:nvPr/>
        </p:nvSpPr>
        <p:spPr>
          <a:xfrm>
            <a:off x="989400" y="6162261"/>
            <a:ext cx="9641494" cy="56778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1000"/>
              </a:spcBef>
              <a:spcAft>
                <a:spcPts val="0"/>
              </a:spcAft>
              <a:buClr>
                <a:srgbClr val="8FA3A3"/>
              </a:buClr>
              <a:buSzTx/>
              <a:buFontTx/>
              <a:buNone/>
              <a:tabLst/>
              <a:defRPr/>
            </a:pPr>
            <a:r>
              <a:rPr kumimoji="0" lang="en-US" sz="800" b="0" i="0" u="sng" strike="noStrike" kern="1200" cap="none" spc="50" normalizeH="0" baseline="0" noProof="0" dirty="0">
                <a:ln>
                  <a:noFill/>
                </a:ln>
                <a:solidFill>
                  <a:srgbClr val="0563C1"/>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2"/>
              </a:rPr>
              <a:t>*https://www.shopsplusproject.org/sites/default/files/resources/2953_file_India_Assessment_Final1.pdf</a:t>
            </a:r>
          </a:p>
          <a:p>
            <a:pPr marL="0" marR="0" lvl="0" indent="0" algn="l" defTabSz="914400" rtl="0" eaLnBrk="1" fontAlgn="auto" latinLnBrk="0" hangingPunct="1">
              <a:lnSpc>
                <a:spcPct val="150000"/>
              </a:lnSpc>
              <a:spcBef>
                <a:spcPts val="1000"/>
              </a:spcBef>
              <a:spcAft>
                <a:spcPts val="0"/>
              </a:spcAft>
              <a:buClr>
                <a:srgbClr val="8FA3A3"/>
              </a:buClr>
              <a:buSzTx/>
              <a:buFontTx/>
              <a:buNone/>
              <a:tabLst/>
              <a:defRPr/>
            </a:pPr>
            <a:r>
              <a:rPr kumimoji="0" lang="en-US" sz="800" b="0" i="0" u="sng" strike="noStrike" kern="1200" cap="none" spc="50" normalizeH="0" baseline="0" noProof="0" dirty="0">
                <a:ln>
                  <a:noFill/>
                </a:ln>
                <a:solidFill>
                  <a:srgbClr val="0563C1"/>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2"/>
              </a:rPr>
              <a:t>*https://www.unfpa.org/news/one-year-pandemic-unfpa-estimates-12-million-women-have-seen-contraceptive-interruptions</a:t>
            </a:r>
          </a:p>
        </p:txBody>
      </p:sp>
    </p:spTree>
    <p:extLst>
      <p:ext uri="{BB962C8B-B14F-4D97-AF65-F5344CB8AC3E}">
        <p14:creationId xmlns:p14="http://schemas.microsoft.com/office/powerpoint/2010/main" val="2126305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a:xfrm>
            <a:off x="989400" y="495299"/>
            <a:ext cx="10213200" cy="753745"/>
          </a:xfrm>
        </p:spPr>
        <p:txBody>
          <a:bodyPr>
            <a:normAutofit/>
          </a:bodyPr>
          <a:lstStyle/>
          <a:p>
            <a:pPr algn="ctr"/>
            <a:r>
              <a:rPr lang="en-US" sz="2000" b="1" dirty="0">
                <a:effectLst/>
                <a:latin typeface="Calibri" panose="020F0502020204030204" pitchFamily="34" charset="0"/>
                <a:ea typeface="Calibri" panose="020F0502020204030204" pitchFamily="34" charset="0"/>
                <a:cs typeface="Times New Roman" panose="02020603050405020304" pitchFamily="18" charset="0"/>
              </a:rPr>
              <a:t>Estimated Changes by Indian Supply Chain Stakeholders in FP Products Usage by Methods Before and During the Pandemic</a:t>
            </a:r>
            <a:endParaRPr lang="en-US" sz="2000" dirty="0"/>
          </a:p>
        </p:txBody>
      </p:sp>
      <p:graphicFrame>
        <p:nvGraphicFramePr>
          <p:cNvPr id="4" name="Table 4">
            <a:extLst>
              <a:ext uri="{FF2B5EF4-FFF2-40B4-BE49-F238E27FC236}">
                <a16:creationId xmlns:a16="http://schemas.microsoft.com/office/drawing/2014/main" id="{403CD5FD-27C3-4342-BE41-F411CB8D6931}"/>
              </a:ext>
            </a:extLst>
          </p:cNvPr>
          <p:cNvGraphicFramePr>
            <a:graphicFrameLocks noGrp="1"/>
          </p:cNvGraphicFramePr>
          <p:nvPr>
            <p:ph idx="1"/>
            <p:extLst>
              <p:ext uri="{D42A27DB-BD31-4B8C-83A1-F6EECF244321}">
                <p14:modId xmlns:p14="http://schemas.microsoft.com/office/powerpoint/2010/main" val="2497902023"/>
              </p:ext>
            </p:extLst>
          </p:nvPr>
        </p:nvGraphicFramePr>
        <p:xfrm>
          <a:off x="1499553" y="1524027"/>
          <a:ext cx="8412480" cy="4208780"/>
        </p:xfrm>
        <a:graphic>
          <a:graphicData uri="http://schemas.openxmlformats.org/drawingml/2006/table">
            <a:tbl>
              <a:tblPr firstRow="1">
                <a:tableStyleId>{5C22544A-7EE6-4342-B048-85BDC9FD1C3A}</a:tableStyleId>
              </a:tblPr>
              <a:tblGrid>
                <a:gridCol w="2103120">
                  <a:extLst>
                    <a:ext uri="{9D8B030D-6E8A-4147-A177-3AD203B41FA5}">
                      <a16:colId xmlns:a16="http://schemas.microsoft.com/office/drawing/2014/main" val="2660631934"/>
                    </a:ext>
                  </a:extLst>
                </a:gridCol>
                <a:gridCol w="2103120">
                  <a:extLst>
                    <a:ext uri="{9D8B030D-6E8A-4147-A177-3AD203B41FA5}">
                      <a16:colId xmlns:a16="http://schemas.microsoft.com/office/drawing/2014/main" val="3909717689"/>
                    </a:ext>
                  </a:extLst>
                </a:gridCol>
                <a:gridCol w="2103120">
                  <a:extLst>
                    <a:ext uri="{9D8B030D-6E8A-4147-A177-3AD203B41FA5}">
                      <a16:colId xmlns:a16="http://schemas.microsoft.com/office/drawing/2014/main" val="1603189107"/>
                    </a:ext>
                  </a:extLst>
                </a:gridCol>
                <a:gridCol w="2103120">
                  <a:extLst>
                    <a:ext uri="{9D8B030D-6E8A-4147-A177-3AD203B41FA5}">
                      <a16:colId xmlns:a16="http://schemas.microsoft.com/office/drawing/2014/main" val="2755691855"/>
                    </a:ext>
                  </a:extLst>
                </a:gridCol>
              </a:tblGrid>
              <a:tr h="823595">
                <a:tc>
                  <a:txBody>
                    <a:bodyPr/>
                    <a:lstStyle/>
                    <a:p>
                      <a:pPr algn="ctr" rtl="0" fontAlgn="base"/>
                      <a:r>
                        <a:rPr lang="en-US" sz="1800" b="1" kern="1200" dirty="0">
                          <a:solidFill>
                            <a:schemeClr val="lt1"/>
                          </a:solidFill>
                          <a:effectLst/>
                          <a:latin typeface="+mn-lt"/>
                          <a:ea typeface="+mn-ea"/>
                          <a:cs typeface="+mn-cs"/>
                        </a:rPr>
                        <a:t>Method</a:t>
                      </a:r>
                      <a:endParaRPr lang="en-US" b="1" i="0" dirty="0">
                        <a:solidFill>
                          <a:srgbClr val="FFFFFF"/>
                        </a:solidFill>
                        <a:effectLst/>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2">
                        <a:lumMod val="75000"/>
                      </a:schemeClr>
                    </a:solidFill>
                  </a:tcPr>
                </a:tc>
                <a:tc>
                  <a:txBody>
                    <a:bodyPr/>
                    <a:lstStyle/>
                    <a:p>
                      <a:pPr algn="ctr" rtl="0" fontAlgn="base"/>
                      <a:r>
                        <a:rPr lang="en-US" sz="1800" b="1" kern="1200" dirty="0">
                          <a:solidFill>
                            <a:schemeClr val="lt1"/>
                          </a:solidFill>
                          <a:effectLst/>
                          <a:latin typeface="+mn-lt"/>
                          <a:ea typeface="+mn-ea"/>
                          <a:cs typeface="+mn-cs"/>
                        </a:rPr>
                        <a:t>Pre-COVID use among Married Women*</a:t>
                      </a:r>
                      <a:endParaRPr lang="en-US" b="1" i="0" dirty="0">
                        <a:solidFill>
                          <a:srgbClr val="FFFFFF"/>
                        </a:solidFill>
                        <a:effectLst/>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2">
                        <a:lumMod val="75000"/>
                      </a:schemeClr>
                    </a:solidFill>
                  </a:tcPr>
                </a:tc>
                <a:tc>
                  <a:txBody>
                    <a:bodyPr/>
                    <a:lstStyle/>
                    <a:p>
                      <a:pPr algn="ctr" rtl="0" fontAlgn="base"/>
                      <a:r>
                        <a:rPr lang="en-US" sz="1800" b="1" kern="1200" dirty="0">
                          <a:solidFill>
                            <a:schemeClr val="lt1"/>
                          </a:solidFill>
                          <a:effectLst/>
                          <a:latin typeface="+mn-lt"/>
                          <a:ea typeface="+mn-ea"/>
                          <a:cs typeface="+mn-cs"/>
                        </a:rPr>
                        <a:t>Estimated 3 Months Impact</a:t>
                      </a:r>
                      <a:endParaRPr lang="en-US" b="1" i="0" dirty="0">
                        <a:solidFill>
                          <a:srgbClr val="FFFFFF"/>
                        </a:solidFill>
                        <a:effectLst/>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2">
                        <a:lumMod val="75000"/>
                      </a:schemeClr>
                    </a:solidFill>
                  </a:tcPr>
                </a:tc>
                <a:tc>
                  <a:txBody>
                    <a:bodyPr/>
                    <a:lstStyle/>
                    <a:p>
                      <a:pPr algn="ctr" rtl="0" fontAlgn="base"/>
                      <a:r>
                        <a:rPr lang="en-US" sz="1800" b="1" kern="1200" dirty="0">
                          <a:solidFill>
                            <a:schemeClr val="lt1"/>
                          </a:solidFill>
                          <a:effectLst/>
                          <a:latin typeface="+mn-lt"/>
                          <a:ea typeface="+mn-ea"/>
                          <a:cs typeface="+mn-cs"/>
                        </a:rPr>
                        <a:t>Estimated 12 Months Impact</a:t>
                      </a:r>
                      <a:endParaRPr lang="en-US" b="1" i="0" dirty="0">
                        <a:solidFill>
                          <a:srgbClr val="FFFFFF"/>
                        </a:solidFill>
                        <a:effectLst/>
                        <a:latin typeface="+mn-lt"/>
                      </a:endParaRPr>
                    </a:p>
                  </a:txBody>
                  <a:tcPr anchor="ct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479928716"/>
                  </a:ext>
                </a:extLst>
              </a:tr>
              <a:tr h="823595">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b="0" i="0" dirty="0">
                          <a:solidFill>
                            <a:srgbClr val="000000"/>
                          </a:solidFill>
                          <a:effectLst/>
                          <a:latin typeface="+mn-lt"/>
                        </a:rPr>
                        <a:t>IUD</a:t>
                      </a:r>
                    </a:p>
                    <a:p>
                      <a:pPr algn="ctr" rtl="0" fontAlgn="base"/>
                      <a:endParaRPr lang="en-US" b="0" i="0" dirty="0">
                        <a:solidFill>
                          <a:srgbClr val="000000"/>
                        </a:solidFill>
                        <a:effectLst/>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b="0" i="0" dirty="0">
                          <a:solidFill>
                            <a:srgbClr val="000000"/>
                          </a:solidFill>
                          <a:effectLst/>
                          <a:latin typeface="+mn-lt"/>
                        </a:rPr>
                        <a:t>1.5%​</a:t>
                      </a:r>
                    </a:p>
                    <a:p>
                      <a:pPr algn="ctr" rtl="0" fontAlgn="base"/>
                      <a:endParaRPr lang="en-US" b="0" i="0" dirty="0">
                        <a:solidFill>
                          <a:srgbClr val="000000"/>
                        </a:solidFill>
                        <a:effectLst/>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b="0" i="0" dirty="0">
                          <a:solidFill>
                            <a:srgbClr val="000000"/>
                          </a:solidFill>
                          <a:effectLst/>
                          <a:latin typeface="+mn-lt"/>
                        </a:rPr>
                        <a:t>-57%</a:t>
                      </a:r>
                    </a:p>
                    <a:p>
                      <a:pPr algn="ctr" rtl="0" fontAlgn="base"/>
                      <a:endParaRPr lang="en-US" b="0" i="0" dirty="0">
                        <a:solidFill>
                          <a:srgbClr val="000000"/>
                        </a:solidFill>
                        <a:effectLst/>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tcPr>
                </a:tc>
                <a:tc>
                  <a:txBody>
                    <a:bodyPr/>
                    <a:lstStyle/>
                    <a:p>
                      <a:pPr algn="ctr" rtl="0" fontAlgn="base"/>
                      <a:r>
                        <a:rPr lang="en-US" b="0" i="0" dirty="0">
                          <a:solidFill>
                            <a:srgbClr val="000000"/>
                          </a:solidFill>
                          <a:effectLst/>
                          <a:latin typeface="+mn-lt"/>
                        </a:rPr>
                        <a:t>-40%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tcPr>
                </a:tc>
                <a:extLst>
                  <a:ext uri="{0D108BD9-81ED-4DB2-BD59-A6C34878D82A}">
                    <a16:rowId xmlns:a16="http://schemas.microsoft.com/office/drawing/2014/main" val="1760208656"/>
                  </a:ext>
                </a:extLst>
              </a:tr>
              <a:tr h="823595">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b="0" i="0" dirty="0">
                          <a:solidFill>
                            <a:srgbClr val="000000"/>
                          </a:solidFill>
                          <a:effectLst/>
                          <a:latin typeface="+mn-lt"/>
                        </a:rPr>
                        <a:t>Condom</a:t>
                      </a:r>
                    </a:p>
                    <a:p>
                      <a:pPr algn="ctr" rtl="0" fontAlgn="base"/>
                      <a:endParaRPr lang="en-US" b="0" i="0" dirty="0">
                        <a:solidFill>
                          <a:srgbClr val="000000"/>
                        </a:solidFill>
                        <a:effectLst/>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b="0" i="0" dirty="0">
                          <a:solidFill>
                            <a:srgbClr val="000000"/>
                          </a:solidFill>
                          <a:effectLst/>
                          <a:latin typeface="+mn-lt"/>
                        </a:rPr>
                        <a:t>5.6%</a:t>
                      </a:r>
                    </a:p>
                    <a:p>
                      <a:pPr algn="ctr" rtl="0" fontAlgn="base"/>
                      <a:endParaRPr lang="en-US" b="0" i="0" dirty="0">
                        <a:solidFill>
                          <a:srgbClr val="000000"/>
                        </a:solidFill>
                        <a:effectLst/>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rtl="0" fontAlgn="base"/>
                      <a:r>
                        <a:rPr lang="en-US" b="0" i="0" dirty="0">
                          <a:solidFill>
                            <a:srgbClr val="000000"/>
                          </a:solidFill>
                          <a:effectLst/>
                          <a:latin typeface="+mn-lt"/>
                        </a:rPr>
                        <a:t>-82%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rtl="0" fontAlgn="base"/>
                      <a:r>
                        <a:rPr lang="en-US" b="0" i="0" dirty="0">
                          <a:solidFill>
                            <a:srgbClr val="000000"/>
                          </a:solidFill>
                          <a:effectLst/>
                          <a:latin typeface="+mn-lt"/>
                        </a:rPr>
                        <a:t>-35%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extLst>
                  <a:ext uri="{0D108BD9-81ED-4DB2-BD59-A6C34878D82A}">
                    <a16:rowId xmlns:a16="http://schemas.microsoft.com/office/drawing/2014/main" val="3634243071"/>
                  </a:ext>
                </a:extLst>
              </a:tr>
              <a:tr h="823595">
                <a:tc>
                  <a:txBody>
                    <a:bodyPr/>
                    <a:lstStyle/>
                    <a:p>
                      <a:pPr algn="ctr" rtl="0" fontAlgn="base"/>
                      <a:r>
                        <a:rPr lang="en-US" b="0" i="0" dirty="0">
                          <a:solidFill>
                            <a:srgbClr val="000000"/>
                          </a:solidFill>
                          <a:effectLst/>
                          <a:latin typeface="+mn-lt"/>
                        </a:rPr>
                        <a:t>Pills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b="0" i="0" dirty="0">
                          <a:solidFill>
                            <a:srgbClr val="000000"/>
                          </a:solidFill>
                          <a:effectLst/>
                          <a:latin typeface="+mn-lt"/>
                        </a:rPr>
                        <a:t>4.1%</a:t>
                      </a:r>
                    </a:p>
                    <a:p>
                      <a:pPr algn="ctr" rtl="0" fontAlgn="base"/>
                      <a:endParaRPr lang="en-US" b="0" i="0" dirty="0">
                        <a:solidFill>
                          <a:srgbClr val="000000"/>
                        </a:solidFill>
                        <a:effectLst/>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b="0" i="0" dirty="0">
                          <a:solidFill>
                            <a:srgbClr val="000000"/>
                          </a:solidFill>
                          <a:effectLst/>
                          <a:latin typeface="+mn-lt"/>
                        </a:rPr>
                        <a:t>-23%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rtl="0" fontAlgn="base"/>
                      <a:r>
                        <a:rPr lang="en-US" b="0" i="0" dirty="0">
                          <a:solidFill>
                            <a:srgbClr val="000000"/>
                          </a:solidFill>
                          <a:effectLst/>
                          <a:latin typeface="+mn-lt"/>
                        </a:rPr>
                        <a:t>-12%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extLst>
                  <a:ext uri="{0D108BD9-81ED-4DB2-BD59-A6C34878D82A}">
                    <a16:rowId xmlns:a16="http://schemas.microsoft.com/office/drawing/2014/main" val="415808797"/>
                  </a:ext>
                </a:extLst>
              </a:tr>
              <a:tr h="823595">
                <a:tc>
                  <a:txBody>
                    <a:bodyPr/>
                    <a:lstStyle/>
                    <a:p>
                      <a:pPr algn="ctr" rtl="0" fontAlgn="base"/>
                      <a:r>
                        <a:rPr lang="en-US" b="0" i="0" dirty="0">
                          <a:solidFill>
                            <a:srgbClr val="000000"/>
                          </a:solidFill>
                          <a:effectLst/>
                          <a:latin typeface="+mn-lt"/>
                        </a:rPr>
                        <a:t>Injectable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b="0" i="0" dirty="0">
                          <a:solidFill>
                            <a:srgbClr val="000000"/>
                          </a:solidFill>
                          <a:effectLst/>
                          <a:latin typeface="+mn-lt"/>
                        </a:rPr>
                        <a:t>0.2%</a:t>
                      </a:r>
                    </a:p>
                    <a:p>
                      <a:pPr algn="ctr" rtl="0" fontAlgn="base"/>
                      <a:endParaRPr lang="en-US" b="0" i="0" dirty="0">
                        <a:solidFill>
                          <a:srgbClr val="000000"/>
                        </a:solidFill>
                        <a:effectLst/>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rtl="0" fontAlgn="base"/>
                      <a:r>
                        <a:rPr lang="en-US" b="0" i="0" dirty="0">
                          <a:solidFill>
                            <a:srgbClr val="000000"/>
                          </a:solidFill>
                          <a:effectLst/>
                          <a:latin typeface="+mn-lt"/>
                        </a:rPr>
                        <a:t>-40%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rtl="0" fontAlgn="base"/>
                      <a:r>
                        <a:rPr lang="en-US" b="0" i="0" dirty="0">
                          <a:solidFill>
                            <a:srgbClr val="000000"/>
                          </a:solidFill>
                          <a:effectLst/>
                          <a:latin typeface="+mn-lt"/>
                        </a:rPr>
                        <a:t>-22%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380950325"/>
                  </a:ext>
                </a:extLst>
              </a:tr>
            </a:tbl>
          </a:graphicData>
        </a:graphic>
      </p:graphicFrame>
      <p:sp>
        <p:nvSpPr>
          <p:cNvPr id="10" name="Slide Number Placeholder 49">
            <a:extLst>
              <a:ext uri="{FF2B5EF4-FFF2-40B4-BE49-F238E27FC236}">
                <a16:creationId xmlns:a16="http://schemas.microsoft.com/office/drawing/2014/main" id="{0679DDAB-7BC8-4DE8-97CF-665B6F7327CE}"/>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9</a:t>
            </a:fld>
            <a:endParaRPr lang="en-US" dirty="0"/>
          </a:p>
        </p:txBody>
      </p:sp>
      <p:pic>
        <p:nvPicPr>
          <p:cNvPr id="5" name="Picture 4">
            <a:extLst>
              <a:ext uri="{FF2B5EF4-FFF2-40B4-BE49-F238E27FC236}">
                <a16:creationId xmlns:a16="http://schemas.microsoft.com/office/drawing/2014/main" id="{0CCD8188-5DB0-4D4B-859E-55EDB1A12756}"/>
              </a:ext>
            </a:extLst>
          </p:cNvPr>
          <p:cNvPicPr>
            <a:picLocks noChangeAspect="1"/>
          </p:cNvPicPr>
          <p:nvPr/>
        </p:nvPicPr>
        <p:blipFill>
          <a:blip r:embed="rId2"/>
          <a:stretch>
            <a:fillRect/>
          </a:stretch>
        </p:blipFill>
        <p:spPr>
          <a:xfrm>
            <a:off x="928053" y="6369287"/>
            <a:ext cx="5730240" cy="156972"/>
          </a:xfrm>
          <a:prstGeom prst="rect">
            <a:avLst/>
          </a:prstGeom>
        </p:spPr>
      </p:pic>
      <p:pic>
        <p:nvPicPr>
          <p:cNvPr id="7" name="Picture 6">
            <a:extLst>
              <a:ext uri="{FF2B5EF4-FFF2-40B4-BE49-F238E27FC236}">
                <a16:creationId xmlns:a16="http://schemas.microsoft.com/office/drawing/2014/main" id="{6561195D-C40D-4D93-BE60-2DCFA0CDFF89}"/>
              </a:ext>
            </a:extLst>
          </p:cNvPr>
          <p:cNvPicPr>
            <a:picLocks noChangeAspect="1"/>
          </p:cNvPicPr>
          <p:nvPr/>
        </p:nvPicPr>
        <p:blipFill>
          <a:blip r:embed="rId3"/>
          <a:stretch>
            <a:fillRect/>
          </a:stretch>
        </p:blipFill>
        <p:spPr>
          <a:xfrm>
            <a:off x="989013" y="6007790"/>
            <a:ext cx="5730240" cy="405384"/>
          </a:xfrm>
          <a:prstGeom prst="rect">
            <a:avLst/>
          </a:prstGeom>
        </p:spPr>
      </p:pic>
    </p:spTree>
    <p:extLst>
      <p:ext uri="{BB962C8B-B14F-4D97-AF65-F5344CB8AC3E}">
        <p14:creationId xmlns:p14="http://schemas.microsoft.com/office/powerpoint/2010/main" val="4212917468"/>
      </p:ext>
    </p:extLst>
  </p:cSld>
  <p:clrMapOvr>
    <a:masterClrMapping/>
  </p:clrMapOvr>
</p:sld>
</file>

<file path=ppt/theme/theme1.xml><?xml version="1.0" encoding="utf-8"?>
<a:theme xmlns:a="http://schemas.openxmlformats.org/drawingml/2006/main" name="FrostyVTI">
  <a:themeElements>
    <a:clrScheme name="Frosty">
      <a:dk1>
        <a:sysClr val="windowText" lastClr="000000"/>
      </a:dk1>
      <a:lt1>
        <a:sysClr val="window" lastClr="FFFFFF"/>
      </a:lt1>
      <a:dk2>
        <a:srgbClr val="0B2827"/>
      </a:dk2>
      <a:lt2>
        <a:srgbClr val="DAE3E3"/>
      </a:lt2>
      <a:accent1>
        <a:srgbClr val="767E37"/>
      </a:accent1>
      <a:accent2>
        <a:srgbClr val="B495C2"/>
      </a:accent2>
      <a:accent3>
        <a:srgbClr val="8FA3A3"/>
      </a:accent3>
      <a:accent4>
        <a:srgbClr val="CE7F01"/>
      </a:accent4>
      <a:accent5>
        <a:srgbClr val="D15A29"/>
      </a:accent5>
      <a:accent6>
        <a:srgbClr val="B88470"/>
      </a:accent6>
      <a:hlink>
        <a:srgbClr val="B57001"/>
      </a:hlink>
      <a:folHlink>
        <a:srgbClr val="996209"/>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yVTI" id="{DD283BC3-E0B6-4E4B-91CF-F0F54D51BB21}" vid="{3EE220F7-F497-4893-BE1F-7BB1D607421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D1309999-888E-44BA-A188-888AF21B1F1C}">
  <ds:schemaRefs>
    <ds:schemaRef ds:uri="http://schemas.microsoft.com/sharepoint/v3/contenttype/forms"/>
  </ds:schemaRefs>
</ds:datastoreItem>
</file>

<file path=customXml/itemProps2.xml><?xml version="1.0" encoding="utf-8"?>
<ds:datastoreItem xmlns:ds="http://schemas.openxmlformats.org/officeDocument/2006/customXml" ds:itemID="{2579673F-CE33-48F3-A011-3563BBD946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1CF82A0-F4E3-45B7-AF6D-1D89198889C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Props/app.xml><?xml version="1.0" encoding="utf-8"?>
<Properties xmlns="http://schemas.openxmlformats.org/officeDocument/2006/extended-properties" xmlns:vt="http://schemas.openxmlformats.org/officeDocument/2006/docPropsVTypes">
  <Template>Frosted design</Template>
  <TotalTime>689</TotalTime>
  <Words>2103</Words>
  <Application>Microsoft Office PowerPoint</Application>
  <PresentationFormat>Widescreen</PresentationFormat>
  <Paragraphs>142</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Avenir Next LT Pro</vt:lpstr>
      <vt:lpstr>Calibri</vt:lpstr>
      <vt:lpstr>Goudy Old Style</vt:lpstr>
      <vt:lpstr>Symbol</vt:lpstr>
      <vt:lpstr>Times New Roman</vt:lpstr>
      <vt:lpstr>Wingdings</vt:lpstr>
      <vt:lpstr>FrostyVTI</vt:lpstr>
      <vt:lpstr>Impact of Covid -19 on Supply Chain Mechanism for the Family Planning Commodities and Services in India and Support from Development Partners to Overcome    </vt:lpstr>
      <vt:lpstr>Internship Organization: IQVIA  Internship Department: Human Data Science – Public Health and Government Domain  </vt:lpstr>
      <vt:lpstr>Introduction (1/2)</vt:lpstr>
      <vt:lpstr>Introduction (2/2)</vt:lpstr>
      <vt:lpstr>Objectives</vt:lpstr>
      <vt:lpstr>Methodology </vt:lpstr>
      <vt:lpstr>Impact of COVID-19 on India’s Supply Chain for FP Commodities and Services (1/2) </vt:lpstr>
      <vt:lpstr>Impact of COVID-19 on India’s Supply Chain for FP Commodities and Services (2/2) </vt:lpstr>
      <vt:lpstr>Estimated Changes by Indian Supply Chain Stakeholders in FP Products Usage by Methods Before and During the Pandemic</vt:lpstr>
      <vt:lpstr>Support from Various Development Partners </vt:lpstr>
      <vt:lpstr>Results</vt:lpstr>
      <vt:lpstr>Recommendations</vt:lpstr>
      <vt:lpstr>Conclusion  </vt:lpstr>
      <vt:lpstr>Program Outcomes (rate how your course addresses the POs by giving a score of 1,2,3-                            1: Slight (Low) 2: Moderate (Medium) 3: Substantial (High)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to Map Existing Supply Chain Mechanism for the Family Planning Commodities and Comprehensive Abortion Care Services in India</dc:title>
  <dc:creator>Dr Pallavi</dc:creator>
  <cp:lastModifiedBy>Gangil, Pallavi EX1</cp:lastModifiedBy>
  <cp:revision>64</cp:revision>
  <dcterms:created xsi:type="dcterms:W3CDTF">2021-06-09T07:49:07Z</dcterms:created>
  <dcterms:modified xsi:type="dcterms:W3CDTF">2021-06-18T05:35:04Z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