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82" r:id="rId2"/>
    <p:sldId id="257" r:id="rId3"/>
    <p:sldId id="283" r:id="rId4"/>
    <p:sldId id="258" r:id="rId5"/>
    <p:sldId id="309" r:id="rId6"/>
    <p:sldId id="308" r:id="rId7"/>
    <p:sldId id="310" r:id="rId8"/>
    <p:sldId id="285" r:id="rId9"/>
    <p:sldId id="286" r:id="rId10"/>
    <p:sldId id="291" r:id="rId11"/>
    <p:sldId id="284" r:id="rId12"/>
    <p:sldId id="287" r:id="rId13"/>
    <p:sldId id="288" r:id="rId14"/>
    <p:sldId id="289" r:id="rId15"/>
    <p:sldId id="290" r:id="rId16"/>
    <p:sldId id="292" r:id="rId17"/>
    <p:sldId id="293" r:id="rId18"/>
    <p:sldId id="294" r:id="rId19"/>
    <p:sldId id="295" r:id="rId20"/>
    <p:sldId id="307" r:id="rId21"/>
    <p:sldId id="297" r:id="rId22"/>
    <p:sldId id="296" r:id="rId23"/>
    <p:sldId id="298" r:id="rId24"/>
    <p:sldId id="265" r:id="rId25"/>
    <p:sldId id="266" r:id="rId26"/>
    <p:sldId id="267" r:id="rId27"/>
    <p:sldId id="299" r:id="rId28"/>
    <p:sldId id="300" r:id="rId29"/>
    <p:sldId id="302" r:id="rId30"/>
    <p:sldId id="303" r:id="rId31"/>
    <p:sldId id="304" r:id="rId32"/>
    <p:sldId id="305" r:id="rId33"/>
    <p:sldId id="306" r:id="rId34"/>
    <p:sldId id="279" r:id="rId35"/>
    <p:sldId id="281" r:id="rId36"/>
    <p:sldId id="270" r:id="rId37"/>
    <p:sldId id="26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0C55BE-C0C8-4FB7-A53E-E47CB20DD10C}" v="145" dt="2025-06-19T06:34:24.8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38" d="100"/>
          <a:sy n="38" d="100"/>
        </p:scale>
        <p:origin x="60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itasigroha179@gmail.com" userId="753e4a89b46a7bb7" providerId="LiveId" clId="{5A0C55BE-C0C8-4FB7-A53E-E47CB20DD10C}"/>
    <pc:docChg chg="undo custSel addSld delSld modSld sldOrd">
      <pc:chgData name="ankitasigroha179@gmail.com" userId="753e4a89b46a7bb7" providerId="LiveId" clId="{5A0C55BE-C0C8-4FB7-A53E-E47CB20DD10C}" dt="2025-06-22T13:29:35.323" v="5940" actId="20577"/>
      <pc:docMkLst>
        <pc:docMk/>
      </pc:docMkLst>
      <pc:sldChg chg="addSp delSp modSp mod">
        <pc:chgData name="ankitasigroha179@gmail.com" userId="753e4a89b46a7bb7" providerId="LiveId" clId="{5A0C55BE-C0C8-4FB7-A53E-E47CB20DD10C}" dt="2025-06-19T03:46:39.399" v="4739" actId="14100"/>
        <pc:sldMkLst>
          <pc:docMk/>
          <pc:sldMk cId="2861094314" sldId="257"/>
        </pc:sldMkLst>
        <pc:spChg chg="mod">
          <ac:chgData name="ankitasigroha179@gmail.com" userId="753e4a89b46a7bb7" providerId="LiveId" clId="{5A0C55BE-C0C8-4FB7-A53E-E47CB20DD10C}" dt="2025-06-19T03:43:51.849" v="4710" actId="2711"/>
          <ac:spMkLst>
            <pc:docMk/>
            <pc:sldMk cId="2861094314" sldId="257"/>
            <ac:spMk id="2" creationId="{E2872094-D36A-007C-818C-6DC4FC39F74F}"/>
          </ac:spMkLst>
        </pc:spChg>
        <pc:picChg chg="add mod">
          <ac:chgData name="ankitasigroha179@gmail.com" userId="753e4a89b46a7bb7" providerId="LiveId" clId="{5A0C55BE-C0C8-4FB7-A53E-E47CB20DD10C}" dt="2025-06-19T03:43:39.831" v="4708"/>
          <ac:picMkLst>
            <pc:docMk/>
            <pc:sldMk cId="2861094314" sldId="257"/>
            <ac:picMk id="7" creationId="{D42C730E-4626-44CB-F287-A245E3565D37}"/>
          </ac:picMkLst>
        </pc:picChg>
        <pc:picChg chg="add mod">
          <ac:chgData name="ankitasigroha179@gmail.com" userId="753e4a89b46a7bb7" providerId="LiveId" clId="{5A0C55BE-C0C8-4FB7-A53E-E47CB20DD10C}" dt="2025-06-19T03:46:39.399" v="4739" actId="14100"/>
          <ac:picMkLst>
            <pc:docMk/>
            <pc:sldMk cId="2861094314" sldId="257"/>
            <ac:picMk id="9" creationId="{2B78F9ED-2347-EDF0-9648-0434DA6A0365}"/>
          </ac:picMkLst>
        </pc:picChg>
        <pc:picChg chg="add mod">
          <ac:chgData name="ankitasigroha179@gmail.com" userId="753e4a89b46a7bb7" providerId="LiveId" clId="{5A0C55BE-C0C8-4FB7-A53E-E47CB20DD10C}" dt="2025-06-19T03:46:09.722" v="4735" actId="14100"/>
          <ac:picMkLst>
            <pc:docMk/>
            <pc:sldMk cId="2861094314" sldId="257"/>
            <ac:picMk id="11" creationId="{34F4BBB9-7A48-C0E4-4D95-9139C2F1D2F0}"/>
          </ac:picMkLst>
        </pc:picChg>
      </pc:sldChg>
      <pc:sldChg chg="modSp mod">
        <pc:chgData name="ankitasigroha179@gmail.com" userId="753e4a89b46a7bb7" providerId="LiveId" clId="{5A0C55BE-C0C8-4FB7-A53E-E47CB20DD10C}" dt="2025-06-18T14:55:31.580" v="3540" actId="113"/>
        <pc:sldMkLst>
          <pc:docMk/>
          <pc:sldMk cId="920748631" sldId="258"/>
        </pc:sldMkLst>
        <pc:spChg chg="mod">
          <ac:chgData name="ankitasigroha179@gmail.com" userId="753e4a89b46a7bb7" providerId="LiveId" clId="{5A0C55BE-C0C8-4FB7-A53E-E47CB20DD10C}" dt="2025-06-18T14:55:31.580" v="3540" actId="113"/>
          <ac:spMkLst>
            <pc:docMk/>
            <pc:sldMk cId="920748631" sldId="258"/>
            <ac:spMk id="2" creationId="{822BE1B4-2C1F-B3E1-8616-D38FA1572EFE}"/>
          </ac:spMkLst>
        </pc:spChg>
        <pc:spChg chg="mod">
          <ac:chgData name="ankitasigroha179@gmail.com" userId="753e4a89b46a7bb7" providerId="LiveId" clId="{5A0C55BE-C0C8-4FB7-A53E-E47CB20DD10C}" dt="2025-06-18T13:33:13.015" v="2401" actId="255"/>
          <ac:spMkLst>
            <pc:docMk/>
            <pc:sldMk cId="920748631" sldId="258"/>
            <ac:spMk id="4" creationId="{04621333-F341-957A-DB48-078528F3C7F2}"/>
          </ac:spMkLst>
        </pc:spChg>
      </pc:sldChg>
      <pc:sldChg chg="del">
        <pc:chgData name="ankitasigroha179@gmail.com" userId="753e4a89b46a7bb7" providerId="LiveId" clId="{5A0C55BE-C0C8-4FB7-A53E-E47CB20DD10C}" dt="2025-06-18T06:10:10.853" v="314" actId="2696"/>
        <pc:sldMkLst>
          <pc:docMk/>
          <pc:sldMk cId="1373306154" sldId="262"/>
        </pc:sldMkLst>
      </pc:sldChg>
      <pc:sldChg chg="del">
        <pc:chgData name="ankitasigroha179@gmail.com" userId="753e4a89b46a7bb7" providerId="LiveId" clId="{5A0C55BE-C0C8-4FB7-A53E-E47CB20DD10C}" dt="2025-06-18T06:10:18.874" v="317" actId="2696"/>
        <pc:sldMkLst>
          <pc:docMk/>
          <pc:sldMk cId="1911276768" sldId="263"/>
        </pc:sldMkLst>
      </pc:sldChg>
      <pc:sldChg chg="del">
        <pc:chgData name="ankitasigroha179@gmail.com" userId="753e4a89b46a7bb7" providerId="LiveId" clId="{5A0C55BE-C0C8-4FB7-A53E-E47CB20DD10C}" dt="2025-06-18T06:10:23.493" v="318" actId="2696"/>
        <pc:sldMkLst>
          <pc:docMk/>
          <pc:sldMk cId="1498613200" sldId="264"/>
        </pc:sldMkLst>
      </pc:sldChg>
      <pc:sldChg chg="addSp delSp modSp mod">
        <pc:chgData name="ankitasigroha179@gmail.com" userId="753e4a89b46a7bb7" providerId="LiveId" clId="{5A0C55BE-C0C8-4FB7-A53E-E47CB20DD10C}" dt="2025-06-19T05:17:40.815" v="5482"/>
        <pc:sldMkLst>
          <pc:docMk/>
          <pc:sldMk cId="2616270879" sldId="265"/>
        </pc:sldMkLst>
        <pc:spChg chg="mod">
          <ac:chgData name="ankitasigroha179@gmail.com" userId="753e4a89b46a7bb7" providerId="LiveId" clId="{5A0C55BE-C0C8-4FB7-A53E-E47CB20DD10C}" dt="2025-06-18T18:31:13.880" v="3900"/>
          <ac:spMkLst>
            <pc:docMk/>
            <pc:sldMk cId="2616270879" sldId="265"/>
            <ac:spMk id="2" creationId="{40D59676-68AE-B31D-2B17-777B3CE4CB84}"/>
          </ac:spMkLst>
        </pc:spChg>
        <pc:spChg chg="mod">
          <ac:chgData name="ankitasigroha179@gmail.com" userId="753e4a89b46a7bb7" providerId="LiveId" clId="{5A0C55BE-C0C8-4FB7-A53E-E47CB20DD10C}" dt="2025-06-19T05:17:40.815" v="5482"/>
          <ac:spMkLst>
            <pc:docMk/>
            <pc:sldMk cId="2616270879" sldId="265"/>
            <ac:spMk id="3" creationId="{069AE405-828D-19A8-A3BF-17A9B1F9E370}"/>
          </ac:spMkLst>
        </pc:spChg>
        <pc:picChg chg="add mod">
          <ac:chgData name="ankitasigroha179@gmail.com" userId="753e4a89b46a7bb7" providerId="LiveId" clId="{5A0C55BE-C0C8-4FB7-A53E-E47CB20DD10C}" dt="2025-06-18T18:28:49.923" v="3856"/>
          <ac:picMkLst>
            <pc:docMk/>
            <pc:sldMk cId="2616270879" sldId="265"/>
            <ac:picMk id="7" creationId="{82199D2A-03BB-726E-7DA3-2841FA8D8A81}"/>
          </ac:picMkLst>
        </pc:picChg>
      </pc:sldChg>
      <pc:sldChg chg="addSp delSp modSp mod">
        <pc:chgData name="ankitasigroha179@gmail.com" userId="753e4a89b46a7bb7" providerId="LiveId" clId="{5A0C55BE-C0C8-4FB7-A53E-E47CB20DD10C}" dt="2025-06-18T18:58:02.369" v="3975" actId="2710"/>
        <pc:sldMkLst>
          <pc:docMk/>
          <pc:sldMk cId="2388368187" sldId="266"/>
        </pc:sldMkLst>
        <pc:spChg chg="mod">
          <ac:chgData name="ankitasigroha179@gmail.com" userId="753e4a89b46a7bb7" providerId="LiveId" clId="{5A0C55BE-C0C8-4FB7-A53E-E47CB20DD10C}" dt="2025-06-18T18:32:05.490" v="3946" actId="255"/>
          <ac:spMkLst>
            <pc:docMk/>
            <pc:sldMk cId="2388368187" sldId="266"/>
            <ac:spMk id="2" creationId="{40D59676-68AE-B31D-2B17-777B3CE4CB84}"/>
          </ac:spMkLst>
        </pc:spChg>
        <pc:spChg chg="mod">
          <ac:chgData name="ankitasigroha179@gmail.com" userId="753e4a89b46a7bb7" providerId="LiveId" clId="{5A0C55BE-C0C8-4FB7-A53E-E47CB20DD10C}" dt="2025-06-18T18:58:02.369" v="3975" actId="2710"/>
          <ac:spMkLst>
            <pc:docMk/>
            <pc:sldMk cId="2388368187" sldId="266"/>
            <ac:spMk id="3" creationId="{069AE405-828D-19A8-A3BF-17A9B1F9E370}"/>
          </ac:spMkLst>
        </pc:spChg>
        <pc:picChg chg="add mod">
          <ac:chgData name="ankitasigroha179@gmail.com" userId="753e4a89b46a7bb7" providerId="LiveId" clId="{5A0C55BE-C0C8-4FB7-A53E-E47CB20DD10C}" dt="2025-06-18T18:28:55.497" v="3857"/>
          <ac:picMkLst>
            <pc:docMk/>
            <pc:sldMk cId="2388368187" sldId="266"/>
            <ac:picMk id="7" creationId="{8110FD0B-0A06-4931-4753-F05180C38016}"/>
          </ac:picMkLst>
        </pc:picChg>
      </pc:sldChg>
      <pc:sldChg chg="addSp delSp modSp mod">
        <pc:chgData name="ankitasigroha179@gmail.com" userId="753e4a89b46a7bb7" providerId="LiveId" clId="{5A0C55BE-C0C8-4FB7-A53E-E47CB20DD10C}" dt="2025-06-19T05:26:20.757" v="5484" actId="1076"/>
        <pc:sldMkLst>
          <pc:docMk/>
          <pc:sldMk cId="1644327927" sldId="267"/>
        </pc:sldMkLst>
        <pc:spChg chg="mod">
          <ac:chgData name="ankitasigroha179@gmail.com" userId="753e4a89b46a7bb7" providerId="LiveId" clId="{5A0C55BE-C0C8-4FB7-A53E-E47CB20DD10C}" dt="2025-06-18T19:14:11.305" v="3998" actId="255"/>
          <ac:spMkLst>
            <pc:docMk/>
            <pc:sldMk cId="1644327927" sldId="267"/>
            <ac:spMk id="2" creationId="{4D865BDE-C1E4-2068-7ED7-1D9DDC4B3A10}"/>
          </ac:spMkLst>
        </pc:spChg>
        <pc:spChg chg="mod">
          <ac:chgData name="ankitasigroha179@gmail.com" userId="753e4a89b46a7bb7" providerId="LiveId" clId="{5A0C55BE-C0C8-4FB7-A53E-E47CB20DD10C}" dt="2025-06-19T05:26:20.757" v="5484" actId="1076"/>
          <ac:spMkLst>
            <pc:docMk/>
            <pc:sldMk cId="1644327927" sldId="267"/>
            <ac:spMk id="3" creationId="{C37621F9-57FC-03A7-2EE3-925A45765D10}"/>
          </ac:spMkLst>
        </pc:spChg>
        <pc:picChg chg="add mod">
          <ac:chgData name="ankitasigroha179@gmail.com" userId="753e4a89b46a7bb7" providerId="LiveId" clId="{5A0C55BE-C0C8-4FB7-A53E-E47CB20DD10C}" dt="2025-06-18T18:33:29.951" v="3952"/>
          <ac:picMkLst>
            <pc:docMk/>
            <pc:sldMk cId="1644327927" sldId="267"/>
            <ac:picMk id="7" creationId="{40E60C2B-DDB7-FBDF-32F0-7CE653F4AF51}"/>
          </ac:picMkLst>
        </pc:picChg>
      </pc:sldChg>
      <pc:sldChg chg="delSp mod">
        <pc:chgData name="ankitasigroha179@gmail.com" userId="753e4a89b46a7bb7" providerId="LiveId" clId="{5A0C55BE-C0C8-4FB7-A53E-E47CB20DD10C}" dt="2025-06-19T02:09:45.566" v="4706" actId="478"/>
        <pc:sldMkLst>
          <pc:docMk/>
          <pc:sldMk cId="748368292" sldId="268"/>
        </pc:sldMkLst>
      </pc:sldChg>
      <pc:sldChg chg="addSp delSp modSp mod">
        <pc:chgData name="ankitasigroha179@gmail.com" userId="753e4a89b46a7bb7" providerId="LiveId" clId="{5A0C55BE-C0C8-4FB7-A53E-E47CB20DD10C}" dt="2025-06-19T02:09:20.271" v="4704" actId="14100"/>
        <pc:sldMkLst>
          <pc:docMk/>
          <pc:sldMk cId="2333934579" sldId="270"/>
        </pc:sldMkLst>
        <pc:spChg chg="mod">
          <ac:chgData name="ankitasigroha179@gmail.com" userId="753e4a89b46a7bb7" providerId="LiveId" clId="{5A0C55BE-C0C8-4FB7-A53E-E47CB20DD10C}" dt="2025-06-19T02:07:31.290" v="4680" actId="2711"/>
          <ac:spMkLst>
            <pc:docMk/>
            <pc:sldMk cId="2333934579" sldId="270"/>
            <ac:spMk id="2" creationId="{BC01393A-C23C-A11B-B552-8F3AB06E5AFD}"/>
          </ac:spMkLst>
        </pc:spChg>
        <pc:picChg chg="add mod">
          <ac:chgData name="ankitasigroha179@gmail.com" userId="753e4a89b46a7bb7" providerId="LiveId" clId="{5A0C55BE-C0C8-4FB7-A53E-E47CB20DD10C}" dt="2025-06-19T02:09:20.271" v="4704" actId="14100"/>
          <ac:picMkLst>
            <pc:docMk/>
            <pc:sldMk cId="2333934579" sldId="270"/>
            <ac:picMk id="7" creationId="{DA41DB45-B057-4440-76F6-DA401F7A7C95}"/>
          </ac:picMkLst>
        </pc:picChg>
        <pc:picChg chg="add mod">
          <ac:chgData name="ankitasigroha179@gmail.com" userId="753e4a89b46a7bb7" providerId="LiveId" clId="{5A0C55BE-C0C8-4FB7-A53E-E47CB20DD10C}" dt="2025-06-19T02:09:15.362" v="4703" actId="14100"/>
          <ac:picMkLst>
            <pc:docMk/>
            <pc:sldMk cId="2333934579" sldId="270"/>
            <ac:picMk id="8" creationId="{8970AEB5-A7B8-9309-BA45-252ACF0EAD73}"/>
          </ac:picMkLst>
        </pc:picChg>
      </pc:sldChg>
      <pc:sldChg chg="del">
        <pc:chgData name="ankitasigroha179@gmail.com" userId="753e4a89b46a7bb7" providerId="LiveId" clId="{5A0C55BE-C0C8-4FB7-A53E-E47CB20DD10C}" dt="2025-06-19T02:09:38.914" v="4705" actId="2696"/>
        <pc:sldMkLst>
          <pc:docMk/>
          <pc:sldMk cId="4112284290" sldId="271"/>
        </pc:sldMkLst>
      </pc:sldChg>
      <pc:sldChg chg="del">
        <pc:chgData name="ankitasigroha179@gmail.com" userId="753e4a89b46a7bb7" providerId="LiveId" clId="{5A0C55BE-C0C8-4FB7-A53E-E47CB20DD10C}" dt="2025-06-18T15:06:43.698" v="3600" actId="2696"/>
        <pc:sldMkLst>
          <pc:docMk/>
          <pc:sldMk cId="149243798" sldId="273"/>
        </pc:sldMkLst>
      </pc:sldChg>
      <pc:sldChg chg="addSp delSp modSp mod">
        <pc:chgData name="ankitasigroha179@gmail.com" userId="753e4a89b46a7bb7" providerId="LiveId" clId="{5A0C55BE-C0C8-4FB7-A53E-E47CB20DD10C}" dt="2025-06-18T19:36:27.308" v="4557" actId="1076"/>
        <pc:sldMkLst>
          <pc:docMk/>
          <pc:sldMk cId="3010019683" sldId="279"/>
        </pc:sldMkLst>
        <pc:spChg chg="mod">
          <ac:chgData name="ankitasigroha179@gmail.com" userId="753e4a89b46a7bb7" providerId="LiveId" clId="{5A0C55BE-C0C8-4FB7-A53E-E47CB20DD10C}" dt="2025-06-18T19:36:20.968" v="4556" actId="1076"/>
          <ac:spMkLst>
            <pc:docMk/>
            <pc:sldMk cId="3010019683" sldId="279"/>
            <ac:spMk id="12" creationId="{CB6A8A6A-C31E-4168-95CC-86F43D82D8D1}"/>
          </ac:spMkLst>
        </pc:spChg>
        <pc:spChg chg="mod">
          <ac:chgData name="ankitasigroha179@gmail.com" userId="753e4a89b46a7bb7" providerId="LiveId" clId="{5A0C55BE-C0C8-4FB7-A53E-E47CB20DD10C}" dt="2025-06-18T19:36:27.308" v="4557" actId="1076"/>
          <ac:spMkLst>
            <pc:docMk/>
            <pc:sldMk cId="3010019683" sldId="279"/>
            <ac:spMk id="13" creationId="{6F98C7EF-ECB1-2AE6-B838-EA4532057D45}"/>
          </ac:spMkLst>
        </pc:spChg>
        <pc:picChg chg="add mod">
          <ac:chgData name="ankitasigroha179@gmail.com" userId="753e4a89b46a7bb7" providerId="LiveId" clId="{5A0C55BE-C0C8-4FB7-A53E-E47CB20DD10C}" dt="2025-06-18T19:34:46.924" v="4542"/>
          <ac:picMkLst>
            <pc:docMk/>
            <pc:sldMk cId="3010019683" sldId="279"/>
            <ac:picMk id="2" creationId="{81584A45-42C2-CECC-A490-59D0AE693120}"/>
          </ac:picMkLst>
        </pc:picChg>
      </pc:sldChg>
      <pc:sldChg chg="del">
        <pc:chgData name="ankitasigroha179@gmail.com" userId="753e4a89b46a7bb7" providerId="LiveId" clId="{5A0C55BE-C0C8-4FB7-A53E-E47CB20DD10C}" dt="2025-06-19T02:09:59.035" v="4707" actId="2696"/>
        <pc:sldMkLst>
          <pc:docMk/>
          <pc:sldMk cId="3640904668" sldId="280"/>
        </pc:sldMkLst>
      </pc:sldChg>
      <pc:sldChg chg="addSp delSp modSp mod">
        <pc:chgData name="ankitasigroha179@gmail.com" userId="753e4a89b46a7bb7" providerId="LiveId" clId="{5A0C55BE-C0C8-4FB7-A53E-E47CB20DD10C}" dt="2025-06-19T02:06:14.873" v="4666" actId="14100"/>
        <pc:sldMkLst>
          <pc:docMk/>
          <pc:sldMk cId="2827723502" sldId="281"/>
        </pc:sldMkLst>
        <pc:spChg chg="mod">
          <ac:chgData name="ankitasigroha179@gmail.com" userId="753e4a89b46a7bb7" providerId="LiveId" clId="{5A0C55BE-C0C8-4FB7-A53E-E47CB20DD10C}" dt="2025-06-19T01:57:24.401" v="4589" actId="1076"/>
          <ac:spMkLst>
            <pc:docMk/>
            <pc:sldMk cId="2827723502" sldId="281"/>
            <ac:spMk id="13" creationId="{0C3D07A2-CE40-DDD5-F6D3-8D7C11AFBAF1}"/>
          </ac:spMkLst>
        </pc:spChg>
        <pc:picChg chg="add mod">
          <ac:chgData name="ankitasigroha179@gmail.com" userId="753e4a89b46a7bb7" providerId="LiveId" clId="{5A0C55BE-C0C8-4FB7-A53E-E47CB20DD10C}" dt="2025-06-19T02:05:14.742" v="4660" actId="14100"/>
          <ac:picMkLst>
            <pc:docMk/>
            <pc:sldMk cId="2827723502" sldId="281"/>
            <ac:picMk id="7" creationId="{22FA9362-3B3B-CAD3-AB47-BB2314FD733F}"/>
          </ac:picMkLst>
        </pc:picChg>
        <pc:picChg chg="add mod">
          <ac:chgData name="ankitasigroha179@gmail.com" userId="753e4a89b46a7bb7" providerId="LiveId" clId="{5A0C55BE-C0C8-4FB7-A53E-E47CB20DD10C}" dt="2025-06-19T02:05:48.386" v="4663" actId="14100"/>
          <ac:picMkLst>
            <pc:docMk/>
            <pc:sldMk cId="2827723502" sldId="281"/>
            <ac:picMk id="9" creationId="{B4C9E796-1BB9-8312-9498-1A2621419DBF}"/>
          </ac:picMkLst>
        </pc:picChg>
        <pc:picChg chg="add mod">
          <ac:chgData name="ankitasigroha179@gmail.com" userId="753e4a89b46a7bb7" providerId="LiveId" clId="{5A0C55BE-C0C8-4FB7-A53E-E47CB20DD10C}" dt="2025-06-19T02:06:14.873" v="4666" actId="14100"/>
          <ac:picMkLst>
            <pc:docMk/>
            <pc:sldMk cId="2827723502" sldId="281"/>
            <ac:picMk id="11" creationId="{0D8ECF6D-33AF-3D5E-1AD1-12F439C310BA}"/>
          </ac:picMkLst>
        </pc:picChg>
        <pc:picChg chg="add mod">
          <ac:chgData name="ankitasigroha179@gmail.com" userId="753e4a89b46a7bb7" providerId="LiveId" clId="{5A0C55BE-C0C8-4FB7-A53E-E47CB20DD10C}" dt="2025-06-19T01:56:55.356" v="4585"/>
          <ac:picMkLst>
            <pc:docMk/>
            <pc:sldMk cId="2827723502" sldId="281"/>
            <ac:picMk id="15" creationId="{21566169-FAF9-BE66-E78E-C5141B731BB2}"/>
          </ac:picMkLst>
        </pc:picChg>
      </pc:sldChg>
      <pc:sldChg chg="modSp mod">
        <pc:chgData name="ankitasigroha179@gmail.com" userId="753e4a89b46a7bb7" providerId="LiveId" clId="{5A0C55BE-C0C8-4FB7-A53E-E47CB20DD10C}" dt="2025-06-18T14:54:50.074" v="3527" actId="1036"/>
        <pc:sldMkLst>
          <pc:docMk/>
          <pc:sldMk cId="2403748597" sldId="282"/>
        </pc:sldMkLst>
        <pc:spChg chg="mod">
          <ac:chgData name="ankitasigroha179@gmail.com" userId="753e4a89b46a7bb7" providerId="LiveId" clId="{5A0C55BE-C0C8-4FB7-A53E-E47CB20DD10C}" dt="2025-06-18T13:17:01.205" v="2137" actId="14100"/>
          <ac:spMkLst>
            <pc:docMk/>
            <pc:sldMk cId="2403748597" sldId="282"/>
            <ac:spMk id="2" creationId="{6DFB18C4-B920-3C0A-3D0A-866ABBAC4E0D}"/>
          </ac:spMkLst>
        </pc:spChg>
        <pc:spChg chg="mod">
          <ac:chgData name="ankitasigroha179@gmail.com" userId="753e4a89b46a7bb7" providerId="LiveId" clId="{5A0C55BE-C0C8-4FB7-A53E-E47CB20DD10C}" dt="2025-06-18T14:54:50.074" v="3527" actId="1036"/>
          <ac:spMkLst>
            <pc:docMk/>
            <pc:sldMk cId="2403748597" sldId="282"/>
            <ac:spMk id="4" creationId="{5F8E649C-788A-84D9-86F0-54826F2539B9}"/>
          </ac:spMkLst>
        </pc:spChg>
      </pc:sldChg>
      <pc:sldChg chg="addSp delSp modSp mod setBg">
        <pc:chgData name="ankitasigroha179@gmail.com" userId="753e4a89b46a7bb7" providerId="LiveId" clId="{5A0C55BE-C0C8-4FB7-A53E-E47CB20DD10C}" dt="2025-06-18T14:55:37.152" v="3541" actId="113"/>
        <pc:sldMkLst>
          <pc:docMk/>
          <pc:sldMk cId="3734753937" sldId="283"/>
        </pc:sldMkLst>
        <pc:spChg chg="mod">
          <ac:chgData name="ankitasigroha179@gmail.com" userId="753e4a89b46a7bb7" providerId="LiveId" clId="{5A0C55BE-C0C8-4FB7-A53E-E47CB20DD10C}" dt="2025-06-18T14:55:37.152" v="3541" actId="113"/>
          <ac:spMkLst>
            <pc:docMk/>
            <pc:sldMk cId="3734753937" sldId="283"/>
            <ac:spMk id="2" creationId="{DF15762C-CB6B-0666-72B3-BD26563F30EA}"/>
          </ac:spMkLst>
        </pc:spChg>
        <pc:spChg chg="mod">
          <ac:chgData name="ankitasigroha179@gmail.com" userId="753e4a89b46a7bb7" providerId="LiveId" clId="{5A0C55BE-C0C8-4FB7-A53E-E47CB20DD10C}" dt="2025-06-18T13:29:31.779" v="2330" actId="255"/>
          <ac:spMkLst>
            <pc:docMk/>
            <pc:sldMk cId="3734753937" sldId="283"/>
            <ac:spMk id="4" creationId="{143B02EE-48E1-54A7-DDA2-6E886FC8AB77}"/>
          </ac:spMkLst>
        </pc:spChg>
      </pc:sldChg>
      <pc:sldChg chg="addSp delSp modSp mod">
        <pc:chgData name="ankitasigroha179@gmail.com" userId="753e4a89b46a7bb7" providerId="LiveId" clId="{5A0C55BE-C0C8-4FB7-A53E-E47CB20DD10C}" dt="2025-06-18T14:56:56.336" v="3559" actId="255"/>
        <pc:sldMkLst>
          <pc:docMk/>
          <pc:sldMk cId="3607583199" sldId="285"/>
        </pc:sldMkLst>
        <pc:spChg chg="mod">
          <ac:chgData name="ankitasigroha179@gmail.com" userId="753e4a89b46a7bb7" providerId="LiveId" clId="{5A0C55BE-C0C8-4FB7-A53E-E47CB20DD10C}" dt="2025-06-18T14:56:17.861" v="3547" actId="113"/>
          <ac:spMkLst>
            <pc:docMk/>
            <pc:sldMk cId="3607583199" sldId="285"/>
            <ac:spMk id="2" creationId="{C76B3C1F-B54C-A2D3-7140-C720446AD12F}"/>
          </ac:spMkLst>
        </pc:spChg>
        <pc:spChg chg="mod">
          <ac:chgData name="ankitasigroha179@gmail.com" userId="753e4a89b46a7bb7" providerId="LiveId" clId="{5A0C55BE-C0C8-4FB7-A53E-E47CB20DD10C}" dt="2025-06-18T14:56:56.336" v="3559" actId="255"/>
          <ac:spMkLst>
            <pc:docMk/>
            <pc:sldMk cId="3607583199" sldId="285"/>
            <ac:spMk id="3" creationId="{9F8E1A12-4B34-35E4-8ED6-D9C4C6A03F7F}"/>
          </ac:spMkLst>
        </pc:spChg>
      </pc:sldChg>
      <pc:sldChg chg="modSp mod">
        <pc:chgData name="ankitasigroha179@gmail.com" userId="753e4a89b46a7bb7" providerId="LiveId" clId="{5A0C55BE-C0C8-4FB7-A53E-E47CB20DD10C}" dt="2025-06-18T14:57:08.539" v="3560" actId="113"/>
        <pc:sldMkLst>
          <pc:docMk/>
          <pc:sldMk cId="4069847146" sldId="286"/>
        </pc:sldMkLst>
        <pc:spChg chg="mod">
          <ac:chgData name="ankitasigroha179@gmail.com" userId="753e4a89b46a7bb7" providerId="LiveId" clId="{5A0C55BE-C0C8-4FB7-A53E-E47CB20DD10C}" dt="2025-06-18T14:57:08.539" v="3560" actId="113"/>
          <ac:spMkLst>
            <pc:docMk/>
            <pc:sldMk cId="4069847146" sldId="286"/>
            <ac:spMk id="2" creationId="{705A3FE1-38D7-87A0-FA82-D61B9948D735}"/>
          </ac:spMkLst>
        </pc:spChg>
        <pc:spChg chg="mod">
          <ac:chgData name="ankitasigroha179@gmail.com" userId="753e4a89b46a7bb7" providerId="LiveId" clId="{5A0C55BE-C0C8-4FB7-A53E-E47CB20DD10C}" dt="2025-06-18T14:54:29.998" v="3524" actId="1076"/>
          <ac:spMkLst>
            <pc:docMk/>
            <pc:sldMk cId="4069847146" sldId="286"/>
            <ac:spMk id="3" creationId="{F333E1DB-2E47-86A1-77A1-D045A98D43A3}"/>
          </ac:spMkLst>
        </pc:spChg>
      </pc:sldChg>
      <pc:sldChg chg="modSp mod">
        <pc:chgData name="ankitasigroha179@gmail.com" userId="753e4a89b46a7bb7" providerId="LiveId" clId="{5A0C55BE-C0C8-4FB7-A53E-E47CB20DD10C}" dt="2025-06-19T04:27:02.152" v="4848" actId="20577"/>
        <pc:sldMkLst>
          <pc:docMk/>
          <pc:sldMk cId="3686985231" sldId="287"/>
        </pc:sldMkLst>
        <pc:spChg chg="mod">
          <ac:chgData name="ankitasigroha179@gmail.com" userId="753e4a89b46a7bb7" providerId="LiveId" clId="{5A0C55BE-C0C8-4FB7-A53E-E47CB20DD10C}" dt="2025-06-19T04:27:02.152" v="4848" actId="20577"/>
          <ac:spMkLst>
            <pc:docMk/>
            <pc:sldMk cId="3686985231" sldId="287"/>
            <ac:spMk id="3" creationId="{7676378D-8ED2-B86E-599B-64D950E9C76F}"/>
          </ac:spMkLst>
        </pc:spChg>
      </pc:sldChg>
      <pc:sldChg chg="modSp mod">
        <pc:chgData name="ankitasigroha179@gmail.com" userId="753e4a89b46a7bb7" providerId="LiveId" clId="{5A0C55BE-C0C8-4FB7-A53E-E47CB20DD10C}" dt="2025-06-19T04:34:35.147" v="4877" actId="20577"/>
        <pc:sldMkLst>
          <pc:docMk/>
          <pc:sldMk cId="2547271797" sldId="288"/>
        </pc:sldMkLst>
        <pc:spChg chg="mod">
          <ac:chgData name="ankitasigroha179@gmail.com" userId="753e4a89b46a7bb7" providerId="LiveId" clId="{5A0C55BE-C0C8-4FB7-A53E-E47CB20DD10C}" dt="2025-06-19T04:34:35.147" v="4877" actId="20577"/>
          <ac:spMkLst>
            <pc:docMk/>
            <pc:sldMk cId="2547271797" sldId="288"/>
            <ac:spMk id="3" creationId="{D05C154E-BE11-F93B-FA1F-66CA350A07E9}"/>
          </ac:spMkLst>
        </pc:spChg>
      </pc:sldChg>
      <pc:sldChg chg="modSp mod">
        <pc:chgData name="ankitasigroha179@gmail.com" userId="753e4a89b46a7bb7" providerId="LiveId" clId="{5A0C55BE-C0C8-4FB7-A53E-E47CB20DD10C}" dt="2025-06-19T04:35:16.469" v="4935" actId="20577"/>
        <pc:sldMkLst>
          <pc:docMk/>
          <pc:sldMk cId="3910749631" sldId="289"/>
        </pc:sldMkLst>
        <pc:spChg chg="mod">
          <ac:chgData name="ankitasigroha179@gmail.com" userId="753e4a89b46a7bb7" providerId="LiveId" clId="{5A0C55BE-C0C8-4FB7-A53E-E47CB20DD10C}" dt="2025-06-19T04:35:16.469" v="4935" actId="20577"/>
          <ac:spMkLst>
            <pc:docMk/>
            <pc:sldMk cId="3910749631" sldId="289"/>
            <ac:spMk id="3" creationId="{011D3810-62AC-BC46-E064-0038E8846A72}"/>
          </ac:spMkLst>
        </pc:spChg>
      </pc:sldChg>
      <pc:sldChg chg="modSp mod">
        <pc:chgData name="ankitasigroha179@gmail.com" userId="753e4a89b46a7bb7" providerId="LiveId" clId="{5A0C55BE-C0C8-4FB7-A53E-E47CB20DD10C}" dt="2025-06-22T13:29:35.323" v="5940" actId="20577"/>
        <pc:sldMkLst>
          <pc:docMk/>
          <pc:sldMk cId="2190782267" sldId="291"/>
        </pc:sldMkLst>
        <pc:spChg chg="mod">
          <ac:chgData name="ankitasigroha179@gmail.com" userId="753e4a89b46a7bb7" providerId="LiveId" clId="{5A0C55BE-C0C8-4FB7-A53E-E47CB20DD10C}" dt="2025-06-18T14:57:18.678" v="3563" actId="113"/>
          <ac:spMkLst>
            <pc:docMk/>
            <pc:sldMk cId="2190782267" sldId="291"/>
            <ac:spMk id="2" creationId="{0A78A026-ABC4-0D6C-61FD-4C0FF0BAC7AD}"/>
          </ac:spMkLst>
        </pc:spChg>
        <pc:spChg chg="mod">
          <ac:chgData name="ankitasigroha179@gmail.com" userId="753e4a89b46a7bb7" providerId="LiveId" clId="{5A0C55BE-C0C8-4FB7-A53E-E47CB20DD10C}" dt="2025-06-22T13:29:35.323" v="5940" actId="20577"/>
          <ac:spMkLst>
            <pc:docMk/>
            <pc:sldMk cId="2190782267" sldId="291"/>
            <ac:spMk id="3" creationId="{6BEE9D6B-4C54-2167-25F5-6F801766E0EB}"/>
          </ac:spMkLst>
        </pc:spChg>
      </pc:sldChg>
      <pc:sldChg chg="modSp mod">
        <pc:chgData name="ankitasigroha179@gmail.com" userId="753e4a89b46a7bb7" providerId="LiveId" clId="{5A0C55BE-C0C8-4FB7-A53E-E47CB20DD10C}" dt="2025-06-18T15:01:03.158" v="3584" actId="255"/>
        <pc:sldMkLst>
          <pc:docMk/>
          <pc:sldMk cId="3294822720" sldId="294"/>
        </pc:sldMkLst>
        <pc:spChg chg="mod">
          <ac:chgData name="ankitasigroha179@gmail.com" userId="753e4a89b46a7bb7" providerId="LiveId" clId="{5A0C55BE-C0C8-4FB7-A53E-E47CB20DD10C}" dt="2025-06-18T15:01:03.158" v="3584" actId="255"/>
          <ac:spMkLst>
            <pc:docMk/>
            <pc:sldMk cId="3294822720" sldId="294"/>
            <ac:spMk id="3" creationId="{BDC4254E-60BE-7D29-1AF1-26E33C2E6E2F}"/>
          </ac:spMkLst>
        </pc:spChg>
      </pc:sldChg>
      <pc:sldChg chg="addSp delSp modSp add mod setBg">
        <pc:chgData name="ankitasigroha179@gmail.com" userId="753e4a89b46a7bb7" providerId="LiveId" clId="{5A0C55BE-C0C8-4FB7-A53E-E47CB20DD10C}" dt="2025-06-18T15:01:30.936" v="3585" actId="14100"/>
        <pc:sldMkLst>
          <pc:docMk/>
          <pc:sldMk cId="3031819760" sldId="295"/>
        </pc:sldMkLst>
        <pc:spChg chg="mod">
          <ac:chgData name="ankitasigroha179@gmail.com" userId="753e4a89b46a7bb7" providerId="LiveId" clId="{5A0C55BE-C0C8-4FB7-A53E-E47CB20DD10C}" dt="2025-06-18T06:09:12.391" v="310" actId="1076"/>
          <ac:spMkLst>
            <pc:docMk/>
            <pc:sldMk cId="3031819760" sldId="295"/>
            <ac:spMk id="2" creationId="{85641166-F232-4E87-9FE8-69A91BA686CB}"/>
          </ac:spMkLst>
        </pc:spChg>
        <pc:spChg chg="mod">
          <ac:chgData name="ankitasigroha179@gmail.com" userId="753e4a89b46a7bb7" providerId="LiveId" clId="{5A0C55BE-C0C8-4FB7-A53E-E47CB20DD10C}" dt="2025-06-18T06:09:07.838" v="309" actId="1076"/>
          <ac:spMkLst>
            <pc:docMk/>
            <pc:sldMk cId="3031819760" sldId="295"/>
            <ac:spMk id="3" creationId="{8632DEA3-9E18-52B5-AF44-B653C0EE49D5}"/>
          </ac:spMkLst>
        </pc:spChg>
        <pc:spChg chg="add">
          <ac:chgData name="ankitasigroha179@gmail.com" userId="753e4a89b46a7bb7" providerId="LiveId" clId="{5A0C55BE-C0C8-4FB7-A53E-E47CB20DD10C}" dt="2025-06-18T06:08:22.176" v="299" actId="26606"/>
          <ac:spMkLst>
            <pc:docMk/>
            <pc:sldMk cId="3031819760" sldId="295"/>
            <ac:spMk id="11" creationId="{0E3596DD-156A-473E-9BB3-C6A29F7574E9}"/>
          </ac:spMkLst>
        </pc:spChg>
        <pc:spChg chg="add">
          <ac:chgData name="ankitasigroha179@gmail.com" userId="753e4a89b46a7bb7" providerId="LiveId" clId="{5A0C55BE-C0C8-4FB7-A53E-E47CB20DD10C}" dt="2025-06-18T06:08:22.176" v="299" actId="26606"/>
          <ac:spMkLst>
            <pc:docMk/>
            <pc:sldMk cId="3031819760" sldId="295"/>
            <ac:spMk id="13" creationId="{2C46C4D6-C474-4E92-B52E-944C1118F7B6}"/>
          </ac:spMkLst>
        </pc:spChg>
        <pc:picChg chg="mod ord">
          <ac:chgData name="ankitasigroha179@gmail.com" userId="753e4a89b46a7bb7" providerId="LiveId" clId="{5A0C55BE-C0C8-4FB7-A53E-E47CB20DD10C}" dt="2025-06-18T06:09:15.316" v="311" actId="1076"/>
          <ac:picMkLst>
            <pc:docMk/>
            <pc:sldMk cId="3031819760" sldId="295"/>
            <ac:picMk id="4" creationId="{159A8496-17BC-04EF-6B91-D3CF53F77A80}"/>
          </ac:picMkLst>
        </pc:picChg>
        <pc:picChg chg="add mod">
          <ac:chgData name="ankitasigroha179@gmail.com" userId="753e4a89b46a7bb7" providerId="LiveId" clId="{5A0C55BE-C0C8-4FB7-A53E-E47CB20DD10C}" dt="2025-06-18T15:01:30.936" v="3585" actId="14100"/>
          <ac:picMkLst>
            <pc:docMk/>
            <pc:sldMk cId="3031819760" sldId="295"/>
            <ac:picMk id="7" creationId="{4BCBDD27-2A07-503C-0670-9FA95441FAE9}"/>
          </ac:picMkLst>
        </pc:picChg>
      </pc:sldChg>
      <pc:sldChg chg="addSp delSp modSp add mod">
        <pc:chgData name="ankitasigroha179@gmail.com" userId="753e4a89b46a7bb7" providerId="LiveId" clId="{5A0C55BE-C0C8-4FB7-A53E-E47CB20DD10C}" dt="2025-06-19T06:34:19.150" v="5902" actId="27636"/>
        <pc:sldMkLst>
          <pc:docMk/>
          <pc:sldMk cId="3671483813" sldId="296"/>
        </pc:sldMkLst>
        <pc:spChg chg="mod">
          <ac:chgData name="ankitasigroha179@gmail.com" userId="753e4a89b46a7bb7" providerId="LiveId" clId="{5A0C55BE-C0C8-4FB7-A53E-E47CB20DD10C}" dt="2025-06-18T18:03:49.935" v="3824" actId="113"/>
          <ac:spMkLst>
            <pc:docMk/>
            <pc:sldMk cId="3671483813" sldId="296"/>
            <ac:spMk id="2" creationId="{7E82B47D-C4CA-3973-6797-1BE5FD8969B2}"/>
          </ac:spMkLst>
        </pc:spChg>
        <pc:spChg chg="add del mod">
          <ac:chgData name="ankitasigroha179@gmail.com" userId="753e4a89b46a7bb7" providerId="LiveId" clId="{5A0C55BE-C0C8-4FB7-A53E-E47CB20DD10C}" dt="2025-06-19T06:34:19.150" v="5902" actId="27636"/>
          <ac:spMkLst>
            <pc:docMk/>
            <pc:sldMk cId="3671483813" sldId="296"/>
            <ac:spMk id="3" creationId="{9C7D6BA6-B167-B9C6-B56D-65194D34CAA0}"/>
          </ac:spMkLst>
        </pc:spChg>
      </pc:sldChg>
      <pc:sldChg chg="modSp add mod ord">
        <pc:chgData name="ankitasigroha179@gmail.com" userId="753e4a89b46a7bb7" providerId="LiveId" clId="{5A0C55BE-C0C8-4FB7-A53E-E47CB20DD10C}" dt="2025-06-19T06:19:08.709" v="5770" actId="20577"/>
        <pc:sldMkLst>
          <pc:docMk/>
          <pc:sldMk cId="3022682322" sldId="297"/>
        </pc:sldMkLst>
        <pc:spChg chg="mod">
          <ac:chgData name="ankitasigroha179@gmail.com" userId="753e4a89b46a7bb7" providerId="LiveId" clId="{5A0C55BE-C0C8-4FB7-A53E-E47CB20DD10C}" dt="2025-06-18T18:03:54.523" v="3825" actId="113"/>
          <ac:spMkLst>
            <pc:docMk/>
            <pc:sldMk cId="3022682322" sldId="297"/>
            <ac:spMk id="2" creationId="{AC0DBD94-F74F-7A96-D0C5-5F6EA1B85F81}"/>
          </ac:spMkLst>
        </pc:spChg>
        <pc:spChg chg="mod">
          <ac:chgData name="ankitasigroha179@gmail.com" userId="753e4a89b46a7bb7" providerId="LiveId" clId="{5A0C55BE-C0C8-4FB7-A53E-E47CB20DD10C}" dt="2025-06-19T06:19:08.709" v="5770" actId="20577"/>
          <ac:spMkLst>
            <pc:docMk/>
            <pc:sldMk cId="3022682322" sldId="297"/>
            <ac:spMk id="3" creationId="{A45020ED-4A98-082B-7733-2B4CE00D5420}"/>
          </ac:spMkLst>
        </pc:spChg>
      </pc:sldChg>
      <pc:sldChg chg="modSp add mod">
        <pc:chgData name="ankitasigroha179@gmail.com" userId="753e4a89b46a7bb7" providerId="LiveId" clId="{5A0C55BE-C0C8-4FB7-A53E-E47CB20DD10C}" dt="2025-06-19T06:34:33.122" v="5906" actId="27636"/>
        <pc:sldMkLst>
          <pc:docMk/>
          <pc:sldMk cId="3684919738" sldId="298"/>
        </pc:sldMkLst>
        <pc:spChg chg="mod">
          <ac:chgData name="ankitasigroha179@gmail.com" userId="753e4a89b46a7bb7" providerId="LiveId" clId="{5A0C55BE-C0C8-4FB7-A53E-E47CB20DD10C}" dt="2025-06-18T18:07:02.351" v="3849" actId="113"/>
          <ac:spMkLst>
            <pc:docMk/>
            <pc:sldMk cId="3684919738" sldId="298"/>
            <ac:spMk id="2" creationId="{4964EFF6-AED9-CEE7-9CA6-C0BF9E94ED39}"/>
          </ac:spMkLst>
        </pc:spChg>
        <pc:spChg chg="mod">
          <ac:chgData name="ankitasigroha179@gmail.com" userId="753e4a89b46a7bb7" providerId="LiveId" clId="{5A0C55BE-C0C8-4FB7-A53E-E47CB20DD10C}" dt="2025-06-19T06:34:33.122" v="5906" actId="27636"/>
          <ac:spMkLst>
            <pc:docMk/>
            <pc:sldMk cId="3684919738" sldId="298"/>
            <ac:spMk id="3" creationId="{B95E4D6E-1785-B2CC-8023-797DD19C9B99}"/>
          </ac:spMkLst>
        </pc:spChg>
      </pc:sldChg>
      <pc:sldChg chg="modSp add mod setBg">
        <pc:chgData name="ankitasigroha179@gmail.com" userId="753e4a89b46a7bb7" providerId="LiveId" clId="{5A0C55BE-C0C8-4FB7-A53E-E47CB20DD10C}" dt="2025-06-18T19:27:19.800" v="4257" actId="20577"/>
        <pc:sldMkLst>
          <pc:docMk/>
          <pc:sldMk cId="4064112138" sldId="299"/>
        </pc:sldMkLst>
        <pc:spChg chg="mod">
          <ac:chgData name="ankitasigroha179@gmail.com" userId="753e4a89b46a7bb7" providerId="LiveId" clId="{5A0C55BE-C0C8-4FB7-A53E-E47CB20DD10C}" dt="2025-06-18T19:19:34.609" v="4008" actId="113"/>
          <ac:spMkLst>
            <pc:docMk/>
            <pc:sldMk cId="4064112138" sldId="299"/>
            <ac:spMk id="2" creationId="{C0895AC6-CCE4-4937-6A61-473F9C2E5878}"/>
          </ac:spMkLst>
        </pc:spChg>
        <pc:spChg chg="mod">
          <ac:chgData name="ankitasigroha179@gmail.com" userId="753e4a89b46a7bb7" providerId="LiveId" clId="{5A0C55BE-C0C8-4FB7-A53E-E47CB20DD10C}" dt="2025-06-18T19:27:19.800" v="4257" actId="20577"/>
          <ac:spMkLst>
            <pc:docMk/>
            <pc:sldMk cId="4064112138" sldId="299"/>
            <ac:spMk id="3" creationId="{B6825B02-B1BE-BEF4-9544-3AD8B2FF800D}"/>
          </ac:spMkLst>
        </pc:spChg>
      </pc:sldChg>
      <pc:sldChg chg="modSp add mod setBg">
        <pc:chgData name="ankitasigroha179@gmail.com" userId="753e4a89b46a7bb7" providerId="LiveId" clId="{5A0C55BE-C0C8-4FB7-A53E-E47CB20DD10C}" dt="2025-06-21T06:17:58.554" v="5907" actId="1076"/>
        <pc:sldMkLst>
          <pc:docMk/>
          <pc:sldMk cId="4118883798" sldId="300"/>
        </pc:sldMkLst>
        <pc:spChg chg="mod">
          <ac:chgData name="ankitasigroha179@gmail.com" userId="753e4a89b46a7bb7" providerId="LiveId" clId="{5A0C55BE-C0C8-4FB7-A53E-E47CB20DD10C}" dt="2025-06-18T19:27:35.413" v="4258" actId="113"/>
          <ac:spMkLst>
            <pc:docMk/>
            <pc:sldMk cId="4118883798" sldId="300"/>
            <ac:spMk id="2" creationId="{A6627AF3-0ABD-EC2F-9C49-2137B2653CE3}"/>
          </ac:spMkLst>
        </pc:spChg>
        <pc:spChg chg="mod">
          <ac:chgData name="ankitasigroha179@gmail.com" userId="753e4a89b46a7bb7" providerId="LiveId" clId="{5A0C55BE-C0C8-4FB7-A53E-E47CB20DD10C}" dt="2025-06-21T06:17:58.554" v="5907" actId="1076"/>
          <ac:spMkLst>
            <pc:docMk/>
            <pc:sldMk cId="4118883798" sldId="300"/>
            <ac:spMk id="3" creationId="{B69DFDF3-F97C-B83F-5CF1-B0D01B5E0385}"/>
          </ac:spMkLst>
        </pc:spChg>
      </pc:sldChg>
      <pc:sldChg chg="add del">
        <pc:chgData name="ankitasigroha179@gmail.com" userId="753e4a89b46a7bb7" providerId="LiveId" clId="{5A0C55BE-C0C8-4FB7-A53E-E47CB20DD10C}" dt="2025-06-18T05:43:43.394" v="155" actId="2696"/>
        <pc:sldMkLst>
          <pc:docMk/>
          <pc:sldMk cId="2512030489" sldId="301"/>
        </pc:sldMkLst>
      </pc:sldChg>
      <pc:sldChg chg="modSp add mod">
        <pc:chgData name="ankitasigroha179@gmail.com" userId="753e4a89b46a7bb7" providerId="LiveId" clId="{5A0C55BE-C0C8-4FB7-A53E-E47CB20DD10C}" dt="2025-06-18T19:27:41.490" v="4259" actId="113"/>
        <pc:sldMkLst>
          <pc:docMk/>
          <pc:sldMk cId="2393176019" sldId="302"/>
        </pc:sldMkLst>
        <pc:spChg chg="mod">
          <ac:chgData name="ankitasigroha179@gmail.com" userId="753e4a89b46a7bb7" providerId="LiveId" clId="{5A0C55BE-C0C8-4FB7-A53E-E47CB20DD10C}" dt="2025-06-18T19:27:41.490" v="4259" actId="113"/>
          <ac:spMkLst>
            <pc:docMk/>
            <pc:sldMk cId="2393176019" sldId="302"/>
            <ac:spMk id="2" creationId="{7AD68CAD-1D68-D31C-160E-A20BB2B16FDF}"/>
          </ac:spMkLst>
        </pc:spChg>
        <pc:spChg chg="mod">
          <ac:chgData name="ankitasigroha179@gmail.com" userId="753e4a89b46a7bb7" providerId="LiveId" clId="{5A0C55BE-C0C8-4FB7-A53E-E47CB20DD10C}" dt="2025-06-18T19:23:24.497" v="4085" actId="20577"/>
          <ac:spMkLst>
            <pc:docMk/>
            <pc:sldMk cId="2393176019" sldId="302"/>
            <ac:spMk id="3" creationId="{616D3188-5CBD-1DE4-2776-089E091AA0B4}"/>
          </ac:spMkLst>
        </pc:spChg>
      </pc:sldChg>
      <pc:sldChg chg="modSp add mod">
        <pc:chgData name="ankitasigroha179@gmail.com" userId="753e4a89b46a7bb7" providerId="LiveId" clId="{5A0C55BE-C0C8-4FB7-A53E-E47CB20DD10C}" dt="2025-06-18T19:27:47.394" v="4260" actId="113"/>
        <pc:sldMkLst>
          <pc:docMk/>
          <pc:sldMk cId="337510424" sldId="303"/>
        </pc:sldMkLst>
        <pc:spChg chg="mod">
          <ac:chgData name="ankitasigroha179@gmail.com" userId="753e4a89b46a7bb7" providerId="LiveId" clId="{5A0C55BE-C0C8-4FB7-A53E-E47CB20DD10C}" dt="2025-06-18T19:27:47.394" v="4260" actId="113"/>
          <ac:spMkLst>
            <pc:docMk/>
            <pc:sldMk cId="337510424" sldId="303"/>
            <ac:spMk id="2" creationId="{D086E68F-65FA-3A29-D409-3615EE934AF0}"/>
          </ac:spMkLst>
        </pc:spChg>
        <pc:spChg chg="mod">
          <ac:chgData name="ankitasigroha179@gmail.com" userId="753e4a89b46a7bb7" providerId="LiveId" clId="{5A0C55BE-C0C8-4FB7-A53E-E47CB20DD10C}" dt="2025-06-18T19:24:07.136" v="4123" actId="20577"/>
          <ac:spMkLst>
            <pc:docMk/>
            <pc:sldMk cId="337510424" sldId="303"/>
            <ac:spMk id="3" creationId="{D0554727-3FB4-F8AC-D1BE-D0BD22BAC874}"/>
          </ac:spMkLst>
        </pc:spChg>
      </pc:sldChg>
      <pc:sldChg chg="addSp delSp modSp add mod">
        <pc:chgData name="ankitasigroha179@gmail.com" userId="753e4a89b46a7bb7" providerId="LiveId" clId="{5A0C55BE-C0C8-4FB7-A53E-E47CB20DD10C}" dt="2025-06-18T19:27:54.871" v="4261" actId="113"/>
        <pc:sldMkLst>
          <pc:docMk/>
          <pc:sldMk cId="3395101022" sldId="304"/>
        </pc:sldMkLst>
        <pc:spChg chg="mod">
          <ac:chgData name="ankitasigroha179@gmail.com" userId="753e4a89b46a7bb7" providerId="LiveId" clId="{5A0C55BE-C0C8-4FB7-A53E-E47CB20DD10C}" dt="2025-06-18T19:27:54.871" v="4261" actId="113"/>
          <ac:spMkLst>
            <pc:docMk/>
            <pc:sldMk cId="3395101022" sldId="304"/>
            <ac:spMk id="2" creationId="{A0792F52-89B4-BA1B-B84A-ABD00082EAA6}"/>
          </ac:spMkLst>
        </pc:spChg>
        <pc:spChg chg="mod">
          <ac:chgData name="ankitasigroha179@gmail.com" userId="753e4a89b46a7bb7" providerId="LiveId" clId="{5A0C55BE-C0C8-4FB7-A53E-E47CB20DD10C}" dt="2025-06-18T19:24:42.875" v="4159" actId="20577"/>
          <ac:spMkLst>
            <pc:docMk/>
            <pc:sldMk cId="3395101022" sldId="304"/>
            <ac:spMk id="3" creationId="{417EB69D-2E47-D137-B07D-6E39943A1041}"/>
          </ac:spMkLst>
        </pc:spChg>
      </pc:sldChg>
      <pc:sldChg chg="modSp add mod">
        <pc:chgData name="ankitasigroha179@gmail.com" userId="753e4a89b46a7bb7" providerId="LiveId" clId="{5A0C55BE-C0C8-4FB7-A53E-E47CB20DD10C}" dt="2025-06-18T19:28:02.634" v="4262" actId="113"/>
        <pc:sldMkLst>
          <pc:docMk/>
          <pc:sldMk cId="1835233747" sldId="305"/>
        </pc:sldMkLst>
        <pc:spChg chg="mod">
          <ac:chgData name="ankitasigroha179@gmail.com" userId="753e4a89b46a7bb7" providerId="LiveId" clId="{5A0C55BE-C0C8-4FB7-A53E-E47CB20DD10C}" dt="2025-06-18T19:28:02.634" v="4262" actId="113"/>
          <ac:spMkLst>
            <pc:docMk/>
            <pc:sldMk cId="1835233747" sldId="305"/>
            <ac:spMk id="2" creationId="{13BEC72B-6E0A-7E92-39EB-AE19DB79A628}"/>
          </ac:spMkLst>
        </pc:spChg>
        <pc:spChg chg="mod">
          <ac:chgData name="ankitasigroha179@gmail.com" userId="753e4a89b46a7bb7" providerId="LiveId" clId="{5A0C55BE-C0C8-4FB7-A53E-E47CB20DD10C}" dt="2025-06-18T19:25:25.310" v="4201" actId="20577"/>
          <ac:spMkLst>
            <pc:docMk/>
            <pc:sldMk cId="1835233747" sldId="305"/>
            <ac:spMk id="3" creationId="{49BDE517-C31C-78DD-AAA9-205624C1F605}"/>
          </ac:spMkLst>
        </pc:spChg>
      </pc:sldChg>
      <pc:sldChg chg="modSp add mod">
        <pc:chgData name="ankitasigroha179@gmail.com" userId="753e4a89b46a7bb7" providerId="LiveId" clId="{5A0C55BE-C0C8-4FB7-A53E-E47CB20DD10C}" dt="2025-06-18T19:28:08.703" v="4263" actId="113"/>
        <pc:sldMkLst>
          <pc:docMk/>
          <pc:sldMk cId="1154060677" sldId="306"/>
        </pc:sldMkLst>
        <pc:spChg chg="mod">
          <ac:chgData name="ankitasigroha179@gmail.com" userId="753e4a89b46a7bb7" providerId="LiveId" clId="{5A0C55BE-C0C8-4FB7-A53E-E47CB20DD10C}" dt="2025-06-18T19:28:08.703" v="4263" actId="113"/>
          <ac:spMkLst>
            <pc:docMk/>
            <pc:sldMk cId="1154060677" sldId="306"/>
            <ac:spMk id="2" creationId="{72AE667B-D956-88D4-D299-1DAA34C36D16}"/>
          </ac:spMkLst>
        </pc:spChg>
        <pc:spChg chg="mod">
          <ac:chgData name="ankitasigroha179@gmail.com" userId="753e4a89b46a7bb7" providerId="LiveId" clId="{5A0C55BE-C0C8-4FB7-A53E-E47CB20DD10C}" dt="2025-06-18T19:26:32.626" v="4237" actId="20577"/>
          <ac:spMkLst>
            <pc:docMk/>
            <pc:sldMk cId="1154060677" sldId="306"/>
            <ac:spMk id="3" creationId="{AEA1E3B7-9215-21B2-8385-ADD0ED14AF2C}"/>
          </ac:spMkLst>
        </pc:spChg>
      </pc:sldChg>
      <pc:sldChg chg="add del">
        <pc:chgData name="ankitasigroha179@gmail.com" userId="753e4a89b46a7bb7" providerId="LiveId" clId="{5A0C55BE-C0C8-4FB7-A53E-E47CB20DD10C}" dt="2025-06-18T05:43:28.327" v="153" actId="2696"/>
        <pc:sldMkLst>
          <pc:docMk/>
          <pc:sldMk cId="709591807" sldId="307"/>
        </pc:sldMkLst>
      </pc:sldChg>
      <pc:sldChg chg="addSp delSp modSp add mod">
        <pc:chgData name="ankitasigroha179@gmail.com" userId="753e4a89b46a7bb7" providerId="LiveId" clId="{5A0C55BE-C0C8-4FB7-A53E-E47CB20DD10C}" dt="2025-06-19T04:37:58.759" v="4948" actId="20577"/>
        <pc:sldMkLst>
          <pc:docMk/>
          <pc:sldMk cId="2682992237" sldId="307"/>
        </pc:sldMkLst>
        <pc:spChg chg="mod">
          <ac:chgData name="ankitasigroha179@gmail.com" userId="753e4a89b46a7bb7" providerId="LiveId" clId="{5A0C55BE-C0C8-4FB7-A53E-E47CB20DD10C}" dt="2025-06-18T18:09:32.862" v="3852" actId="255"/>
          <ac:spMkLst>
            <pc:docMk/>
            <pc:sldMk cId="2682992237" sldId="307"/>
            <ac:spMk id="2" creationId="{CA139109-563E-1FE7-AC7A-16A7BD9E3DFA}"/>
          </ac:spMkLst>
        </pc:spChg>
        <pc:spChg chg="mod">
          <ac:chgData name="ankitasigroha179@gmail.com" userId="753e4a89b46a7bb7" providerId="LiveId" clId="{5A0C55BE-C0C8-4FB7-A53E-E47CB20DD10C}" dt="2025-06-19T04:37:58.759" v="4948" actId="20577"/>
          <ac:spMkLst>
            <pc:docMk/>
            <pc:sldMk cId="2682992237" sldId="307"/>
            <ac:spMk id="3" creationId="{BFA80FB8-80FF-B0BF-4496-F7AE5AE2D51E}"/>
          </ac:spMkLst>
        </pc:spChg>
        <pc:picChg chg="add mod">
          <ac:chgData name="ankitasigroha179@gmail.com" userId="753e4a89b46a7bb7" providerId="LiveId" clId="{5A0C55BE-C0C8-4FB7-A53E-E47CB20DD10C}" dt="2025-06-18T05:46:19.315" v="212"/>
          <ac:picMkLst>
            <pc:docMk/>
            <pc:sldMk cId="2682992237" sldId="307"/>
            <ac:picMk id="4" creationId="{C7D7E262-FE3D-E830-6162-1BBAB80EA530}"/>
          </ac:picMkLst>
        </pc:picChg>
      </pc:sldChg>
      <pc:sldChg chg="addSp delSp modSp new mod ord">
        <pc:chgData name="ankitasigroha179@gmail.com" userId="753e4a89b46a7bb7" providerId="LiveId" clId="{5A0C55BE-C0C8-4FB7-A53E-E47CB20DD10C}" dt="2025-06-19T05:39:14.508" v="5755" actId="20577"/>
        <pc:sldMkLst>
          <pc:docMk/>
          <pc:sldMk cId="1661904494" sldId="308"/>
        </pc:sldMkLst>
        <pc:spChg chg="mod">
          <ac:chgData name="ankitasigroha179@gmail.com" userId="753e4a89b46a7bb7" providerId="LiveId" clId="{5A0C55BE-C0C8-4FB7-A53E-E47CB20DD10C}" dt="2025-06-18T18:32:48.414" v="3951" actId="20577"/>
          <ac:spMkLst>
            <pc:docMk/>
            <pc:sldMk cId="1661904494" sldId="308"/>
            <ac:spMk id="2" creationId="{865DEDD6-87B1-FA82-0C1C-305598CF3BF0}"/>
          </ac:spMkLst>
        </pc:spChg>
        <pc:spChg chg="mod">
          <ac:chgData name="ankitasigroha179@gmail.com" userId="753e4a89b46a7bb7" providerId="LiveId" clId="{5A0C55BE-C0C8-4FB7-A53E-E47CB20DD10C}" dt="2025-06-19T05:39:14.508" v="5755" actId="20577"/>
          <ac:spMkLst>
            <pc:docMk/>
            <pc:sldMk cId="1661904494" sldId="308"/>
            <ac:spMk id="5" creationId="{9A75B978-C326-7F44-6BEE-2CE295D2F6B8}"/>
          </ac:spMkLst>
        </pc:spChg>
        <pc:graphicFrameChg chg="add mod ord modGraphic">
          <ac:chgData name="ankitasigroha179@gmail.com" userId="753e4a89b46a7bb7" providerId="LiveId" clId="{5A0C55BE-C0C8-4FB7-A53E-E47CB20DD10C}" dt="2025-06-19T05:39:06.633" v="5754" actId="1076"/>
          <ac:graphicFrameMkLst>
            <pc:docMk/>
            <pc:sldMk cId="1661904494" sldId="308"/>
            <ac:graphicFrameMk id="8" creationId="{E2664B9D-10CB-0144-49DA-333A529D65E7}"/>
          </ac:graphicFrameMkLst>
        </pc:graphicFrameChg>
      </pc:sldChg>
      <pc:sldChg chg="add del">
        <pc:chgData name="ankitasigroha179@gmail.com" userId="753e4a89b46a7bb7" providerId="LiveId" clId="{5A0C55BE-C0C8-4FB7-A53E-E47CB20DD10C}" dt="2025-06-18T06:10:15.597" v="316" actId="2890"/>
        <pc:sldMkLst>
          <pc:docMk/>
          <pc:sldMk cId="2860756072" sldId="308"/>
        </pc:sldMkLst>
      </pc:sldChg>
      <pc:sldChg chg="add del">
        <pc:chgData name="ankitasigroha179@gmail.com" userId="753e4a89b46a7bb7" providerId="LiveId" clId="{5A0C55BE-C0C8-4FB7-A53E-E47CB20DD10C}" dt="2025-06-18T05:43:32.558" v="154" actId="2696"/>
        <pc:sldMkLst>
          <pc:docMk/>
          <pc:sldMk cId="4191463687" sldId="308"/>
        </pc:sldMkLst>
      </pc:sldChg>
      <pc:sldChg chg="addSp delSp modSp new del mod">
        <pc:chgData name="ankitasigroha179@gmail.com" userId="753e4a89b46a7bb7" providerId="LiveId" clId="{5A0C55BE-C0C8-4FB7-A53E-E47CB20DD10C}" dt="2025-06-18T13:57:26.050" v="2529" actId="2696"/>
        <pc:sldMkLst>
          <pc:docMk/>
          <pc:sldMk cId="1373317573" sldId="309"/>
        </pc:sldMkLst>
      </pc:sldChg>
      <pc:sldChg chg="addSp delSp modSp new mod">
        <pc:chgData name="ankitasigroha179@gmail.com" userId="753e4a89b46a7bb7" providerId="LiveId" clId="{5A0C55BE-C0C8-4FB7-A53E-E47CB20DD10C}" dt="2025-06-19T04:11:43.064" v="4781" actId="478"/>
        <pc:sldMkLst>
          <pc:docMk/>
          <pc:sldMk cId="2884555047" sldId="309"/>
        </pc:sldMkLst>
        <pc:spChg chg="mod">
          <ac:chgData name="ankitasigroha179@gmail.com" userId="753e4a89b46a7bb7" providerId="LiveId" clId="{5A0C55BE-C0C8-4FB7-A53E-E47CB20DD10C}" dt="2025-06-18T14:55:47.087" v="3542" actId="255"/>
          <ac:spMkLst>
            <pc:docMk/>
            <pc:sldMk cId="2884555047" sldId="309"/>
            <ac:spMk id="2" creationId="{D44C22F9-0F2B-3FB1-E9A1-C6C3BC0C1023}"/>
          </ac:spMkLst>
        </pc:spChg>
        <pc:spChg chg="mod">
          <ac:chgData name="ankitasigroha179@gmail.com" userId="753e4a89b46a7bb7" providerId="LiveId" clId="{5A0C55BE-C0C8-4FB7-A53E-E47CB20DD10C}" dt="2025-06-19T04:11:36.923" v="4780" actId="20577"/>
          <ac:spMkLst>
            <pc:docMk/>
            <pc:sldMk cId="2884555047" sldId="309"/>
            <ac:spMk id="3" creationId="{648EFE62-9BC3-D4CC-0D78-5BF2CA6D4098}"/>
          </ac:spMkLst>
        </pc:spChg>
        <pc:picChg chg="add mod">
          <ac:chgData name="ankitasigroha179@gmail.com" userId="753e4a89b46a7bb7" providerId="LiveId" clId="{5A0C55BE-C0C8-4FB7-A53E-E47CB20DD10C}" dt="2025-06-18T13:57:46.315" v="2551"/>
          <ac:picMkLst>
            <pc:docMk/>
            <pc:sldMk cId="2884555047" sldId="309"/>
            <ac:picMk id="6" creationId="{9030997B-EF4D-3866-A8CD-E5D466EA6FD7}"/>
          </ac:picMkLst>
        </pc:picChg>
      </pc:sldChg>
      <pc:sldChg chg="new del">
        <pc:chgData name="ankitasigroha179@gmail.com" userId="753e4a89b46a7bb7" providerId="LiveId" clId="{5A0C55BE-C0C8-4FB7-A53E-E47CB20DD10C}" dt="2025-06-18T14:57:13.535" v="3562" actId="680"/>
        <pc:sldMkLst>
          <pc:docMk/>
          <pc:sldMk cId="2195260754" sldId="310"/>
        </pc:sldMkLst>
      </pc:sldChg>
      <pc:sldChg chg="delSp modSp add mod">
        <pc:chgData name="ankitasigroha179@gmail.com" userId="753e4a89b46a7bb7" providerId="LiveId" clId="{5A0C55BE-C0C8-4FB7-A53E-E47CB20DD10C}" dt="2025-06-19T05:39:19.856" v="5756" actId="478"/>
        <pc:sldMkLst>
          <pc:docMk/>
          <pc:sldMk cId="2477138000" sldId="310"/>
        </pc:sldMkLst>
        <pc:spChg chg="mod">
          <ac:chgData name="ankitasigroha179@gmail.com" userId="753e4a89b46a7bb7" providerId="LiveId" clId="{5A0C55BE-C0C8-4FB7-A53E-E47CB20DD10C}" dt="2025-06-19T05:38:45.721" v="5749" actId="1076"/>
          <ac:spMkLst>
            <pc:docMk/>
            <pc:sldMk cId="2477138000" sldId="310"/>
            <ac:spMk id="2" creationId="{6EAFE55E-5C26-B2F9-41CC-0370A3A8FEE8}"/>
          </ac:spMkLst>
        </pc:spChg>
        <pc:graphicFrameChg chg="mod modGraphic">
          <ac:chgData name="ankitasigroha179@gmail.com" userId="753e4a89b46a7bb7" providerId="LiveId" clId="{5A0C55BE-C0C8-4FB7-A53E-E47CB20DD10C}" dt="2025-06-19T05:38:40.536" v="5748" actId="1076"/>
          <ac:graphicFrameMkLst>
            <pc:docMk/>
            <pc:sldMk cId="2477138000" sldId="310"/>
            <ac:graphicFrameMk id="8" creationId="{F5B32B2A-5470-A310-4226-F0FD8B253E6E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22-06-2025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22-06-2025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22-06-2025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22-06-2025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22-06-2025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22-06-2025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22-06-2025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22-06-2025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22-06-2025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22-06-2025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22-06-2025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22-06-2025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22-06-2025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ocs.google.com/spreadsheets/d/1kAc-iGnbAPSKQso2A0jGZxapFnBLRb5_/edit?usp=drive_link&amp;ouid=105034506894637946700&amp;rtpof=true&amp;sd=tru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ocs.google.com/spreadsheets/d/1P5Ekhcq2sIu21Liu9wvkc7wEJzWzcPYA/edit?usp=drive_link&amp;ouid=105034506894637946700&amp;rtpof=true&amp;sd=true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ocs.google.com/spreadsheets/d/1P5Ekhcq2sIu21Liu9wvkc7wEJzWzcPYA/edit?usp=drive_link&amp;ouid=105034506894637946700&amp;rtpof=true&amp;sd=true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news/item/01-02-2024-global-cancer-burden-growing--amidst-mounting-need-for-services" TargetMode="External"/><Relationship Id="rId2" Type="http://schemas.openxmlformats.org/officeDocument/2006/relationships/hyperlink" Target="https://www.who.int/news-room/fact-sheets/detail/cance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gco.iarc.fr/today/data/factsheets/populations/356-india-fact-sheets.pdf" TargetMode="External"/><Relationship Id="rId4" Type="http://schemas.openxmlformats.org/officeDocument/2006/relationships/hyperlink" Target="https://ncdirindia.org/All_Reports/Report_2020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ospi.gov.in/sites/default/files/announcements/Summary%20Analysis_Report_586_Health.pdf" TargetMode="External"/><Relationship Id="rId2" Type="http://schemas.openxmlformats.org/officeDocument/2006/relationships/hyperlink" Target="https://www.mospi.gov.in/sites/default/files/publication_reports/KI_Health_75th_Final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www.niti.gov.in/sites/default/files/2023-02/Health-Insurance-for-India%E2%80%99s-Missing-Middle_08-12-2021.pdf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B18C4-B920-3C0A-3D0A-866ABBAC4E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086" y="1392848"/>
            <a:ext cx="11146971" cy="316135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Economic Burden of Cancer Care in India from Household Perspective – A Scoping Review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IIHMR, Delhi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8E649C-788A-84D9-86F0-54826F2539B9}"/>
              </a:ext>
            </a:extLst>
          </p:cNvPr>
          <p:cNvSpPr txBox="1"/>
          <p:nvPr/>
        </p:nvSpPr>
        <p:spPr>
          <a:xfrm>
            <a:off x="9470571" y="4573451"/>
            <a:ext cx="24547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Prepared By: </a:t>
            </a:r>
          </a:p>
          <a:p>
            <a:pPr algn="l"/>
            <a:r>
              <a:rPr lang="en-IN" u="sng" dirty="0">
                <a:latin typeface="Arial" panose="020B0604020202020204" pitchFamily="34" charset="0"/>
                <a:cs typeface="Arial" panose="020B0604020202020204" pitchFamily="34" charset="0"/>
              </a:rPr>
              <a:t>Ankita </a:t>
            </a:r>
          </a:p>
          <a:p>
            <a:r>
              <a:rPr lang="en-IN" u="sng" dirty="0">
                <a:latin typeface="Arial" panose="020B0604020202020204" pitchFamily="34" charset="0"/>
                <a:cs typeface="Arial" panose="020B0604020202020204" pitchFamily="34" charset="0"/>
              </a:rPr>
              <a:t>PG/23/019</a:t>
            </a:r>
          </a:p>
          <a:p>
            <a:pPr algn="l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Under Supervision of:</a:t>
            </a:r>
          </a:p>
          <a:p>
            <a:pPr algn="l"/>
            <a:r>
              <a:rPr lang="en-IN" u="sng" dirty="0">
                <a:latin typeface="Arial" panose="020B0604020202020204" pitchFamily="34" charset="0"/>
                <a:cs typeface="Arial" panose="020B0604020202020204" pitchFamily="34" charset="0"/>
              </a:rPr>
              <a:t>Dr. Archana Thakur</a:t>
            </a:r>
          </a:p>
          <a:p>
            <a:pPr algn="l"/>
            <a:r>
              <a:rPr lang="en-IN" u="sng" dirty="0">
                <a:latin typeface="Arial" panose="020B0604020202020204" pitchFamily="34" charset="0"/>
                <a:cs typeface="Arial" panose="020B0604020202020204" pitchFamily="34" charset="0"/>
              </a:rPr>
              <a:t>IIHMR, Delhi</a:t>
            </a:r>
            <a:endParaRPr lang="en-IN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7D43F6-C362-B354-A03C-F4FA9B89F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48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6E859-5418-115D-4F5C-911C19839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8A026-ABC4-0D6C-61FD-4C0FF0BAC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E9D6B-4C54-2167-25F5-6F801766E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Search Strategy &amp; Study Selection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Database 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PubMed, </a:t>
            </a:r>
            <a:r>
              <a:rPr lang="en-IN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Cochrane Central Register of Controlled Trials (CENTRAL),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ProQuest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Key Concepts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Cancer  AND Household Expenditure AND India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Inclusion &amp; Exclusion Criteria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Screening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Title and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Abstract Screening [Tiab]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Full Text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Data Extraction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Data Collation &amp; Summarization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D3A085-C8ED-0924-468D-D14BE67D3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82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E0552-8E5C-38D7-85B5-823969C6F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EBAA8-6952-BF6C-1C0C-E164A05AD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052F5-1C6C-04C1-6E34-18B03A023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21159D-739D-5C72-450F-EFB39169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ED504C-F8C7-D81D-4E17-BD719949C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932715" cy="6857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EF6D28-BA53-B377-1CF7-F842972BB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029" y="0"/>
            <a:ext cx="657497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35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A9B20-591F-E047-7BE4-830E33F43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6378D-8ED2-B86E-599B-64D950E9C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1070771" cy="488178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Inclusion Criteria:</a:t>
            </a:r>
          </a:p>
          <a:p>
            <a:pPr>
              <a:lnSpc>
                <a:spcPct val="120000"/>
              </a:lnSpc>
            </a:pP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Studies focusing on household expenditure, out-of-pocket expenditure (OOPE), catastrophic health expenditure (CHE), or distress financing related to cancer care.</a:t>
            </a:r>
          </a:p>
          <a:p>
            <a:pPr>
              <a:lnSpc>
                <a:spcPct val="120000"/>
              </a:lnSpc>
            </a:pP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Household expenditure includes both </a:t>
            </a:r>
            <a:r>
              <a:rPr lang="en-IN" sz="7200" b="1" dirty="0">
                <a:latin typeface="Arial" panose="020B0604020202020204" pitchFamily="34" charset="0"/>
                <a:cs typeface="Arial" panose="020B0604020202020204" pitchFamily="34" charset="0"/>
              </a:rPr>
              <a:t>direct and indirect costs.</a:t>
            </a:r>
            <a:endParaRPr lang="en-IN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Direct costs are further classified into:</a:t>
            </a:r>
          </a:p>
          <a:p>
            <a:pPr lvl="1">
              <a:lnSpc>
                <a:spcPct val="120000"/>
              </a:lnSpc>
            </a:pPr>
            <a:r>
              <a:rPr lang="en-IN" sz="7200" b="1" dirty="0">
                <a:latin typeface="Arial" panose="020B0604020202020204" pitchFamily="34" charset="0"/>
                <a:cs typeface="Arial" panose="020B0604020202020204" pitchFamily="34" charset="0"/>
              </a:rPr>
              <a:t>Medical costs</a:t>
            </a: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: consultations, diagnostics, medications, treatments, etc.</a:t>
            </a:r>
          </a:p>
          <a:p>
            <a:pPr lvl="1">
              <a:lnSpc>
                <a:spcPct val="120000"/>
              </a:lnSpc>
            </a:pPr>
            <a:r>
              <a:rPr lang="en-IN" sz="7200" b="1" dirty="0">
                <a:latin typeface="Arial" panose="020B0604020202020204" pitchFamily="34" charset="0"/>
                <a:cs typeface="Arial" panose="020B0604020202020204" pitchFamily="34" charset="0"/>
              </a:rPr>
              <a:t>Non-medical costs</a:t>
            </a: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: transportation, food, accommodation, etc.</a:t>
            </a:r>
          </a:p>
          <a:p>
            <a:pPr>
              <a:lnSpc>
                <a:spcPct val="120000"/>
              </a:lnSpc>
            </a:pP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Indirect costs include loss of wages and productivity due to illness or psychosocial factors, insurance costs such as co-payments and deductibles.</a:t>
            </a:r>
          </a:p>
          <a:p>
            <a:pPr>
              <a:lnSpc>
                <a:spcPct val="120000"/>
              </a:lnSpc>
            </a:pP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Studies reporting a </a:t>
            </a:r>
            <a:r>
              <a:rPr lang="en-IN" sz="7200" b="1" dirty="0">
                <a:latin typeface="Arial" panose="020B0604020202020204" pitchFamily="34" charset="0"/>
                <a:cs typeface="Arial" panose="020B0604020202020204" pitchFamily="34" charset="0"/>
              </a:rPr>
              <a:t>confirmed diagnosis of cancer </a:t>
            </a: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will be eligible for inclusion.</a:t>
            </a:r>
          </a:p>
          <a:p>
            <a:pPr>
              <a:lnSpc>
                <a:spcPct val="120000"/>
              </a:lnSpc>
            </a:pPr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Studies that focus either solely on cancer or include cancer as a comorbidity will be considered.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C7C228-E479-80FA-986A-1A34C9E69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85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5FC51-8731-05F1-D080-5D0C62EAC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C154E-BE11-F93B-FA1F-66CA350A0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913"/>
            <a:ext cx="10885714" cy="435904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Inclusion Criteria:</a:t>
            </a:r>
          </a:p>
          <a:p>
            <a:pPr>
              <a:lnSpc>
                <a:spcPct val="120000"/>
              </a:lnSpc>
            </a:pP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Studies conducted in both </a:t>
            </a:r>
            <a:r>
              <a:rPr lang="en-IN" sz="2900" b="1" dirty="0">
                <a:latin typeface="Arial" panose="020B0604020202020204" pitchFamily="34" charset="0"/>
                <a:cs typeface="Arial" panose="020B0604020202020204" pitchFamily="34" charset="0"/>
              </a:rPr>
              <a:t>hospital-based and community-based settings </a:t>
            </a: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will be included.</a:t>
            </a:r>
            <a:endParaRPr lang="en-US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</a:pP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Studies must be conducted on populations based in </a:t>
            </a:r>
            <a:r>
              <a:rPr lang="en-IN" sz="2900" b="1" dirty="0"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20000"/>
              </a:lnSpc>
            </a:pP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Studies must be published in English.</a:t>
            </a:r>
          </a:p>
          <a:p>
            <a:pPr lvl="0">
              <a:lnSpc>
                <a:spcPct val="120000"/>
              </a:lnSpc>
            </a:pP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Only studies published in the </a:t>
            </a:r>
            <a:r>
              <a:rPr lang="en-IN" sz="2900" b="1" dirty="0">
                <a:latin typeface="Arial" panose="020B0604020202020204" pitchFamily="34" charset="0"/>
                <a:cs typeface="Arial" panose="020B0604020202020204" pitchFamily="34" charset="0"/>
              </a:rPr>
              <a:t>last 15 years (2010–2025) </a:t>
            </a: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will be included.</a:t>
            </a:r>
          </a:p>
          <a:p>
            <a:pPr lvl="0">
              <a:lnSpc>
                <a:spcPct val="120000"/>
              </a:lnSpc>
            </a:pP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The review will include </a:t>
            </a:r>
            <a:r>
              <a:rPr lang="en-IN" sz="2900" b="1" dirty="0">
                <a:latin typeface="Arial" panose="020B0604020202020204" pitchFamily="34" charset="0"/>
                <a:cs typeface="Arial" panose="020B0604020202020204" pitchFamily="34" charset="0"/>
              </a:rPr>
              <a:t>primary quantitative studies</a:t>
            </a: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, including:</a:t>
            </a:r>
          </a:p>
          <a:p>
            <a:pPr lvl="1">
              <a:lnSpc>
                <a:spcPct val="120000"/>
              </a:lnSpc>
            </a:pP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Observational designs: cross-sectional, case-control, and cohort studies.</a:t>
            </a:r>
          </a:p>
          <a:p>
            <a:pPr lvl="1">
              <a:lnSpc>
                <a:spcPct val="120000"/>
              </a:lnSpc>
            </a:pP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Experimental designs: RCTs, Quasi-experimental studies.</a:t>
            </a:r>
          </a:p>
          <a:p>
            <a:pPr lvl="0">
              <a:lnSpc>
                <a:spcPct val="120000"/>
              </a:lnSpc>
            </a:pP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Case series and economic evaluations related to cancer care will also be included.</a:t>
            </a:r>
          </a:p>
          <a:p>
            <a:pPr lvl="0">
              <a:lnSpc>
                <a:spcPct val="120000"/>
              </a:lnSpc>
            </a:pPr>
            <a:r>
              <a:rPr lang="en-IN" sz="2900" b="1" dirty="0">
                <a:latin typeface="Arial" panose="020B0604020202020204" pitchFamily="34" charset="0"/>
                <a:cs typeface="Arial" panose="020B0604020202020204" pitchFamily="34" charset="0"/>
              </a:rPr>
              <a:t>Abstracts</a:t>
            </a:r>
            <a:r>
              <a:rPr lang="en-IN" sz="2900" dirty="0">
                <a:latin typeface="Arial" panose="020B0604020202020204" pitchFamily="34" charset="0"/>
                <a:cs typeface="Arial" panose="020B0604020202020204" pitchFamily="34" charset="0"/>
              </a:rPr>
              <a:t> without full-text availability will be included if they contain sufficient data on household expenditure.</a:t>
            </a:r>
            <a:endParaRPr lang="en-US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6B4D4C-7925-7AE2-B85A-14B0B0A6B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71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4B8ED-D235-0A6A-FF25-9AC4429FD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D3810-62AC-BC46-E064-0038E8846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3100" b="1" dirty="0">
                <a:latin typeface="Arial" panose="020B0604020202020204" pitchFamily="34" charset="0"/>
                <a:cs typeface="Arial" panose="020B0604020202020204" pitchFamily="34" charset="0"/>
              </a:rPr>
              <a:t>Exclusion Criteria:</a:t>
            </a:r>
          </a:p>
          <a:p>
            <a:pPr lvl="0">
              <a:lnSpc>
                <a:spcPct val="120000"/>
              </a:lnSpc>
            </a:pP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Studies that focus solely on clinical outcomes without any economic or expenditure-related data.</a:t>
            </a:r>
          </a:p>
          <a:p>
            <a:pPr lvl="0">
              <a:lnSpc>
                <a:spcPct val="120000"/>
              </a:lnSpc>
            </a:pP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Studies analysing costs from the </a:t>
            </a:r>
            <a:r>
              <a:rPr lang="en-IN" sz="2600" b="1" dirty="0">
                <a:latin typeface="Arial" panose="020B0604020202020204" pitchFamily="34" charset="0"/>
                <a:cs typeface="Arial" panose="020B0604020202020204" pitchFamily="34" charset="0"/>
              </a:rPr>
              <a:t>health system perspective </a:t>
            </a: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will be excluded.</a:t>
            </a:r>
          </a:p>
          <a:p>
            <a:pPr lvl="0">
              <a:lnSpc>
                <a:spcPct val="120000"/>
              </a:lnSpc>
            </a:pP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Reports </a:t>
            </a:r>
            <a:r>
              <a:rPr lang="en-IN" sz="2600" b="1" dirty="0">
                <a:latin typeface="Arial" panose="020B0604020202020204" pitchFamily="34" charset="0"/>
                <a:cs typeface="Arial" panose="020B0604020202020204" pitchFamily="34" charset="0"/>
              </a:rPr>
              <a:t>lacking primary data</a:t>
            </a: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, such as policy briefs or expert opinions, will not be considered.</a:t>
            </a:r>
          </a:p>
          <a:p>
            <a:pPr lvl="0">
              <a:lnSpc>
                <a:spcPct val="120000"/>
              </a:lnSpc>
            </a:pP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Editorials, case reports, commentaries, letter to editor and narrative/systematic reviews will be excluded.</a:t>
            </a:r>
          </a:p>
          <a:p>
            <a:pPr lvl="0">
              <a:lnSpc>
                <a:spcPct val="120000"/>
              </a:lnSpc>
            </a:pP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Conference proceedings or presentations that do not report household expenditure data will be excluded.</a:t>
            </a:r>
          </a:p>
          <a:p>
            <a:pPr lvl="0">
              <a:lnSpc>
                <a:spcPct val="120000"/>
              </a:lnSpc>
            </a:pP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Abstracts that are:</a:t>
            </a:r>
          </a:p>
          <a:p>
            <a:pPr lvl="1">
              <a:lnSpc>
                <a:spcPct val="120000"/>
              </a:lnSpc>
            </a:pP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Not available as full text.</a:t>
            </a:r>
          </a:p>
          <a:p>
            <a:pPr lvl="1">
              <a:lnSpc>
                <a:spcPct val="120000"/>
              </a:lnSpc>
            </a:pP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Do not contain adequate data on household expenditure will be excluded.</a:t>
            </a:r>
          </a:p>
          <a:p>
            <a:pPr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097CCA-A514-71E2-C39F-CD41D6B68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49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0C276-3E20-DADB-43E5-FA8BDC355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DD40B-EE53-CA0C-1FF7-1924BCA7F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823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Screening: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Tiab Screening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Titles and abstracts of retrieved records were screened using Rayyan software to identify potentially eligible studies.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Full-Text Review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Shortlisted studies were advanced to rigorous full-text review to evaluate their alignment with the research objectives.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Final Inclusion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Studies meeting predefined inclusion/exclusion criteria were selected for synthesis in the scoping review.</a:t>
            </a:r>
          </a:p>
          <a:p>
            <a:pPr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6234C5-A7FF-668E-B76D-EFF556D88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8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70C3C-D818-87E0-0E02-5CFB3A16A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1C2B1-BAA3-4050-05A1-7D033710E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BC79C-65FE-107B-11EF-04964E3FB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82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Data Extraction:</a:t>
            </a:r>
          </a:p>
          <a:p>
            <a:pPr>
              <a:lnSpc>
                <a:spcPct val="100000"/>
              </a:lnSpc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Data Extraction was done using Microsoft excel tool. </a:t>
            </a:r>
          </a:p>
          <a:p>
            <a:pPr>
              <a:lnSpc>
                <a:spcPct val="100000"/>
              </a:lnSpc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A predefined template was used for data extraction to collect details on following major categories of study variables:</a:t>
            </a:r>
          </a:p>
          <a:p>
            <a:pPr lvl="1">
              <a:lnSpc>
                <a:spcPct val="100000"/>
              </a:lnSpc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Study Characteristics</a:t>
            </a:r>
          </a:p>
          <a:p>
            <a:pPr lvl="1">
              <a:lnSpc>
                <a:spcPct val="100000"/>
              </a:lnSpc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Patient Demographics &amp; Clinical Details</a:t>
            </a:r>
          </a:p>
          <a:p>
            <a:pPr lvl="1">
              <a:lnSpc>
                <a:spcPct val="100000"/>
              </a:lnSpc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Expenditure &amp; Financial Impact Variables</a:t>
            </a:r>
          </a:p>
          <a:p>
            <a:pPr lvl="1">
              <a:lnSpc>
                <a:spcPct val="100000"/>
              </a:lnSpc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Additional Variables</a:t>
            </a:r>
          </a:p>
          <a:p>
            <a:pPr marL="0" indent="0">
              <a:lnSpc>
                <a:spcPct val="100000"/>
              </a:lnSpc>
              <a:buNone/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22B36A-DAD2-6038-6134-EB734BC99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19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9B2F9F-95F5-BF82-116F-D3C32A64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8B6408-754D-4F9A-C096-2ECB03B48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269" y="1660824"/>
            <a:ext cx="3888526" cy="1800526"/>
          </a:xfrm>
        </p:spPr>
        <p:txBody>
          <a:bodyPr>
            <a:normAutofit/>
          </a:bodyPr>
          <a:lstStyle/>
          <a:p>
            <a:r>
              <a:rPr lang="en-IN" sz="3400" b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1A37F-E0CC-EDC6-0C0E-8CC29E899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927" y="3703042"/>
            <a:ext cx="2601684" cy="14941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Data Extraction :</a:t>
            </a:r>
          </a:p>
          <a:p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Study Variables</a:t>
            </a:r>
          </a:p>
          <a:p>
            <a:pPr marL="0" indent="0">
              <a:buNone/>
            </a:pPr>
            <a:endParaRPr lang="en-IN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3A1BA1-4BD6-6D76-2914-DA653CB2A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064" y="0"/>
            <a:ext cx="7521609" cy="6922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686585-359A-A9AE-A7AF-6F7475A22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01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387AD-6D51-1B04-1296-7F6E8B3F3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E2E5C-4DA7-DCFD-07A5-55288B188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4254E-60BE-7D29-1AF1-26E33C2E6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82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Data Collation &amp; Summarization:</a:t>
            </a:r>
          </a:p>
          <a:p>
            <a:pPr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Findings were reported in accordance with the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Preferred Reporting Items for Systematic Reviews and Meta-Analyses extension for Scoping Reviews (PRISMA-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ScR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guidelines.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Study characteristics were tabulated by cancer type, along with the corresponding household expenditures incurred for each category.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ensure comparability, all cost measures were adjusted to 2025 values using an online inflation calculator specific to India.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144C8D-9D2A-2FA9-40C4-06AAC443E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22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FC0F91-B149-D535-78AB-1CE12AE1F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41166-F232-4E87-9FE8-69A91BA68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57" y="1356464"/>
            <a:ext cx="3888526" cy="1800526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2DEA3-9E18-52B5-AF44-B653C0EE4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3547190"/>
            <a:ext cx="3888528" cy="35535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PRISMA Sheet:</a:t>
            </a:r>
          </a:p>
          <a:p>
            <a:endParaRPr lang="en-IN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9A8496-17BC-04EF-6B91-D3CF53F77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0" y="15046"/>
            <a:ext cx="2052830" cy="9662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CBDD27-2A07-503C-0670-9FA95441F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7840" y="-1"/>
            <a:ext cx="633235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1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Mentor Approval</a:t>
            </a:r>
          </a:p>
        </p:txBody>
      </p:sp>
      <p:pic>
        <p:nvPicPr>
          <p:cNvPr id="9" name="Content Placeholder 8" descr="A screenshot of a chat&#10;&#10;AI-generated content may be incorrect.">
            <a:extLst>
              <a:ext uri="{FF2B5EF4-FFF2-40B4-BE49-F238E27FC236}">
                <a16:creationId xmlns:a16="http://schemas.microsoft.com/office/drawing/2014/main" id="{2B78F9ED-2347-EDF0-9648-0434DA6A0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8"/>
            <a:ext cx="6095998" cy="516731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2C730E-4626-44CB-F287-A245E3565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  <p:pic>
        <p:nvPicPr>
          <p:cNvPr id="11" name="Picture 10" descr="A screenshot of a chat&#10;&#10;AI-generated content may be incorrect.">
            <a:extLst>
              <a:ext uri="{FF2B5EF4-FFF2-40B4-BE49-F238E27FC236}">
                <a16:creationId xmlns:a16="http://schemas.microsoft.com/office/drawing/2014/main" id="{34F4BBB9-7A48-C0E4-4D95-9139C2F1D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690688"/>
            <a:ext cx="6095999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39109-563E-1FE7-AC7A-16A7BD9E3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80FB8-80FF-B0BF-4496-F7AE5AE2D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3375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STUDY 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CHARACTERISTICS:</a:t>
            </a: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Gender Distribution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Females dominate in breast cancer studies (100% female participants), while males are predominant in head and neck (up to 90.2%) and oral cancer studies (81–92%). Mixed cancer categories show variability.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Age Groups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Breast cancer patients are typically middle-aged (mean/median age 45–50 years). Pediatric cancers (e.g., leukemia) involve children (mean age ~5–8 years). Head and neck cancer patients are often older (median age ~47–55 years).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Cancer Types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Breast cancer is the most studied, followed by head and neck, cervical, and oral cancers. Mixed-category studies include diverse cancers (e.g., breast, head and neck, cervical). Leukemia studies focus on pediatric populations.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D7E262-FE3D-E830-6162-1BBAB80EA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992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3C61D-CCAF-A73B-905D-EFC8B2E9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DBD94-F74F-7A96-D0C5-5F6EA1B85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020ED-4A98-082B-7733-2B4CE00D5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99823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Study Characteristics:</a:t>
            </a:r>
          </a:p>
          <a:p>
            <a:pPr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Residence and Facility Type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Rural residence is common (e.g., 60–72.3% in head and neck cancer studies). Public facilities are predominant (e.g., Tata Memorial Centre, PGIMER), though some studies include private settings (e.g., 58% private healthcare use in Punjab for breast cancer[14]).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Insurance Coverage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Low insurance coverage is noted overall, with high uninsured proportions (e.g., 66–98% for breast cancer, 70–92% for cervical cancer). Exceptions include oral cancer in Maharashtra (86% insured)[16] and a Karnataka private hospital (90% insured)[34]. Public facilities often report lower insurance rates compared to private ones.</a:t>
            </a:r>
          </a:p>
          <a:p>
            <a:pPr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D22AB2-EBDA-6C48-6A42-DDB2268C6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82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09716-0483-F04D-DDF7-E65825DE3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2B47D-C4CA-3973-6797-1BE5FD89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6BA6-B167-B9C6-B56D-65194D34C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3520"/>
            <a:ext cx="10515600" cy="515112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IN" sz="4200" b="1" dirty="0">
                <a:latin typeface="Arial" panose="020B0604020202020204" pitchFamily="34" charset="0"/>
                <a:cs typeface="Arial" panose="020B0604020202020204" pitchFamily="34" charset="0"/>
              </a:rPr>
              <a:t>Annual Household </a:t>
            </a:r>
            <a:r>
              <a:rPr lang="en-IN" sz="42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Expenditure</a:t>
            </a:r>
            <a:r>
              <a:rPr lang="en-IN" sz="4200" b="1" dirty="0">
                <a:latin typeface="Arial" panose="020B0604020202020204" pitchFamily="34" charset="0"/>
                <a:cs typeface="Arial" panose="020B0604020202020204" pitchFamily="34" charset="0"/>
              </a:rPr>
              <a:t> Incurred on Cancer Care (INR):</a:t>
            </a:r>
          </a:p>
          <a:p>
            <a:pPr>
              <a:buNone/>
            </a:pP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Breast Cancer: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Highest annual mean OOPE (₹9,98,406), annual median OOPE (32,600), indirect costs (97,712 as per 2012-13) and CHE (79.17% for uninsured).[14][12]</a:t>
            </a:r>
          </a:p>
          <a:p>
            <a:pPr lvl="1">
              <a:lnSpc>
                <a:spcPct val="120000"/>
              </a:lnSpc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COVID-19 impact: OOPE rose from ₹2,20,932 (pre-pandemic) to ₹2,91,444 (during pandemic).[11]</a:t>
            </a:r>
          </a:p>
          <a:p>
            <a:pPr marL="457200" lvl="1" indent="0">
              <a:buNone/>
            </a:pP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Head and Neck Cancer: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Treatment costs varied by modality:</a:t>
            </a:r>
          </a:p>
          <a:p>
            <a:pPr lvl="2">
              <a:lnSpc>
                <a:spcPct val="120000"/>
              </a:lnSpc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Surgery + IMRT + chemo: Annual mean OOPE ₹1,75,118 (2025).[19]</a:t>
            </a:r>
          </a:p>
          <a:p>
            <a:pPr lvl="2">
              <a:lnSpc>
                <a:spcPct val="120000"/>
              </a:lnSpc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2-DRT: Annual mean OOPE ₹63,604 (2025)[19]</a:t>
            </a:r>
          </a:p>
          <a:p>
            <a:pPr lvl="1">
              <a:lnSpc>
                <a:spcPct val="120000"/>
              </a:lnSpc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CHE (34%) reported[20]</a:t>
            </a:r>
          </a:p>
          <a:p>
            <a:pPr marL="914400" lvl="2" indent="0">
              <a:buNone/>
            </a:pP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1461AF-981A-927F-CAC0-A47A5E6EF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83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D4C0-C140-3230-C2E1-5E18B9B58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4EFF6-AED9-CEE7-9CA6-C0BF9E94E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E4D6E-1785-B2CC-8023-797DD19C9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82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Annual Household 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Expenditure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 Incurred on Cancer Care (INR)</a:t>
            </a: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Leukemia (Pediatric):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Annual Median OOPE: ₹95,447–₹1,01,064 (2025), with 72% facing financial hardship.[29]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Mixed Cancers: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Public facilities had lower OOPE (₹31,200) vs. private (₹3,47200).[31]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Public facilities reduced OOPE by 50–70% but still led to CHE for 55–96% of patients.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Costs were higher in 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urban areas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 and 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private facilities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 (e.g., oral cancer in Delhi: ₹4,41,200 vs. ₹1,53,823 in rural Maharashtra).[17][16]</a:t>
            </a:r>
          </a:p>
          <a:p>
            <a:pPr marL="457200" lvl="1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76D86E-9BC9-91A3-4B59-FEA3E4D69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19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6570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7400" b="1" dirty="0">
                <a:latin typeface="Arial" panose="020B0604020202020204" pitchFamily="34" charset="0"/>
                <a:cs typeface="Arial" panose="020B0604020202020204" pitchFamily="34" charset="0"/>
              </a:rPr>
              <a:t>OOPE Comparison</a:t>
            </a:r>
            <a:r>
              <a:rPr lang="en-US" sz="7400" dirty="0">
                <a:latin typeface="Arial" panose="020B0604020202020204" pitchFamily="34" charset="0"/>
                <a:cs typeface="Arial" panose="020B0604020202020204" pitchFamily="34" charset="0"/>
              </a:rPr>
              <a:t>: Dhankhar et al. (2021) reported a pooled mean direct OOPE  ₹85,000 for cancer care, while the scoping review found in the range of ₹ 32,000 - ₹9,98,406, highlighting rising expenses and variability by cancer type.</a:t>
            </a:r>
          </a:p>
          <a:p>
            <a:pPr>
              <a:lnSpc>
                <a:spcPct val="120000"/>
              </a:lnSpc>
            </a:pPr>
            <a:r>
              <a:rPr lang="en-US" sz="7400" b="1" dirty="0">
                <a:latin typeface="Arial" panose="020B0604020202020204" pitchFamily="34" charset="0"/>
                <a:cs typeface="Arial" panose="020B0604020202020204" pitchFamily="34" charset="0"/>
              </a:rPr>
              <a:t>Indirect Costs: </a:t>
            </a:r>
            <a:r>
              <a:rPr lang="en-US" sz="7400" dirty="0">
                <a:latin typeface="Arial" panose="020B0604020202020204" pitchFamily="34" charset="0"/>
                <a:cs typeface="Arial" panose="020B0604020202020204" pitchFamily="34" charset="0"/>
              </a:rPr>
              <a:t>Dhankhar et. al. (2021) reported a pooled mean of 10,000 for cancer care while the scoping review found it in the range of ₹ 7,762 – 97,712.</a:t>
            </a:r>
          </a:p>
          <a:p>
            <a:pPr>
              <a:lnSpc>
                <a:spcPct val="120000"/>
              </a:lnSpc>
            </a:pPr>
            <a:r>
              <a:rPr lang="en-US" sz="7400" b="1" dirty="0">
                <a:latin typeface="Arial" panose="020B0604020202020204" pitchFamily="34" charset="0"/>
                <a:cs typeface="Arial" panose="020B0604020202020204" pitchFamily="34" charset="0"/>
              </a:rPr>
              <a:t>CHE Prevalence:</a:t>
            </a:r>
            <a:r>
              <a:rPr lang="en-US" sz="7400" dirty="0">
                <a:latin typeface="Arial" panose="020B0604020202020204" pitchFamily="34" charset="0"/>
                <a:cs typeface="Arial" panose="020B0604020202020204" pitchFamily="34" charset="0"/>
              </a:rPr>
              <a:t> Both studies identified high CHE rates (pooled CHE 62.7% in Dhankhar et al. vs. range of 34%-96% in the scoping review), underscoring the severe financial burden, especially among uninsured households.</a:t>
            </a:r>
          </a:p>
          <a:p>
            <a:pPr>
              <a:lnSpc>
                <a:spcPct val="120000"/>
              </a:lnSpc>
            </a:pPr>
            <a:r>
              <a:rPr lang="en-US" sz="7400" b="1" dirty="0">
                <a:latin typeface="Arial" panose="020B0604020202020204" pitchFamily="34" charset="0"/>
                <a:cs typeface="Arial" panose="020B0604020202020204" pitchFamily="34" charset="0"/>
              </a:rPr>
              <a:t>Distress Financing:</a:t>
            </a:r>
            <a:r>
              <a:rPr lang="en-US" sz="7400" dirty="0">
                <a:latin typeface="Arial" panose="020B0604020202020204" pitchFamily="34" charset="0"/>
                <a:cs typeface="Arial" panose="020B0604020202020204" pitchFamily="34" charset="0"/>
              </a:rPr>
              <a:t> Dhankhar et al. noted savings, borrowing, and asset sales as common coping mechanisms, aligning with the scoping review’s findings, which also emphasized treatment discontinuation due to costs.</a:t>
            </a:r>
          </a:p>
          <a:p>
            <a:pPr>
              <a:lnSpc>
                <a:spcPct val="120000"/>
              </a:lnSpc>
            </a:pPr>
            <a:r>
              <a:rPr lang="en-US" sz="7400" b="1" dirty="0">
                <a:latin typeface="Arial" panose="020B0604020202020204" pitchFamily="34" charset="0"/>
                <a:cs typeface="Arial" panose="020B0604020202020204" pitchFamily="34" charset="0"/>
              </a:rPr>
              <a:t>Insurance Gaps:</a:t>
            </a:r>
            <a:r>
              <a:rPr lang="en-US" sz="7400" dirty="0">
                <a:latin typeface="Arial" panose="020B0604020202020204" pitchFamily="34" charset="0"/>
                <a:cs typeface="Arial" panose="020B0604020202020204" pitchFamily="34" charset="0"/>
              </a:rPr>
              <a:t> The scoping review expanded on Dhankhar et al.’s data, revealing persistent coverage gaps despite policies like Ayushman Bharat, with 30% of households remaining uninsured.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24</a:t>
            </a:fld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199D2A-03BB-726E-7DA3-2841FA8D8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LIMITATIONS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>
            <a:norm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Most data are from states like Maharashtra, Delhi, and Chandigarh, with underrepresentation from rural or low-resource regions (e.g., Bihar, Northeast India).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Some studies had very small samples (e.g., 11 families in Ahuja et al., 2019), reducing generalizability.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Not all studies disaggregated costs into direct medical, non-medical, and indirect expenses, limiting a unified analysis.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25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10FD0B-0A06-4931-4753-F05180C38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review confirmed severe out-of-pocket expenses and catastrophic health spending for Indian households, with uninsured and rural families facing the worst impact.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scoping review underscores the urgent need for systemic reforms to mitigate the financial toxicity of cancer care in India, ensuring equitable access to treatment without impoverishing households. 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findings call for multi-stakeholder efforts to strengthen health financing mechanisms and reduce the economic burden on families battling cancer.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26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E60C2B-DDB7-FBDF-32F0-7CE653F4A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95AC6-CCE4-4937-6A61-473F9C2E5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n-IN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25B02-B1BE-BEF4-9544-3AD8B2FF8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[1] World Health Organization. Cancer [Internet]. Geneva: World Health Organization; 2024 [cited 2025 Apr 9]. Available from: </a:t>
            </a:r>
            <a:r>
              <a:rPr lang="en-IN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"/>
              </a:rPr>
              <a:t>https://www.who.int/news-room/fact-sheets/detail/cancer</a:t>
            </a:r>
            <a:endParaRPr lang="en-IN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[2] World Health Organization. Global cancer burden growing amidst mounting need for services [Internet]. Geneva: World Health Organization; 2024 Feb 1 [cited 2025 Apr 9]. Available from: </a:t>
            </a:r>
            <a:r>
              <a:rPr lang="en-IN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https://www.who.int/news/item/01-02-2024-global-cancer-burden-growing--amidst-mounting-need-for-services</a:t>
            </a:r>
            <a:endParaRPr lang="en-IN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[3] National Centre for Disease Informatics and Research. Report of National Cancer Registry Programme 2020 [Internet]. Bengaluru: Indian Council of Medical Research; 2020 [cited 2025 Apr 9]. Available from: </a:t>
            </a:r>
            <a:r>
              <a:rPr lang="en-IN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https://ncdirindia.org/All_Reports/Report_2020</a:t>
            </a:r>
            <a:endParaRPr lang="en-IN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[4] International Agency for Research on Cancer. India Fact Sheets 2020 [Internet]. Lyon: IARC; 2020 [cited 2025 Apr 9]. Available from: </a:t>
            </a:r>
            <a:r>
              <a:rPr lang="en-IN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https://gco.iarc.fr/today/data/factsheets/populations/356-india-fact-sheets.pdf</a:t>
            </a:r>
            <a:endParaRPr lang="en-IN" sz="1800" u="sng" kern="100" dirty="0">
              <a:solidFill>
                <a:srgbClr val="467886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08305" algn="l"/>
              </a:tabLst>
            </a:pPr>
            <a:endParaRPr lang="en-IN" sz="1800" u="sng" kern="100" dirty="0">
              <a:solidFill>
                <a:srgbClr val="467886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08305" algn="l"/>
              </a:tabLst>
            </a:pPr>
            <a:endParaRPr lang="en-IN" sz="1800" u="sng" kern="100" dirty="0">
              <a:solidFill>
                <a:srgbClr val="467886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endParaRPr lang="en-IN" sz="1800" u="sng" kern="100" dirty="0">
              <a:solidFill>
                <a:srgbClr val="467886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81C10B-0D27-5C9F-D6BD-256D928A0E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12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27AF3-0ABD-EC2F-9C49-2137B2653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  <a:endParaRPr lang="en-IN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DFDF3-F97C-B83F-5CF1-B0D01B5E0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014"/>
            <a:ext cx="10776857" cy="4890861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[5] Ministry of Statistics and Programme Implementation (</a:t>
            </a:r>
            <a:r>
              <a:rPr lang="en-IN" sz="18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MoSPI</a:t>
            </a: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 </a:t>
            </a:r>
            <a:r>
              <a:rPr lang="en-IN" sz="18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Key Indicators of Social Consumption in India: Health (NSS 75th Round)</a:t>
            </a: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[Internet]. New Delhi: National Statistical Office; 2019 Jul [cited 2025 Apr 9]. Available from: </a:t>
            </a:r>
            <a:r>
              <a:rPr lang="en-IN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"/>
              </a:rPr>
              <a:t>https://www.mospi.gov.in/sites/default/files/publication_reports/KI_Health_75th_Final.pdf</a:t>
            </a:r>
            <a:endParaRPr lang="en-IN" sz="1800" u="sng" kern="100" dirty="0">
              <a:solidFill>
                <a:srgbClr val="467886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r>
              <a:rPr lang="en-IN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[6] </a:t>
            </a: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Ministry of Statistics and Programme Implementation (</a:t>
            </a:r>
            <a:r>
              <a:rPr lang="en-IN" sz="18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MoSPI</a:t>
            </a: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 </a:t>
            </a:r>
            <a:r>
              <a:rPr lang="en-IN" sz="18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Health in India: Summary Analysis of Key Indicators from the 75th Round of the National Sample Survey</a:t>
            </a: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[Internet]. New Delhi: National Statistical Office; 2021 Apr [cited 2025 Apr 9]. Available from: </a:t>
            </a:r>
            <a:r>
              <a:rPr lang="en-IN" sz="18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https://mospi.gov.in/sites/default/files/announcements/Summary%20Analysis_Report_586_Health.pdf</a:t>
            </a:r>
            <a:endParaRPr lang="en-IN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[7] Kastor A, Mohanty SK. Disease-specific out-of-pocket and catastrophic health expenditure on hospitalization in India: Do Indian households face distress health financing? </a:t>
            </a:r>
            <a:r>
              <a:rPr lang="en-IN" sz="1800" i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PLoS</a:t>
            </a:r>
            <a:r>
              <a:rPr lang="en-IN" sz="18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One</a:t>
            </a:r>
            <a:r>
              <a:rPr lang="en-IN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2018;13(5):e0196106.</a:t>
            </a:r>
          </a:p>
          <a:p>
            <a:pPr marL="0" indent="0">
              <a:buNone/>
            </a:pPr>
            <a:r>
              <a:rPr lang="en-IN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[8] NITI Aayog. </a:t>
            </a:r>
            <a:r>
              <a:rPr lang="en-IN" sz="180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Health Insurance for India’s Missing Middle</a:t>
            </a:r>
            <a:r>
              <a:rPr lang="en-IN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[Internet]. New Delhi: NITI Aayog; 2021 Dec 8 [cited 2025 Apr 9]. Available from: </a:t>
            </a:r>
            <a:r>
              <a:rPr lang="en-IN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https://www.niti.gov.in/sites/default/files/2023-02/Health-Insurance-for-India%E2%80%99s-Missing-Middle_08-12-2021.pdf</a:t>
            </a: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4A485-E3F2-704C-7082-A319A425B1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83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4F1B0-3107-B0D6-E6D5-497D6CAB0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68CAD-1D68-D31C-160E-A20BB2B16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  <a:endParaRPr lang="en-IN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D3188-5CBD-1DE4-2776-089E091AA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02014"/>
            <a:ext cx="10776857" cy="4890861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[9] Patra A,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deSouza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R, Nag S, Pant HB,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Agiwal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V, A Y N, Kumar Y, Murthy G. Burden of Financial Hardship Among Breast Cancer Survivors in Maharashtra, India. Cureus. 2024 Jun 3;16(6):e61625.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10.7759/cureus.61625. PMID: 38966461; PMCID: PMC11222713.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[10] Mohanty SK,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Wadasadawala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T, Sen S, Maiti S, E J. Catastrophic health expenditure and distress financing of breast cancer treatment in India: evidence from a longitudinal cohort study. Int J Equity Health. 2024 Jul 23;23(1):145.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10.1186/s12939-024-02215-2. PMID: 39044204; PMCID: PMC11265332.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[11]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Wadasadawala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T, Sen S,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Watekar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R, Rane P, Sarin R, Gupta S, Parmar V, Kannan S, Mohanty SK. Economic Distress of Breast Cancer Patients Seeking Treatment at a Tertiary Cancer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in Mumbai during COVID-19 Pandemic: A Cohort Study. Asian Pac J Cancer Prev. 2021 Mar 1;22(3):793-800.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10.31557/APJCP.2021.22.3.793. PMID: 33773543; PMCID: PMC8286682.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[12]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Pakseresht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S, Ingle GK, Garg S, Singh MM. Expenditure audit of women with breast cancer in a tertiary care  hospital of Delhi. Indian J Cancer. 2011 Oct-Dec;48(4):428-37.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10.4103/0019-509X.92263. PMID: 22293256.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[13] Unnikrishnan B, Rathi P, Saxena PUP, Sudha KV, Suresh M, Kamath A,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Lokesha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SB, Aishani K, Rekha T, Mithra P, Kumar N, Holla R. IJCM_29A: Expenditure incurred by cancer patients covered under National Health Protection Scheme attending a tertiary care hospital in Mangalore. Indian J Community Med. 2024 Apr;49(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1):S9.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10.4103/ijcm.ijcm_abstract29. PMCID: PMC11155737.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B703D2-043F-84EA-F34C-F5CA8D1EB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7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5762C-CB6B-0666-72B3-BD26563F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3B02EE-48E1-54A7-DDA2-6E886FC8AB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1877638"/>
            <a:ext cx="9633857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 Scenario: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Cancer caused ~10M deaths in 2020; 1 in 6 deaths globally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[1]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 per WHO, 20M new cases, 9.7M deaths globally in 2022.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Projected to reach 35M cases by 2050 (+77%).[2]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India’s Context: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 per NCRP, 1.39M cases in 2020, projected to reach 1.57M by 2025.[3]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India accounts for 7.3% of global cancer cases; 8.4% of deaths.[4]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Indicates high prevalence &amp; poor survival outcomes.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D544C4-FC39-888F-E1CA-432B35CFF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53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10AA3-62EC-B884-AAEE-E48C4BCD2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6E68F-65FA-3A29-D409-3615EE934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  <a:endParaRPr lang="en-IN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54727-3FB4-F8AC-D1BE-D0BD22BAC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02014"/>
            <a:ext cx="10776857" cy="489086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[14] Jain M, Mukherjee K. Economic burden of breast cancer to the households in Punjab, India. </a:t>
            </a:r>
            <a:r>
              <a:rPr lang="en-IN" sz="1600" i="1" dirty="0">
                <a:latin typeface="Arial" panose="020B0604020202020204" pitchFamily="34" charset="0"/>
                <a:cs typeface="Arial" panose="020B0604020202020204" pitchFamily="34" charset="0"/>
              </a:rPr>
              <a:t>Int J Med Public Health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. 2016;6(1):13-8. doi:10.4103/2230-8598.179754.</a:t>
            </a:r>
          </a:p>
          <a:p>
            <a:pPr marL="0" lvl="0" indent="0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[15] Singh MP, Chauhan AS, Rai B, Ghoshal S,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Prinja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S. Cost of Treatment for Cervical Cancer in India. Asian Pac J Cancer Prev. 2020 Sep 1;21(9):2639-2646.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10.31557/APJCP.2020.21.9.2639. PMID: 32986363; PMCID: PMC7779435.</a:t>
            </a:r>
          </a:p>
          <a:p>
            <a:pPr marL="0" lvl="0" indent="0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[16] Goswami S, Gupta SS,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Gangane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N, Vyas V,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Royburman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A. Financial impact of oral cancer treatment on the households in rural India. Indian J Cancer. 2023 Jul-Sep;60(3):379-389.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10.4103/ijc.IJC_224_19. PMID: 36861695.</a:t>
            </a:r>
          </a:p>
          <a:p>
            <a:pPr marL="0" lvl="0" indent="0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[17] Goyal S, Tiwari VK, Nair KS, Raj S. Risk factors and costs of oral cancer in a tertiary care hospital in Delhi. Asian Pac J Cancer Prev. 2014;15(4):1659-65.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10.7314/apjcp.2014.15.4.1659. PMID: 24641385.</a:t>
            </a:r>
          </a:p>
          <a:p>
            <a:pPr marL="0" lvl="0" indent="0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[18]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Harsvardhan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R, Arora T, Singh S, Lal P. Cost Analysis on Total Cost Incurred (Including Out-of-pocket Expenditure and Social Cost) During Palliative Care in Cases of Head-and-Neck Cancer at a Government Regional Cancer Centre in North India. Indian J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Palliat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Care. 2022 Oct-Dec;28(4):419-427.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10.25259/IJPC_23_2022.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Epub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2022 Aug 23. PMID: 36447504; PMCID: PMC9699913.</a:t>
            </a:r>
          </a:p>
          <a:p>
            <a:pPr marL="0" lvl="0" indent="0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[19] Chauhan AS,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Prinja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S, Ghoshal S, Verma R,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Oinam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AS. Cost of treatment for head and neck cancer in India.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PLoS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One. 2018 Jan 11;13(1):e0191132.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10.1371/journal.pone.0191132. PMID: 29324861; PMCID: PMC5764364.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08305" algn="l"/>
              </a:tabLst>
            </a:pP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D026EE-2AF8-1C9A-6CB6-F3C5AC1F1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0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156D0-8A1F-4FD7-A50D-4DE4A8E8F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92F52-89B4-BA1B-B84A-ABD00082E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  <a:endParaRPr lang="en-IN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EB69D-2E47-D137-B07D-6E39943A1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02014"/>
            <a:ext cx="10776857" cy="4890861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[20] Chauhan AS,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Prinja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S, Ghoshal S, Verma R. Economic Burden of Head and Neck Cancer Treatment in North India. Asian Pac J Cancer Prev. 2019 Feb 26;20(2):403-409.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10.31557/APJCP.2019.20.2.403. PMID: 30803199; PMCID: PMC6897025.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[21] Kumar A, Sahu SK,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Karunanithi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G,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Laksham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KB. Treatment Seeking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Behavior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, Treatment Cost and Quality of Life of Head and Neck Cancer Patients: A Cross-Sectional Analytical Study from South India. Asian Pac J Cancer Prev. 2021 Sep 1;22(9):3023-3030.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10.31557/APJCP.2021.22.9.3023. PMID: 34582675; PMCID: PMC8850892.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[22] CROCODILE study group. Catastrophic expenditure and treatment attrition in patients seeking comprehensive colorectal cancer treatment in India: A prospective multicentre study. Lancet Reg Health Southeast Asia. 2022 Nov;6:None.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10.1016/j.lansea.2022.100058. PMID: 36408078; PMCID: PMC9664978.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[23] Basavaiah G, Rent PD, Rent EG, Sullivan R, Towne M, Bak M,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Sirohi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B, Goel M, Shrikhande SV. Financial Impact of Complex Cancer Surgery in India: A Study of Pancreatic Cancer. J Glob Oncol. 2018 Sep;4:1-9.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10.1200/JGO.17.00151. PMID: 30241272; PMCID: PMC6223534.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[24] Kaur G,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Prinja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S, Malhotra P, Lad DP, Prakash G,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Khadwal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A, Ramachandran R, Varma S. Cost of Treatment of Multiple Myeloma in a Public Sector Tertiary Care Hospital of North India. Indian J Hematol Blood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Transfus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. 2018 Jan;34(1):25-31.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10.1007/s12288-017-0843-7.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Epub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2017 Jul 3. PMID: 29398796; PMCID: PMC5786636.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[25] Mathew A, Farooqui HH, Kumar L. Quality of life assessment &amp; out-of-pocket expenditure in multiple myeloma: An observational study. Indian J Med Res. 2021 Jun;154(6):823-832.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10.4103/ijmr.IJMR_4028_20. PMID: 35662087; PMCID: PMC9347259.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E2B4DF-985C-D259-E943-3687D3379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010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C1BC-9B1B-A6D5-E1F3-659579260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EC72B-6E0A-7E92-39EB-AE19DB79A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982"/>
            <a:ext cx="10515600" cy="1325563"/>
          </a:xfrm>
        </p:spPr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  <a:endParaRPr lang="en-IN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DE517-C31C-78DD-AAA9-205624C1F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8545"/>
            <a:ext cx="10776857" cy="4890861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[26] Ahuja S, Tsimicalis A, Lederman S, Bagai P,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Martiniuk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A, Srinivas S, Arora RS. A pilot study to determine out-of-pocket expenditures by families of children being treated for cancer at public hospitals in New Delhi, India.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Psychooncology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. 2019 Jun;28(6):1349-1353.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10.1002/pon.5077.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Epub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2019 Apr 16. PMID: 30946504.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[27] Ghatak N, Trehan A, Bansal D. Financial burden of therapy in families with a child with acute lymphoblastic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leukemia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report from north India. Support Care Cancer. 2016 Jan;24(1):103-108.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10.1007/s00520-015-2757-y.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Epub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2015 May 5. PMID: 25940031.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[28] Sneha LM, Sai J, Ashwini S, Ramaswamy S, Rajan M, Scott JX. Financial Burden Faced by Families due to Out-of-pocket Expenses during the Treatment of their Cancer Children: An Indian Perspective. Indian J Med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Paediatr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Oncol. 2017 Jan-Mar;38(1):4-9.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10.4103/0971-5851.203493. PMID: 28469329; PMCID: PMC5398105.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[29] Ghatak N, Trehan A, Bansal D. Financial burden of therapy in families with a child with acute lymphoblastic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leukemia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report from north India. Support Care Cancer. 2016 Jan;24(1):103-108.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10.1007/s00520-015-2757-y.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Epub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2015 May 5. PMID: 25940031.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[30] Nair KS, Raj S, Tiwari VK, Piang LK. Cost of treatment for cancer: experiences of patients in public hospitals in India. Asian Pac J Cancer Prev. 2013;14(9):5049-54.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10.7314/apjcp.2013.14.9.5049. PMID: 24175774.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[31] Maurya PK, Murali S, Jayaseelan V,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Thulasingam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Pandjatcharam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J. Economic Burden of Cancer Treatment in a Region in South India: A Cross Sectional Analytical Study. Asian Pac J Cancer Prev. 2021 Dec 1;22(12):3755-3762.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10.31557/APJCP.2021.22.12.3755. PMID: 34967553; PMCID: PMC9080359.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[32] Dinesh TA, Nair P, Abhijath V, Jha V, Aarthy K. Economics of cancer care: A community-based cross-sectional study in Kerala, India. South Asian J Cancer. 2020 Jan-Mar;9(1):7-12.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10.4103/sajc.sajc_382_18. PMID: 31956610; PMCID: PMC6956579.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8A9473-8391-362F-9361-D48193760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33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33733-5C3F-EF55-3A8A-0BC25890F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E667B-D956-88D4-D299-1DAA34C36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03483"/>
            <a:ext cx="10515600" cy="1325563"/>
          </a:xfrm>
        </p:spPr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REFERENCES:</a:t>
            </a:r>
            <a:endParaRPr lang="en-IN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1E3B7-9215-21B2-8385-ADD0ED14A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16957"/>
            <a:ext cx="10776857" cy="4890861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[33]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Prinja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S, Dixit J, Gupta N, Dhankhar A, Kataki AC, Roy PS, Mehra N, Kumar L, Singh A, Malhotra P, Goyal A,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Rajsekar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K, Krishnamurthy MN, Gupta S. Financial toxicity of cancer treatment in India: towards closing the cancer care gap. Front Public Health. 2023 Jun 19;11:1065737.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10.3389/fpubh.2023.1065737. PMID: 37404274; PMCID: PMC10316647.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[34] Somu G, Mathew A, Lakshmi RV. Understanding the economic burden of cancer care and the utility of health insurance: An exploratory cross-sectional study in a tertiary care hospital in Karnataka, India. Indian J Public Health. 2023 Jul-Sep;67(3):357-363.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10.4103/ijph.ijph_1405_22. PMID: 37929375.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[35]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Mohanti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BK, Mukhopadhyay A, Das S, Sharma K, Dash S. Estimating the Economic Burden of Cancer at a Tertiary Public Hospital: A Study at the All India Institute of Medical Sciences. </a:t>
            </a:r>
            <a:r>
              <a:rPr lang="en-IN" sz="1600" i="1" dirty="0">
                <a:latin typeface="Arial" panose="020B0604020202020204" pitchFamily="34" charset="0"/>
                <a:cs typeface="Arial" panose="020B0604020202020204" pitchFamily="34" charset="0"/>
              </a:rPr>
              <a:t>Indian Stat Inst Delhi Plan Unit Discuss Pap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. 2011;11-09:1-17.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[36] Sugunan A, Pillai KR,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D'souza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B, George A. Do patients need additional coverage for chronic ailments? Insights from hospital data. J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Educ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Health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Promot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. 2024 Jul 5;13:174.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10.4103/jehp.jehp_34_24. PMID: 39268442; PMCID: PMC11392254.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[37] Sood N, Bendavid E, Mukherji A, Wagner Z, Nagpal S, Mullen P. Government health insurance for people below poverty line in India: quasi-experimental evaluation of insurance and health outcomes. </a:t>
            </a:r>
            <a:r>
              <a:rPr lang="en-IN" sz="1600" i="1" dirty="0">
                <a:latin typeface="Arial" panose="020B0604020202020204" pitchFamily="34" charset="0"/>
                <a:cs typeface="Arial" panose="020B0604020202020204" pitchFamily="34" charset="0"/>
              </a:rPr>
              <a:t>BMJ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. 2014;349:g5114. doi:10.1136/bmj.g5114.</a:t>
            </a:r>
          </a:p>
          <a:p>
            <a:pPr marL="0" lv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[38]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Wadasadawala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T, Mohanty SK, Sen S, Kanala TS, Maiti S,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Puchali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N, Gupta S, Sarin R, Parmar V. Out-of-pocket payment and financial risk protection for breast cancer treatment: a prospective study from India. Lancet Reg Health Southeast Asia. 2024 Jan 16;24:100346. </a:t>
            </a:r>
            <a:r>
              <a:rPr lang="en-IN" sz="16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: 10.1016/j.lansea.2023.100346. PMID: 38756158; PMCID: PMC11096681.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F4F51E-FEAD-5552-F1EB-F634EDA99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606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E78B5-4D0F-48A5-AF6C-6BF41009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81ED4-CC2A-460F-534D-8B8BBAED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34</a:t>
            </a:fld>
            <a:endParaRPr lang="en-IN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B6A8A6A-C31E-4168-95CC-86F43D82D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708" y="2662682"/>
            <a:ext cx="10840583" cy="40933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no. of visits done by the Student: 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Day-wise activities done by the student: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collection on type of household, no. of family members, family size, nutrition status, education status , type of toilet used, sanitation levels.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sensiti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zation on disaster preparedness via presentation, mock drills and plays.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Gap analysis and creation of action plans for health quality assurance at primary level.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F98C7EF-ECB1-2AE6-B838-EA4532057D45}"/>
              </a:ext>
            </a:extLst>
          </p:cNvPr>
          <p:cNvSpPr txBox="1">
            <a:spLocks/>
          </p:cNvSpPr>
          <p:nvPr/>
        </p:nvSpPr>
        <p:spPr>
          <a:xfrm>
            <a:off x="462328" y="10572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INVOLVEMENT IN COMMUNITY OUTREACH PROGRAMME (COP) ACTIVITIES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584A45-42C2-CECC-A490-59D0AE693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196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130EB-4D58-4BE5-09AE-741BDEBE0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D3474-04E0-CC6B-A707-9B7021153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35</a:t>
            </a:fld>
            <a:endParaRPr lang="en-IN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C3D07A2-CE40-DDD5-F6D3-8D7C11AFBAF1}"/>
              </a:ext>
            </a:extLst>
          </p:cNvPr>
          <p:cNvSpPr txBox="1">
            <a:spLocks/>
          </p:cNvSpPr>
          <p:nvPr/>
        </p:nvSpPr>
        <p:spPr>
          <a:xfrm>
            <a:off x="682082" y="7072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COP FIELD ACTIVITIES PHOTOGRAPHS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FA9362-3B3B-CAD3-AB47-BB2314FD7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439" y="1925954"/>
            <a:ext cx="3731460" cy="4765957"/>
          </a:xfrm>
          <a:prstGeom prst="rect">
            <a:avLst/>
          </a:prstGeom>
          <a:ln w="28575">
            <a:solidFill>
              <a:schemeClr val="tx1"/>
            </a:solidFill>
            <a:prstDash val="sysDash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C9E796-1BB9-8312-9498-1A2621419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070" y="1925954"/>
            <a:ext cx="3950776" cy="4765959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8ECF6D-33AF-3D5E-1AD1-12F439C31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53" y="1896390"/>
            <a:ext cx="3881924" cy="4825085"/>
          </a:xfrm>
          <a:prstGeom prst="rect">
            <a:avLst/>
          </a:prstGeom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566169-FAF9-BE66-E78E-C5141B731B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235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Pictorial Journey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70AEB5-A7B8-9309-BA45-252ACF0EA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41" y="1753179"/>
            <a:ext cx="5871736" cy="4968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41DB45-B057-4440-76F6-DA401F7A7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53179"/>
            <a:ext cx="5871736" cy="496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68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BE1B4-2C1F-B3E1-8616-D38FA157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4621333-F341-957A-DB48-078528F3C7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431361"/>
            <a:ext cx="10733313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 dirty="0">
                <a:latin typeface="Arial" panose="020B0604020202020204" pitchFamily="34" charset="0"/>
              </a:rPr>
              <a:t>Economic Impact: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Arial" panose="020B0604020202020204" pitchFamily="34" charset="0"/>
              </a:rPr>
              <a:t>Cancer: 2nd highest hospitalization cost after CVD.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Arial" panose="020B0604020202020204" pitchFamily="34" charset="0"/>
              </a:rPr>
              <a:t>Based on NSS 2017-18, avg. medical exp. estimated per cancer hospitalization was: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Arial" panose="020B0604020202020204" pitchFamily="34" charset="0"/>
              </a:rPr>
              <a:t>₹22.5K (public), ₹93.3K (private) [5]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Arial" panose="020B0604020202020204" pitchFamily="34" charset="0"/>
              </a:rPr>
              <a:t>₹15.9K (rural), ₹22K (urban) [6]	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Arial" panose="020B0604020202020204" pitchFamily="34" charset="0"/>
              </a:rPr>
              <a:t>Cancer causes highest Catastrophic Health Expenditure (79%) &amp; 43% of households resort to distress financing.[7]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Insurance Coverage Gaps: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Public insurance (PM-JAY/state):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Covers bottom 40%(~50 crore), but with limited cancer package cap (₹50K–1.5L).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Private insurance: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~18% coverage, often excludes pre-existing cancer &amp; long-term care.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Uninsured: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30% population bears full OOPE → most vulnerable.[8]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A8C73-CEE4-3BFC-CBD4-31A7D69D5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4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C22F9-0F2B-3FB1-E9A1-C6C3BC0C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RATIONALE OF STUDY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EFE62-9BC3-D4CC-0D78-5BF2CA6D4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573" y="1565743"/>
            <a:ext cx="10515600" cy="4351338"/>
          </a:xfrm>
        </p:spPr>
        <p:txBody>
          <a:bodyPr>
            <a:norm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most recent comprehensive dataset on cancer care costs in India is from the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NSSO 2017-18 survey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leaving a critical gap in understanding the current financial burden amid policy changes like Ayushman Bharat.</a:t>
            </a: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review will synthesize data on out-of-pocket expenses, catastrophic spending, and disparities (rural/urban, insured/uninsured) to help prioritize funding for high-cost treatments and vulnerable populations.</a:t>
            </a: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Findings will be helpful to inform insurance schemes (e.g., PMJAY) by highlighting coverage gaps, actual treatment costs, and the need for expanded financial protection to reduce household distress financing.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4C4EF3-596F-C85B-38A0-019602149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30997B-EF4D-3866-A8CD-E5D466EA6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5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DEDD6-87B1-FA82-0C1C-305598CF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697" y="136526"/>
            <a:ext cx="10515600" cy="53724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Review of Literature 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75B978-C326-7F44-6BEE-2CE295D2F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2664B9D-10CB-0144-49DA-333A529D65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401506"/>
              </p:ext>
            </p:extLst>
          </p:nvPr>
        </p:nvGraphicFramePr>
        <p:xfrm>
          <a:off x="152400" y="883318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7056">
                  <a:extLst>
                    <a:ext uri="{9D8B030D-6E8A-4147-A177-3AD203B41FA5}">
                      <a16:colId xmlns:a16="http://schemas.microsoft.com/office/drawing/2014/main" val="3414759919"/>
                    </a:ext>
                  </a:extLst>
                </a:gridCol>
                <a:gridCol w="1512422">
                  <a:extLst>
                    <a:ext uri="{9D8B030D-6E8A-4147-A177-3AD203B41FA5}">
                      <a16:colId xmlns:a16="http://schemas.microsoft.com/office/drawing/2014/main" val="971615756"/>
                    </a:ext>
                  </a:extLst>
                </a:gridCol>
                <a:gridCol w="2533537">
                  <a:extLst>
                    <a:ext uri="{9D8B030D-6E8A-4147-A177-3AD203B41FA5}">
                      <a16:colId xmlns:a16="http://schemas.microsoft.com/office/drawing/2014/main" val="91713489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635965240"/>
                    </a:ext>
                  </a:extLst>
                </a:gridCol>
                <a:gridCol w="4368265">
                  <a:extLst>
                    <a:ext uri="{9D8B030D-6E8A-4147-A177-3AD203B41FA5}">
                      <a16:colId xmlns:a16="http://schemas.microsoft.com/office/drawing/2014/main" val="2516840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Author; Year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Study Design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Study Objective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No. of Studies Included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Findings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954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Anushikha Dhankhar, Ranjeeta Kumari, Yogesh A Bahurupi; 2021,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Systematic review with meta-analysis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determine pooled estimates of OOPE, CHE, and distress financing for cancer care in India. Assess correlates of CHE and common financing modes.</a:t>
                      </a:r>
                      <a:endParaRPr lang="en-IN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 studies</a:t>
                      </a:r>
                    </a:p>
                    <a:p>
                      <a:r>
                        <a:rPr lang="en-US" dirty="0"/>
                        <a:t>(January 2011 and July 2020 )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direct OOPE was 47138.95 INR (95% CI = 37589.43-56690.74).</a:t>
                      </a:r>
                      <a:endParaRPr lang="en-IN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Indirect OOPE was 11908.50 INR (95% CI=-5909.33-29726.31).</a:t>
                      </a:r>
                      <a:endParaRPr lang="en-IN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Proportion of individuals facing CHE was 62.7%.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197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Nicolas Iragorri, Claire de Oliveira, Natalie Fitzgerald, Beverley </a:t>
                      </a:r>
                      <a:r>
                        <a:rPr lang="en-IN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Essue</a:t>
                      </a: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2021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Systematic literature review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evaluate the literature on out-of-pocket costs of cancer care and provide a comprehensive overview of the economic burden faced by cancer patients and their caregivers.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105 studies</a:t>
                      </a:r>
                    </a:p>
                    <a:p>
                      <a:r>
                        <a:rPr lang="en-US" dirty="0"/>
                        <a:t>(inception to 7 May 2019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Costs by Country</a:t>
                      </a: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U.S.: USD 180–2,600 per month.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Canada: USD 15–400 per month.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Western Europe: USD 4–609 per month.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Australia: USD 58–438 per month.</a:t>
                      </a:r>
                    </a:p>
                    <a:p>
                      <a:r>
                        <a:rPr lang="en-IN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Costs by Cancer Type</a:t>
                      </a: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Breast/colorectal cancer: USD 200 per month.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Paediatric cancer: USD 800 per month.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249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904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9C952-FD90-B414-960D-3A7EF755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E55E-5C26-B2F9-41CC-0370A3A8F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217" y="445103"/>
            <a:ext cx="10515600" cy="53724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Review of Literature 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5B32B2A-5470-A310-4226-F0FD8B253E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630414"/>
              </p:ext>
            </p:extLst>
          </p:nvPr>
        </p:nvGraphicFramePr>
        <p:xfrm>
          <a:off x="152400" y="1463040"/>
          <a:ext cx="118872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7056">
                  <a:extLst>
                    <a:ext uri="{9D8B030D-6E8A-4147-A177-3AD203B41FA5}">
                      <a16:colId xmlns:a16="http://schemas.microsoft.com/office/drawing/2014/main" val="3414759919"/>
                    </a:ext>
                  </a:extLst>
                </a:gridCol>
                <a:gridCol w="1512422">
                  <a:extLst>
                    <a:ext uri="{9D8B030D-6E8A-4147-A177-3AD203B41FA5}">
                      <a16:colId xmlns:a16="http://schemas.microsoft.com/office/drawing/2014/main" val="971615756"/>
                    </a:ext>
                  </a:extLst>
                </a:gridCol>
                <a:gridCol w="2533537">
                  <a:extLst>
                    <a:ext uri="{9D8B030D-6E8A-4147-A177-3AD203B41FA5}">
                      <a16:colId xmlns:a16="http://schemas.microsoft.com/office/drawing/2014/main" val="91713489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635965240"/>
                    </a:ext>
                  </a:extLst>
                </a:gridCol>
                <a:gridCol w="4368265">
                  <a:extLst>
                    <a:ext uri="{9D8B030D-6E8A-4147-A177-3AD203B41FA5}">
                      <a16:colId xmlns:a16="http://schemas.microsoft.com/office/drawing/2014/main" val="2516840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Author; Year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Design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Objective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of Studies Included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Findings</a:t>
                      </a:r>
                      <a:endParaRPr lang="en-IN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954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Ghimire et al.; 2024 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Systematic review + meta-analysis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IN" sz="20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quantify cancer-related catastrophic health expenditure globally &amp; identify risk factors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 studies</a:t>
                      </a:r>
                    </a:p>
                    <a:p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N" sz="20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Pooled CHE prevalence ~56%; risk factors include low income, low insurance, large households, older age 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197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Ahmed et al.; 2024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Systematic Review</a:t>
                      </a:r>
                      <a:endParaRPr lang="en-IN" sz="20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IN" sz="2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IN" sz="20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escribe cost of illness for breast cancer across LMICs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studies</a:t>
                      </a:r>
                      <a:endParaRPr lang="en-IN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Annual per-patient COI ranged: US$809 to US$27 122; major cost components—hospitalisation, meds, non-med costs (travel/lodging) </a:t>
                      </a:r>
                      <a:endParaRPr lang="en-IN" sz="20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249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138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B3C1F-B54C-A2D3-7140-C720446A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7932"/>
            <a:ext cx="10515600" cy="1325563"/>
          </a:xfrm>
        </p:spPr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RESEARCH QUESTION (PICO FORMAT)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E1A12-4B34-35E4-8ED6-D9C4C6A03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395"/>
            <a:ext cx="10515600" cy="3527512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Research Question: </a:t>
            </a:r>
          </a:p>
          <a:p>
            <a:pPr marL="0" indent="0">
              <a:buNone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   What is the annual household expenditure on cancer care in India?</a:t>
            </a:r>
          </a:p>
          <a:p>
            <a:pPr marL="0" indent="0">
              <a:buNone/>
            </a:pPr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PICO Format: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– Indian households with at least one cancer-diagnosed member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– Not applicable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– Not applicable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 – Annual household expenditure incurred on cancer care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Direct medical Expenditure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Direct non-medical Expenditure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Indirect Expenditure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Catastrophic Healthcare Expenditure </a:t>
            </a:r>
          </a:p>
          <a:p>
            <a:endParaRPr lang="en-US" sz="6000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4C477-D493-F649-A764-C9A3A10E1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83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A3FE1-38D7-87A0-FA82-D61B9948D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5"/>
            <a:ext cx="10515600" cy="1325563"/>
          </a:xfrm>
        </p:spPr>
        <p:txBody>
          <a:bodyPr>
            <a:normAutofit/>
          </a:bodyPr>
          <a:lstStyle/>
          <a:p>
            <a:r>
              <a:rPr lang="en-IN" sz="4000" b="1" dirty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3E1DB-2E47-86A1-77A1-D045A98D4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2809"/>
            <a:ext cx="10201977" cy="3551692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planned a scoping review to collate and summarize evidence on annual household expenditure on cancer care in India. </a:t>
            </a:r>
          </a:p>
          <a:p>
            <a:pPr marL="0" indent="0" algn="just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Household expenses include direct medical expenditure, direct non-medical expenditure as well as indirect costs due to loss of income. It also includes catastrophic health expenditure leading to financial hardship, distress financing and impoverishment.</a:t>
            </a:r>
          </a:p>
          <a:p>
            <a:pPr marL="0" indent="0" algn="just">
              <a:buNone/>
            </a:pPr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study will provide estimates of household expenditure to understand economic burden of cancer care from household perspective and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contribute to generate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evidence-based recommendations for innovations in health financing and policy reforms to mitigate catastrophic health expenditures.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3EC396-F4E8-5DC0-EA71-5A95A5CB7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9" y="0"/>
            <a:ext cx="2052830" cy="9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47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4744</Words>
  <Application>Microsoft Office PowerPoint</Application>
  <PresentationFormat>Widescreen</PresentationFormat>
  <Paragraphs>297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Office Theme</vt:lpstr>
      <vt:lpstr>Economic Burden of Cancer Care in India from Household Perspective – A Scoping Review IIHMR, Delhi</vt:lpstr>
      <vt:lpstr>Mentor Approval</vt:lpstr>
      <vt:lpstr>BACKGROUND</vt:lpstr>
      <vt:lpstr>BACKGROUND</vt:lpstr>
      <vt:lpstr>RATIONALE OF STUDY</vt:lpstr>
      <vt:lpstr>Review of Literature </vt:lpstr>
      <vt:lpstr>Review of Literature </vt:lpstr>
      <vt:lpstr>RESEARCH QUESTION (PICO FORMAT)</vt:lpstr>
      <vt:lpstr>OBJECTIVES</vt:lpstr>
      <vt:lpstr>METHODOLOGY</vt:lpstr>
      <vt:lpstr>PowerPoint Presentation</vt:lpstr>
      <vt:lpstr>METHODOLOGY</vt:lpstr>
      <vt:lpstr>METHODOLOGY</vt:lpstr>
      <vt:lpstr>METHODOLOGY</vt:lpstr>
      <vt:lpstr>METHODOLOGY</vt:lpstr>
      <vt:lpstr>METHODOLOGY</vt:lpstr>
      <vt:lpstr>METHODOLOGY</vt:lpstr>
      <vt:lpstr>METHODOLOGY</vt:lpstr>
      <vt:lpstr>RESULTS</vt:lpstr>
      <vt:lpstr>RESULTS</vt:lpstr>
      <vt:lpstr>RESULTS</vt:lpstr>
      <vt:lpstr>RESULTS</vt:lpstr>
      <vt:lpstr>RESULTS</vt:lpstr>
      <vt:lpstr>DISCUSSION </vt:lpstr>
      <vt:lpstr>LIMITATIONS OF THE STUDY</vt:lpstr>
      <vt:lpstr>CONCLUSION</vt:lpstr>
      <vt:lpstr>REFERENCES:</vt:lpstr>
      <vt:lpstr>REFERENCES:</vt:lpstr>
      <vt:lpstr>REFERENCES:</vt:lpstr>
      <vt:lpstr>REFERENCES:</vt:lpstr>
      <vt:lpstr>REFERENCES:</vt:lpstr>
      <vt:lpstr>REFERENCES:</vt:lpstr>
      <vt:lpstr>REFERENCES:</vt:lpstr>
      <vt:lpstr>PowerPoint Presentation</vt:lpstr>
      <vt:lpstr>PowerPoint Presentation</vt:lpstr>
      <vt:lpstr>Pictorial Journey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Ankita</cp:lastModifiedBy>
  <cp:revision>11</cp:revision>
  <dcterms:created xsi:type="dcterms:W3CDTF">2022-05-20T15:11:38Z</dcterms:created>
  <dcterms:modified xsi:type="dcterms:W3CDTF">2025-06-22T13:29:37Z</dcterms:modified>
</cp:coreProperties>
</file>