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67"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75" r:id="rId13"/>
    <p:sldId id="268" r:id="rId14"/>
    <p:sldId id="267" r:id="rId15"/>
    <p:sldId id="269" r:id="rId16"/>
    <p:sldId id="270" r:id="rId17"/>
    <p:sldId id="271" r:id="rId18"/>
    <p:sldId id="272" r:id="rId19"/>
    <p:sldId id="273" r:id="rId20"/>
    <p:sldId id="274" r:id="rId21"/>
    <p:sldId id="278" r:id="rId22"/>
    <p:sldId id="276" r:id="rId23"/>
    <p:sldId id="280" r:id="rId24"/>
    <p:sldId id="279" r:id="rId25"/>
    <p:sldId id="281" r:id="rId26"/>
    <p:sldId id="282" r:id="rId27"/>
    <p:sldId id="283" r:id="rId2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816">
          <p15:clr>
            <a:srgbClr val="A4A3A4"/>
          </p15:clr>
        </p15:guide>
        <p15:guide id="2" orient="horz" pos="38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D7BCCF4-9231-449F-A70C-5DE4B801614E}">
  <a:tblStyle styleId="{9D7BCCF4-9231-449F-A70C-5DE4B801614E}"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76"/>
      </p:cViewPr>
      <p:guideLst>
        <p:guide pos="816"/>
        <p:guide orient="horz" pos="38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slide" Target="slides/slide25.xml" /><Relationship Id="rId3" Type="http://schemas.openxmlformats.org/officeDocument/2006/relationships/slide" Target="slides/slide2.xml" /><Relationship Id="rId21" Type="http://schemas.openxmlformats.org/officeDocument/2006/relationships/slide" Target="slides/slide20.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slide" Target="slides/slide24.xml" /><Relationship Id="rId33" Type="http://schemas.openxmlformats.org/officeDocument/2006/relationships/tableStyles" Target="tableStyles.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29" Type="http://schemas.openxmlformats.org/officeDocument/2006/relationships/notesMaster" Target="notesMasters/notesMaster1.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slide" Target="slides/slide23.xml" /><Relationship Id="rId32" Type="http://schemas.openxmlformats.org/officeDocument/2006/relationships/theme" Target="theme/theme1.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slide" Target="slides/slide27.xml" /><Relationship Id="rId10" Type="http://schemas.openxmlformats.org/officeDocument/2006/relationships/slide" Target="slides/slide9.xml" /><Relationship Id="rId19" Type="http://schemas.openxmlformats.org/officeDocument/2006/relationships/slide" Target="slides/slide18.xml" /><Relationship Id="rId31" Type="http://schemas.openxmlformats.org/officeDocument/2006/relationships/viewProps" Target="viewProp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slide" Target="slides/slide26.xml" /><Relationship Id="rId30" Type="http://schemas.openxmlformats.org/officeDocument/2006/relationships/presProps" Target="presProps.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172"/>
        <p:cNvGrpSpPr/>
        <p:nvPr/>
      </p:nvGrpSpPr>
      <p:grpSpPr>
        <a:xfrm>
          <a:off x="0" y="0"/>
          <a:ext cx="0" cy="0"/>
          <a:chOff x="0" y="0"/>
          <a:chExt cx="0" cy="0"/>
        </a:xfrm>
      </p:grpSpPr>
      <p:sp>
        <p:nvSpPr>
          <p:cNvPr id="7173" name="Google Shape;7173;n"/>
          <p:cNvSpPr txBox="1">
            <a:spLocks noGrp="1"/>
          </p:cNvSpPr>
          <p:nvPr>
            <p:ph type="hdr" idx="2"/>
          </p:nvPr>
        </p:nvSpPr>
        <p:spPr>
          <a:xfrm>
            <a:off x="0" y="0"/>
            <a:ext cx="2971800" cy="4587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174" name="Google Shape;7174;n"/>
          <p:cNvSpPr txBox="1">
            <a:spLocks noGrp="1"/>
          </p:cNvSpPr>
          <p:nvPr>
            <p:ph type="dt" idx="10"/>
          </p:nvPr>
        </p:nvSpPr>
        <p:spPr>
          <a:xfrm>
            <a:off x="3884613" y="0"/>
            <a:ext cx="2971800" cy="4587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175" name="Google Shape;717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76" name="Google Shape;7176;n"/>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177" name="Google Shape;7177;n"/>
          <p:cNvSpPr txBox="1">
            <a:spLocks noGrp="1"/>
          </p:cNvSpPr>
          <p:nvPr>
            <p:ph type="ftr" idx="11"/>
          </p:nvPr>
        </p:nvSpPr>
        <p:spPr>
          <a:xfrm>
            <a:off x="0" y="8685213"/>
            <a:ext cx="2971800" cy="4587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178" name="Google Shape;7178;n"/>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 /><Relationship Id="rId1" Type="http://schemas.openxmlformats.org/officeDocument/2006/relationships/notesMaster" Target="../notesMasters/notesMaster1.xml" /></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 /><Relationship Id="rId1" Type="http://schemas.openxmlformats.org/officeDocument/2006/relationships/notesMaster" Target="../notesMasters/notesMaster1.xml" /></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 /><Relationship Id="rId1" Type="http://schemas.openxmlformats.org/officeDocument/2006/relationships/notesMaster" Target="../notesMasters/notesMaster1.xml" /></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 /><Relationship Id="rId1" Type="http://schemas.openxmlformats.org/officeDocument/2006/relationships/notesMaster" Target="../notesMasters/notesMaster1.xml" /></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 /><Relationship Id="rId1" Type="http://schemas.openxmlformats.org/officeDocument/2006/relationships/notesMaster" Target="../notesMasters/notesMaster1.xml" /></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 /><Relationship Id="rId1" Type="http://schemas.openxmlformats.org/officeDocument/2006/relationships/notesMaster" Target="../notesMasters/notesMaster1.xml" /></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 /><Relationship Id="rId1" Type="http://schemas.openxmlformats.org/officeDocument/2006/relationships/notesMaster" Target="../notesMasters/notesMaster1.xml" /></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 /><Relationship Id="rId1" Type="http://schemas.openxmlformats.org/officeDocument/2006/relationships/notesMaster" Target="../notesMasters/notesMaster1.xml" /></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 /><Relationship Id="rId1" Type="http://schemas.openxmlformats.org/officeDocument/2006/relationships/notesMaster" Target="../notesMasters/notesMaster1.xml" /></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 /><Relationship Id="rId1" Type="http://schemas.openxmlformats.org/officeDocument/2006/relationships/notesMaster" Target="../notesMasters/notesMaster1.xml" /></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 /><Relationship Id="rId1" Type="http://schemas.openxmlformats.org/officeDocument/2006/relationships/notesMaster" Target="../notesMasters/notesMaster1.xml" /></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 /><Relationship Id="rId1" Type="http://schemas.openxmlformats.org/officeDocument/2006/relationships/notesMaster" Target="../notesMasters/notesMaster1.xml" /></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 /><Relationship Id="rId1" Type="http://schemas.openxmlformats.org/officeDocument/2006/relationships/notesMaster" Target="../notesMasters/notesMaster1.xml" /></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 /><Relationship Id="rId1" Type="http://schemas.openxmlformats.org/officeDocument/2006/relationships/notesMaster" Target="../notesMasters/notesMaster1.xml" /></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 /><Relationship Id="rId1" Type="http://schemas.openxmlformats.org/officeDocument/2006/relationships/notesMaster" Target="../notesMasters/notesMaster1.xml" /></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 /><Relationship Id="rId1" Type="http://schemas.openxmlformats.org/officeDocument/2006/relationships/notesMaster" Target="../notesMasters/notesMaster1.xml" /></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 /><Relationship Id="rId1" Type="http://schemas.openxmlformats.org/officeDocument/2006/relationships/notesMaster" Target="../notesMasters/notesMaster1.xml" /></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 /><Relationship Id="rId1" Type="http://schemas.openxmlformats.org/officeDocument/2006/relationships/notesMaster" Target="../notesMasters/notesMaster1.xml" /></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 /><Relationship Id="rId1" Type="http://schemas.openxmlformats.org/officeDocument/2006/relationships/notesMaster" Target="../notesMasters/notesMaster1.xml" /></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 /><Relationship Id="rId1" Type="http://schemas.openxmlformats.org/officeDocument/2006/relationships/notesMaster" Target="../notesMasters/notesMaster1.xml" /></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92"/>
        <p:cNvGrpSpPr/>
        <p:nvPr/>
      </p:nvGrpSpPr>
      <p:grpSpPr>
        <a:xfrm>
          <a:off x="0" y="0"/>
          <a:ext cx="0" cy="0"/>
          <a:chOff x="0" y="0"/>
          <a:chExt cx="0" cy="0"/>
        </a:xfrm>
      </p:grpSpPr>
      <p:sp>
        <p:nvSpPr>
          <p:cNvPr id="7393" name="Google Shape;7393;p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94" name="Google Shape;7394;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78"/>
        <p:cNvGrpSpPr/>
        <p:nvPr/>
      </p:nvGrpSpPr>
      <p:grpSpPr>
        <a:xfrm>
          <a:off x="0" y="0"/>
          <a:ext cx="0" cy="0"/>
          <a:chOff x="0" y="0"/>
          <a:chExt cx="0" cy="0"/>
        </a:xfrm>
      </p:grpSpPr>
      <p:sp>
        <p:nvSpPr>
          <p:cNvPr id="7479" name="Google Shape;7479;p1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80" name="Google Shape;7480;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1"/>
        <p:cNvGrpSpPr/>
        <p:nvPr/>
      </p:nvGrpSpPr>
      <p:grpSpPr>
        <a:xfrm>
          <a:off x="0" y="0"/>
          <a:ext cx="0" cy="0"/>
          <a:chOff x="0" y="0"/>
          <a:chExt cx="0" cy="0"/>
        </a:xfrm>
      </p:grpSpPr>
      <p:sp>
        <p:nvSpPr>
          <p:cNvPr id="7492" name="Google Shape;7492;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93" name="Google Shape;7493;p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77"/>
        <p:cNvGrpSpPr/>
        <p:nvPr/>
      </p:nvGrpSpPr>
      <p:grpSpPr>
        <a:xfrm>
          <a:off x="0" y="0"/>
          <a:ext cx="0" cy="0"/>
          <a:chOff x="0" y="0"/>
          <a:chExt cx="0" cy="0"/>
        </a:xfrm>
      </p:grpSpPr>
      <p:sp>
        <p:nvSpPr>
          <p:cNvPr id="7578" name="Google Shape;7578;p2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79" name="Google Shape;7579;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16"/>
        <p:cNvGrpSpPr/>
        <p:nvPr/>
      </p:nvGrpSpPr>
      <p:grpSpPr>
        <a:xfrm>
          <a:off x="0" y="0"/>
          <a:ext cx="0" cy="0"/>
          <a:chOff x="0" y="0"/>
          <a:chExt cx="0" cy="0"/>
        </a:xfrm>
      </p:grpSpPr>
      <p:sp>
        <p:nvSpPr>
          <p:cNvPr id="7517" name="Google Shape;7517;p1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18" name="Google Shape;7518;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03"/>
        <p:cNvGrpSpPr/>
        <p:nvPr/>
      </p:nvGrpSpPr>
      <p:grpSpPr>
        <a:xfrm>
          <a:off x="0" y="0"/>
          <a:ext cx="0" cy="0"/>
          <a:chOff x="0" y="0"/>
          <a:chExt cx="0" cy="0"/>
        </a:xfrm>
      </p:grpSpPr>
      <p:sp>
        <p:nvSpPr>
          <p:cNvPr id="7504" name="Google Shape;750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05" name="Google Shape;7505;p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200000"/>
              </a:lnSpc>
              <a:spcBef>
                <a:spcPts val="0"/>
              </a:spcBef>
              <a:spcAft>
                <a:spcPts val="0"/>
              </a:spcAft>
              <a:buNone/>
            </a:pPr>
            <a:r>
              <a:rPr lang="en-US" sz="1800">
                <a:solidFill>
                  <a:srgbClr val="000000"/>
                </a:solidFill>
                <a:latin typeface="Times New Roman"/>
                <a:ea typeface="Times New Roman"/>
                <a:cs typeface="Times New Roman"/>
                <a:sym typeface="Times New Roman"/>
              </a:rPr>
              <a:t>CERT-In (Indian Computer Emergency Response Team)  </a:t>
            </a:r>
            <a:endParaRPr sz="1800">
              <a:latin typeface="Calibri"/>
              <a:ea typeface="Calibri"/>
              <a:cs typeface="Calibri"/>
              <a:sym typeface="Calibri"/>
            </a:endParaRPr>
          </a:p>
          <a:p>
            <a:pPr marL="0" lvl="0" indent="0" algn="l" rtl="0">
              <a:lnSpc>
                <a:spcPct val="200000"/>
              </a:lnSpc>
              <a:spcBef>
                <a:spcPts val="800"/>
              </a:spcBef>
              <a:spcAft>
                <a:spcPts val="0"/>
              </a:spcAft>
              <a:buNone/>
            </a:pPr>
            <a:r>
              <a:rPr lang="en-US" sz="1800">
                <a:solidFill>
                  <a:srgbClr val="000000"/>
                </a:solidFill>
                <a:latin typeface="Times New Roman"/>
                <a:ea typeface="Times New Roman"/>
                <a:cs typeface="Times New Roman"/>
                <a:sym typeface="Times New Roman"/>
              </a:rPr>
              <a:t>The Ministry of Electronics and Information Technology, Government of India, operates CERT-In, a functional organization whose goal is to secure Indian cyberspace. In addition to providing security quality management services, CERT-In offers incident prevention and response services. </a:t>
            </a:r>
            <a:endParaRPr sz="1800">
              <a:latin typeface="Calibri"/>
              <a:ea typeface="Calibri"/>
              <a:cs typeface="Calibri"/>
              <a:sym typeface="Calibri"/>
            </a:endParaRPr>
          </a:p>
          <a:p>
            <a:pPr marL="0" lvl="0" indent="0" algn="l" rtl="0">
              <a:spcBef>
                <a:spcPts val="80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24"/>
        <p:cNvGrpSpPr/>
        <p:nvPr/>
      </p:nvGrpSpPr>
      <p:grpSpPr>
        <a:xfrm>
          <a:off x="0" y="0"/>
          <a:ext cx="0" cy="0"/>
          <a:chOff x="0" y="0"/>
          <a:chExt cx="0" cy="0"/>
        </a:xfrm>
      </p:grpSpPr>
      <p:sp>
        <p:nvSpPr>
          <p:cNvPr id="7525" name="Google Shape;7525;p1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26" name="Google Shape;7526;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34"/>
        <p:cNvGrpSpPr/>
        <p:nvPr/>
      </p:nvGrpSpPr>
      <p:grpSpPr>
        <a:xfrm>
          <a:off x="0" y="0"/>
          <a:ext cx="0" cy="0"/>
          <a:chOff x="0" y="0"/>
          <a:chExt cx="0" cy="0"/>
        </a:xfrm>
      </p:grpSpPr>
      <p:sp>
        <p:nvSpPr>
          <p:cNvPr id="7535" name="Google Shape;753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36" name="Google Shape;7536;p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Network segmentation is a critical cybersecurity practice that involves dividing a network into smaller, isolated segments or subnetworks. This approach enhances security by controlling traffic flow and limiting access between segments, thereby reducing the attack surface and minimizing the potential impact of a breach. </a:t>
            </a:r>
            <a:endParaRPr/>
          </a:p>
          <a:p>
            <a:pPr marL="171450" lvl="0" indent="-171450" algn="l" rtl="0">
              <a:spcBef>
                <a:spcPts val="0"/>
              </a:spcBef>
              <a:spcAft>
                <a:spcPts val="0"/>
              </a:spcAft>
              <a:buClr>
                <a:schemeClr val="dk1"/>
              </a:buClr>
              <a:buSzPts val="1200"/>
              <a:buFont typeface="Arial"/>
              <a:buChar char="•"/>
            </a:pPr>
            <a:r>
              <a:rPr lang="en-US"/>
              <a:t>Reduced Attack Surface</a:t>
            </a:r>
            <a:endParaRPr/>
          </a:p>
          <a:p>
            <a:pPr marL="171450" lvl="0" indent="-171450" algn="l" rtl="0">
              <a:spcBef>
                <a:spcPts val="0"/>
              </a:spcBef>
              <a:spcAft>
                <a:spcPts val="0"/>
              </a:spcAft>
              <a:buClr>
                <a:schemeClr val="dk1"/>
              </a:buClr>
              <a:buSzPts val="1200"/>
              <a:buFont typeface="Arial"/>
              <a:buChar char="•"/>
            </a:pPr>
            <a:r>
              <a:rPr lang="en-US"/>
              <a:t>Enhanced Access Control</a:t>
            </a:r>
            <a:endParaRPr/>
          </a:p>
          <a:p>
            <a:pPr marL="171450" lvl="0" indent="-171450" algn="l" rtl="0">
              <a:spcBef>
                <a:spcPts val="0"/>
              </a:spcBef>
              <a:spcAft>
                <a:spcPts val="0"/>
              </a:spcAft>
              <a:buClr>
                <a:schemeClr val="dk1"/>
              </a:buClr>
              <a:buSzPts val="1200"/>
              <a:buFont typeface="Arial"/>
              <a:buChar char="•"/>
            </a:pPr>
            <a:r>
              <a:rPr lang="en-US"/>
              <a:t>Improved Containment of Breaches</a:t>
            </a:r>
            <a:endParaRPr/>
          </a:p>
          <a:p>
            <a:pPr marL="171450" lvl="0" indent="-171450" algn="l" rtl="0">
              <a:spcBef>
                <a:spcPts val="0"/>
              </a:spcBef>
              <a:spcAft>
                <a:spcPts val="0"/>
              </a:spcAft>
              <a:buClr>
                <a:schemeClr val="dk1"/>
              </a:buClr>
              <a:buSzPts val="1200"/>
              <a:buFont typeface="Arial"/>
              <a:buChar char="•"/>
            </a:pPr>
            <a:r>
              <a:rPr lang="en-US"/>
              <a:t>Increased Compliance and Data Protection</a:t>
            </a:r>
            <a:endParaRPr/>
          </a:p>
          <a:p>
            <a:pPr marL="171450" lvl="0" indent="-171450" algn="l" rtl="0">
              <a:spcBef>
                <a:spcPts val="0"/>
              </a:spcBef>
              <a:spcAft>
                <a:spcPts val="0"/>
              </a:spcAft>
              <a:buClr>
                <a:schemeClr val="dk1"/>
              </a:buClr>
              <a:buSzPts val="1200"/>
              <a:buFont typeface="Arial"/>
              <a:buChar char="•"/>
            </a:pPr>
            <a:r>
              <a:rPr lang="en-US"/>
              <a:t>Better Network Performance and Management</a:t>
            </a:r>
            <a:endParaRPr/>
          </a:p>
          <a:p>
            <a:pPr marL="171450" lvl="0" indent="-171450" algn="l" rtl="0">
              <a:spcBef>
                <a:spcPts val="0"/>
              </a:spcBef>
              <a:spcAft>
                <a:spcPts val="0"/>
              </a:spcAft>
              <a:buClr>
                <a:schemeClr val="dk1"/>
              </a:buClr>
              <a:buSzPts val="1200"/>
              <a:buFont typeface="Arial"/>
              <a:buChar char="•"/>
            </a:pPr>
            <a:r>
              <a:rPr lang="en-US"/>
              <a:t>Enhanced Monitoring and Detection</a:t>
            </a:r>
            <a:endParaRPr/>
          </a:p>
          <a:p>
            <a:pPr marL="171450" lvl="0" indent="-171450" algn="l" rtl="0">
              <a:spcBef>
                <a:spcPts val="0"/>
              </a:spcBef>
              <a:spcAft>
                <a:spcPts val="0"/>
              </a:spcAft>
              <a:buClr>
                <a:schemeClr val="dk1"/>
              </a:buClr>
              <a:buSzPts val="1200"/>
              <a:buFont typeface="Arial"/>
              <a:buChar char="•"/>
            </a:pPr>
            <a:r>
              <a:rPr lang="en-US"/>
              <a:t>Protection Against Insider Threats</a:t>
            </a:r>
            <a:endParaRPr/>
          </a:p>
          <a:p>
            <a:pPr marL="171450" lvl="0" indent="-171450" algn="l" rtl="0">
              <a:spcBef>
                <a:spcPts val="0"/>
              </a:spcBef>
              <a:spcAft>
                <a:spcPts val="0"/>
              </a:spcAft>
              <a:buClr>
                <a:schemeClr val="dk1"/>
              </a:buClr>
              <a:buSzPts val="1200"/>
              <a:buFont typeface="Arial"/>
              <a:buChar char="•"/>
            </a:pPr>
            <a:r>
              <a:rPr lang="en-US"/>
              <a:t>Facilitation of Zero Trust Architecture(Network segmentation is a fundamental component of a Zero Trust security model, which assumes that threats could exist both inside and outside the network. By segmenting the network, organizations can enforce strict verification and access controls at each segment boundary.)</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44"/>
        <p:cNvGrpSpPr/>
        <p:nvPr/>
      </p:nvGrpSpPr>
      <p:grpSpPr>
        <a:xfrm>
          <a:off x="0" y="0"/>
          <a:ext cx="0" cy="0"/>
          <a:chOff x="0" y="0"/>
          <a:chExt cx="0" cy="0"/>
        </a:xfrm>
      </p:grpSpPr>
      <p:sp>
        <p:nvSpPr>
          <p:cNvPr id="7545" name="Google Shape;7545;p1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46" name="Google Shape;754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51"/>
        <p:cNvGrpSpPr/>
        <p:nvPr/>
      </p:nvGrpSpPr>
      <p:grpSpPr>
        <a:xfrm>
          <a:off x="0" y="0"/>
          <a:ext cx="0" cy="0"/>
          <a:chOff x="0" y="0"/>
          <a:chExt cx="0" cy="0"/>
        </a:xfrm>
      </p:grpSpPr>
      <p:sp>
        <p:nvSpPr>
          <p:cNvPr id="7552" name="Google Shape;7552;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53" name="Google Shape;7553;p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62"/>
        <p:cNvGrpSpPr/>
        <p:nvPr/>
      </p:nvGrpSpPr>
      <p:grpSpPr>
        <a:xfrm>
          <a:off x="0" y="0"/>
          <a:ext cx="0" cy="0"/>
          <a:chOff x="0" y="0"/>
          <a:chExt cx="0" cy="0"/>
        </a:xfrm>
      </p:grpSpPr>
      <p:sp>
        <p:nvSpPr>
          <p:cNvPr id="7563" name="Google Shape;7563;p1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64" name="Google Shape;7564;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0"/>
        <p:cNvGrpSpPr/>
        <p:nvPr/>
      </p:nvGrpSpPr>
      <p:grpSpPr>
        <a:xfrm>
          <a:off x="0" y="0"/>
          <a:ext cx="0" cy="0"/>
          <a:chOff x="0" y="0"/>
          <a:chExt cx="0" cy="0"/>
        </a:xfrm>
      </p:grpSpPr>
      <p:sp>
        <p:nvSpPr>
          <p:cNvPr id="7401" name="Google Shape;7401;p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02" name="Google Shape;740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71"/>
        <p:cNvGrpSpPr/>
        <p:nvPr/>
      </p:nvGrpSpPr>
      <p:grpSpPr>
        <a:xfrm>
          <a:off x="0" y="0"/>
          <a:ext cx="0" cy="0"/>
          <a:chOff x="0" y="0"/>
          <a:chExt cx="0" cy="0"/>
        </a:xfrm>
      </p:grpSpPr>
      <p:sp>
        <p:nvSpPr>
          <p:cNvPr id="7572" name="Google Shape;7572;p1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73" name="Google Shape;7573;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00"/>
        <p:cNvGrpSpPr/>
        <p:nvPr/>
      </p:nvGrpSpPr>
      <p:grpSpPr>
        <a:xfrm>
          <a:off x="0" y="0"/>
          <a:ext cx="0" cy="0"/>
          <a:chOff x="0" y="0"/>
          <a:chExt cx="0" cy="0"/>
        </a:xfrm>
      </p:grpSpPr>
      <p:sp>
        <p:nvSpPr>
          <p:cNvPr id="7601" name="Google Shape;7601;p2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02" name="Google Shape;7602;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85"/>
        <p:cNvGrpSpPr/>
        <p:nvPr/>
      </p:nvGrpSpPr>
      <p:grpSpPr>
        <a:xfrm>
          <a:off x="0" y="0"/>
          <a:ext cx="0" cy="0"/>
          <a:chOff x="0" y="0"/>
          <a:chExt cx="0" cy="0"/>
        </a:xfrm>
      </p:grpSpPr>
      <p:sp>
        <p:nvSpPr>
          <p:cNvPr id="7586" name="Google Shape;7586;p2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87" name="Google Shape;7587;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16"/>
        <p:cNvGrpSpPr/>
        <p:nvPr/>
      </p:nvGrpSpPr>
      <p:grpSpPr>
        <a:xfrm>
          <a:off x="0" y="0"/>
          <a:ext cx="0" cy="0"/>
          <a:chOff x="0" y="0"/>
          <a:chExt cx="0" cy="0"/>
        </a:xfrm>
      </p:grpSpPr>
      <p:sp>
        <p:nvSpPr>
          <p:cNvPr id="7617" name="Google Shape;7617;p2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18" name="Google Shape;7618;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08"/>
        <p:cNvGrpSpPr/>
        <p:nvPr/>
      </p:nvGrpSpPr>
      <p:grpSpPr>
        <a:xfrm>
          <a:off x="0" y="0"/>
          <a:ext cx="0" cy="0"/>
          <a:chOff x="0" y="0"/>
          <a:chExt cx="0" cy="0"/>
        </a:xfrm>
      </p:grpSpPr>
      <p:sp>
        <p:nvSpPr>
          <p:cNvPr id="7609" name="Google Shape;7609;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10" name="Google Shape;7610;p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Times New Roman"/>
              <a:buNone/>
            </a:pPr>
            <a:r>
              <a:rPr lang="en-US" sz="1800">
                <a:solidFill>
                  <a:srgbClr val="000000"/>
                </a:solidFill>
                <a:latin typeface="Times New Roman"/>
                <a:ea typeface="Times New Roman"/>
                <a:cs typeface="Times New Roman"/>
                <a:sym typeface="Times New Roman"/>
              </a:rPr>
              <a:t>By using these strategies, one may ensure that their information systems are safe from cybercrimes. In the case of healthcare information systems, in particular, it should be required to take all necessary precautions to safeguard the most valuable data ever.</a:t>
            </a:r>
            <a:endParaRPr sz="1800">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4"/>
        <p:cNvGrpSpPr/>
        <p:nvPr/>
      </p:nvGrpSpPr>
      <p:grpSpPr>
        <a:xfrm>
          <a:off x="0" y="0"/>
          <a:ext cx="0" cy="0"/>
          <a:chOff x="0" y="0"/>
          <a:chExt cx="0" cy="0"/>
        </a:xfrm>
      </p:grpSpPr>
      <p:sp>
        <p:nvSpPr>
          <p:cNvPr id="7625" name="Google Shape;7625;p2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26" name="Google Shape;7626;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34"/>
        <p:cNvGrpSpPr/>
        <p:nvPr/>
      </p:nvGrpSpPr>
      <p:grpSpPr>
        <a:xfrm>
          <a:off x="0" y="0"/>
          <a:ext cx="0" cy="0"/>
          <a:chOff x="0" y="0"/>
          <a:chExt cx="0" cy="0"/>
        </a:xfrm>
      </p:grpSpPr>
      <p:sp>
        <p:nvSpPr>
          <p:cNvPr id="7635" name="Google Shape;7635;p2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36" name="Google Shape;7636;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44"/>
        <p:cNvGrpSpPr/>
        <p:nvPr/>
      </p:nvGrpSpPr>
      <p:grpSpPr>
        <a:xfrm>
          <a:off x="0" y="0"/>
          <a:ext cx="0" cy="0"/>
          <a:chOff x="0" y="0"/>
          <a:chExt cx="0" cy="0"/>
        </a:xfrm>
      </p:grpSpPr>
      <p:sp>
        <p:nvSpPr>
          <p:cNvPr id="7645" name="Google Shape;7645;p2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46" name="Google Shape;7646;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8"/>
        <p:cNvGrpSpPr/>
        <p:nvPr/>
      </p:nvGrpSpPr>
      <p:grpSpPr>
        <a:xfrm>
          <a:off x="0" y="0"/>
          <a:ext cx="0" cy="0"/>
          <a:chOff x="0" y="0"/>
          <a:chExt cx="0" cy="0"/>
        </a:xfrm>
      </p:grpSpPr>
      <p:sp>
        <p:nvSpPr>
          <p:cNvPr id="7409" name="Google Shape;740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10" name="Google Shape;7410;p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Times New Roman"/>
              <a:buNone/>
            </a:pPr>
            <a:r>
              <a:rPr lang="en-US" sz="1800">
                <a:solidFill>
                  <a:srgbClr val="000000"/>
                </a:solidFill>
                <a:latin typeface="Times New Roman"/>
                <a:ea typeface="Times New Roman"/>
                <a:cs typeface="Times New Roman"/>
                <a:sym typeface="Times New Roman"/>
              </a:rPr>
              <a:t>The digital revolution has transformed healthcare delivery, but with increased reliance on technology comes a new set of vulnerabilities: cyber-attacks. Cyberattacks are any malicious activities carried out through digital channels against computer systems, networks or data. Some forms these attacks may take include but are not limited to malware infections; phishing scams; ransomware; denial-of-service (DoS) attacks among others. Conversely, cyber security entails protecting such digital assets from being harmed by these types of ill-intended acts. The world we live in today is more than ever connected digitally hence many countries suffer greatly when there is an increase in the number and variety of cyber-attacks launched against individuals as well as organizations within them. </a:t>
            </a:r>
            <a:br>
              <a:rPr lang="en-US" sz="1800">
                <a:latin typeface="Times New Roman"/>
                <a:ea typeface="Times New Roman"/>
                <a:cs typeface="Times New Roman"/>
                <a:sym typeface="Times New Roman"/>
              </a:rPr>
            </a:br>
            <a:endParaRPr sz="1800">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23"/>
        <p:cNvGrpSpPr/>
        <p:nvPr/>
      </p:nvGrpSpPr>
      <p:grpSpPr>
        <a:xfrm>
          <a:off x="0" y="0"/>
          <a:ext cx="0" cy="0"/>
          <a:chOff x="0" y="0"/>
          <a:chExt cx="0" cy="0"/>
        </a:xfrm>
      </p:grpSpPr>
      <p:sp>
        <p:nvSpPr>
          <p:cNvPr id="7424" name="Google Shape;742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25" name="Google Shape;7425;p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Times New Roman"/>
              <a:buNone/>
            </a:pPr>
            <a:r>
              <a:rPr lang="en-US" sz="1800">
                <a:solidFill>
                  <a:srgbClr val="000000"/>
                </a:solidFill>
                <a:latin typeface="Times New Roman"/>
                <a:ea typeface="Times New Roman"/>
                <a:cs typeface="Times New Roman"/>
                <a:sym typeface="Times New Roman"/>
              </a:rPr>
              <a:t>The cyber security challenges in Indian health care were worsened by the COVID-19 pandemic. The criminal hackers found a gold mine with an increased focus on telemedicine and booking appointments online. Reports indicated that phishing scams aimed at vulnerable patients looking for COVID-19 information or test results had surfaced. This added to the fact that institutions conducting vaccine research were also targeted by these malicious actors. Healthcare providers were under great pressure during this time which might have resulted in relaxation of security protocols thereby increasing the attack surface even more. This period brought out clearly the need for strong cyber defence measures within the health sector. </a:t>
            </a:r>
            <a:endParaRPr sz="1800">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32"/>
        <p:cNvGrpSpPr/>
        <p:nvPr/>
      </p:nvGrpSpPr>
      <p:grpSpPr>
        <a:xfrm>
          <a:off x="0" y="0"/>
          <a:ext cx="0" cy="0"/>
          <a:chOff x="0" y="0"/>
          <a:chExt cx="0" cy="0"/>
        </a:xfrm>
      </p:grpSpPr>
      <p:sp>
        <p:nvSpPr>
          <p:cNvPr id="7433" name="Google Shape;7433;p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34" name="Google Shape;743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40"/>
        <p:cNvGrpSpPr/>
        <p:nvPr/>
      </p:nvGrpSpPr>
      <p:grpSpPr>
        <a:xfrm>
          <a:off x="0" y="0"/>
          <a:ext cx="0" cy="0"/>
          <a:chOff x="0" y="0"/>
          <a:chExt cx="0" cy="0"/>
        </a:xfrm>
      </p:grpSpPr>
      <p:sp>
        <p:nvSpPr>
          <p:cNvPr id="7441" name="Google Shape;7441;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42" name="Google Shape;7442;p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solidFill>
                  <a:srgbClr val="000000"/>
                </a:solidFill>
                <a:latin typeface="Times New Roman"/>
                <a:ea typeface="Times New Roman"/>
                <a:cs typeface="Times New Roman"/>
                <a:sym typeface="Times New Roman"/>
              </a:rPr>
              <a:t>To respond to increasing threats against its cyber space, the Indian Government has taken steps aimed at making national infrastructure resilient enough before any risks can manifest themselves into realities.</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48"/>
        <p:cNvGrpSpPr/>
        <p:nvPr/>
      </p:nvGrpSpPr>
      <p:grpSpPr>
        <a:xfrm>
          <a:off x="0" y="0"/>
          <a:ext cx="0" cy="0"/>
          <a:chOff x="0" y="0"/>
          <a:chExt cx="0" cy="0"/>
        </a:xfrm>
      </p:grpSpPr>
      <p:sp>
        <p:nvSpPr>
          <p:cNvPr id="7449" name="Google Shape;7449;p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50" name="Google Shape;745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55"/>
        <p:cNvGrpSpPr/>
        <p:nvPr/>
      </p:nvGrpSpPr>
      <p:grpSpPr>
        <a:xfrm>
          <a:off x="0" y="0"/>
          <a:ext cx="0" cy="0"/>
          <a:chOff x="0" y="0"/>
          <a:chExt cx="0" cy="0"/>
        </a:xfrm>
      </p:grpSpPr>
      <p:sp>
        <p:nvSpPr>
          <p:cNvPr id="7456" name="Google Shape;7456;p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57" name="Google Shape;7457;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65"/>
        <p:cNvGrpSpPr/>
        <p:nvPr/>
      </p:nvGrpSpPr>
      <p:grpSpPr>
        <a:xfrm>
          <a:off x="0" y="0"/>
          <a:ext cx="0" cy="0"/>
          <a:chOff x="0" y="0"/>
          <a:chExt cx="0" cy="0"/>
        </a:xfrm>
      </p:grpSpPr>
      <p:sp>
        <p:nvSpPr>
          <p:cNvPr id="7466" name="Google Shape;7466;p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67" name="Google Shape;7467;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bg>
      <p:bgPr>
        <a:solidFill>
          <a:schemeClr val="accent2"/>
        </a:solidFill>
        <a:effectLst/>
      </p:bgPr>
    </p:bg>
    <p:spTree>
      <p:nvGrpSpPr>
        <p:cNvPr id="1" name="Shape 7185"/>
        <p:cNvGrpSpPr/>
        <p:nvPr/>
      </p:nvGrpSpPr>
      <p:grpSpPr>
        <a:xfrm>
          <a:off x="0" y="0"/>
          <a:ext cx="0" cy="0"/>
          <a:chOff x="0" y="0"/>
          <a:chExt cx="0" cy="0"/>
        </a:xfrm>
      </p:grpSpPr>
      <p:sp>
        <p:nvSpPr>
          <p:cNvPr id="7186" name="Google Shape;7186;p2"/>
          <p:cNvSpPr/>
          <p:nvPr/>
        </p:nvSpPr>
        <p:spPr>
          <a:xfrm>
            <a:off x="304800" y="266701"/>
            <a:ext cx="11582400" cy="6324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187" name="Google Shape;7187;p2"/>
          <p:cNvSpPr txBox="1">
            <a:spLocks noGrp="1"/>
          </p:cNvSpPr>
          <p:nvPr>
            <p:ph type="subTitle" idx="1"/>
          </p:nvPr>
        </p:nvSpPr>
        <p:spPr>
          <a:xfrm>
            <a:off x="1524000" y="6044184"/>
            <a:ext cx="9144000" cy="356700"/>
          </a:xfrm>
          <a:prstGeom prst="rect">
            <a:avLst/>
          </a:prstGeom>
          <a:noFill/>
          <a:ln>
            <a:noFill/>
          </a:ln>
        </p:spPr>
        <p:txBody>
          <a:bodyPr spcFirstLastPara="1" wrap="square" lIns="0" tIns="0" rIns="0" bIns="0" anchor="t" anchorCtr="0">
            <a:noAutofit/>
          </a:bodyPr>
          <a:lstStyle>
            <a:lvl1pPr lvl="0" algn="ctr" rtl="0">
              <a:lnSpc>
                <a:spcPct val="90000"/>
              </a:lnSpc>
              <a:spcBef>
                <a:spcPts val="1000"/>
              </a:spcBef>
              <a:spcAft>
                <a:spcPts val="0"/>
              </a:spcAft>
              <a:buClr>
                <a:schemeClr val="dk1"/>
              </a:buClr>
              <a:buSzPts val="2400"/>
              <a:buNone/>
              <a:defRPr sz="2400" cap="none"/>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7188" name="Google Shape;7188;p2"/>
          <p:cNvSpPr>
            <a:spLocks noGrp="1"/>
          </p:cNvSpPr>
          <p:nvPr>
            <p:ph type="pic" idx="2"/>
          </p:nvPr>
        </p:nvSpPr>
        <p:spPr>
          <a:xfrm>
            <a:off x="2324100" y="758952"/>
            <a:ext cx="7543800" cy="5029200"/>
          </a:xfrm>
          <a:prstGeom prst="rect">
            <a:avLst/>
          </a:prstGeom>
          <a:noFill/>
          <a:ln>
            <a:noFill/>
          </a:ln>
        </p:spPr>
      </p:sp>
      <p:sp>
        <p:nvSpPr>
          <p:cNvPr id="7189" name="Google Shape;7189;p2"/>
          <p:cNvSpPr txBox="1">
            <a:spLocks noGrp="1"/>
          </p:cNvSpPr>
          <p:nvPr>
            <p:ph type="title"/>
          </p:nvPr>
        </p:nvSpPr>
        <p:spPr>
          <a:xfrm>
            <a:off x="838200" y="3108960"/>
            <a:ext cx="10515600" cy="640200"/>
          </a:xfrm>
          <a:prstGeom prst="rect">
            <a:avLst/>
          </a:prstGeom>
          <a:noFill/>
          <a:ln>
            <a:noFill/>
          </a:ln>
        </p:spPr>
        <p:txBody>
          <a:bodyPr spcFirstLastPara="1" wrap="square" lIns="0" tIns="0" rIns="0" bIns="0" anchor="ctr" anchorCtr="0">
            <a:noAutofit/>
          </a:bodyPr>
          <a:lstStyle>
            <a:lvl1pPr lvl="0" algn="ctr" rtl="0">
              <a:lnSpc>
                <a:spcPct val="90000"/>
              </a:lnSpc>
              <a:spcBef>
                <a:spcPts val="0"/>
              </a:spcBef>
              <a:spcAft>
                <a:spcPts val="0"/>
              </a:spcAft>
              <a:buClr>
                <a:schemeClr val="dk1"/>
              </a:buClr>
              <a:buSzPts val="6000"/>
              <a:buFont typeface="Arial"/>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190" name="Google Shape;7190;p2"/>
          <p:cNvSpPr/>
          <p:nvPr/>
        </p:nvSpPr>
        <p:spPr>
          <a:xfrm>
            <a:off x="5891213" y="5628222"/>
            <a:ext cx="409500" cy="882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am x4">
  <p:cSld name="Team x4">
    <p:spTree>
      <p:nvGrpSpPr>
        <p:cNvPr id="1" name="Shape 7255"/>
        <p:cNvGrpSpPr/>
        <p:nvPr/>
      </p:nvGrpSpPr>
      <p:grpSpPr>
        <a:xfrm>
          <a:off x="0" y="0"/>
          <a:ext cx="0" cy="0"/>
          <a:chOff x="0" y="0"/>
          <a:chExt cx="0" cy="0"/>
        </a:xfrm>
      </p:grpSpPr>
      <p:sp>
        <p:nvSpPr>
          <p:cNvPr id="7256" name="Google Shape;7256;p12"/>
          <p:cNvSpPr txBox="1">
            <a:spLocks noGrp="1"/>
          </p:cNvSpPr>
          <p:nvPr>
            <p:ph type="title"/>
          </p:nvPr>
        </p:nvSpPr>
        <p:spPr>
          <a:xfrm>
            <a:off x="1097280" y="609600"/>
            <a:ext cx="10021800" cy="539400"/>
          </a:xfrm>
          <a:prstGeom prst="rect">
            <a:avLst/>
          </a:prstGeom>
          <a:noFill/>
          <a:ln>
            <a:noFill/>
          </a:ln>
        </p:spPr>
        <p:txBody>
          <a:bodyPr spcFirstLastPara="1" wrap="square" lIns="0" tIns="0" rIns="0" bIns="0" anchor="t" anchorCtr="0">
            <a:noAutofit/>
          </a:bodyPr>
          <a:lstStyle>
            <a:lvl1pPr lvl="0" algn="ctr" rtl="0">
              <a:lnSpc>
                <a:spcPct val="90000"/>
              </a:lnSpc>
              <a:spcBef>
                <a:spcPts val="0"/>
              </a:spcBef>
              <a:spcAft>
                <a:spcPts val="0"/>
              </a:spcAft>
              <a:buClr>
                <a:schemeClr val="dk1"/>
              </a:buClr>
              <a:buSzPts val="4800"/>
              <a:buFont typeface="Arial"/>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257" name="Google Shape;7257;p12"/>
          <p:cNvSpPr txBox="1">
            <a:spLocks noGrp="1"/>
          </p:cNvSpPr>
          <p:nvPr>
            <p:ph type="sldNum" idx="12"/>
          </p:nvPr>
        </p:nvSpPr>
        <p:spPr>
          <a:xfrm>
            <a:off x="420624" y="6019801"/>
            <a:ext cx="457200" cy="184200"/>
          </a:xfrm>
          <a:prstGeom prst="rect">
            <a:avLst/>
          </a:prstGeom>
          <a:noFill/>
          <a:ln>
            <a:noFill/>
          </a:ln>
        </p:spPr>
        <p:txBody>
          <a:bodyPr spcFirstLastPara="1" wrap="square" lIns="0" tIns="0" rIns="0" bIns="0" anchor="ctr" anchorCtr="0">
            <a:no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7258" name="Google Shape;7258;p12"/>
          <p:cNvSpPr txBox="1">
            <a:spLocks noGrp="1"/>
          </p:cNvSpPr>
          <p:nvPr>
            <p:ph type="ftr" idx="11"/>
          </p:nvPr>
        </p:nvSpPr>
        <p:spPr>
          <a:xfrm rot="-5400000">
            <a:off x="-242904" y="1451401"/>
            <a:ext cx="1784400" cy="1896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259" name="Google Shape;7259;p12"/>
          <p:cNvSpPr>
            <a:spLocks noGrp="1"/>
          </p:cNvSpPr>
          <p:nvPr>
            <p:ph type="pic" idx="2"/>
          </p:nvPr>
        </p:nvSpPr>
        <p:spPr>
          <a:xfrm>
            <a:off x="1298448" y="2441448"/>
            <a:ext cx="1828800" cy="1828800"/>
          </a:xfrm>
          <a:prstGeom prst="ellipse">
            <a:avLst/>
          </a:prstGeom>
          <a:noFill/>
          <a:ln>
            <a:noFill/>
          </a:ln>
        </p:spPr>
      </p:sp>
      <p:sp>
        <p:nvSpPr>
          <p:cNvPr id="7260" name="Google Shape;7260;p12"/>
          <p:cNvSpPr>
            <a:spLocks noGrp="1"/>
          </p:cNvSpPr>
          <p:nvPr>
            <p:ph type="pic" idx="3"/>
          </p:nvPr>
        </p:nvSpPr>
        <p:spPr>
          <a:xfrm>
            <a:off x="3886200" y="2441448"/>
            <a:ext cx="1828800" cy="1828800"/>
          </a:xfrm>
          <a:prstGeom prst="ellipse">
            <a:avLst/>
          </a:prstGeom>
          <a:noFill/>
          <a:ln>
            <a:noFill/>
          </a:ln>
        </p:spPr>
      </p:sp>
      <p:sp>
        <p:nvSpPr>
          <p:cNvPr id="7261" name="Google Shape;7261;p12"/>
          <p:cNvSpPr>
            <a:spLocks noGrp="1"/>
          </p:cNvSpPr>
          <p:nvPr>
            <p:ph type="pic" idx="4"/>
          </p:nvPr>
        </p:nvSpPr>
        <p:spPr>
          <a:xfrm>
            <a:off x="6473952" y="2441448"/>
            <a:ext cx="1828800" cy="1828800"/>
          </a:xfrm>
          <a:prstGeom prst="ellipse">
            <a:avLst/>
          </a:prstGeom>
          <a:noFill/>
          <a:ln>
            <a:noFill/>
          </a:ln>
        </p:spPr>
      </p:sp>
      <p:sp>
        <p:nvSpPr>
          <p:cNvPr id="7262" name="Google Shape;7262;p12"/>
          <p:cNvSpPr>
            <a:spLocks noGrp="1"/>
          </p:cNvSpPr>
          <p:nvPr>
            <p:ph type="pic" idx="5"/>
          </p:nvPr>
        </p:nvSpPr>
        <p:spPr>
          <a:xfrm>
            <a:off x="9034272" y="2441448"/>
            <a:ext cx="1828800" cy="1828800"/>
          </a:xfrm>
          <a:prstGeom prst="ellipse">
            <a:avLst/>
          </a:prstGeom>
          <a:noFill/>
          <a:ln>
            <a:noFill/>
          </a:ln>
        </p:spPr>
      </p:sp>
      <p:sp>
        <p:nvSpPr>
          <p:cNvPr id="7263" name="Google Shape;7263;p12"/>
          <p:cNvSpPr txBox="1">
            <a:spLocks noGrp="1"/>
          </p:cNvSpPr>
          <p:nvPr>
            <p:ph type="body" idx="1"/>
          </p:nvPr>
        </p:nvSpPr>
        <p:spPr>
          <a:xfrm>
            <a:off x="1298448" y="4974336"/>
            <a:ext cx="1828800" cy="539400"/>
          </a:xfrm>
          <a:prstGeom prst="rect">
            <a:avLst/>
          </a:prstGeom>
          <a:noFill/>
          <a:ln>
            <a:noFill/>
          </a:ln>
        </p:spPr>
        <p:txBody>
          <a:bodyPr spcFirstLastPara="1" wrap="square" lIns="0" tIns="0" rIns="0" bIns="0" anchor="b" anchorCtr="0">
            <a:noAutofit/>
          </a:bodyPr>
          <a:lstStyle>
            <a:lvl1pPr marL="457200" lvl="0" indent="-228600" algn="ctr" rtl="0">
              <a:lnSpc>
                <a:spcPct val="100000"/>
              </a:lnSpc>
              <a:spcBef>
                <a:spcPts val="0"/>
              </a:spcBef>
              <a:spcAft>
                <a:spcPts val="0"/>
              </a:spcAft>
              <a:buClr>
                <a:schemeClr val="dk1"/>
              </a:buClr>
              <a:buSzPts val="1400"/>
              <a:buNone/>
              <a:defRPr sz="1400" b="0" cap="none">
                <a:solidFill>
                  <a:schemeClr val="dk1"/>
                </a:solidFill>
                <a:latin typeface="Arial"/>
                <a:ea typeface="Arial"/>
                <a:cs typeface="Arial"/>
                <a:sym typeface="Arial"/>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264" name="Google Shape;7264;p12"/>
          <p:cNvSpPr txBox="1">
            <a:spLocks noGrp="1"/>
          </p:cNvSpPr>
          <p:nvPr>
            <p:ph type="body" idx="6"/>
          </p:nvPr>
        </p:nvSpPr>
        <p:spPr>
          <a:xfrm>
            <a:off x="1298448" y="5596128"/>
            <a:ext cx="1828800" cy="347400"/>
          </a:xfrm>
          <a:prstGeom prst="rect">
            <a:avLst/>
          </a:prstGeom>
          <a:noFill/>
          <a:ln>
            <a:noFill/>
          </a:ln>
        </p:spPr>
        <p:txBody>
          <a:bodyPr spcFirstLastPara="1" wrap="square" lIns="0" tIns="0" rIns="0" bIns="0" anchor="t" anchorCtr="0">
            <a:noAutofit/>
          </a:bodyPr>
          <a:lstStyle>
            <a:lvl1pPr marL="457200" lvl="0" indent="-228600" algn="ctr" rtl="0">
              <a:lnSpc>
                <a:spcPct val="100000"/>
              </a:lnSpc>
              <a:spcBef>
                <a:spcPts val="0"/>
              </a:spcBef>
              <a:spcAft>
                <a:spcPts val="0"/>
              </a:spcAft>
              <a:buClr>
                <a:schemeClr val="dk1"/>
              </a:buClr>
              <a:buSzPts val="1400"/>
              <a:buNone/>
              <a:defRPr sz="1400" b="0">
                <a:solidFill>
                  <a:schemeClr val="dk1"/>
                </a:solidFill>
                <a:latin typeface="Arial"/>
                <a:ea typeface="Arial"/>
                <a:cs typeface="Arial"/>
                <a:sym typeface="Arial"/>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265" name="Google Shape;7265;p12"/>
          <p:cNvSpPr txBox="1">
            <a:spLocks noGrp="1"/>
          </p:cNvSpPr>
          <p:nvPr>
            <p:ph type="body" idx="7"/>
          </p:nvPr>
        </p:nvSpPr>
        <p:spPr>
          <a:xfrm>
            <a:off x="3886200" y="4974336"/>
            <a:ext cx="1828800" cy="539400"/>
          </a:xfrm>
          <a:prstGeom prst="rect">
            <a:avLst/>
          </a:prstGeom>
          <a:noFill/>
          <a:ln>
            <a:noFill/>
          </a:ln>
        </p:spPr>
        <p:txBody>
          <a:bodyPr spcFirstLastPara="1" wrap="square" lIns="0" tIns="0" rIns="0" bIns="0" anchor="b" anchorCtr="0">
            <a:noAutofit/>
          </a:bodyPr>
          <a:lstStyle>
            <a:lvl1pPr marL="457200" lvl="0" indent="-228600" algn="ctr" rtl="0">
              <a:lnSpc>
                <a:spcPct val="100000"/>
              </a:lnSpc>
              <a:spcBef>
                <a:spcPts val="0"/>
              </a:spcBef>
              <a:spcAft>
                <a:spcPts val="0"/>
              </a:spcAft>
              <a:buClr>
                <a:schemeClr val="dk1"/>
              </a:buClr>
              <a:buSzPts val="1400"/>
              <a:buNone/>
              <a:defRPr sz="1400" b="0" cap="none">
                <a:solidFill>
                  <a:schemeClr val="dk1"/>
                </a:solidFill>
                <a:latin typeface="Arial"/>
                <a:ea typeface="Arial"/>
                <a:cs typeface="Arial"/>
                <a:sym typeface="Arial"/>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266" name="Google Shape;7266;p12"/>
          <p:cNvSpPr txBox="1">
            <a:spLocks noGrp="1"/>
          </p:cNvSpPr>
          <p:nvPr>
            <p:ph type="body" idx="8"/>
          </p:nvPr>
        </p:nvSpPr>
        <p:spPr>
          <a:xfrm>
            <a:off x="3886200" y="5596128"/>
            <a:ext cx="1828800" cy="347400"/>
          </a:xfrm>
          <a:prstGeom prst="rect">
            <a:avLst/>
          </a:prstGeom>
          <a:noFill/>
          <a:ln>
            <a:noFill/>
          </a:ln>
        </p:spPr>
        <p:txBody>
          <a:bodyPr spcFirstLastPara="1" wrap="square" lIns="0" tIns="0" rIns="0" bIns="0" anchor="t" anchorCtr="0">
            <a:noAutofit/>
          </a:bodyPr>
          <a:lstStyle>
            <a:lvl1pPr marL="457200" lvl="0" indent="-228600" algn="ctr" rtl="0">
              <a:lnSpc>
                <a:spcPct val="100000"/>
              </a:lnSpc>
              <a:spcBef>
                <a:spcPts val="0"/>
              </a:spcBef>
              <a:spcAft>
                <a:spcPts val="0"/>
              </a:spcAft>
              <a:buClr>
                <a:schemeClr val="dk1"/>
              </a:buClr>
              <a:buSzPts val="1400"/>
              <a:buNone/>
              <a:defRPr sz="1400" b="0">
                <a:solidFill>
                  <a:schemeClr val="dk1"/>
                </a:solidFill>
                <a:latin typeface="Arial"/>
                <a:ea typeface="Arial"/>
                <a:cs typeface="Arial"/>
                <a:sym typeface="Arial"/>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267" name="Google Shape;7267;p12"/>
          <p:cNvSpPr txBox="1">
            <a:spLocks noGrp="1"/>
          </p:cNvSpPr>
          <p:nvPr>
            <p:ph type="body" idx="9"/>
          </p:nvPr>
        </p:nvSpPr>
        <p:spPr>
          <a:xfrm>
            <a:off x="6473952" y="4974336"/>
            <a:ext cx="1828800" cy="539400"/>
          </a:xfrm>
          <a:prstGeom prst="rect">
            <a:avLst/>
          </a:prstGeom>
          <a:noFill/>
          <a:ln>
            <a:noFill/>
          </a:ln>
        </p:spPr>
        <p:txBody>
          <a:bodyPr spcFirstLastPara="1" wrap="square" lIns="0" tIns="0" rIns="0" bIns="0" anchor="b" anchorCtr="0">
            <a:noAutofit/>
          </a:bodyPr>
          <a:lstStyle>
            <a:lvl1pPr marL="457200" lvl="0" indent="-228600" algn="ctr" rtl="0">
              <a:lnSpc>
                <a:spcPct val="100000"/>
              </a:lnSpc>
              <a:spcBef>
                <a:spcPts val="0"/>
              </a:spcBef>
              <a:spcAft>
                <a:spcPts val="0"/>
              </a:spcAft>
              <a:buClr>
                <a:schemeClr val="dk1"/>
              </a:buClr>
              <a:buSzPts val="1400"/>
              <a:buNone/>
              <a:defRPr sz="1400" b="0" cap="none">
                <a:solidFill>
                  <a:schemeClr val="dk1"/>
                </a:solidFill>
                <a:latin typeface="Arial"/>
                <a:ea typeface="Arial"/>
                <a:cs typeface="Arial"/>
                <a:sym typeface="Arial"/>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268" name="Google Shape;7268;p12"/>
          <p:cNvSpPr txBox="1">
            <a:spLocks noGrp="1"/>
          </p:cNvSpPr>
          <p:nvPr>
            <p:ph type="body" idx="13"/>
          </p:nvPr>
        </p:nvSpPr>
        <p:spPr>
          <a:xfrm>
            <a:off x="6473952" y="5596128"/>
            <a:ext cx="1828800" cy="347400"/>
          </a:xfrm>
          <a:prstGeom prst="rect">
            <a:avLst/>
          </a:prstGeom>
          <a:noFill/>
          <a:ln>
            <a:noFill/>
          </a:ln>
        </p:spPr>
        <p:txBody>
          <a:bodyPr spcFirstLastPara="1" wrap="square" lIns="0" tIns="0" rIns="0" bIns="0" anchor="t" anchorCtr="0">
            <a:noAutofit/>
          </a:bodyPr>
          <a:lstStyle>
            <a:lvl1pPr marL="457200" lvl="0" indent="-228600" algn="ctr" rtl="0">
              <a:lnSpc>
                <a:spcPct val="100000"/>
              </a:lnSpc>
              <a:spcBef>
                <a:spcPts val="0"/>
              </a:spcBef>
              <a:spcAft>
                <a:spcPts val="0"/>
              </a:spcAft>
              <a:buClr>
                <a:schemeClr val="dk1"/>
              </a:buClr>
              <a:buSzPts val="1400"/>
              <a:buNone/>
              <a:defRPr sz="1400" b="0">
                <a:solidFill>
                  <a:schemeClr val="dk1"/>
                </a:solidFill>
                <a:latin typeface="Arial"/>
                <a:ea typeface="Arial"/>
                <a:cs typeface="Arial"/>
                <a:sym typeface="Arial"/>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269" name="Google Shape;7269;p12"/>
          <p:cNvSpPr txBox="1">
            <a:spLocks noGrp="1"/>
          </p:cNvSpPr>
          <p:nvPr>
            <p:ph type="body" idx="14"/>
          </p:nvPr>
        </p:nvSpPr>
        <p:spPr>
          <a:xfrm>
            <a:off x="9070848" y="4974336"/>
            <a:ext cx="1828800" cy="539400"/>
          </a:xfrm>
          <a:prstGeom prst="rect">
            <a:avLst/>
          </a:prstGeom>
          <a:noFill/>
          <a:ln>
            <a:noFill/>
          </a:ln>
        </p:spPr>
        <p:txBody>
          <a:bodyPr spcFirstLastPara="1" wrap="square" lIns="0" tIns="0" rIns="0" bIns="0" anchor="b" anchorCtr="0">
            <a:noAutofit/>
          </a:bodyPr>
          <a:lstStyle>
            <a:lvl1pPr marL="457200" lvl="0" indent="-228600" algn="ctr" rtl="0">
              <a:lnSpc>
                <a:spcPct val="100000"/>
              </a:lnSpc>
              <a:spcBef>
                <a:spcPts val="0"/>
              </a:spcBef>
              <a:spcAft>
                <a:spcPts val="0"/>
              </a:spcAft>
              <a:buClr>
                <a:schemeClr val="dk1"/>
              </a:buClr>
              <a:buSzPts val="1400"/>
              <a:buNone/>
              <a:defRPr sz="1400" b="0" cap="none">
                <a:solidFill>
                  <a:schemeClr val="dk1"/>
                </a:solidFill>
                <a:latin typeface="Arial"/>
                <a:ea typeface="Arial"/>
                <a:cs typeface="Arial"/>
                <a:sym typeface="Arial"/>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270" name="Google Shape;7270;p12"/>
          <p:cNvSpPr txBox="1">
            <a:spLocks noGrp="1"/>
          </p:cNvSpPr>
          <p:nvPr>
            <p:ph type="body" idx="15"/>
          </p:nvPr>
        </p:nvSpPr>
        <p:spPr>
          <a:xfrm>
            <a:off x="9070848" y="5596128"/>
            <a:ext cx="1828800" cy="347400"/>
          </a:xfrm>
          <a:prstGeom prst="rect">
            <a:avLst/>
          </a:prstGeom>
          <a:noFill/>
          <a:ln>
            <a:noFill/>
          </a:ln>
        </p:spPr>
        <p:txBody>
          <a:bodyPr spcFirstLastPara="1" wrap="square" lIns="0" tIns="0" rIns="0" bIns="0" anchor="t" anchorCtr="0">
            <a:noAutofit/>
          </a:bodyPr>
          <a:lstStyle>
            <a:lvl1pPr marL="457200" lvl="0" indent="-228600" algn="ctr" rtl="0">
              <a:lnSpc>
                <a:spcPct val="100000"/>
              </a:lnSpc>
              <a:spcBef>
                <a:spcPts val="0"/>
              </a:spcBef>
              <a:spcAft>
                <a:spcPts val="0"/>
              </a:spcAft>
              <a:buClr>
                <a:schemeClr val="dk1"/>
              </a:buClr>
              <a:buSzPts val="1400"/>
              <a:buNone/>
              <a:defRPr sz="1400" b="0">
                <a:solidFill>
                  <a:schemeClr val="dk1"/>
                </a:solidFill>
                <a:latin typeface="Arial"/>
                <a:ea typeface="Arial"/>
                <a:cs typeface="Arial"/>
                <a:sym typeface="Arial"/>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cxnSp>
        <p:nvCxnSpPr>
          <p:cNvPr id="7271" name="Google Shape;7271;p12"/>
          <p:cNvCxnSpPr/>
          <p:nvPr/>
        </p:nvCxnSpPr>
        <p:spPr>
          <a:xfrm>
            <a:off x="4592478" y="4688743"/>
            <a:ext cx="411600" cy="0"/>
          </a:xfrm>
          <a:prstGeom prst="straightConnector1">
            <a:avLst/>
          </a:prstGeom>
          <a:noFill/>
          <a:ln w="88900" cap="flat" cmpd="sng">
            <a:solidFill>
              <a:schemeClr val="accent1"/>
            </a:solidFill>
            <a:prstDash val="solid"/>
            <a:miter lim="800000"/>
            <a:headEnd type="none" w="sm" len="sm"/>
            <a:tailEnd type="none" w="sm" len="sm"/>
          </a:ln>
        </p:spPr>
      </p:cxnSp>
      <p:cxnSp>
        <p:nvCxnSpPr>
          <p:cNvPr id="7272" name="Google Shape;7272;p12"/>
          <p:cNvCxnSpPr/>
          <p:nvPr/>
        </p:nvCxnSpPr>
        <p:spPr>
          <a:xfrm>
            <a:off x="2004720" y="4688743"/>
            <a:ext cx="411600" cy="0"/>
          </a:xfrm>
          <a:prstGeom prst="straightConnector1">
            <a:avLst/>
          </a:prstGeom>
          <a:noFill/>
          <a:ln w="88900" cap="flat" cmpd="sng">
            <a:solidFill>
              <a:schemeClr val="accent1"/>
            </a:solidFill>
            <a:prstDash val="solid"/>
            <a:miter lim="800000"/>
            <a:headEnd type="none" w="sm" len="sm"/>
            <a:tailEnd type="none" w="sm" len="sm"/>
          </a:ln>
        </p:spPr>
      </p:cxnSp>
      <p:cxnSp>
        <p:nvCxnSpPr>
          <p:cNvPr id="7273" name="Google Shape;7273;p12"/>
          <p:cNvCxnSpPr/>
          <p:nvPr/>
        </p:nvCxnSpPr>
        <p:spPr>
          <a:xfrm>
            <a:off x="9737699" y="4688743"/>
            <a:ext cx="411600" cy="0"/>
          </a:xfrm>
          <a:prstGeom prst="straightConnector1">
            <a:avLst/>
          </a:prstGeom>
          <a:noFill/>
          <a:ln w="88900" cap="flat" cmpd="sng">
            <a:solidFill>
              <a:schemeClr val="accent1"/>
            </a:solidFill>
            <a:prstDash val="solid"/>
            <a:miter lim="800000"/>
            <a:headEnd type="none" w="sm" len="sm"/>
            <a:tailEnd type="none" w="sm" len="sm"/>
          </a:ln>
        </p:spPr>
      </p:cxnSp>
      <p:cxnSp>
        <p:nvCxnSpPr>
          <p:cNvPr id="7274" name="Google Shape;7274;p12"/>
          <p:cNvCxnSpPr/>
          <p:nvPr/>
        </p:nvCxnSpPr>
        <p:spPr>
          <a:xfrm>
            <a:off x="7183278" y="4688743"/>
            <a:ext cx="411600" cy="0"/>
          </a:xfrm>
          <a:prstGeom prst="straightConnector1">
            <a:avLst/>
          </a:prstGeom>
          <a:noFill/>
          <a:ln w="88900" cap="flat" cmpd="sng">
            <a:solidFill>
              <a:schemeClr val="accent1"/>
            </a:solidFill>
            <a:prstDash val="solid"/>
            <a:miter lim="800000"/>
            <a:headEnd type="none" w="sm" len="sm"/>
            <a:tailEnd type="none" w="sm" len="sm"/>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eam x8">
  <p:cSld name="Team x8">
    <p:spTree>
      <p:nvGrpSpPr>
        <p:cNvPr id="1" name="Shape 7275"/>
        <p:cNvGrpSpPr/>
        <p:nvPr/>
      </p:nvGrpSpPr>
      <p:grpSpPr>
        <a:xfrm>
          <a:off x="0" y="0"/>
          <a:ext cx="0" cy="0"/>
          <a:chOff x="0" y="0"/>
          <a:chExt cx="0" cy="0"/>
        </a:xfrm>
      </p:grpSpPr>
      <p:sp>
        <p:nvSpPr>
          <p:cNvPr id="7276" name="Google Shape;7276;p13"/>
          <p:cNvSpPr txBox="1">
            <a:spLocks noGrp="1"/>
          </p:cNvSpPr>
          <p:nvPr>
            <p:ph type="title"/>
          </p:nvPr>
        </p:nvSpPr>
        <p:spPr>
          <a:xfrm>
            <a:off x="1097280" y="609600"/>
            <a:ext cx="10332600" cy="539400"/>
          </a:xfrm>
          <a:prstGeom prst="rect">
            <a:avLst/>
          </a:prstGeom>
          <a:noFill/>
          <a:ln>
            <a:noFill/>
          </a:ln>
        </p:spPr>
        <p:txBody>
          <a:bodyPr spcFirstLastPara="1" wrap="square" lIns="0" tIns="0" rIns="0" bIns="0" anchor="t" anchorCtr="0">
            <a:noAutofit/>
          </a:bodyPr>
          <a:lstStyle>
            <a:lvl1pPr lvl="0" algn="ctr" rtl="0">
              <a:lnSpc>
                <a:spcPct val="90000"/>
              </a:lnSpc>
              <a:spcBef>
                <a:spcPts val="0"/>
              </a:spcBef>
              <a:spcAft>
                <a:spcPts val="0"/>
              </a:spcAft>
              <a:buClr>
                <a:schemeClr val="dk1"/>
              </a:buClr>
              <a:buSzPts val="4800"/>
              <a:buFont typeface="Arial"/>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277" name="Google Shape;7277;p13"/>
          <p:cNvSpPr txBox="1">
            <a:spLocks noGrp="1"/>
          </p:cNvSpPr>
          <p:nvPr>
            <p:ph type="sldNum" idx="12"/>
          </p:nvPr>
        </p:nvSpPr>
        <p:spPr>
          <a:xfrm>
            <a:off x="420624" y="6019801"/>
            <a:ext cx="457200" cy="184200"/>
          </a:xfrm>
          <a:prstGeom prst="rect">
            <a:avLst/>
          </a:prstGeom>
          <a:noFill/>
          <a:ln>
            <a:noFill/>
          </a:ln>
        </p:spPr>
        <p:txBody>
          <a:bodyPr spcFirstLastPara="1" wrap="square" lIns="0" tIns="0" rIns="0" bIns="0" anchor="ctr" anchorCtr="0">
            <a:no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7278" name="Google Shape;7278;p13"/>
          <p:cNvSpPr txBox="1">
            <a:spLocks noGrp="1"/>
          </p:cNvSpPr>
          <p:nvPr>
            <p:ph type="ftr" idx="11"/>
          </p:nvPr>
        </p:nvSpPr>
        <p:spPr>
          <a:xfrm rot="-5400000">
            <a:off x="-242904" y="1451401"/>
            <a:ext cx="1784400" cy="1896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279" name="Google Shape;7279;p13"/>
          <p:cNvSpPr>
            <a:spLocks noGrp="1"/>
          </p:cNvSpPr>
          <p:nvPr>
            <p:ph type="pic" idx="2"/>
          </p:nvPr>
        </p:nvSpPr>
        <p:spPr>
          <a:xfrm>
            <a:off x="1636776" y="1755648"/>
            <a:ext cx="1143000" cy="1143000"/>
          </a:xfrm>
          <a:prstGeom prst="ellipse">
            <a:avLst/>
          </a:prstGeom>
          <a:noFill/>
          <a:ln>
            <a:noFill/>
          </a:ln>
        </p:spPr>
      </p:sp>
      <p:sp>
        <p:nvSpPr>
          <p:cNvPr id="7280" name="Google Shape;7280;p13"/>
          <p:cNvSpPr>
            <a:spLocks noGrp="1"/>
          </p:cNvSpPr>
          <p:nvPr>
            <p:ph type="pic" idx="3"/>
          </p:nvPr>
        </p:nvSpPr>
        <p:spPr>
          <a:xfrm>
            <a:off x="4224528" y="1755648"/>
            <a:ext cx="1143000" cy="1143000"/>
          </a:xfrm>
          <a:prstGeom prst="ellipse">
            <a:avLst/>
          </a:prstGeom>
          <a:noFill/>
          <a:ln>
            <a:noFill/>
          </a:ln>
        </p:spPr>
      </p:sp>
      <p:sp>
        <p:nvSpPr>
          <p:cNvPr id="7281" name="Google Shape;7281;p13"/>
          <p:cNvSpPr>
            <a:spLocks noGrp="1"/>
          </p:cNvSpPr>
          <p:nvPr>
            <p:ph type="pic" idx="4"/>
          </p:nvPr>
        </p:nvSpPr>
        <p:spPr>
          <a:xfrm>
            <a:off x="6848856" y="1755648"/>
            <a:ext cx="1143000" cy="1143000"/>
          </a:xfrm>
          <a:prstGeom prst="ellipse">
            <a:avLst/>
          </a:prstGeom>
          <a:noFill/>
          <a:ln>
            <a:noFill/>
          </a:ln>
        </p:spPr>
      </p:sp>
      <p:sp>
        <p:nvSpPr>
          <p:cNvPr id="7282" name="Google Shape;7282;p13"/>
          <p:cNvSpPr>
            <a:spLocks noGrp="1"/>
          </p:cNvSpPr>
          <p:nvPr>
            <p:ph type="pic" idx="5"/>
          </p:nvPr>
        </p:nvSpPr>
        <p:spPr>
          <a:xfrm>
            <a:off x="9381744" y="1755648"/>
            <a:ext cx="1143000" cy="1143000"/>
          </a:xfrm>
          <a:prstGeom prst="ellipse">
            <a:avLst/>
          </a:prstGeom>
          <a:noFill/>
          <a:ln>
            <a:noFill/>
          </a:ln>
        </p:spPr>
      </p:sp>
      <p:sp>
        <p:nvSpPr>
          <p:cNvPr id="7283" name="Google Shape;7283;p13"/>
          <p:cNvSpPr txBox="1">
            <a:spLocks noGrp="1"/>
          </p:cNvSpPr>
          <p:nvPr>
            <p:ph type="body" idx="1"/>
          </p:nvPr>
        </p:nvSpPr>
        <p:spPr>
          <a:xfrm>
            <a:off x="1298448" y="3300984"/>
            <a:ext cx="1828800" cy="411600"/>
          </a:xfrm>
          <a:prstGeom prst="rect">
            <a:avLst/>
          </a:prstGeom>
          <a:noFill/>
          <a:ln>
            <a:noFill/>
          </a:ln>
        </p:spPr>
        <p:txBody>
          <a:bodyPr spcFirstLastPara="1" wrap="square" lIns="0" tIns="0" rIns="0" bIns="0" anchor="b" anchorCtr="0">
            <a:noAutofit/>
          </a:bodyPr>
          <a:lstStyle>
            <a:lvl1pPr marL="457200" lvl="0" indent="-228600" algn="ctr" rtl="0">
              <a:lnSpc>
                <a:spcPct val="100000"/>
              </a:lnSpc>
              <a:spcBef>
                <a:spcPts val="0"/>
              </a:spcBef>
              <a:spcAft>
                <a:spcPts val="0"/>
              </a:spcAft>
              <a:buClr>
                <a:schemeClr val="dk1"/>
              </a:buClr>
              <a:buSzPts val="1400"/>
              <a:buNone/>
              <a:defRPr sz="1400" b="0" cap="none">
                <a:solidFill>
                  <a:schemeClr val="dk1"/>
                </a:solidFill>
                <a:latin typeface="Arial"/>
                <a:ea typeface="Arial"/>
                <a:cs typeface="Arial"/>
                <a:sym typeface="Arial"/>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284" name="Google Shape;7284;p13"/>
          <p:cNvSpPr txBox="1">
            <a:spLocks noGrp="1"/>
          </p:cNvSpPr>
          <p:nvPr>
            <p:ph type="body" idx="6"/>
          </p:nvPr>
        </p:nvSpPr>
        <p:spPr>
          <a:xfrm>
            <a:off x="1298448" y="3730752"/>
            <a:ext cx="1828800" cy="347400"/>
          </a:xfrm>
          <a:prstGeom prst="rect">
            <a:avLst/>
          </a:prstGeom>
          <a:noFill/>
          <a:ln>
            <a:noFill/>
          </a:ln>
        </p:spPr>
        <p:txBody>
          <a:bodyPr spcFirstLastPara="1" wrap="square" lIns="0" tIns="0" rIns="0" bIns="0" anchor="t" anchorCtr="0">
            <a:noAutofit/>
          </a:bodyPr>
          <a:lstStyle>
            <a:lvl1pPr marL="457200" lvl="0" indent="-228600" algn="ctr" rtl="0">
              <a:lnSpc>
                <a:spcPct val="100000"/>
              </a:lnSpc>
              <a:spcBef>
                <a:spcPts val="0"/>
              </a:spcBef>
              <a:spcAft>
                <a:spcPts val="0"/>
              </a:spcAft>
              <a:buClr>
                <a:schemeClr val="dk1"/>
              </a:buClr>
              <a:buSzPts val="1200"/>
              <a:buNone/>
              <a:defRPr sz="1200" b="0">
                <a:solidFill>
                  <a:schemeClr val="dk1"/>
                </a:solidFill>
                <a:latin typeface="Arial"/>
                <a:ea typeface="Arial"/>
                <a:cs typeface="Arial"/>
                <a:sym typeface="Arial"/>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285" name="Google Shape;7285;p13"/>
          <p:cNvSpPr txBox="1">
            <a:spLocks noGrp="1"/>
          </p:cNvSpPr>
          <p:nvPr>
            <p:ph type="body" idx="7"/>
          </p:nvPr>
        </p:nvSpPr>
        <p:spPr>
          <a:xfrm>
            <a:off x="3886200" y="3300984"/>
            <a:ext cx="1828800" cy="411600"/>
          </a:xfrm>
          <a:prstGeom prst="rect">
            <a:avLst/>
          </a:prstGeom>
          <a:noFill/>
          <a:ln>
            <a:noFill/>
          </a:ln>
        </p:spPr>
        <p:txBody>
          <a:bodyPr spcFirstLastPara="1" wrap="square" lIns="0" tIns="0" rIns="0" bIns="0" anchor="b" anchorCtr="0">
            <a:noAutofit/>
          </a:bodyPr>
          <a:lstStyle>
            <a:lvl1pPr marL="457200" lvl="0" indent="-228600" algn="ctr" rtl="0">
              <a:lnSpc>
                <a:spcPct val="100000"/>
              </a:lnSpc>
              <a:spcBef>
                <a:spcPts val="0"/>
              </a:spcBef>
              <a:spcAft>
                <a:spcPts val="0"/>
              </a:spcAft>
              <a:buClr>
                <a:schemeClr val="dk1"/>
              </a:buClr>
              <a:buSzPts val="1400"/>
              <a:buNone/>
              <a:defRPr sz="1400" b="0" cap="none">
                <a:solidFill>
                  <a:schemeClr val="dk1"/>
                </a:solidFill>
                <a:latin typeface="Arial"/>
                <a:ea typeface="Arial"/>
                <a:cs typeface="Arial"/>
                <a:sym typeface="Arial"/>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286" name="Google Shape;7286;p13"/>
          <p:cNvSpPr txBox="1">
            <a:spLocks noGrp="1"/>
          </p:cNvSpPr>
          <p:nvPr>
            <p:ph type="body" idx="8"/>
          </p:nvPr>
        </p:nvSpPr>
        <p:spPr>
          <a:xfrm>
            <a:off x="3886200" y="3730752"/>
            <a:ext cx="1828800" cy="347400"/>
          </a:xfrm>
          <a:prstGeom prst="rect">
            <a:avLst/>
          </a:prstGeom>
          <a:noFill/>
          <a:ln>
            <a:noFill/>
          </a:ln>
        </p:spPr>
        <p:txBody>
          <a:bodyPr spcFirstLastPara="1" wrap="square" lIns="0" tIns="0" rIns="0" bIns="0" anchor="t" anchorCtr="0">
            <a:noAutofit/>
          </a:bodyPr>
          <a:lstStyle>
            <a:lvl1pPr marL="457200" lvl="0" indent="-228600" algn="ctr" rtl="0">
              <a:lnSpc>
                <a:spcPct val="100000"/>
              </a:lnSpc>
              <a:spcBef>
                <a:spcPts val="0"/>
              </a:spcBef>
              <a:spcAft>
                <a:spcPts val="0"/>
              </a:spcAft>
              <a:buClr>
                <a:schemeClr val="dk1"/>
              </a:buClr>
              <a:buSzPts val="1200"/>
              <a:buNone/>
              <a:defRPr sz="1200" b="0">
                <a:solidFill>
                  <a:schemeClr val="dk1"/>
                </a:solidFill>
                <a:latin typeface="Arial"/>
                <a:ea typeface="Arial"/>
                <a:cs typeface="Arial"/>
                <a:sym typeface="Arial"/>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287" name="Google Shape;7287;p13"/>
          <p:cNvSpPr txBox="1">
            <a:spLocks noGrp="1"/>
          </p:cNvSpPr>
          <p:nvPr>
            <p:ph type="body" idx="9"/>
          </p:nvPr>
        </p:nvSpPr>
        <p:spPr>
          <a:xfrm>
            <a:off x="6510528" y="3300984"/>
            <a:ext cx="1828800" cy="411600"/>
          </a:xfrm>
          <a:prstGeom prst="rect">
            <a:avLst/>
          </a:prstGeom>
          <a:noFill/>
          <a:ln>
            <a:noFill/>
          </a:ln>
        </p:spPr>
        <p:txBody>
          <a:bodyPr spcFirstLastPara="1" wrap="square" lIns="0" tIns="0" rIns="0" bIns="0" anchor="b" anchorCtr="0">
            <a:noAutofit/>
          </a:bodyPr>
          <a:lstStyle>
            <a:lvl1pPr marL="457200" lvl="0" indent="-228600" algn="ctr" rtl="0">
              <a:lnSpc>
                <a:spcPct val="100000"/>
              </a:lnSpc>
              <a:spcBef>
                <a:spcPts val="0"/>
              </a:spcBef>
              <a:spcAft>
                <a:spcPts val="0"/>
              </a:spcAft>
              <a:buClr>
                <a:schemeClr val="dk1"/>
              </a:buClr>
              <a:buSzPts val="1400"/>
              <a:buNone/>
              <a:defRPr sz="1400" b="0" cap="none">
                <a:solidFill>
                  <a:schemeClr val="dk1"/>
                </a:solidFill>
                <a:latin typeface="Arial"/>
                <a:ea typeface="Arial"/>
                <a:cs typeface="Arial"/>
                <a:sym typeface="Arial"/>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288" name="Google Shape;7288;p13"/>
          <p:cNvSpPr txBox="1">
            <a:spLocks noGrp="1"/>
          </p:cNvSpPr>
          <p:nvPr>
            <p:ph type="body" idx="13"/>
          </p:nvPr>
        </p:nvSpPr>
        <p:spPr>
          <a:xfrm>
            <a:off x="6510528" y="3730752"/>
            <a:ext cx="1828800" cy="347400"/>
          </a:xfrm>
          <a:prstGeom prst="rect">
            <a:avLst/>
          </a:prstGeom>
          <a:noFill/>
          <a:ln>
            <a:noFill/>
          </a:ln>
        </p:spPr>
        <p:txBody>
          <a:bodyPr spcFirstLastPara="1" wrap="square" lIns="0" tIns="0" rIns="0" bIns="0" anchor="t" anchorCtr="0">
            <a:noAutofit/>
          </a:bodyPr>
          <a:lstStyle>
            <a:lvl1pPr marL="457200" lvl="0" indent="-228600" algn="ctr" rtl="0">
              <a:lnSpc>
                <a:spcPct val="100000"/>
              </a:lnSpc>
              <a:spcBef>
                <a:spcPts val="0"/>
              </a:spcBef>
              <a:spcAft>
                <a:spcPts val="0"/>
              </a:spcAft>
              <a:buClr>
                <a:schemeClr val="dk1"/>
              </a:buClr>
              <a:buSzPts val="1200"/>
              <a:buNone/>
              <a:defRPr sz="1200" b="0">
                <a:solidFill>
                  <a:schemeClr val="dk1"/>
                </a:solidFill>
                <a:latin typeface="Arial"/>
                <a:ea typeface="Arial"/>
                <a:cs typeface="Arial"/>
                <a:sym typeface="Arial"/>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289" name="Google Shape;7289;p13"/>
          <p:cNvSpPr txBox="1">
            <a:spLocks noGrp="1"/>
          </p:cNvSpPr>
          <p:nvPr>
            <p:ph type="body" idx="14"/>
          </p:nvPr>
        </p:nvSpPr>
        <p:spPr>
          <a:xfrm>
            <a:off x="9034272" y="3300984"/>
            <a:ext cx="1828800" cy="411600"/>
          </a:xfrm>
          <a:prstGeom prst="rect">
            <a:avLst/>
          </a:prstGeom>
          <a:noFill/>
          <a:ln>
            <a:noFill/>
          </a:ln>
        </p:spPr>
        <p:txBody>
          <a:bodyPr spcFirstLastPara="1" wrap="square" lIns="0" tIns="0" rIns="0" bIns="0" anchor="b" anchorCtr="0">
            <a:noAutofit/>
          </a:bodyPr>
          <a:lstStyle>
            <a:lvl1pPr marL="457200" lvl="0" indent="-228600" algn="ctr" rtl="0">
              <a:lnSpc>
                <a:spcPct val="100000"/>
              </a:lnSpc>
              <a:spcBef>
                <a:spcPts val="0"/>
              </a:spcBef>
              <a:spcAft>
                <a:spcPts val="0"/>
              </a:spcAft>
              <a:buClr>
                <a:schemeClr val="dk1"/>
              </a:buClr>
              <a:buSzPts val="1400"/>
              <a:buNone/>
              <a:defRPr sz="1400" b="0" cap="none">
                <a:solidFill>
                  <a:schemeClr val="dk1"/>
                </a:solidFill>
                <a:latin typeface="Arial"/>
                <a:ea typeface="Arial"/>
                <a:cs typeface="Arial"/>
                <a:sym typeface="Arial"/>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290" name="Google Shape;7290;p13"/>
          <p:cNvSpPr txBox="1">
            <a:spLocks noGrp="1"/>
          </p:cNvSpPr>
          <p:nvPr>
            <p:ph type="body" idx="15"/>
          </p:nvPr>
        </p:nvSpPr>
        <p:spPr>
          <a:xfrm>
            <a:off x="9034272" y="3730752"/>
            <a:ext cx="1828800" cy="347400"/>
          </a:xfrm>
          <a:prstGeom prst="rect">
            <a:avLst/>
          </a:prstGeom>
          <a:noFill/>
          <a:ln>
            <a:noFill/>
          </a:ln>
        </p:spPr>
        <p:txBody>
          <a:bodyPr spcFirstLastPara="1" wrap="square" lIns="0" tIns="0" rIns="0" bIns="0" anchor="t" anchorCtr="0">
            <a:noAutofit/>
          </a:bodyPr>
          <a:lstStyle>
            <a:lvl1pPr marL="457200" lvl="0" indent="-228600" algn="ctr" rtl="0">
              <a:lnSpc>
                <a:spcPct val="100000"/>
              </a:lnSpc>
              <a:spcBef>
                <a:spcPts val="0"/>
              </a:spcBef>
              <a:spcAft>
                <a:spcPts val="0"/>
              </a:spcAft>
              <a:buClr>
                <a:schemeClr val="dk1"/>
              </a:buClr>
              <a:buSzPts val="1200"/>
              <a:buNone/>
              <a:defRPr sz="1200" b="0">
                <a:solidFill>
                  <a:schemeClr val="dk1"/>
                </a:solidFill>
                <a:latin typeface="Arial"/>
                <a:ea typeface="Arial"/>
                <a:cs typeface="Arial"/>
                <a:sym typeface="Arial"/>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cxnSp>
        <p:nvCxnSpPr>
          <p:cNvPr id="7291" name="Google Shape;7291;p13"/>
          <p:cNvCxnSpPr/>
          <p:nvPr/>
        </p:nvCxnSpPr>
        <p:spPr>
          <a:xfrm>
            <a:off x="4684061" y="3104299"/>
            <a:ext cx="228600" cy="0"/>
          </a:xfrm>
          <a:prstGeom prst="straightConnector1">
            <a:avLst/>
          </a:prstGeom>
          <a:noFill/>
          <a:ln w="88900" cap="flat" cmpd="sng">
            <a:solidFill>
              <a:schemeClr val="accent1"/>
            </a:solidFill>
            <a:prstDash val="solid"/>
            <a:miter lim="800000"/>
            <a:headEnd type="none" w="sm" len="sm"/>
            <a:tailEnd type="none" w="sm" len="sm"/>
          </a:ln>
        </p:spPr>
      </p:cxnSp>
      <p:cxnSp>
        <p:nvCxnSpPr>
          <p:cNvPr id="7292" name="Google Shape;7292;p13"/>
          <p:cNvCxnSpPr/>
          <p:nvPr/>
        </p:nvCxnSpPr>
        <p:spPr>
          <a:xfrm>
            <a:off x="2096160" y="3104299"/>
            <a:ext cx="228600" cy="0"/>
          </a:xfrm>
          <a:prstGeom prst="straightConnector1">
            <a:avLst/>
          </a:prstGeom>
          <a:noFill/>
          <a:ln w="88900" cap="flat" cmpd="sng">
            <a:solidFill>
              <a:schemeClr val="accent1"/>
            </a:solidFill>
            <a:prstDash val="solid"/>
            <a:miter lim="800000"/>
            <a:headEnd type="none" w="sm" len="sm"/>
            <a:tailEnd type="none" w="sm" len="sm"/>
          </a:ln>
        </p:spPr>
      </p:cxnSp>
      <p:cxnSp>
        <p:nvCxnSpPr>
          <p:cNvPr id="7293" name="Google Shape;7293;p13"/>
          <p:cNvCxnSpPr/>
          <p:nvPr/>
        </p:nvCxnSpPr>
        <p:spPr>
          <a:xfrm>
            <a:off x="9837985" y="3104299"/>
            <a:ext cx="228600" cy="0"/>
          </a:xfrm>
          <a:prstGeom prst="straightConnector1">
            <a:avLst/>
          </a:prstGeom>
          <a:noFill/>
          <a:ln w="88900" cap="flat" cmpd="sng">
            <a:solidFill>
              <a:schemeClr val="accent1"/>
            </a:solidFill>
            <a:prstDash val="solid"/>
            <a:miter lim="800000"/>
            <a:headEnd type="none" w="sm" len="sm"/>
            <a:tailEnd type="none" w="sm" len="sm"/>
          </a:ln>
        </p:spPr>
      </p:cxnSp>
      <p:cxnSp>
        <p:nvCxnSpPr>
          <p:cNvPr id="7294" name="Google Shape;7294;p13"/>
          <p:cNvCxnSpPr/>
          <p:nvPr/>
        </p:nvCxnSpPr>
        <p:spPr>
          <a:xfrm>
            <a:off x="7306235" y="3104299"/>
            <a:ext cx="228600" cy="0"/>
          </a:xfrm>
          <a:prstGeom prst="straightConnector1">
            <a:avLst/>
          </a:prstGeom>
          <a:noFill/>
          <a:ln w="88900" cap="flat" cmpd="sng">
            <a:solidFill>
              <a:schemeClr val="accent1"/>
            </a:solidFill>
            <a:prstDash val="solid"/>
            <a:miter lim="800000"/>
            <a:headEnd type="none" w="sm" len="sm"/>
            <a:tailEnd type="none" w="sm" len="sm"/>
          </a:ln>
        </p:spPr>
      </p:cxnSp>
      <p:sp>
        <p:nvSpPr>
          <p:cNvPr id="7295" name="Google Shape;7295;p13"/>
          <p:cNvSpPr>
            <a:spLocks noGrp="1"/>
          </p:cNvSpPr>
          <p:nvPr>
            <p:ph type="pic" idx="16"/>
          </p:nvPr>
        </p:nvSpPr>
        <p:spPr>
          <a:xfrm>
            <a:off x="1636776" y="4270248"/>
            <a:ext cx="1143000" cy="1143000"/>
          </a:xfrm>
          <a:prstGeom prst="ellipse">
            <a:avLst/>
          </a:prstGeom>
          <a:noFill/>
          <a:ln>
            <a:noFill/>
          </a:ln>
        </p:spPr>
      </p:sp>
      <p:sp>
        <p:nvSpPr>
          <p:cNvPr id="7296" name="Google Shape;7296;p13"/>
          <p:cNvSpPr>
            <a:spLocks noGrp="1"/>
          </p:cNvSpPr>
          <p:nvPr>
            <p:ph type="pic" idx="17"/>
          </p:nvPr>
        </p:nvSpPr>
        <p:spPr>
          <a:xfrm>
            <a:off x="4224528" y="4270248"/>
            <a:ext cx="1143000" cy="1143000"/>
          </a:xfrm>
          <a:prstGeom prst="ellipse">
            <a:avLst/>
          </a:prstGeom>
          <a:noFill/>
          <a:ln>
            <a:noFill/>
          </a:ln>
        </p:spPr>
      </p:sp>
      <p:sp>
        <p:nvSpPr>
          <p:cNvPr id="7297" name="Google Shape;7297;p13"/>
          <p:cNvSpPr>
            <a:spLocks noGrp="1"/>
          </p:cNvSpPr>
          <p:nvPr>
            <p:ph type="pic" idx="18"/>
          </p:nvPr>
        </p:nvSpPr>
        <p:spPr>
          <a:xfrm>
            <a:off x="6848856" y="4270248"/>
            <a:ext cx="1143000" cy="1143000"/>
          </a:xfrm>
          <a:prstGeom prst="ellipse">
            <a:avLst/>
          </a:prstGeom>
          <a:noFill/>
          <a:ln>
            <a:noFill/>
          </a:ln>
        </p:spPr>
      </p:sp>
      <p:sp>
        <p:nvSpPr>
          <p:cNvPr id="7298" name="Google Shape;7298;p13"/>
          <p:cNvSpPr>
            <a:spLocks noGrp="1"/>
          </p:cNvSpPr>
          <p:nvPr>
            <p:ph type="pic" idx="19"/>
          </p:nvPr>
        </p:nvSpPr>
        <p:spPr>
          <a:xfrm>
            <a:off x="9381744" y="4270248"/>
            <a:ext cx="1143000" cy="1143000"/>
          </a:xfrm>
          <a:prstGeom prst="ellipse">
            <a:avLst/>
          </a:prstGeom>
          <a:noFill/>
          <a:ln>
            <a:noFill/>
          </a:ln>
        </p:spPr>
      </p:sp>
      <p:sp>
        <p:nvSpPr>
          <p:cNvPr id="7299" name="Google Shape;7299;p13"/>
          <p:cNvSpPr txBox="1">
            <a:spLocks noGrp="1"/>
          </p:cNvSpPr>
          <p:nvPr>
            <p:ph type="body" idx="20"/>
          </p:nvPr>
        </p:nvSpPr>
        <p:spPr>
          <a:xfrm>
            <a:off x="1298448" y="5824728"/>
            <a:ext cx="1828800" cy="411600"/>
          </a:xfrm>
          <a:prstGeom prst="rect">
            <a:avLst/>
          </a:prstGeom>
          <a:noFill/>
          <a:ln>
            <a:noFill/>
          </a:ln>
        </p:spPr>
        <p:txBody>
          <a:bodyPr spcFirstLastPara="1" wrap="square" lIns="0" tIns="0" rIns="0" bIns="0" anchor="b" anchorCtr="0">
            <a:noAutofit/>
          </a:bodyPr>
          <a:lstStyle>
            <a:lvl1pPr marL="457200" lvl="0" indent="-228600" algn="ctr" rtl="0">
              <a:lnSpc>
                <a:spcPct val="100000"/>
              </a:lnSpc>
              <a:spcBef>
                <a:spcPts val="0"/>
              </a:spcBef>
              <a:spcAft>
                <a:spcPts val="0"/>
              </a:spcAft>
              <a:buClr>
                <a:schemeClr val="dk1"/>
              </a:buClr>
              <a:buSzPts val="1400"/>
              <a:buNone/>
              <a:defRPr sz="1400" b="0" cap="none">
                <a:solidFill>
                  <a:schemeClr val="dk1"/>
                </a:solidFill>
                <a:latin typeface="Arial"/>
                <a:ea typeface="Arial"/>
                <a:cs typeface="Arial"/>
                <a:sym typeface="Arial"/>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300" name="Google Shape;7300;p13"/>
          <p:cNvSpPr txBox="1">
            <a:spLocks noGrp="1"/>
          </p:cNvSpPr>
          <p:nvPr>
            <p:ph type="body" idx="21"/>
          </p:nvPr>
        </p:nvSpPr>
        <p:spPr>
          <a:xfrm>
            <a:off x="1298448" y="6245352"/>
            <a:ext cx="1828800" cy="347400"/>
          </a:xfrm>
          <a:prstGeom prst="rect">
            <a:avLst/>
          </a:prstGeom>
          <a:noFill/>
          <a:ln>
            <a:noFill/>
          </a:ln>
        </p:spPr>
        <p:txBody>
          <a:bodyPr spcFirstLastPara="1" wrap="square" lIns="0" tIns="0" rIns="0" bIns="0" anchor="t" anchorCtr="0">
            <a:noAutofit/>
          </a:bodyPr>
          <a:lstStyle>
            <a:lvl1pPr marL="457200" lvl="0" indent="-228600" algn="ctr" rtl="0">
              <a:lnSpc>
                <a:spcPct val="100000"/>
              </a:lnSpc>
              <a:spcBef>
                <a:spcPts val="0"/>
              </a:spcBef>
              <a:spcAft>
                <a:spcPts val="0"/>
              </a:spcAft>
              <a:buClr>
                <a:schemeClr val="dk1"/>
              </a:buClr>
              <a:buSzPts val="1200"/>
              <a:buNone/>
              <a:defRPr sz="1200" b="0">
                <a:solidFill>
                  <a:schemeClr val="dk1"/>
                </a:solidFill>
                <a:latin typeface="Arial"/>
                <a:ea typeface="Arial"/>
                <a:cs typeface="Arial"/>
                <a:sym typeface="Arial"/>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301" name="Google Shape;7301;p13"/>
          <p:cNvSpPr txBox="1">
            <a:spLocks noGrp="1"/>
          </p:cNvSpPr>
          <p:nvPr>
            <p:ph type="body" idx="22"/>
          </p:nvPr>
        </p:nvSpPr>
        <p:spPr>
          <a:xfrm>
            <a:off x="3886200" y="5824728"/>
            <a:ext cx="1828800" cy="411600"/>
          </a:xfrm>
          <a:prstGeom prst="rect">
            <a:avLst/>
          </a:prstGeom>
          <a:noFill/>
          <a:ln>
            <a:noFill/>
          </a:ln>
        </p:spPr>
        <p:txBody>
          <a:bodyPr spcFirstLastPara="1" wrap="square" lIns="0" tIns="0" rIns="0" bIns="0" anchor="b" anchorCtr="0">
            <a:noAutofit/>
          </a:bodyPr>
          <a:lstStyle>
            <a:lvl1pPr marL="457200" lvl="0" indent="-228600" algn="ctr" rtl="0">
              <a:lnSpc>
                <a:spcPct val="100000"/>
              </a:lnSpc>
              <a:spcBef>
                <a:spcPts val="0"/>
              </a:spcBef>
              <a:spcAft>
                <a:spcPts val="0"/>
              </a:spcAft>
              <a:buClr>
                <a:schemeClr val="dk1"/>
              </a:buClr>
              <a:buSzPts val="1400"/>
              <a:buNone/>
              <a:defRPr sz="1400" b="0" cap="none">
                <a:solidFill>
                  <a:schemeClr val="dk1"/>
                </a:solidFill>
                <a:latin typeface="Arial"/>
                <a:ea typeface="Arial"/>
                <a:cs typeface="Arial"/>
                <a:sym typeface="Arial"/>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302" name="Google Shape;7302;p13"/>
          <p:cNvSpPr txBox="1">
            <a:spLocks noGrp="1"/>
          </p:cNvSpPr>
          <p:nvPr>
            <p:ph type="body" idx="23"/>
          </p:nvPr>
        </p:nvSpPr>
        <p:spPr>
          <a:xfrm>
            <a:off x="3886200" y="6245352"/>
            <a:ext cx="1828800" cy="347400"/>
          </a:xfrm>
          <a:prstGeom prst="rect">
            <a:avLst/>
          </a:prstGeom>
          <a:noFill/>
          <a:ln>
            <a:noFill/>
          </a:ln>
        </p:spPr>
        <p:txBody>
          <a:bodyPr spcFirstLastPara="1" wrap="square" lIns="0" tIns="0" rIns="0" bIns="0" anchor="t" anchorCtr="0">
            <a:noAutofit/>
          </a:bodyPr>
          <a:lstStyle>
            <a:lvl1pPr marL="457200" lvl="0" indent="-228600" algn="ctr" rtl="0">
              <a:lnSpc>
                <a:spcPct val="100000"/>
              </a:lnSpc>
              <a:spcBef>
                <a:spcPts val="0"/>
              </a:spcBef>
              <a:spcAft>
                <a:spcPts val="0"/>
              </a:spcAft>
              <a:buClr>
                <a:schemeClr val="dk1"/>
              </a:buClr>
              <a:buSzPts val="1200"/>
              <a:buNone/>
              <a:defRPr sz="1200" b="0">
                <a:solidFill>
                  <a:schemeClr val="dk1"/>
                </a:solidFill>
                <a:latin typeface="Arial"/>
                <a:ea typeface="Arial"/>
                <a:cs typeface="Arial"/>
                <a:sym typeface="Arial"/>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303" name="Google Shape;7303;p13"/>
          <p:cNvSpPr txBox="1">
            <a:spLocks noGrp="1"/>
          </p:cNvSpPr>
          <p:nvPr>
            <p:ph type="body" idx="24"/>
          </p:nvPr>
        </p:nvSpPr>
        <p:spPr>
          <a:xfrm>
            <a:off x="6510528" y="5824728"/>
            <a:ext cx="1828800" cy="411600"/>
          </a:xfrm>
          <a:prstGeom prst="rect">
            <a:avLst/>
          </a:prstGeom>
          <a:noFill/>
          <a:ln>
            <a:noFill/>
          </a:ln>
        </p:spPr>
        <p:txBody>
          <a:bodyPr spcFirstLastPara="1" wrap="square" lIns="0" tIns="0" rIns="0" bIns="0" anchor="b" anchorCtr="0">
            <a:noAutofit/>
          </a:bodyPr>
          <a:lstStyle>
            <a:lvl1pPr marL="457200" lvl="0" indent="-228600" algn="ctr" rtl="0">
              <a:lnSpc>
                <a:spcPct val="100000"/>
              </a:lnSpc>
              <a:spcBef>
                <a:spcPts val="0"/>
              </a:spcBef>
              <a:spcAft>
                <a:spcPts val="0"/>
              </a:spcAft>
              <a:buClr>
                <a:schemeClr val="dk1"/>
              </a:buClr>
              <a:buSzPts val="1400"/>
              <a:buNone/>
              <a:defRPr sz="1400" b="0" cap="none">
                <a:solidFill>
                  <a:schemeClr val="dk1"/>
                </a:solidFill>
                <a:latin typeface="Arial"/>
                <a:ea typeface="Arial"/>
                <a:cs typeface="Arial"/>
                <a:sym typeface="Arial"/>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304" name="Google Shape;7304;p13"/>
          <p:cNvSpPr txBox="1">
            <a:spLocks noGrp="1"/>
          </p:cNvSpPr>
          <p:nvPr>
            <p:ph type="body" idx="25"/>
          </p:nvPr>
        </p:nvSpPr>
        <p:spPr>
          <a:xfrm>
            <a:off x="6510528" y="6245352"/>
            <a:ext cx="1828800" cy="347400"/>
          </a:xfrm>
          <a:prstGeom prst="rect">
            <a:avLst/>
          </a:prstGeom>
          <a:noFill/>
          <a:ln>
            <a:noFill/>
          </a:ln>
        </p:spPr>
        <p:txBody>
          <a:bodyPr spcFirstLastPara="1" wrap="square" lIns="0" tIns="0" rIns="0" bIns="0" anchor="t" anchorCtr="0">
            <a:noAutofit/>
          </a:bodyPr>
          <a:lstStyle>
            <a:lvl1pPr marL="457200" lvl="0" indent="-228600" algn="ctr" rtl="0">
              <a:lnSpc>
                <a:spcPct val="100000"/>
              </a:lnSpc>
              <a:spcBef>
                <a:spcPts val="0"/>
              </a:spcBef>
              <a:spcAft>
                <a:spcPts val="0"/>
              </a:spcAft>
              <a:buClr>
                <a:schemeClr val="dk1"/>
              </a:buClr>
              <a:buSzPts val="1200"/>
              <a:buNone/>
              <a:defRPr sz="1200" b="0">
                <a:solidFill>
                  <a:schemeClr val="dk1"/>
                </a:solidFill>
                <a:latin typeface="Arial"/>
                <a:ea typeface="Arial"/>
                <a:cs typeface="Arial"/>
                <a:sym typeface="Arial"/>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305" name="Google Shape;7305;p13"/>
          <p:cNvSpPr txBox="1">
            <a:spLocks noGrp="1"/>
          </p:cNvSpPr>
          <p:nvPr>
            <p:ph type="body" idx="26"/>
          </p:nvPr>
        </p:nvSpPr>
        <p:spPr>
          <a:xfrm>
            <a:off x="9034272" y="5824728"/>
            <a:ext cx="1828800" cy="411600"/>
          </a:xfrm>
          <a:prstGeom prst="rect">
            <a:avLst/>
          </a:prstGeom>
          <a:noFill/>
          <a:ln>
            <a:noFill/>
          </a:ln>
        </p:spPr>
        <p:txBody>
          <a:bodyPr spcFirstLastPara="1" wrap="square" lIns="0" tIns="0" rIns="0" bIns="0" anchor="b" anchorCtr="0">
            <a:noAutofit/>
          </a:bodyPr>
          <a:lstStyle>
            <a:lvl1pPr marL="457200" lvl="0" indent="-228600" algn="ctr" rtl="0">
              <a:lnSpc>
                <a:spcPct val="100000"/>
              </a:lnSpc>
              <a:spcBef>
                <a:spcPts val="0"/>
              </a:spcBef>
              <a:spcAft>
                <a:spcPts val="0"/>
              </a:spcAft>
              <a:buClr>
                <a:schemeClr val="dk1"/>
              </a:buClr>
              <a:buSzPts val="1400"/>
              <a:buNone/>
              <a:defRPr sz="1400" b="0" cap="none">
                <a:solidFill>
                  <a:schemeClr val="dk1"/>
                </a:solidFill>
                <a:latin typeface="Arial"/>
                <a:ea typeface="Arial"/>
                <a:cs typeface="Arial"/>
                <a:sym typeface="Arial"/>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306" name="Google Shape;7306;p13"/>
          <p:cNvSpPr txBox="1">
            <a:spLocks noGrp="1"/>
          </p:cNvSpPr>
          <p:nvPr>
            <p:ph type="body" idx="27"/>
          </p:nvPr>
        </p:nvSpPr>
        <p:spPr>
          <a:xfrm>
            <a:off x="9034272" y="6245352"/>
            <a:ext cx="1828800" cy="347400"/>
          </a:xfrm>
          <a:prstGeom prst="rect">
            <a:avLst/>
          </a:prstGeom>
          <a:noFill/>
          <a:ln>
            <a:noFill/>
          </a:ln>
        </p:spPr>
        <p:txBody>
          <a:bodyPr spcFirstLastPara="1" wrap="square" lIns="0" tIns="0" rIns="0" bIns="0" anchor="t" anchorCtr="0">
            <a:noAutofit/>
          </a:bodyPr>
          <a:lstStyle>
            <a:lvl1pPr marL="457200" lvl="0" indent="-228600" algn="ctr" rtl="0">
              <a:lnSpc>
                <a:spcPct val="100000"/>
              </a:lnSpc>
              <a:spcBef>
                <a:spcPts val="0"/>
              </a:spcBef>
              <a:spcAft>
                <a:spcPts val="0"/>
              </a:spcAft>
              <a:buClr>
                <a:schemeClr val="dk1"/>
              </a:buClr>
              <a:buSzPts val="1200"/>
              <a:buNone/>
              <a:defRPr sz="1200" b="0">
                <a:solidFill>
                  <a:schemeClr val="dk1"/>
                </a:solidFill>
                <a:latin typeface="Arial"/>
                <a:ea typeface="Arial"/>
                <a:cs typeface="Arial"/>
                <a:sym typeface="Arial"/>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cxnSp>
        <p:nvCxnSpPr>
          <p:cNvPr id="7307" name="Google Shape;7307;p13"/>
          <p:cNvCxnSpPr/>
          <p:nvPr/>
        </p:nvCxnSpPr>
        <p:spPr>
          <a:xfrm>
            <a:off x="4684061" y="5623560"/>
            <a:ext cx="228600" cy="0"/>
          </a:xfrm>
          <a:prstGeom prst="straightConnector1">
            <a:avLst/>
          </a:prstGeom>
          <a:noFill/>
          <a:ln w="88900" cap="flat" cmpd="sng">
            <a:solidFill>
              <a:schemeClr val="accent1"/>
            </a:solidFill>
            <a:prstDash val="solid"/>
            <a:miter lim="800000"/>
            <a:headEnd type="none" w="sm" len="sm"/>
            <a:tailEnd type="none" w="sm" len="sm"/>
          </a:ln>
        </p:spPr>
      </p:cxnSp>
      <p:cxnSp>
        <p:nvCxnSpPr>
          <p:cNvPr id="7308" name="Google Shape;7308;p13"/>
          <p:cNvCxnSpPr/>
          <p:nvPr/>
        </p:nvCxnSpPr>
        <p:spPr>
          <a:xfrm>
            <a:off x="2096160" y="5623560"/>
            <a:ext cx="228600" cy="0"/>
          </a:xfrm>
          <a:prstGeom prst="straightConnector1">
            <a:avLst/>
          </a:prstGeom>
          <a:noFill/>
          <a:ln w="88900" cap="flat" cmpd="sng">
            <a:solidFill>
              <a:schemeClr val="accent1"/>
            </a:solidFill>
            <a:prstDash val="solid"/>
            <a:miter lim="800000"/>
            <a:headEnd type="none" w="sm" len="sm"/>
            <a:tailEnd type="none" w="sm" len="sm"/>
          </a:ln>
        </p:spPr>
      </p:cxnSp>
      <p:cxnSp>
        <p:nvCxnSpPr>
          <p:cNvPr id="7309" name="Google Shape;7309;p13"/>
          <p:cNvCxnSpPr/>
          <p:nvPr/>
        </p:nvCxnSpPr>
        <p:spPr>
          <a:xfrm>
            <a:off x="9837985" y="5623560"/>
            <a:ext cx="228600" cy="0"/>
          </a:xfrm>
          <a:prstGeom prst="straightConnector1">
            <a:avLst/>
          </a:prstGeom>
          <a:noFill/>
          <a:ln w="88900" cap="flat" cmpd="sng">
            <a:solidFill>
              <a:schemeClr val="accent1"/>
            </a:solidFill>
            <a:prstDash val="solid"/>
            <a:miter lim="800000"/>
            <a:headEnd type="none" w="sm" len="sm"/>
            <a:tailEnd type="none" w="sm" len="sm"/>
          </a:ln>
        </p:spPr>
      </p:cxnSp>
      <p:cxnSp>
        <p:nvCxnSpPr>
          <p:cNvPr id="7310" name="Google Shape;7310;p13"/>
          <p:cNvCxnSpPr/>
          <p:nvPr/>
        </p:nvCxnSpPr>
        <p:spPr>
          <a:xfrm>
            <a:off x="7306235" y="5623560"/>
            <a:ext cx="228600" cy="0"/>
          </a:xfrm>
          <a:prstGeom prst="straightConnector1">
            <a:avLst/>
          </a:prstGeom>
          <a:noFill/>
          <a:ln w="88900" cap="flat" cmpd="sng">
            <a:solidFill>
              <a:schemeClr val="accent1"/>
            </a:solidFill>
            <a:prstDash val="solid"/>
            <a:miter lim="800000"/>
            <a:headEnd type="none" w="sm" len="sm"/>
            <a:tailEnd type="none" w="sm" len="sm"/>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List">
  <p:cSld name="List">
    <p:spTree>
      <p:nvGrpSpPr>
        <p:cNvPr id="1" name="Shape 7311"/>
        <p:cNvGrpSpPr/>
        <p:nvPr/>
      </p:nvGrpSpPr>
      <p:grpSpPr>
        <a:xfrm>
          <a:off x="0" y="0"/>
          <a:ext cx="0" cy="0"/>
          <a:chOff x="0" y="0"/>
          <a:chExt cx="0" cy="0"/>
        </a:xfrm>
      </p:grpSpPr>
      <p:sp>
        <p:nvSpPr>
          <p:cNvPr id="7312" name="Google Shape;7312;p14"/>
          <p:cNvSpPr>
            <a:spLocks noGrp="1"/>
          </p:cNvSpPr>
          <p:nvPr>
            <p:ph type="pic" idx="2"/>
          </p:nvPr>
        </p:nvSpPr>
        <p:spPr>
          <a:xfrm>
            <a:off x="0" y="5175504"/>
            <a:ext cx="12189000" cy="1682400"/>
          </a:xfrm>
          <a:prstGeom prst="rect">
            <a:avLst/>
          </a:prstGeom>
          <a:noFill/>
          <a:ln>
            <a:noFill/>
          </a:ln>
        </p:spPr>
      </p:sp>
      <p:sp>
        <p:nvSpPr>
          <p:cNvPr id="7313" name="Google Shape;7313;p14"/>
          <p:cNvSpPr txBox="1">
            <a:spLocks noGrp="1"/>
          </p:cNvSpPr>
          <p:nvPr>
            <p:ph type="title"/>
          </p:nvPr>
        </p:nvSpPr>
        <p:spPr>
          <a:xfrm>
            <a:off x="1085088" y="609600"/>
            <a:ext cx="10021800" cy="1252800"/>
          </a:xfrm>
          <a:prstGeom prst="rect">
            <a:avLst/>
          </a:prstGeom>
          <a:noFill/>
          <a:ln>
            <a:noFill/>
          </a:ln>
        </p:spPr>
        <p:txBody>
          <a:bodyPr spcFirstLastPara="1" wrap="square" lIns="0" tIns="0" rIns="0" bIns="0" anchor="t" anchorCtr="0">
            <a:noAutofit/>
          </a:bodyPr>
          <a:lstStyle>
            <a:lvl1pPr lvl="0" algn="ctr" rtl="0">
              <a:lnSpc>
                <a:spcPct val="120000"/>
              </a:lnSpc>
              <a:spcBef>
                <a:spcPts val="0"/>
              </a:spcBef>
              <a:spcAft>
                <a:spcPts val="0"/>
              </a:spcAft>
              <a:buClr>
                <a:schemeClr val="dk1"/>
              </a:buClr>
              <a:buSzPts val="4800"/>
              <a:buFont typeface="Arial"/>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314" name="Google Shape;7314;p14"/>
          <p:cNvSpPr txBox="1">
            <a:spLocks noGrp="1"/>
          </p:cNvSpPr>
          <p:nvPr>
            <p:ph type="sldNum" idx="12"/>
          </p:nvPr>
        </p:nvSpPr>
        <p:spPr>
          <a:xfrm>
            <a:off x="420624" y="6019801"/>
            <a:ext cx="457200" cy="184200"/>
          </a:xfrm>
          <a:prstGeom prst="rect">
            <a:avLst/>
          </a:prstGeom>
          <a:noFill/>
          <a:ln>
            <a:noFill/>
          </a:ln>
        </p:spPr>
        <p:txBody>
          <a:bodyPr spcFirstLastPara="1" wrap="square" lIns="0" tIns="0" rIns="0" bIns="0" anchor="ctr" anchorCtr="0">
            <a:noAutofit/>
          </a:bodyPr>
          <a:lstStyle>
            <a:lvl1pPr marL="0" lvl="0" indent="0" algn="ctr" rtl="0">
              <a:spcBef>
                <a:spcPts val="0"/>
              </a:spcBef>
              <a:buNone/>
              <a:defRPr sz="1200" cap="none">
                <a:solidFill>
                  <a:schemeClr val="lt1"/>
                </a:solidFill>
                <a:latin typeface="Arial"/>
                <a:ea typeface="Arial"/>
                <a:cs typeface="Arial"/>
                <a:sym typeface="Arial"/>
              </a:defRPr>
            </a:lvl1pPr>
            <a:lvl2pPr marL="0" lvl="1" indent="0" algn="ctr" rtl="0">
              <a:spcBef>
                <a:spcPts val="0"/>
              </a:spcBef>
              <a:buNone/>
              <a:defRPr sz="1200" cap="none">
                <a:solidFill>
                  <a:schemeClr val="lt1"/>
                </a:solidFill>
                <a:latin typeface="Arial"/>
                <a:ea typeface="Arial"/>
                <a:cs typeface="Arial"/>
                <a:sym typeface="Arial"/>
              </a:defRPr>
            </a:lvl2pPr>
            <a:lvl3pPr marL="0" lvl="2" indent="0" algn="ctr" rtl="0">
              <a:spcBef>
                <a:spcPts val="0"/>
              </a:spcBef>
              <a:buNone/>
              <a:defRPr sz="1200" cap="none">
                <a:solidFill>
                  <a:schemeClr val="lt1"/>
                </a:solidFill>
                <a:latin typeface="Arial"/>
                <a:ea typeface="Arial"/>
                <a:cs typeface="Arial"/>
                <a:sym typeface="Arial"/>
              </a:defRPr>
            </a:lvl3pPr>
            <a:lvl4pPr marL="0" lvl="3" indent="0" algn="ctr" rtl="0">
              <a:spcBef>
                <a:spcPts val="0"/>
              </a:spcBef>
              <a:buNone/>
              <a:defRPr sz="1200" cap="none">
                <a:solidFill>
                  <a:schemeClr val="lt1"/>
                </a:solidFill>
                <a:latin typeface="Arial"/>
                <a:ea typeface="Arial"/>
                <a:cs typeface="Arial"/>
                <a:sym typeface="Arial"/>
              </a:defRPr>
            </a:lvl4pPr>
            <a:lvl5pPr marL="0" lvl="4" indent="0" algn="ctr" rtl="0">
              <a:spcBef>
                <a:spcPts val="0"/>
              </a:spcBef>
              <a:buNone/>
              <a:defRPr sz="1200" cap="none">
                <a:solidFill>
                  <a:schemeClr val="lt1"/>
                </a:solidFill>
                <a:latin typeface="Arial"/>
                <a:ea typeface="Arial"/>
                <a:cs typeface="Arial"/>
                <a:sym typeface="Arial"/>
              </a:defRPr>
            </a:lvl5pPr>
            <a:lvl6pPr marL="0" lvl="5" indent="0" algn="ctr" rtl="0">
              <a:spcBef>
                <a:spcPts val="0"/>
              </a:spcBef>
              <a:buNone/>
              <a:defRPr sz="1200" cap="none">
                <a:solidFill>
                  <a:schemeClr val="lt1"/>
                </a:solidFill>
                <a:latin typeface="Arial"/>
                <a:ea typeface="Arial"/>
                <a:cs typeface="Arial"/>
                <a:sym typeface="Arial"/>
              </a:defRPr>
            </a:lvl6pPr>
            <a:lvl7pPr marL="0" lvl="6" indent="0" algn="ctr" rtl="0">
              <a:spcBef>
                <a:spcPts val="0"/>
              </a:spcBef>
              <a:buNone/>
              <a:defRPr sz="1200" cap="none">
                <a:solidFill>
                  <a:schemeClr val="lt1"/>
                </a:solidFill>
                <a:latin typeface="Arial"/>
                <a:ea typeface="Arial"/>
                <a:cs typeface="Arial"/>
                <a:sym typeface="Arial"/>
              </a:defRPr>
            </a:lvl7pPr>
            <a:lvl8pPr marL="0" lvl="7" indent="0" algn="ctr" rtl="0">
              <a:spcBef>
                <a:spcPts val="0"/>
              </a:spcBef>
              <a:buNone/>
              <a:defRPr sz="1200" cap="none">
                <a:solidFill>
                  <a:schemeClr val="lt1"/>
                </a:solidFill>
                <a:latin typeface="Arial"/>
                <a:ea typeface="Arial"/>
                <a:cs typeface="Arial"/>
                <a:sym typeface="Arial"/>
              </a:defRPr>
            </a:lvl8pPr>
            <a:lvl9pPr marL="0" lvl="8" indent="0" algn="ctr" rtl="0">
              <a:spcBef>
                <a:spcPts val="0"/>
              </a:spcBef>
              <a:buNone/>
              <a:defRPr sz="1200"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sp>
        <p:nvSpPr>
          <p:cNvPr id="7315" name="Google Shape;7315;p14"/>
          <p:cNvSpPr txBox="1">
            <a:spLocks noGrp="1"/>
          </p:cNvSpPr>
          <p:nvPr>
            <p:ph type="ftr" idx="11"/>
          </p:nvPr>
        </p:nvSpPr>
        <p:spPr>
          <a:xfrm rot="-5400000">
            <a:off x="-242904" y="1451401"/>
            <a:ext cx="1784400" cy="1896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316" name="Google Shape;7316;p14"/>
          <p:cNvSpPr txBox="1">
            <a:spLocks noGrp="1"/>
          </p:cNvSpPr>
          <p:nvPr>
            <p:ph type="body" idx="1"/>
          </p:nvPr>
        </p:nvSpPr>
        <p:spPr>
          <a:xfrm>
            <a:off x="1298448" y="2441448"/>
            <a:ext cx="1280100" cy="759000"/>
          </a:xfrm>
          <a:prstGeom prst="rect">
            <a:avLst/>
          </a:prstGeom>
          <a:noFill/>
          <a:ln>
            <a:noFill/>
          </a:ln>
        </p:spPr>
        <p:txBody>
          <a:bodyPr spcFirstLastPara="1" wrap="square" lIns="0" tIns="0" rIns="0" bIns="0" anchor="b" anchorCtr="0">
            <a:noAutofit/>
          </a:bodyPr>
          <a:lstStyle>
            <a:lvl1pPr marL="457200" lvl="0" indent="-228600" algn="l" rtl="0">
              <a:lnSpc>
                <a:spcPct val="100000"/>
              </a:lnSpc>
              <a:spcBef>
                <a:spcPts val="0"/>
              </a:spcBef>
              <a:spcAft>
                <a:spcPts val="0"/>
              </a:spcAft>
              <a:buClr>
                <a:schemeClr val="dk1"/>
              </a:buClr>
              <a:buSzPts val="1400"/>
              <a:buNone/>
              <a:defRPr sz="1400" b="0" cap="none">
                <a:solidFill>
                  <a:schemeClr val="dk1"/>
                </a:solidFill>
                <a:latin typeface="Arial"/>
                <a:ea typeface="Arial"/>
                <a:cs typeface="Arial"/>
                <a:sym typeface="Arial"/>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317" name="Google Shape;7317;p14"/>
          <p:cNvSpPr txBox="1">
            <a:spLocks noGrp="1"/>
          </p:cNvSpPr>
          <p:nvPr>
            <p:ph type="body" idx="3"/>
          </p:nvPr>
        </p:nvSpPr>
        <p:spPr>
          <a:xfrm>
            <a:off x="1298448" y="3730752"/>
            <a:ext cx="1280100" cy="1143000"/>
          </a:xfrm>
          <a:prstGeom prst="rect">
            <a:avLst/>
          </a:prstGeom>
          <a:noFill/>
          <a:ln>
            <a:noFill/>
          </a:ln>
        </p:spPr>
        <p:txBody>
          <a:bodyPr spcFirstLastPara="1" wrap="square" lIns="0" tIns="0" rIns="0" bIns="0" anchor="t" anchorCtr="0">
            <a:noAutofit/>
          </a:bodyPr>
          <a:lstStyle>
            <a:lvl1pPr marL="457200" lvl="0" indent="-228600" algn="l" rtl="0">
              <a:lnSpc>
                <a:spcPct val="112857"/>
              </a:lnSpc>
              <a:spcBef>
                <a:spcPts val="0"/>
              </a:spcBef>
              <a:spcAft>
                <a:spcPts val="0"/>
              </a:spcAft>
              <a:buClr>
                <a:schemeClr val="dk1"/>
              </a:buClr>
              <a:buSzPts val="1400"/>
              <a:buNone/>
              <a:defRPr sz="1400" b="0">
                <a:solidFill>
                  <a:schemeClr val="dk1"/>
                </a:solidFill>
                <a:latin typeface="Arial"/>
                <a:ea typeface="Arial"/>
                <a:cs typeface="Arial"/>
                <a:sym typeface="Arial"/>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318" name="Google Shape;7318;p14"/>
          <p:cNvSpPr txBox="1">
            <a:spLocks noGrp="1"/>
          </p:cNvSpPr>
          <p:nvPr>
            <p:ph type="body" idx="4"/>
          </p:nvPr>
        </p:nvSpPr>
        <p:spPr>
          <a:xfrm>
            <a:off x="3383280" y="2441448"/>
            <a:ext cx="1280100" cy="759000"/>
          </a:xfrm>
          <a:prstGeom prst="rect">
            <a:avLst/>
          </a:prstGeom>
          <a:noFill/>
          <a:ln>
            <a:noFill/>
          </a:ln>
        </p:spPr>
        <p:txBody>
          <a:bodyPr spcFirstLastPara="1" wrap="square" lIns="0" tIns="0" rIns="0" bIns="0" anchor="b" anchorCtr="0">
            <a:noAutofit/>
          </a:bodyPr>
          <a:lstStyle>
            <a:lvl1pPr marL="457200" lvl="0" indent="-228600" algn="l" rtl="0">
              <a:lnSpc>
                <a:spcPct val="100000"/>
              </a:lnSpc>
              <a:spcBef>
                <a:spcPts val="0"/>
              </a:spcBef>
              <a:spcAft>
                <a:spcPts val="0"/>
              </a:spcAft>
              <a:buClr>
                <a:schemeClr val="dk1"/>
              </a:buClr>
              <a:buSzPts val="1400"/>
              <a:buNone/>
              <a:defRPr sz="1400" b="0" cap="none">
                <a:solidFill>
                  <a:schemeClr val="dk1"/>
                </a:solidFill>
                <a:latin typeface="Arial"/>
                <a:ea typeface="Arial"/>
                <a:cs typeface="Arial"/>
                <a:sym typeface="Arial"/>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319" name="Google Shape;7319;p14"/>
          <p:cNvSpPr txBox="1">
            <a:spLocks noGrp="1"/>
          </p:cNvSpPr>
          <p:nvPr>
            <p:ph type="body" idx="5"/>
          </p:nvPr>
        </p:nvSpPr>
        <p:spPr>
          <a:xfrm>
            <a:off x="3383280" y="3730752"/>
            <a:ext cx="1280100" cy="1143000"/>
          </a:xfrm>
          <a:prstGeom prst="rect">
            <a:avLst/>
          </a:prstGeom>
          <a:noFill/>
          <a:ln>
            <a:noFill/>
          </a:ln>
        </p:spPr>
        <p:txBody>
          <a:bodyPr spcFirstLastPara="1" wrap="square" lIns="0" tIns="0" rIns="0" bIns="0" anchor="t" anchorCtr="0">
            <a:noAutofit/>
          </a:bodyPr>
          <a:lstStyle>
            <a:lvl1pPr marL="457200" lvl="0" indent="-228600" algn="l" rtl="0">
              <a:lnSpc>
                <a:spcPct val="112857"/>
              </a:lnSpc>
              <a:spcBef>
                <a:spcPts val="0"/>
              </a:spcBef>
              <a:spcAft>
                <a:spcPts val="0"/>
              </a:spcAft>
              <a:buClr>
                <a:schemeClr val="dk1"/>
              </a:buClr>
              <a:buSzPts val="1400"/>
              <a:buNone/>
              <a:defRPr sz="1400" b="0">
                <a:solidFill>
                  <a:schemeClr val="dk1"/>
                </a:solidFill>
                <a:latin typeface="Arial"/>
                <a:ea typeface="Arial"/>
                <a:cs typeface="Arial"/>
                <a:sym typeface="Arial"/>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320" name="Google Shape;7320;p14"/>
          <p:cNvSpPr txBox="1">
            <a:spLocks noGrp="1"/>
          </p:cNvSpPr>
          <p:nvPr>
            <p:ph type="body" idx="6"/>
          </p:nvPr>
        </p:nvSpPr>
        <p:spPr>
          <a:xfrm>
            <a:off x="5468112" y="2441448"/>
            <a:ext cx="1280100" cy="759000"/>
          </a:xfrm>
          <a:prstGeom prst="rect">
            <a:avLst/>
          </a:prstGeom>
          <a:noFill/>
          <a:ln>
            <a:noFill/>
          </a:ln>
        </p:spPr>
        <p:txBody>
          <a:bodyPr spcFirstLastPara="1" wrap="square" lIns="0" tIns="0" rIns="0" bIns="0" anchor="b" anchorCtr="0">
            <a:noAutofit/>
          </a:bodyPr>
          <a:lstStyle>
            <a:lvl1pPr marL="457200" lvl="0" indent="-228600" algn="l" rtl="0">
              <a:lnSpc>
                <a:spcPct val="100000"/>
              </a:lnSpc>
              <a:spcBef>
                <a:spcPts val="0"/>
              </a:spcBef>
              <a:spcAft>
                <a:spcPts val="0"/>
              </a:spcAft>
              <a:buClr>
                <a:schemeClr val="dk1"/>
              </a:buClr>
              <a:buSzPts val="1400"/>
              <a:buNone/>
              <a:defRPr sz="1400" b="0" cap="none">
                <a:solidFill>
                  <a:schemeClr val="dk1"/>
                </a:solidFill>
                <a:latin typeface="Arial"/>
                <a:ea typeface="Arial"/>
                <a:cs typeface="Arial"/>
                <a:sym typeface="Arial"/>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321" name="Google Shape;7321;p14"/>
          <p:cNvSpPr txBox="1">
            <a:spLocks noGrp="1"/>
          </p:cNvSpPr>
          <p:nvPr>
            <p:ph type="body" idx="7"/>
          </p:nvPr>
        </p:nvSpPr>
        <p:spPr>
          <a:xfrm>
            <a:off x="5468112" y="3730752"/>
            <a:ext cx="1280100" cy="1143000"/>
          </a:xfrm>
          <a:prstGeom prst="rect">
            <a:avLst/>
          </a:prstGeom>
          <a:noFill/>
          <a:ln>
            <a:noFill/>
          </a:ln>
        </p:spPr>
        <p:txBody>
          <a:bodyPr spcFirstLastPara="1" wrap="square" lIns="0" tIns="0" rIns="0" bIns="0" anchor="t" anchorCtr="0">
            <a:noAutofit/>
          </a:bodyPr>
          <a:lstStyle>
            <a:lvl1pPr marL="457200" lvl="0" indent="-228600" algn="l" rtl="0">
              <a:lnSpc>
                <a:spcPct val="112857"/>
              </a:lnSpc>
              <a:spcBef>
                <a:spcPts val="0"/>
              </a:spcBef>
              <a:spcAft>
                <a:spcPts val="0"/>
              </a:spcAft>
              <a:buClr>
                <a:schemeClr val="dk1"/>
              </a:buClr>
              <a:buSzPts val="1400"/>
              <a:buNone/>
              <a:defRPr sz="1400" b="0">
                <a:solidFill>
                  <a:schemeClr val="dk1"/>
                </a:solidFill>
                <a:latin typeface="Arial"/>
                <a:ea typeface="Arial"/>
                <a:cs typeface="Arial"/>
                <a:sym typeface="Arial"/>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322" name="Google Shape;7322;p14"/>
          <p:cNvSpPr txBox="1">
            <a:spLocks noGrp="1"/>
          </p:cNvSpPr>
          <p:nvPr>
            <p:ph type="body" idx="8"/>
          </p:nvPr>
        </p:nvSpPr>
        <p:spPr>
          <a:xfrm>
            <a:off x="7552944" y="2441448"/>
            <a:ext cx="1280100" cy="759000"/>
          </a:xfrm>
          <a:prstGeom prst="rect">
            <a:avLst/>
          </a:prstGeom>
          <a:noFill/>
          <a:ln>
            <a:noFill/>
          </a:ln>
        </p:spPr>
        <p:txBody>
          <a:bodyPr spcFirstLastPara="1" wrap="square" lIns="0" tIns="0" rIns="0" bIns="0" anchor="b" anchorCtr="0">
            <a:noAutofit/>
          </a:bodyPr>
          <a:lstStyle>
            <a:lvl1pPr marL="457200" lvl="0" indent="-228600" algn="l" rtl="0">
              <a:lnSpc>
                <a:spcPct val="100000"/>
              </a:lnSpc>
              <a:spcBef>
                <a:spcPts val="0"/>
              </a:spcBef>
              <a:spcAft>
                <a:spcPts val="0"/>
              </a:spcAft>
              <a:buClr>
                <a:schemeClr val="dk1"/>
              </a:buClr>
              <a:buSzPts val="1400"/>
              <a:buNone/>
              <a:defRPr sz="1400" b="0" cap="none">
                <a:solidFill>
                  <a:schemeClr val="dk1"/>
                </a:solidFill>
                <a:latin typeface="Arial"/>
                <a:ea typeface="Arial"/>
                <a:cs typeface="Arial"/>
                <a:sym typeface="Arial"/>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323" name="Google Shape;7323;p14"/>
          <p:cNvSpPr txBox="1">
            <a:spLocks noGrp="1"/>
          </p:cNvSpPr>
          <p:nvPr>
            <p:ph type="body" idx="9"/>
          </p:nvPr>
        </p:nvSpPr>
        <p:spPr>
          <a:xfrm>
            <a:off x="7552944" y="3730752"/>
            <a:ext cx="1280100" cy="1143000"/>
          </a:xfrm>
          <a:prstGeom prst="rect">
            <a:avLst/>
          </a:prstGeom>
          <a:noFill/>
          <a:ln>
            <a:noFill/>
          </a:ln>
        </p:spPr>
        <p:txBody>
          <a:bodyPr spcFirstLastPara="1" wrap="square" lIns="0" tIns="0" rIns="0" bIns="0" anchor="t" anchorCtr="0">
            <a:noAutofit/>
          </a:bodyPr>
          <a:lstStyle>
            <a:lvl1pPr marL="457200" lvl="0" indent="-228600" algn="l" rtl="0">
              <a:lnSpc>
                <a:spcPct val="112857"/>
              </a:lnSpc>
              <a:spcBef>
                <a:spcPts val="0"/>
              </a:spcBef>
              <a:spcAft>
                <a:spcPts val="0"/>
              </a:spcAft>
              <a:buClr>
                <a:schemeClr val="dk1"/>
              </a:buClr>
              <a:buSzPts val="1400"/>
              <a:buNone/>
              <a:defRPr sz="1400" b="0">
                <a:solidFill>
                  <a:schemeClr val="dk1"/>
                </a:solidFill>
                <a:latin typeface="Arial"/>
                <a:ea typeface="Arial"/>
                <a:cs typeface="Arial"/>
                <a:sym typeface="Arial"/>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cxnSp>
        <p:nvCxnSpPr>
          <p:cNvPr id="7324" name="Google Shape;7324;p14"/>
          <p:cNvCxnSpPr/>
          <p:nvPr/>
        </p:nvCxnSpPr>
        <p:spPr>
          <a:xfrm>
            <a:off x="3383280" y="3438144"/>
            <a:ext cx="228600" cy="0"/>
          </a:xfrm>
          <a:prstGeom prst="straightConnector1">
            <a:avLst/>
          </a:prstGeom>
          <a:noFill/>
          <a:ln w="88900" cap="flat" cmpd="sng">
            <a:solidFill>
              <a:schemeClr val="accent1"/>
            </a:solidFill>
            <a:prstDash val="solid"/>
            <a:miter lim="800000"/>
            <a:headEnd type="none" w="sm" len="sm"/>
            <a:tailEnd type="none" w="sm" len="sm"/>
          </a:ln>
        </p:spPr>
      </p:cxnSp>
      <p:cxnSp>
        <p:nvCxnSpPr>
          <p:cNvPr id="7325" name="Google Shape;7325;p14"/>
          <p:cNvCxnSpPr/>
          <p:nvPr/>
        </p:nvCxnSpPr>
        <p:spPr>
          <a:xfrm>
            <a:off x="9637776" y="3438144"/>
            <a:ext cx="228600" cy="0"/>
          </a:xfrm>
          <a:prstGeom prst="straightConnector1">
            <a:avLst/>
          </a:prstGeom>
          <a:noFill/>
          <a:ln w="88900" cap="flat" cmpd="sng">
            <a:solidFill>
              <a:schemeClr val="accent1"/>
            </a:solidFill>
            <a:prstDash val="solid"/>
            <a:miter lim="800000"/>
            <a:headEnd type="none" w="sm" len="sm"/>
            <a:tailEnd type="none" w="sm" len="sm"/>
          </a:ln>
        </p:spPr>
      </p:cxnSp>
      <p:cxnSp>
        <p:nvCxnSpPr>
          <p:cNvPr id="7326" name="Google Shape;7326;p14"/>
          <p:cNvCxnSpPr/>
          <p:nvPr/>
        </p:nvCxnSpPr>
        <p:spPr>
          <a:xfrm>
            <a:off x="7552944" y="3438144"/>
            <a:ext cx="228600" cy="0"/>
          </a:xfrm>
          <a:prstGeom prst="straightConnector1">
            <a:avLst/>
          </a:prstGeom>
          <a:noFill/>
          <a:ln w="88900" cap="flat" cmpd="sng">
            <a:solidFill>
              <a:schemeClr val="accent1"/>
            </a:solidFill>
            <a:prstDash val="solid"/>
            <a:miter lim="800000"/>
            <a:headEnd type="none" w="sm" len="sm"/>
            <a:tailEnd type="none" w="sm" len="sm"/>
          </a:ln>
        </p:spPr>
      </p:cxnSp>
      <p:cxnSp>
        <p:nvCxnSpPr>
          <p:cNvPr id="7327" name="Google Shape;7327;p14"/>
          <p:cNvCxnSpPr/>
          <p:nvPr/>
        </p:nvCxnSpPr>
        <p:spPr>
          <a:xfrm>
            <a:off x="5468112" y="3438144"/>
            <a:ext cx="228600" cy="0"/>
          </a:xfrm>
          <a:prstGeom prst="straightConnector1">
            <a:avLst/>
          </a:prstGeom>
          <a:noFill/>
          <a:ln w="88900" cap="flat" cmpd="sng">
            <a:solidFill>
              <a:schemeClr val="accent1"/>
            </a:solidFill>
            <a:prstDash val="solid"/>
            <a:miter lim="800000"/>
            <a:headEnd type="none" w="sm" len="sm"/>
            <a:tailEnd type="none" w="sm" len="sm"/>
          </a:ln>
        </p:spPr>
      </p:cxnSp>
      <p:sp>
        <p:nvSpPr>
          <p:cNvPr id="7328" name="Google Shape;7328;p14"/>
          <p:cNvSpPr txBox="1">
            <a:spLocks noGrp="1"/>
          </p:cNvSpPr>
          <p:nvPr>
            <p:ph type="body" idx="13"/>
          </p:nvPr>
        </p:nvSpPr>
        <p:spPr>
          <a:xfrm>
            <a:off x="9637776" y="2441448"/>
            <a:ext cx="1280100" cy="759000"/>
          </a:xfrm>
          <a:prstGeom prst="rect">
            <a:avLst/>
          </a:prstGeom>
          <a:noFill/>
          <a:ln>
            <a:noFill/>
          </a:ln>
        </p:spPr>
        <p:txBody>
          <a:bodyPr spcFirstLastPara="1" wrap="square" lIns="0" tIns="0" rIns="0" bIns="0" anchor="b" anchorCtr="0">
            <a:noAutofit/>
          </a:bodyPr>
          <a:lstStyle>
            <a:lvl1pPr marL="457200" lvl="0" indent="-228600" algn="l" rtl="0">
              <a:lnSpc>
                <a:spcPct val="100000"/>
              </a:lnSpc>
              <a:spcBef>
                <a:spcPts val="0"/>
              </a:spcBef>
              <a:spcAft>
                <a:spcPts val="0"/>
              </a:spcAft>
              <a:buClr>
                <a:schemeClr val="dk1"/>
              </a:buClr>
              <a:buSzPts val="1400"/>
              <a:buNone/>
              <a:defRPr sz="1400" b="0" cap="none">
                <a:solidFill>
                  <a:schemeClr val="dk1"/>
                </a:solidFill>
                <a:latin typeface="Arial"/>
                <a:ea typeface="Arial"/>
                <a:cs typeface="Arial"/>
                <a:sym typeface="Arial"/>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329" name="Google Shape;7329;p14"/>
          <p:cNvSpPr txBox="1">
            <a:spLocks noGrp="1"/>
          </p:cNvSpPr>
          <p:nvPr>
            <p:ph type="body" idx="14"/>
          </p:nvPr>
        </p:nvSpPr>
        <p:spPr>
          <a:xfrm>
            <a:off x="9637776" y="3730752"/>
            <a:ext cx="1280100" cy="1143000"/>
          </a:xfrm>
          <a:prstGeom prst="rect">
            <a:avLst/>
          </a:prstGeom>
          <a:noFill/>
          <a:ln>
            <a:noFill/>
          </a:ln>
        </p:spPr>
        <p:txBody>
          <a:bodyPr spcFirstLastPara="1" wrap="square" lIns="0" tIns="0" rIns="0" bIns="0" anchor="t" anchorCtr="0">
            <a:noAutofit/>
          </a:bodyPr>
          <a:lstStyle>
            <a:lvl1pPr marL="457200" lvl="0" indent="-228600" algn="l" rtl="0">
              <a:lnSpc>
                <a:spcPct val="112857"/>
              </a:lnSpc>
              <a:spcBef>
                <a:spcPts val="0"/>
              </a:spcBef>
              <a:spcAft>
                <a:spcPts val="0"/>
              </a:spcAft>
              <a:buClr>
                <a:schemeClr val="dk1"/>
              </a:buClr>
              <a:buSzPts val="1400"/>
              <a:buNone/>
              <a:defRPr sz="1400" b="0">
                <a:solidFill>
                  <a:schemeClr val="dk1"/>
                </a:solidFill>
                <a:latin typeface="Arial"/>
                <a:ea typeface="Arial"/>
                <a:cs typeface="Arial"/>
                <a:sym typeface="Arial"/>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cxnSp>
        <p:nvCxnSpPr>
          <p:cNvPr id="7330" name="Google Shape;7330;p14"/>
          <p:cNvCxnSpPr/>
          <p:nvPr/>
        </p:nvCxnSpPr>
        <p:spPr>
          <a:xfrm>
            <a:off x="1298448" y="3438144"/>
            <a:ext cx="228600" cy="0"/>
          </a:xfrm>
          <a:prstGeom prst="straightConnector1">
            <a:avLst/>
          </a:prstGeom>
          <a:noFill/>
          <a:ln w="88900" cap="flat" cmpd="sng">
            <a:solidFill>
              <a:schemeClr val="accent1"/>
            </a:solidFill>
            <a:prstDash val="solid"/>
            <a:miter lim="800000"/>
            <a:headEnd type="none" w="sm" len="sm"/>
            <a:tailEnd type="none" w="sm" len="sm"/>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meline">
  <p:cSld name="Timeline">
    <p:spTree>
      <p:nvGrpSpPr>
        <p:cNvPr id="1" name="Shape 7331"/>
        <p:cNvGrpSpPr/>
        <p:nvPr/>
      </p:nvGrpSpPr>
      <p:grpSpPr>
        <a:xfrm>
          <a:off x="0" y="0"/>
          <a:ext cx="0" cy="0"/>
          <a:chOff x="0" y="0"/>
          <a:chExt cx="0" cy="0"/>
        </a:xfrm>
      </p:grpSpPr>
      <p:sp>
        <p:nvSpPr>
          <p:cNvPr id="7332" name="Google Shape;7332;p15"/>
          <p:cNvSpPr>
            <a:spLocks noGrp="1"/>
          </p:cNvSpPr>
          <p:nvPr>
            <p:ph type="pic" idx="2"/>
          </p:nvPr>
        </p:nvSpPr>
        <p:spPr>
          <a:xfrm>
            <a:off x="0" y="0"/>
            <a:ext cx="12189000" cy="1682400"/>
          </a:xfrm>
          <a:prstGeom prst="rect">
            <a:avLst/>
          </a:prstGeom>
          <a:noFill/>
          <a:ln>
            <a:noFill/>
          </a:ln>
        </p:spPr>
      </p:sp>
      <p:sp>
        <p:nvSpPr>
          <p:cNvPr id="7333" name="Google Shape;7333;p15"/>
          <p:cNvSpPr txBox="1">
            <a:spLocks noGrp="1"/>
          </p:cNvSpPr>
          <p:nvPr>
            <p:ph type="title"/>
          </p:nvPr>
        </p:nvSpPr>
        <p:spPr>
          <a:xfrm>
            <a:off x="1298448" y="5221224"/>
            <a:ext cx="3621000" cy="621900"/>
          </a:xfrm>
          <a:prstGeom prst="rect">
            <a:avLst/>
          </a:prstGeom>
          <a:noFill/>
          <a:ln>
            <a:noFill/>
          </a:ln>
        </p:spPr>
        <p:txBody>
          <a:bodyPr spcFirstLastPara="1" wrap="square" lIns="0" tIns="0" rIns="0" bIns="0" anchor="t" anchorCtr="0">
            <a:noAutofit/>
          </a:bodyPr>
          <a:lstStyle>
            <a:lvl1pPr lvl="0" algn="l" rtl="0">
              <a:lnSpc>
                <a:spcPct val="120000"/>
              </a:lnSpc>
              <a:spcBef>
                <a:spcPts val="0"/>
              </a:spcBef>
              <a:spcAft>
                <a:spcPts val="0"/>
              </a:spcAft>
              <a:buClr>
                <a:schemeClr val="dk1"/>
              </a:buClr>
              <a:buSzPts val="4800"/>
              <a:buFont typeface="Arial"/>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334" name="Google Shape;7334;p15"/>
          <p:cNvSpPr txBox="1">
            <a:spLocks noGrp="1"/>
          </p:cNvSpPr>
          <p:nvPr>
            <p:ph type="sldNum" idx="12"/>
          </p:nvPr>
        </p:nvSpPr>
        <p:spPr>
          <a:xfrm>
            <a:off x="420624" y="6019801"/>
            <a:ext cx="457200" cy="184200"/>
          </a:xfrm>
          <a:prstGeom prst="rect">
            <a:avLst/>
          </a:prstGeom>
          <a:noFill/>
          <a:ln>
            <a:noFill/>
          </a:ln>
        </p:spPr>
        <p:txBody>
          <a:bodyPr spcFirstLastPara="1" wrap="square" lIns="0" tIns="0" rIns="0" bIns="0" anchor="ctr" anchorCtr="0">
            <a:noAutofit/>
          </a:bodyPr>
          <a:lstStyle>
            <a:lvl1pPr marL="0" lvl="0" indent="0" algn="ctr" rtl="0">
              <a:spcBef>
                <a:spcPts val="0"/>
              </a:spcBef>
              <a:buNone/>
              <a:defRPr sz="1200" cap="none">
                <a:solidFill>
                  <a:schemeClr val="accent1"/>
                </a:solidFill>
                <a:latin typeface="Arial"/>
                <a:ea typeface="Arial"/>
                <a:cs typeface="Arial"/>
                <a:sym typeface="Arial"/>
              </a:defRPr>
            </a:lvl1pPr>
            <a:lvl2pPr marL="0" lvl="1" indent="0" algn="ctr" rtl="0">
              <a:spcBef>
                <a:spcPts val="0"/>
              </a:spcBef>
              <a:buNone/>
              <a:defRPr sz="1200" cap="none">
                <a:solidFill>
                  <a:schemeClr val="accent1"/>
                </a:solidFill>
                <a:latin typeface="Arial"/>
                <a:ea typeface="Arial"/>
                <a:cs typeface="Arial"/>
                <a:sym typeface="Arial"/>
              </a:defRPr>
            </a:lvl2pPr>
            <a:lvl3pPr marL="0" lvl="2" indent="0" algn="ctr" rtl="0">
              <a:spcBef>
                <a:spcPts val="0"/>
              </a:spcBef>
              <a:buNone/>
              <a:defRPr sz="1200" cap="none">
                <a:solidFill>
                  <a:schemeClr val="accent1"/>
                </a:solidFill>
                <a:latin typeface="Arial"/>
                <a:ea typeface="Arial"/>
                <a:cs typeface="Arial"/>
                <a:sym typeface="Arial"/>
              </a:defRPr>
            </a:lvl3pPr>
            <a:lvl4pPr marL="0" lvl="3" indent="0" algn="ctr" rtl="0">
              <a:spcBef>
                <a:spcPts val="0"/>
              </a:spcBef>
              <a:buNone/>
              <a:defRPr sz="1200" cap="none">
                <a:solidFill>
                  <a:schemeClr val="accent1"/>
                </a:solidFill>
                <a:latin typeface="Arial"/>
                <a:ea typeface="Arial"/>
                <a:cs typeface="Arial"/>
                <a:sym typeface="Arial"/>
              </a:defRPr>
            </a:lvl4pPr>
            <a:lvl5pPr marL="0" lvl="4" indent="0" algn="ctr" rtl="0">
              <a:spcBef>
                <a:spcPts val="0"/>
              </a:spcBef>
              <a:buNone/>
              <a:defRPr sz="1200" cap="none">
                <a:solidFill>
                  <a:schemeClr val="accent1"/>
                </a:solidFill>
                <a:latin typeface="Arial"/>
                <a:ea typeface="Arial"/>
                <a:cs typeface="Arial"/>
                <a:sym typeface="Arial"/>
              </a:defRPr>
            </a:lvl5pPr>
            <a:lvl6pPr marL="0" lvl="5" indent="0" algn="ctr" rtl="0">
              <a:spcBef>
                <a:spcPts val="0"/>
              </a:spcBef>
              <a:buNone/>
              <a:defRPr sz="1200" cap="none">
                <a:solidFill>
                  <a:schemeClr val="accent1"/>
                </a:solidFill>
                <a:latin typeface="Arial"/>
                <a:ea typeface="Arial"/>
                <a:cs typeface="Arial"/>
                <a:sym typeface="Arial"/>
              </a:defRPr>
            </a:lvl6pPr>
            <a:lvl7pPr marL="0" lvl="6" indent="0" algn="ctr" rtl="0">
              <a:spcBef>
                <a:spcPts val="0"/>
              </a:spcBef>
              <a:buNone/>
              <a:defRPr sz="1200" cap="none">
                <a:solidFill>
                  <a:schemeClr val="accent1"/>
                </a:solidFill>
                <a:latin typeface="Arial"/>
                <a:ea typeface="Arial"/>
                <a:cs typeface="Arial"/>
                <a:sym typeface="Arial"/>
              </a:defRPr>
            </a:lvl7pPr>
            <a:lvl8pPr marL="0" lvl="7" indent="0" algn="ctr" rtl="0">
              <a:spcBef>
                <a:spcPts val="0"/>
              </a:spcBef>
              <a:buNone/>
              <a:defRPr sz="1200" cap="none">
                <a:solidFill>
                  <a:schemeClr val="accent1"/>
                </a:solidFill>
                <a:latin typeface="Arial"/>
                <a:ea typeface="Arial"/>
                <a:cs typeface="Arial"/>
                <a:sym typeface="Arial"/>
              </a:defRPr>
            </a:lvl8pPr>
            <a:lvl9pPr marL="0" lvl="8" indent="0" algn="ctr" rtl="0">
              <a:spcBef>
                <a:spcPts val="0"/>
              </a:spcBef>
              <a:buNone/>
              <a:defRPr sz="1200" cap="none">
                <a:solidFill>
                  <a:schemeClr val="accen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sp>
        <p:nvSpPr>
          <p:cNvPr id="7335" name="Google Shape;7335;p15"/>
          <p:cNvSpPr txBox="1">
            <a:spLocks noGrp="1"/>
          </p:cNvSpPr>
          <p:nvPr>
            <p:ph type="ftr" idx="11"/>
          </p:nvPr>
        </p:nvSpPr>
        <p:spPr>
          <a:xfrm rot="-5400000">
            <a:off x="-242904" y="1451401"/>
            <a:ext cx="1784400" cy="1896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336" name="Google Shape;7336;p15"/>
          <p:cNvSpPr txBox="1">
            <a:spLocks noGrp="1"/>
          </p:cNvSpPr>
          <p:nvPr>
            <p:ph type="body" idx="1"/>
          </p:nvPr>
        </p:nvSpPr>
        <p:spPr>
          <a:xfrm>
            <a:off x="1298448" y="3351784"/>
            <a:ext cx="1620600" cy="411600"/>
          </a:xfrm>
          <a:prstGeom prst="rect">
            <a:avLst/>
          </a:prstGeom>
          <a:noFill/>
          <a:ln>
            <a:noFill/>
          </a:ln>
        </p:spPr>
        <p:txBody>
          <a:bodyPr spcFirstLastPara="1" wrap="square" lIns="0" tIns="0" rIns="0" bIns="0" anchor="t" anchorCtr="0">
            <a:noAutofit/>
          </a:bodyPr>
          <a:lstStyle>
            <a:lvl1pPr marL="457200" lvl="0" indent="-228600" algn="l" rtl="0">
              <a:lnSpc>
                <a:spcPct val="100000"/>
              </a:lnSpc>
              <a:spcBef>
                <a:spcPts val="0"/>
              </a:spcBef>
              <a:spcAft>
                <a:spcPts val="0"/>
              </a:spcAft>
              <a:buClr>
                <a:schemeClr val="dk1"/>
              </a:buClr>
              <a:buSzPts val="2000"/>
              <a:buNone/>
              <a:defRPr sz="2000" b="0" cap="none">
                <a:solidFill>
                  <a:schemeClr val="dk1"/>
                </a:solidFill>
                <a:latin typeface="Arial"/>
                <a:ea typeface="Arial"/>
                <a:cs typeface="Arial"/>
                <a:sym typeface="Arial"/>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337" name="Google Shape;7337;p15"/>
          <p:cNvSpPr txBox="1">
            <a:spLocks noGrp="1"/>
          </p:cNvSpPr>
          <p:nvPr>
            <p:ph type="body" idx="3"/>
          </p:nvPr>
        </p:nvSpPr>
        <p:spPr>
          <a:xfrm>
            <a:off x="3300984" y="3351784"/>
            <a:ext cx="1620600" cy="411600"/>
          </a:xfrm>
          <a:prstGeom prst="rect">
            <a:avLst/>
          </a:prstGeom>
          <a:noFill/>
          <a:ln>
            <a:noFill/>
          </a:ln>
        </p:spPr>
        <p:txBody>
          <a:bodyPr spcFirstLastPara="1" wrap="square" lIns="0" tIns="0" rIns="0" bIns="0" anchor="t" anchorCtr="0">
            <a:noAutofit/>
          </a:bodyPr>
          <a:lstStyle>
            <a:lvl1pPr marL="457200" lvl="0" indent="-228600" algn="l" rtl="0">
              <a:lnSpc>
                <a:spcPct val="100000"/>
              </a:lnSpc>
              <a:spcBef>
                <a:spcPts val="0"/>
              </a:spcBef>
              <a:spcAft>
                <a:spcPts val="0"/>
              </a:spcAft>
              <a:buClr>
                <a:schemeClr val="dk1"/>
              </a:buClr>
              <a:buSzPts val="2000"/>
              <a:buNone/>
              <a:defRPr sz="2000" b="0" cap="none">
                <a:solidFill>
                  <a:schemeClr val="dk1"/>
                </a:solidFill>
                <a:latin typeface="Arial"/>
                <a:ea typeface="Arial"/>
                <a:cs typeface="Arial"/>
                <a:sym typeface="Arial"/>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338" name="Google Shape;7338;p15"/>
          <p:cNvSpPr txBox="1">
            <a:spLocks noGrp="1"/>
          </p:cNvSpPr>
          <p:nvPr>
            <p:ph type="body" idx="4"/>
          </p:nvPr>
        </p:nvSpPr>
        <p:spPr>
          <a:xfrm>
            <a:off x="5312664" y="3351784"/>
            <a:ext cx="1620600" cy="411600"/>
          </a:xfrm>
          <a:prstGeom prst="rect">
            <a:avLst/>
          </a:prstGeom>
          <a:noFill/>
          <a:ln>
            <a:noFill/>
          </a:ln>
        </p:spPr>
        <p:txBody>
          <a:bodyPr spcFirstLastPara="1" wrap="square" lIns="0" tIns="0" rIns="0" bIns="0" anchor="t" anchorCtr="0">
            <a:noAutofit/>
          </a:bodyPr>
          <a:lstStyle>
            <a:lvl1pPr marL="457200" lvl="0" indent="-228600" algn="l" rtl="0">
              <a:lnSpc>
                <a:spcPct val="100000"/>
              </a:lnSpc>
              <a:spcBef>
                <a:spcPts val="0"/>
              </a:spcBef>
              <a:spcAft>
                <a:spcPts val="0"/>
              </a:spcAft>
              <a:buClr>
                <a:schemeClr val="dk1"/>
              </a:buClr>
              <a:buSzPts val="2000"/>
              <a:buNone/>
              <a:defRPr sz="2000" b="0" cap="none">
                <a:solidFill>
                  <a:schemeClr val="dk1"/>
                </a:solidFill>
                <a:latin typeface="Arial"/>
                <a:ea typeface="Arial"/>
                <a:cs typeface="Arial"/>
                <a:sym typeface="Arial"/>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339" name="Google Shape;7339;p15"/>
          <p:cNvSpPr txBox="1">
            <a:spLocks noGrp="1"/>
          </p:cNvSpPr>
          <p:nvPr>
            <p:ph type="body" idx="5"/>
          </p:nvPr>
        </p:nvSpPr>
        <p:spPr>
          <a:xfrm>
            <a:off x="7315200" y="3351784"/>
            <a:ext cx="1620600" cy="411600"/>
          </a:xfrm>
          <a:prstGeom prst="rect">
            <a:avLst/>
          </a:prstGeom>
          <a:noFill/>
          <a:ln>
            <a:noFill/>
          </a:ln>
        </p:spPr>
        <p:txBody>
          <a:bodyPr spcFirstLastPara="1" wrap="square" lIns="0" tIns="0" rIns="0" bIns="0" anchor="t" anchorCtr="0">
            <a:noAutofit/>
          </a:bodyPr>
          <a:lstStyle>
            <a:lvl1pPr marL="457200" lvl="0" indent="-228600" algn="l" rtl="0">
              <a:lnSpc>
                <a:spcPct val="100000"/>
              </a:lnSpc>
              <a:spcBef>
                <a:spcPts val="0"/>
              </a:spcBef>
              <a:spcAft>
                <a:spcPts val="0"/>
              </a:spcAft>
              <a:buClr>
                <a:schemeClr val="dk1"/>
              </a:buClr>
              <a:buSzPts val="2000"/>
              <a:buNone/>
              <a:defRPr sz="2000" b="0" cap="none">
                <a:solidFill>
                  <a:schemeClr val="dk1"/>
                </a:solidFill>
                <a:latin typeface="Arial"/>
                <a:ea typeface="Arial"/>
                <a:cs typeface="Arial"/>
                <a:sym typeface="Arial"/>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340" name="Google Shape;7340;p15"/>
          <p:cNvSpPr txBox="1">
            <a:spLocks noGrp="1"/>
          </p:cNvSpPr>
          <p:nvPr>
            <p:ph type="body" idx="6"/>
          </p:nvPr>
        </p:nvSpPr>
        <p:spPr>
          <a:xfrm>
            <a:off x="9321800" y="3351784"/>
            <a:ext cx="1620600" cy="411600"/>
          </a:xfrm>
          <a:prstGeom prst="rect">
            <a:avLst/>
          </a:prstGeom>
          <a:noFill/>
          <a:ln>
            <a:noFill/>
          </a:ln>
        </p:spPr>
        <p:txBody>
          <a:bodyPr spcFirstLastPara="1" wrap="square" lIns="0" tIns="0" rIns="0" bIns="0" anchor="t" anchorCtr="0">
            <a:noAutofit/>
          </a:bodyPr>
          <a:lstStyle>
            <a:lvl1pPr marL="457200" lvl="0" indent="-228600" algn="l" rtl="0">
              <a:lnSpc>
                <a:spcPct val="100000"/>
              </a:lnSpc>
              <a:spcBef>
                <a:spcPts val="0"/>
              </a:spcBef>
              <a:spcAft>
                <a:spcPts val="0"/>
              </a:spcAft>
              <a:buClr>
                <a:schemeClr val="dk1"/>
              </a:buClr>
              <a:buSzPts val="2000"/>
              <a:buNone/>
              <a:defRPr sz="2000" b="0" cap="none">
                <a:solidFill>
                  <a:schemeClr val="dk1"/>
                </a:solidFill>
                <a:latin typeface="Arial"/>
                <a:ea typeface="Arial"/>
                <a:cs typeface="Arial"/>
                <a:sym typeface="Arial"/>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cxnSp>
        <p:nvCxnSpPr>
          <p:cNvPr id="7341" name="Google Shape;7341;p15"/>
          <p:cNvCxnSpPr/>
          <p:nvPr/>
        </p:nvCxnSpPr>
        <p:spPr>
          <a:xfrm>
            <a:off x="1298448" y="6111876"/>
            <a:ext cx="411600" cy="0"/>
          </a:xfrm>
          <a:prstGeom prst="straightConnector1">
            <a:avLst/>
          </a:prstGeom>
          <a:noFill/>
          <a:ln w="88900" cap="flat" cmpd="sng">
            <a:solidFill>
              <a:schemeClr val="accent1"/>
            </a:solidFill>
            <a:prstDash val="solid"/>
            <a:miter lim="800000"/>
            <a:headEnd type="none" w="sm" len="sm"/>
            <a:tailEnd type="none" w="sm" len="sm"/>
          </a:ln>
        </p:spPr>
      </p:cxnSp>
      <p:cxnSp>
        <p:nvCxnSpPr>
          <p:cNvPr id="7342" name="Google Shape;7342;p15"/>
          <p:cNvCxnSpPr/>
          <p:nvPr/>
        </p:nvCxnSpPr>
        <p:spPr>
          <a:xfrm rot="10800000">
            <a:off x="1219104" y="2871216"/>
            <a:ext cx="9595200" cy="0"/>
          </a:xfrm>
          <a:prstGeom prst="straightConnector1">
            <a:avLst/>
          </a:prstGeom>
          <a:noFill/>
          <a:ln w="12700" cap="flat" cmpd="sng">
            <a:solidFill>
              <a:schemeClr val="accent1"/>
            </a:solidFill>
            <a:prstDash val="solid"/>
            <a:round/>
            <a:headEnd type="triangle" w="med" len="med"/>
            <a:tailEnd type="none" w="sm" len="sm"/>
          </a:ln>
        </p:spPr>
      </p:cxnSp>
      <p:sp>
        <p:nvSpPr>
          <p:cNvPr id="7343" name="Google Shape;7343;p15"/>
          <p:cNvSpPr txBox="1">
            <a:spLocks noGrp="1"/>
          </p:cNvSpPr>
          <p:nvPr>
            <p:ph type="body" idx="7"/>
          </p:nvPr>
        </p:nvSpPr>
        <p:spPr>
          <a:xfrm>
            <a:off x="1298448" y="3803904"/>
            <a:ext cx="1620600" cy="1143000"/>
          </a:xfrm>
          <a:prstGeom prst="rect">
            <a:avLst/>
          </a:prstGeom>
          <a:noFill/>
          <a:ln>
            <a:noFill/>
          </a:ln>
        </p:spPr>
        <p:txBody>
          <a:bodyPr spcFirstLastPara="1" wrap="square" lIns="0" tIns="0" rIns="0" bIns="0" anchor="t" anchorCtr="0">
            <a:noAutofit/>
          </a:bodyPr>
          <a:lstStyle>
            <a:lvl1pPr marL="457200" lvl="0" indent="-228600" algn="l" rtl="0">
              <a:lnSpc>
                <a:spcPct val="112857"/>
              </a:lnSpc>
              <a:spcBef>
                <a:spcPts val="0"/>
              </a:spcBef>
              <a:spcAft>
                <a:spcPts val="0"/>
              </a:spcAft>
              <a:buClr>
                <a:schemeClr val="dk1"/>
              </a:buClr>
              <a:buSzPts val="1400"/>
              <a:buNone/>
              <a:defRPr sz="1400" b="0">
                <a:solidFill>
                  <a:schemeClr val="dk1"/>
                </a:solidFill>
                <a:latin typeface="Arial"/>
                <a:ea typeface="Arial"/>
                <a:cs typeface="Arial"/>
                <a:sym typeface="Arial"/>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344" name="Google Shape;7344;p15"/>
          <p:cNvSpPr txBox="1">
            <a:spLocks noGrp="1"/>
          </p:cNvSpPr>
          <p:nvPr>
            <p:ph type="body" idx="8"/>
          </p:nvPr>
        </p:nvSpPr>
        <p:spPr>
          <a:xfrm>
            <a:off x="3300984" y="3803904"/>
            <a:ext cx="1620600" cy="1143000"/>
          </a:xfrm>
          <a:prstGeom prst="rect">
            <a:avLst/>
          </a:prstGeom>
          <a:noFill/>
          <a:ln>
            <a:noFill/>
          </a:ln>
        </p:spPr>
        <p:txBody>
          <a:bodyPr spcFirstLastPara="1" wrap="square" lIns="0" tIns="0" rIns="0" bIns="0" anchor="t" anchorCtr="0">
            <a:noAutofit/>
          </a:bodyPr>
          <a:lstStyle>
            <a:lvl1pPr marL="457200" lvl="0" indent="-228600" algn="l" rtl="0">
              <a:lnSpc>
                <a:spcPct val="112857"/>
              </a:lnSpc>
              <a:spcBef>
                <a:spcPts val="0"/>
              </a:spcBef>
              <a:spcAft>
                <a:spcPts val="0"/>
              </a:spcAft>
              <a:buClr>
                <a:schemeClr val="dk1"/>
              </a:buClr>
              <a:buSzPts val="1400"/>
              <a:buNone/>
              <a:defRPr sz="1400" b="0">
                <a:solidFill>
                  <a:schemeClr val="dk1"/>
                </a:solidFill>
                <a:latin typeface="Arial"/>
                <a:ea typeface="Arial"/>
                <a:cs typeface="Arial"/>
                <a:sym typeface="Arial"/>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345" name="Google Shape;7345;p15"/>
          <p:cNvSpPr txBox="1">
            <a:spLocks noGrp="1"/>
          </p:cNvSpPr>
          <p:nvPr>
            <p:ph type="body" idx="9"/>
          </p:nvPr>
        </p:nvSpPr>
        <p:spPr>
          <a:xfrm>
            <a:off x="5312664" y="3803904"/>
            <a:ext cx="1620600" cy="1143000"/>
          </a:xfrm>
          <a:prstGeom prst="rect">
            <a:avLst/>
          </a:prstGeom>
          <a:noFill/>
          <a:ln>
            <a:noFill/>
          </a:ln>
        </p:spPr>
        <p:txBody>
          <a:bodyPr spcFirstLastPara="1" wrap="square" lIns="0" tIns="0" rIns="0" bIns="0" anchor="t" anchorCtr="0">
            <a:noAutofit/>
          </a:bodyPr>
          <a:lstStyle>
            <a:lvl1pPr marL="457200" lvl="0" indent="-228600" algn="l" rtl="0">
              <a:lnSpc>
                <a:spcPct val="112857"/>
              </a:lnSpc>
              <a:spcBef>
                <a:spcPts val="0"/>
              </a:spcBef>
              <a:spcAft>
                <a:spcPts val="0"/>
              </a:spcAft>
              <a:buClr>
                <a:schemeClr val="dk1"/>
              </a:buClr>
              <a:buSzPts val="1400"/>
              <a:buNone/>
              <a:defRPr sz="1400" b="0">
                <a:solidFill>
                  <a:schemeClr val="dk1"/>
                </a:solidFill>
                <a:latin typeface="Arial"/>
                <a:ea typeface="Arial"/>
                <a:cs typeface="Arial"/>
                <a:sym typeface="Arial"/>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346" name="Google Shape;7346;p15"/>
          <p:cNvSpPr txBox="1">
            <a:spLocks noGrp="1"/>
          </p:cNvSpPr>
          <p:nvPr>
            <p:ph type="body" idx="13"/>
          </p:nvPr>
        </p:nvSpPr>
        <p:spPr>
          <a:xfrm>
            <a:off x="7315200" y="3803904"/>
            <a:ext cx="1620600" cy="1143000"/>
          </a:xfrm>
          <a:prstGeom prst="rect">
            <a:avLst/>
          </a:prstGeom>
          <a:noFill/>
          <a:ln>
            <a:noFill/>
          </a:ln>
        </p:spPr>
        <p:txBody>
          <a:bodyPr spcFirstLastPara="1" wrap="square" lIns="0" tIns="0" rIns="0" bIns="0" anchor="t" anchorCtr="0">
            <a:noAutofit/>
          </a:bodyPr>
          <a:lstStyle>
            <a:lvl1pPr marL="457200" lvl="0" indent="-228600" algn="l" rtl="0">
              <a:lnSpc>
                <a:spcPct val="112857"/>
              </a:lnSpc>
              <a:spcBef>
                <a:spcPts val="0"/>
              </a:spcBef>
              <a:spcAft>
                <a:spcPts val="0"/>
              </a:spcAft>
              <a:buClr>
                <a:schemeClr val="dk1"/>
              </a:buClr>
              <a:buSzPts val="1400"/>
              <a:buNone/>
              <a:defRPr sz="1400" b="0">
                <a:solidFill>
                  <a:schemeClr val="dk1"/>
                </a:solidFill>
                <a:latin typeface="Arial"/>
                <a:ea typeface="Arial"/>
                <a:cs typeface="Arial"/>
                <a:sym typeface="Arial"/>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347" name="Google Shape;7347;p15"/>
          <p:cNvSpPr txBox="1">
            <a:spLocks noGrp="1"/>
          </p:cNvSpPr>
          <p:nvPr>
            <p:ph type="body" idx="14"/>
          </p:nvPr>
        </p:nvSpPr>
        <p:spPr>
          <a:xfrm>
            <a:off x="9321800" y="3803904"/>
            <a:ext cx="1620600" cy="1143000"/>
          </a:xfrm>
          <a:prstGeom prst="rect">
            <a:avLst/>
          </a:prstGeom>
          <a:noFill/>
          <a:ln>
            <a:noFill/>
          </a:ln>
        </p:spPr>
        <p:txBody>
          <a:bodyPr spcFirstLastPara="1" wrap="square" lIns="0" tIns="0" rIns="0" bIns="0" anchor="t" anchorCtr="0">
            <a:noAutofit/>
          </a:bodyPr>
          <a:lstStyle>
            <a:lvl1pPr marL="457200" lvl="0" indent="-228600" algn="l" rtl="0">
              <a:lnSpc>
                <a:spcPct val="112857"/>
              </a:lnSpc>
              <a:spcBef>
                <a:spcPts val="0"/>
              </a:spcBef>
              <a:spcAft>
                <a:spcPts val="0"/>
              </a:spcAft>
              <a:buClr>
                <a:schemeClr val="dk1"/>
              </a:buClr>
              <a:buSzPts val="1400"/>
              <a:buNone/>
              <a:defRPr sz="1400" b="0">
                <a:solidFill>
                  <a:schemeClr val="dk1"/>
                </a:solidFill>
                <a:latin typeface="Arial"/>
                <a:ea typeface="Arial"/>
                <a:cs typeface="Arial"/>
                <a:sym typeface="Arial"/>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348" name="Google Shape;7348;p15"/>
          <p:cNvSpPr txBox="1">
            <a:spLocks noGrp="1"/>
          </p:cNvSpPr>
          <p:nvPr>
            <p:ph type="body" idx="15"/>
          </p:nvPr>
        </p:nvSpPr>
        <p:spPr>
          <a:xfrm>
            <a:off x="3300984" y="2638738"/>
            <a:ext cx="91500" cy="411600"/>
          </a:xfrm>
          <a:prstGeom prst="rect">
            <a:avLst/>
          </a:prstGeom>
          <a:solidFill>
            <a:schemeClr val="accent1"/>
          </a:solidFill>
          <a:ln>
            <a:noFill/>
          </a:ln>
        </p:spPr>
        <p:txBody>
          <a:bodyPr spcFirstLastPara="1" wrap="square" lIns="0" tIns="0" rIns="0" bIns="0" anchor="ctr" anchorCtr="0">
            <a:noAutofit/>
          </a:bodyPr>
          <a:lstStyle>
            <a:lvl1pPr marL="457200" lvl="0" indent="-228600" algn="ctr" rtl="0">
              <a:lnSpc>
                <a:spcPct val="90000"/>
              </a:lnSpc>
              <a:spcBef>
                <a:spcPts val="1000"/>
              </a:spcBef>
              <a:spcAft>
                <a:spcPts val="0"/>
              </a:spcAft>
              <a:buClr>
                <a:schemeClr val="dk1"/>
              </a:buClr>
              <a:buSzPts val="2400"/>
              <a:buNone/>
              <a:defRPr>
                <a:solidFill>
                  <a:schemeClr val="dk1"/>
                </a:solidFill>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349" name="Google Shape;7349;p15"/>
          <p:cNvSpPr txBox="1">
            <a:spLocks noGrp="1"/>
          </p:cNvSpPr>
          <p:nvPr>
            <p:ph type="body" idx="16"/>
          </p:nvPr>
        </p:nvSpPr>
        <p:spPr>
          <a:xfrm>
            <a:off x="1298448" y="2638738"/>
            <a:ext cx="91500" cy="411600"/>
          </a:xfrm>
          <a:prstGeom prst="rect">
            <a:avLst/>
          </a:prstGeom>
          <a:solidFill>
            <a:schemeClr val="accent1"/>
          </a:solidFill>
          <a:ln>
            <a:noFill/>
          </a:ln>
        </p:spPr>
        <p:txBody>
          <a:bodyPr spcFirstLastPara="1" wrap="square" lIns="0" tIns="0" rIns="0" bIns="0" anchor="ctr" anchorCtr="0">
            <a:noAutofit/>
          </a:bodyPr>
          <a:lstStyle>
            <a:lvl1pPr marL="457200" lvl="0" indent="-228600" algn="ctr" rtl="0">
              <a:lnSpc>
                <a:spcPct val="90000"/>
              </a:lnSpc>
              <a:spcBef>
                <a:spcPts val="1000"/>
              </a:spcBef>
              <a:spcAft>
                <a:spcPts val="0"/>
              </a:spcAft>
              <a:buClr>
                <a:schemeClr val="dk1"/>
              </a:buClr>
              <a:buSzPts val="2400"/>
              <a:buNone/>
              <a:defRPr>
                <a:solidFill>
                  <a:schemeClr val="dk1"/>
                </a:solidFill>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350" name="Google Shape;7350;p15"/>
          <p:cNvSpPr txBox="1">
            <a:spLocks noGrp="1"/>
          </p:cNvSpPr>
          <p:nvPr>
            <p:ph type="body" idx="17"/>
          </p:nvPr>
        </p:nvSpPr>
        <p:spPr>
          <a:xfrm>
            <a:off x="5312664" y="2638738"/>
            <a:ext cx="91500" cy="411600"/>
          </a:xfrm>
          <a:prstGeom prst="rect">
            <a:avLst/>
          </a:prstGeom>
          <a:solidFill>
            <a:schemeClr val="accent1"/>
          </a:solidFill>
          <a:ln>
            <a:noFill/>
          </a:ln>
        </p:spPr>
        <p:txBody>
          <a:bodyPr spcFirstLastPara="1" wrap="square" lIns="0" tIns="0" rIns="0" bIns="0" anchor="ctr" anchorCtr="0">
            <a:noAutofit/>
          </a:bodyPr>
          <a:lstStyle>
            <a:lvl1pPr marL="457200" lvl="0" indent="-228600" algn="ctr" rtl="0">
              <a:lnSpc>
                <a:spcPct val="90000"/>
              </a:lnSpc>
              <a:spcBef>
                <a:spcPts val="1000"/>
              </a:spcBef>
              <a:spcAft>
                <a:spcPts val="0"/>
              </a:spcAft>
              <a:buClr>
                <a:schemeClr val="dk1"/>
              </a:buClr>
              <a:buSzPts val="2400"/>
              <a:buNone/>
              <a:defRPr>
                <a:solidFill>
                  <a:schemeClr val="dk1"/>
                </a:solidFill>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351" name="Google Shape;7351;p15"/>
          <p:cNvSpPr txBox="1">
            <a:spLocks noGrp="1"/>
          </p:cNvSpPr>
          <p:nvPr>
            <p:ph type="body" idx="18"/>
          </p:nvPr>
        </p:nvSpPr>
        <p:spPr>
          <a:xfrm>
            <a:off x="7315200" y="2638738"/>
            <a:ext cx="91500" cy="411600"/>
          </a:xfrm>
          <a:prstGeom prst="rect">
            <a:avLst/>
          </a:prstGeom>
          <a:solidFill>
            <a:schemeClr val="accent1"/>
          </a:solidFill>
          <a:ln>
            <a:noFill/>
          </a:ln>
        </p:spPr>
        <p:txBody>
          <a:bodyPr spcFirstLastPara="1" wrap="square" lIns="0" tIns="0" rIns="0" bIns="0" anchor="ctr" anchorCtr="0">
            <a:noAutofit/>
          </a:bodyPr>
          <a:lstStyle>
            <a:lvl1pPr marL="457200" lvl="0" indent="-228600" algn="ctr" rtl="0">
              <a:lnSpc>
                <a:spcPct val="90000"/>
              </a:lnSpc>
              <a:spcBef>
                <a:spcPts val="1000"/>
              </a:spcBef>
              <a:spcAft>
                <a:spcPts val="0"/>
              </a:spcAft>
              <a:buClr>
                <a:schemeClr val="dk1"/>
              </a:buClr>
              <a:buSzPts val="2400"/>
              <a:buNone/>
              <a:defRPr>
                <a:solidFill>
                  <a:schemeClr val="dk1"/>
                </a:solidFill>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352" name="Google Shape;7352;p15"/>
          <p:cNvSpPr txBox="1">
            <a:spLocks noGrp="1"/>
          </p:cNvSpPr>
          <p:nvPr>
            <p:ph type="body" idx="19"/>
          </p:nvPr>
        </p:nvSpPr>
        <p:spPr>
          <a:xfrm>
            <a:off x="9321800" y="2638738"/>
            <a:ext cx="91500" cy="411600"/>
          </a:xfrm>
          <a:prstGeom prst="rect">
            <a:avLst/>
          </a:prstGeom>
          <a:solidFill>
            <a:schemeClr val="accent1"/>
          </a:solidFill>
          <a:ln>
            <a:noFill/>
          </a:ln>
        </p:spPr>
        <p:txBody>
          <a:bodyPr spcFirstLastPara="1" wrap="square" lIns="0" tIns="0" rIns="0" bIns="0" anchor="ctr" anchorCtr="0">
            <a:noAutofit/>
          </a:bodyPr>
          <a:lstStyle>
            <a:lvl1pPr marL="457200" lvl="0" indent="-228600" algn="ctr" rtl="0">
              <a:lnSpc>
                <a:spcPct val="90000"/>
              </a:lnSpc>
              <a:spcBef>
                <a:spcPts val="1000"/>
              </a:spcBef>
              <a:spcAft>
                <a:spcPts val="0"/>
              </a:spcAft>
              <a:buClr>
                <a:schemeClr val="dk1"/>
              </a:buClr>
              <a:buSzPts val="2400"/>
              <a:buNone/>
              <a:defRPr>
                <a:solidFill>
                  <a:schemeClr val="dk1"/>
                </a:solidFill>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mparizon x3">
  <p:cSld name="Comparizon x3">
    <p:spTree>
      <p:nvGrpSpPr>
        <p:cNvPr id="1" name="Shape 7353"/>
        <p:cNvGrpSpPr/>
        <p:nvPr/>
      </p:nvGrpSpPr>
      <p:grpSpPr>
        <a:xfrm>
          <a:off x="0" y="0"/>
          <a:ext cx="0" cy="0"/>
          <a:chOff x="0" y="0"/>
          <a:chExt cx="0" cy="0"/>
        </a:xfrm>
      </p:grpSpPr>
      <p:sp>
        <p:nvSpPr>
          <p:cNvPr id="7354" name="Google Shape;7354;p16"/>
          <p:cNvSpPr/>
          <p:nvPr/>
        </p:nvSpPr>
        <p:spPr>
          <a:xfrm>
            <a:off x="5791200" y="0"/>
            <a:ext cx="6400800" cy="6858000"/>
          </a:xfrm>
          <a:prstGeom prst="rect">
            <a:avLst/>
          </a:prstGeom>
          <a:solidFill>
            <a:srgbClr val="E9F5F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355" name="Google Shape;7355;p16"/>
          <p:cNvSpPr txBox="1">
            <a:spLocks noGrp="1"/>
          </p:cNvSpPr>
          <p:nvPr>
            <p:ph type="title"/>
          </p:nvPr>
        </p:nvSpPr>
        <p:spPr>
          <a:xfrm>
            <a:off x="1298448" y="4014216"/>
            <a:ext cx="4160400" cy="1828800"/>
          </a:xfrm>
          <a:prstGeom prst="rect">
            <a:avLst/>
          </a:prstGeom>
          <a:noFill/>
          <a:ln>
            <a:noFill/>
          </a:ln>
        </p:spPr>
        <p:txBody>
          <a:bodyPr spcFirstLastPara="1" wrap="square" lIns="0" tIns="0" rIns="0" bIns="0" anchor="b" anchorCtr="0">
            <a:no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356" name="Google Shape;7356;p16"/>
          <p:cNvSpPr txBox="1">
            <a:spLocks noGrp="1"/>
          </p:cNvSpPr>
          <p:nvPr>
            <p:ph type="body" idx="1"/>
          </p:nvPr>
        </p:nvSpPr>
        <p:spPr>
          <a:xfrm>
            <a:off x="7498080" y="621792"/>
            <a:ext cx="4114800" cy="347400"/>
          </a:xfrm>
          <a:prstGeom prst="rect">
            <a:avLst/>
          </a:prstGeom>
          <a:noFill/>
          <a:ln>
            <a:noFill/>
          </a:ln>
        </p:spPr>
        <p:txBody>
          <a:bodyPr spcFirstLastPara="1" wrap="square" lIns="0" tIns="0" rIns="0" bIns="0" anchor="b" anchorCtr="0">
            <a:noAutofit/>
          </a:bodyPr>
          <a:lstStyle>
            <a:lvl1pPr marL="457200" lvl="0" indent="-228600" algn="l" rtl="0">
              <a:lnSpc>
                <a:spcPct val="86000"/>
              </a:lnSpc>
              <a:spcBef>
                <a:spcPts val="1000"/>
              </a:spcBef>
              <a:spcAft>
                <a:spcPts val="0"/>
              </a:spcAft>
              <a:buClr>
                <a:schemeClr val="dk1"/>
              </a:buClr>
              <a:buSzPts val="2000"/>
              <a:buNone/>
              <a:defRPr sz="2000" b="0" i="0" cap="none">
                <a:latin typeface="Arial"/>
                <a:ea typeface="Arial"/>
                <a:cs typeface="Arial"/>
                <a:sym typeface="Aria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7357" name="Google Shape;7357;p16"/>
          <p:cNvSpPr txBox="1">
            <a:spLocks noGrp="1"/>
          </p:cNvSpPr>
          <p:nvPr>
            <p:ph type="body" idx="2"/>
          </p:nvPr>
        </p:nvSpPr>
        <p:spPr>
          <a:xfrm>
            <a:off x="7498080" y="1069848"/>
            <a:ext cx="3886200" cy="1527000"/>
          </a:xfrm>
          <a:prstGeom prst="rect">
            <a:avLst/>
          </a:prstGeom>
          <a:noFill/>
          <a:ln>
            <a:noFill/>
          </a:ln>
        </p:spPr>
        <p:txBody>
          <a:bodyPr spcFirstLastPara="1" wrap="square" lIns="0" tIns="0" rIns="0" bIns="0" anchor="t" anchorCtr="0">
            <a:noAutofit/>
          </a:bodyPr>
          <a:lstStyle>
            <a:lvl1pPr marL="457200" lvl="0" indent="-228600" algn="l" rtl="0">
              <a:lnSpc>
                <a:spcPct val="100000"/>
              </a:lnSpc>
              <a:spcBef>
                <a:spcPts val="1000"/>
              </a:spcBef>
              <a:spcAft>
                <a:spcPts val="0"/>
              </a:spcAft>
              <a:buClr>
                <a:schemeClr val="dk1"/>
              </a:buClr>
              <a:buSzPts val="1400"/>
              <a:buNone/>
              <a:defRPr sz="1400"/>
            </a:lvl1pPr>
            <a:lvl2pPr marL="914400" lvl="1" indent="-317500" algn="l" rtl="0">
              <a:lnSpc>
                <a:spcPct val="100000"/>
              </a:lnSpc>
              <a:spcBef>
                <a:spcPts val="500"/>
              </a:spcBef>
              <a:spcAft>
                <a:spcPts val="0"/>
              </a:spcAft>
              <a:buClr>
                <a:schemeClr val="dk1"/>
              </a:buClr>
              <a:buSzPts val="1400"/>
              <a:buChar char="•"/>
              <a:defRPr sz="1400"/>
            </a:lvl2pPr>
            <a:lvl3pPr marL="1371600" lvl="2" indent="-317500" algn="l" rtl="0">
              <a:lnSpc>
                <a:spcPct val="100000"/>
              </a:lnSpc>
              <a:spcBef>
                <a:spcPts val="500"/>
              </a:spcBef>
              <a:spcAft>
                <a:spcPts val="0"/>
              </a:spcAft>
              <a:buClr>
                <a:schemeClr val="dk1"/>
              </a:buClr>
              <a:buSzPts val="1400"/>
              <a:buChar char="•"/>
              <a:defRPr sz="1400"/>
            </a:lvl3pPr>
            <a:lvl4pPr marL="1828800" lvl="3" indent="-317500" algn="l" rtl="0">
              <a:lnSpc>
                <a:spcPct val="100000"/>
              </a:lnSpc>
              <a:spcBef>
                <a:spcPts val="500"/>
              </a:spcBef>
              <a:spcAft>
                <a:spcPts val="0"/>
              </a:spcAft>
              <a:buClr>
                <a:schemeClr val="dk1"/>
              </a:buClr>
              <a:buSzPts val="1400"/>
              <a:buChar char="•"/>
              <a:defRPr sz="1400"/>
            </a:lvl4pPr>
            <a:lvl5pPr marL="2286000" lvl="4" indent="-317500" algn="l" rtl="0">
              <a:lnSpc>
                <a:spcPct val="100000"/>
              </a:lnSpc>
              <a:spcBef>
                <a:spcPts val="500"/>
              </a:spcBef>
              <a:spcAft>
                <a:spcPts val="0"/>
              </a:spcAft>
              <a:buClr>
                <a:schemeClr val="dk1"/>
              </a:buClr>
              <a:buSzPts val="1400"/>
              <a:buChar char="•"/>
              <a:defRPr sz="1400"/>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358" name="Google Shape;7358;p16"/>
          <p:cNvSpPr txBox="1">
            <a:spLocks noGrp="1"/>
          </p:cNvSpPr>
          <p:nvPr>
            <p:ph type="body" idx="3"/>
          </p:nvPr>
        </p:nvSpPr>
        <p:spPr>
          <a:xfrm>
            <a:off x="7498080" y="3172968"/>
            <a:ext cx="4114800" cy="347400"/>
          </a:xfrm>
          <a:prstGeom prst="rect">
            <a:avLst/>
          </a:prstGeom>
          <a:noFill/>
          <a:ln>
            <a:noFill/>
          </a:ln>
        </p:spPr>
        <p:txBody>
          <a:bodyPr spcFirstLastPara="1" wrap="square" lIns="0" tIns="0" rIns="0" bIns="0" anchor="b" anchorCtr="0">
            <a:noAutofit/>
          </a:bodyPr>
          <a:lstStyle>
            <a:lvl1pPr marL="457200" lvl="0" indent="-228600" algn="l" rtl="0">
              <a:lnSpc>
                <a:spcPct val="86000"/>
              </a:lnSpc>
              <a:spcBef>
                <a:spcPts val="1000"/>
              </a:spcBef>
              <a:spcAft>
                <a:spcPts val="0"/>
              </a:spcAft>
              <a:buClr>
                <a:schemeClr val="dk1"/>
              </a:buClr>
              <a:buSzPts val="2000"/>
              <a:buNone/>
              <a:defRPr sz="2000" b="0" i="0" cap="none">
                <a:latin typeface="Arial"/>
                <a:ea typeface="Arial"/>
                <a:cs typeface="Arial"/>
                <a:sym typeface="Aria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7359" name="Google Shape;7359;p16"/>
          <p:cNvSpPr txBox="1">
            <a:spLocks noGrp="1"/>
          </p:cNvSpPr>
          <p:nvPr>
            <p:ph type="body" idx="4"/>
          </p:nvPr>
        </p:nvSpPr>
        <p:spPr>
          <a:xfrm>
            <a:off x="7498080" y="3621024"/>
            <a:ext cx="3886200" cy="1179600"/>
          </a:xfrm>
          <a:prstGeom prst="rect">
            <a:avLst/>
          </a:prstGeom>
          <a:noFill/>
          <a:ln>
            <a:noFill/>
          </a:ln>
        </p:spPr>
        <p:txBody>
          <a:bodyPr spcFirstLastPara="1" wrap="square" lIns="0" tIns="0" rIns="0" bIns="0" anchor="t" anchorCtr="0">
            <a:noAutofit/>
          </a:bodyPr>
          <a:lstStyle>
            <a:lvl1pPr marL="457200" lvl="0" indent="-228600" algn="l" rtl="0">
              <a:lnSpc>
                <a:spcPct val="100000"/>
              </a:lnSpc>
              <a:spcBef>
                <a:spcPts val="1000"/>
              </a:spcBef>
              <a:spcAft>
                <a:spcPts val="0"/>
              </a:spcAft>
              <a:buClr>
                <a:schemeClr val="dk1"/>
              </a:buClr>
              <a:buSzPts val="1400"/>
              <a:buNone/>
              <a:defRPr sz="1400"/>
            </a:lvl1pPr>
            <a:lvl2pPr marL="914400" lvl="1" indent="-317500" algn="l" rtl="0">
              <a:lnSpc>
                <a:spcPct val="100000"/>
              </a:lnSpc>
              <a:spcBef>
                <a:spcPts val="500"/>
              </a:spcBef>
              <a:spcAft>
                <a:spcPts val="0"/>
              </a:spcAft>
              <a:buClr>
                <a:schemeClr val="dk1"/>
              </a:buClr>
              <a:buSzPts val="1400"/>
              <a:buChar char="•"/>
              <a:defRPr sz="1400"/>
            </a:lvl2pPr>
            <a:lvl3pPr marL="1371600" lvl="2" indent="-317500" algn="l" rtl="0">
              <a:lnSpc>
                <a:spcPct val="100000"/>
              </a:lnSpc>
              <a:spcBef>
                <a:spcPts val="500"/>
              </a:spcBef>
              <a:spcAft>
                <a:spcPts val="0"/>
              </a:spcAft>
              <a:buClr>
                <a:schemeClr val="dk1"/>
              </a:buClr>
              <a:buSzPts val="1400"/>
              <a:buChar char="•"/>
              <a:defRPr sz="1400"/>
            </a:lvl3pPr>
            <a:lvl4pPr marL="1828800" lvl="3" indent="-317500" algn="l" rtl="0">
              <a:lnSpc>
                <a:spcPct val="100000"/>
              </a:lnSpc>
              <a:spcBef>
                <a:spcPts val="500"/>
              </a:spcBef>
              <a:spcAft>
                <a:spcPts val="0"/>
              </a:spcAft>
              <a:buClr>
                <a:schemeClr val="dk1"/>
              </a:buClr>
              <a:buSzPts val="1400"/>
              <a:buChar char="•"/>
              <a:defRPr sz="1400"/>
            </a:lvl4pPr>
            <a:lvl5pPr marL="2286000" lvl="4" indent="-317500" algn="l" rtl="0">
              <a:lnSpc>
                <a:spcPct val="100000"/>
              </a:lnSpc>
              <a:spcBef>
                <a:spcPts val="500"/>
              </a:spcBef>
              <a:spcAft>
                <a:spcPts val="0"/>
              </a:spcAft>
              <a:buClr>
                <a:schemeClr val="dk1"/>
              </a:buClr>
              <a:buSzPts val="1400"/>
              <a:buChar char="•"/>
              <a:defRPr sz="1400"/>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360" name="Google Shape;7360;p16"/>
          <p:cNvSpPr txBox="1">
            <a:spLocks noGrp="1"/>
          </p:cNvSpPr>
          <p:nvPr>
            <p:ph type="sldNum" idx="12"/>
          </p:nvPr>
        </p:nvSpPr>
        <p:spPr>
          <a:xfrm>
            <a:off x="420624" y="6019801"/>
            <a:ext cx="457200" cy="184200"/>
          </a:xfrm>
          <a:prstGeom prst="rect">
            <a:avLst/>
          </a:prstGeom>
          <a:noFill/>
          <a:ln>
            <a:noFill/>
          </a:ln>
        </p:spPr>
        <p:txBody>
          <a:bodyPr spcFirstLastPara="1" wrap="square" lIns="0" tIns="0" rIns="0" bIns="0" anchor="ctr" anchorCtr="0">
            <a:no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7361" name="Google Shape;7361;p16"/>
          <p:cNvSpPr txBox="1">
            <a:spLocks noGrp="1"/>
          </p:cNvSpPr>
          <p:nvPr>
            <p:ph type="ftr" idx="11"/>
          </p:nvPr>
        </p:nvSpPr>
        <p:spPr>
          <a:xfrm rot="-5400000">
            <a:off x="-242904" y="1451401"/>
            <a:ext cx="1784400" cy="1896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362" name="Google Shape;7362;p16"/>
          <p:cNvSpPr>
            <a:spLocks noGrp="1"/>
          </p:cNvSpPr>
          <p:nvPr>
            <p:ph type="pic" idx="5"/>
          </p:nvPr>
        </p:nvSpPr>
        <p:spPr>
          <a:xfrm>
            <a:off x="1298448" y="612648"/>
            <a:ext cx="3200400" cy="3200400"/>
          </a:xfrm>
          <a:prstGeom prst="ellipse">
            <a:avLst/>
          </a:prstGeom>
          <a:noFill/>
          <a:ln>
            <a:noFill/>
          </a:ln>
        </p:spPr>
      </p:sp>
      <p:sp>
        <p:nvSpPr>
          <p:cNvPr id="7363" name="Google Shape;7363;p16"/>
          <p:cNvSpPr txBox="1">
            <a:spLocks noGrp="1"/>
          </p:cNvSpPr>
          <p:nvPr>
            <p:ph type="body" idx="6"/>
          </p:nvPr>
        </p:nvSpPr>
        <p:spPr>
          <a:xfrm>
            <a:off x="7498080" y="5129784"/>
            <a:ext cx="4114800" cy="347400"/>
          </a:xfrm>
          <a:prstGeom prst="rect">
            <a:avLst/>
          </a:prstGeom>
          <a:noFill/>
          <a:ln>
            <a:noFill/>
          </a:ln>
        </p:spPr>
        <p:txBody>
          <a:bodyPr spcFirstLastPara="1" wrap="square" lIns="0" tIns="0" rIns="0" bIns="0" anchor="b" anchorCtr="0">
            <a:noAutofit/>
          </a:bodyPr>
          <a:lstStyle>
            <a:lvl1pPr marL="457200" lvl="0" indent="-228600" algn="l" rtl="0">
              <a:lnSpc>
                <a:spcPct val="86000"/>
              </a:lnSpc>
              <a:spcBef>
                <a:spcPts val="1000"/>
              </a:spcBef>
              <a:spcAft>
                <a:spcPts val="0"/>
              </a:spcAft>
              <a:buClr>
                <a:schemeClr val="dk1"/>
              </a:buClr>
              <a:buSzPts val="2000"/>
              <a:buNone/>
              <a:defRPr sz="2000" b="0" i="0" cap="none">
                <a:latin typeface="Arial"/>
                <a:ea typeface="Arial"/>
                <a:cs typeface="Arial"/>
                <a:sym typeface="Aria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7364" name="Google Shape;7364;p16"/>
          <p:cNvSpPr txBox="1">
            <a:spLocks noGrp="1"/>
          </p:cNvSpPr>
          <p:nvPr>
            <p:ph type="body" idx="7"/>
          </p:nvPr>
        </p:nvSpPr>
        <p:spPr>
          <a:xfrm>
            <a:off x="7498080" y="5568696"/>
            <a:ext cx="3886200" cy="905400"/>
          </a:xfrm>
          <a:prstGeom prst="rect">
            <a:avLst/>
          </a:prstGeom>
          <a:noFill/>
          <a:ln>
            <a:noFill/>
          </a:ln>
        </p:spPr>
        <p:txBody>
          <a:bodyPr spcFirstLastPara="1" wrap="square" lIns="0" tIns="0" rIns="0" bIns="0" anchor="t" anchorCtr="0">
            <a:noAutofit/>
          </a:bodyPr>
          <a:lstStyle>
            <a:lvl1pPr marL="457200" lvl="0" indent="-228600" algn="l" rtl="0">
              <a:lnSpc>
                <a:spcPct val="100000"/>
              </a:lnSpc>
              <a:spcBef>
                <a:spcPts val="1000"/>
              </a:spcBef>
              <a:spcAft>
                <a:spcPts val="0"/>
              </a:spcAft>
              <a:buClr>
                <a:schemeClr val="dk1"/>
              </a:buClr>
              <a:buSzPts val="1400"/>
              <a:buNone/>
              <a:defRPr sz="1400"/>
            </a:lvl1pPr>
            <a:lvl2pPr marL="914400" lvl="1" indent="-317500" algn="l" rtl="0">
              <a:lnSpc>
                <a:spcPct val="100000"/>
              </a:lnSpc>
              <a:spcBef>
                <a:spcPts val="500"/>
              </a:spcBef>
              <a:spcAft>
                <a:spcPts val="0"/>
              </a:spcAft>
              <a:buClr>
                <a:schemeClr val="dk1"/>
              </a:buClr>
              <a:buSzPts val="1400"/>
              <a:buChar char="•"/>
              <a:defRPr sz="1400"/>
            </a:lvl2pPr>
            <a:lvl3pPr marL="1371600" lvl="2" indent="-317500" algn="l" rtl="0">
              <a:lnSpc>
                <a:spcPct val="100000"/>
              </a:lnSpc>
              <a:spcBef>
                <a:spcPts val="500"/>
              </a:spcBef>
              <a:spcAft>
                <a:spcPts val="0"/>
              </a:spcAft>
              <a:buClr>
                <a:schemeClr val="dk1"/>
              </a:buClr>
              <a:buSzPts val="1400"/>
              <a:buChar char="•"/>
              <a:defRPr sz="1400"/>
            </a:lvl3pPr>
            <a:lvl4pPr marL="1828800" lvl="3" indent="-317500" algn="l" rtl="0">
              <a:lnSpc>
                <a:spcPct val="100000"/>
              </a:lnSpc>
              <a:spcBef>
                <a:spcPts val="500"/>
              </a:spcBef>
              <a:spcAft>
                <a:spcPts val="0"/>
              </a:spcAft>
              <a:buClr>
                <a:schemeClr val="dk1"/>
              </a:buClr>
              <a:buSzPts val="1400"/>
              <a:buChar char="•"/>
              <a:defRPr sz="1400"/>
            </a:lvl4pPr>
            <a:lvl5pPr marL="2286000" lvl="4" indent="-317500" algn="l" rtl="0">
              <a:lnSpc>
                <a:spcPct val="100000"/>
              </a:lnSpc>
              <a:spcBef>
                <a:spcPts val="500"/>
              </a:spcBef>
              <a:spcAft>
                <a:spcPts val="0"/>
              </a:spcAft>
              <a:buClr>
                <a:schemeClr val="dk1"/>
              </a:buClr>
              <a:buSzPts val="1400"/>
              <a:buChar char="•"/>
              <a:defRPr sz="1400"/>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365" name="Google Shape;7365;p16"/>
          <p:cNvSpPr>
            <a:spLocks noGrp="1"/>
          </p:cNvSpPr>
          <p:nvPr>
            <p:ph type="pic" idx="8"/>
          </p:nvPr>
        </p:nvSpPr>
        <p:spPr>
          <a:xfrm>
            <a:off x="6245352" y="704088"/>
            <a:ext cx="914400" cy="914400"/>
          </a:xfrm>
          <a:prstGeom prst="rect">
            <a:avLst/>
          </a:prstGeom>
          <a:noFill/>
          <a:ln>
            <a:noFill/>
          </a:ln>
        </p:spPr>
      </p:sp>
      <p:sp>
        <p:nvSpPr>
          <p:cNvPr id="7366" name="Google Shape;7366;p16"/>
          <p:cNvSpPr>
            <a:spLocks noGrp="1"/>
          </p:cNvSpPr>
          <p:nvPr>
            <p:ph type="pic" idx="9"/>
          </p:nvPr>
        </p:nvSpPr>
        <p:spPr>
          <a:xfrm>
            <a:off x="6245352" y="3273552"/>
            <a:ext cx="914400" cy="914400"/>
          </a:xfrm>
          <a:prstGeom prst="rect">
            <a:avLst/>
          </a:prstGeom>
          <a:noFill/>
          <a:ln>
            <a:noFill/>
          </a:ln>
        </p:spPr>
      </p:sp>
      <p:sp>
        <p:nvSpPr>
          <p:cNvPr id="7367" name="Google Shape;7367;p16"/>
          <p:cNvSpPr>
            <a:spLocks noGrp="1"/>
          </p:cNvSpPr>
          <p:nvPr>
            <p:ph type="pic" idx="13"/>
          </p:nvPr>
        </p:nvSpPr>
        <p:spPr>
          <a:xfrm>
            <a:off x="6245352" y="5166360"/>
            <a:ext cx="914400" cy="914400"/>
          </a:xfrm>
          <a:prstGeom prst="rect">
            <a:avLst/>
          </a:prstGeom>
          <a:noFill/>
          <a:ln>
            <a:noFill/>
          </a:ln>
        </p:spPr>
      </p:sp>
      <p:cxnSp>
        <p:nvCxnSpPr>
          <p:cNvPr id="7368" name="Google Shape;7368;p16"/>
          <p:cNvCxnSpPr/>
          <p:nvPr/>
        </p:nvCxnSpPr>
        <p:spPr>
          <a:xfrm>
            <a:off x="1298448" y="6111876"/>
            <a:ext cx="411600" cy="0"/>
          </a:xfrm>
          <a:prstGeom prst="straightConnector1">
            <a:avLst/>
          </a:prstGeom>
          <a:noFill/>
          <a:ln w="88900" cap="flat" cmpd="sng">
            <a:solidFill>
              <a:schemeClr val="accent1"/>
            </a:solidFill>
            <a:prstDash val="solid"/>
            <a:miter lim="800000"/>
            <a:headEnd type="none" w="sm" len="sm"/>
            <a:tailEnd type="none" w="sm" len="sm"/>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ummary">
  <p:cSld name="Summary">
    <p:spTree>
      <p:nvGrpSpPr>
        <p:cNvPr id="1" name="Shape 7369"/>
        <p:cNvGrpSpPr/>
        <p:nvPr/>
      </p:nvGrpSpPr>
      <p:grpSpPr>
        <a:xfrm>
          <a:off x="0" y="0"/>
          <a:ext cx="0" cy="0"/>
          <a:chOff x="0" y="0"/>
          <a:chExt cx="0" cy="0"/>
        </a:xfrm>
      </p:grpSpPr>
      <p:sp>
        <p:nvSpPr>
          <p:cNvPr id="7370" name="Google Shape;7370;p17"/>
          <p:cNvSpPr txBox="1">
            <a:spLocks noGrp="1"/>
          </p:cNvSpPr>
          <p:nvPr>
            <p:ph type="sldNum" idx="12"/>
          </p:nvPr>
        </p:nvSpPr>
        <p:spPr>
          <a:xfrm>
            <a:off x="420624" y="6019801"/>
            <a:ext cx="457200" cy="184200"/>
          </a:xfrm>
          <a:prstGeom prst="rect">
            <a:avLst/>
          </a:prstGeom>
          <a:noFill/>
          <a:ln>
            <a:noFill/>
          </a:ln>
        </p:spPr>
        <p:txBody>
          <a:bodyPr spcFirstLastPara="1" wrap="square" lIns="0" tIns="0" rIns="0" bIns="0" anchor="ctr" anchorCtr="0">
            <a:no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7371" name="Google Shape;7371;p17"/>
          <p:cNvSpPr txBox="1">
            <a:spLocks noGrp="1"/>
          </p:cNvSpPr>
          <p:nvPr>
            <p:ph type="ftr" idx="11"/>
          </p:nvPr>
        </p:nvSpPr>
        <p:spPr>
          <a:xfrm rot="-5400000">
            <a:off x="-242904" y="1451401"/>
            <a:ext cx="1784400" cy="1896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cxnSp>
        <p:nvCxnSpPr>
          <p:cNvPr id="7372" name="Google Shape;7372;p17"/>
          <p:cNvCxnSpPr/>
          <p:nvPr/>
        </p:nvCxnSpPr>
        <p:spPr>
          <a:xfrm>
            <a:off x="5890260" y="1536192"/>
            <a:ext cx="411600" cy="0"/>
          </a:xfrm>
          <a:prstGeom prst="straightConnector1">
            <a:avLst/>
          </a:prstGeom>
          <a:noFill/>
          <a:ln w="88900" cap="flat" cmpd="sng">
            <a:solidFill>
              <a:schemeClr val="accent1"/>
            </a:solidFill>
            <a:prstDash val="solid"/>
            <a:miter lim="800000"/>
            <a:headEnd type="none" w="sm" len="sm"/>
            <a:tailEnd type="none" w="sm" len="sm"/>
          </a:ln>
        </p:spPr>
      </p:cxnSp>
      <p:sp>
        <p:nvSpPr>
          <p:cNvPr id="7373" name="Google Shape;7373;p17"/>
          <p:cNvSpPr txBox="1">
            <a:spLocks noGrp="1"/>
          </p:cNvSpPr>
          <p:nvPr>
            <p:ph type="body" idx="1"/>
          </p:nvPr>
        </p:nvSpPr>
        <p:spPr>
          <a:xfrm>
            <a:off x="2834640" y="2057400"/>
            <a:ext cx="6519600" cy="2971800"/>
          </a:xfrm>
          <a:prstGeom prst="rect">
            <a:avLst/>
          </a:prstGeom>
          <a:solidFill>
            <a:schemeClr val="accent4"/>
          </a:solidFill>
          <a:ln>
            <a:noFill/>
          </a:ln>
        </p:spPr>
        <p:txBody>
          <a:bodyPr spcFirstLastPara="1" wrap="square" lIns="576050" tIns="228600" rIns="576050" bIns="228600" anchor="ctr" anchorCtr="0">
            <a:noAutofit/>
          </a:bodyPr>
          <a:lstStyle>
            <a:lvl1pPr marL="457200" lvl="0" indent="-228600" algn="ctr" rtl="0">
              <a:lnSpc>
                <a:spcPct val="123000"/>
              </a:lnSpc>
              <a:spcBef>
                <a:spcPts val="1000"/>
              </a:spcBef>
              <a:spcAft>
                <a:spcPts val="0"/>
              </a:spcAft>
              <a:buClr>
                <a:schemeClr val="dk1"/>
              </a:buClr>
              <a:buSzPts val="2000"/>
              <a:buNone/>
              <a:defRPr sz="2000"/>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374" name="Google Shape;7374;p17"/>
          <p:cNvSpPr>
            <a:spLocks noGrp="1"/>
          </p:cNvSpPr>
          <p:nvPr>
            <p:ph type="pic" idx="2"/>
          </p:nvPr>
        </p:nvSpPr>
        <p:spPr>
          <a:xfrm>
            <a:off x="2871216" y="5330952"/>
            <a:ext cx="6519600" cy="1527000"/>
          </a:xfrm>
          <a:prstGeom prst="rect">
            <a:avLst/>
          </a:prstGeom>
          <a:noFill/>
          <a:ln>
            <a:noFill/>
          </a:ln>
        </p:spPr>
      </p:sp>
      <p:sp>
        <p:nvSpPr>
          <p:cNvPr id="7375" name="Google Shape;7375;p17"/>
          <p:cNvSpPr txBox="1">
            <a:spLocks noGrp="1"/>
          </p:cNvSpPr>
          <p:nvPr>
            <p:ph type="title"/>
          </p:nvPr>
        </p:nvSpPr>
        <p:spPr>
          <a:xfrm>
            <a:off x="4116324" y="609600"/>
            <a:ext cx="3959400" cy="530400"/>
          </a:xfrm>
          <a:prstGeom prst="rect">
            <a:avLst/>
          </a:prstGeom>
          <a:noFill/>
          <a:ln>
            <a:noFill/>
          </a:ln>
        </p:spPr>
        <p:txBody>
          <a:bodyPr spcFirstLastPara="1" wrap="square" lIns="0" tIns="0" rIns="0" bIns="0" anchor="t" anchorCtr="0">
            <a:noAutofit/>
          </a:bodyPr>
          <a:lstStyle>
            <a:lvl1pPr lvl="0" algn="ctr" rtl="0">
              <a:lnSpc>
                <a:spcPct val="90000"/>
              </a:lnSpc>
              <a:spcBef>
                <a:spcPts val="0"/>
              </a:spcBef>
              <a:spcAft>
                <a:spcPts val="0"/>
              </a:spcAft>
              <a:buClr>
                <a:schemeClr val="dk1"/>
              </a:buClr>
              <a:buSzPts val="4800"/>
              <a:buFont typeface="Arial"/>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376"/>
        <p:cNvGrpSpPr/>
        <p:nvPr/>
      </p:nvGrpSpPr>
      <p:grpSpPr>
        <a:xfrm>
          <a:off x="0" y="0"/>
          <a:ext cx="0" cy="0"/>
          <a:chOff x="0" y="0"/>
          <a:chExt cx="0" cy="0"/>
        </a:xfrm>
      </p:grpSpPr>
      <p:sp>
        <p:nvSpPr>
          <p:cNvPr id="7377" name="Google Shape;7377;p18"/>
          <p:cNvSpPr txBox="1">
            <a:spLocks noGrp="1"/>
          </p:cNvSpPr>
          <p:nvPr>
            <p:ph type="title"/>
          </p:nvPr>
        </p:nvSpPr>
        <p:spPr>
          <a:xfrm>
            <a:off x="1295400" y="609600"/>
            <a:ext cx="9822000" cy="1256100"/>
          </a:xfrm>
          <a:prstGeom prst="rect">
            <a:avLst/>
          </a:prstGeom>
          <a:noFill/>
          <a:ln>
            <a:noFill/>
          </a:ln>
        </p:spPr>
        <p:txBody>
          <a:bodyPr spcFirstLastPara="1" wrap="square" lIns="0" tIns="0" rIns="0" bIns="0" anchor="t" anchorCtr="0">
            <a:no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378" name="Google Shape;7378;p18"/>
          <p:cNvSpPr txBox="1">
            <a:spLocks noGrp="1"/>
          </p:cNvSpPr>
          <p:nvPr>
            <p:ph type="sldNum" idx="12"/>
          </p:nvPr>
        </p:nvSpPr>
        <p:spPr>
          <a:xfrm>
            <a:off x="420624" y="6019801"/>
            <a:ext cx="457200" cy="184200"/>
          </a:xfrm>
          <a:prstGeom prst="rect">
            <a:avLst/>
          </a:prstGeom>
          <a:noFill/>
          <a:ln>
            <a:noFill/>
          </a:ln>
        </p:spPr>
        <p:txBody>
          <a:bodyPr spcFirstLastPara="1" wrap="square" lIns="0" tIns="0" rIns="0" bIns="0" anchor="ctr" anchorCtr="0">
            <a:no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7379" name="Google Shape;7379;p18"/>
          <p:cNvSpPr txBox="1">
            <a:spLocks noGrp="1"/>
          </p:cNvSpPr>
          <p:nvPr>
            <p:ph type="ftr" idx="11"/>
          </p:nvPr>
        </p:nvSpPr>
        <p:spPr>
          <a:xfrm rot="-5400000">
            <a:off x="-242904" y="1451401"/>
            <a:ext cx="1784400" cy="1896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380"/>
        <p:cNvGrpSpPr/>
        <p:nvPr/>
      </p:nvGrpSpPr>
      <p:grpSpPr>
        <a:xfrm>
          <a:off x="0" y="0"/>
          <a:ext cx="0" cy="0"/>
          <a:chOff x="0" y="0"/>
          <a:chExt cx="0" cy="0"/>
        </a:xfrm>
      </p:grpSpPr>
      <p:sp>
        <p:nvSpPr>
          <p:cNvPr id="7381" name="Google Shape;7381;p19"/>
          <p:cNvSpPr txBox="1">
            <a:spLocks noGrp="1"/>
          </p:cNvSpPr>
          <p:nvPr>
            <p:ph type="title"/>
          </p:nvPr>
        </p:nvSpPr>
        <p:spPr>
          <a:xfrm>
            <a:off x="1298448" y="457200"/>
            <a:ext cx="3932100" cy="1600200"/>
          </a:xfrm>
          <a:prstGeom prst="rect">
            <a:avLst/>
          </a:prstGeom>
          <a:noFill/>
          <a:ln>
            <a:noFill/>
          </a:ln>
        </p:spPr>
        <p:txBody>
          <a:bodyPr spcFirstLastPara="1" wrap="square" lIns="0" tIns="0" rIns="0" bIns="0" anchor="b" anchorCtr="0">
            <a:noAutofit/>
          </a:bodyPr>
          <a:lstStyle>
            <a:lvl1pPr lvl="0" algn="l" rtl="0">
              <a:lnSpc>
                <a:spcPct val="90000"/>
              </a:lnSpc>
              <a:spcBef>
                <a:spcPts val="0"/>
              </a:spcBef>
              <a:spcAft>
                <a:spcPts val="0"/>
              </a:spcAft>
              <a:buClr>
                <a:schemeClr val="dk1"/>
              </a:buClr>
              <a:buSzPts val="3200"/>
              <a:buFont typeface="Arial"/>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382" name="Google Shape;7382;p19"/>
          <p:cNvSpPr txBox="1">
            <a:spLocks noGrp="1"/>
          </p:cNvSpPr>
          <p:nvPr>
            <p:ph type="body" idx="1"/>
          </p:nvPr>
        </p:nvSpPr>
        <p:spPr>
          <a:xfrm>
            <a:off x="5230684" y="987425"/>
            <a:ext cx="6124800" cy="4873500"/>
          </a:xfrm>
          <a:prstGeom prst="rect">
            <a:avLst/>
          </a:prstGeom>
          <a:noFill/>
          <a:ln>
            <a:noFill/>
          </a:ln>
        </p:spPr>
        <p:txBody>
          <a:bodyPr spcFirstLastPara="1" wrap="square" lIns="0" tIns="0" rIns="0" bIns="0" anchor="t" anchorCtr="0">
            <a:noAutofit/>
          </a:bodyPr>
          <a:lstStyle>
            <a:lvl1pPr marL="457200" lvl="0" indent="-431800" algn="l" rtl="0">
              <a:lnSpc>
                <a:spcPct val="90000"/>
              </a:lnSpc>
              <a:spcBef>
                <a:spcPts val="1000"/>
              </a:spcBef>
              <a:spcAft>
                <a:spcPts val="0"/>
              </a:spcAft>
              <a:buClr>
                <a:schemeClr val="dk1"/>
              </a:buClr>
              <a:buSzPts val="3200"/>
              <a:buChar char="•"/>
              <a:defRPr sz="3200"/>
            </a:lvl1pPr>
            <a:lvl2pPr marL="914400" lvl="1" indent="-406400" algn="l" rtl="0">
              <a:lnSpc>
                <a:spcPct val="90000"/>
              </a:lnSpc>
              <a:spcBef>
                <a:spcPts val="500"/>
              </a:spcBef>
              <a:spcAft>
                <a:spcPts val="0"/>
              </a:spcAft>
              <a:buClr>
                <a:schemeClr val="dk1"/>
              </a:buClr>
              <a:buSzPts val="2800"/>
              <a:buChar char="•"/>
              <a:defRPr sz="2800"/>
            </a:lvl2pPr>
            <a:lvl3pPr marL="1371600" lvl="2" indent="-381000" algn="l" rtl="0">
              <a:lnSpc>
                <a:spcPct val="90000"/>
              </a:lnSpc>
              <a:spcBef>
                <a:spcPts val="500"/>
              </a:spcBef>
              <a:spcAft>
                <a:spcPts val="0"/>
              </a:spcAft>
              <a:buClr>
                <a:schemeClr val="dk1"/>
              </a:buClr>
              <a:buSzPts val="2400"/>
              <a:buChar char="•"/>
              <a:defRPr sz="2400"/>
            </a:lvl3pPr>
            <a:lvl4pPr marL="1828800" lvl="3" indent="-355600" algn="l" rtl="0">
              <a:lnSpc>
                <a:spcPct val="90000"/>
              </a:lnSpc>
              <a:spcBef>
                <a:spcPts val="500"/>
              </a:spcBef>
              <a:spcAft>
                <a:spcPts val="0"/>
              </a:spcAft>
              <a:buClr>
                <a:schemeClr val="dk1"/>
              </a:buClr>
              <a:buSzPts val="2000"/>
              <a:buChar char="•"/>
              <a:defRPr sz="2000"/>
            </a:lvl4pPr>
            <a:lvl5pPr marL="2286000" lvl="4" indent="-355600" algn="l" rtl="0">
              <a:lnSpc>
                <a:spcPct val="90000"/>
              </a:lnSpc>
              <a:spcBef>
                <a:spcPts val="500"/>
              </a:spcBef>
              <a:spcAft>
                <a:spcPts val="0"/>
              </a:spcAft>
              <a:buClr>
                <a:schemeClr val="dk1"/>
              </a:buClr>
              <a:buSzPts val="2000"/>
              <a:buChar char="•"/>
              <a:defRPr sz="20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7383" name="Google Shape;7383;p19"/>
          <p:cNvSpPr txBox="1">
            <a:spLocks noGrp="1"/>
          </p:cNvSpPr>
          <p:nvPr>
            <p:ph type="body" idx="2"/>
          </p:nvPr>
        </p:nvSpPr>
        <p:spPr>
          <a:xfrm>
            <a:off x="1298448" y="2057400"/>
            <a:ext cx="3932100" cy="3811500"/>
          </a:xfrm>
          <a:prstGeom prst="rect">
            <a:avLst/>
          </a:prstGeom>
          <a:noFill/>
          <a:ln>
            <a:noFill/>
          </a:ln>
        </p:spPr>
        <p:txBody>
          <a:bodyPr spcFirstLastPara="1" wrap="square" lIns="0" tIns="0" rIns="0" bIns="0" anchor="t" anchorCtr="0">
            <a:noAutofit/>
          </a:bodyPr>
          <a:lstStyle>
            <a:lvl1pPr marL="457200" lvl="0" indent="-228600" algn="l" rtl="0">
              <a:lnSpc>
                <a:spcPct val="90000"/>
              </a:lnSpc>
              <a:spcBef>
                <a:spcPts val="1000"/>
              </a:spcBef>
              <a:spcAft>
                <a:spcPts val="0"/>
              </a:spcAft>
              <a:buClr>
                <a:schemeClr val="dk1"/>
              </a:buClr>
              <a:buSzPts val="1600"/>
              <a:buNone/>
              <a:defRPr sz="1600"/>
            </a:lvl1pPr>
            <a:lvl2pPr marL="914400" lvl="1" indent="-228600" algn="l" rtl="0">
              <a:lnSpc>
                <a:spcPct val="90000"/>
              </a:lnSpc>
              <a:spcBef>
                <a:spcPts val="500"/>
              </a:spcBef>
              <a:spcAft>
                <a:spcPts val="0"/>
              </a:spcAft>
              <a:buClr>
                <a:schemeClr val="dk1"/>
              </a:buClr>
              <a:buSzPts val="1400"/>
              <a:buNone/>
              <a:defRPr sz="1400"/>
            </a:lvl2pPr>
            <a:lvl3pPr marL="1371600" lvl="2" indent="-228600" algn="l" rtl="0">
              <a:lnSpc>
                <a:spcPct val="90000"/>
              </a:lnSpc>
              <a:spcBef>
                <a:spcPts val="500"/>
              </a:spcBef>
              <a:spcAft>
                <a:spcPts val="0"/>
              </a:spcAft>
              <a:buClr>
                <a:schemeClr val="dk1"/>
              </a:buClr>
              <a:buSzPts val="1200"/>
              <a:buNone/>
              <a:defRPr sz="1200"/>
            </a:lvl3pPr>
            <a:lvl4pPr marL="1828800" lvl="3" indent="-228600" algn="l" rtl="0">
              <a:lnSpc>
                <a:spcPct val="90000"/>
              </a:lnSpc>
              <a:spcBef>
                <a:spcPts val="500"/>
              </a:spcBef>
              <a:spcAft>
                <a:spcPts val="0"/>
              </a:spcAft>
              <a:buClr>
                <a:schemeClr val="dk1"/>
              </a:buClr>
              <a:buSzPts val="1000"/>
              <a:buNone/>
              <a:defRPr sz="1000"/>
            </a:lvl4pPr>
            <a:lvl5pPr marL="2286000" lvl="4" indent="-228600" algn="l" rtl="0">
              <a:lnSpc>
                <a:spcPct val="90000"/>
              </a:lnSpc>
              <a:spcBef>
                <a:spcPts val="500"/>
              </a:spcBef>
              <a:spcAft>
                <a:spcPts val="0"/>
              </a:spcAft>
              <a:buClr>
                <a:schemeClr val="dk1"/>
              </a:buClr>
              <a:buSzPts val="1000"/>
              <a:buNone/>
              <a:defRPr sz="1000"/>
            </a:lvl5pPr>
            <a:lvl6pPr marL="2743200" lvl="5" indent="-228600" algn="l" rtl="0">
              <a:lnSpc>
                <a:spcPct val="90000"/>
              </a:lnSpc>
              <a:spcBef>
                <a:spcPts val="500"/>
              </a:spcBef>
              <a:spcAft>
                <a:spcPts val="0"/>
              </a:spcAft>
              <a:buClr>
                <a:schemeClr val="dk1"/>
              </a:buClr>
              <a:buSzPts val="1000"/>
              <a:buNone/>
              <a:defRPr sz="1000"/>
            </a:lvl6pPr>
            <a:lvl7pPr marL="3200400" lvl="6" indent="-228600" algn="l" rtl="0">
              <a:lnSpc>
                <a:spcPct val="90000"/>
              </a:lnSpc>
              <a:spcBef>
                <a:spcPts val="500"/>
              </a:spcBef>
              <a:spcAft>
                <a:spcPts val="0"/>
              </a:spcAft>
              <a:buClr>
                <a:schemeClr val="dk1"/>
              </a:buClr>
              <a:buSzPts val="1000"/>
              <a:buNone/>
              <a:defRPr sz="1000"/>
            </a:lvl7pPr>
            <a:lvl8pPr marL="3657600" lvl="7" indent="-228600" algn="l" rtl="0">
              <a:lnSpc>
                <a:spcPct val="90000"/>
              </a:lnSpc>
              <a:spcBef>
                <a:spcPts val="500"/>
              </a:spcBef>
              <a:spcAft>
                <a:spcPts val="0"/>
              </a:spcAft>
              <a:buClr>
                <a:schemeClr val="dk1"/>
              </a:buClr>
              <a:buSzPts val="1000"/>
              <a:buNone/>
              <a:defRPr sz="1000"/>
            </a:lvl8pPr>
            <a:lvl9pPr marL="4114800" lvl="8" indent="-228600" algn="l" rtl="0">
              <a:lnSpc>
                <a:spcPct val="90000"/>
              </a:lnSpc>
              <a:spcBef>
                <a:spcPts val="500"/>
              </a:spcBef>
              <a:spcAft>
                <a:spcPts val="0"/>
              </a:spcAft>
              <a:buClr>
                <a:schemeClr val="dk1"/>
              </a:buClr>
              <a:buSzPts val="1000"/>
              <a:buNone/>
              <a:defRPr sz="1000"/>
            </a:lvl9pPr>
          </a:lstStyle>
          <a:p>
            <a:endParaRPr/>
          </a:p>
        </p:txBody>
      </p:sp>
      <p:sp>
        <p:nvSpPr>
          <p:cNvPr id="7384" name="Google Shape;7384;p19"/>
          <p:cNvSpPr txBox="1">
            <a:spLocks noGrp="1"/>
          </p:cNvSpPr>
          <p:nvPr>
            <p:ph type="sldNum" idx="12"/>
          </p:nvPr>
        </p:nvSpPr>
        <p:spPr>
          <a:xfrm>
            <a:off x="420624" y="6019801"/>
            <a:ext cx="457200" cy="184200"/>
          </a:xfrm>
          <a:prstGeom prst="rect">
            <a:avLst/>
          </a:prstGeom>
          <a:noFill/>
          <a:ln>
            <a:noFill/>
          </a:ln>
        </p:spPr>
        <p:txBody>
          <a:bodyPr spcFirstLastPara="1" wrap="square" lIns="0" tIns="0" rIns="0" bIns="0" anchor="ctr" anchorCtr="0">
            <a:no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7385" name="Google Shape;7385;p19"/>
          <p:cNvSpPr txBox="1">
            <a:spLocks noGrp="1"/>
          </p:cNvSpPr>
          <p:nvPr>
            <p:ph type="ftr" idx="11"/>
          </p:nvPr>
        </p:nvSpPr>
        <p:spPr>
          <a:xfrm rot="-5400000">
            <a:off x="-242904" y="1451401"/>
            <a:ext cx="1784400" cy="1896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386"/>
        <p:cNvGrpSpPr/>
        <p:nvPr/>
      </p:nvGrpSpPr>
      <p:grpSpPr>
        <a:xfrm>
          <a:off x="0" y="0"/>
          <a:ext cx="0" cy="0"/>
          <a:chOff x="0" y="0"/>
          <a:chExt cx="0" cy="0"/>
        </a:xfrm>
      </p:grpSpPr>
      <p:sp>
        <p:nvSpPr>
          <p:cNvPr id="7387" name="Google Shape;7387;p20"/>
          <p:cNvSpPr txBox="1">
            <a:spLocks noGrp="1"/>
          </p:cNvSpPr>
          <p:nvPr>
            <p:ph type="title"/>
          </p:nvPr>
        </p:nvSpPr>
        <p:spPr>
          <a:xfrm>
            <a:off x="1298448" y="457200"/>
            <a:ext cx="3932100" cy="1600200"/>
          </a:xfrm>
          <a:prstGeom prst="rect">
            <a:avLst/>
          </a:prstGeom>
          <a:noFill/>
          <a:ln>
            <a:noFill/>
          </a:ln>
        </p:spPr>
        <p:txBody>
          <a:bodyPr spcFirstLastPara="1" wrap="square" lIns="0" tIns="0" rIns="0" bIns="0" anchor="b" anchorCtr="0">
            <a:noAutofit/>
          </a:bodyPr>
          <a:lstStyle>
            <a:lvl1pPr lvl="0" algn="l" rtl="0">
              <a:lnSpc>
                <a:spcPct val="90000"/>
              </a:lnSpc>
              <a:spcBef>
                <a:spcPts val="0"/>
              </a:spcBef>
              <a:spcAft>
                <a:spcPts val="0"/>
              </a:spcAft>
              <a:buClr>
                <a:schemeClr val="dk1"/>
              </a:buClr>
              <a:buSzPts val="3200"/>
              <a:buFont typeface="Arial"/>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388" name="Google Shape;7388;p20"/>
          <p:cNvSpPr>
            <a:spLocks noGrp="1"/>
          </p:cNvSpPr>
          <p:nvPr>
            <p:ph type="pic" idx="2"/>
          </p:nvPr>
        </p:nvSpPr>
        <p:spPr>
          <a:xfrm>
            <a:off x="5230684" y="993775"/>
            <a:ext cx="6124800" cy="4873500"/>
          </a:xfrm>
          <a:prstGeom prst="rect">
            <a:avLst/>
          </a:prstGeom>
          <a:noFill/>
          <a:ln>
            <a:noFill/>
          </a:ln>
        </p:spPr>
      </p:sp>
      <p:sp>
        <p:nvSpPr>
          <p:cNvPr id="7389" name="Google Shape;7389;p20"/>
          <p:cNvSpPr txBox="1">
            <a:spLocks noGrp="1"/>
          </p:cNvSpPr>
          <p:nvPr>
            <p:ph type="body" idx="1"/>
          </p:nvPr>
        </p:nvSpPr>
        <p:spPr>
          <a:xfrm>
            <a:off x="1298448" y="2057400"/>
            <a:ext cx="3932100" cy="3811500"/>
          </a:xfrm>
          <a:prstGeom prst="rect">
            <a:avLst/>
          </a:prstGeom>
          <a:noFill/>
          <a:ln>
            <a:noFill/>
          </a:ln>
        </p:spPr>
        <p:txBody>
          <a:bodyPr spcFirstLastPara="1" wrap="square" lIns="0" tIns="0" rIns="0" bIns="0" anchor="t" anchorCtr="0">
            <a:noAutofit/>
          </a:bodyPr>
          <a:lstStyle>
            <a:lvl1pPr marL="457200" lvl="0" indent="-228600" algn="l" rtl="0">
              <a:lnSpc>
                <a:spcPct val="90000"/>
              </a:lnSpc>
              <a:spcBef>
                <a:spcPts val="1000"/>
              </a:spcBef>
              <a:spcAft>
                <a:spcPts val="0"/>
              </a:spcAft>
              <a:buClr>
                <a:schemeClr val="dk1"/>
              </a:buClr>
              <a:buSzPts val="1600"/>
              <a:buNone/>
              <a:defRPr sz="1600"/>
            </a:lvl1pPr>
            <a:lvl2pPr marL="914400" lvl="1" indent="-228600" algn="l" rtl="0">
              <a:lnSpc>
                <a:spcPct val="90000"/>
              </a:lnSpc>
              <a:spcBef>
                <a:spcPts val="500"/>
              </a:spcBef>
              <a:spcAft>
                <a:spcPts val="0"/>
              </a:spcAft>
              <a:buClr>
                <a:schemeClr val="dk1"/>
              </a:buClr>
              <a:buSzPts val="1400"/>
              <a:buNone/>
              <a:defRPr sz="1400"/>
            </a:lvl2pPr>
            <a:lvl3pPr marL="1371600" lvl="2" indent="-228600" algn="l" rtl="0">
              <a:lnSpc>
                <a:spcPct val="90000"/>
              </a:lnSpc>
              <a:spcBef>
                <a:spcPts val="500"/>
              </a:spcBef>
              <a:spcAft>
                <a:spcPts val="0"/>
              </a:spcAft>
              <a:buClr>
                <a:schemeClr val="dk1"/>
              </a:buClr>
              <a:buSzPts val="1200"/>
              <a:buNone/>
              <a:defRPr sz="1200"/>
            </a:lvl3pPr>
            <a:lvl4pPr marL="1828800" lvl="3" indent="-228600" algn="l" rtl="0">
              <a:lnSpc>
                <a:spcPct val="90000"/>
              </a:lnSpc>
              <a:spcBef>
                <a:spcPts val="500"/>
              </a:spcBef>
              <a:spcAft>
                <a:spcPts val="0"/>
              </a:spcAft>
              <a:buClr>
                <a:schemeClr val="dk1"/>
              </a:buClr>
              <a:buSzPts val="1000"/>
              <a:buNone/>
              <a:defRPr sz="1000"/>
            </a:lvl4pPr>
            <a:lvl5pPr marL="2286000" lvl="4" indent="-228600" algn="l" rtl="0">
              <a:lnSpc>
                <a:spcPct val="90000"/>
              </a:lnSpc>
              <a:spcBef>
                <a:spcPts val="500"/>
              </a:spcBef>
              <a:spcAft>
                <a:spcPts val="0"/>
              </a:spcAft>
              <a:buClr>
                <a:schemeClr val="dk1"/>
              </a:buClr>
              <a:buSzPts val="1000"/>
              <a:buNone/>
              <a:defRPr sz="1000"/>
            </a:lvl5pPr>
            <a:lvl6pPr marL="2743200" lvl="5" indent="-228600" algn="l" rtl="0">
              <a:lnSpc>
                <a:spcPct val="90000"/>
              </a:lnSpc>
              <a:spcBef>
                <a:spcPts val="500"/>
              </a:spcBef>
              <a:spcAft>
                <a:spcPts val="0"/>
              </a:spcAft>
              <a:buClr>
                <a:schemeClr val="dk1"/>
              </a:buClr>
              <a:buSzPts val="1000"/>
              <a:buNone/>
              <a:defRPr sz="1000"/>
            </a:lvl6pPr>
            <a:lvl7pPr marL="3200400" lvl="6" indent="-228600" algn="l" rtl="0">
              <a:lnSpc>
                <a:spcPct val="90000"/>
              </a:lnSpc>
              <a:spcBef>
                <a:spcPts val="500"/>
              </a:spcBef>
              <a:spcAft>
                <a:spcPts val="0"/>
              </a:spcAft>
              <a:buClr>
                <a:schemeClr val="dk1"/>
              </a:buClr>
              <a:buSzPts val="1000"/>
              <a:buNone/>
              <a:defRPr sz="1000"/>
            </a:lvl7pPr>
            <a:lvl8pPr marL="3657600" lvl="7" indent="-228600" algn="l" rtl="0">
              <a:lnSpc>
                <a:spcPct val="90000"/>
              </a:lnSpc>
              <a:spcBef>
                <a:spcPts val="500"/>
              </a:spcBef>
              <a:spcAft>
                <a:spcPts val="0"/>
              </a:spcAft>
              <a:buClr>
                <a:schemeClr val="dk1"/>
              </a:buClr>
              <a:buSzPts val="1000"/>
              <a:buNone/>
              <a:defRPr sz="1000"/>
            </a:lvl8pPr>
            <a:lvl9pPr marL="4114800" lvl="8" indent="-228600" algn="l" rtl="0">
              <a:lnSpc>
                <a:spcPct val="90000"/>
              </a:lnSpc>
              <a:spcBef>
                <a:spcPts val="500"/>
              </a:spcBef>
              <a:spcAft>
                <a:spcPts val="0"/>
              </a:spcAft>
              <a:buClr>
                <a:schemeClr val="dk1"/>
              </a:buClr>
              <a:buSzPts val="1000"/>
              <a:buNone/>
              <a:defRPr sz="1000"/>
            </a:lvl9pPr>
          </a:lstStyle>
          <a:p>
            <a:endParaRPr/>
          </a:p>
        </p:txBody>
      </p:sp>
      <p:sp>
        <p:nvSpPr>
          <p:cNvPr id="7390" name="Google Shape;7390;p20"/>
          <p:cNvSpPr txBox="1">
            <a:spLocks noGrp="1"/>
          </p:cNvSpPr>
          <p:nvPr>
            <p:ph type="sldNum" idx="12"/>
          </p:nvPr>
        </p:nvSpPr>
        <p:spPr>
          <a:xfrm>
            <a:off x="420624" y="6019801"/>
            <a:ext cx="457200" cy="184200"/>
          </a:xfrm>
          <a:prstGeom prst="rect">
            <a:avLst/>
          </a:prstGeom>
          <a:noFill/>
          <a:ln>
            <a:noFill/>
          </a:ln>
        </p:spPr>
        <p:txBody>
          <a:bodyPr spcFirstLastPara="1" wrap="square" lIns="0" tIns="0" rIns="0" bIns="0" anchor="ctr" anchorCtr="0">
            <a:no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7391" name="Google Shape;7391;p20"/>
          <p:cNvSpPr txBox="1">
            <a:spLocks noGrp="1"/>
          </p:cNvSpPr>
          <p:nvPr>
            <p:ph type="ftr" idx="11"/>
          </p:nvPr>
        </p:nvSpPr>
        <p:spPr>
          <a:xfrm rot="-5400000">
            <a:off x="-242904" y="1451401"/>
            <a:ext cx="1784400" cy="1896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with image right">
  <p:cSld name="Title and content with image right">
    <p:spTree>
      <p:nvGrpSpPr>
        <p:cNvPr id="1" name="Shape 7191"/>
        <p:cNvGrpSpPr/>
        <p:nvPr/>
      </p:nvGrpSpPr>
      <p:grpSpPr>
        <a:xfrm>
          <a:off x="0" y="0"/>
          <a:ext cx="0" cy="0"/>
          <a:chOff x="0" y="0"/>
          <a:chExt cx="0" cy="0"/>
        </a:xfrm>
      </p:grpSpPr>
      <p:sp>
        <p:nvSpPr>
          <p:cNvPr id="7192" name="Google Shape;7192;p3"/>
          <p:cNvSpPr/>
          <p:nvPr/>
        </p:nvSpPr>
        <p:spPr>
          <a:xfrm>
            <a:off x="8610600" y="0"/>
            <a:ext cx="3581400" cy="68580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193" name="Google Shape;7193;p3"/>
          <p:cNvSpPr/>
          <p:nvPr/>
        </p:nvSpPr>
        <p:spPr>
          <a:xfrm>
            <a:off x="4462849" y="685800"/>
            <a:ext cx="7119600" cy="5486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194" name="Google Shape;7194;p3"/>
          <p:cNvSpPr txBox="1">
            <a:spLocks noGrp="1"/>
          </p:cNvSpPr>
          <p:nvPr>
            <p:ph type="title"/>
          </p:nvPr>
        </p:nvSpPr>
        <p:spPr>
          <a:xfrm>
            <a:off x="1295400" y="1124712"/>
            <a:ext cx="3886200" cy="548700"/>
          </a:xfrm>
          <a:prstGeom prst="rect">
            <a:avLst/>
          </a:prstGeom>
          <a:noFill/>
          <a:ln>
            <a:noFill/>
          </a:ln>
        </p:spPr>
        <p:txBody>
          <a:bodyPr spcFirstLastPara="1" wrap="square" lIns="0" tIns="0" rIns="0" bIns="0" anchor="t" anchorCtr="0">
            <a:noAutofit/>
          </a:bodyPr>
          <a:lstStyle>
            <a:lvl1pPr lvl="0" algn="l" rtl="0">
              <a:lnSpc>
                <a:spcPct val="90000"/>
              </a:lnSpc>
              <a:spcBef>
                <a:spcPts val="0"/>
              </a:spcBef>
              <a:spcAft>
                <a:spcPts val="0"/>
              </a:spcAft>
              <a:buClr>
                <a:schemeClr val="dk1"/>
              </a:buClr>
              <a:buSzPts val="4800"/>
              <a:buFont typeface="Arial"/>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195" name="Google Shape;7195;p3"/>
          <p:cNvSpPr txBox="1">
            <a:spLocks noGrp="1"/>
          </p:cNvSpPr>
          <p:nvPr>
            <p:ph type="body" idx="1"/>
          </p:nvPr>
        </p:nvSpPr>
        <p:spPr>
          <a:xfrm>
            <a:off x="1295400" y="2816352"/>
            <a:ext cx="3602700" cy="3365100"/>
          </a:xfrm>
          <a:prstGeom prst="rect">
            <a:avLst/>
          </a:prstGeom>
          <a:noFill/>
          <a:ln>
            <a:noFill/>
          </a:ln>
        </p:spPr>
        <p:txBody>
          <a:bodyPr spcFirstLastPara="1" wrap="square" lIns="0" tIns="0" rIns="0" bIns="0" anchor="t" anchorCtr="0">
            <a:noAutofit/>
          </a:bodyPr>
          <a:lstStyle>
            <a:lvl1pPr marL="457200" lvl="0" indent="-228600" algn="l" rtl="0">
              <a:lnSpc>
                <a:spcPct val="150000"/>
              </a:lnSpc>
              <a:spcBef>
                <a:spcPts val="1000"/>
              </a:spcBef>
              <a:spcAft>
                <a:spcPts val="0"/>
              </a:spcAft>
              <a:buClr>
                <a:schemeClr val="dk1"/>
              </a:buClr>
              <a:buSzPts val="2000"/>
              <a:buNone/>
              <a:defRPr sz="2000" cap="none"/>
            </a:lvl1pPr>
            <a:lvl2pPr marL="914400" lvl="1" indent="-355600" algn="l" rtl="0">
              <a:lnSpc>
                <a:spcPct val="90000"/>
              </a:lnSpc>
              <a:spcBef>
                <a:spcPts val="500"/>
              </a:spcBef>
              <a:spcAft>
                <a:spcPts val="0"/>
              </a:spcAft>
              <a:buClr>
                <a:schemeClr val="dk1"/>
              </a:buClr>
              <a:buSzPts val="20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30200" algn="l" rtl="0">
              <a:lnSpc>
                <a:spcPct val="90000"/>
              </a:lnSpc>
              <a:spcBef>
                <a:spcPts val="500"/>
              </a:spcBef>
              <a:spcAft>
                <a:spcPts val="0"/>
              </a:spcAft>
              <a:buClr>
                <a:schemeClr val="dk1"/>
              </a:buClr>
              <a:buSzPts val="1600"/>
              <a:buChar char="•"/>
              <a:defRPr/>
            </a:lvl4pPr>
            <a:lvl5pPr marL="2286000" lvl="4" indent="-317500" algn="l" rtl="0">
              <a:lnSpc>
                <a:spcPct val="90000"/>
              </a:lnSpc>
              <a:spcBef>
                <a:spcPts val="500"/>
              </a:spcBef>
              <a:spcAft>
                <a:spcPts val="0"/>
              </a:spcAft>
              <a:buClr>
                <a:schemeClr val="dk1"/>
              </a:buClr>
              <a:buSzPts val="14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196" name="Google Shape;7196;p3"/>
          <p:cNvSpPr txBox="1"/>
          <p:nvPr/>
        </p:nvSpPr>
        <p:spPr>
          <a:xfrm>
            <a:off x="641838" y="5547946"/>
            <a:ext cx="1848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197" name="Google Shape;7197;p3"/>
          <p:cNvSpPr txBox="1">
            <a:spLocks noGrp="1"/>
          </p:cNvSpPr>
          <p:nvPr>
            <p:ph type="sldNum" idx="12"/>
          </p:nvPr>
        </p:nvSpPr>
        <p:spPr>
          <a:xfrm>
            <a:off x="420624" y="6019801"/>
            <a:ext cx="457200" cy="184200"/>
          </a:xfrm>
          <a:prstGeom prst="rect">
            <a:avLst/>
          </a:prstGeom>
          <a:noFill/>
          <a:ln>
            <a:noFill/>
          </a:ln>
        </p:spPr>
        <p:txBody>
          <a:bodyPr spcFirstLastPara="1" wrap="square" lIns="0" tIns="0" rIns="0" bIns="0" anchor="ctr" anchorCtr="0">
            <a:no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7198" name="Google Shape;7198;p3"/>
          <p:cNvSpPr txBox="1">
            <a:spLocks noGrp="1"/>
          </p:cNvSpPr>
          <p:nvPr>
            <p:ph type="ftr" idx="11"/>
          </p:nvPr>
        </p:nvSpPr>
        <p:spPr>
          <a:xfrm rot="-5400000">
            <a:off x="-242904" y="1451401"/>
            <a:ext cx="1784400" cy="1896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199" name="Google Shape;7199;p3"/>
          <p:cNvSpPr>
            <a:spLocks noGrp="1"/>
          </p:cNvSpPr>
          <p:nvPr>
            <p:ph type="pic" idx="2"/>
          </p:nvPr>
        </p:nvSpPr>
        <p:spPr>
          <a:xfrm>
            <a:off x="4946904" y="1188720"/>
            <a:ext cx="6638400" cy="4480500"/>
          </a:xfrm>
          <a:prstGeom prst="rect">
            <a:avLst/>
          </a:prstGeom>
          <a:noFill/>
          <a:ln>
            <a:noFill/>
          </a:ln>
        </p:spPr>
      </p:sp>
      <p:cxnSp>
        <p:nvCxnSpPr>
          <p:cNvPr id="7200" name="Google Shape;7200;p3"/>
          <p:cNvCxnSpPr/>
          <p:nvPr/>
        </p:nvCxnSpPr>
        <p:spPr>
          <a:xfrm>
            <a:off x="1295400" y="2057400"/>
            <a:ext cx="411600" cy="0"/>
          </a:xfrm>
          <a:prstGeom prst="straightConnector1">
            <a:avLst/>
          </a:prstGeom>
          <a:noFill/>
          <a:ln w="88900" cap="flat" cmpd="sng">
            <a:solidFill>
              <a:schemeClr val="accent1"/>
            </a:solidFill>
            <a:prstDash val="solid"/>
            <a:miter lim="800000"/>
            <a:headEnd type="none" w="sm" len="sm"/>
            <a:tailEnd type="none" w="sm" len="sm"/>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p:cSld name="Title and Content">
    <p:bg>
      <p:bgPr>
        <a:solidFill>
          <a:schemeClr val="accent4"/>
        </a:solidFill>
        <a:effectLst/>
      </p:bgPr>
    </p:bg>
    <p:spTree>
      <p:nvGrpSpPr>
        <p:cNvPr id="1" name="Shape 7201"/>
        <p:cNvGrpSpPr/>
        <p:nvPr/>
      </p:nvGrpSpPr>
      <p:grpSpPr>
        <a:xfrm>
          <a:off x="0" y="0"/>
          <a:ext cx="0" cy="0"/>
          <a:chOff x="0" y="0"/>
          <a:chExt cx="0" cy="0"/>
        </a:xfrm>
      </p:grpSpPr>
      <p:sp>
        <p:nvSpPr>
          <p:cNvPr id="7202" name="Google Shape;7202;p4"/>
          <p:cNvSpPr/>
          <p:nvPr/>
        </p:nvSpPr>
        <p:spPr>
          <a:xfrm>
            <a:off x="3578352" y="0"/>
            <a:ext cx="86136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203" name="Google Shape;7203;p4"/>
          <p:cNvSpPr txBox="1">
            <a:spLocks noGrp="1"/>
          </p:cNvSpPr>
          <p:nvPr>
            <p:ph type="title"/>
          </p:nvPr>
        </p:nvSpPr>
        <p:spPr>
          <a:xfrm>
            <a:off x="5449824" y="1124712"/>
            <a:ext cx="5760600" cy="548700"/>
          </a:xfrm>
          <a:prstGeom prst="rect">
            <a:avLst/>
          </a:prstGeom>
          <a:noFill/>
          <a:ln>
            <a:noFill/>
          </a:ln>
        </p:spPr>
        <p:txBody>
          <a:bodyPr spcFirstLastPara="1" wrap="square" lIns="0" tIns="0" rIns="0" bIns="0" anchor="t" anchorCtr="0">
            <a:noAutofit/>
          </a:bodyPr>
          <a:lstStyle>
            <a:lvl1pPr lvl="0" algn="l" rtl="0">
              <a:lnSpc>
                <a:spcPct val="90000"/>
              </a:lnSpc>
              <a:spcBef>
                <a:spcPts val="0"/>
              </a:spcBef>
              <a:spcAft>
                <a:spcPts val="0"/>
              </a:spcAft>
              <a:buClr>
                <a:schemeClr val="dk1"/>
              </a:buClr>
              <a:buSzPts val="4800"/>
              <a:buFont typeface="Arial"/>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204" name="Google Shape;7204;p4"/>
          <p:cNvSpPr txBox="1">
            <a:spLocks noGrp="1"/>
          </p:cNvSpPr>
          <p:nvPr>
            <p:ph type="body" idx="1"/>
          </p:nvPr>
        </p:nvSpPr>
        <p:spPr>
          <a:xfrm>
            <a:off x="5449824" y="2889504"/>
            <a:ext cx="5760600" cy="3319200"/>
          </a:xfrm>
          <a:prstGeom prst="rect">
            <a:avLst/>
          </a:prstGeom>
          <a:noFill/>
          <a:ln>
            <a:noFill/>
          </a:ln>
        </p:spPr>
        <p:txBody>
          <a:bodyPr spcFirstLastPara="1" wrap="square" lIns="0" tIns="0" rIns="0" bIns="0" anchor="t" anchorCtr="0">
            <a:noAutofit/>
          </a:bodyPr>
          <a:lstStyle>
            <a:lvl1pPr marL="457200" lvl="0" indent="-228600" algn="l" rtl="0">
              <a:lnSpc>
                <a:spcPct val="150000"/>
              </a:lnSpc>
              <a:spcBef>
                <a:spcPts val="1000"/>
              </a:spcBef>
              <a:spcAft>
                <a:spcPts val="0"/>
              </a:spcAft>
              <a:buClr>
                <a:schemeClr val="dk1"/>
              </a:buClr>
              <a:buSzPts val="2000"/>
              <a:buNone/>
              <a:defRPr sz="2000" cap="none"/>
            </a:lvl1pPr>
            <a:lvl2pPr marL="914400" lvl="1" indent="-355600" algn="l" rtl="0">
              <a:lnSpc>
                <a:spcPct val="90000"/>
              </a:lnSpc>
              <a:spcBef>
                <a:spcPts val="500"/>
              </a:spcBef>
              <a:spcAft>
                <a:spcPts val="0"/>
              </a:spcAft>
              <a:buClr>
                <a:schemeClr val="dk1"/>
              </a:buClr>
              <a:buSzPts val="20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30200" algn="l" rtl="0">
              <a:lnSpc>
                <a:spcPct val="90000"/>
              </a:lnSpc>
              <a:spcBef>
                <a:spcPts val="500"/>
              </a:spcBef>
              <a:spcAft>
                <a:spcPts val="0"/>
              </a:spcAft>
              <a:buClr>
                <a:schemeClr val="dk1"/>
              </a:buClr>
              <a:buSzPts val="1600"/>
              <a:buChar char="•"/>
              <a:defRPr/>
            </a:lvl4pPr>
            <a:lvl5pPr marL="2286000" lvl="4" indent="-317500" algn="l" rtl="0">
              <a:lnSpc>
                <a:spcPct val="90000"/>
              </a:lnSpc>
              <a:spcBef>
                <a:spcPts val="500"/>
              </a:spcBef>
              <a:spcAft>
                <a:spcPts val="0"/>
              </a:spcAft>
              <a:buClr>
                <a:schemeClr val="dk1"/>
              </a:buClr>
              <a:buSzPts val="14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205" name="Google Shape;7205;p4"/>
          <p:cNvSpPr txBox="1"/>
          <p:nvPr/>
        </p:nvSpPr>
        <p:spPr>
          <a:xfrm>
            <a:off x="641838" y="5547946"/>
            <a:ext cx="1848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206" name="Google Shape;7206;p4"/>
          <p:cNvSpPr txBox="1">
            <a:spLocks noGrp="1"/>
          </p:cNvSpPr>
          <p:nvPr>
            <p:ph type="sldNum" idx="12"/>
          </p:nvPr>
        </p:nvSpPr>
        <p:spPr>
          <a:xfrm>
            <a:off x="420624" y="6019801"/>
            <a:ext cx="457200" cy="184200"/>
          </a:xfrm>
          <a:prstGeom prst="rect">
            <a:avLst/>
          </a:prstGeom>
          <a:noFill/>
          <a:ln>
            <a:noFill/>
          </a:ln>
        </p:spPr>
        <p:txBody>
          <a:bodyPr spcFirstLastPara="1" wrap="square" lIns="0" tIns="0" rIns="0" bIns="0" anchor="ctr" anchorCtr="0">
            <a:noAutofit/>
          </a:bodyPr>
          <a:lstStyle>
            <a:lvl1pPr marL="0" lvl="0" indent="0" algn="ctr" rtl="0">
              <a:spcBef>
                <a:spcPts val="0"/>
              </a:spcBef>
              <a:buNone/>
              <a:defRPr sz="1200" cap="none">
                <a:solidFill>
                  <a:schemeClr val="lt1"/>
                </a:solidFill>
                <a:latin typeface="Arial"/>
                <a:ea typeface="Arial"/>
                <a:cs typeface="Arial"/>
                <a:sym typeface="Arial"/>
              </a:defRPr>
            </a:lvl1pPr>
            <a:lvl2pPr marL="0" lvl="1" indent="0" algn="ctr" rtl="0">
              <a:spcBef>
                <a:spcPts val="0"/>
              </a:spcBef>
              <a:buNone/>
              <a:defRPr sz="1200" cap="none">
                <a:solidFill>
                  <a:schemeClr val="lt1"/>
                </a:solidFill>
                <a:latin typeface="Arial"/>
                <a:ea typeface="Arial"/>
                <a:cs typeface="Arial"/>
                <a:sym typeface="Arial"/>
              </a:defRPr>
            </a:lvl2pPr>
            <a:lvl3pPr marL="0" lvl="2" indent="0" algn="ctr" rtl="0">
              <a:spcBef>
                <a:spcPts val="0"/>
              </a:spcBef>
              <a:buNone/>
              <a:defRPr sz="1200" cap="none">
                <a:solidFill>
                  <a:schemeClr val="lt1"/>
                </a:solidFill>
                <a:latin typeface="Arial"/>
                <a:ea typeface="Arial"/>
                <a:cs typeface="Arial"/>
                <a:sym typeface="Arial"/>
              </a:defRPr>
            </a:lvl3pPr>
            <a:lvl4pPr marL="0" lvl="3" indent="0" algn="ctr" rtl="0">
              <a:spcBef>
                <a:spcPts val="0"/>
              </a:spcBef>
              <a:buNone/>
              <a:defRPr sz="1200" cap="none">
                <a:solidFill>
                  <a:schemeClr val="lt1"/>
                </a:solidFill>
                <a:latin typeface="Arial"/>
                <a:ea typeface="Arial"/>
                <a:cs typeface="Arial"/>
                <a:sym typeface="Arial"/>
              </a:defRPr>
            </a:lvl4pPr>
            <a:lvl5pPr marL="0" lvl="4" indent="0" algn="ctr" rtl="0">
              <a:spcBef>
                <a:spcPts val="0"/>
              </a:spcBef>
              <a:buNone/>
              <a:defRPr sz="1200" cap="none">
                <a:solidFill>
                  <a:schemeClr val="lt1"/>
                </a:solidFill>
                <a:latin typeface="Arial"/>
                <a:ea typeface="Arial"/>
                <a:cs typeface="Arial"/>
                <a:sym typeface="Arial"/>
              </a:defRPr>
            </a:lvl5pPr>
            <a:lvl6pPr marL="0" lvl="5" indent="0" algn="ctr" rtl="0">
              <a:spcBef>
                <a:spcPts val="0"/>
              </a:spcBef>
              <a:buNone/>
              <a:defRPr sz="1200" cap="none">
                <a:solidFill>
                  <a:schemeClr val="lt1"/>
                </a:solidFill>
                <a:latin typeface="Arial"/>
                <a:ea typeface="Arial"/>
                <a:cs typeface="Arial"/>
                <a:sym typeface="Arial"/>
              </a:defRPr>
            </a:lvl6pPr>
            <a:lvl7pPr marL="0" lvl="6" indent="0" algn="ctr" rtl="0">
              <a:spcBef>
                <a:spcPts val="0"/>
              </a:spcBef>
              <a:buNone/>
              <a:defRPr sz="1200" cap="none">
                <a:solidFill>
                  <a:schemeClr val="lt1"/>
                </a:solidFill>
                <a:latin typeface="Arial"/>
                <a:ea typeface="Arial"/>
                <a:cs typeface="Arial"/>
                <a:sym typeface="Arial"/>
              </a:defRPr>
            </a:lvl7pPr>
            <a:lvl8pPr marL="0" lvl="7" indent="0" algn="ctr" rtl="0">
              <a:spcBef>
                <a:spcPts val="0"/>
              </a:spcBef>
              <a:buNone/>
              <a:defRPr sz="1200" cap="none">
                <a:solidFill>
                  <a:schemeClr val="lt1"/>
                </a:solidFill>
                <a:latin typeface="Arial"/>
                <a:ea typeface="Arial"/>
                <a:cs typeface="Arial"/>
                <a:sym typeface="Arial"/>
              </a:defRPr>
            </a:lvl8pPr>
            <a:lvl9pPr marL="0" lvl="8" indent="0" algn="ctr" rtl="0">
              <a:spcBef>
                <a:spcPts val="0"/>
              </a:spcBef>
              <a:buNone/>
              <a:defRPr sz="1200"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sp>
        <p:nvSpPr>
          <p:cNvPr id="7207" name="Google Shape;7207;p4"/>
          <p:cNvSpPr txBox="1">
            <a:spLocks noGrp="1"/>
          </p:cNvSpPr>
          <p:nvPr>
            <p:ph type="ftr" idx="11"/>
          </p:nvPr>
        </p:nvSpPr>
        <p:spPr>
          <a:xfrm rot="-5400000">
            <a:off x="-242904" y="1451401"/>
            <a:ext cx="1784400" cy="1896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SzPts val="1400"/>
              <a:buNone/>
              <a:defRPr>
                <a:solidFill>
                  <a:schemeClr val="lt1"/>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208" name="Google Shape;7208;p4"/>
          <p:cNvSpPr>
            <a:spLocks noGrp="1"/>
          </p:cNvSpPr>
          <p:nvPr>
            <p:ph type="pic" idx="2"/>
          </p:nvPr>
        </p:nvSpPr>
        <p:spPr>
          <a:xfrm>
            <a:off x="1298448" y="1828800"/>
            <a:ext cx="3200400" cy="3200400"/>
          </a:xfrm>
          <a:prstGeom prst="ellipse">
            <a:avLst/>
          </a:prstGeom>
          <a:noFill/>
          <a:ln>
            <a:noFill/>
          </a:ln>
        </p:spPr>
      </p:sp>
      <p:cxnSp>
        <p:nvCxnSpPr>
          <p:cNvPr id="7209" name="Google Shape;7209;p4"/>
          <p:cNvCxnSpPr/>
          <p:nvPr/>
        </p:nvCxnSpPr>
        <p:spPr>
          <a:xfrm>
            <a:off x="649224" y="2667000"/>
            <a:ext cx="0" cy="3124200"/>
          </a:xfrm>
          <a:prstGeom prst="straightConnector1">
            <a:avLst/>
          </a:prstGeom>
          <a:noFill/>
          <a:ln w="12700" cap="flat" cmpd="sng">
            <a:solidFill>
              <a:schemeClr val="lt1"/>
            </a:solidFill>
            <a:prstDash val="solid"/>
            <a:miter lim="800000"/>
            <a:headEnd type="none" w="sm" len="sm"/>
            <a:tailEnd type="none" w="sm" len="sm"/>
          </a:ln>
        </p:spPr>
      </p:cxnSp>
      <p:cxnSp>
        <p:nvCxnSpPr>
          <p:cNvPr id="7210" name="Google Shape;7210;p4"/>
          <p:cNvCxnSpPr/>
          <p:nvPr/>
        </p:nvCxnSpPr>
        <p:spPr>
          <a:xfrm>
            <a:off x="5447344" y="2057400"/>
            <a:ext cx="411600" cy="0"/>
          </a:xfrm>
          <a:prstGeom prst="straightConnector1">
            <a:avLst/>
          </a:prstGeom>
          <a:noFill/>
          <a:ln w="88900" cap="flat" cmpd="sng">
            <a:solidFill>
              <a:schemeClr val="accent1"/>
            </a:solidFill>
            <a:prstDash val="solid"/>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2" type="obj">
  <p:cSld name="OBJECT">
    <p:spTree>
      <p:nvGrpSpPr>
        <p:cNvPr id="1" name="Shape 7211"/>
        <p:cNvGrpSpPr/>
        <p:nvPr/>
      </p:nvGrpSpPr>
      <p:grpSpPr>
        <a:xfrm>
          <a:off x="0" y="0"/>
          <a:ext cx="0" cy="0"/>
          <a:chOff x="0" y="0"/>
          <a:chExt cx="0" cy="0"/>
        </a:xfrm>
      </p:grpSpPr>
      <p:sp>
        <p:nvSpPr>
          <p:cNvPr id="7212" name="Google Shape;7212;p5"/>
          <p:cNvSpPr txBox="1">
            <a:spLocks noGrp="1"/>
          </p:cNvSpPr>
          <p:nvPr>
            <p:ph type="title"/>
          </p:nvPr>
        </p:nvSpPr>
        <p:spPr>
          <a:xfrm>
            <a:off x="1295399" y="609600"/>
            <a:ext cx="10058400" cy="914400"/>
          </a:xfrm>
          <a:prstGeom prst="rect">
            <a:avLst/>
          </a:prstGeom>
          <a:noFill/>
          <a:ln>
            <a:noFill/>
          </a:ln>
        </p:spPr>
        <p:txBody>
          <a:bodyPr spcFirstLastPara="1" wrap="square" lIns="0" tIns="0" rIns="0" bIns="0" anchor="t" anchorCtr="0">
            <a:noAutofit/>
          </a:bodyPr>
          <a:lstStyle>
            <a:lvl1pPr lvl="0" algn="l" rtl="0">
              <a:lnSpc>
                <a:spcPct val="90000"/>
              </a:lnSpc>
              <a:spcBef>
                <a:spcPts val="0"/>
              </a:spcBef>
              <a:spcAft>
                <a:spcPts val="0"/>
              </a:spcAft>
              <a:buClr>
                <a:schemeClr val="dk1"/>
              </a:buClr>
              <a:buSzPts val="4800"/>
              <a:buFont typeface="Arial"/>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213" name="Google Shape;7213;p5"/>
          <p:cNvSpPr txBox="1">
            <a:spLocks noGrp="1"/>
          </p:cNvSpPr>
          <p:nvPr>
            <p:ph type="body" idx="1"/>
          </p:nvPr>
        </p:nvSpPr>
        <p:spPr>
          <a:xfrm>
            <a:off x="1295400" y="1855945"/>
            <a:ext cx="9820800" cy="4352400"/>
          </a:xfrm>
          <a:prstGeom prst="rect">
            <a:avLst/>
          </a:prstGeom>
          <a:noFill/>
          <a:ln>
            <a:noFill/>
          </a:ln>
        </p:spPr>
        <p:txBody>
          <a:bodyPr spcFirstLastPara="1" wrap="square" lIns="0" tIns="0" rIns="0" bIns="0" anchor="t" anchorCtr="0">
            <a:noAutofit/>
          </a:bodyPr>
          <a:lstStyle>
            <a:lvl1pPr marL="457200" lvl="0" indent="-381000" algn="l" rtl="0">
              <a:lnSpc>
                <a:spcPct val="90000"/>
              </a:lnSpc>
              <a:spcBef>
                <a:spcPts val="1000"/>
              </a:spcBef>
              <a:spcAft>
                <a:spcPts val="0"/>
              </a:spcAft>
              <a:buClr>
                <a:schemeClr val="dk1"/>
              </a:buClr>
              <a:buSzPts val="2400"/>
              <a:buChar char="•"/>
              <a:defRPr/>
            </a:lvl1pPr>
            <a:lvl2pPr marL="914400" lvl="1" indent="-355600" algn="l" rtl="0">
              <a:lnSpc>
                <a:spcPct val="90000"/>
              </a:lnSpc>
              <a:spcBef>
                <a:spcPts val="500"/>
              </a:spcBef>
              <a:spcAft>
                <a:spcPts val="0"/>
              </a:spcAft>
              <a:buClr>
                <a:schemeClr val="dk1"/>
              </a:buClr>
              <a:buSzPts val="20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30200" algn="l" rtl="0">
              <a:lnSpc>
                <a:spcPct val="90000"/>
              </a:lnSpc>
              <a:spcBef>
                <a:spcPts val="500"/>
              </a:spcBef>
              <a:spcAft>
                <a:spcPts val="0"/>
              </a:spcAft>
              <a:buClr>
                <a:schemeClr val="dk1"/>
              </a:buClr>
              <a:buSzPts val="1600"/>
              <a:buChar char="•"/>
              <a:defRPr/>
            </a:lvl4pPr>
            <a:lvl5pPr marL="2286000" lvl="4" indent="-317500" algn="l" rtl="0">
              <a:lnSpc>
                <a:spcPct val="90000"/>
              </a:lnSpc>
              <a:spcBef>
                <a:spcPts val="500"/>
              </a:spcBef>
              <a:spcAft>
                <a:spcPts val="0"/>
              </a:spcAft>
              <a:buClr>
                <a:schemeClr val="dk1"/>
              </a:buClr>
              <a:buSzPts val="14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214" name="Google Shape;7214;p5"/>
          <p:cNvSpPr txBox="1"/>
          <p:nvPr/>
        </p:nvSpPr>
        <p:spPr>
          <a:xfrm>
            <a:off x="641838" y="5547946"/>
            <a:ext cx="1848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215" name="Google Shape;7215;p5"/>
          <p:cNvSpPr txBox="1">
            <a:spLocks noGrp="1"/>
          </p:cNvSpPr>
          <p:nvPr>
            <p:ph type="sldNum" idx="12"/>
          </p:nvPr>
        </p:nvSpPr>
        <p:spPr>
          <a:xfrm>
            <a:off x="420624" y="6019801"/>
            <a:ext cx="457200" cy="184200"/>
          </a:xfrm>
          <a:prstGeom prst="rect">
            <a:avLst/>
          </a:prstGeom>
          <a:noFill/>
          <a:ln>
            <a:noFill/>
          </a:ln>
        </p:spPr>
        <p:txBody>
          <a:bodyPr spcFirstLastPara="1" wrap="square" lIns="0" tIns="0" rIns="0" bIns="0" anchor="ctr" anchorCtr="0">
            <a:no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7216" name="Google Shape;7216;p5"/>
          <p:cNvSpPr txBox="1">
            <a:spLocks noGrp="1"/>
          </p:cNvSpPr>
          <p:nvPr>
            <p:ph type="ftr" idx="11"/>
          </p:nvPr>
        </p:nvSpPr>
        <p:spPr>
          <a:xfrm rot="-5400000">
            <a:off x="-242904" y="1451401"/>
            <a:ext cx="1784400" cy="1896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Seciton Header">
  <p:cSld name="Seciton Header">
    <p:bg>
      <p:bgPr>
        <a:solidFill>
          <a:schemeClr val="accent2"/>
        </a:solidFill>
        <a:effectLst/>
      </p:bgPr>
    </p:bg>
    <p:spTree>
      <p:nvGrpSpPr>
        <p:cNvPr id="1" name="Shape 7217"/>
        <p:cNvGrpSpPr/>
        <p:nvPr/>
      </p:nvGrpSpPr>
      <p:grpSpPr>
        <a:xfrm>
          <a:off x="0" y="0"/>
          <a:ext cx="0" cy="0"/>
          <a:chOff x="0" y="0"/>
          <a:chExt cx="0" cy="0"/>
        </a:xfrm>
      </p:grpSpPr>
      <p:sp>
        <p:nvSpPr>
          <p:cNvPr id="7218" name="Google Shape;7218;p6"/>
          <p:cNvSpPr>
            <a:spLocks noGrp="1"/>
          </p:cNvSpPr>
          <p:nvPr>
            <p:ph type="pic" idx="2"/>
          </p:nvPr>
        </p:nvSpPr>
        <p:spPr>
          <a:xfrm>
            <a:off x="1527048" y="1481328"/>
            <a:ext cx="9144000" cy="3886200"/>
          </a:xfrm>
          <a:prstGeom prst="rect">
            <a:avLst/>
          </a:prstGeom>
          <a:noFill/>
          <a:ln>
            <a:noFill/>
          </a:ln>
        </p:spPr>
      </p:sp>
      <p:sp>
        <p:nvSpPr>
          <p:cNvPr id="7219" name="Google Shape;7219;p6"/>
          <p:cNvSpPr txBox="1">
            <a:spLocks noGrp="1"/>
          </p:cNvSpPr>
          <p:nvPr>
            <p:ph type="title"/>
          </p:nvPr>
        </p:nvSpPr>
        <p:spPr>
          <a:xfrm>
            <a:off x="2040636" y="3200400"/>
            <a:ext cx="8110800" cy="457200"/>
          </a:xfrm>
          <a:prstGeom prst="rect">
            <a:avLst/>
          </a:prstGeom>
          <a:noFill/>
          <a:ln>
            <a:noFill/>
          </a:ln>
        </p:spPr>
        <p:txBody>
          <a:bodyPr spcFirstLastPara="1" wrap="square" lIns="0" tIns="0" rIns="0" bIns="0" anchor="ctr" anchorCtr="0">
            <a:noAutofit/>
          </a:bodyPr>
          <a:lstStyle>
            <a:lvl1pPr lvl="0" algn="ctr" rtl="0">
              <a:lnSpc>
                <a:spcPct val="90000"/>
              </a:lnSpc>
              <a:spcBef>
                <a:spcPts val="0"/>
              </a:spcBef>
              <a:spcAft>
                <a:spcPts val="0"/>
              </a:spcAft>
              <a:buClr>
                <a:schemeClr val="dk1"/>
              </a:buClr>
              <a:buSzPts val="4800"/>
              <a:buFont typeface="Arial"/>
              <a:buNone/>
              <a:defRPr sz="48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220" name="Google Shape;7220;p6"/>
          <p:cNvSpPr txBox="1">
            <a:spLocks noGrp="1"/>
          </p:cNvSpPr>
          <p:nvPr>
            <p:ph type="body" idx="1"/>
          </p:nvPr>
        </p:nvSpPr>
        <p:spPr>
          <a:xfrm>
            <a:off x="8046720" y="4745736"/>
            <a:ext cx="1389900" cy="1280100"/>
          </a:xfrm>
          <a:prstGeom prst="rect">
            <a:avLst/>
          </a:prstGeom>
          <a:noFill/>
          <a:ln>
            <a:noFill/>
          </a:ln>
        </p:spPr>
        <p:txBody>
          <a:bodyPr spcFirstLastPara="1" wrap="square" lIns="0" tIns="0" rIns="0" bIns="0" anchor="t" anchorCtr="0">
            <a:noAutofit/>
          </a:bodyPr>
          <a:lstStyle>
            <a:lvl1pPr marL="457200" lvl="0" indent="-228600" algn="l" rtl="0">
              <a:lnSpc>
                <a:spcPct val="90000"/>
              </a:lnSpc>
              <a:spcBef>
                <a:spcPts val="1000"/>
              </a:spcBef>
              <a:spcAft>
                <a:spcPts val="0"/>
              </a:spcAft>
              <a:buClr>
                <a:schemeClr val="dk1"/>
              </a:buClr>
              <a:buSzPts val="2400"/>
              <a:buNone/>
              <a:defRPr sz="2400" cap="none">
                <a:solidFill>
                  <a:schemeClr val="dk1"/>
                </a:solidFill>
              </a:defRPr>
            </a:lvl1pPr>
            <a:lvl2pPr marL="914400" lvl="1" indent="-228600" algn="l" rtl="0">
              <a:lnSpc>
                <a:spcPct val="90000"/>
              </a:lnSpc>
              <a:spcBef>
                <a:spcPts val="500"/>
              </a:spcBef>
              <a:spcAft>
                <a:spcPts val="0"/>
              </a:spcAft>
              <a:buClr>
                <a:srgbClr val="888888"/>
              </a:buClr>
              <a:buSzPts val="2000"/>
              <a:buNone/>
              <a:defRPr sz="2000">
                <a:solidFill>
                  <a:srgbClr val="888888"/>
                </a:solidFill>
              </a:defRPr>
            </a:lvl2pPr>
            <a:lvl3pPr marL="1371600" lvl="2" indent="-228600" algn="l" rtl="0">
              <a:lnSpc>
                <a:spcPct val="90000"/>
              </a:lnSpc>
              <a:spcBef>
                <a:spcPts val="500"/>
              </a:spcBef>
              <a:spcAft>
                <a:spcPts val="0"/>
              </a:spcAft>
              <a:buClr>
                <a:srgbClr val="888888"/>
              </a:buClr>
              <a:buSzPts val="1800"/>
              <a:buNone/>
              <a:defRPr sz="1800">
                <a:solidFill>
                  <a:srgbClr val="888888"/>
                </a:solidFill>
              </a:defRPr>
            </a:lvl3pPr>
            <a:lvl4pPr marL="1828800" lvl="3" indent="-228600" algn="l" rtl="0">
              <a:lnSpc>
                <a:spcPct val="90000"/>
              </a:lnSpc>
              <a:spcBef>
                <a:spcPts val="500"/>
              </a:spcBef>
              <a:spcAft>
                <a:spcPts val="0"/>
              </a:spcAft>
              <a:buClr>
                <a:srgbClr val="888888"/>
              </a:buClr>
              <a:buSzPts val="1600"/>
              <a:buNone/>
              <a:defRPr sz="1600">
                <a:solidFill>
                  <a:srgbClr val="888888"/>
                </a:solidFill>
              </a:defRPr>
            </a:lvl4pPr>
            <a:lvl5pPr marL="2286000" lvl="4" indent="-228600" algn="l" rtl="0">
              <a:lnSpc>
                <a:spcPct val="90000"/>
              </a:lnSpc>
              <a:spcBef>
                <a:spcPts val="500"/>
              </a:spcBef>
              <a:spcAft>
                <a:spcPts val="0"/>
              </a:spcAft>
              <a:buClr>
                <a:srgbClr val="888888"/>
              </a:buClr>
              <a:buSzPts val="1600"/>
              <a:buNone/>
              <a:defRPr sz="1600">
                <a:solidFill>
                  <a:srgbClr val="888888"/>
                </a:solidFill>
              </a:defRPr>
            </a:lvl5pPr>
            <a:lvl6pPr marL="2743200" lvl="5" indent="-228600" algn="l" rtl="0">
              <a:lnSpc>
                <a:spcPct val="90000"/>
              </a:lnSpc>
              <a:spcBef>
                <a:spcPts val="500"/>
              </a:spcBef>
              <a:spcAft>
                <a:spcPts val="0"/>
              </a:spcAft>
              <a:buClr>
                <a:srgbClr val="888888"/>
              </a:buClr>
              <a:buSzPts val="1600"/>
              <a:buNone/>
              <a:defRPr sz="1600">
                <a:solidFill>
                  <a:srgbClr val="888888"/>
                </a:solidFill>
              </a:defRPr>
            </a:lvl6pPr>
            <a:lvl7pPr marL="3200400" lvl="6" indent="-228600" algn="l" rtl="0">
              <a:lnSpc>
                <a:spcPct val="90000"/>
              </a:lnSpc>
              <a:spcBef>
                <a:spcPts val="500"/>
              </a:spcBef>
              <a:spcAft>
                <a:spcPts val="0"/>
              </a:spcAft>
              <a:buClr>
                <a:srgbClr val="888888"/>
              </a:buClr>
              <a:buSzPts val="1600"/>
              <a:buNone/>
              <a:defRPr sz="1600">
                <a:solidFill>
                  <a:srgbClr val="888888"/>
                </a:solidFill>
              </a:defRPr>
            </a:lvl7pPr>
            <a:lvl8pPr marL="3657600" lvl="7" indent="-228600" algn="l" rtl="0">
              <a:lnSpc>
                <a:spcPct val="90000"/>
              </a:lnSpc>
              <a:spcBef>
                <a:spcPts val="500"/>
              </a:spcBef>
              <a:spcAft>
                <a:spcPts val="0"/>
              </a:spcAft>
              <a:buClr>
                <a:srgbClr val="888888"/>
              </a:buClr>
              <a:buSzPts val="1600"/>
              <a:buNone/>
              <a:defRPr sz="1600">
                <a:solidFill>
                  <a:srgbClr val="888888"/>
                </a:solidFill>
              </a:defRPr>
            </a:lvl8pPr>
            <a:lvl9pPr marL="4114800" lvl="8" indent="-228600" algn="l" rtl="0">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221" name="Google Shape;7221;p6"/>
          <p:cNvSpPr/>
          <p:nvPr/>
        </p:nvSpPr>
        <p:spPr>
          <a:xfrm>
            <a:off x="8048624" y="4293195"/>
            <a:ext cx="409500" cy="882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7222"/>
        <p:cNvGrpSpPr/>
        <p:nvPr/>
      </p:nvGrpSpPr>
      <p:grpSpPr>
        <a:xfrm>
          <a:off x="0" y="0"/>
          <a:ext cx="0" cy="0"/>
          <a:chOff x="0" y="0"/>
          <a:chExt cx="0" cy="0"/>
        </a:xfrm>
      </p:grpSpPr>
      <p:sp>
        <p:nvSpPr>
          <p:cNvPr id="7223" name="Google Shape;7223;p7"/>
          <p:cNvSpPr>
            <a:spLocks noGrp="1"/>
          </p:cNvSpPr>
          <p:nvPr>
            <p:ph type="pic" idx="2"/>
          </p:nvPr>
        </p:nvSpPr>
        <p:spPr>
          <a:xfrm>
            <a:off x="0" y="0"/>
            <a:ext cx="6656700" cy="6858000"/>
          </a:xfrm>
          <a:prstGeom prst="rect">
            <a:avLst/>
          </a:prstGeom>
          <a:noFill/>
          <a:ln>
            <a:noFill/>
          </a:ln>
        </p:spPr>
      </p:sp>
      <p:sp>
        <p:nvSpPr>
          <p:cNvPr id="7224" name="Google Shape;7224;p7"/>
          <p:cNvSpPr txBox="1">
            <a:spLocks noGrp="1"/>
          </p:cNvSpPr>
          <p:nvPr>
            <p:ph type="title"/>
          </p:nvPr>
        </p:nvSpPr>
        <p:spPr>
          <a:xfrm>
            <a:off x="1298448" y="609600"/>
            <a:ext cx="6656700" cy="530400"/>
          </a:xfrm>
          <a:prstGeom prst="rect">
            <a:avLst/>
          </a:prstGeom>
          <a:noFill/>
          <a:ln>
            <a:noFill/>
          </a:ln>
        </p:spPr>
        <p:txBody>
          <a:bodyPr spcFirstLastPara="1" wrap="square" lIns="0" tIns="0" rIns="0" bIns="0" anchor="t" anchorCtr="0">
            <a:no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225" name="Google Shape;7225;p7"/>
          <p:cNvSpPr txBox="1">
            <a:spLocks noGrp="1"/>
          </p:cNvSpPr>
          <p:nvPr>
            <p:ph type="body" idx="1"/>
          </p:nvPr>
        </p:nvSpPr>
        <p:spPr>
          <a:xfrm>
            <a:off x="1298448" y="2209800"/>
            <a:ext cx="4495800" cy="4648200"/>
          </a:xfrm>
          <a:prstGeom prst="rect">
            <a:avLst/>
          </a:prstGeom>
          <a:solidFill>
            <a:schemeClr val="accent4"/>
          </a:solidFill>
          <a:ln>
            <a:noFill/>
          </a:ln>
        </p:spPr>
        <p:txBody>
          <a:bodyPr spcFirstLastPara="1" wrap="square" lIns="310875" tIns="365750" rIns="274300" bIns="0" anchor="t" anchorCtr="0">
            <a:noAutofit/>
          </a:bodyPr>
          <a:lstStyle>
            <a:lvl1pPr marL="457200" lvl="0" indent="-228600" algn="l" rtl="0">
              <a:lnSpc>
                <a:spcPct val="120000"/>
              </a:lnSpc>
              <a:spcBef>
                <a:spcPts val="1000"/>
              </a:spcBef>
              <a:spcAft>
                <a:spcPts val="0"/>
              </a:spcAft>
              <a:buClr>
                <a:schemeClr val="dk1"/>
              </a:buClr>
              <a:buSzPts val="2000"/>
              <a:buNone/>
              <a:defRPr sz="2000" b="0" i="0" cap="none">
                <a:latin typeface="Arial"/>
                <a:ea typeface="Arial"/>
                <a:cs typeface="Arial"/>
                <a:sym typeface="Aria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7226" name="Google Shape;7226;p7"/>
          <p:cNvSpPr txBox="1">
            <a:spLocks noGrp="1"/>
          </p:cNvSpPr>
          <p:nvPr>
            <p:ph type="body" idx="3"/>
          </p:nvPr>
        </p:nvSpPr>
        <p:spPr>
          <a:xfrm>
            <a:off x="1618488" y="3630168"/>
            <a:ext cx="3886200" cy="2514600"/>
          </a:xfrm>
          <a:prstGeom prst="rect">
            <a:avLst/>
          </a:prstGeom>
          <a:noFill/>
          <a:ln>
            <a:noFill/>
          </a:ln>
        </p:spPr>
        <p:txBody>
          <a:bodyPr spcFirstLastPara="1" wrap="square" lIns="0" tIns="0" rIns="0" bIns="0" anchor="t" anchorCtr="0">
            <a:noAutofit/>
          </a:bodyPr>
          <a:lstStyle>
            <a:lvl1pPr marL="457200" lvl="0" indent="-228600" algn="l" rtl="0">
              <a:lnSpc>
                <a:spcPct val="90000"/>
              </a:lnSpc>
              <a:spcBef>
                <a:spcPts val="1000"/>
              </a:spcBef>
              <a:spcAft>
                <a:spcPts val="0"/>
              </a:spcAft>
              <a:buClr>
                <a:schemeClr val="dk1"/>
              </a:buClr>
              <a:buSzPts val="1400"/>
              <a:buNone/>
              <a:defRPr sz="1400"/>
            </a:lvl1pPr>
            <a:lvl2pPr marL="914400" lvl="1" indent="-317500" algn="l" rtl="0">
              <a:lnSpc>
                <a:spcPct val="90000"/>
              </a:lnSpc>
              <a:spcBef>
                <a:spcPts val="500"/>
              </a:spcBef>
              <a:spcAft>
                <a:spcPts val="0"/>
              </a:spcAft>
              <a:buClr>
                <a:schemeClr val="dk1"/>
              </a:buClr>
              <a:buSzPts val="1400"/>
              <a:buChar char="•"/>
              <a:defRPr sz="1400"/>
            </a:lvl2pPr>
            <a:lvl3pPr marL="1371600" lvl="2" indent="-317500" algn="l" rtl="0">
              <a:lnSpc>
                <a:spcPct val="90000"/>
              </a:lnSpc>
              <a:spcBef>
                <a:spcPts val="500"/>
              </a:spcBef>
              <a:spcAft>
                <a:spcPts val="0"/>
              </a:spcAft>
              <a:buClr>
                <a:schemeClr val="dk1"/>
              </a:buClr>
              <a:buSzPts val="1400"/>
              <a:buChar char="•"/>
              <a:defRPr sz="1400"/>
            </a:lvl3pPr>
            <a:lvl4pPr marL="1828800" lvl="3" indent="-317500" algn="l" rtl="0">
              <a:lnSpc>
                <a:spcPct val="90000"/>
              </a:lnSpc>
              <a:spcBef>
                <a:spcPts val="500"/>
              </a:spcBef>
              <a:spcAft>
                <a:spcPts val="0"/>
              </a:spcAft>
              <a:buClr>
                <a:schemeClr val="dk1"/>
              </a:buClr>
              <a:buSzPts val="1400"/>
              <a:buChar char="•"/>
              <a:defRPr sz="1400"/>
            </a:lvl4pPr>
            <a:lvl5pPr marL="2286000" lvl="4" indent="-317500" algn="l" rtl="0">
              <a:lnSpc>
                <a:spcPct val="90000"/>
              </a:lnSpc>
              <a:spcBef>
                <a:spcPts val="500"/>
              </a:spcBef>
              <a:spcAft>
                <a:spcPts val="0"/>
              </a:spcAft>
              <a:buClr>
                <a:schemeClr val="dk1"/>
              </a:buClr>
              <a:buSzPts val="1400"/>
              <a:buChar char="•"/>
              <a:defRPr sz="1400"/>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227" name="Google Shape;7227;p7"/>
          <p:cNvSpPr txBox="1">
            <a:spLocks noGrp="1"/>
          </p:cNvSpPr>
          <p:nvPr>
            <p:ph type="body" idx="4"/>
          </p:nvPr>
        </p:nvSpPr>
        <p:spPr>
          <a:xfrm>
            <a:off x="6705600" y="2209800"/>
            <a:ext cx="4495800" cy="4648200"/>
          </a:xfrm>
          <a:prstGeom prst="rect">
            <a:avLst/>
          </a:prstGeom>
          <a:solidFill>
            <a:schemeClr val="accent4"/>
          </a:solidFill>
          <a:ln>
            <a:noFill/>
          </a:ln>
        </p:spPr>
        <p:txBody>
          <a:bodyPr spcFirstLastPara="1" wrap="square" lIns="310875" tIns="365750" rIns="274300" bIns="0" anchor="t" anchorCtr="0">
            <a:noAutofit/>
          </a:bodyPr>
          <a:lstStyle>
            <a:lvl1pPr marL="457200" lvl="0" indent="-228600" algn="l" rtl="0">
              <a:lnSpc>
                <a:spcPct val="120000"/>
              </a:lnSpc>
              <a:spcBef>
                <a:spcPts val="1000"/>
              </a:spcBef>
              <a:spcAft>
                <a:spcPts val="0"/>
              </a:spcAft>
              <a:buClr>
                <a:schemeClr val="dk1"/>
              </a:buClr>
              <a:buSzPts val="2000"/>
              <a:buNone/>
              <a:defRPr sz="2000" b="0" i="0" cap="none">
                <a:latin typeface="Arial"/>
                <a:ea typeface="Arial"/>
                <a:cs typeface="Arial"/>
                <a:sym typeface="Arial"/>
              </a:defRPr>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7228" name="Google Shape;7228;p7"/>
          <p:cNvSpPr txBox="1">
            <a:spLocks noGrp="1"/>
          </p:cNvSpPr>
          <p:nvPr>
            <p:ph type="body" idx="5"/>
          </p:nvPr>
        </p:nvSpPr>
        <p:spPr>
          <a:xfrm>
            <a:off x="7013448" y="3630168"/>
            <a:ext cx="3886200" cy="2514600"/>
          </a:xfrm>
          <a:prstGeom prst="rect">
            <a:avLst/>
          </a:prstGeom>
          <a:noFill/>
          <a:ln>
            <a:noFill/>
          </a:ln>
        </p:spPr>
        <p:txBody>
          <a:bodyPr spcFirstLastPara="1" wrap="square" lIns="0" tIns="0" rIns="0" bIns="0" anchor="t" anchorCtr="0">
            <a:noAutofit/>
          </a:bodyPr>
          <a:lstStyle>
            <a:lvl1pPr marL="457200" lvl="0" indent="-228600" algn="l" rtl="0">
              <a:lnSpc>
                <a:spcPct val="90000"/>
              </a:lnSpc>
              <a:spcBef>
                <a:spcPts val="1000"/>
              </a:spcBef>
              <a:spcAft>
                <a:spcPts val="0"/>
              </a:spcAft>
              <a:buClr>
                <a:schemeClr val="dk1"/>
              </a:buClr>
              <a:buSzPts val="1400"/>
              <a:buNone/>
              <a:defRPr sz="1400"/>
            </a:lvl1pPr>
            <a:lvl2pPr marL="914400" lvl="1" indent="-317500" algn="l" rtl="0">
              <a:lnSpc>
                <a:spcPct val="90000"/>
              </a:lnSpc>
              <a:spcBef>
                <a:spcPts val="500"/>
              </a:spcBef>
              <a:spcAft>
                <a:spcPts val="0"/>
              </a:spcAft>
              <a:buClr>
                <a:schemeClr val="dk1"/>
              </a:buClr>
              <a:buSzPts val="1400"/>
              <a:buChar char="•"/>
              <a:defRPr sz="1400"/>
            </a:lvl2pPr>
            <a:lvl3pPr marL="1371600" lvl="2" indent="-317500" algn="l" rtl="0">
              <a:lnSpc>
                <a:spcPct val="90000"/>
              </a:lnSpc>
              <a:spcBef>
                <a:spcPts val="500"/>
              </a:spcBef>
              <a:spcAft>
                <a:spcPts val="0"/>
              </a:spcAft>
              <a:buClr>
                <a:schemeClr val="dk1"/>
              </a:buClr>
              <a:buSzPts val="1400"/>
              <a:buChar char="•"/>
              <a:defRPr sz="1400"/>
            </a:lvl3pPr>
            <a:lvl4pPr marL="1828800" lvl="3" indent="-317500" algn="l" rtl="0">
              <a:lnSpc>
                <a:spcPct val="90000"/>
              </a:lnSpc>
              <a:spcBef>
                <a:spcPts val="500"/>
              </a:spcBef>
              <a:spcAft>
                <a:spcPts val="0"/>
              </a:spcAft>
              <a:buClr>
                <a:schemeClr val="dk1"/>
              </a:buClr>
              <a:buSzPts val="1400"/>
              <a:buChar char="•"/>
              <a:defRPr sz="1400"/>
            </a:lvl4pPr>
            <a:lvl5pPr marL="2286000" lvl="4" indent="-317500" algn="l" rtl="0">
              <a:lnSpc>
                <a:spcPct val="90000"/>
              </a:lnSpc>
              <a:spcBef>
                <a:spcPts val="500"/>
              </a:spcBef>
              <a:spcAft>
                <a:spcPts val="0"/>
              </a:spcAft>
              <a:buClr>
                <a:schemeClr val="dk1"/>
              </a:buClr>
              <a:buSzPts val="1400"/>
              <a:buChar char="•"/>
              <a:defRPr sz="1400"/>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229" name="Google Shape;7229;p7"/>
          <p:cNvSpPr txBox="1">
            <a:spLocks noGrp="1"/>
          </p:cNvSpPr>
          <p:nvPr>
            <p:ph type="sldNum" idx="12"/>
          </p:nvPr>
        </p:nvSpPr>
        <p:spPr>
          <a:xfrm>
            <a:off x="420624" y="6019801"/>
            <a:ext cx="457200" cy="184200"/>
          </a:xfrm>
          <a:prstGeom prst="rect">
            <a:avLst/>
          </a:prstGeom>
          <a:noFill/>
          <a:ln>
            <a:noFill/>
          </a:ln>
        </p:spPr>
        <p:txBody>
          <a:bodyPr spcFirstLastPara="1" wrap="square" lIns="0" tIns="0" rIns="0" bIns="0" anchor="ctr" anchorCtr="0">
            <a:no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7230" name="Google Shape;7230;p7"/>
          <p:cNvSpPr txBox="1">
            <a:spLocks noGrp="1"/>
          </p:cNvSpPr>
          <p:nvPr>
            <p:ph type="ftr" idx="11"/>
          </p:nvPr>
        </p:nvSpPr>
        <p:spPr>
          <a:xfrm rot="-5400000">
            <a:off x="-242904" y="1451401"/>
            <a:ext cx="1784400" cy="1896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231" name="Google Shape;7231;p7"/>
          <p:cNvSpPr/>
          <p:nvPr/>
        </p:nvSpPr>
        <p:spPr>
          <a:xfrm>
            <a:off x="1295400" y="1492377"/>
            <a:ext cx="409500" cy="882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Closing">
  <p:cSld name="Closing">
    <p:spTree>
      <p:nvGrpSpPr>
        <p:cNvPr id="1" name="Shape 7232"/>
        <p:cNvGrpSpPr/>
        <p:nvPr/>
      </p:nvGrpSpPr>
      <p:grpSpPr>
        <a:xfrm>
          <a:off x="0" y="0"/>
          <a:ext cx="0" cy="0"/>
          <a:chOff x="0" y="0"/>
          <a:chExt cx="0" cy="0"/>
        </a:xfrm>
      </p:grpSpPr>
      <p:sp>
        <p:nvSpPr>
          <p:cNvPr id="7233" name="Google Shape;7233;p8"/>
          <p:cNvSpPr>
            <a:spLocks noGrp="1"/>
          </p:cNvSpPr>
          <p:nvPr>
            <p:ph type="pic" idx="2"/>
          </p:nvPr>
        </p:nvSpPr>
        <p:spPr>
          <a:xfrm>
            <a:off x="0" y="1"/>
            <a:ext cx="12192000" cy="6858000"/>
          </a:xfrm>
          <a:prstGeom prst="rect">
            <a:avLst/>
          </a:prstGeom>
          <a:noFill/>
          <a:ln>
            <a:noFill/>
          </a:ln>
        </p:spPr>
      </p:sp>
      <p:sp>
        <p:nvSpPr>
          <p:cNvPr id="7234" name="Google Shape;7234;p8"/>
          <p:cNvSpPr txBox="1">
            <a:spLocks noGrp="1"/>
          </p:cNvSpPr>
          <p:nvPr>
            <p:ph type="title"/>
          </p:nvPr>
        </p:nvSpPr>
        <p:spPr>
          <a:xfrm>
            <a:off x="1535715" y="1485302"/>
            <a:ext cx="9120600" cy="3887400"/>
          </a:xfrm>
          <a:prstGeom prst="rect">
            <a:avLst/>
          </a:prstGeom>
          <a:solidFill>
            <a:srgbClr val="E9F5FB"/>
          </a:solidFill>
          <a:ln>
            <a:noFill/>
          </a:ln>
        </p:spPr>
        <p:txBody>
          <a:bodyPr spcFirstLastPara="1" wrap="square" lIns="0" tIns="0" rIns="0" bIns="1097275" anchor="b" anchorCtr="0">
            <a:noAutofit/>
          </a:bodyPr>
          <a:lstStyle>
            <a:lvl1pPr lvl="0" algn="ctr" rtl="0">
              <a:lnSpc>
                <a:spcPct val="90000"/>
              </a:lnSpc>
              <a:spcBef>
                <a:spcPts val="0"/>
              </a:spcBef>
              <a:spcAft>
                <a:spcPts val="0"/>
              </a:spcAft>
              <a:buClr>
                <a:schemeClr val="dk1"/>
              </a:buClr>
              <a:buSzPts val="4800"/>
              <a:buFont typeface="Arial"/>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235" name="Google Shape;7235;p8"/>
          <p:cNvSpPr>
            <a:spLocks noGrp="1"/>
          </p:cNvSpPr>
          <p:nvPr>
            <p:ph type="pic" idx="3"/>
          </p:nvPr>
        </p:nvSpPr>
        <p:spPr>
          <a:xfrm>
            <a:off x="4953000" y="612648"/>
            <a:ext cx="2286000" cy="2286000"/>
          </a:xfrm>
          <a:prstGeom prst="ellipse">
            <a:avLst/>
          </a:prstGeom>
          <a:noFill/>
          <a:ln>
            <a:noFill/>
          </a:ln>
        </p:spPr>
      </p:sp>
      <p:sp>
        <p:nvSpPr>
          <p:cNvPr id="7236" name="Google Shape;7236;p8"/>
          <p:cNvSpPr txBox="1">
            <a:spLocks noGrp="1"/>
          </p:cNvSpPr>
          <p:nvPr>
            <p:ph type="body" idx="1"/>
          </p:nvPr>
        </p:nvSpPr>
        <p:spPr>
          <a:xfrm>
            <a:off x="1572768" y="5751576"/>
            <a:ext cx="9116700" cy="722400"/>
          </a:xfrm>
          <a:prstGeom prst="rect">
            <a:avLst/>
          </a:prstGeom>
          <a:noFill/>
          <a:ln>
            <a:noFill/>
          </a:ln>
        </p:spPr>
        <p:txBody>
          <a:bodyPr spcFirstLastPara="1" wrap="square" lIns="0" tIns="0" rIns="0" bIns="0" anchor="ctr" anchorCtr="0">
            <a:noAutofit/>
          </a:bodyPr>
          <a:lstStyle>
            <a:lvl1pPr marL="457200" lvl="0" indent="-228600" algn="ctr" rtl="0">
              <a:lnSpc>
                <a:spcPct val="90000"/>
              </a:lnSpc>
              <a:spcBef>
                <a:spcPts val="1000"/>
              </a:spcBef>
              <a:spcAft>
                <a:spcPts val="0"/>
              </a:spcAft>
              <a:buClr>
                <a:schemeClr val="dk1"/>
              </a:buClr>
              <a:buSzPts val="2000"/>
              <a:buNone/>
              <a:defRPr sz="2000" cap="none"/>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237" name="Google Shape;7237;p8"/>
          <p:cNvSpPr/>
          <p:nvPr/>
        </p:nvSpPr>
        <p:spPr>
          <a:xfrm>
            <a:off x="5890260" y="4496652"/>
            <a:ext cx="409500" cy="882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content 3">
  <p:cSld name="Title and content 3">
    <p:spTree>
      <p:nvGrpSpPr>
        <p:cNvPr id="1" name="Shape 7241"/>
        <p:cNvGrpSpPr/>
        <p:nvPr/>
      </p:nvGrpSpPr>
      <p:grpSpPr>
        <a:xfrm>
          <a:off x="0" y="0"/>
          <a:ext cx="0" cy="0"/>
          <a:chOff x="0" y="0"/>
          <a:chExt cx="0" cy="0"/>
        </a:xfrm>
      </p:grpSpPr>
      <p:sp>
        <p:nvSpPr>
          <p:cNvPr id="7242" name="Google Shape;7242;p10"/>
          <p:cNvSpPr txBox="1">
            <a:spLocks noGrp="1"/>
          </p:cNvSpPr>
          <p:nvPr>
            <p:ph type="title"/>
          </p:nvPr>
        </p:nvSpPr>
        <p:spPr>
          <a:xfrm>
            <a:off x="1188720" y="609600"/>
            <a:ext cx="9829800" cy="914400"/>
          </a:xfrm>
          <a:prstGeom prst="rect">
            <a:avLst/>
          </a:prstGeom>
          <a:noFill/>
          <a:ln>
            <a:noFill/>
          </a:ln>
        </p:spPr>
        <p:txBody>
          <a:bodyPr spcFirstLastPara="1" wrap="square" lIns="0" tIns="0" rIns="0" bIns="0" anchor="t" anchorCtr="0">
            <a:noAutofit/>
          </a:bodyPr>
          <a:lstStyle>
            <a:lvl1pPr lvl="0" algn="ctr" rtl="0">
              <a:lnSpc>
                <a:spcPct val="90000"/>
              </a:lnSpc>
              <a:spcBef>
                <a:spcPts val="0"/>
              </a:spcBef>
              <a:spcAft>
                <a:spcPts val="0"/>
              </a:spcAft>
              <a:buClr>
                <a:schemeClr val="dk1"/>
              </a:buClr>
              <a:buSzPts val="4800"/>
              <a:buFont typeface="Arial"/>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243" name="Google Shape;7243;p10"/>
          <p:cNvSpPr txBox="1">
            <a:spLocks noGrp="1"/>
          </p:cNvSpPr>
          <p:nvPr>
            <p:ph type="body" idx="1"/>
          </p:nvPr>
        </p:nvSpPr>
        <p:spPr>
          <a:xfrm>
            <a:off x="1188720" y="1746504"/>
            <a:ext cx="9829800" cy="4352400"/>
          </a:xfrm>
          <a:prstGeom prst="rect">
            <a:avLst/>
          </a:prstGeom>
          <a:noFill/>
          <a:ln>
            <a:noFill/>
          </a:ln>
        </p:spPr>
        <p:txBody>
          <a:bodyPr spcFirstLastPara="1" wrap="square" lIns="0" tIns="0" rIns="0" bIns="0" anchor="t" anchorCtr="0">
            <a:noAutofit/>
          </a:bodyPr>
          <a:lstStyle>
            <a:lvl1pPr marL="457200" lvl="0" indent="-381000" algn="l" rtl="0">
              <a:lnSpc>
                <a:spcPct val="90000"/>
              </a:lnSpc>
              <a:spcBef>
                <a:spcPts val="1000"/>
              </a:spcBef>
              <a:spcAft>
                <a:spcPts val="0"/>
              </a:spcAft>
              <a:buClr>
                <a:schemeClr val="dk1"/>
              </a:buClr>
              <a:buSzPts val="2400"/>
              <a:buChar char="•"/>
              <a:defRPr/>
            </a:lvl1pPr>
            <a:lvl2pPr marL="914400" lvl="1" indent="-355600" algn="l" rtl="0">
              <a:lnSpc>
                <a:spcPct val="90000"/>
              </a:lnSpc>
              <a:spcBef>
                <a:spcPts val="500"/>
              </a:spcBef>
              <a:spcAft>
                <a:spcPts val="0"/>
              </a:spcAft>
              <a:buClr>
                <a:schemeClr val="dk1"/>
              </a:buClr>
              <a:buSzPts val="20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30200" algn="l" rtl="0">
              <a:lnSpc>
                <a:spcPct val="90000"/>
              </a:lnSpc>
              <a:spcBef>
                <a:spcPts val="500"/>
              </a:spcBef>
              <a:spcAft>
                <a:spcPts val="0"/>
              </a:spcAft>
              <a:buClr>
                <a:schemeClr val="dk1"/>
              </a:buClr>
              <a:buSzPts val="1600"/>
              <a:buChar char="•"/>
              <a:defRPr/>
            </a:lvl4pPr>
            <a:lvl5pPr marL="2286000" lvl="4" indent="-317500" algn="l" rtl="0">
              <a:lnSpc>
                <a:spcPct val="90000"/>
              </a:lnSpc>
              <a:spcBef>
                <a:spcPts val="500"/>
              </a:spcBef>
              <a:spcAft>
                <a:spcPts val="0"/>
              </a:spcAft>
              <a:buClr>
                <a:schemeClr val="dk1"/>
              </a:buClr>
              <a:buSzPts val="14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244" name="Google Shape;7244;p10"/>
          <p:cNvSpPr txBox="1"/>
          <p:nvPr/>
        </p:nvSpPr>
        <p:spPr>
          <a:xfrm>
            <a:off x="641838" y="5547946"/>
            <a:ext cx="1848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245" name="Google Shape;7245;p10"/>
          <p:cNvSpPr txBox="1">
            <a:spLocks noGrp="1"/>
          </p:cNvSpPr>
          <p:nvPr>
            <p:ph type="sldNum" idx="12"/>
          </p:nvPr>
        </p:nvSpPr>
        <p:spPr>
          <a:xfrm>
            <a:off x="420624" y="6019801"/>
            <a:ext cx="457200" cy="184200"/>
          </a:xfrm>
          <a:prstGeom prst="rect">
            <a:avLst/>
          </a:prstGeom>
          <a:noFill/>
          <a:ln>
            <a:noFill/>
          </a:ln>
        </p:spPr>
        <p:txBody>
          <a:bodyPr spcFirstLastPara="1" wrap="square" lIns="0" tIns="0" rIns="0" bIns="0" anchor="ctr" anchorCtr="0">
            <a:no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7246" name="Google Shape;7246;p10"/>
          <p:cNvSpPr txBox="1">
            <a:spLocks noGrp="1"/>
          </p:cNvSpPr>
          <p:nvPr>
            <p:ph type="ftr" idx="11"/>
          </p:nvPr>
        </p:nvSpPr>
        <p:spPr>
          <a:xfrm rot="-5400000">
            <a:off x="-242904" y="1451401"/>
            <a:ext cx="1784400" cy="1896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7247"/>
        <p:cNvGrpSpPr/>
        <p:nvPr/>
      </p:nvGrpSpPr>
      <p:grpSpPr>
        <a:xfrm>
          <a:off x="0" y="0"/>
          <a:ext cx="0" cy="0"/>
          <a:chOff x="0" y="0"/>
          <a:chExt cx="0" cy="0"/>
        </a:xfrm>
      </p:grpSpPr>
      <p:sp>
        <p:nvSpPr>
          <p:cNvPr id="7248" name="Google Shape;7248;p11"/>
          <p:cNvSpPr txBox="1"/>
          <p:nvPr/>
        </p:nvSpPr>
        <p:spPr>
          <a:xfrm>
            <a:off x="641838" y="5547946"/>
            <a:ext cx="1848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249" name="Google Shape;7249;p11"/>
          <p:cNvSpPr txBox="1">
            <a:spLocks noGrp="1"/>
          </p:cNvSpPr>
          <p:nvPr>
            <p:ph type="sldNum" idx="12"/>
          </p:nvPr>
        </p:nvSpPr>
        <p:spPr>
          <a:xfrm>
            <a:off x="420624" y="6019801"/>
            <a:ext cx="457200" cy="184200"/>
          </a:xfrm>
          <a:prstGeom prst="rect">
            <a:avLst/>
          </a:prstGeom>
          <a:noFill/>
          <a:ln>
            <a:noFill/>
          </a:ln>
        </p:spPr>
        <p:txBody>
          <a:bodyPr spcFirstLastPara="1" wrap="square" lIns="0" tIns="0" rIns="0" bIns="0" anchor="ctr" anchorCtr="0">
            <a:no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7250" name="Google Shape;7250;p11"/>
          <p:cNvSpPr txBox="1">
            <a:spLocks noGrp="1"/>
          </p:cNvSpPr>
          <p:nvPr>
            <p:ph type="ftr" idx="11"/>
          </p:nvPr>
        </p:nvSpPr>
        <p:spPr>
          <a:xfrm rot="-5400000">
            <a:off x="-242904" y="1451401"/>
            <a:ext cx="1784400" cy="1896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251" name="Google Shape;7251;p11"/>
          <p:cNvSpPr>
            <a:spLocks noGrp="1"/>
          </p:cNvSpPr>
          <p:nvPr>
            <p:ph type="pic" idx="2"/>
          </p:nvPr>
        </p:nvSpPr>
        <p:spPr>
          <a:xfrm>
            <a:off x="5370576" y="658368"/>
            <a:ext cx="6821400" cy="3346800"/>
          </a:xfrm>
          <a:prstGeom prst="rect">
            <a:avLst/>
          </a:prstGeom>
          <a:noFill/>
          <a:ln>
            <a:noFill/>
          </a:ln>
        </p:spPr>
      </p:sp>
      <p:cxnSp>
        <p:nvCxnSpPr>
          <p:cNvPr id="7252" name="Google Shape;7252;p11"/>
          <p:cNvCxnSpPr/>
          <p:nvPr/>
        </p:nvCxnSpPr>
        <p:spPr>
          <a:xfrm>
            <a:off x="1819102" y="5548842"/>
            <a:ext cx="411600" cy="0"/>
          </a:xfrm>
          <a:prstGeom prst="straightConnector1">
            <a:avLst/>
          </a:prstGeom>
          <a:noFill/>
          <a:ln w="88900" cap="flat" cmpd="sng">
            <a:solidFill>
              <a:schemeClr val="accent1"/>
            </a:solidFill>
            <a:prstDash val="solid"/>
            <a:miter lim="800000"/>
            <a:headEnd type="none" w="sm" len="sm"/>
            <a:tailEnd type="none" w="sm" len="sm"/>
          </a:ln>
        </p:spPr>
      </p:cxnSp>
      <p:sp>
        <p:nvSpPr>
          <p:cNvPr id="7253" name="Google Shape;7253;p11"/>
          <p:cNvSpPr txBox="1">
            <a:spLocks noGrp="1"/>
          </p:cNvSpPr>
          <p:nvPr>
            <p:ph type="subTitle" idx="1"/>
          </p:nvPr>
        </p:nvSpPr>
        <p:spPr>
          <a:xfrm>
            <a:off x="1819656" y="5943600"/>
            <a:ext cx="4809600" cy="255900"/>
          </a:xfrm>
          <a:prstGeom prst="rect">
            <a:avLst/>
          </a:prstGeom>
          <a:noFill/>
          <a:ln>
            <a:noFill/>
          </a:ln>
        </p:spPr>
        <p:txBody>
          <a:bodyPr spcFirstLastPara="1" wrap="square" lIns="0" tIns="0" rIns="0" bIns="0" anchor="t" anchorCtr="0">
            <a:noAutofit/>
          </a:bodyPr>
          <a:lstStyle>
            <a:lvl1pPr lvl="0" algn="l" rtl="0">
              <a:lnSpc>
                <a:spcPct val="90000"/>
              </a:lnSpc>
              <a:spcBef>
                <a:spcPts val="1000"/>
              </a:spcBef>
              <a:spcAft>
                <a:spcPts val="0"/>
              </a:spcAft>
              <a:buClr>
                <a:schemeClr val="dk1"/>
              </a:buClr>
              <a:buSzPts val="2000"/>
              <a:buNone/>
              <a:defRPr sz="2000" cap="none">
                <a:latin typeface="Arial"/>
                <a:ea typeface="Arial"/>
                <a:cs typeface="Arial"/>
                <a:sym typeface="Arial"/>
              </a:defRPr>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7254" name="Google Shape;7254;p11"/>
          <p:cNvSpPr txBox="1">
            <a:spLocks noGrp="1"/>
          </p:cNvSpPr>
          <p:nvPr>
            <p:ph type="title"/>
          </p:nvPr>
        </p:nvSpPr>
        <p:spPr>
          <a:xfrm>
            <a:off x="1819656" y="2459736"/>
            <a:ext cx="5157300" cy="2670000"/>
          </a:xfrm>
          <a:prstGeom prst="rect">
            <a:avLst/>
          </a:prstGeom>
          <a:noFill/>
          <a:ln>
            <a:noFill/>
          </a:ln>
        </p:spPr>
        <p:txBody>
          <a:bodyPr spcFirstLastPara="1" wrap="square" lIns="0" tIns="0" rIns="0" bIns="0" anchor="b" anchorCtr="0">
            <a:noAutofit/>
          </a:bodyPr>
          <a:lstStyle>
            <a:lvl1pPr lvl="0" algn="l" rtl="0">
              <a:lnSpc>
                <a:spcPct val="144444"/>
              </a:lnSpc>
              <a:spcBef>
                <a:spcPts val="0"/>
              </a:spcBef>
              <a:spcAft>
                <a:spcPts val="0"/>
              </a:spcAft>
              <a:buClr>
                <a:schemeClr val="dk1"/>
              </a:buClr>
              <a:buSzPts val="3600"/>
              <a:buFont typeface="Arial"/>
              <a:buNone/>
              <a:defRPr sz="3600">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slideLayout" Target="../slideLayouts/slideLayout1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19" Type="http://schemas.openxmlformats.org/officeDocument/2006/relationships/theme" Target="../theme/theme1.xml"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179"/>
        <p:cNvGrpSpPr/>
        <p:nvPr/>
      </p:nvGrpSpPr>
      <p:grpSpPr>
        <a:xfrm>
          <a:off x="0" y="0"/>
          <a:ext cx="0" cy="0"/>
          <a:chOff x="0" y="0"/>
          <a:chExt cx="0" cy="0"/>
        </a:xfrm>
      </p:grpSpPr>
      <p:sp>
        <p:nvSpPr>
          <p:cNvPr id="7180" name="Google Shape;7180;p1"/>
          <p:cNvSpPr txBox="1">
            <a:spLocks noGrp="1"/>
          </p:cNvSpPr>
          <p:nvPr>
            <p:ph type="title"/>
          </p:nvPr>
        </p:nvSpPr>
        <p:spPr>
          <a:xfrm>
            <a:off x="1295400" y="609600"/>
            <a:ext cx="9822000" cy="1256100"/>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181" name="Google Shape;7181;p1"/>
          <p:cNvSpPr txBox="1">
            <a:spLocks noGrp="1"/>
          </p:cNvSpPr>
          <p:nvPr>
            <p:ph type="body" idx="1"/>
          </p:nvPr>
        </p:nvSpPr>
        <p:spPr>
          <a:xfrm>
            <a:off x="1295400" y="1855945"/>
            <a:ext cx="9822000" cy="4351200"/>
          </a:xfrm>
          <a:prstGeom prst="rect">
            <a:avLst/>
          </a:prstGeom>
          <a:noFill/>
          <a:ln>
            <a:noFill/>
          </a:ln>
        </p:spPr>
        <p:txBody>
          <a:bodyPr spcFirstLastPara="1" wrap="square" lIns="0" tIns="0" rIns="0" bIns="0" anchor="t" anchorCtr="0">
            <a:no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7182" name="Google Shape;7182;p1"/>
          <p:cNvSpPr txBox="1">
            <a:spLocks noGrp="1"/>
          </p:cNvSpPr>
          <p:nvPr>
            <p:ph type="sldNum" idx="12"/>
          </p:nvPr>
        </p:nvSpPr>
        <p:spPr>
          <a:xfrm>
            <a:off x="420624" y="6019801"/>
            <a:ext cx="457200" cy="184200"/>
          </a:xfrm>
          <a:prstGeom prst="rect">
            <a:avLst/>
          </a:prstGeom>
          <a:noFill/>
          <a:ln>
            <a:noFill/>
          </a:ln>
        </p:spPr>
        <p:txBody>
          <a:bodyPr spcFirstLastPara="1" wrap="square" lIns="0" tIns="0" rIns="0" bIns="0" anchor="ctr" anchorCtr="0">
            <a:noAutofit/>
          </a:bodyPr>
          <a:lstStyle>
            <a:lvl1pPr marL="0" marR="0" lvl="0" indent="0" algn="ctr" rtl="0">
              <a:spcBef>
                <a:spcPts val="0"/>
              </a:spcBef>
              <a:buNone/>
              <a:defRPr sz="1200" b="0" i="0" u="none" strike="noStrike" cap="none">
                <a:solidFill>
                  <a:schemeClr val="accent1"/>
                </a:solidFill>
                <a:latin typeface="Arial"/>
                <a:ea typeface="Arial"/>
                <a:cs typeface="Arial"/>
                <a:sym typeface="Arial"/>
              </a:defRPr>
            </a:lvl1pPr>
            <a:lvl2pPr marL="0" marR="0" lvl="1" indent="0" algn="ctr" rtl="0">
              <a:spcBef>
                <a:spcPts val="0"/>
              </a:spcBef>
              <a:buNone/>
              <a:defRPr sz="1200" b="0" i="0" u="none" strike="noStrike" cap="none">
                <a:solidFill>
                  <a:schemeClr val="accent1"/>
                </a:solidFill>
                <a:latin typeface="Arial"/>
                <a:ea typeface="Arial"/>
                <a:cs typeface="Arial"/>
                <a:sym typeface="Arial"/>
              </a:defRPr>
            </a:lvl2pPr>
            <a:lvl3pPr marL="0" marR="0" lvl="2" indent="0" algn="ctr" rtl="0">
              <a:spcBef>
                <a:spcPts val="0"/>
              </a:spcBef>
              <a:buNone/>
              <a:defRPr sz="1200" b="0" i="0" u="none" strike="noStrike" cap="none">
                <a:solidFill>
                  <a:schemeClr val="accent1"/>
                </a:solidFill>
                <a:latin typeface="Arial"/>
                <a:ea typeface="Arial"/>
                <a:cs typeface="Arial"/>
                <a:sym typeface="Arial"/>
              </a:defRPr>
            </a:lvl3pPr>
            <a:lvl4pPr marL="0" marR="0" lvl="3" indent="0" algn="ctr" rtl="0">
              <a:spcBef>
                <a:spcPts val="0"/>
              </a:spcBef>
              <a:buNone/>
              <a:defRPr sz="1200" b="0" i="0" u="none" strike="noStrike" cap="none">
                <a:solidFill>
                  <a:schemeClr val="accent1"/>
                </a:solidFill>
                <a:latin typeface="Arial"/>
                <a:ea typeface="Arial"/>
                <a:cs typeface="Arial"/>
                <a:sym typeface="Arial"/>
              </a:defRPr>
            </a:lvl4pPr>
            <a:lvl5pPr marL="0" marR="0" lvl="4" indent="0" algn="ctr" rtl="0">
              <a:spcBef>
                <a:spcPts val="0"/>
              </a:spcBef>
              <a:buNone/>
              <a:defRPr sz="1200" b="0" i="0" u="none" strike="noStrike" cap="none">
                <a:solidFill>
                  <a:schemeClr val="accent1"/>
                </a:solidFill>
                <a:latin typeface="Arial"/>
                <a:ea typeface="Arial"/>
                <a:cs typeface="Arial"/>
                <a:sym typeface="Arial"/>
              </a:defRPr>
            </a:lvl5pPr>
            <a:lvl6pPr marL="0" marR="0" lvl="5" indent="0" algn="ctr" rtl="0">
              <a:spcBef>
                <a:spcPts val="0"/>
              </a:spcBef>
              <a:buNone/>
              <a:defRPr sz="1200" b="0" i="0" u="none" strike="noStrike" cap="none">
                <a:solidFill>
                  <a:schemeClr val="accent1"/>
                </a:solidFill>
                <a:latin typeface="Arial"/>
                <a:ea typeface="Arial"/>
                <a:cs typeface="Arial"/>
                <a:sym typeface="Arial"/>
              </a:defRPr>
            </a:lvl6pPr>
            <a:lvl7pPr marL="0" marR="0" lvl="6" indent="0" algn="ctr" rtl="0">
              <a:spcBef>
                <a:spcPts val="0"/>
              </a:spcBef>
              <a:buNone/>
              <a:defRPr sz="1200" b="0" i="0" u="none" strike="noStrike" cap="none">
                <a:solidFill>
                  <a:schemeClr val="accent1"/>
                </a:solidFill>
                <a:latin typeface="Arial"/>
                <a:ea typeface="Arial"/>
                <a:cs typeface="Arial"/>
                <a:sym typeface="Arial"/>
              </a:defRPr>
            </a:lvl7pPr>
            <a:lvl8pPr marL="0" marR="0" lvl="7" indent="0" algn="ctr" rtl="0">
              <a:spcBef>
                <a:spcPts val="0"/>
              </a:spcBef>
              <a:buNone/>
              <a:defRPr sz="1200" b="0" i="0" u="none" strike="noStrike" cap="none">
                <a:solidFill>
                  <a:schemeClr val="accent1"/>
                </a:solidFill>
                <a:latin typeface="Arial"/>
                <a:ea typeface="Arial"/>
                <a:cs typeface="Arial"/>
                <a:sym typeface="Arial"/>
              </a:defRPr>
            </a:lvl8pPr>
            <a:lvl9pPr marL="0" marR="0" lvl="8" indent="0" algn="ctr" rtl="0">
              <a:spcBef>
                <a:spcPts val="0"/>
              </a:spcBef>
              <a:buNone/>
              <a:defRPr sz="1200" b="0" i="0" u="none" strike="noStrike" cap="none">
                <a:solidFill>
                  <a:schemeClr val="accen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sp>
        <p:nvSpPr>
          <p:cNvPr id="7183" name="Google Shape;7183;p1"/>
          <p:cNvSpPr txBox="1">
            <a:spLocks noGrp="1"/>
          </p:cNvSpPr>
          <p:nvPr>
            <p:ph type="ftr" idx="11"/>
          </p:nvPr>
        </p:nvSpPr>
        <p:spPr>
          <a:xfrm rot="-5400000">
            <a:off x="-242904" y="1451401"/>
            <a:ext cx="1784400" cy="189600"/>
          </a:xfrm>
          <a:prstGeom prst="rect">
            <a:avLst/>
          </a:prstGeom>
          <a:noFill/>
          <a:ln>
            <a:noFill/>
          </a:ln>
        </p:spPr>
        <p:txBody>
          <a:bodyPr spcFirstLastPara="1" wrap="square" lIns="0" tIns="0" rIns="0" bIns="0" anchor="ctr" anchorCtr="0">
            <a:noAutofit/>
          </a:bodyPr>
          <a:lstStyle>
            <a:lvl1pPr marR="0" lvl="0" algn="l" rtl="0">
              <a:spcBef>
                <a:spcPts val="0"/>
              </a:spcBef>
              <a:spcAft>
                <a:spcPts val="0"/>
              </a:spcAft>
              <a:buSzPts val="1400"/>
              <a:buNone/>
              <a:defRPr sz="1200" b="0" i="0" u="none" strike="noStrike" cap="none">
                <a:solidFill>
                  <a:schemeClr val="accent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cxnSp>
        <p:nvCxnSpPr>
          <p:cNvPr id="7184" name="Google Shape;7184;p1"/>
          <p:cNvCxnSpPr/>
          <p:nvPr/>
        </p:nvCxnSpPr>
        <p:spPr>
          <a:xfrm>
            <a:off x="649224" y="2667000"/>
            <a:ext cx="0" cy="3124200"/>
          </a:xfrm>
          <a:prstGeom prst="straightConnector1">
            <a:avLst/>
          </a:prstGeom>
          <a:noFill/>
          <a:ln w="12700" cap="flat" cmpd="sng">
            <a:solidFill>
              <a:schemeClr val="accent1"/>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A4A3A4"/>
          </p15:clr>
        </p15:guide>
        <p15:guide id="2" pos="3840">
          <p15:clr>
            <a:srgbClr val="A4A3A4"/>
          </p15:clr>
        </p15:guide>
        <p15:guide id="3" pos="240">
          <p15:clr>
            <a:srgbClr val="547EBF"/>
          </p15:clr>
        </p15:guide>
        <p15:guide id="4" orient="horz" pos="240">
          <p15:clr>
            <a:srgbClr val="547EBF"/>
          </p15:clr>
        </p15:guide>
        <p15:guide id="5" pos="7440">
          <p15:clr>
            <a:srgbClr val="547EBF"/>
          </p15:clr>
        </p15:guide>
        <p15:guide id="6" orient="horz" pos="4080">
          <p15:clr>
            <a:srgbClr val="547EBF"/>
          </p15:clr>
        </p15:guide>
        <p15:guide id="7" pos="3960">
          <p15:clr>
            <a:srgbClr val="547EBF"/>
          </p15:clr>
        </p15:guide>
        <p15:guide id="8" pos="3720">
          <p15:clr>
            <a:srgbClr val="547EBF"/>
          </p15:clr>
        </p15:guide>
        <p15:guide id="9" pos="2112">
          <p15:clr>
            <a:srgbClr val="547EBF"/>
          </p15:clr>
        </p15:guide>
        <p15:guide id="10" pos="1848">
          <p15:clr>
            <a:srgbClr val="547EBF"/>
          </p15:clr>
        </p15:guide>
        <p15:guide id="11" pos="5568">
          <p15:clr>
            <a:srgbClr val="547EBF"/>
          </p15:clr>
        </p15:guide>
        <p15:guide id="12" pos="5832">
          <p15:clr>
            <a:srgbClr val="547EBF"/>
          </p15:clr>
        </p15:guide>
        <p15:guide id="13" pos="4968">
          <p15:clr>
            <a:srgbClr val="9FCC3B"/>
          </p15:clr>
        </p15:guide>
        <p15:guide id="14" pos="5208">
          <p15:clr>
            <a:srgbClr val="9FCC3B"/>
          </p15:clr>
        </p15:guide>
        <p15:guide id="15" pos="2712">
          <p15:clr>
            <a:srgbClr val="9FCC3B"/>
          </p15:clr>
        </p15:guide>
        <p15:guide id="16" pos="2472">
          <p15:clr>
            <a:srgbClr val="9FCC3B"/>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notesSlide" Target="../notesSlides/notesSlide1.xml" /><Relationship Id="rId1" Type="http://schemas.openxmlformats.org/officeDocument/2006/relationships/slideLayout" Target="../slideLayouts/slideLayout1.xml" /><Relationship Id="rId4" Type="http://schemas.openxmlformats.org/officeDocument/2006/relationships/image" Target="../media/image2.png" /></Relationships>
</file>

<file path=ppt/slides/_rels/slide10.xml.rels><?xml version="1.0" encoding="UTF-8" standalone="yes"?>
<Relationships xmlns="http://schemas.openxmlformats.org/package/2006/relationships"><Relationship Id="rId3" Type="http://schemas.openxmlformats.org/officeDocument/2006/relationships/image" Target="../media/image8.png" /><Relationship Id="rId2" Type="http://schemas.openxmlformats.org/officeDocument/2006/relationships/notesSlide" Target="../notesSlides/notesSlide10.xml" /><Relationship Id="rId1" Type="http://schemas.openxmlformats.org/officeDocument/2006/relationships/slideLayout" Target="../slideLayouts/slideLayout4.xml" /><Relationship Id="rId4" Type="http://schemas.openxmlformats.org/officeDocument/2006/relationships/image" Target="../media/image2.png" /></Relationships>
</file>

<file path=ppt/slides/_rels/slide11.xml.rels><?xml version="1.0" encoding="UTF-8" standalone="yes"?>
<Relationships xmlns="http://schemas.openxmlformats.org/package/2006/relationships"><Relationship Id="rId3" Type="http://schemas.openxmlformats.org/officeDocument/2006/relationships/image" Target="../media/image9.png" /><Relationship Id="rId2" Type="http://schemas.openxmlformats.org/officeDocument/2006/relationships/notesSlide" Target="../notesSlides/notesSlide11.xml" /><Relationship Id="rId1" Type="http://schemas.openxmlformats.org/officeDocument/2006/relationships/slideLayout" Target="../slideLayouts/slideLayout4.xml" /><Relationship Id="rId5" Type="http://schemas.openxmlformats.org/officeDocument/2006/relationships/image" Target="../media/image2.png" /><Relationship Id="rId4" Type="http://schemas.openxmlformats.org/officeDocument/2006/relationships/image" Target="../media/image10.png" /></Relationships>
</file>

<file path=ppt/slides/_rels/slide12.xml.rels><?xml version="1.0" encoding="UTF-8" standalone="yes"?>
<Relationships xmlns="http://schemas.openxmlformats.org/package/2006/relationships"><Relationship Id="rId3" Type="http://schemas.openxmlformats.org/officeDocument/2006/relationships/image" Target="../media/image11.jpg" /><Relationship Id="rId2" Type="http://schemas.openxmlformats.org/officeDocument/2006/relationships/notesSlide" Target="../notesSlides/notesSlide12.xml" /><Relationship Id="rId1" Type="http://schemas.openxmlformats.org/officeDocument/2006/relationships/slideLayout" Target="../slideLayouts/slideLayout4.xml" /></Relationships>
</file>

<file path=ppt/slides/_rels/slide13.xml.rels><?xml version="1.0" encoding="UTF-8" standalone="yes"?>
<Relationships xmlns="http://schemas.openxmlformats.org/package/2006/relationships"><Relationship Id="rId3" Type="http://schemas.openxmlformats.org/officeDocument/2006/relationships/image" Target="../media/image12.png" /><Relationship Id="rId2" Type="http://schemas.openxmlformats.org/officeDocument/2006/relationships/notesSlide" Target="../notesSlides/notesSlide13.xml" /><Relationship Id="rId1" Type="http://schemas.openxmlformats.org/officeDocument/2006/relationships/slideLayout" Target="../slideLayouts/slideLayout4.xml" /></Relationships>
</file>

<file path=ppt/slides/_rels/slide14.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notesSlide" Target="../notesSlides/notesSlide14.xml" /><Relationship Id="rId1" Type="http://schemas.openxmlformats.org/officeDocument/2006/relationships/slideLayout" Target="../slideLayouts/slideLayout4.xml" /></Relationships>
</file>

<file path=ppt/slides/_rels/slide15.xml.rels><?xml version="1.0" encoding="UTF-8" standalone="yes"?>
<Relationships xmlns="http://schemas.openxmlformats.org/package/2006/relationships"><Relationship Id="rId3" Type="http://schemas.openxmlformats.org/officeDocument/2006/relationships/image" Target="../media/image13.png" /><Relationship Id="rId2" Type="http://schemas.openxmlformats.org/officeDocument/2006/relationships/notesSlide" Target="../notesSlides/notesSlide15.xml" /><Relationship Id="rId1" Type="http://schemas.openxmlformats.org/officeDocument/2006/relationships/slideLayout" Target="../slideLayouts/slideLayout4.xml" /><Relationship Id="rId4" Type="http://schemas.openxmlformats.org/officeDocument/2006/relationships/image" Target="../media/image2.png" /></Relationships>
</file>

<file path=ppt/slides/_rels/slide16.xml.rels><?xml version="1.0" encoding="UTF-8" standalone="yes"?>
<Relationships xmlns="http://schemas.openxmlformats.org/package/2006/relationships"><Relationship Id="rId3" Type="http://schemas.openxmlformats.org/officeDocument/2006/relationships/image" Target="../media/image14.png" /><Relationship Id="rId2" Type="http://schemas.openxmlformats.org/officeDocument/2006/relationships/notesSlide" Target="../notesSlides/notesSlide16.xml" /><Relationship Id="rId1" Type="http://schemas.openxmlformats.org/officeDocument/2006/relationships/slideLayout" Target="../slideLayouts/slideLayout4.xml" /><Relationship Id="rId4" Type="http://schemas.openxmlformats.org/officeDocument/2006/relationships/image" Target="../media/image2.png" /></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 /><Relationship Id="rId1" Type="http://schemas.openxmlformats.org/officeDocument/2006/relationships/slideLayout" Target="../slideLayouts/slideLayout4.xml" /></Relationships>
</file>

<file path=ppt/slides/_rels/slide18.xml.rels><?xml version="1.0" encoding="UTF-8" standalone="yes"?>
<Relationships xmlns="http://schemas.openxmlformats.org/package/2006/relationships"><Relationship Id="rId3" Type="http://schemas.openxmlformats.org/officeDocument/2006/relationships/image" Target="../media/image15.png" /><Relationship Id="rId2" Type="http://schemas.openxmlformats.org/officeDocument/2006/relationships/notesSlide" Target="../notesSlides/notesSlide18.xml" /><Relationship Id="rId1" Type="http://schemas.openxmlformats.org/officeDocument/2006/relationships/slideLayout" Target="../slideLayouts/slideLayout4.xml" /><Relationship Id="rId4" Type="http://schemas.openxmlformats.org/officeDocument/2006/relationships/image" Target="../media/image16.jpg" /></Relationships>
</file>

<file path=ppt/slides/_rels/slide19.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notesSlide" Target="../notesSlides/notesSlide19.xml" /><Relationship Id="rId1" Type="http://schemas.openxmlformats.org/officeDocument/2006/relationships/slideLayout" Target="../slideLayouts/slideLayout4.xml" /></Relationships>
</file>

<file path=ppt/slides/_rels/slide2.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notesSlide" Target="../notesSlides/notesSlide2.xml" /><Relationship Id="rId1" Type="http://schemas.openxmlformats.org/officeDocument/2006/relationships/slideLayout" Target="../slideLayouts/slideLayout2.xml" /><Relationship Id="rId4" Type="http://schemas.openxmlformats.org/officeDocument/2006/relationships/image" Target="../media/image3.png" /></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 /><Relationship Id="rId1" Type="http://schemas.openxmlformats.org/officeDocument/2006/relationships/slideLayout" Target="../slideLayouts/slideLayout4.xml" /></Relationships>
</file>

<file path=ppt/slides/_rels/slide21.xml.rels><?xml version="1.0" encoding="UTF-8" standalone="yes"?>
<Relationships xmlns="http://schemas.openxmlformats.org/package/2006/relationships"><Relationship Id="rId3" Type="http://schemas.openxmlformats.org/officeDocument/2006/relationships/image" Target="../media/image17.png" /><Relationship Id="rId2" Type="http://schemas.openxmlformats.org/officeDocument/2006/relationships/notesSlide" Target="../notesSlides/notesSlide21.xml" /><Relationship Id="rId1" Type="http://schemas.openxmlformats.org/officeDocument/2006/relationships/slideLayout" Target="../slideLayouts/slideLayout4.xml" /></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 /><Relationship Id="rId1" Type="http://schemas.openxmlformats.org/officeDocument/2006/relationships/slideLayout" Target="../slideLayouts/slideLayout4.xml" /></Relationships>
</file>

<file path=ppt/slides/_rels/slide23.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notesSlide" Target="../notesSlides/notesSlide23.xml" /><Relationship Id="rId1" Type="http://schemas.openxmlformats.org/officeDocument/2006/relationships/slideLayout" Target="../slideLayouts/slideLayout4.xml" /></Relationships>
</file>

<file path=ppt/slides/_rels/slide24.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notesSlide" Target="../notesSlides/notesSlide24.xml" /><Relationship Id="rId1" Type="http://schemas.openxmlformats.org/officeDocument/2006/relationships/slideLayout" Target="../slideLayouts/slideLayout4.xml" /></Relationships>
</file>

<file path=ppt/slides/_rels/slide25.xml.rels><?xml version="1.0" encoding="UTF-8" standalone="yes"?>
<Relationships xmlns="http://schemas.openxmlformats.org/package/2006/relationships"><Relationship Id="rId8" Type="http://schemas.openxmlformats.org/officeDocument/2006/relationships/hyperlink" Target="https://www.sciencedirect.com/science/article/pii/S1319157822002762" TargetMode="External" /><Relationship Id="rId13" Type="http://schemas.openxmlformats.org/officeDocument/2006/relationships/hyperlink" Target="https://www.mckinsey.com/capabilities/mckinsey-digital/mckinsey-technology/overview/cybersecurity" TargetMode="External" /><Relationship Id="rId3" Type="http://schemas.openxmlformats.org/officeDocument/2006/relationships/image" Target="../media/image18.jpg" /><Relationship Id="rId7" Type="http://schemas.openxmlformats.org/officeDocument/2006/relationships/hyperlink" Target="https://ieeexplore.ieee.org/abstract/document/10128642" TargetMode="External" /><Relationship Id="rId12" Type="http://schemas.openxmlformats.org/officeDocument/2006/relationships/hyperlink" Target="https://www.statista.com/statistics/1197074/india-estimated-cybersecurity-market-size/" TargetMode="External" /><Relationship Id="rId2" Type="http://schemas.openxmlformats.org/officeDocument/2006/relationships/notesSlide" Target="../notesSlides/notesSlide25.xml" /><Relationship Id="rId1" Type="http://schemas.openxmlformats.org/officeDocument/2006/relationships/slideLayout" Target="../slideLayouts/slideLayout6.xml" /><Relationship Id="rId6" Type="http://schemas.openxmlformats.org/officeDocument/2006/relationships/hyperlink" Target="https://search.informit.org/doi/abs/10.3316/informit.014727326511420" TargetMode="External" /><Relationship Id="rId11" Type="http://schemas.openxmlformats.org/officeDocument/2006/relationships/hyperlink" Target="https://www.dsci.in/files/content/knowledge-centre/2023/India-Cyber-Threat-Report-2023_0.pdf" TargetMode="External" /><Relationship Id="rId5" Type="http://schemas.openxmlformats.org/officeDocument/2006/relationships/hyperlink" Target="https://www.ncbi.nlm.nih.gov/pmc/articles/PMC10121003/" TargetMode="External" /><Relationship Id="rId10" Type="http://schemas.openxmlformats.org/officeDocument/2006/relationships/hyperlink" Target="https://in.newsroom.ibm.com/IBM-Report-Average-cost-of-a-data-breach-in-India-touched-INR-179-million-in-2023" TargetMode="External" /><Relationship Id="rId4" Type="http://schemas.openxmlformats.org/officeDocument/2006/relationships/hyperlink" Target="https://www.mdpi.com/2411-5134/6/3/45" TargetMode="External" /><Relationship Id="rId9" Type="http://schemas.openxmlformats.org/officeDocument/2006/relationships/hyperlink" Target="https://doi.org/10.1007/978-3-031-53433-1_11" TargetMode="External" /></Relationships>
</file>

<file path=ppt/slides/_rels/slide26.xml.rels><?xml version="1.0" encoding="UTF-8" standalone="yes"?>
<Relationships xmlns="http://schemas.openxmlformats.org/package/2006/relationships"><Relationship Id="rId8" Type="http://schemas.openxmlformats.org/officeDocument/2006/relationships/hyperlink" Target="https://www.businesstoday.in/technology/news/story/india-is-the-10th-most-affected-country-by-cyberattacks-in-2022-with-healthcare-sector-most-impacted-report-399963-2023-09-27" TargetMode="External" /><Relationship Id="rId13" Type="http://schemas.openxmlformats.org/officeDocument/2006/relationships/hyperlink" Target="https://www.indiatvnews.com/technology/news/ransomware-is-highest-cyber-threat-in-india-report-2024-03-21-922569" TargetMode="External" /><Relationship Id="rId3" Type="http://schemas.openxmlformats.org/officeDocument/2006/relationships/image" Target="../media/image18.jpg" /><Relationship Id="rId7" Type="http://schemas.openxmlformats.org/officeDocument/2006/relationships/hyperlink" Target="https://www.moneycontrol.com/news/opinion/digital-india-act-heres-how-it-should-fix-indias-cybersecurity-weaknesses-11038701.html" TargetMode="External" /><Relationship Id="rId12" Type="http://schemas.openxmlformats.org/officeDocument/2006/relationships/hyperlink" Target="https://www.itgovernance.co.uk/blog/list-of-data-breaches-and-cyber-attacks-in-2023" TargetMode="External" /><Relationship Id="rId2" Type="http://schemas.openxmlformats.org/officeDocument/2006/relationships/notesSlide" Target="../notesSlides/notesSlide26.xml" /><Relationship Id="rId1" Type="http://schemas.openxmlformats.org/officeDocument/2006/relationships/slideLayout" Target="../slideLayouts/slideLayout6.xml" /><Relationship Id="rId6" Type="http://schemas.openxmlformats.org/officeDocument/2006/relationships/hyperlink" Target="https://economictimes.indiatimes.com/tech/technology/cyberattacks-on-healthcare-sector-rising-60-of-organisations-hit-in-a-year-report/articleshow/104917689.cms?from=mdr" TargetMode="External" /><Relationship Id="rId11" Type="http://schemas.openxmlformats.org/officeDocument/2006/relationships/hyperlink" Target="https://www.business-standard.com/india-news/indian-websites-faced-over-5-billion-cyberattacks-in-2023-shows-data-124021501548_1.html" TargetMode="External" /><Relationship Id="rId5" Type="http://schemas.openxmlformats.org/officeDocument/2006/relationships/hyperlink" Target="https://economictimes.indiatimes.com/tech/technology/india-most-targeted-country-by-cyber-attackers-report/articleshow/104989856.cms" TargetMode="External" /><Relationship Id="rId10" Type="http://schemas.openxmlformats.org/officeDocument/2006/relationships/hyperlink" Target="https://www.livemint.com/technology/tech-news/indian-healthcare-sector-suffers-1-9-million-cyberattacks-in-2022-11669878864152.html" TargetMode="External" /><Relationship Id="rId4" Type="http://schemas.openxmlformats.org/officeDocument/2006/relationships/hyperlink" Target="https://www.cert-in.org.in/s2cMainServlet?pageid=PUBANULREPRT" TargetMode="External" /><Relationship Id="rId9" Type="http://schemas.openxmlformats.org/officeDocument/2006/relationships/hyperlink" Target="https://www.livemint.com/news/india/india-witnesses-15-rise-in-cyber-attack-cases-in-2023-emerges-as-2nd-most-targeted-nation-11705939863447.html" TargetMode="External" /><Relationship Id="rId14" Type="http://schemas.openxmlformats.org/officeDocument/2006/relationships/hyperlink" Target="https://aag-it.com/the-latest-cyber-crime-statistics/" TargetMode="External" /></Relationships>
</file>

<file path=ppt/slides/_rels/slide27.xml.rels><?xml version="1.0" encoding="UTF-8" standalone="yes"?>
<Relationships xmlns="http://schemas.openxmlformats.org/package/2006/relationships"><Relationship Id="rId3" Type="http://schemas.openxmlformats.org/officeDocument/2006/relationships/image" Target="../media/image19.jpg" /><Relationship Id="rId2" Type="http://schemas.openxmlformats.org/officeDocument/2006/relationships/notesSlide" Target="../notesSlides/notesSlide27.xml" /><Relationship Id="rId1" Type="http://schemas.openxmlformats.org/officeDocument/2006/relationships/slideLayout" Target="../slideLayouts/slideLayout7.xml" /><Relationship Id="rId4" Type="http://schemas.openxmlformats.org/officeDocument/2006/relationships/image" Target="../media/image20.png" /></Relationships>
</file>

<file path=ppt/slides/_rels/slide3.xml.rels><?xml version="1.0" encoding="UTF-8" standalone="yes"?>
<Relationships xmlns="http://schemas.openxmlformats.org/package/2006/relationships"><Relationship Id="rId3" Type="http://schemas.openxmlformats.org/officeDocument/2006/relationships/image" Target="../media/image4.png" /><Relationship Id="rId2" Type="http://schemas.openxmlformats.org/officeDocument/2006/relationships/notesSlide" Target="../notesSlides/notesSlide3.xml" /><Relationship Id="rId1" Type="http://schemas.openxmlformats.org/officeDocument/2006/relationships/slideLayout" Target="../slideLayouts/slideLayout3.xml" /><Relationship Id="rId4" Type="http://schemas.openxmlformats.org/officeDocument/2006/relationships/image" Target="../media/image5.png" /></Relationships>
</file>

<file path=ppt/slides/_rels/slide4.xml.rels><?xml version="1.0" encoding="UTF-8" standalone="yes"?>
<Relationships xmlns="http://schemas.openxmlformats.org/package/2006/relationships"><Relationship Id="rId3" Type="http://schemas.openxmlformats.org/officeDocument/2006/relationships/image" Target="../media/image6.png" /><Relationship Id="rId2" Type="http://schemas.openxmlformats.org/officeDocument/2006/relationships/notesSlide" Target="../notesSlides/notesSlide4.xml" /><Relationship Id="rId1" Type="http://schemas.openxmlformats.org/officeDocument/2006/relationships/slideLayout" Target="../slideLayouts/slideLayout3.xml" /><Relationship Id="rId4" Type="http://schemas.openxmlformats.org/officeDocument/2006/relationships/image" Target="../media/image2.png" /></Relationships>
</file>

<file path=ppt/slides/_rels/slide5.xml.rels><?xml version="1.0" encoding="UTF-8" standalone="yes"?>
<Relationships xmlns="http://schemas.openxmlformats.org/package/2006/relationships"><Relationship Id="rId3" Type="http://schemas.openxmlformats.org/officeDocument/2006/relationships/hyperlink" Target="https://www.financialexpress.com/healthcare/news-healthcare/questions-abound-but-icmr-still-silent-on-the-data-leak/3293107/" TargetMode="External" /><Relationship Id="rId2" Type="http://schemas.openxmlformats.org/officeDocument/2006/relationships/notesSlide" Target="../notesSlides/notesSlide5.xml" /><Relationship Id="rId1" Type="http://schemas.openxmlformats.org/officeDocument/2006/relationships/slideLayout" Target="../slideLayouts/slideLayout4.xml" /><Relationship Id="rId6" Type="http://schemas.openxmlformats.org/officeDocument/2006/relationships/image" Target="../media/image2.png" /><Relationship Id="rId5" Type="http://schemas.openxmlformats.org/officeDocument/2006/relationships/hyperlink" Target="https://thewire.in/government/aiims-servers-cyberattack-ransomware-rajya-sabha" TargetMode="External" /><Relationship Id="rId4" Type="http://schemas.openxmlformats.org/officeDocument/2006/relationships/hyperlink" Target="https://icssindia.in/blog/healthcare-sector-is-the-biggest-target-for-cyber-attacks/" TargetMode="External" /></Relationships>
</file>

<file path=ppt/slides/_rels/slide6.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notesSlide" Target="../notesSlides/notesSlide6.xml" /><Relationship Id="rId1" Type="http://schemas.openxmlformats.org/officeDocument/2006/relationships/slideLayout" Target="../slideLayouts/slideLayout4.xml" /></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 /><Relationship Id="rId1" Type="http://schemas.openxmlformats.org/officeDocument/2006/relationships/slideLayout" Target="../slideLayouts/slideLayout4.xml" /></Relationships>
</file>

<file path=ppt/slides/_rels/slide8.xml.rels><?xml version="1.0" encoding="UTF-8" standalone="yes"?>
<Relationships xmlns="http://schemas.openxmlformats.org/package/2006/relationships"><Relationship Id="rId3" Type="http://schemas.openxmlformats.org/officeDocument/2006/relationships/image" Target="../media/image7.png" /><Relationship Id="rId2" Type="http://schemas.openxmlformats.org/officeDocument/2006/relationships/notesSlide" Target="../notesSlides/notesSlide8.xml" /><Relationship Id="rId1" Type="http://schemas.openxmlformats.org/officeDocument/2006/relationships/slideLayout" Target="../slideLayouts/slideLayout5.xml" /><Relationship Id="rId4" Type="http://schemas.openxmlformats.org/officeDocument/2006/relationships/image" Target="../media/image2.png" /></Relationships>
</file>

<file path=ppt/slides/_rels/slide9.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notesSlide" Target="../notesSlides/notesSlide9.xml" /><Relationship Id="rId1" Type="http://schemas.openxmlformats.org/officeDocument/2006/relationships/slideLayout" Target="../slideLayouts/slideLayout4.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395"/>
        <p:cNvGrpSpPr/>
        <p:nvPr/>
      </p:nvGrpSpPr>
      <p:grpSpPr>
        <a:xfrm>
          <a:off x="0" y="0"/>
          <a:ext cx="0" cy="0"/>
          <a:chOff x="0" y="0"/>
          <a:chExt cx="0" cy="0"/>
        </a:xfrm>
      </p:grpSpPr>
      <p:pic>
        <p:nvPicPr>
          <p:cNvPr id="7396" name="Google Shape;7396;p21"/>
          <p:cNvPicPr preferRelativeResize="0">
            <a:picLocks noGrp="1"/>
          </p:cNvPicPr>
          <p:nvPr>
            <p:ph type="pic" idx="2"/>
          </p:nvPr>
        </p:nvPicPr>
        <p:blipFill rotWithShape="1">
          <a:blip r:embed="rId3">
            <a:alphaModFix amt="20000"/>
          </a:blip>
          <a:srcRect/>
          <a:stretch/>
        </p:blipFill>
        <p:spPr>
          <a:xfrm>
            <a:off x="2324100" y="758952"/>
            <a:ext cx="7543800" cy="5029200"/>
          </a:xfrm>
          <a:prstGeom prst="rect">
            <a:avLst/>
          </a:prstGeom>
          <a:noFill/>
          <a:ln>
            <a:noFill/>
          </a:ln>
        </p:spPr>
      </p:pic>
      <p:sp>
        <p:nvSpPr>
          <p:cNvPr id="7397" name="Google Shape;7397;p21"/>
          <p:cNvSpPr txBox="1">
            <a:spLocks noGrp="1"/>
          </p:cNvSpPr>
          <p:nvPr>
            <p:ph type="title"/>
          </p:nvPr>
        </p:nvSpPr>
        <p:spPr>
          <a:xfrm>
            <a:off x="838200" y="2673023"/>
            <a:ext cx="10515600" cy="640200"/>
          </a:xfrm>
          <a:prstGeom prst="rect">
            <a:avLst/>
          </a:prstGeom>
          <a:noFill/>
          <a:ln>
            <a:noFill/>
          </a:ln>
        </p:spPr>
        <p:txBody>
          <a:bodyPr spcFirstLastPara="1" wrap="square" lIns="0" tIns="0" rIns="0" bIns="0" anchor="ctr" anchorCtr="0">
            <a:noAutofit/>
          </a:bodyPr>
          <a:lstStyle/>
          <a:p>
            <a:pPr marL="0" lvl="0" indent="0" algn="ctr" rtl="0">
              <a:lnSpc>
                <a:spcPct val="100000"/>
              </a:lnSpc>
              <a:spcBef>
                <a:spcPts val="0"/>
              </a:spcBef>
              <a:spcAft>
                <a:spcPts val="0"/>
              </a:spcAft>
              <a:buClr>
                <a:srgbClr val="000000"/>
              </a:buClr>
              <a:buSzPts val="3600"/>
              <a:buFont typeface="Times New Roman"/>
              <a:buNone/>
            </a:pPr>
            <a:r>
              <a:rPr lang="en-US" sz="3600" b="1" dirty="0">
                <a:solidFill>
                  <a:srgbClr val="000000"/>
                </a:solidFill>
                <a:latin typeface="Times New Roman"/>
                <a:ea typeface="Times New Roman"/>
                <a:cs typeface="Times New Roman"/>
                <a:sym typeface="Times New Roman"/>
              </a:rPr>
              <a:t>UNRAVELLING THE ROOT CAUSES OF CYBERATTACKS ON INDIAN HEALTHCARE: A SCOPIC REVIEW</a:t>
            </a:r>
            <a:endParaRPr sz="3600" dirty="0">
              <a:latin typeface="Calibri"/>
              <a:ea typeface="Calibri"/>
              <a:cs typeface="Calibri"/>
              <a:sym typeface="Calibri"/>
            </a:endParaRPr>
          </a:p>
        </p:txBody>
      </p:sp>
      <p:sp>
        <p:nvSpPr>
          <p:cNvPr id="7398" name="Google Shape;7398;p21"/>
          <p:cNvSpPr txBox="1">
            <a:spLocks noGrp="1"/>
          </p:cNvSpPr>
          <p:nvPr>
            <p:ph type="subTitle" idx="1"/>
          </p:nvPr>
        </p:nvSpPr>
        <p:spPr>
          <a:xfrm>
            <a:off x="1524000" y="4380931"/>
            <a:ext cx="9144000" cy="356700"/>
          </a:xfrm>
          <a:prstGeom prst="rect">
            <a:avLst/>
          </a:prstGeom>
          <a:noFill/>
          <a:ln>
            <a:noFill/>
          </a:ln>
        </p:spPr>
        <p:txBody>
          <a:bodyPr spcFirstLastPara="1" wrap="square" lIns="0" tIns="0" rIns="0" bIns="0" anchor="t" anchorCtr="0">
            <a:noAutofit/>
          </a:bodyPr>
          <a:lstStyle/>
          <a:p>
            <a:pPr marL="0" lvl="0" indent="0" algn="ctr" rtl="0">
              <a:lnSpc>
                <a:spcPct val="90000"/>
              </a:lnSpc>
              <a:spcBef>
                <a:spcPts val="0"/>
              </a:spcBef>
              <a:spcAft>
                <a:spcPts val="0"/>
              </a:spcAft>
              <a:buClr>
                <a:schemeClr val="dk1"/>
              </a:buClr>
              <a:buSzPts val="2400"/>
              <a:buNone/>
            </a:pPr>
            <a:r>
              <a:rPr lang="en-US" b="1"/>
              <a:t>IIHMR DELHI</a:t>
            </a:r>
            <a:endParaRPr/>
          </a:p>
          <a:p>
            <a:pPr marL="0" lvl="0" indent="0" algn="ctr" rtl="0">
              <a:lnSpc>
                <a:spcPct val="90000"/>
              </a:lnSpc>
              <a:spcBef>
                <a:spcPts val="1000"/>
              </a:spcBef>
              <a:spcAft>
                <a:spcPts val="0"/>
              </a:spcAft>
              <a:buClr>
                <a:schemeClr val="dk1"/>
              </a:buClr>
              <a:buSzPts val="2400"/>
              <a:buNone/>
            </a:pPr>
            <a:endParaRPr b="1"/>
          </a:p>
          <a:p>
            <a:pPr marL="0" lvl="0" indent="0" algn="ctr" rtl="0">
              <a:lnSpc>
                <a:spcPct val="90000"/>
              </a:lnSpc>
              <a:spcBef>
                <a:spcPts val="1000"/>
              </a:spcBef>
              <a:spcAft>
                <a:spcPts val="0"/>
              </a:spcAft>
              <a:buClr>
                <a:schemeClr val="dk1"/>
              </a:buClr>
              <a:buSzPts val="2400"/>
              <a:buNone/>
            </a:pPr>
            <a:r>
              <a:rPr lang="en-US" b="1"/>
              <a:t>PRESENTED BY: HIMANSHI GOEL (PG/22/038)</a:t>
            </a:r>
            <a:endParaRPr/>
          </a:p>
          <a:p>
            <a:pPr marL="0" lvl="0" indent="0" algn="ctr" rtl="0">
              <a:lnSpc>
                <a:spcPct val="90000"/>
              </a:lnSpc>
              <a:spcBef>
                <a:spcPts val="1000"/>
              </a:spcBef>
              <a:spcAft>
                <a:spcPts val="0"/>
              </a:spcAft>
              <a:buClr>
                <a:schemeClr val="dk1"/>
              </a:buClr>
              <a:buSzPts val="2400"/>
              <a:buNone/>
            </a:pPr>
            <a:r>
              <a:rPr lang="en-US" b="1"/>
              <a:t>MENTOR: DR. DIVYA AGGARWAL</a:t>
            </a:r>
            <a:endParaRPr/>
          </a:p>
        </p:txBody>
      </p:sp>
      <p:pic>
        <p:nvPicPr>
          <p:cNvPr id="7399" name="Google Shape;7399;p21"/>
          <p:cNvPicPr preferRelativeResize="0"/>
          <p:nvPr/>
        </p:nvPicPr>
        <p:blipFill rotWithShape="1">
          <a:blip r:embed="rId4">
            <a:alphaModFix/>
          </a:blip>
          <a:srcRect/>
          <a:stretch/>
        </p:blipFill>
        <p:spPr>
          <a:xfrm>
            <a:off x="5196848" y="335722"/>
            <a:ext cx="1798304" cy="84646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481"/>
        <p:cNvGrpSpPr/>
        <p:nvPr/>
      </p:nvGrpSpPr>
      <p:grpSpPr>
        <a:xfrm>
          <a:off x="0" y="0"/>
          <a:ext cx="0" cy="0"/>
          <a:chOff x="0" y="0"/>
          <a:chExt cx="0" cy="0"/>
        </a:xfrm>
      </p:grpSpPr>
      <p:sp>
        <p:nvSpPr>
          <p:cNvPr id="7482" name="Google Shape;7482;p30"/>
          <p:cNvSpPr/>
          <p:nvPr/>
        </p:nvSpPr>
        <p:spPr>
          <a:xfrm>
            <a:off x="9447068" y="6081833"/>
            <a:ext cx="2607900" cy="640200"/>
          </a:xfrm>
          <a:prstGeom prst="roundRect">
            <a:avLst>
              <a:gd name="adj" fmla="val 16667"/>
            </a:avLst>
          </a:prstGeom>
          <a:solidFill>
            <a:schemeClr val="accent1"/>
          </a:solidFill>
          <a:ln w="19050" cap="flat" cmpd="sng">
            <a:solidFill>
              <a:srgbClr val="3F59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600" b="1">
                <a:solidFill>
                  <a:schemeClr val="dk1"/>
                </a:solidFill>
                <a:latin typeface="Times New Roman"/>
                <a:ea typeface="Times New Roman"/>
                <a:cs typeface="Times New Roman"/>
                <a:sym typeface="Times New Roman"/>
              </a:rPr>
              <a:t>Objective</a:t>
            </a:r>
            <a:endParaRPr sz="3600" b="1">
              <a:solidFill>
                <a:schemeClr val="dk1"/>
              </a:solidFill>
              <a:latin typeface="Times New Roman"/>
              <a:ea typeface="Times New Roman"/>
              <a:cs typeface="Times New Roman"/>
              <a:sym typeface="Times New Roman"/>
            </a:endParaRPr>
          </a:p>
        </p:txBody>
      </p:sp>
      <p:sp>
        <p:nvSpPr>
          <p:cNvPr id="7483" name="Google Shape;7483;p30"/>
          <p:cNvSpPr txBox="1">
            <a:spLocks noGrp="1"/>
          </p:cNvSpPr>
          <p:nvPr>
            <p:ph type="sldNum" idx="12"/>
          </p:nvPr>
        </p:nvSpPr>
        <p:spPr>
          <a:xfrm>
            <a:off x="420624" y="6019801"/>
            <a:ext cx="457200" cy="1842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10</a:t>
            </a:fld>
            <a:endParaRPr/>
          </a:p>
        </p:txBody>
      </p:sp>
      <p:pic>
        <p:nvPicPr>
          <p:cNvPr id="7484" name="Google Shape;7484;p30"/>
          <p:cNvPicPr preferRelativeResize="0"/>
          <p:nvPr/>
        </p:nvPicPr>
        <p:blipFill rotWithShape="1">
          <a:blip r:embed="rId3">
            <a:alphaModFix/>
          </a:blip>
          <a:srcRect/>
          <a:stretch/>
        </p:blipFill>
        <p:spPr>
          <a:xfrm>
            <a:off x="1298098" y="2564951"/>
            <a:ext cx="4908860" cy="3639001"/>
          </a:xfrm>
          <a:prstGeom prst="rect">
            <a:avLst/>
          </a:prstGeom>
          <a:noFill/>
          <a:ln>
            <a:noFill/>
          </a:ln>
        </p:spPr>
      </p:pic>
      <p:sp>
        <p:nvSpPr>
          <p:cNvPr id="7485" name="Google Shape;7485;p30"/>
          <p:cNvSpPr txBox="1"/>
          <p:nvPr/>
        </p:nvSpPr>
        <p:spPr>
          <a:xfrm>
            <a:off x="1327583" y="1040738"/>
            <a:ext cx="9950100" cy="1302900"/>
          </a:xfrm>
          <a:prstGeom prst="rect">
            <a:avLst/>
          </a:prstGeom>
          <a:noFill/>
          <a:ln>
            <a:noFill/>
          </a:ln>
        </p:spPr>
        <p:txBody>
          <a:bodyPr spcFirstLastPara="1" wrap="square" lIns="91425" tIns="45700" rIns="91425" bIns="45700" anchor="t" anchorCtr="0">
            <a:spAutoFit/>
          </a:bodyPr>
          <a:lstStyle/>
          <a:p>
            <a:pPr marL="0" marR="0" lvl="0" indent="0" algn="l" rtl="0">
              <a:lnSpc>
                <a:spcPct val="200000"/>
              </a:lnSpc>
              <a:spcBef>
                <a:spcPts val="0"/>
              </a:spcBef>
              <a:spcAft>
                <a:spcPts val="0"/>
              </a:spcAft>
              <a:buNone/>
            </a:pPr>
            <a:r>
              <a:rPr lang="en-US" sz="1800">
                <a:solidFill>
                  <a:srgbClr val="000000"/>
                </a:solidFill>
                <a:latin typeface="Times New Roman"/>
                <a:ea typeface="Times New Roman"/>
                <a:cs typeface="Times New Roman"/>
                <a:sym typeface="Times New Roman"/>
              </a:rPr>
              <a:t>179 million Indian Rupees</a:t>
            </a:r>
            <a:r>
              <a:rPr lang="en-US" sz="1800">
                <a:solidFill>
                  <a:schemeClr val="dk1"/>
                </a:solidFill>
                <a:latin typeface="Times New Roman"/>
                <a:ea typeface="Times New Roman"/>
                <a:cs typeface="Times New Roman"/>
                <a:sym typeface="Times New Roman"/>
              </a:rPr>
              <a:t>!</a:t>
            </a:r>
            <a:endParaRPr sz="1600">
              <a:solidFill>
                <a:schemeClr val="dk1"/>
              </a:solidFill>
              <a:latin typeface="Calibri"/>
              <a:ea typeface="Calibri"/>
              <a:cs typeface="Calibri"/>
              <a:sym typeface="Calibri"/>
            </a:endParaRPr>
          </a:p>
          <a:p>
            <a:pPr marL="0" marR="0" lvl="0" indent="0" algn="l" rtl="0">
              <a:spcBef>
                <a:spcPts val="800"/>
              </a:spcBef>
              <a:spcAft>
                <a:spcPts val="0"/>
              </a:spcAft>
              <a:buNone/>
            </a:pPr>
            <a:r>
              <a:rPr lang="en-US" sz="1800">
                <a:solidFill>
                  <a:srgbClr val="000000"/>
                </a:solidFill>
                <a:latin typeface="Times New Roman"/>
                <a:ea typeface="Times New Roman"/>
                <a:cs typeface="Times New Roman"/>
                <a:sym typeface="Times New Roman"/>
              </a:rPr>
              <a:t>That’s the average cost of data breach in India 2023. A record high for the report and an almost 28% rise from 2020.</a:t>
            </a:r>
            <a:endParaRPr sz="1800">
              <a:solidFill>
                <a:schemeClr val="dk1"/>
              </a:solidFill>
              <a:latin typeface="Arial"/>
              <a:ea typeface="Arial"/>
              <a:cs typeface="Arial"/>
              <a:sym typeface="Arial"/>
            </a:endParaRPr>
          </a:p>
        </p:txBody>
      </p:sp>
      <p:sp>
        <p:nvSpPr>
          <p:cNvPr id="7486" name="Google Shape;7486;p30"/>
          <p:cNvSpPr txBox="1">
            <a:spLocks noGrp="1"/>
          </p:cNvSpPr>
          <p:nvPr>
            <p:ph type="title"/>
          </p:nvPr>
        </p:nvSpPr>
        <p:spPr>
          <a:xfrm>
            <a:off x="1085440" y="452954"/>
            <a:ext cx="7059300" cy="5538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4800"/>
              <a:buFont typeface="Times New Roman"/>
              <a:buNone/>
            </a:pPr>
            <a:r>
              <a:rPr lang="en-US" b="1" dirty="0">
                <a:latin typeface="Times New Roman"/>
                <a:ea typeface="Times New Roman"/>
                <a:cs typeface="Times New Roman"/>
                <a:sym typeface="Times New Roman"/>
              </a:rPr>
              <a:t>FINDINGS</a:t>
            </a:r>
            <a:endParaRPr dirty="0"/>
          </a:p>
        </p:txBody>
      </p:sp>
      <p:sp>
        <p:nvSpPr>
          <p:cNvPr id="7487" name="Google Shape;7487;p30"/>
          <p:cNvSpPr txBox="1"/>
          <p:nvPr/>
        </p:nvSpPr>
        <p:spPr>
          <a:xfrm>
            <a:off x="6206959" y="2355431"/>
            <a:ext cx="5715000" cy="3519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rgbClr val="000000"/>
                </a:solidFill>
                <a:latin typeface="Times New Roman"/>
                <a:ea typeface="Times New Roman"/>
                <a:cs typeface="Times New Roman"/>
                <a:sym typeface="Times New Roman"/>
              </a:rPr>
              <a:t>It has been clearly represented that India has become one of the most targeted countries worldwide, accounting for 13.7% of all cyberattacks. With 9.6% of all attacks, the United States is the second most attacked nation. China and Indonesia come next, accounting for 4.5% and 9.3% of all attacks, respectively. </a:t>
            </a:r>
            <a:endParaRPr/>
          </a:p>
          <a:p>
            <a:pPr marL="0" marR="0" lvl="0" indent="0" algn="l" rtl="0">
              <a:spcBef>
                <a:spcPts val="800"/>
              </a:spcBef>
              <a:spcAft>
                <a:spcPts val="0"/>
              </a:spcAft>
              <a:buNone/>
            </a:pPr>
            <a:r>
              <a:rPr lang="en-US" sz="1800">
                <a:solidFill>
                  <a:srgbClr val="000000"/>
                </a:solidFill>
                <a:latin typeface="Times New Roman"/>
                <a:ea typeface="Times New Roman"/>
                <a:cs typeface="Times New Roman"/>
                <a:sym typeface="Times New Roman"/>
              </a:rPr>
              <a:t>As India moves forward with its ambitions to digitize all areas of the economy, a widespread cyberattack outbreak has cost businesses a significant amount of money. Because of the complexity of cyberthreats and the growing financial consequences of data breaches, cybersecurity has become a top priority for board members.</a:t>
            </a:r>
            <a:endParaRPr sz="1600">
              <a:solidFill>
                <a:schemeClr val="dk1"/>
              </a:solidFill>
              <a:latin typeface="Calibri"/>
              <a:ea typeface="Calibri"/>
              <a:cs typeface="Calibri"/>
              <a:sym typeface="Calibri"/>
            </a:endParaRPr>
          </a:p>
        </p:txBody>
      </p:sp>
      <p:sp>
        <p:nvSpPr>
          <p:cNvPr id="7488" name="Google Shape;7488;p30"/>
          <p:cNvSpPr txBox="1"/>
          <p:nvPr/>
        </p:nvSpPr>
        <p:spPr>
          <a:xfrm>
            <a:off x="1298098" y="6111876"/>
            <a:ext cx="1934100" cy="261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dk1"/>
                </a:solidFill>
                <a:latin typeface="Arial"/>
                <a:ea typeface="Arial"/>
                <a:cs typeface="Arial"/>
                <a:sym typeface="Arial"/>
              </a:rPr>
              <a:t>Source: Cyfirmia Report 2023</a:t>
            </a:r>
            <a:endParaRPr sz="1100">
              <a:solidFill>
                <a:schemeClr val="dk1"/>
              </a:solidFill>
              <a:latin typeface="Arial"/>
              <a:ea typeface="Arial"/>
              <a:cs typeface="Arial"/>
              <a:sym typeface="Arial"/>
            </a:endParaRPr>
          </a:p>
        </p:txBody>
      </p:sp>
      <p:pic>
        <p:nvPicPr>
          <p:cNvPr id="7489" name="Google Shape;7489;p30"/>
          <p:cNvPicPr preferRelativeResize="0"/>
          <p:nvPr/>
        </p:nvPicPr>
        <p:blipFill rotWithShape="1">
          <a:blip r:embed="rId4">
            <a:alphaModFix/>
          </a:blip>
          <a:srcRect/>
          <a:stretch/>
        </p:blipFill>
        <p:spPr>
          <a:xfrm>
            <a:off x="10630113" y="59272"/>
            <a:ext cx="1620000" cy="762533"/>
          </a:xfrm>
          <a:prstGeom prst="rect">
            <a:avLst/>
          </a:prstGeom>
          <a:noFill/>
          <a:ln>
            <a:noFill/>
          </a:ln>
        </p:spPr>
      </p:pic>
      <p:sp>
        <p:nvSpPr>
          <p:cNvPr id="7490" name="Google Shape;7490;p30"/>
          <p:cNvSpPr/>
          <p:nvPr/>
        </p:nvSpPr>
        <p:spPr>
          <a:xfrm>
            <a:off x="8761238" y="5992527"/>
            <a:ext cx="808200" cy="791100"/>
          </a:xfrm>
          <a:prstGeom prst="ellipse">
            <a:avLst/>
          </a:prstGeom>
          <a:solidFill>
            <a:srgbClr val="D4EDF7"/>
          </a:solidFill>
          <a:ln w="19050" cap="flat" cmpd="sng">
            <a:solidFill>
              <a:srgbClr val="3F59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1">
                <a:solidFill>
                  <a:schemeClr val="dk1"/>
                </a:solidFill>
                <a:latin typeface="Times New Roman"/>
                <a:ea typeface="Times New Roman"/>
                <a:cs typeface="Times New Roman"/>
                <a:sym typeface="Times New Roman"/>
              </a:rPr>
              <a:t>1</a:t>
            </a:r>
            <a:endParaRPr sz="4400" b="1">
              <a:solidFill>
                <a:schemeClr val="dk1"/>
              </a:solidFill>
              <a:latin typeface="Times New Roman"/>
              <a:ea typeface="Times New Roman"/>
              <a:cs typeface="Times New Roman"/>
              <a:sym typeface="Times New Roman"/>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494"/>
        <p:cNvGrpSpPr/>
        <p:nvPr/>
      </p:nvGrpSpPr>
      <p:grpSpPr>
        <a:xfrm>
          <a:off x="0" y="0"/>
          <a:ext cx="0" cy="0"/>
          <a:chOff x="0" y="0"/>
          <a:chExt cx="0" cy="0"/>
        </a:xfrm>
      </p:grpSpPr>
      <p:sp>
        <p:nvSpPr>
          <p:cNvPr id="7495" name="Google Shape;7495;p31"/>
          <p:cNvSpPr txBox="1">
            <a:spLocks noGrp="1"/>
          </p:cNvSpPr>
          <p:nvPr>
            <p:ph type="sldNum" idx="12"/>
          </p:nvPr>
        </p:nvSpPr>
        <p:spPr>
          <a:xfrm>
            <a:off x="420624" y="6019801"/>
            <a:ext cx="457200" cy="1842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11</a:t>
            </a:fld>
            <a:endParaRPr/>
          </a:p>
        </p:txBody>
      </p:sp>
      <p:pic>
        <p:nvPicPr>
          <p:cNvPr id="7496" name="Google Shape;7496;p31"/>
          <p:cNvPicPr preferRelativeResize="0"/>
          <p:nvPr/>
        </p:nvPicPr>
        <p:blipFill rotWithShape="1">
          <a:blip r:embed="rId3">
            <a:alphaModFix/>
          </a:blip>
          <a:srcRect/>
          <a:stretch/>
        </p:blipFill>
        <p:spPr>
          <a:xfrm>
            <a:off x="635509" y="453663"/>
            <a:ext cx="5532120" cy="3831258"/>
          </a:xfrm>
          <a:prstGeom prst="rect">
            <a:avLst/>
          </a:prstGeom>
          <a:noFill/>
          <a:ln>
            <a:noFill/>
          </a:ln>
        </p:spPr>
      </p:pic>
      <p:pic>
        <p:nvPicPr>
          <p:cNvPr id="7497" name="Google Shape;7497;p31"/>
          <p:cNvPicPr preferRelativeResize="0"/>
          <p:nvPr/>
        </p:nvPicPr>
        <p:blipFill rotWithShape="1">
          <a:blip r:embed="rId4">
            <a:alphaModFix/>
          </a:blip>
          <a:srcRect/>
          <a:stretch/>
        </p:blipFill>
        <p:spPr>
          <a:xfrm>
            <a:off x="6239258" y="2585350"/>
            <a:ext cx="5657065" cy="3831257"/>
          </a:xfrm>
          <a:prstGeom prst="rect">
            <a:avLst/>
          </a:prstGeom>
          <a:noFill/>
          <a:ln>
            <a:noFill/>
          </a:ln>
        </p:spPr>
      </p:pic>
      <p:sp>
        <p:nvSpPr>
          <p:cNvPr id="7498" name="Google Shape;7498;p31"/>
          <p:cNvSpPr txBox="1"/>
          <p:nvPr/>
        </p:nvSpPr>
        <p:spPr>
          <a:xfrm>
            <a:off x="6578796" y="994301"/>
            <a:ext cx="5317500" cy="923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rgbClr val="000000"/>
                </a:solidFill>
                <a:latin typeface="Times New Roman"/>
                <a:ea typeface="Times New Roman"/>
                <a:cs typeface="Times New Roman"/>
                <a:sym typeface="Times New Roman"/>
              </a:rPr>
              <a:t>The healthcare industry is the sixth most vulnerable to cyberattacks worldwide accounting for around 6.2% of total cyberattacks happening.</a:t>
            </a:r>
            <a:endParaRPr sz="1800">
              <a:solidFill>
                <a:schemeClr val="dk1"/>
              </a:solidFill>
              <a:latin typeface="Arial"/>
              <a:ea typeface="Arial"/>
              <a:cs typeface="Arial"/>
              <a:sym typeface="Arial"/>
            </a:endParaRPr>
          </a:p>
        </p:txBody>
      </p:sp>
      <p:sp>
        <p:nvSpPr>
          <p:cNvPr id="7499" name="Google Shape;7499;p31"/>
          <p:cNvSpPr txBox="1"/>
          <p:nvPr/>
        </p:nvSpPr>
        <p:spPr>
          <a:xfrm>
            <a:off x="991643" y="4552196"/>
            <a:ext cx="4819800" cy="1200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rgbClr val="000000"/>
                </a:solidFill>
                <a:latin typeface="Times New Roman"/>
                <a:ea typeface="Times New Roman"/>
                <a:cs typeface="Times New Roman"/>
                <a:sym typeface="Times New Roman"/>
              </a:rPr>
              <a:t>The healthcare industry is the third most vulnerable to cyberattacks in India as per cyfirmia report 2023, accounting for almost 10% of total cyberattacks happening nationally.</a:t>
            </a:r>
            <a:endParaRPr sz="1800">
              <a:solidFill>
                <a:schemeClr val="dk1"/>
              </a:solidFill>
              <a:latin typeface="Arial"/>
              <a:ea typeface="Arial"/>
              <a:cs typeface="Arial"/>
              <a:sym typeface="Arial"/>
            </a:endParaRPr>
          </a:p>
        </p:txBody>
      </p:sp>
      <p:pic>
        <p:nvPicPr>
          <p:cNvPr id="7500" name="Google Shape;7500;p31"/>
          <p:cNvPicPr preferRelativeResize="0"/>
          <p:nvPr/>
        </p:nvPicPr>
        <p:blipFill rotWithShape="1">
          <a:blip r:embed="rId5">
            <a:alphaModFix/>
          </a:blip>
          <a:srcRect/>
          <a:stretch/>
        </p:blipFill>
        <p:spPr>
          <a:xfrm>
            <a:off x="10630113" y="59272"/>
            <a:ext cx="1620000" cy="762533"/>
          </a:xfrm>
          <a:prstGeom prst="rect">
            <a:avLst/>
          </a:prstGeom>
          <a:noFill/>
          <a:ln>
            <a:noFill/>
          </a:ln>
        </p:spPr>
      </p:pic>
      <p:sp>
        <p:nvSpPr>
          <p:cNvPr id="7501" name="Google Shape;7501;p31"/>
          <p:cNvSpPr txBox="1"/>
          <p:nvPr/>
        </p:nvSpPr>
        <p:spPr>
          <a:xfrm>
            <a:off x="9761642" y="6207573"/>
            <a:ext cx="1934100" cy="261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dk1"/>
                </a:solidFill>
                <a:latin typeface="Arial"/>
                <a:ea typeface="Arial"/>
                <a:cs typeface="Arial"/>
                <a:sym typeface="Arial"/>
              </a:rPr>
              <a:t>Source: Cyfirmia Report 2023</a:t>
            </a:r>
            <a:endParaRPr sz="1100">
              <a:solidFill>
                <a:schemeClr val="dk1"/>
              </a:solidFill>
              <a:latin typeface="Arial"/>
              <a:ea typeface="Arial"/>
              <a:cs typeface="Arial"/>
              <a:sym typeface="Arial"/>
            </a:endParaRPr>
          </a:p>
        </p:txBody>
      </p:sp>
      <p:sp>
        <p:nvSpPr>
          <p:cNvPr id="7502" name="Google Shape;7502;p31"/>
          <p:cNvSpPr txBox="1"/>
          <p:nvPr/>
        </p:nvSpPr>
        <p:spPr>
          <a:xfrm>
            <a:off x="1088991" y="3988902"/>
            <a:ext cx="1934100" cy="261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dk1"/>
                </a:solidFill>
                <a:latin typeface="Arial"/>
                <a:ea typeface="Arial"/>
                <a:cs typeface="Arial"/>
                <a:sym typeface="Arial"/>
              </a:rPr>
              <a:t>Source: Statista Report 2023</a:t>
            </a:r>
            <a:endParaRPr sz="1100">
              <a:solidFill>
                <a:schemeClr val="dk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580"/>
        <p:cNvGrpSpPr/>
        <p:nvPr/>
      </p:nvGrpSpPr>
      <p:grpSpPr>
        <a:xfrm>
          <a:off x="0" y="0"/>
          <a:ext cx="0" cy="0"/>
          <a:chOff x="0" y="0"/>
          <a:chExt cx="0" cy="0"/>
        </a:xfrm>
      </p:grpSpPr>
      <p:sp>
        <p:nvSpPr>
          <p:cNvPr id="7581" name="Google Shape;7581;p40"/>
          <p:cNvSpPr txBox="1">
            <a:spLocks noGrp="1"/>
          </p:cNvSpPr>
          <p:nvPr>
            <p:ph type="body" idx="1"/>
          </p:nvPr>
        </p:nvSpPr>
        <p:spPr>
          <a:xfrm>
            <a:off x="1295400" y="1664551"/>
            <a:ext cx="9820800" cy="4352400"/>
          </a:xfrm>
          <a:prstGeom prst="rect">
            <a:avLst/>
          </a:prstGeom>
          <a:noFill/>
          <a:ln>
            <a:noFill/>
          </a:ln>
        </p:spPr>
        <p:txBody>
          <a:bodyPr spcFirstLastPara="1" wrap="square" lIns="0" tIns="0" rIns="0" bIns="0" anchor="t" anchorCtr="0">
            <a:noAutofit/>
          </a:bodyPr>
          <a:lstStyle/>
          <a:p>
            <a:pPr marL="0" lvl="0" indent="0" algn="l" rtl="0">
              <a:lnSpc>
                <a:spcPct val="150000"/>
              </a:lnSpc>
              <a:spcBef>
                <a:spcPts val="0"/>
              </a:spcBef>
              <a:spcAft>
                <a:spcPts val="0"/>
              </a:spcAft>
              <a:buClr>
                <a:schemeClr val="dk1"/>
              </a:buClr>
              <a:buSzPts val="1800"/>
              <a:buNone/>
            </a:pPr>
            <a:r>
              <a:rPr lang="en-US" sz="1800" dirty="0">
                <a:latin typeface="Times New Roman"/>
                <a:ea typeface="Times New Roman"/>
                <a:cs typeface="Times New Roman"/>
                <a:sym typeface="Times New Roman"/>
              </a:rPr>
              <a:t>The Government of India (GOI) and the National Digital Health Mission (NDHM) Blueprint have identified several weak points in the Indian healthcare system's cybersecurity posture.  This section proposes targeted countermeasures to address these vulnerabilities and strengthen cyber defenses.</a:t>
            </a:r>
            <a:endParaRPr dirty="0"/>
          </a:p>
          <a:p>
            <a:pPr marL="0" lvl="0" indent="0" algn="l" rtl="0">
              <a:lnSpc>
                <a:spcPct val="150000"/>
              </a:lnSpc>
              <a:spcBef>
                <a:spcPts val="1000"/>
              </a:spcBef>
              <a:spcAft>
                <a:spcPts val="0"/>
              </a:spcAft>
              <a:buClr>
                <a:schemeClr val="dk1"/>
              </a:buClr>
              <a:buSzPts val="1800"/>
              <a:buNone/>
            </a:pPr>
            <a:r>
              <a:rPr lang="en-US" sz="1800" b="1" dirty="0">
                <a:latin typeface="Times New Roman"/>
                <a:ea typeface="Times New Roman"/>
                <a:cs typeface="Times New Roman"/>
                <a:sym typeface="Times New Roman"/>
              </a:rPr>
              <a:t>Weak points</a:t>
            </a:r>
            <a:endParaRPr dirty="0"/>
          </a:p>
          <a:p>
            <a:pPr marL="228600" lvl="0" indent="-228600" algn="l" rtl="0">
              <a:lnSpc>
                <a:spcPct val="150000"/>
              </a:lnSpc>
              <a:spcBef>
                <a:spcPts val="1000"/>
              </a:spcBef>
              <a:spcAft>
                <a:spcPts val="0"/>
              </a:spcAft>
              <a:buClr>
                <a:schemeClr val="dk1"/>
              </a:buClr>
              <a:buSzPts val="1800"/>
              <a:buChar char="•"/>
            </a:pPr>
            <a:r>
              <a:rPr lang="en-US" sz="1800" dirty="0">
                <a:latin typeface="Times New Roman"/>
                <a:ea typeface="Times New Roman"/>
                <a:cs typeface="Times New Roman"/>
                <a:sym typeface="Times New Roman"/>
              </a:rPr>
              <a:t>Outdated IT Infrastructure</a:t>
            </a:r>
            <a:endParaRPr dirty="0"/>
          </a:p>
          <a:p>
            <a:pPr marL="228600" lvl="0" indent="-228600" algn="l" rtl="0">
              <a:lnSpc>
                <a:spcPct val="150000"/>
              </a:lnSpc>
              <a:spcBef>
                <a:spcPts val="1000"/>
              </a:spcBef>
              <a:spcAft>
                <a:spcPts val="0"/>
              </a:spcAft>
              <a:buClr>
                <a:schemeClr val="dk1"/>
              </a:buClr>
              <a:buSzPts val="1800"/>
              <a:buChar char="•"/>
            </a:pPr>
            <a:r>
              <a:rPr lang="en-US" sz="1800" dirty="0">
                <a:latin typeface="Times New Roman"/>
                <a:ea typeface="Times New Roman"/>
                <a:cs typeface="Times New Roman"/>
                <a:sym typeface="Times New Roman"/>
              </a:rPr>
              <a:t>Improper Network Segmentation</a:t>
            </a:r>
            <a:endParaRPr dirty="0"/>
          </a:p>
          <a:p>
            <a:pPr marL="228600" lvl="0" indent="-228600" algn="l" rtl="0">
              <a:lnSpc>
                <a:spcPct val="150000"/>
              </a:lnSpc>
              <a:spcBef>
                <a:spcPts val="1000"/>
              </a:spcBef>
              <a:spcAft>
                <a:spcPts val="0"/>
              </a:spcAft>
              <a:buClr>
                <a:schemeClr val="dk1"/>
              </a:buClr>
              <a:buSzPts val="1800"/>
              <a:buChar char="•"/>
            </a:pPr>
            <a:r>
              <a:rPr lang="en-US" sz="1800" dirty="0">
                <a:latin typeface="Times New Roman"/>
                <a:ea typeface="Times New Roman"/>
                <a:cs typeface="Times New Roman"/>
                <a:sym typeface="Times New Roman"/>
              </a:rPr>
              <a:t>Limited Awareness and Training</a:t>
            </a:r>
            <a:endParaRPr dirty="0"/>
          </a:p>
          <a:p>
            <a:pPr marL="228600" lvl="0" indent="-228600" algn="l" rtl="0">
              <a:lnSpc>
                <a:spcPct val="150000"/>
              </a:lnSpc>
              <a:spcBef>
                <a:spcPts val="1000"/>
              </a:spcBef>
              <a:spcAft>
                <a:spcPts val="0"/>
              </a:spcAft>
              <a:buClr>
                <a:schemeClr val="dk1"/>
              </a:buClr>
              <a:buSzPts val="1800"/>
              <a:buChar char="•"/>
            </a:pPr>
            <a:r>
              <a:rPr lang="en-US" sz="1800" dirty="0">
                <a:latin typeface="Times New Roman"/>
                <a:ea typeface="Times New Roman"/>
                <a:cs typeface="Times New Roman"/>
                <a:sym typeface="Times New Roman"/>
              </a:rPr>
              <a:t>Weak Cybersecurity Culture</a:t>
            </a:r>
            <a:endParaRPr dirty="0"/>
          </a:p>
          <a:p>
            <a:pPr marL="228600" lvl="0" indent="-228600" algn="l" rtl="0">
              <a:lnSpc>
                <a:spcPct val="150000"/>
              </a:lnSpc>
              <a:spcBef>
                <a:spcPts val="1000"/>
              </a:spcBef>
              <a:spcAft>
                <a:spcPts val="0"/>
              </a:spcAft>
              <a:buClr>
                <a:schemeClr val="dk1"/>
              </a:buClr>
              <a:buSzPts val="1800"/>
              <a:buChar char="•"/>
            </a:pPr>
            <a:r>
              <a:rPr lang="en-US" sz="1800" dirty="0">
                <a:latin typeface="Times New Roman"/>
                <a:ea typeface="Times New Roman"/>
                <a:cs typeface="Times New Roman"/>
                <a:sym typeface="Times New Roman"/>
              </a:rPr>
              <a:t>Inadequate Legal Framework</a:t>
            </a:r>
            <a:endParaRPr sz="1800" dirty="0">
              <a:latin typeface="Times New Roman"/>
              <a:ea typeface="Times New Roman"/>
              <a:cs typeface="Times New Roman"/>
              <a:sym typeface="Times New Roman"/>
            </a:endParaRPr>
          </a:p>
          <a:p>
            <a:pPr marL="0" lvl="0" indent="0" algn="l" rtl="0">
              <a:lnSpc>
                <a:spcPct val="150000"/>
              </a:lnSpc>
              <a:spcBef>
                <a:spcPts val="1000"/>
              </a:spcBef>
              <a:spcAft>
                <a:spcPts val="0"/>
              </a:spcAft>
              <a:buClr>
                <a:schemeClr val="dk1"/>
              </a:buClr>
              <a:buSzPts val="1800"/>
              <a:buNone/>
            </a:pPr>
            <a:endParaRPr sz="1800" dirty="0">
              <a:latin typeface="Times New Roman"/>
              <a:ea typeface="Times New Roman"/>
              <a:cs typeface="Times New Roman"/>
              <a:sym typeface="Times New Roman"/>
            </a:endParaRPr>
          </a:p>
        </p:txBody>
      </p:sp>
      <p:sp>
        <p:nvSpPr>
          <p:cNvPr id="7582" name="Google Shape;7582;p40"/>
          <p:cNvSpPr txBox="1">
            <a:spLocks noGrp="1"/>
          </p:cNvSpPr>
          <p:nvPr>
            <p:ph type="sldNum" idx="12"/>
          </p:nvPr>
        </p:nvSpPr>
        <p:spPr>
          <a:xfrm>
            <a:off x="420624" y="6019801"/>
            <a:ext cx="457200" cy="1842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12</a:t>
            </a:fld>
            <a:endParaRPr/>
          </a:p>
        </p:txBody>
      </p:sp>
      <p:sp>
        <p:nvSpPr>
          <p:cNvPr id="7583" name="Google Shape;7583;p40"/>
          <p:cNvSpPr txBox="1"/>
          <p:nvPr/>
        </p:nvSpPr>
        <p:spPr>
          <a:xfrm>
            <a:off x="976418" y="287999"/>
            <a:ext cx="10251600" cy="831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800" b="1">
                <a:solidFill>
                  <a:schemeClr val="dk1"/>
                </a:solidFill>
                <a:latin typeface="Times New Roman"/>
                <a:ea typeface="Times New Roman"/>
                <a:cs typeface="Times New Roman"/>
                <a:sym typeface="Times New Roman"/>
              </a:rPr>
              <a:t>Weak points as per NDHM Blueprint</a:t>
            </a:r>
            <a:endParaRPr sz="4800" b="1">
              <a:solidFill>
                <a:schemeClr val="dk1"/>
              </a:solidFill>
              <a:latin typeface="Times New Roman"/>
              <a:ea typeface="Times New Roman"/>
              <a:cs typeface="Times New Roman"/>
              <a:sym typeface="Times New Roman"/>
            </a:endParaRPr>
          </a:p>
        </p:txBody>
      </p:sp>
      <p:pic>
        <p:nvPicPr>
          <p:cNvPr id="7584" name="Google Shape;7584;p40" descr="A National Digital Health Blueprint For India: The Road, 43% OFF"/>
          <p:cNvPicPr preferRelativeResize="0"/>
          <p:nvPr/>
        </p:nvPicPr>
        <p:blipFill rotWithShape="1">
          <a:blip r:embed="rId3">
            <a:alphaModFix/>
          </a:blip>
          <a:srcRect/>
          <a:stretch/>
        </p:blipFill>
        <p:spPr>
          <a:xfrm>
            <a:off x="8899451" y="2938888"/>
            <a:ext cx="2634181" cy="3721304"/>
          </a:xfrm>
          <a:prstGeom prst="rect">
            <a:avLst/>
          </a:prstGeom>
          <a:noFill/>
          <a:ln>
            <a:noFill/>
          </a:ln>
        </p:spPr>
      </p:pic>
      <p:sp>
        <p:nvSpPr>
          <p:cNvPr id="7522" name="Google Shape;7522;p33"/>
          <p:cNvSpPr/>
          <p:nvPr/>
        </p:nvSpPr>
        <p:spPr>
          <a:xfrm>
            <a:off x="9240242" y="6071212"/>
            <a:ext cx="2607900" cy="640200"/>
          </a:xfrm>
          <a:prstGeom prst="roundRect">
            <a:avLst>
              <a:gd name="adj" fmla="val 16667"/>
            </a:avLst>
          </a:prstGeom>
          <a:solidFill>
            <a:schemeClr val="accent1"/>
          </a:solidFill>
          <a:ln w="19050" cap="flat" cmpd="sng">
            <a:solidFill>
              <a:srgbClr val="3F59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600" b="1">
                <a:solidFill>
                  <a:schemeClr val="dk1"/>
                </a:solidFill>
                <a:latin typeface="Times New Roman"/>
                <a:ea typeface="Times New Roman"/>
                <a:cs typeface="Times New Roman"/>
                <a:sym typeface="Times New Roman"/>
              </a:rPr>
              <a:t>Objective</a:t>
            </a:r>
            <a:endParaRPr sz="3600" b="1">
              <a:solidFill>
                <a:schemeClr val="dk1"/>
              </a:solidFill>
              <a:latin typeface="Times New Roman"/>
              <a:ea typeface="Times New Roman"/>
              <a:cs typeface="Times New Roman"/>
              <a:sym typeface="Times New Roman"/>
            </a:endParaRPr>
          </a:p>
        </p:txBody>
      </p:sp>
      <p:sp>
        <p:nvSpPr>
          <p:cNvPr id="7523" name="Google Shape;7523;p33"/>
          <p:cNvSpPr/>
          <p:nvPr/>
        </p:nvSpPr>
        <p:spPr>
          <a:xfrm>
            <a:off x="8554412" y="5981906"/>
            <a:ext cx="808200" cy="791100"/>
          </a:xfrm>
          <a:prstGeom prst="ellipse">
            <a:avLst/>
          </a:prstGeom>
          <a:solidFill>
            <a:srgbClr val="D4EDF7"/>
          </a:solidFill>
          <a:ln w="19050" cap="flat" cmpd="sng">
            <a:solidFill>
              <a:srgbClr val="3F59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1">
                <a:solidFill>
                  <a:schemeClr val="dk1"/>
                </a:solidFill>
                <a:latin typeface="Times New Roman"/>
                <a:ea typeface="Times New Roman"/>
                <a:cs typeface="Times New Roman"/>
                <a:sym typeface="Times New Roman"/>
              </a:rPr>
              <a:t>2</a:t>
            </a:r>
            <a:endParaRPr sz="4400" b="1">
              <a:solidFill>
                <a:schemeClr val="dk1"/>
              </a:solidFill>
              <a:latin typeface="Times New Roman"/>
              <a:ea typeface="Times New Roman"/>
              <a:cs typeface="Times New Roman"/>
              <a:sym typeface="Times New Roman"/>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519"/>
        <p:cNvGrpSpPr/>
        <p:nvPr/>
      </p:nvGrpSpPr>
      <p:grpSpPr>
        <a:xfrm>
          <a:off x="0" y="0"/>
          <a:ext cx="0" cy="0"/>
          <a:chOff x="0" y="0"/>
          <a:chExt cx="0" cy="0"/>
        </a:xfrm>
      </p:grpSpPr>
      <p:sp>
        <p:nvSpPr>
          <p:cNvPr id="7520" name="Google Shape;7520;p33"/>
          <p:cNvSpPr txBox="1">
            <a:spLocks noGrp="1"/>
          </p:cNvSpPr>
          <p:nvPr>
            <p:ph type="sldNum" idx="12"/>
          </p:nvPr>
        </p:nvSpPr>
        <p:spPr>
          <a:xfrm>
            <a:off x="420624" y="6019801"/>
            <a:ext cx="457200" cy="1842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13</a:t>
            </a:fld>
            <a:endParaRPr/>
          </a:p>
        </p:txBody>
      </p:sp>
      <p:pic>
        <p:nvPicPr>
          <p:cNvPr id="7521" name="Google Shape;7521;p33"/>
          <p:cNvPicPr preferRelativeResize="0"/>
          <p:nvPr/>
        </p:nvPicPr>
        <p:blipFill rotWithShape="1">
          <a:blip r:embed="rId3">
            <a:alphaModFix/>
          </a:blip>
          <a:srcRect/>
          <a:stretch/>
        </p:blipFill>
        <p:spPr>
          <a:xfrm>
            <a:off x="1261388" y="636252"/>
            <a:ext cx="9669225" cy="5372850"/>
          </a:xfrm>
          <a:prstGeom prst="rect">
            <a:avLst/>
          </a:prstGeom>
          <a:noFill/>
          <a:ln>
            <a:noFill/>
          </a:ln>
        </p:spPr>
      </p:pic>
      <p:cxnSp>
        <p:nvCxnSpPr>
          <p:cNvPr id="3" name="Straight Connector 2">
            <a:extLst>
              <a:ext uri="{FF2B5EF4-FFF2-40B4-BE49-F238E27FC236}">
                <a16:creationId xmlns:a16="http://schemas.microsoft.com/office/drawing/2014/main" id="{BAE9EDBC-1831-7859-1788-14B2242ECF74}"/>
              </a:ext>
            </a:extLst>
          </p:cNvPr>
          <p:cNvCxnSpPr/>
          <p:nvPr/>
        </p:nvCxnSpPr>
        <p:spPr>
          <a:xfrm>
            <a:off x="7217229" y="1850571"/>
            <a:ext cx="1066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E12E9C5C-CBE3-0C71-6FCF-28D14DC32C3E}"/>
              </a:ext>
            </a:extLst>
          </p:cNvPr>
          <p:cNvSpPr txBox="1"/>
          <p:nvPr/>
        </p:nvSpPr>
        <p:spPr>
          <a:xfrm>
            <a:off x="8251371" y="1687286"/>
            <a:ext cx="1654629" cy="307777"/>
          </a:xfrm>
          <a:prstGeom prst="rect">
            <a:avLst/>
          </a:prstGeom>
          <a:noFill/>
        </p:spPr>
        <p:txBody>
          <a:bodyPr wrap="square" rtlCol="0">
            <a:spAutoFit/>
          </a:bodyPr>
          <a:lstStyle/>
          <a:p>
            <a:r>
              <a:rPr lang="en-IN" b="1"/>
              <a:t>Service provider</a:t>
            </a:r>
            <a:endParaRPr lang="en-IN" b="1" dirty="0"/>
          </a:p>
        </p:txBody>
      </p:sp>
      <p:sp>
        <p:nvSpPr>
          <p:cNvPr id="5" name="TextBox 4">
            <a:extLst>
              <a:ext uri="{FF2B5EF4-FFF2-40B4-BE49-F238E27FC236}">
                <a16:creationId xmlns:a16="http://schemas.microsoft.com/office/drawing/2014/main" id="{C6F572C8-6018-E908-A0FE-D61C2847F155}"/>
              </a:ext>
            </a:extLst>
          </p:cNvPr>
          <p:cNvSpPr txBox="1"/>
          <p:nvPr/>
        </p:nvSpPr>
        <p:spPr>
          <a:xfrm>
            <a:off x="7805057" y="2046513"/>
            <a:ext cx="2590800" cy="523220"/>
          </a:xfrm>
          <a:prstGeom prst="rect">
            <a:avLst/>
          </a:prstGeom>
          <a:noFill/>
        </p:spPr>
        <p:txBody>
          <a:bodyPr wrap="square" rtlCol="0">
            <a:spAutoFit/>
          </a:bodyPr>
          <a:lstStyle/>
          <a:p>
            <a:r>
              <a:rPr lang="en-IN" dirty="0"/>
              <a:t>Illegal or compromised network</a:t>
            </a:r>
          </a:p>
        </p:txBody>
      </p:sp>
      <p:cxnSp>
        <p:nvCxnSpPr>
          <p:cNvPr id="7" name="Straight Connector 6">
            <a:extLst>
              <a:ext uri="{FF2B5EF4-FFF2-40B4-BE49-F238E27FC236}">
                <a16:creationId xmlns:a16="http://schemas.microsoft.com/office/drawing/2014/main" id="{2714DB69-3299-2A3B-47B6-7306A5F10CAF}"/>
              </a:ext>
            </a:extLst>
          </p:cNvPr>
          <p:cNvCxnSpPr/>
          <p:nvPr/>
        </p:nvCxnSpPr>
        <p:spPr>
          <a:xfrm>
            <a:off x="7805057" y="1850571"/>
            <a:ext cx="446314" cy="2721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A54AE219-29B7-38F8-CF7C-4CF6224F896A}"/>
              </a:ext>
            </a:extLst>
          </p:cNvPr>
          <p:cNvCxnSpPr/>
          <p:nvPr/>
        </p:nvCxnSpPr>
        <p:spPr>
          <a:xfrm>
            <a:off x="6662053" y="1328059"/>
            <a:ext cx="1066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24C21292-8D9A-B6FD-00A5-9DB54A117467}"/>
              </a:ext>
            </a:extLst>
          </p:cNvPr>
          <p:cNvSpPr txBox="1"/>
          <p:nvPr/>
        </p:nvSpPr>
        <p:spPr>
          <a:xfrm>
            <a:off x="7696195" y="1164774"/>
            <a:ext cx="2057405" cy="307777"/>
          </a:xfrm>
          <a:prstGeom prst="rect">
            <a:avLst/>
          </a:prstGeom>
          <a:noFill/>
        </p:spPr>
        <p:txBody>
          <a:bodyPr wrap="square" rtlCol="0">
            <a:spAutoFit/>
          </a:bodyPr>
          <a:lstStyle/>
          <a:p>
            <a:r>
              <a:rPr lang="en-IN" b="1" dirty="0"/>
              <a:t>Security Measures</a:t>
            </a:r>
          </a:p>
        </p:txBody>
      </p:sp>
      <p:sp>
        <p:nvSpPr>
          <p:cNvPr id="10" name="TextBox 9">
            <a:extLst>
              <a:ext uri="{FF2B5EF4-FFF2-40B4-BE49-F238E27FC236}">
                <a16:creationId xmlns:a16="http://schemas.microsoft.com/office/drawing/2014/main" id="{EB1B0590-008F-5D3F-517B-39489E10870B}"/>
              </a:ext>
            </a:extLst>
          </p:cNvPr>
          <p:cNvSpPr txBox="1"/>
          <p:nvPr/>
        </p:nvSpPr>
        <p:spPr>
          <a:xfrm>
            <a:off x="7424054" y="1436914"/>
            <a:ext cx="2590800" cy="307777"/>
          </a:xfrm>
          <a:prstGeom prst="rect">
            <a:avLst/>
          </a:prstGeom>
          <a:noFill/>
        </p:spPr>
        <p:txBody>
          <a:bodyPr wrap="square" rtlCol="0">
            <a:spAutoFit/>
          </a:bodyPr>
          <a:lstStyle/>
          <a:p>
            <a:r>
              <a:rPr lang="en-IN" dirty="0"/>
              <a:t> Unguarded network</a:t>
            </a:r>
          </a:p>
        </p:txBody>
      </p:sp>
      <p:cxnSp>
        <p:nvCxnSpPr>
          <p:cNvPr id="11" name="Straight Connector 10">
            <a:extLst>
              <a:ext uri="{FF2B5EF4-FFF2-40B4-BE49-F238E27FC236}">
                <a16:creationId xmlns:a16="http://schemas.microsoft.com/office/drawing/2014/main" id="{CC1675AE-7B90-FECB-241E-8BFD3C433EB1}"/>
              </a:ext>
            </a:extLst>
          </p:cNvPr>
          <p:cNvCxnSpPr>
            <a:cxnSpLocks/>
          </p:cNvCxnSpPr>
          <p:nvPr/>
        </p:nvCxnSpPr>
        <p:spPr>
          <a:xfrm>
            <a:off x="7238997" y="1338941"/>
            <a:ext cx="314332" cy="1336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32C35A30-1DE2-CA66-10D0-1ABF3C052F5B}"/>
              </a:ext>
            </a:extLst>
          </p:cNvPr>
          <p:cNvSpPr txBox="1"/>
          <p:nvPr/>
        </p:nvSpPr>
        <p:spPr>
          <a:xfrm>
            <a:off x="8632373" y="4103909"/>
            <a:ext cx="1915884" cy="584775"/>
          </a:xfrm>
          <a:prstGeom prst="rect">
            <a:avLst/>
          </a:prstGeom>
          <a:noFill/>
        </p:spPr>
        <p:txBody>
          <a:bodyPr wrap="square" rtlCol="0">
            <a:spAutoFit/>
          </a:bodyPr>
          <a:lstStyle/>
          <a:p>
            <a:pPr lvl="0" algn="l" rtl="0">
              <a:spcBef>
                <a:spcPts val="1000"/>
              </a:spcBef>
              <a:spcAft>
                <a:spcPts val="0"/>
              </a:spcAft>
              <a:buClr>
                <a:schemeClr val="dk1"/>
              </a:buClr>
              <a:buSzPts val="1800"/>
            </a:pPr>
            <a:r>
              <a:rPr lang="en-US" sz="1600" dirty="0">
                <a:latin typeface="Times New Roman"/>
                <a:ea typeface="Times New Roman"/>
                <a:cs typeface="Times New Roman"/>
                <a:sym typeface="Times New Roman"/>
              </a:rPr>
              <a:t>Inadequate Legal Framework</a:t>
            </a:r>
          </a:p>
        </p:txBody>
      </p:sp>
      <p:cxnSp>
        <p:nvCxnSpPr>
          <p:cNvPr id="14" name="Straight Connector 13">
            <a:extLst>
              <a:ext uri="{FF2B5EF4-FFF2-40B4-BE49-F238E27FC236}">
                <a16:creationId xmlns:a16="http://schemas.microsoft.com/office/drawing/2014/main" id="{E77D812E-F5F8-FCD2-A649-944C7AF7F11F}"/>
              </a:ext>
            </a:extLst>
          </p:cNvPr>
          <p:cNvCxnSpPr>
            <a:cxnSpLocks/>
          </p:cNvCxnSpPr>
          <p:nvPr/>
        </p:nvCxnSpPr>
        <p:spPr>
          <a:xfrm>
            <a:off x="7957457" y="3897081"/>
            <a:ext cx="925286" cy="2939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506"/>
        <p:cNvGrpSpPr/>
        <p:nvPr/>
      </p:nvGrpSpPr>
      <p:grpSpPr>
        <a:xfrm>
          <a:off x="0" y="0"/>
          <a:ext cx="0" cy="0"/>
          <a:chOff x="0" y="0"/>
          <a:chExt cx="0" cy="0"/>
        </a:xfrm>
      </p:grpSpPr>
      <p:sp>
        <p:nvSpPr>
          <p:cNvPr id="7507" name="Google Shape;7507;p32"/>
          <p:cNvSpPr txBox="1">
            <a:spLocks noGrp="1"/>
          </p:cNvSpPr>
          <p:nvPr>
            <p:ph type="sldNum" idx="12"/>
          </p:nvPr>
        </p:nvSpPr>
        <p:spPr>
          <a:xfrm>
            <a:off x="420624" y="6019801"/>
            <a:ext cx="457200" cy="1842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14</a:t>
            </a:fld>
            <a:endParaRPr/>
          </a:p>
        </p:txBody>
      </p:sp>
      <p:graphicFrame>
        <p:nvGraphicFramePr>
          <p:cNvPr id="7508" name="Google Shape;7508;p32"/>
          <p:cNvGraphicFramePr/>
          <p:nvPr/>
        </p:nvGraphicFramePr>
        <p:xfrm>
          <a:off x="1128946" y="1539240"/>
          <a:ext cx="4839225" cy="1889880"/>
        </p:xfrm>
        <a:graphic>
          <a:graphicData uri="http://schemas.openxmlformats.org/drawingml/2006/table">
            <a:tbl>
              <a:tblPr>
                <a:noFill/>
                <a:tableStyleId>{9D7BCCF4-9231-449F-A70C-5DE4B801614E}</a:tableStyleId>
              </a:tblPr>
              <a:tblGrid>
                <a:gridCol w="762000">
                  <a:extLst>
                    <a:ext uri="{9D8B030D-6E8A-4147-A177-3AD203B41FA5}">
                      <a16:colId xmlns:a16="http://schemas.microsoft.com/office/drawing/2014/main" val="20000"/>
                    </a:ext>
                  </a:extLst>
                </a:gridCol>
                <a:gridCol w="862075">
                  <a:extLst>
                    <a:ext uri="{9D8B030D-6E8A-4147-A177-3AD203B41FA5}">
                      <a16:colId xmlns:a16="http://schemas.microsoft.com/office/drawing/2014/main" val="20001"/>
                    </a:ext>
                  </a:extLst>
                </a:gridCol>
                <a:gridCol w="855400">
                  <a:extLst>
                    <a:ext uri="{9D8B030D-6E8A-4147-A177-3AD203B41FA5}">
                      <a16:colId xmlns:a16="http://schemas.microsoft.com/office/drawing/2014/main" val="20002"/>
                    </a:ext>
                  </a:extLst>
                </a:gridCol>
                <a:gridCol w="1081550">
                  <a:extLst>
                    <a:ext uri="{9D8B030D-6E8A-4147-A177-3AD203B41FA5}">
                      <a16:colId xmlns:a16="http://schemas.microsoft.com/office/drawing/2014/main" val="20003"/>
                    </a:ext>
                  </a:extLst>
                </a:gridCol>
                <a:gridCol w="1278200">
                  <a:extLst>
                    <a:ext uri="{9D8B030D-6E8A-4147-A177-3AD203B41FA5}">
                      <a16:colId xmlns:a16="http://schemas.microsoft.com/office/drawing/2014/main" val="20004"/>
                    </a:ext>
                  </a:extLst>
                </a:gridCol>
              </a:tblGrid>
              <a:tr h="160025">
                <a:tc rowSpan="2">
                  <a:txBody>
                    <a:bodyPr/>
                    <a:lstStyle/>
                    <a:p>
                      <a:pPr marL="0" marR="0" lvl="0" indent="0" algn="ctr" rtl="0">
                        <a:spcBef>
                          <a:spcPts val="0"/>
                        </a:spcBef>
                        <a:spcAft>
                          <a:spcPts val="0"/>
                        </a:spcAft>
                        <a:buNone/>
                      </a:pPr>
                      <a:r>
                        <a:rPr lang="en-US" sz="1600" b="1" u="none" strike="noStrike" cap="none">
                          <a:latin typeface="Times New Roman"/>
                          <a:ea typeface="Times New Roman"/>
                          <a:cs typeface="Times New Roman"/>
                          <a:sym typeface="Times New Roman"/>
                        </a:rPr>
                        <a:t>CERT-In Data</a:t>
                      </a:r>
                      <a:endParaRPr/>
                    </a:p>
                  </a:txBody>
                  <a:tcPr marL="22850" marR="22850" marT="15250" marB="15250" anchor="b">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FE2F3"/>
                    </a:solidFill>
                  </a:tcPr>
                </a:tc>
                <a:tc rowSpan="2">
                  <a:txBody>
                    <a:bodyPr/>
                    <a:lstStyle/>
                    <a:p>
                      <a:pPr marL="0" marR="0" lvl="0" indent="0" algn="ctr" rtl="0">
                        <a:spcBef>
                          <a:spcPts val="0"/>
                        </a:spcBef>
                        <a:spcAft>
                          <a:spcPts val="0"/>
                        </a:spcAft>
                        <a:buNone/>
                      </a:pPr>
                      <a:r>
                        <a:rPr lang="en-US" sz="1600" b="1" u="none" strike="noStrike" cap="none">
                          <a:latin typeface="Times New Roman"/>
                          <a:ea typeface="Times New Roman"/>
                          <a:cs typeface="Times New Roman"/>
                          <a:sym typeface="Times New Roman"/>
                        </a:rPr>
                        <a:t>Total Incidents</a:t>
                      </a:r>
                      <a:endParaRPr/>
                    </a:p>
                  </a:txBody>
                  <a:tcPr marL="22850" marR="22850" marT="15250" marB="15250" anchor="b">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FE2F3"/>
                    </a:solidFill>
                  </a:tcPr>
                </a:tc>
                <a:tc gridSpan="3">
                  <a:txBody>
                    <a:bodyPr/>
                    <a:lstStyle/>
                    <a:p>
                      <a:pPr marL="0" marR="0" lvl="0" indent="0" algn="ctr" rtl="0">
                        <a:spcBef>
                          <a:spcPts val="0"/>
                        </a:spcBef>
                        <a:spcAft>
                          <a:spcPts val="0"/>
                        </a:spcAft>
                        <a:buNone/>
                      </a:pPr>
                      <a:r>
                        <a:rPr lang="en-US" sz="1600" b="1" u="none" strike="noStrike" cap="none">
                          <a:latin typeface="Times New Roman"/>
                          <a:ea typeface="Times New Roman"/>
                          <a:cs typeface="Times New Roman"/>
                          <a:sym typeface="Times New Roman"/>
                        </a:rPr>
                        <a:t>Cyber threats and vulnerabilities</a:t>
                      </a:r>
                      <a:endParaRPr/>
                    </a:p>
                  </a:txBody>
                  <a:tcPr marL="22850" marR="22850" marT="15250" marB="15250" anchor="b">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FE2F3"/>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60025">
                <a:tc vMerge="1">
                  <a:txBody>
                    <a:bodyPr/>
                    <a:lstStyle/>
                    <a:p>
                      <a:endParaRPr lang="en-US"/>
                    </a:p>
                  </a:txBody>
                  <a:tcPr/>
                </a:tc>
                <a:tc vMerge="1">
                  <a:txBody>
                    <a:bodyPr/>
                    <a:lstStyle/>
                    <a:p>
                      <a:endParaRPr lang="en-US"/>
                    </a:p>
                  </a:txBody>
                  <a:tcPr/>
                </a:tc>
                <a:tc>
                  <a:txBody>
                    <a:bodyPr/>
                    <a:lstStyle/>
                    <a:p>
                      <a:pPr marL="0" marR="0" lvl="0" indent="0" algn="ctr" rtl="0">
                        <a:spcBef>
                          <a:spcPts val="0"/>
                        </a:spcBef>
                        <a:spcAft>
                          <a:spcPts val="0"/>
                        </a:spcAft>
                        <a:buNone/>
                      </a:pPr>
                      <a:r>
                        <a:rPr lang="en-US" sz="1600" b="1" u="none" strike="noStrike" cap="none">
                          <a:latin typeface="Times New Roman"/>
                          <a:ea typeface="Times New Roman"/>
                          <a:cs typeface="Times New Roman"/>
                          <a:sym typeface="Times New Roman"/>
                        </a:rPr>
                        <a:t>Security alerts</a:t>
                      </a:r>
                      <a:endParaRPr/>
                    </a:p>
                  </a:txBody>
                  <a:tcPr marL="22850" marR="22850" marT="15250" marB="15250" anchor="b">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FE2F3"/>
                    </a:solidFill>
                  </a:tcPr>
                </a:tc>
                <a:tc>
                  <a:txBody>
                    <a:bodyPr/>
                    <a:lstStyle/>
                    <a:p>
                      <a:pPr marL="0" marR="0" lvl="0" indent="0" algn="ctr" rtl="0">
                        <a:spcBef>
                          <a:spcPts val="0"/>
                        </a:spcBef>
                        <a:spcAft>
                          <a:spcPts val="0"/>
                        </a:spcAft>
                        <a:buNone/>
                      </a:pPr>
                      <a:r>
                        <a:rPr lang="en-US" sz="1600" b="1" u="none" strike="noStrike" cap="none">
                          <a:latin typeface="Times New Roman"/>
                          <a:ea typeface="Times New Roman"/>
                          <a:cs typeface="Times New Roman"/>
                          <a:sym typeface="Times New Roman"/>
                        </a:rPr>
                        <a:t>Advisories</a:t>
                      </a:r>
                      <a:endParaRPr/>
                    </a:p>
                  </a:txBody>
                  <a:tcPr marL="22850" marR="22850" marT="15250" marB="15250" anchor="b">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FE2F3"/>
                    </a:solidFill>
                  </a:tcPr>
                </a:tc>
                <a:tc>
                  <a:txBody>
                    <a:bodyPr/>
                    <a:lstStyle/>
                    <a:p>
                      <a:pPr marL="0" marR="0" lvl="0" indent="0" algn="ctr" rtl="0">
                        <a:spcBef>
                          <a:spcPts val="0"/>
                        </a:spcBef>
                        <a:spcAft>
                          <a:spcPts val="0"/>
                        </a:spcAft>
                        <a:buNone/>
                      </a:pPr>
                      <a:r>
                        <a:rPr lang="en-US" sz="1600" b="1" u="none" strike="noStrike" cap="none">
                          <a:latin typeface="Times New Roman"/>
                          <a:ea typeface="Times New Roman"/>
                          <a:cs typeface="Times New Roman"/>
                          <a:sym typeface="Times New Roman"/>
                        </a:rPr>
                        <a:t>Vulnerability Notes</a:t>
                      </a:r>
                      <a:endParaRPr/>
                    </a:p>
                  </a:txBody>
                  <a:tcPr marL="22850" marR="22850" marT="15250" marB="15250" anchor="b">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FE2F3"/>
                    </a:solidFill>
                  </a:tcPr>
                </a:tc>
                <a:extLst>
                  <a:ext uri="{0D108BD9-81ED-4DB2-BD59-A6C34878D82A}">
                    <a16:rowId xmlns:a16="http://schemas.microsoft.com/office/drawing/2014/main" val="10001"/>
                  </a:ext>
                </a:extLst>
              </a:tr>
              <a:tr h="160025">
                <a:tc>
                  <a:txBody>
                    <a:bodyPr/>
                    <a:lstStyle/>
                    <a:p>
                      <a:pPr marL="0" marR="0" lvl="0" indent="0" algn="ctr" rtl="0">
                        <a:spcBef>
                          <a:spcPts val="0"/>
                        </a:spcBef>
                        <a:spcAft>
                          <a:spcPts val="0"/>
                        </a:spcAft>
                        <a:buNone/>
                      </a:pPr>
                      <a:r>
                        <a:rPr lang="en-US" sz="1600" b="1" u="none" strike="noStrike" cap="none">
                          <a:latin typeface="Times New Roman"/>
                          <a:ea typeface="Times New Roman"/>
                          <a:cs typeface="Times New Roman"/>
                          <a:sym typeface="Times New Roman"/>
                        </a:rPr>
                        <a:t>2019</a:t>
                      </a:r>
                      <a:endParaRPr/>
                    </a:p>
                  </a:txBody>
                  <a:tcPr marL="22850" marR="22850" marT="15250" marB="15250" anchor="b">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u="none" strike="noStrike" cap="none">
                          <a:latin typeface="Times New Roman"/>
                          <a:ea typeface="Times New Roman"/>
                          <a:cs typeface="Times New Roman"/>
                          <a:sym typeface="Times New Roman"/>
                        </a:rPr>
                        <a:t>394499</a:t>
                      </a:r>
                      <a:endParaRPr/>
                    </a:p>
                  </a:txBody>
                  <a:tcPr marL="22850" marR="22850" marT="15250" marB="15250" anchor="b">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u="none" strike="noStrike" cap="none">
                          <a:latin typeface="Times New Roman"/>
                          <a:ea typeface="Times New Roman"/>
                          <a:cs typeface="Times New Roman"/>
                          <a:sym typeface="Times New Roman"/>
                        </a:rPr>
                        <a:t>204</a:t>
                      </a:r>
                      <a:endParaRPr/>
                    </a:p>
                  </a:txBody>
                  <a:tcPr marL="22850" marR="22850" marT="15250" marB="15250" anchor="b">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u="none" strike="noStrike" cap="none">
                          <a:latin typeface="Times New Roman"/>
                          <a:ea typeface="Times New Roman"/>
                          <a:cs typeface="Times New Roman"/>
                          <a:sym typeface="Times New Roman"/>
                        </a:rPr>
                        <a:t>38</a:t>
                      </a:r>
                      <a:endParaRPr/>
                    </a:p>
                  </a:txBody>
                  <a:tcPr marL="22850" marR="22850" marT="15250" marB="15250" anchor="b">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u="none" strike="noStrike" cap="none">
                          <a:latin typeface="Times New Roman"/>
                          <a:ea typeface="Times New Roman"/>
                          <a:cs typeface="Times New Roman"/>
                          <a:sym typeface="Times New Roman"/>
                        </a:rPr>
                        <a:t>202</a:t>
                      </a:r>
                      <a:endParaRPr/>
                    </a:p>
                  </a:txBody>
                  <a:tcPr marL="22850" marR="22850" marT="15250" marB="15250" anchor="b">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160025">
                <a:tc>
                  <a:txBody>
                    <a:bodyPr/>
                    <a:lstStyle/>
                    <a:p>
                      <a:pPr marL="0" marR="0" lvl="0" indent="0" algn="ctr" rtl="0">
                        <a:spcBef>
                          <a:spcPts val="0"/>
                        </a:spcBef>
                        <a:spcAft>
                          <a:spcPts val="0"/>
                        </a:spcAft>
                        <a:buNone/>
                      </a:pPr>
                      <a:r>
                        <a:rPr lang="en-US" sz="1600" b="1" u="none" strike="noStrike" cap="none">
                          <a:latin typeface="Times New Roman"/>
                          <a:ea typeface="Times New Roman"/>
                          <a:cs typeface="Times New Roman"/>
                          <a:sym typeface="Times New Roman"/>
                        </a:rPr>
                        <a:t>2020</a:t>
                      </a:r>
                      <a:endParaRPr/>
                    </a:p>
                  </a:txBody>
                  <a:tcPr marL="22850" marR="22850" marT="15250" marB="15250" anchor="b">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u="none" strike="noStrike" cap="none">
                          <a:latin typeface="Times New Roman"/>
                          <a:ea typeface="Times New Roman"/>
                          <a:cs typeface="Times New Roman"/>
                          <a:sym typeface="Times New Roman"/>
                        </a:rPr>
                        <a:t>1158208</a:t>
                      </a:r>
                      <a:endParaRPr/>
                    </a:p>
                  </a:txBody>
                  <a:tcPr marL="22850" marR="22850" marT="15250" marB="15250" anchor="b">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u="none" strike="noStrike" cap="none">
                          <a:latin typeface="Times New Roman"/>
                          <a:ea typeface="Times New Roman"/>
                          <a:cs typeface="Times New Roman"/>
                          <a:sym typeface="Times New Roman"/>
                        </a:rPr>
                        <a:t>496</a:t>
                      </a:r>
                      <a:endParaRPr/>
                    </a:p>
                  </a:txBody>
                  <a:tcPr marL="22850" marR="22850" marT="15250" marB="15250" anchor="b">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u="none" strike="noStrike" cap="none">
                          <a:latin typeface="Times New Roman"/>
                          <a:ea typeface="Times New Roman"/>
                          <a:cs typeface="Times New Roman"/>
                          <a:sym typeface="Times New Roman"/>
                        </a:rPr>
                        <a:t>93</a:t>
                      </a:r>
                      <a:endParaRPr/>
                    </a:p>
                  </a:txBody>
                  <a:tcPr marL="22850" marR="22850" marT="15250" marB="15250" anchor="b">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u="none" strike="noStrike" cap="none">
                          <a:latin typeface="Times New Roman"/>
                          <a:ea typeface="Times New Roman"/>
                          <a:cs typeface="Times New Roman"/>
                          <a:sym typeface="Times New Roman"/>
                        </a:rPr>
                        <a:t>450</a:t>
                      </a:r>
                      <a:endParaRPr/>
                    </a:p>
                  </a:txBody>
                  <a:tcPr marL="22850" marR="22850" marT="15250" marB="15250" anchor="b">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160025">
                <a:tc>
                  <a:txBody>
                    <a:bodyPr/>
                    <a:lstStyle/>
                    <a:p>
                      <a:pPr marL="0" marR="0" lvl="0" indent="0" algn="ctr" rtl="0">
                        <a:spcBef>
                          <a:spcPts val="0"/>
                        </a:spcBef>
                        <a:spcAft>
                          <a:spcPts val="0"/>
                        </a:spcAft>
                        <a:buNone/>
                      </a:pPr>
                      <a:r>
                        <a:rPr lang="en-US" sz="1600" b="1" u="none" strike="noStrike" cap="none">
                          <a:latin typeface="Times New Roman"/>
                          <a:ea typeface="Times New Roman"/>
                          <a:cs typeface="Times New Roman"/>
                          <a:sym typeface="Times New Roman"/>
                        </a:rPr>
                        <a:t>2021</a:t>
                      </a:r>
                      <a:endParaRPr/>
                    </a:p>
                  </a:txBody>
                  <a:tcPr marL="22850" marR="22850" marT="15250" marB="15250" anchor="b">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u="none" strike="noStrike" cap="none">
                          <a:latin typeface="Times New Roman"/>
                          <a:ea typeface="Times New Roman"/>
                          <a:cs typeface="Times New Roman"/>
                          <a:sym typeface="Times New Roman"/>
                        </a:rPr>
                        <a:t>1402809</a:t>
                      </a:r>
                      <a:endParaRPr/>
                    </a:p>
                  </a:txBody>
                  <a:tcPr marL="22850" marR="22850" marT="15250" marB="15250" anchor="b">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u="none" strike="noStrike" cap="none">
                          <a:latin typeface="Times New Roman"/>
                          <a:ea typeface="Times New Roman"/>
                          <a:cs typeface="Times New Roman"/>
                          <a:sym typeface="Times New Roman"/>
                        </a:rPr>
                        <a:t>618</a:t>
                      </a:r>
                      <a:endParaRPr/>
                    </a:p>
                  </a:txBody>
                  <a:tcPr marL="22850" marR="22850" marT="15250" marB="15250" anchor="b">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u="none" strike="noStrike" cap="none">
                          <a:latin typeface="Times New Roman"/>
                          <a:ea typeface="Times New Roman"/>
                          <a:cs typeface="Times New Roman"/>
                          <a:sym typeface="Times New Roman"/>
                        </a:rPr>
                        <a:t>52</a:t>
                      </a:r>
                      <a:endParaRPr/>
                    </a:p>
                  </a:txBody>
                  <a:tcPr marL="22850" marR="22850" marT="15250" marB="15250" anchor="b">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u="none" strike="noStrike" cap="none">
                          <a:latin typeface="Times New Roman"/>
                          <a:ea typeface="Times New Roman"/>
                          <a:cs typeface="Times New Roman"/>
                          <a:sym typeface="Times New Roman"/>
                        </a:rPr>
                        <a:t>390</a:t>
                      </a:r>
                      <a:endParaRPr/>
                    </a:p>
                  </a:txBody>
                  <a:tcPr marL="22850" marR="22850" marT="15250" marB="15250" anchor="b">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r h="160025">
                <a:tc>
                  <a:txBody>
                    <a:bodyPr/>
                    <a:lstStyle/>
                    <a:p>
                      <a:pPr marL="0" marR="0" lvl="0" indent="0" algn="ctr" rtl="0">
                        <a:spcBef>
                          <a:spcPts val="0"/>
                        </a:spcBef>
                        <a:spcAft>
                          <a:spcPts val="0"/>
                        </a:spcAft>
                        <a:buNone/>
                      </a:pPr>
                      <a:r>
                        <a:rPr lang="en-US" sz="1600" b="1" u="none" strike="noStrike" cap="none">
                          <a:latin typeface="Times New Roman"/>
                          <a:ea typeface="Times New Roman"/>
                          <a:cs typeface="Times New Roman"/>
                          <a:sym typeface="Times New Roman"/>
                        </a:rPr>
                        <a:t>2022</a:t>
                      </a:r>
                      <a:endParaRPr/>
                    </a:p>
                  </a:txBody>
                  <a:tcPr marL="22850" marR="22850" marT="15250" marB="15250" anchor="b">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u="none" strike="noStrike" cap="none">
                          <a:latin typeface="Times New Roman"/>
                          <a:ea typeface="Times New Roman"/>
                          <a:cs typeface="Times New Roman"/>
                          <a:sym typeface="Times New Roman"/>
                        </a:rPr>
                        <a:t>1391457</a:t>
                      </a:r>
                      <a:endParaRPr/>
                    </a:p>
                  </a:txBody>
                  <a:tcPr marL="22850" marR="22850" marT="15250" marB="15250" anchor="b">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u="none" strike="noStrike" cap="none">
                          <a:latin typeface="Times New Roman"/>
                          <a:ea typeface="Times New Roman"/>
                          <a:cs typeface="Times New Roman"/>
                          <a:sym typeface="Times New Roman"/>
                        </a:rPr>
                        <a:t>653</a:t>
                      </a:r>
                      <a:endParaRPr/>
                    </a:p>
                  </a:txBody>
                  <a:tcPr marL="22850" marR="22850" marT="15250" marB="15250" anchor="b">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u="none" strike="noStrike" cap="none">
                          <a:latin typeface="Times New Roman"/>
                          <a:ea typeface="Times New Roman"/>
                          <a:cs typeface="Times New Roman"/>
                          <a:sym typeface="Times New Roman"/>
                        </a:rPr>
                        <a:t>38</a:t>
                      </a:r>
                      <a:endParaRPr/>
                    </a:p>
                  </a:txBody>
                  <a:tcPr marL="22850" marR="22850" marT="15250" marB="15250" anchor="b">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u="none" strike="noStrike" cap="none">
                          <a:latin typeface="Times New Roman"/>
                          <a:ea typeface="Times New Roman"/>
                          <a:cs typeface="Times New Roman"/>
                          <a:sym typeface="Times New Roman"/>
                        </a:rPr>
                        <a:t>488</a:t>
                      </a:r>
                      <a:endParaRPr/>
                    </a:p>
                  </a:txBody>
                  <a:tcPr marL="22850" marR="22850" marT="15250" marB="15250" anchor="b">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graphicFrame>
        <p:nvGraphicFramePr>
          <p:cNvPr id="7509" name="Google Shape;7509;p32"/>
          <p:cNvGraphicFramePr/>
          <p:nvPr/>
        </p:nvGraphicFramePr>
        <p:xfrm>
          <a:off x="6300075" y="3020697"/>
          <a:ext cx="5614225" cy="3408580"/>
        </p:xfrm>
        <a:graphic>
          <a:graphicData uri="http://schemas.openxmlformats.org/drawingml/2006/table">
            <a:tbl>
              <a:tblPr>
                <a:noFill/>
                <a:tableStyleId>{9D7BCCF4-9231-449F-A70C-5DE4B801614E}</a:tableStyleId>
              </a:tblPr>
              <a:tblGrid>
                <a:gridCol w="2520950">
                  <a:extLst>
                    <a:ext uri="{9D8B030D-6E8A-4147-A177-3AD203B41FA5}">
                      <a16:colId xmlns:a16="http://schemas.microsoft.com/office/drawing/2014/main" val="20000"/>
                    </a:ext>
                  </a:extLst>
                </a:gridCol>
                <a:gridCol w="653650">
                  <a:extLst>
                    <a:ext uri="{9D8B030D-6E8A-4147-A177-3AD203B41FA5}">
                      <a16:colId xmlns:a16="http://schemas.microsoft.com/office/drawing/2014/main" val="20001"/>
                    </a:ext>
                  </a:extLst>
                </a:gridCol>
                <a:gridCol w="801525">
                  <a:extLst>
                    <a:ext uri="{9D8B030D-6E8A-4147-A177-3AD203B41FA5}">
                      <a16:colId xmlns:a16="http://schemas.microsoft.com/office/drawing/2014/main" val="20002"/>
                    </a:ext>
                  </a:extLst>
                </a:gridCol>
                <a:gridCol w="845575">
                  <a:extLst>
                    <a:ext uri="{9D8B030D-6E8A-4147-A177-3AD203B41FA5}">
                      <a16:colId xmlns:a16="http://schemas.microsoft.com/office/drawing/2014/main" val="20003"/>
                    </a:ext>
                  </a:extLst>
                </a:gridCol>
                <a:gridCol w="792525">
                  <a:extLst>
                    <a:ext uri="{9D8B030D-6E8A-4147-A177-3AD203B41FA5}">
                      <a16:colId xmlns:a16="http://schemas.microsoft.com/office/drawing/2014/main" val="20004"/>
                    </a:ext>
                  </a:extLst>
                </a:gridCol>
              </a:tblGrid>
              <a:tr h="489200">
                <a:tc>
                  <a:txBody>
                    <a:bodyPr/>
                    <a:lstStyle/>
                    <a:p>
                      <a:pPr marL="0" marR="0" lvl="0" indent="0" algn="ctr" rtl="0">
                        <a:spcBef>
                          <a:spcPts val="0"/>
                        </a:spcBef>
                        <a:spcAft>
                          <a:spcPts val="0"/>
                        </a:spcAft>
                        <a:buNone/>
                      </a:pPr>
                      <a:r>
                        <a:rPr lang="en-US" sz="1600" b="1" u="none" strike="noStrike" cap="none">
                          <a:latin typeface="Times New Roman"/>
                          <a:ea typeface="Times New Roman"/>
                          <a:cs typeface="Times New Roman"/>
                          <a:sym typeface="Times New Roman"/>
                        </a:rPr>
                        <a:t>Security Incidents</a:t>
                      </a:r>
                      <a:endParaRPr/>
                    </a:p>
                  </a:txBody>
                  <a:tcPr marL="19300" marR="19300" marT="12875" marB="128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FE2F3"/>
                    </a:solidFill>
                  </a:tcPr>
                </a:tc>
                <a:tc>
                  <a:txBody>
                    <a:bodyPr/>
                    <a:lstStyle/>
                    <a:p>
                      <a:pPr marL="0" marR="0" lvl="0" indent="0" algn="ctr" rtl="0">
                        <a:spcBef>
                          <a:spcPts val="0"/>
                        </a:spcBef>
                        <a:spcAft>
                          <a:spcPts val="0"/>
                        </a:spcAft>
                        <a:buNone/>
                      </a:pPr>
                      <a:r>
                        <a:rPr lang="en-US" sz="1600" b="1" u="none" strike="noStrike" cap="none">
                          <a:latin typeface="Times New Roman"/>
                          <a:ea typeface="Times New Roman"/>
                          <a:cs typeface="Times New Roman"/>
                          <a:sym typeface="Times New Roman"/>
                        </a:rPr>
                        <a:t>2019</a:t>
                      </a:r>
                      <a:endParaRPr/>
                    </a:p>
                  </a:txBody>
                  <a:tcPr marL="19300" marR="19300" marT="12875" marB="128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FE2F3"/>
                    </a:solidFill>
                  </a:tcPr>
                </a:tc>
                <a:tc>
                  <a:txBody>
                    <a:bodyPr/>
                    <a:lstStyle/>
                    <a:p>
                      <a:pPr marL="0" marR="0" lvl="0" indent="0" algn="ctr" rtl="0">
                        <a:spcBef>
                          <a:spcPts val="0"/>
                        </a:spcBef>
                        <a:spcAft>
                          <a:spcPts val="0"/>
                        </a:spcAft>
                        <a:buNone/>
                      </a:pPr>
                      <a:r>
                        <a:rPr lang="en-US" sz="1600" b="1" u="none" strike="noStrike" cap="none">
                          <a:latin typeface="Times New Roman"/>
                          <a:ea typeface="Times New Roman"/>
                          <a:cs typeface="Times New Roman"/>
                          <a:sym typeface="Times New Roman"/>
                        </a:rPr>
                        <a:t>2020</a:t>
                      </a:r>
                      <a:endParaRPr/>
                    </a:p>
                  </a:txBody>
                  <a:tcPr marL="19300" marR="19300" marT="12875" marB="128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FE2F3"/>
                    </a:solidFill>
                  </a:tcPr>
                </a:tc>
                <a:tc>
                  <a:txBody>
                    <a:bodyPr/>
                    <a:lstStyle/>
                    <a:p>
                      <a:pPr marL="0" marR="0" lvl="0" indent="0" algn="ctr" rtl="0">
                        <a:spcBef>
                          <a:spcPts val="0"/>
                        </a:spcBef>
                        <a:spcAft>
                          <a:spcPts val="0"/>
                        </a:spcAft>
                        <a:buNone/>
                      </a:pPr>
                      <a:r>
                        <a:rPr lang="en-US" sz="1600" b="1" u="none" strike="noStrike" cap="none">
                          <a:latin typeface="Times New Roman"/>
                          <a:ea typeface="Times New Roman"/>
                          <a:cs typeface="Times New Roman"/>
                          <a:sym typeface="Times New Roman"/>
                        </a:rPr>
                        <a:t>2021</a:t>
                      </a:r>
                      <a:endParaRPr/>
                    </a:p>
                  </a:txBody>
                  <a:tcPr marL="19300" marR="19300" marT="12875" marB="128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FE2F3"/>
                    </a:solidFill>
                  </a:tcPr>
                </a:tc>
                <a:tc>
                  <a:txBody>
                    <a:bodyPr/>
                    <a:lstStyle/>
                    <a:p>
                      <a:pPr marL="0" marR="0" lvl="0" indent="0" algn="ctr" rtl="0">
                        <a:spcBef>
                          <a:spcPts val="0"/>
                        </a:spcBef>
                        <a:spcAft>
                          <a:spcPts val="0"/>
                        </a:spcAft>
                        <a:buNone/>
                      </a:pPr>
                      <a:r>
                        <a:rPr lang="en-US" sz="1600" b="1" u="none" strike="noStrike" cap="none">
                          <a:latin typeface="Times New Roman"/>
                          <a:ea typeface="Times New Roman"/>
                          <a:cs typeface="Times New Roman"/>
                          <a:sym typeface="Times New Roman"/>
                        </a:rPr>
                        <a:t>2022</a:t>
                      </a:r>
                      <a:endParaRPr/>
                    </a:p>
                  </a:txBody>
                  <a:tcPr marL="19300" marR="19300" marT="12875" marB="128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FE2F3"/>
                    </a:solidFill>
                  </a:tcPr>
                </a:tc>
                <a:extLst>
                  <a:ext uri="{0D108BD9-81ED-4DB2-BD59-A6C34878D82A}">
                    <a16:rowId xmlns:a16="http://schemas.microsoft.com/office/drawing/2014/main" val="10000"/>
                  </a:ext>
                </a:extLst>
              </a:tr>
              <a:tr h="257475">
                <a:tc>
                  <a:txBody>
                    <a:bodyPr/>
                    <a:lstStyle/>
                    <a:p>
                      <a:pPr marL="0" marR="0" lvl="0" indent="0" algn="ctr" rtl="0">
                        <a:spcBef>
                          <a:spcPts val="0"/>
                        </a:spcBef>
                        <a:spcAft>
                          <a:spcPts val="0"/>
                        </a:spcAft>
                        <a:buNone/>
                      </a:pPr>
                      <a:r>
                        <a:rPr lang="en-US" sz="1600" b="1" u="none" strike="noStrike" cap="none">
                          <a:latin typeface="Times New Roman"/>
                          <a:ea typeface="Times New Roman"/>
                          <a:cs typeface="Times New Roman"/>
                          <a:sym typeface="Times New Roman"/>
                        </a:rPr>
                        <a:t>Phishing</a:t>
                      </a:r>
                      <a:endParaRPr/>
                    </a:p>
                  </a:txBody>
                  <a:tcPr marL="19300" marR="19300" marT="12875" marB="128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u="none" strike="noStrike" cap="none">
                          <a:latin typeface="Times New Roman"/>
                          <a:ea typeface="Times New Roman"/>
                          <a:cs typeface="Times New Roman"/>
                          <a:sym typeface="Times New Roman"/>
                        </a:rPr>
                        <a:t>472</a:t>
                      </a:r>
                      <a:endParaRPr/>
                    </a:p>
                  </a:txBody>
                  <a:tcPr marL="19300" marR="19300" marT="12875" marB="128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u="none" strike="noStrike" cap="none">
                          <a:latin typeface="Times New Roman"/>
                          <a:ea typeface="Times New Roman"/>
                          <a:cs typeface="Times New Roman"/>
                          <a:sym typeface="Times New Roman"/>
                        </a:rPr>
                        <a:t>280</a:t>
                      </a:r>
                      <a:endParaRPr/>
                    </a:p>
                  </a:txBody>
                  <a:tcPr marL="19300" marR="19300" marT="12875" marB="128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u="none" strike="noStrike" cap="none">
                          <a:latin typeface="Times New Roman"/>
                          <a:ea typeface="Times New Roman"/>
                          <a:cs typeface="Times New Roman"/>
                          <a:sym typeface="Times New Roman"/>
                        </a:rPr>
                        <a:t>523</a:t>
                      </a:r>
                      <a:endParaRPr/>
                    </a:p>
                  </a:txBody>
                  <a:tcPr marL="19300" marR="19300" marT="12875" marB="128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u="none" strike="noStrike" cap="none">
                          <a:latin typeface="Times New Roman"/>
                          <a:ea typeface="Times New Roman"/>
                          <a:cs typeface="Times New Roman"/>
                          <a:sym typeface="Times New Roman"/>
                        </a:rPr>
                        <a:t>1714</a:t>
                      </a:r>
                      <a:endParaRPr/>
                    </a:p>
                  </a:txBody>
                  <a:tcPr marL="19300" marR="19300" marT="12875" marB="128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757875">
                <a:tc>
                  <a:txBody>
                    <a:bodyPr/>
                    <a:lstStyle/>
                    <a:p>
                      <a:pPr marL="0" marR="0" lvl="0" indent="0" algn="ctr" rtl="0">
                        <a:spcBef>
                          <a:spcPts val="0"/>
                        </a:spcBef>
                        <a:spcAft>
                          <a:spcPts val="0"/>
                        </a:spcAft>
                        <a:buNone/>
                      </a:pPr>
                      <a:r>
                        <a:rPr lang="en-US" sz="1600" b="1" u="none" strike="noStrike" cap="none">
                          <a:latin typeface="Times New Roman"/>
                          <a:ea typeface="Times New Roman"/>
                          <a:cs typeface="Times New Roman"/>
                          <a:sym typeface="Times New Roman"/>
                        </a:rPr>
                        <a:t>Unauthorized Network Scanning/Probing </a:t>
                      </a:r>
                      <a:br>
                        <a:rPr lang="en-US" sz="1600" b="1" u="none" strike="noStrike" cap="none">
                          <a:latin typeface="Times New Roman"/>
                          <a:ea typeface="Times New Roman"/>
                          <a:cs typeface="Times New Roman"/>
                          <a:sym typeface="Times New Roman"/>
                        </a:rPr>
                      </a:br>
                      <a:r>
                        <a:rPr lang="en-US" sz="1600" b="1" u="none" strike="noStrike" cap="none">
                          <a:latin typeface="Times New Roman"/>
                          <a:ea typeface="Times New Roman"/>
                          <a:cs typeface="Times New Roman"/>
                          <a:sym typeface="Times New Roman"/>
                        </a:rPr>
                        <a:t>/Vulnerable Services</a:t>
                      </a:r>
                      <a:endParaRPr/>
                    </a:p>
                  </a:txBody>
                  <a:tcPr marL="19300" marR="19300" marT="12875" marB="128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u="none" strike="noStrike" cap="none">
                          <a:latin typeface="Times New Roman"/>
                          <a:ea typeface="Times New Roman"/>
                          <a:cs typeface="Times New Roman"/>
                          <a:sym typeface="Times New Roman"/>
                        </a:rPr>
                        <a:t>305276</a:t>
                      </a:r>
                      <a:endParaRPr/>
                    </a:p>
                  </a:txBody>
                  <a:tcPr marL="19300" marR="19300" marT="12875" marB="128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u="none" strike="noStrike" cap="none">
                          <a:latin typeface="Times New Roman"/>
                          <a:ea typeface="Times New Roman"/>
                          <a:cs typeface="Times New Roman"/>
                          <a:sym typeface="Times New Roman"/>
                        </a:rPr>
                        <a:t>1028881</a:t>
                      </a:r>
                      <a:endParaRPr/>
                    </a:p>
                  </a:txBody>
                  <a:tcPr marL="19300" marR="19300" marT="12875" marB="128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u="none" strike="noStrike" cap="none">
                          <a:latin typeface="Times New Roman"/>
                          <a:ea typeface="Times New Roman"/>
                          <a:cs typeface="Times New Roman"/>
                          <a:sym typeface="Times New Roman"/>
                        </a:rPr>
                        <a:t>1160333</a:t>
                      </a:r>
                      <a:endParaRPr/>
                    </a:p>
                  </a:txBody>
                  <a:tcPr marL="19300" marR="19300" marT="12875" marB="128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u="none" strike="noStrike" cap="none">
                          <a:latin typeface="Times New Roman"/>
                          <a:ea typeface="Times New Roman"/>
                          <a:cs typeface="Times New Roman"/>
                          <a:sym typeface="Times New Roman"/>
                        </a:rPr>
                        <a:t>1200512</a:t>
                      </a:r>
                      <a:endParaRPr/>
                    </a:p>
                  </a:txBody>
                  <a:tcPr marL="19300" marR="19300" marT="12875" marB="128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489200">
                <a:tc>
                  <a:txBody>
                    <a:bodyPr/>
                    <a:lstStyle/>
                    <a:p>
                      <a:pPr marL="0" marR="0" lvl="0" indent="0" algn="ctr" rtl="0">
                        <a:spcBef>
                          <a:spcPts val="0"/>
                        </a:spcBef>
                        <a:spcAft>
                          <a:spcPts val="0"/>
                        </a:spcAft>
                        <a:buNone/>
                      </a:pPr>
                      <a:r>
                        <a:rPr lang="en-US" sz="1600" b="1" u="none" strike="noStrike" cap="none">
                          <a:latin typeface="Times New Roman"/>
                          <a:ea typeface="Times New Roman"/>
                          <a:cs typeface="Times New Roman"/>
                          <a:sym typeface="Times New Roman"/>
                        </a:rPr>
                        <a:t>Virus/ Malicious Code </a:t>
                      </a:r>
                      <a:endParaRPr/>
                    </a:p>
                  </a:txBody>
                  <a:tcPr marL="19300" marR="19300" marT="12875" marB="128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u="none" strike="noStrike" cap="none">
                          <a:highlight>
                            <a:srgbClr val="FFFFFF"/>
                          </a:highlight>
                          <a:latin typeface="Times New Roman"/>
                          <a:ea typeface="Times New Roman"/>
                          <a:cs typeface="Times New Roman"/>
                          <a:sym typeface="Times New Roman"/>
                        </a:rPr>
                        <a:t>62163</a:t>
                      </a:r>
                      <a:endParaRPr/>
                    </a:p>
                  </a:txBody>
                  <a:tcPr marL="19300" marR="19300" marT="12875" marB="128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en-US" sz="1600" u="none" strike="noStrike" cap="none">
                          <a:latin typeface="Times New Roman"/>
                          <a:ea typeface="Times New Roman"/>
                          <a:cs typeface="Times New Roman"/>
                          <a:sym typeface="Times New Roman"/>
                        </a:rPr>
                        <a:t>99986</a:t>
                      </a:r>
                      <a:endParaRPr/>
                    </a:p>
                  </a:txBody>
                  <a:tcPr marL="19300" marR="19300" marT="12875" marB="128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u="none" strike="noStrike" cap="none">
                          <a:latin typeface="Times New Roman"/>
                          <a:ea typeface="Times New Roman"/>
                          <a:cs typeface="Times New Roman"/>
                          <a:sym typeface="Times New Roman"/>
                        </a:rPr>
                        <a:t>209110</a:t>
                      </a:r>
                      <a:endParaRPr/>
                    </a:p>
                  </a:txBody>
                  <a:tcPr marL="19300" marR="19300" marT="12875" marB="128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u="none" strike="noStrike" cap="none">
                          <a:latin typeface="Times New Roman"/>
                          <a:ea typeface="Times New Roman"/>
                          <a:cs typeface="Times New Roman"/>
                          <a:sym typeface="Times New Roman"/>
                        </a:rPr>
                        <a:t>161757</a:t>
                      </a:r>
                      <a:endParaRPr/>
                    </a:p>
                  </a:txBody>
                  <a:tcPr marL="19300" marR="19300" marT="12875" marB="128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489200">
                <a:tc>
                  <a:txBody>
                    <a:bodyPr/>
                    <a:lstStyle/>
                    <a:p>
                      <a:pPr marL="0" marR="0" lvl="0" indent="0" algn="ctr" rtl="0">
                        <a:spcBef>
                          <a:spcPts val="0"/>
                        </a:spcBef>
                        <a:spcAft>
                          <a:spcPts val="0"/>
                        </a:spcAft>
                        <a:buNone/>
                      </a:pPr>
                      <a:r>
                        <a:rPr lang="en-US" sz="1600" b="1" u="none" strike="noStrike" cap="none">
                          <a:latin typeface="Times New Roman"/>
                          <a:ea typeface="Times New Roman"/>
                          <a:cs typeface="Times New Roman"/>
                          <a:sym typeface="Times New Roman"/>
                        </a:rPr>
                        <a:t>Website Defacements</a:t>
                      </a:r>
                      <a:endParaRPr/>
                    </a:p>
                  </a:txBody>
                  <a:tcPr marL="19300" marR="19300" marT="12875" marB="128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u="none" strike="noStrike" cap="none">
                          <a:latin typeface="Times New Roman"/>
                          <a:ea typeface="Times New Roman"/>
                          <a:cs typeface="Times New Roman"/>
                          <a:sym typeface="Times New Roman"/>
                        </a:rPr>
                        <a:t>24351</a:t>
                      </a:r>
                      <a:endParaRPr/>
                    </a:p>
                  </a:txBody>
                  <a:tcPr marL="19300" marR="19300" marT="12875" marB="128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u="none" strike="noStrike" cap="none">
                          <a:latin typeface="Times New Roman"/>
                          <a:ea typeface="Times New Roman"/>
                          <a:cs typeface="Times New Roman"/>
                          <a:sym typeface="Times New Roman"/>
                        </a:rPr>
                        <a:t>25969</a:t>
                      </a:r>
                      <a:endParaRPr/>
                    </a:p>
                  </a:txBody>
                  <a:tcPr marL="19300" marR="19300" marT="12875" marB="128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u="none" strike="noStrike" cap="none">
                          <a:latin typeface="Times New Roman"/>
                          <a:ea typeface="Times New Roman"/>
                          <a:cs typeface="Times New Roman"/>
                          <a:sym typeface="Times New Roman"/>
                        </a:rPr>
                        <a:t>27408</a:t>
                      </a:r>
                      <a:endParaRPr/>
                    </a:p>
                  </a:txBody>
                  <a:tcPr marL="19300" marR="19300" marT="12875" marB="128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u="none" strike="noStrike" cap="none">
                          <a:latin typeface="Times New Roman"/>
                          <a:ea typeface="Times New Roman"/>
                          <a:cs typeface="Times New Roman"/>
                          <a:sym typeface="Times New Roman"/>
                        </a:rPr>
                        <a:t>19793</a:t>
                      </a:r>
                      <a:endParaRPr/>
                    </a:p>
                  </a:txBody>
                  <a:tcPr marL="19300" marR="19300" marT="12875" marB="128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r h="643925">
                <a:tc>
                  <a:txBody>
                    <a:bodyPr/>
                    <a:lstStyle/>
                    <a:p>
                      <a:pPr marL="0" marR="0" lvl="0" indent="0" algn="ctr" rtl="0">
                        <a:spcBef>
                          <a:spcPts val="0"/>
                        </a:spcBef>
                        <a:spcAft>
                          <a:spcPts val="0"/>
                        </a:spcAft>
                        <a:buNone/>
                      </a:pPr>
                      <a:r>
                        <a:rPr lang="en-US" sz="1600" b="1" u="none" strike="noStrike" cap="none">
                          <a:latin typeface="Times New Roman"/>
                          <a:ea typeface="Times New Roman"/>
                          <a:cs typeface="Times New Roman"/>
                          <a:sym typeface="Times New Roman"/>
                        </a:rPr>
                        <a:t>Website Intrusion &amp; Malware Propagation</a:t>
                      </a:r>
                      <a:endParaRPr/>
                    </a:p>
                  </a:txBody>
                  <a:tcPr marL="19300" marR="19300" marT="12875" marB="128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u="none" strike="noStrike" cap="none">
                          <a:latin typeface="Times New Roman"/>
                          <a:ea typeface="Times New Roman"/>
                          <a:cs typeface="Times New Roman"/>
                          <a:sym typeface="Times New Roman"/>
                        </a:rPr>
                        <a:t>417</a:t>
                      </a:r>
                      <a:endParaRPr/>
                    </a:p>
                  </a:txBody>
                  <a:tcPr marL="19300" marR="19300" marT="12875" marB="128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u="none" strike="noStrike" cap="none">
                          <a:latin typeface="Times New Roman"/>
                          <a:ea typeface="Times New Roman"/>
                          <a:cs typeface="Times New Roman"/>
                          <a:sym typeface="Times New Roman"/>
                        </a:rPr>
                        <a:t>152</a:t>
                      </a:r>
                      <a:endParaRPr/>
                    </a:p>
                  </a:txBody>
                  <a:tcPr marL="19300" marR="19300" marT="12875" marB="128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u="none" strike="noStrike" cap="none">
                          <a:latin typeface="Times New Roman"/>
                          <a:ea typeface="Times New Roman"/>
                          <a:cs typeface="Times New Roman"/>
                          <a:sym typeface="Times New Roman"/>
                        </a:rPr>
                        <a:t>1489</a:t>
                      </a:r>
                      <a:endParaRPr/>
                    </a:p>
                  </a:txBody>
                  <a:tcPr marL="19300" marR="19300" marT="12875" marB="128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u="none" strike="noStrike" cap="none">
                          <a:latin typeface="Times New Roman"/>
                          <a:ea typeface="Times New Roman"/>
                          <a:cs typeface="Times New Roman"/>
                          <a:sym typeface="Times New Roman"/>
                        </a:rPr>
                        <a:t>2164</a:t>
                      </a:r>
                      <a:endParaRPr/>
                    </a:p>
                  </a:txBody>
                  <a:tcPr marL="19300" marR="19300" marT="12875" marB="128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5"/>
                  </a:ext>
                </a:extLst>
              </a:tr>
              <a:tr h="257475">
                <a:tc>
                  <a:txBody>
                    <a:bodyPr/>
                    <a:lstStyle/>
                    <a:p>
                      <a:pPr marL="0" marR="0" lvl="0" indent="0" algn="ctr" rtl="0">
                        <a:spcBef>
                          <a:spcPts val="0"/>
                        </a:spcBef>
                        <a:spcAft>
                          <a:spcPts val="0"/>
                        </a:spcAft>
                        <a:buNone/>
                      </a:pPr>
                      <a:r>
                        <a:rPr lang="en-US" sz="1600" b="1" u="none" strike="noStrike" cap="none">
                          <a:latin typeface="Times New Roman"/>
                          <a:ea typeface="Times New Roman"/>
                          <a:cs typeface="Times New Roman"/>
                          <a:sym typeface="Times New Roman"/>
                        </a:rPr>
                        <a:t>Others </a:t>
                      </a:r>
                      <a:endParaRPr/>
                    </a:p>
                  </a:txBody>
                  <a:tcPr marL="19300" marR="19300" marT="12875" marB="128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u="none" strike="noStrike" cap="none">
                          <a:latin typeface="Times New Roman"/>
                          <a:ea typeface="Times New Roman"/>
                          <a:cs typeface="Times New Roman"/>
                          <a:sym typeface="Times New Roman"/>
                        </a:rPr>
                        <a:t>1820</a:t>
                      </a:r>
                      <a:endParaRPr/>
                    </a:p>
                  </a:txBody>
                  <a:tcPr marL="19300" marR="19300" marT="12875" marB="128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u="none" strike="noStrike" cap="none">
                          <a:latin typeface="Times New Roman"/>
                          <a:ea typeface="Times New Roman"/>
                          <a:cs typeface="Times New Roman"/>
                          <a:sym typeface="Times New Roman"/>
                        </a:rPr>
                        <a:t>2940</a:t>
                      </a:r>
                      <a:endParaRPr/>
                    </a:p>
                  </a:txBody>
                  <a:tcPr marL="19300" marR="19300" marT="12875" marB="128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u="none" strike="noStrike" cap="none">
                          <a:latin typeface="Times New Roman"/>
                          <a:ea typeface="Times New Roman"/>
                          <a:cs typeface="Times New Roman"/>
                          <a:sym typeface="Times New Roman"/>
                        </a:rPr>
                        <a:t>3946</a:t>
                      </a:r>
                      <a:endParaRPr/>
                    </a:p>
                  </a:txBody>
                  <a:tcPr marL="19300" marR="19300" marT="12875" marB="128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u="none" strike="noStrike" cap="none">
                          <a:latin typeface="Times New Roman"/>
                          <a:ea typeface="Times New Roman"/>
                          <a:cs typeface="Times New Roman"/>
                          <a:sym typeface="Times New Roman"/>
                        </a:rPr>
                        <a:t>5517</a:t>
                      </a:r>
                      <a:endParaRPr/>
                    </a:p>
                  </a:txBody>
                  <a:tcPr marL="19300" marR="19300" marT="12875" marB="128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6"/>
                  </a:ext>
                </a:extLst>
              </a:tr>
            </a:tbl>
          </a:graphicData>
        </a:graphic>
      </p:graphicFrame>
      <p:sp>
        <p:nvSpPr>
          <p:cNvPr id="7510" name="Google Shape;7510;p32"/>
          <p:cNvSpPr txBox="1">
            <a:spLocks noGrp="1"/>
          </p:cNvSpPr>
          <p:nvPr>
            <p:ph type="title"/>
          </p:nvPr>
        </p:nvSpPr>
        <p:spPr>
          <a:xfrm>
            <a:off x="1042910" y="452954"/>
            <a:ext cx="9504600" cy="5538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4800"/>
              <a:buFont typeface="Times New Roman"/>
              <a:buNone/>
            </a:pPr>
            <a:r>
              <a:rPr lang="en-US" b="1">
                <a:latin typeface="Times New Roman"/>
                <a:ea typeface="Times New Roman"/>
                <a:cs typeface="Times New Roman"/>
                <a:sym typeface="Times New Roman"/>
              </a:rPr>
              <a:t>CERT-IN DATA 2019-2022</a:t>
            </a:r>
            <a:endParaRPr/>
          </a:p>
        </p:txBody>
      </p:sp>
      <p:sp>
        <p:nvSpPr>
          <p:cNvPr id="7511" name="Google Shape;7511;p32"/>
          <p:cNvSpPr txBox="1"/>
          <p:nvPr/>
        </p:nvSpPr>
        <p:spPr>
          <a:xfrm>
            <a:off x="1298098" y="4393618"/>
            <a:ext cx="4139400" cy="1477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rgbClr val="000000"/>
                </a:solidFill>
                <a:latin typeface="Times New Roman"/>
                <a:ea typeface="Times New Roman"/>
                <a:cs typeface="Times New Roman"/>
                <a:sym typeface="Times New Roman"/>
              </a:rPr>
              <a:t>The table2 shows the summary of security incidents reported by CERT-In during 2019-2022 such as phishing. Unauthorized network scanning, malicious code, website defacements, etc. </a:t>
            </a:r>
            <a:endParaRPr sz="1800">
              <a:solidFill>
                <a:schemeClr val="dk1"/>
              </a:solidFill>
              <a:latin typeface="Arial"/>
              <a:ea typeface="Arial"/>
              <a:cs typeface="Arial"/>
              <a:sym typeface="Arial"/>
            </a:endParaRPr>
          </a:p>
        </p:txBody>
      </p:sp>
      <p:sp>
        <p:nvSpPr>
          <p:cNvPr id="7512" name="Google Shape;7512;p32"/>
          <p:cNvSpPr txBox="1"/>
          <p:nvPr/>
        </p:nvSpPr>
        <p:spPr>
          <a:xfrm>
            <a:off x="6055524" y="1417470"/>
            <a:ext cx="6140100" cy="1477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rgbClr val="000000"/>
                </a:solidFill>
                <a:latin typeface="Times New Roman"/>
                <a:ea typeface="Times New Roman"/>
                <a:cs typeface="Times New Roman"/>
                <a:sym typeface="Times New Roman"/>
              </a:rPr>
              <a:t>The table1 sheds light on the total number of incidents  reported and cyber threats and vulnerabilities happened during 2019-2022, along with specifying the number of security alerts issued, advisories published and vulnerability notes published as reported by CERT-In.</a:t>
            </a:r>
            <a:endParaRPr sz="1600">
              <a:solidFill>
                <a:schemeClr val="dk1"/>
              </a:solidFill>
              <a:latin typeface="Calibri"/>
              <a:ea typeface="Calibri"/>
              <a:cs typeface="Calibri"/>
              <a:sym typeface="Calibri"/>
            </a:endParaRPr>
          </a:p>
        </p:txBody>
      </p:sp>
      <p:sp>
        <p:nvSpPr>
          <p:cNvPr id="7513" name="Google Shape;7513;p32"/>
          <p:cNvSpPr txBox="1"/>
          <p:nvPr/>
        </p:nvSpPr>
        <p:spPr>
          <a:xfrm>
            <a:off x="2955853" y="3455576"/>
            <a:ext cx="1137176"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Arial"/>
                <a:ea typeface="Arial"/>
                <a:cs typeface="Arial"/>
                <a:sym typeface="Arial"/>
              </a:rPr>
              <a:t>Table 1</a:t>
            </a:r>
            <a:endParaRPr sz="1800" b="1">
              <a:solidFill>
                <a:schemeClr val="dk1"/>
              </a:solidFill>
              <a:latin typeface="Arial"/>
              <a:ea typeface="Arial"/>
              <a:cs typeface="Arial"/>
              <a:sym typeface="Arial"/>
            </a:endParaRPr>
          </a:p>
        </p:txBody>
      </p:sp>
      <p:sp>
        <p:nvSpPr>
          <p:cNvPr id="7514" name="Google Shape;7514;p32"/>
          <p:cNvSpPr txBox="1"/>
          <p:nvPr/>
        </p:nvSpPr>
        <p:spPr>
          <a:xfrm>
            <a:off x="9107187" y="6405046"/>
            <a:ext cx="1223355"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dirty="0">
                <a:solidFill>
                  <a:schemeClr val="dk1"/>
                </a:solidFill>
                <a:latin typeface="Arial"/>
                <a:ea typeface="Arial"/>
                <a:cs typeface="Arial"/>
                <a:sym typeface="Arial"/>
              </a:rPr>
              <a:t>Table 2</a:t>
            </a:r>
            <a:endParaRPr sz="1800" b="1" dirty="0">
              <a:solidFill>
                <a:schemeClr val="dk1"/>
              </a:solidFill>
              <a:latin typeface="Arial"/>
              <a:ea typeface="Arial"/>
              <a:cs typeface="Arial"/>
              <a:sym typeface="Arial"/>
            </a:endParaRPr>
          </a:p>
        </p:txBody>
      </p:sp>
      <p:pic>
        <p:nvPicPr>
          <p:cNvPr id="7515" name="Google Shape;7515;p32"/>
          <p:cNvPicPr preferRelativeResize="0"/>
          <p:nvPr/>
        </p:nvPicPr>
        <p:blipFill rotWithShape="1">
          <a:blip r:embed="rId3">
            <a:alphaModFix/>
          </a:blip>
          <a:srcRect/>
          <a:stretch/>
        </p:blipFill>
        <p:spPr>
          <a:xfrm>
            <a:off x="10630113" y="59272"/>
            <a:ext cx="1620000" cy="76253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527"/>
        <p:cNvGrpSpPr/>
        <p:nvPr/>
      </p:nvGrpSpPr>
      <p:grpSpPr>
        <a:xfrm>
          <a:off x="0" y="0"/>
          <a:ext cx="0" cy="0"/>
          <a:chOff x="0" y="0"/>
          <a:chExt cx="0" cy="0"/>
        </a:xfrm>
      </p:grpSpPr>
      <p:sp>
        <p:nvSpPr>
          <p:cNvPr id="7528" name="Google Shape;7528;p34"/>
          <p:cNvSpPr txBox="1">
            <a:spLocks noGrp="1"/>
          </p:cNvSpPr>
          <p:nvPr>
            <p:ph type="sldNum" idx="12"/>
          </p:nvPr>
        </p:nvSpPr>
        <p:spPr>
          <a:xfrm>
            <a:off x="420624" y="6019801"/>
            <a:ext cx="457200" cy="1842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15</a:t>
            </a:fld>
            <a:endParaRPr/>
          </a:p>
        </p:txBody>
      </p:sp>
      <p:pic>
        <p:nvPicPr>
          <p:cNvPr id="7529" name="Google Shape;7529;p34"/>
          <p:cNvPicPr preferRelativeResize="0"/>
          <p:nvPr/>
        </p:nvPicPr>
        <p:blipFill rotWithShape="1">
          <a:blip r:embed="rId3">
            <a:alphaModFix/>
          </a:blip>
          <a:srcRect/>
          <a:stretch/>
        </p:blipFill>
        <p:spPr>
          <a:xfrm>
            <a:off x="877824" y="1908352"/>
            <a:ext cx="6407201" cy="3964920"/>
          </a:xfrm>
          <a:prstGeom prst="rect">
            <a:avLst/>
          </a:prstGeom>
          <a:noFill/>
          <a:ln>
            <a:noFill/>
          </a:ln>
        </p:spPr>
      </p:pic>
      <p:sp>
        <p:nvSpPr>
          <p:cNvPr id="7530" name="Google Shape;7530;p34"/>
          <p:cNvSpPr txBox="1"/>
          <p:nvPr/>
        </p:nvSpPr>
        <p:spPr>
          <a:xfrm>
            <a:off x="7472030" y="2466158"/>
            <a:ext cx="4256700" cy="3519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rgbClr val="000000"/>
                </a:solidFill>
                <a:latin typeface="Times New Roman"/>
                <a:ea typeface="Times New Roman"/>
                <a:cs typeface="Times New Roman"/>
                <a:sym typeface="Times New Roman"/>
              </a:rPr>
              <a:t>This makes it evident that, out of all the incidents that occurred between 2019 and 2022, the most common ones involved </a:t>
            </a:r>
            <a:r>
              <a:rPr lang="en-US" sz="1800" b="1">
                <a:solidFill>
                  <a:srgbClr val="000000"/>
                </a:solidFill>
                <a:latin typeface="Times New Roman"/>
                <a:ea typeface="Times New Roman"/>
                <a:cs typeface="Times New Roman"/>
                <a:sym typeface="Times New Roman"/>
              </a:rPr>
              <a:t>unauthorized network scanning, probing, and vulnerable services</a:t>
            </a:r>
            <a:r>
              <a:rPr lang="en-US" sz="1800">
                <a:solidFill>
                  <a:srgbClr val="000000"/>
                </a:solidFill>
                <a:latin typeface="Times New Roman"/>
                <a:ea typeface="Times New Roman"/>
                <a:cs typeface="Times New Roman"/>
                <a:sym typeface="Times New Roman"/>
              </a:rPr>
              <a:t>. These incidents accounted for 85% of all incidents. </a:t>
            </a:r>
            <a:r>
              <a:rPr lang="en-US" sz="1800" b="1">
                <a:solidFill>
                  <a:srgbClr val="000000"/>
                </a:solidFill>
                <a:latin typeface="Times New Roman"/>
                <a:ea typeface="Times New Roman"/>
                <a:cs typeface="Times New Roman"/>
                <a:sym typeface="Times New Roman"/>
              </a:rPr>
              <a:t>It may be observed that the majority of mishaps occur as a result of inadequate network security. </a:t>
            </a:r>
            <a:endParaRPr sz="1600" b="1">
              <a:solidFill>
                <a:schemeClr val="dk1"/>
              </a:solidFill>
              <a:latin typeface="Calibri"/>
              <a:ea typeface="Calibri"/>
              <a:cs typeface="Calibri"/>
              <a:sym typeface="Calibri"/>
            </a:endParaRPr>
          </a:p>
          <a:p>
            <a:pPr marL="0" marR="0" lvl="0" indent="0" algn="l" rtl="0">
              <a:spcBef>
                <a:spcPts val="800"/>
              </a:spcBef>
              <a:spcAft>
                <a:spcPts val="0"/>
              </a:spcAft>
              <a:buNone/>
            </a:pPr>
            <a:br>
              <a:rPr lang="en-US" sz="1800">
                <a:solidFill>
                  <a:schemeClr val="dk1"/>
                </a:solidFill>
                <a:latin typeface="Times New Roman"/>
                <a:ea typeface="Times New Roman"/>
                <a:cs typeface="Times New Roman"/>
                <a:sym typeface="Times New Roman"/>
              </a:rPr>
            </a:br>
            <a:br>
              <a:rPr lang="en-US" sz="1800">
                <a:solidFill>
                  <a:schemeClr val="dk1"/>
                </a:solidFill>
                <a:latin typeface="Times New Roman"/>
                <a:ea typeface="Times New Roman"/>
                <a:cs typeface="Times New Roman"/>
                <a:sym typeface="Times New Roman"/>
              </a:rPr>
            </a:br>
            <a:endParaRPr sz="1800">
              <a:solidFill>
                <a:schemeClr val="dk1"/>
              </a:solidFill>
              <a:latin typeface="Arial"/>
              <a:ea typeface="Arial"/>
              <a:cs typeface="Arial"/>
              <a:sym typeface="Arial"/>
            </a:endParaRPr>
          </a:p>
        </p:txBody>
      </p:sp>
      <p:sp>
        <p:nvSpPr>
          <p:cNvPr id="7531" name="Google Shape;7531;p34"/>
          <p:cNvSpPr txBox="1">
            <a:spLocks noGrp="1"/>
          </p:cNvSpPr>
          <p:nvPr>
            <p:ph type="title"/>
          </p:nvPr>
        </p:nvSpPr>
        <p:spPr>
          <a:xfrm>
            <a:off x="968487" y="452954"/>
            <a:ext cx="9504600" cy="5538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4800"/>
              <a:buFont typeface="Times New Roman"/>
              <a:buNone/>
            </a:pPr>
            <a:r>
              <a:rPr lang="en-US" b="1">
                <a:latin typeface="Times New Roman"/>
                <a:ea typeface="Times New Roman"/>
                <a:cs typeface="Times New Roman"/>
                <a:sym typeface="Times New Roman"/>
              </a:rPr>
              <a:t>CERT-IN DATA 2019-2022</a:t>
            </a:r>
            <a:endParaRPr/>
          </a:p>
        </p:txBody>
      </p:sp>
      <p:pic>
        <p:nvPicPr>
          <p:cNvPr id="7532" name="Google Shape;7532;p34"/>
          <p:cNvPicPr preferRelativeResize="0"/>
          <p:nvPr/>
        </p:nvPicPr>
        <p:blipFill rotWithShape="1">
          <a:blip r:embed="rId4">
            <a:alphaModFix/>
          </a:blip>
          <a:srcRect/>
          <a:stretch/>
        </p:blipFill>
        <p:spPr>
          <a:xfrm>
            <a:off x="10630113" y="59272"/>
            <a:ext cx="1620000" cy="762533"/>
          </a:xfrm>
          <a:prstGeom prst="rect">
            <a:avLst/>
          </a:prstGeom>
          <a:noFill/>
          <a:ln>
            <a:noFill/>
          </a:ln>
        </p:spPr>
      </p:pic>
      <p:sp>
        <p:nvSpPr>
          <p:cNvPr id="7533" name="Google Shape;7533;p34"/>
          <p:cNvSpPr txBox="1"/>
          <p:nvPr/>
        </p:nvSpPr>
        <p:spPr>
          <a:xfrm>
            <a:off x="1298098" y="5048624"/>
            <a:ext cx="1934100" cy="261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dk1"/>
                </a:solidFill>
                <a:latin typeface="Arial"/>
                <a:ea typeface="Arial"/>
                <a:cs typeface="Arial"/>
                <a:sym typeface="Arial"/>
              </a:rPr>
              <a:t>Source: CERT-In Data 2023</a:t>
            </a:r>
            <a:endParaRPr sz="1100">
              <a:solidFill>
                <a:schemeClr val="dk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537"/>
        <p:cNvGrpSpPr/>
        <p:nvPr/>
      </p:nvGrpSpPr>
      <p:grpSpPr>
        <a:xfrm>
          <a:off x="0" y="0"/>
          <a:ext cx="0" cy="0"/>
          <a:chOff x="0" y="0"/>
          <a:chExt cx="0" cy="0"/>
        </a:xfrm>
      </p:grpSpPr>
      <p:sp>
        <p:nvSpPr>
          <p:cNvPr id="7538" name="Google Shape;7538;p35"/>
          <p:cNvSpPr txBox="1">
            <a:spLocks noGrp="1"/>
          </p:cNvSpPr>
          <p:nvPr>
            <p:ph type="sldNum" idx="12"/>
          </p:nvPr>
        </p:nvSpPr>
        <p:spPr>
          <a:xfrm>
            <a:off x="420624" y="6019801"/>
            <a:ext cx="457200" cy="1842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16</a:t>
            </a:fld>
            <a:endParaRPr/>
          </a:p>
        </p:txBody>
      </p:sp>
      <p:pic>
        <p:nvPicPr>
          <p:cNvPr id="7539" name="Google Shape;7539;p35"/>
          <p:cNvPicPr preferRelativeResize="0"/>
          <p:nvPr/>
        </p:nvPicPr>
        <p:blipFill rotWithShape="1">
          <a:blip r:embed="rId3">
            <a:alphaModFix/>
          </a:blip>
          <a:srcRect/>
          <a:stretch/>
        </p:blipFill>
        <p:spPr>
          <a:xfrm>
            <a:off x="4952485" y="1962543"/>
            <a:ext cx="6938142" cy="4293479"/>
          </a:xfrm>
          <a:prstGeom prst="rect">
            <a:avLst/>
          </a:prstGeom>
          <a:noFill/>
          <a:ln>
            <a:noFill/>
          </a:ln>
        </p:spPr>
      </p:pic>
      <p:sp>
        <p:nvSpPr>
          <p:cNvPr id="7540" name="Google Shape;7540;p35"/>
          <p:cNvSpPr txBox="1"/>
          <p:nvPr/>
        </p:nvSpPr>
        <p:spPr>
          <a:xfrm>
            <a:off x="882506" y="2796395"/>
            <a:ext cx="4155000" cy="2585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rgbClr val="000000"/>
                </a:solidFill>
                <a:latin typeface="Times New Roman"/>
                <a:ea typeface="Times New Roman"/>
                <a:cs typeface="Times New Roman"/>
                <a:sym typeface="Times New Roman"/>
              </a:rPr>
              <a:t>One of the industry’s most susceptible to cybercrime is the healthcare sector. The companies in this industry saw a range of cyberattacks, with </a:t>
            </a:r>
            <a:r>
              <a:rPr lang="en-US" sz="1800" b="1">
                <a:solidFill>
                  <a:srgbClr val="000000"/>
                </a:solidFill>
                <a:latin typeface="Times New Roman"/>
                <a:ea typeface="Times New Roman"/>
                <a:cs typeface="Times New Roman"/>
                <a:sym typeface="Times New Roman"/>
              </a:rPr>
              <a:t>network and application anomalies accounting for about 63% of the total</a:t>
            </a:r>
            <a:r>
              <a:rPr lang="en-US" sz="1800">
                <a:solidFill>
                  <a:srgbClr val="000000"/>
                </a:solidFill>
                <a:latin typeface="Times New Roman"/>
                <a:ea typeface="Times New Roman"/>
                <a:cs typeface="Times New Roman"/>
                <a:sym typeface="Times New Roman"/>
              </a:rPr>
              <a:t>. Targeting 22% of the firms under examination, malware emerged as the second most prevalent form of attack vector.</a:t>
            </a:r>
            <a:endParaRPr/>
          </a:p>
        </p:txBody>
      </p:sp>
      <p:sp>
        <p:nvSpPr>
          <p:cNvPr id="7541" name="Google Shape;7541;p35"/>
          <p:cNvSpPr txBox="1">
            <a:spLocks noGrp="1"/>
          </p:cNvSpPr>
          <p:nvPr>
            <p:ph type="title"/>
          </p:nvPr>
        </p:nvSpPr>
        <p:spPr>
          <a:xfrm>
            <a:off x="968487" y="452954"/>
            <a:ext cx="9504600" cy="5538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rgbClr val="000000"/>
              </a:buClr>
              <a:buSzPts val="3600"/>
              <a:buFont typeface="Times New Roman"/>
              <a:buNone/>
            </a:pPr>
            <a:r>
              <a:rPr lang="en-US" sz="3600" b="1">
                <a:solidFill>
                  <a:srgbClr val="000000"/>
                </a:solidFill>
                <a:latin typeface="Times New Roman"/>
                <a:ea typeface="Times New Roman"/>
                <a:cs typeface="Times New Roman"/>
                <a:sym typeface="Times New Roman"/>
              </a:rPr>
              <a:t>PATTERNS OF ATTACKS WITHIN THE HEALTHCARE INDUSTRY</a:t>
            </a:r>
            <a:endParaRPr sz="3600" b="1"/>
          </a:p>
        </p:txBody>
      </p:sp>
      <p:pic>
        <p:nvPicPr>
          <p:cNvPr id="7542" name="Google Shape;7542;p35"/>
          <p:cNvPicPr preferRelativeResize="0"/>
          <p:nvPr/>
        </p:nvPicPr>
        <p:blipFill rotWithShape="1">
          <a:blip r:embed="rId4">
            <a:alphaModFix/>
          </a:blip>
          <a:srcRect/>
          <a:stretch/>
        </p:blipFill>
        <p:spPr>
          <a:xfrm>
            <a:off x="10630113" y="59272"/>
            <a:ext cx="1620000" cy="762533"/>
          </a:xfrm>
          <a:prstGeom prst="rect">
            <a:avLst/>
          </a:prstGeom>
          <a:noFill/>
          <a:ln>
            <a:noFill/>
          </a:ln>
        </p:spPr>
      </p:pic>
      <p:sp>
        <p:nvSpPr>
          <p:cNvPr id="7543" name="Google Shape;7543;p35"/>
          <p:cNvSpPr txBox="1"/>
          <p:nvPr/>
        </p:nvSpPr>
        <p:spPr>
          <a:xfrm>
            <a:off x="10094800" y="6179212"/>
            <a:ext cx="1934100" cy="261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dk1"/>
                </a:solidFill>
                <a:latin typeface="Arial"/>
                <a:ea typeface="Arial"/>
                <a:cs typeface="Arial"/>
                <a:sym typeface="Arial"/>
              </a:rPr>
              <a:t>Source: Statista Report 2023</a:t>
            </a:r>
            <a:endParaRPr sz="1100">
              <a:solidFill>
                <a:schemeClr val="dk1"/>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547"/>
        <p:cNvGrpSpPr/>
        <p:nvPr/>
      </p:nvGrpSpPr>
      <p:grpSpPr>
        <a:xfrm>
          <a:off x="0" y="0"/>
          <a:ext cx="0" cy="0"/>
          <a:chOff x="0" y="0"/>
          <a:chExt cx="0" cy="0"/>
        </a:xfrm>
      </p:grpSpPr>
      <p:sp>
        <p:nvSpPr>
          <p:cNvPr id="7548" name="Google Shape;7548;p36"/>
          <p:cNvSpPr txBox="1">
            <a:spLocks noGrp="1"/>
          </p:cNvSpPr>
          <p:nvPr>
            <p:ph type="body" idx="1"/>
          </p:nvPr>
        </p:nvSpPr>
        <p:spPr>
          <a:xfrm>
            <a:off x="1072112" y="2164279"/>
            <a:ext cx="9220200" cy="4352400"/>
          </a:xfrm>
          <a:prstGeom prst="rect">
            <a:avLst/>
          </a:prstGeom>
          <a:noFill/>
          <a:ln>
            <a:noFill/>
          </a:ln>
        </p:spPr>
        <p:txBody>
          <a:bodyPr spcFirstLastPara="1" wrap="square" lIns="0" tIns="0" rIns="0" bIns="0" anchor="t" anchorCtr="0">
            <a:noAutofit/>
          </a:bodyPr>
          <a:lstStyle/>
          <a:p>
            <a:pPr marL="0" lvl="0" indent="0" algn="l" rtl="0">
              <a:lnSpc>
                <a:spcPct val="150000"/>
              </a:lnSpc>
              <a:spcBef>
                <a:spcPts val="0"/>
              </a:spcBef>
              <a:spcAft>
                <a:spcPts val="0"/>
              </a:spcAft>
              <a:buClr>
                <a:schemeClr val="dk1"/>
              </a:buClr>
              <a:buSzPts val="1800"/>
              <a:buNone/>
            </a:pPr>
            <a:r>
              <a:rPr lang="en-US" sz="1800">
                <a:latin typeface="Times New Roman"/>
                <a:ea typeface="Times New Roman"/>
                <a:cs typeface="Times New Roman"/>
                <a:sym typeface="Times New Roman"/>
              </a:rPr>
              <a:t>Indian healthcare sector is faced with improper network segmentation which is a significant vulnerability leading to their susceptibility to cyberattacks  as per the previously published reports. Network segmentation is the practice of dividing a network into smaller parts, each having its security controls. Properly segmented networks help to contain breaches, restrict unauthorized access and improve overall network security. Failing to effectively segment a network in the health care context could result in serious consequences.</a:t>
            </a:r>
            <a:endParaRPr/>
          </a:p>
        </p:txBody>
      </p:sp>
      <p:sp>
        <p:nvSpPr>
          <p:cNvPr id="7549" name="Google Shape;7549;p36"/>
          <p:cNvSpPr txBox="1">
            <a:spLocks noGrp="1"/>
          </p:cNvSpPr>
          <p:nvPr>
            <p:ph type="sldNum" idx="12"/>
          </p:nvPr>
        </p:nvSpPr>
        <p:spPr>
          <a:xfrm>
            <a:off x="420624" y="6019801"/>
            <a:ext cx="457200" cy="1842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17</a:t>
            </a:fld>
            <a:endParaRPr/>
          </a:p>
        </p:txBody>
      </p:sp>
      <p:sp>
        <p:nvSpPr>
          <p:cNvPr id="7550" name="Google Shape;7550;p36"/>
          <p:cNvSpPr txBox="1"/>
          <p:nvPr/>
        </p:nvSpPr>
        <p:spPr>
          <a:xfrm>
            <a:off x="991043" y="818780"/>
            <a:ext cx="10209900" cy="954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800"/>
              <a:buFont typeface="Times New Roman"/>
              <a:buNone/>
            </a:pPr>
            <a:r>
              <a:rPr lang="en-US" sz="2800" b="1" dirty="0">
                <a:solidFill>
                  <a:schemeClr val="dk1"/>
                </a:solidFill>
                <a:latin typeface="Times New Roman"/>
                <a:ea typeface="Times New Roman"/>
                <a:cs typeface="Times New Roman"/>
                <a:sym typeface="Times New Roman"/>
              </a:rPr>
              <a:t>Improper Network Segmentation and the Susceptibility of Indian Healthcare to Cyber Attacks (1/2)</a:t>
            </a:r>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554"/>
        <p:cNvGrpSpPr/>
        <p:nvPr/>
      </p:nvGrpSpPr>
      <p:grpSpPr>
        <a:xfrm>
          <a:off x="0" y="0"/>
          <a:ext cx="0" cy="0"/>
          <a:chOff x="0" y="0"/>
          <a:chExt cx="0" cy="0"/>
        </a:xfrm>
      </p:grpSpPr>
      <p:sp>
        <p:nvSpPr>
          <p:cNvPr id="7555" name="Google Shape;7555;p37"/>
          <p:cNvSpPr txBox="1">
            <a:spLocks noGrp="1"/>
          </p:cNvSpPr>
          <p:nvPr>
            <p:ph type="body" idx="1"/>
          </p:nvPr>
        </p:nvSpPr>
        <p:spPr>
          <a:xfrm>
            <a:off x="1029581" y="1356205"/>
            <a:ext cx="10666200" cy="4352400"/>
          </a:xfrm>
          <a:prstGeom prst="rect">
            <a:avLst/>
          </a:prstGeom>
          <a:noFill/>
          <a:ln>
            <a:noFill/>
          </a:ln>
        </p:spPr>
        <p:txBody>
          <a:bodyPr spcFirstLastPara="1" wrap="square" lIns="0" tIns="0" rIns="0" bIns="0" anchor="t" anchorCtr="0">
            <a:noAutofit/>
          </a:bodyPr>
          <a:lstStyle/>
          <a:p>
            <a:pPr marL="0" lvl="0" indent="0" algn="l" rtl="0">
              <a:lnSpc>
                <a:spcPct val="150000"/>
              </a:lnSpc>
              <a:spcBef>
                <a:spcPts val="0"/>
              </a:spcBef>
              <a:spcAft>
                <a:spcPts val="0"/>
              </a:spcAft>
              <a:buClr>
                <a:schemeClr val="dk1"/>
              </a:buClr>
              <a:buSzPts val="1800"/>
              <a:buNone/>
            </a:pPr>
            <a:r>
              <a:rPr lang="en-US" sz="1800">
                <a:latin typeface="Times New Roman"/>
                <a:ea typeface="Times New Roman"/>
                <a:cs typeface="Times New Roman"/>
                <a:sym typeface="Times New Roman"/>
              </a:rPr>
              <a:t>In many cases, Indian healthcare organizations are using flat networking architectures where administrative systems, medical devices and patient data repositories are not properly segregated. For an attacker who has compromised any point on such a network, they can easily navigate throughout the entire network without much resistance accessing critical systems and sensitive data.</a:t>
            </a:r>
            <a:endParaRPr/>
          </a:p>
          <a:p>
            <a:pPr marL="0" lvl="0" indent="0" algn="l" rtl="0">
              <a:lnSpc>
                <a:spcPct val="150000"/>
              </a:lnSpc>
              <a:spcBef>
                <a:spcPts val="1000"/>
              </a:spcBef>
              <a:spcAft>
                <a:spcPts val="0"/>
              </a:spcAft>
              <a:buClr>
                <a:schemeClr val="dk1"/>
              </a:buClr>
              <a:buSzPts val="1800"/>
              <a:buNone/>
            </a:pPr>
            <a:r>
              <a:rPr lang="en-US" sz="1800">
                <a:latin typeface="Times New Roman"/>
                <a:ea typeface="Times New Roman"/>
                <a:cs typeface="Times New Roman"/>
                <a:sym typeface="Times New Roman"/>
              </a:rPr>
              <a:t>For instance, when a hacker uses an already compromised medical device to get access into EHR system or administrative database, it makes the attack’s scope even wider than it was at first.</a:t>
            </a:r>
            <a:endParaRPr sz="1800">
              <a:latin typeface="Times New Roman"/>
              <a:ea typeface="Times New Roman"/>
              <a:cs typeface="Times New Roman"/>
              <a:sym typeface="Times New Roman"/>
            </a:endParaRPr>
          </a:p>
        </p:txBody>
      </p:sp>
      <p:sp>
        <p:nvSpPr>
          <p:cNvPr id="7556" name="Google Shape;7556;p37"/>
          <p:cNvSpPr txBox="1">
            <a:spLocks noGrp="1"/>
          </p:cNvSpPr>
          <p:nvPr>
            <p:ph type="sldNum" idx="12"/>
          </p:nvPr>
        </p:nvSpPr>
        <p:spPr>
          <a:xfrm>
            <a:off x="420624" y="6019801"/>
            <a:ext cx="457200" cy="1842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18</a:t>
            </a:fld>
            <a:endParaRPr/>
          </a:p>
        </p:txBody>
      </p:sp>
      <p:sp>
        <p:nvSpPr>
          <p:cNvPr id="7557" name="Google Shape;7557;p37"/>
          <p:cNvSpPr txBox="1"/>
          <p:nvPr/>
        </p:nvSpPr>
        <p:spPr>
          <a:xfrm>
            <a:off x="858574" y="212725"/>
            <a:ext cx="10209900" cy="954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800"/>
              <a:buFont typeface="Times New Roman"/>
              <a:buNone/>
            </a:pPr>
            <a:r>
              <a:rPr lang="en-US" sz="2800" b="1">
                <a:solidFill>
                  <a:schemeClr val="dk1"/>
                </a:solidFill>
                <a:latin typeface="Times New Roman"/>
                <a:ea typeface="Times New Roman"/>
                <a:cs typeface="Times New Roman"/>
                <a:sym typeface="Times New Roman"/>
              </a:rPr>
              <a:t>Improper Network Segmentation and the Susceptibility of Indian Healthcare to Cyber Attacks(2/2)</a:t>
            </a:r>
            <a:endParaRPr/>
          </a:p>
        </p:txBody>
      </p:sp>
      <p:pic>
        <p:nvPicPr>
          <p:cNvPr id="7558" name="Google Shape;7558;p37" descr="Indian Council of Medical Research | New Delhi"/>
          <p:cNvPicPr preferRelativeResize="0"/>
          <p:nvPr/>
        </p:nvPicPr>
        <p:blipFill rotWithShape="1">
          <a:blip r:embed="rId3">
            <a:alphaModFix/>
          </a:blip>
          <a:srcRect/>
          <a:stretch/>
        </p:blipFill>
        <p:spPr>
          <a:xfrm>
            <a:off x="1899678" y="4138675"/>
            <a:ext cx="1677618" cy="1578935"/>
          </a:xfrm>
          <a:prstGeom prst="rect">
            <a:avLst/>
          </a:prstGeom>
          <a:noFill/>
          <a:ln>
            <a:noFill/>
          </a:ln>
        </p:spPr>
      </p:pic>
      <p:pic>
        <p:nvPicPr>
          <p:cNvPr id="7559" name="Google Shape;7559;p37" descr="AIIMS-Logo |"/>
          <p:cNvPicPr preferRelativeResize="0"/>
          <p:nvPr/>
        </p:nvPicPr>
        <p:blipFill rotWithShape="1">
          <a:blip r:embed="rId4">
            <a:alphaModFix/>
          </a:blip>
          <a:srcRect/>
          <a:stretch/>
        </p:blipFill>
        <p:spPr>
          <a:xfrm>
            <a:off x="6362697" y="4138675"/>
            <a:ext cx="1834269" cy="1570074"/>
          </a:xfrm>
          <a:prstGeom prst="rect">
            <a:avLst/>
          </a:prstGeom>
          <a:noFill/>
          <a:ln>
            <a:noFill/>
          </a:ln>
        </p:spPr>
      </p:pic>
      <p:sp>
        <p:nvSpPr>
          <p:cNvPr id="7560" name="Google Shape;7560;p37"/>
          <p:cNvSpPr txBox="1"/>
          <p:nvPr/>
        </p:nvSpPr>
        <p:spPr>
          <a:xfrm>
            <a:off x="6227115" y="5708749"/>
            <a:ext cx="5670600" cy="831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000000"/>
                </a:solidFill>
                <a:latin typeface="Times New Roman"/>
                <a:ea typeface="Times New Roman"/>
                <a:cs typeface="Times New Roman"/>
                <a:sym typeface="Times New Roman"/>
              </a:rPr>
              <a:t>Cyber attack</a:t>
            </a:r>
            <a:r>
              <a:rPr lang="en-US" sz="1600">
                <a:solidFill>
                  <a:srgbClr val="000000"/>
                </a:solidFill>
                <a:latin typeface="Times New Roman"/>
                <a:ea typeface="Times New Roman"/>
                <a:cs typeface="Times New Roman"/>
                <a:sym typeface="Times New Roman"/>
              </a:rPr>
              <a:t>: 23 Nov 2022</a:t>
            </a:r>
            <a:endParaRPr/>
          </a:p>
          <a:p>
            <a:pPr marL="0" marR="0" lvl="0" indent="0" algn="l" rtl="0">
              <a:spcBef>
                <a:spcPts val="0"/>
              </a:spcBef>
              <a:spcAft>
                <a:spcPts val="0"/>
              </a:spcAft>
              <a:buNone/>
            </a:pPr>
            <a:r>
              <a:rPr lang="en-US" sz="1600" b="1">
                <a:solidFill>
                  <a:srgbClr val="000000"/>
                </a:solidFill>
                <a:latin typeface="Times New Roman"/>
                <a:ea typeface="Times New Roman"/>
                <a:cs typeface="Times New Roman"/>
                <a:sym typeface="Times New Roman"/>
              </a:rPr>
              <a:t>Cause founded by CERT-In</a:t>
            </a:r>
            <a:r>
              <a:rPr lang="en-US" sz="1600">
                <a:solidFill>
                  <a:srgbClr val="000000"/>
                </a:solidFill>
                <a:latin typeface="Times New Roman"/>
                <a:ea typeface="Times New Roman"/>
                <a:cs typeface="Times New Roman"/>
                <a:sym typeface="Times New Roman"/>
              </a:rPr>
              <a:t>: Improper Network segmentation</a:t>
            </a:r>
            <a:endParaRPr/>
          </a:p>
          <a:p>
            <a:pPr marL="0" marR="0" lvl="0" indent="0" algn="l" rtl="0">
              <a:spcBef>
                <a:spcPts val="0"/>
              </a:spcBef>
              <a:spcAft>
                <a:spcPts val="0"/>
              </a:spcAft>
              <a:buNone/>
            </a:pPr>
            <a:r>
              <a:rPr lang="en-US" sz="1600" b="1">
                <a:solidFill>
                  <a:srgbClr val="000000"/>
                </a:solidFill>
                <a:latin typeface="Times New Roman"/>
                <a:ea typeface="Times New Roman"/>
                <a:cs typeface="Times New Roman"/>
                <a:sym typeface="Times New Roman"/>
              </a:rPr>
              <a:t>Source</a:t>
            </a:r>
            <a:r>
              <a:rPr lang="en-US" sz="1600">
                <a:solidFill>
                  <a:srgbClr val="000000"/>
                </a:solidFill>
                <a:latin typeface="Times New Roman"/>
                <a:ea typeface="Times New Roman"/>
                <a:cs typeface="Times New Roman"/>
                <a:sym typeface="Times New Roman"/>
              </a:rPr>
              <a:t>: ET Healthworld.com</a:t>
            </a:r>
            <a:endParaRPr sz="1600">
              <a:solidFill>
                <a:schemeClr val="dk1"/>
              </a:solidFill>
              <a:latin typeface="Arial"/>
              <a:ea typeface="Arial"/>
              <a:cs typeface="Arial"/>
              <a:sym typeface="Arial"/>
            </a:endParaRPr>
          </a:p>
        </p:txBody>
      </p:sp>
      <p:sp>
        <p:nvSpPr>
          <p:cNvPr id="7561" name="Google Shape;7561;p37"/>
          <p:cNvSpPr txBox="1"/>
          <p:nvPr/>
        </p:nvSpPr>
        <p:spPr>
          <a:xfrm>
            <a:off x="946258" y="5712287"/>
            <a:ext cx="5280900" cy="831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000000"/>
                </a:solidFill>
                <a:latin typeface="Times New Roman"/>
                <a:ea typeface="Times New Roman"/>
                <a:cs typeface="Times New Roman"/>
                <a:sym typeface="Times New Roman"/>
              </a:rPr>
              <a:t>Cyber attack</a:t>
            </a:r>
            <a:r>
              <a:rPr lang="en-US" sz="1600">
                <a:solidFill>
                  <a:srgbClr val="000000"/>
                </a:solidFill>
                <a:latin typeface="Times New Roman"/>
                <a:ea typeface="Times New Roman"/>
                <a:cs typeface="Times New Roman"/>
                <a:sym typeface="Times New Roman"/>
              </a:rPr>
              <a:t>: Oct 2023</a:t>
            </a:r>
            <a:endParaRPr/>
          </a:p>
          <a:p>
            <a:pPr marL="0" marR="0" lvl="0" indent="0" algn="l" rtl="0">
              <a:spcBef>
                <a:spcPts val="0"/>
              </a:spcBef>
              <a:spcAft>
                <a:spcPts val="0"/>
              </a:spcAft>
              <a:buNone/>
            </a:pPr>
            <a:r>
              <a:rPr lang="en-US" sz="1600" b="1">
                <a:solidFill>
                  <a:srgbClr val="000000"/>
                </a:solidFill>
                <a:latin typeface="Times New Roman"/>
                <a:ea typeface="Times New Roman"/>
                <a:cs typeface="Times New Roman"/>
                <a:sym typeface="Times New Roman"/>
              </a:rPr>
              <a:t>Cause: </a:t>
            </a:r>
            <a:r>
              <a:rPr lang="en-US" sz="1600">
                <a:solidFill>
                  <a:srgbClr val="000000"/>
                </a:solidFill>
                <a:latin typeface="Times New Roman"/>
                <a:ea typeface="Times New Roman"/>
                <a:cs typeface="Times New Roman"/>
                <a:sym typeface="Times New Roman"/>
              </a:rPr>
              <a:t>Phishing attacks due to improper network access</a:t>
            </a:r>
            <a:endParaRPr/>
          </a:p>
          <a:p>
            <a:pPr marL="0" marR="0" lvl="0" indent="0" algn="l" rtl="0">
              <a:spcBef>
                <a:spcPts val="0"/>
              </a:spcBef>
              <a:spcAft>
                <a:spcPts val="0"/>
              </a:spcAft>
              <a:buNone/>
            </a:pPr>
            <a:r>
              <a:rPr lang="en-US" sz="1600" b="1">
                <a:solidFill>
                  <a:srgbClr val="000000"/>
                </a:solidFill>
                <a:latin typeface="Times New Roman"/>
                <a:ea typeface="Times New Roman"/>
                <a:cs typeface="Times New Roman"/>
                <a:sym typeface="Times New Roman"/>
              </a:rPr>
              <a:t>Source</a:t>
            </a:r>
            <a:r>
              <a:rPr lang="en-US" sz="1600">
                <a:solidFill>
                  <a:srgbClr val="000000"/>
                </a:solidFill>
                <a:latin typeface="Times New Roman"/>
                <a:ea typeface="Times New Roman"/>
                <a:cs typeface="Times New Roman"/>
                <a:sym typeface="Times New Roman"/>
              </a:rPr>
              <a:t>: The Hindu.com</a:t>
            </a:r>
            <a:endParaRPr sz="1600">
              <a:solidFill>
                <a:schemeClr val="dk1"/>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565"/>
        <p:cNvGrpSpPr/>
        <p:nvPr/>
      </p:nvGrpSpPr>
      <p:grpSpPr>
        <a:xfrm>
          <a:off x="0" y="0"/>
          <a:ext cx="0" cy="0"/>
          <a:chOff x="0" y="0"/>
          <a:chExt cx="0" cy="0"/>
        </a:xfrm>
      </p:grpSpPr>
      <p:sp>
        <p:nvSpPr>
          <p:cNvPr id="7566" name="Google Shape;7566;p38"/>
          <p:cNvSpPr txBox="1">
            <a:spLocks noGrp="1"/>
          </p:cNvSpPr>
          <p:nvPr>
            <p:ph type="title"/>
          </p:nvPr>
        </p:nvSpPr>
        <p:spPr>
          <a:xfrm>
            <a:off x="1295399" y="1577166"/>
            <a:ext cx="10058400" cy="9144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rgbClr val="000000"/>
              </a:buClr>
              <a:buSzPts val="4000"/>
              <a:buFont typeface="Times New Roman"/>
              <a:buNone/>
            </a:pPr>
            <a:r>
              <a:rPr lang="en-US" sz="4000" b="1">
                <a:solidFill>
                  <a:srgbClr val="000000"/>
                </a:solidFill>
                <a:latin typeface="Times New Roman"/>
                <a:ea typeface="Times New Roman"/>
                <a:cs typeface="Times New Roman"/>
                <a:sym typeface="Times New Roman"/>
              </a:rPr>
              <a:t>REGULATORY FRAMEWORK: GOVERNMENT MANDATES FOR CYBERSECURITY COMPLIANCE IN INDIA IN COMPARISON WITH OTHER COUNTRIES</a:t>
            </a:r>
            <a:endParaRPr sz="4000">
              <a:latin typeface="Calibri"/>
              <a:ea typeface="Calibri"/>
              <a:cs typeface="Calibri"/>
              <a:sym typeface="Calibri"/>
            </a:endParaRPr>
          </a:p>
        </p:txBody>
      </p:sp>
      <p:sp>
        <p:nvSpPr>
          <p:cNvPr id="7567" name="Google Shape;7567;p38"/>
          <p:cNvSpPr txBox="1">
            <a:spLocks noGrp="1"/>
          </p:cNvSpPr>
          <p:nvPr>
            <p:ph type="sldNum" idx="12"/>
          </p:nvPr>
        </p:nvSpPr>
        <p:spPr>
          <a:xfrm>
            <a:off x="420624" y="6019801"/>
            <a:ext cx="457200" cy="1842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19</a:t>
            </a:fld>
            <a:endParaRPr/>
          </a:p>
        </p:txBody>
      </p:sp>
      <p:pic>
        <p:nvPicPr>
          <p:cNvPr id="7568" name="Google Shape;7568;p38"/>
          <p:cNvPicPr preferRelativeResize="0"/>
          <p:nvPr/>
        </p:nvPicPr>
        <p:blipFill rotWithShape="1">
          <a:blip r:embed="rId3">
            <a:alphaModFix/>
          </a:blip>
          <a:srcRect/>
          <a:stretch/>
        </p:blipFill>
        <p:spPr>
          <a:xfrm>
            <a:off x="10630113" y="59272"/>
            <a:ext cx="1620000" cy="762533"/>
          </a:xfrm>
          <a:prstGeom prst="rect">
            <a:avLst/>
          </a:prstGeom>
          <a:noFill/>
          <a:ln>
            <a:noFill/>
          </a:ln>
        </p:spPr>
      </p:pic>
      <p:sp>
        <p:nvSpPr>
          <p:cNvPr id="7569" name="Google Shape;7569;p38"/>
          <p:cNvSpPr/>
          <p:nvPr/>
        </p:nvSpPr>
        <p:spPr>
          <a:xfrm>
            <a:off x="9436435" y="6060572"/>
            <a:ext cx="2607900" cy="640200"/>
          </a:xfrm>
          <a:prstGeom prst="roundRect">
            <a:avLst>
              <a:gd name="adj" fmla="val 16667"/>
            </a:avLst>
          </a:prstGeom>
          <a:solidFill>
            <a:schemeClr val="accent1"/>
          </a:solidFill>
          <a:ln w="19050" cap="flat" cmpd="sng">
            <a:solidFill>
              <a:srgbClr val="3F59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600" b="1">
                <a:solidFill>
                  <a:schemeClr val="dk1"/>
                </a:solidFill>
                <a:latin typeface="Times New Roman"/>
                <a:ea typeface="Times New Roman"/>
                <a:cs typeface="Times New Roman"/>
                <a:sym typeface="Times New Roman"/>
              </a:rPr>
              <a:t>Objective</a:t>
            </a:r>
            <a:endParaRPr sz="3600" b="1">
              <a:solidFill>
                <a:schemeClr val="dk1"/>
              </a:solidFill>
              <a:latin typeface="Times New Roman"/>
              <a:ea typeface="Times New Roman"/>
              <a:cs typeface="Times New Roman"/>
              <a:sym typeface="Times New Roman"/>
            </a:endParaRPr>
          </a:p>
        </p:txBody>
      </p:sp>
      <p:sp>
        <p:nvSpPr>
          <p:cNvPr id="7570" name="Google Shape;7570;p38"/>
          <p:cNvSpPr/>
          <p:nvPr/>
        </p:nvSpPr>
        <p:spPr>
          <a:xfrm>
            <a:off x="8750605" y="5971266"/>
            <a:ext cx="808200" cy="791100"/>
          </a:xfrm>
          <a:prstGeom prst="ellipse">
            <a:avLst/>
          </a:prstGeom>
          <a:solidFill>
            <a:srgbClr val="D4EDF7"/>
          </a:solidFill>
          <a:ln w="19050" cap="flat" cmpd="sng">
            <a:solidFill>
              <a:srgbClr val="3F59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1">
                <a:solidFill>
                  <a:schemeClr val="dk1"/>
                </a:solidFill>
                <a:latin typeface="Times New Roman"/>
                <a:ea typeface="Times New Roman"/>
                <a:cs typeface="Times New Roman"/>
                <a:sym typeface="Times New Roman"/>
              </a:rPr>
              <a:t>3</a:t>
            </a:r>
            <a:endParaRPr sz="4400" b="1">
              <a:solidFill>
                <a:schemeClr val="dk1"/>
              </a:solidFill>
              <a:latin typeface="Times New Roman"/>
              <a:ea typeface="Times New Roman"/>
              <a:cs typeface="Times New Roman"/>
              <a:sym typeface="Times New Roman"/>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403"/>
        <p:cNvGrpSpPr/>
        <p:nvPr/>
      </p:nvGrpSpPr>
      <p:grpSpPr>
        <a:xfrm>
          <a:off x="0" y="0"/>
          <a:ext cx="0" cy="0"/>
          <a:chOff x="0" y="0"/>
          <a:chExt cx="0" cy="0"/>
        </a:xfrm>
      </p:grpSpPr>
      <p:sp>
        <p:nvSpPr>
          <p:cNvPr id="7404" name="Google Shape;7404;p22"/>
          <p:cNvSpPr txBox="1">
            <a:spLocks noGrp="1"/>
          </p:cNvSpPr>
          <p:nvPr>
            <p:ph type="title"/>
          </p:nvPr>
        </p:nvSpPr>
        <p:spPr>
          <a:xfrm>
            <a:off x="1295399" y="1124712"/>
            <a:ext cx="8949900" cy="5487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4800"/>
              <a:buFont typeface="Times New Roman"/>
              <a:buNone/>
            </a:pPr>
            <a:r>
              <a:rPr lang="en-US" b="1">
                <a:latin typeface="Times New Roman"/>
                <a:ea typeface="Times New Roman"/>
                <a:cs typeface="Times New Roman"/>
                <a:sym typeface="Times New Roman"/>
              </a:rPr>
              <a:t>MENTOR’S APPROVAL</a:t>
            </a:r>
            <a:endParaRPr/>
          </a:p>
        </p:txBody>
      </p:sp>
      <p:sp>
        <p:nvSpPr>
          <p:cNvPr id="7405" name="Google Shape;7405;p22"/>
          <p:cNvSpPr txBox="1">
            <a:spLocks noGrp="1"/>
          </p:cNvSpPr>
          <p:nvPr>
            <p:ph type="sldNum" idx="12"/>
          </p:nvPr>
        </p:nvSpPr>
        <p:spPr>
          <a:xfrm>
            <a:off x="420624" y="6019801"/>
            <a:ext cx="457200" cy="1842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2</a:t>
            </a:fld>
            <a:endParaRPr/>
          </a:p>
        </p:txBody>
      </p:sp>
      <p:pic>
        <p:nvPicPr>
          <p:cNvPr id="7406" name="Google Shape;7406;p22"/>
          <p:cNvPicPr preferRelativeResize="0"/>
          <p:nvPr/>
        </p:nvPicPr>
        <p:blipFill rotWithShape="1">
          <a:blip r:embed="rId3">
            <a:alphaModFix/>
          </a:blip>
          <a:srcRect/>
          <a:stretch/>
        </p:blipFill>
        <p:spPr>
          <a:xfrm>
            <a:off x="125103" y="59269"/>
            <a:ext cx="1798304" cy="846460"/>
          </a:xfrm>
          <a:prstGeom prst="rect">
            <a:avLst/>
          </a:prstGeom>
          <a:noFill/>
          <a:ln>
            <a:noFill/>
          </a:ln>
        </p:spPr>
      </p:pic>
      <p:pic>
        <p:nvPicPr>
          <p:cNvPr id="7407" name="Google Shape;7407;p22"/>
          <p:cNvPicPr preferRelativeResize="0"/>
          <p:nvPr/>
        </p:nvPicPr>
        <p:blipFill rotWithShape="1">
          <a:blip r:embed="rId4">
            <a:alphaModFix/>
          </a:blip>
          <a:srcRect r="57730"/>
          <a:stretch/>
        </p:blipFill>
        <p:spPr>
          <a:xfrm>
            <a:off x="1923407" y="2265334"/>
            <a:ext cx="7453466" cy="3754467"/>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574"/>
        <p:cNvGrpSpPr/>
        <p:nvPr/>
      </p:nvGrpSpPr>
      <p:grpSpPr>
        <a:xfrm>
          <a:off x="0" y="0"/>
          <a:ext cx="0" cy="0"/>
          <a:chOff x="0" y="0"/>
          <a:chExt cx="0" cy="0"/>
        </a:xfrm>
      </p:grpSpPr>
      <p:sp>
        <p:nvSpPr>
          <p:cNvPr id="7575" name="Google Shape;7575;p39"/>
          <p:cNvSpPr txBox="1">
            <a:spLocks noGrp="1"/>
          </p:cNvSpPr>
          <p:nvPr>
            <p:ph type="sldNum" idx="12"/>
          </p:nvPr>
        </p:nvSpPr>
        <p:spPr>
          <a:xfrm>
            <a:off x="420624" y="6019801"/>
            <a:ext cx="457200" cy="1842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20</a:t>
            </a:fld>
            <a:endParaRPr/>
          </a:p>
        </p:txBody>
      </p:sp>
      <p:graphicFrame>
        <p:nvGraphicFramePr>
          <p:cNvPr id="7576" name="Google Shape;7576;p39"/>
          <p:cNvGraphicFramePr/>
          <p:nvPr/>
        </p:nvGraphicFramePr>
        <p:xfrm>
          <a:off x="1061884" y="540779"/>
          <a:ext cx="10575600" cy="5971765"/>
        </p:xfrm>
        <a:graphic>
          <a:graphicData uri="http://schemas.openxmlformats.org/drawingml/2006/table">
            <a:tbl>
              <a:tblPr>
                <a:noFill/>
                <a:tableStyleId>{9D7BCCF4-9231-449F-A70C-5DE4B801614E}</a:tableStyleId>
              </a:tblPr>
              <a:tblGrid>
                <a:gridCol w="1380625">
                  <a:extLst>
                    <a:ext uri="{9D8B030D-6E8A-4147-A177-3AD203B41FA5}">
                      <a16:colId xmlns:a16="http://schemas.microsoft.com/office/drawing/2014/main" val="20000"/>
                    </a:ext>
                  </a:extLst>
                </a:gridCol>
                <a:gridCol w="2522775">
                  <a:extLst>
                    <a:ext uri="{9D8B030D-6E8A-4147-A177-3AD203B41FA5}">
                      <a16:colId xmlns:a16="http://schemas.microsoft.com/office/drawing/2014/main" val="20001"/>
                    </a:ext>
                  </a:extLst>
                </a:gridCol>
                <a:gridCol w="5702700">
                  <a:extLst>
                    <a:ext uri="{9D8B030D-6E8A-4147-A177-3AD203B41FA5}">
                      <a16:colId xmlns:a16="http://schemas.microsoft.com/office/drawing/2014/main" val="20002"/>
                    </a:ext>
                  </a:extLst>
                </a:gridCol>
                <a:gridCol w="969500">
                  <a:extLst>
                    <a:ext uri="{9D8B030D-6E8A-4147-A177-3AD203B41FA5}">
                      <a16:colId xmlns:a16="http://schemas.microsoft.com/office/drawing/2014/main" val="20003"/>
                    </a:ext>
                  </a:extLst>
                </a:gridCol>
              </a:tblGrid>
              <a:tr h="383450">
                <a:tc>
                  <a:txBody>
                    <a:bodyPr/>
                    <a:lstStyle/>
                    <a:p>
                      <a:pPr marL="0" marR="0" lvl="0" indent="0" algn="ctr" rtl="0">
                        <a:spcBef>
                          <a:spcPts val="0"/>
                        </a:spcBef>
                        <a:spcAft>
                          <a:spcPts val="0"/>
                        </a:spcAft>
                        <a:buNone/>
                      </a:pPr>
                      <a:r>
                        <a:rPr lang="en-US" sz="1400" b="1" u="none" strike="noStrike" cap="none">
                          <a:latin typeface="Times New Roman"/>
                          <a:ea typeface="Times New Roman"/>
                          <a:cs typeface="Times New Roman"/>
                          <a:sym typeface="Times New Roman"/>
                        </a:rPr>
                        <a:t>Country</a:t>
                      </a:r>
                      <a:endParaRPr/>
                    </a:p>
                  </a:txBody>
                  <a:tcPr marL="6550" marR="6550" marT="4375" marB="43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FE2F3"/>
                    </a:solidFill>
                  </a:tcPr>
                </a:tc>
                <a:tc>
                  <a:txBody>
                    <a:bodyPr/>
                    <a:lstStyle/>
                    <a:p>
                      <a:pPr marL="0" marR="0" lvl="0" indent="0" algn="ctr" rtl="0">
                        <a:spcBef>
                          <a:spcPts val="0"/>
                        </a:spcBef>
                        <a:spcAft>
                          <a:spcPts val="0"/>
                        </a:spcAft>
                        <a:buNone/>
                      </a:pPr>
                      <a:r>
                        <a:rPr lang="en-US" sz="1400" b="1" u="none" strike="noStrike" cap="none">
                          <a:latin typeface="Times New Roman"/>
                          <a:ea typeface="Times New Roman"/>
                          <a:cs typeface="Times New Roman"/>
                          <a:sym typeface="Times New Roman"/>
                        </a:rPr>
                        <a:t>Law</a:t>
                      </a:r>
                      <a:endParaRPr/>
                    </a:p>
                  </a:txBody>
                  <a:tcPr marL="6550" marR="6550" marT="4375" marB="43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FE2F3"/>
                    </a:solidFill>
                  </a:tcPr>
                </a:tc>
                <a:tc>
                  <a:txBody>
                    <a:bodyPr/>
                    <a:lstStyle/>
                    <a:p>
                      <a:pPr marL="0" marR="0" lvl="0" indent="0" algn="ctr" rtl="0">
                        <a:spcBef>
                          <a:spcPts val="0"/>
                        </a:spcBef>
                        <a:spcAft>
                          <a:spcPts val="0"/>
                        </a:spcAft>
                        <a:buNone/>
                      </a:pPr>
                      <a:r>
                        <a:rPr lang="en-US" sz="1400" b="1" u="none" strike="noStrike" cap="none">
                          <a:latin typeface="Times New Roman"/>
                          <a:ea typeface="Times New Roman"/>
                          <a:cs typeface="Times New Roman"/>
                          <a:sym typeface="Times New Roman"/>
                        </a:rPr>
                        <a:t>Description</a:t>
                      </a:r>
                      <a:endParaRPr/>
                    </a:p>
                  </a:txBody>
                  <a:tcPr marL="6550" marR="6550" marT="4375" marB="43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FE2F3"/>
                    </a:solidFill>
                  </a:tcPr>
                </a:tc>
                <a:tc>
                  <a:txBody>
                    <a:bodyPr/>
                    <a:lstStyle/>
                    <a:p>
                      <a:pPr marL="0" marR="0" lvl="0" indent="0" algn="ctr" rtl="0">
                        <a:spcBef>
                          <a:spcPts val="0"/>
                        </a:spcBef>
                        <a:spcAft>
                          <a:spcPts val="0"/>
                        </a:spcAft>
                        <a:buNone/>
                      </a:pPr>
                      <a:r>
                        <a:rPr lang="en-US" sz="1400" b="1" u="none" strike="noStrike" cap="none">
                          <a:latin typeface="Times New Roman"/>
                          <a:ea typeface="Times New Roman"/>
                          <a:cs typeface="Times New Roman"/>
                          <a:sym typeface="Times New Roman"/>
                        </a:rPr>
                        <a:t>Year</a:t>
                      </a:r>
                      <a:endParaRPr/>
                    </a:p>
                  </a:txBody>
                  <a:tcPr marL="6550" marR="6550" marT="4375" marB="43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FE2F3"/>
                    </a:solidFill>
                  </a:tcPr>
                </a:tc>
                <a:extLst>
                  <a:ext uri="{0D108BD9-81ED-4DB2-BD59-A6C34878D82A}">
                    <a16:rowId xmlns:a16="http://schemas.microsoft.com/office/drawing/2014/main" val="10000"/>
                  </a:ext>
                </a:extLst>
              </a:tr>
              <a:tr h="403125">
                <a:tc rowSpan="2">
                  <a:txBody>
                    <a:bodyPr/>
                    <a:lstStyle/>
                    <a:p>
                      <a:pPr marL="0" marR="0" lvl="0" indent="0" algn="ctr" rtl="0">
                        <a:spcBef>
                          <a:spcPts val="0"/>
                        </a:spcBef>
                        <a:spcAft>
                          <a:spcPts val="0"/>
                        </a:spcAft>
                        <a:buNone/>
                      </a:pPr>
                      <a:r>
                        <a:rPr lang="en-US" sz="1400" u="none" strike="noStrike" cap="none">
                          <a:latin typeface="Times New Roman"/>
                          <a:ea typeface="Times New Roman"/>
                          <a:cs typeface="Times New Roman"/>
                          <a:sym typeface="Times New Roman"/>
                        </a:rPr>
                        <a:t>United States</a:t>
                      </a:r>
                      <a:endParaRPr/>
                    </a:p>
                  </a:txBody>
                  <a:tcPr marL="6550" marR="6550" marT="4375" marB="43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400" u="none" strike="noStrike" cap="none">
                          <a:latin typeface="Times New Roman"/>
                          <a:ea typeface="Times New Roman"/>
                          <a:cs typeface="Times New Roman"/>
                          <a:sym typeface="Times New Roman"/>
                        </a:rPr>
                        <a:t>Federal Information Security Management Act (FISMA)</a:t>
                      </a:r>
                      <a:endParaRPr/>
                    </a:p>
                  </a:txBody>
                  <a:tcPr marL="6550" marR="6550" marT="4375" marB="43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400" u="none" strike="noStrike" cap="none">
                          <a:latin typeface="Times New Roman"/>
                          <a:ea typeface="Times New Roman"/>
                          <a:cs typeface="Times New Roman"/>
                          <a:sym typeface="Times New Roman"/>
                        </a:rPr>
                        <a:t>Requires federal agencies to develop and maintain a comprehensive information security program.</a:t>
                      </a:r>
                      <a:endParaRPr/>
                    </a:p>
                  </a:txBody>
                  <a:tcPr marL="6550" marR="6550" marT="4375" marB="43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400" u="none" strike="noStrike" cap="none">
                          <a:latin typeface="Times New Roman"/>
                          <a:ea typeface="Times New Roman"/>
                          <a:cs typeface="Times New Roman"/>
                          <a:sym typeface="Times New Roman"/>
                        </a:rPr>
                        <a:t>2002</a:t>
                      </a:r>
                      <a:endParaRPr/>
                    </a:p>
                  </a:txBody>
                  <a:tcPr marL="6550" marR="6550" marT="4375" marB="43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518275">
                <a:tc vMerge="1">
                  <a:txBody>
                    <a:bodyPr/>
                    <a:lstStyle/>
                    <a:p>
                      <a:endParaRPr lang="en-US"/>
                    </a:p>
                  </a:txBody>
                  <a:tcPr/>
                </a:tc>
                <a:tc>
                  <a:txBody>
                    <a:bodyPr/>
                    <a:lstStyle/>
                    <a:p>
                      <a:pPr marL="0" marR="0" lvl="0" indent="0" algn="ctr" rtl="0">
                        <a:spcBef>
                          <a:spcPts val="0"/>
                        </a:spcBef>
                        <a:spcAft>
                          <a:spcPts val="0"/>
                        </a:spcAft>
                        <a:buNone/>
                      </a:pPr>
                      <a:r>
                        <a:rPr lang="en-US" sz="1400" u="none" strike="noStrike" cap="none">
                          <a:latin typeface="Times New Roman"/>
                          <a:ea typeface="Times New Roman"/>
                          <a:cs typeface="Times New Roman"/>
                          <a:sym typeface="Times New Roman"/>
                        </a:rPr>
                        <a:t>Health Insurance Portability and Accountability Act (HIPAA)</a:t>
                      </a:r>
                      <a:endParaRPr/>
                    </a:p>
                  </a:txBody>
                  <a:tcPr marL="6550" marR="6550" marT="4375" marB="43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400" u="none" strike="noStrike" cap="none">
                          <a:latin typeface="Times New Roman"/>
                          <a:ea typeface="Times New Roman"/>
                          <a:cs typeface="Times New Roman"/>
                          <a:sym typeface="Times New Roman"/>
                        </a:rPr>
                        <a:t>Protects sensitive patient data in the healthcare industry.</a:t>
                      </a:r>
                      <a:endParaRPr/>
                    </a:p>
                  </a:txBody>
                  <a:tcPr marL="6550" marR="6550" marT="4375" marB="43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400" u="none" strike="noStrike" cap="none">
                          <a:latin typeface="Times New Roman"/>
                          <a:ea typeface="Times New Roman"/>
                          <a:cs typeface="Times New Roman"/>
                          <a:sym typeface="Times New Roman"/>
                        </a:rPr>
                        <a:t>1996</a:t>
                      </a:r>
                      <a:endParaRPr/>
                    </a:p>
                  </a:txBody>
                  <a:tcPr marL="6550" marR="6550" marT="4375" marB="43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471950">
                <a:tc rowSpan="3">
                  <a:txBody>
                    <a:bodyPr/>
                    <a:lstStyle/>
                    <a:p>
                      <a:pPr marL="0" marR="0" lvl="0" indent="0" algn="ctr" rtl="0">
                        <a:spcBef>
                          <a:spcPts val="0"/>
                        </a:spcBef>
                        <a:spcAft>
                          <a:spcPts val="0"/>
                        </a:spcAft>
                        <a:buNone/>
                      </a:pPr>
                      <a:r>
                        <a:rPr lang="en-US" sz="1400" b="1" u="none" strike="noStrike" cap="none">
                          <a:latin typeface="Times New Roman"/>
                          <a:ea typeface="Times New Roman"/>
                          <a:cs typeface="Times New Roman"/>
                          <a:sym typeface="Times New Roman"/>
                        </a:rPr>
                        <a:t>India</a:t>
                      </a:r>
                      <a:endParaRPr/>
                    </a:p>
                  </a:txBody>
                  <a:tcPr marL="6550" marR="6550" marT="4375" marB="43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400" b="1" u="none" strike="noStrike" cap="none">
                          <a:latin typeface="Times New Roman"/>
                          <a:ea typeface="Times New Roman"/>
                          <a:cs typeface="Times New Roman"/>
                          <a:sym typeface="Times New Roman"/>
                        </a:rPr>
                        <a:t>Information Technology Act (IT Act)</a:t>
                      </a:r>
                      <a:endParaRPr/>
                    </a:p>
                  </a:txBody>
                  <a:tcPr marL="6550" marR="6550" marT="4375" marB="43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400" b="1" u="none" strike="noStrike" cap="none">
                          <a:latin typeface="Times New Roman"/>
                          <a:ea typeface="Times New Roman"/>
                          <a:cs typeface="Times New Roman"/>
                          <a:sym typeface="Times New Roman"/>
                        </a:rPr>
                        <a:t>Defines cybercrimes and prescribes penalties. May need revisions for healthcare sector.</a:t>
                      </a:r>
                      <a:endParaRPr/>
                    </a:p>
                  </a:txBody>
                  <a:tcPr marL="6550" marR="6550" marT="4375" marB="43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400" b="1" u="none" strike="noStrike" cap="none">
                          <a:latin typeface="Times New Roman"/>
                          <a:ea typeface="Times New Roman"/>
                          <a:cs typeface="Times New Roman"/>
                          <a:sym typeface="Times New Roman"/>
                        </a:rPr>
                        <a:t>2000</a:t>
                      </a:r>
                      <a:endParaRPr/>
                    </a:p>
                  </a:txBody>
                  <a:tcPr marL="6550" marR="6550" marT="4375" marB="43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521100">
                <a:tc vMerge="1">
                  <a:txBody>
                    <a:bodyPr/>
                    <a:lstStyle/>
                    <a:p>
                      <a:endParaRPr lang="en-US"/>
                    </a:p>
                  </a:txBody>
                  <a:tcPr/>
                </a:tc>
                <a:tc>
                  <a:txBody>
                    <a:bodyPr/>
                    <a:lstStyle/>
                    <a:p>
                      <a:pPr marL="0" marR="0" lvl="0" indent="0" algn="ctr" rtl="0">
                        <a:spcBef>
                          <a:spcPts val="0"/>
                        </a:spcBef>
                        <a:spcAft>
                          <a:spcPts val="0"/>
                        </a:spcAft>
                        <a:buNone/>
                      </a:pPr>
                      <a:r>
                        <a:rPr lang="en-US" sz="1400" b="1" u="none" strike="noStrike" cap="none">
                          <a:latin typeface="Times New Roman"/>
                          <a:ea typeface="Times New Roman"/>
                          <a:cs typeface="Times New Roman"/>
                          <a:sym typeface="Times New Roman"/>
                        </a:rPr>
                        <a:t>Digital Information Security in Healthcare Act (DISHA)</a:t>
                      </a:r>
                      <a:endParaRPr/>
                    </a:p>
                  </a:txBody>
                  <a:tcPr marL="6550" marR="6550" marT="4375" marB="43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400" b="1" u="none" strike="noStrike" cap="none">
                          <a:latin typeface="Times New Roman"/>
                          <a:ea typeface="Times New Roman"/>
                          <a:cs typeface="Times New Roman"/>
                          <a:sym typeface="Times New Roman"/>
                        </a:rPr>
                        <a:t>Proposed legislation specifically addressing cyber security in the healthcare sector (not yet enacted).</a:t>
                      </a:r>
                      <a:endParaRPr/>
                    </a:p>
                  </a:txBody>
                  <a:tcPr marL="6550" marR="6550" marT="4375" marB="43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400" b="1" u="none" strike="noStrike" cap="none">
                          <a:latin typeface="Times New Roman"/>
                          <a:ea typeface="Times New Roman"/>
                          <a:cs typeface="Times New Roman"/>
                          <a:sym typeface="Times New Roman"/>
                        </a:rPr>
                        <a:t>-</a:t>
                      </a:r>
                      <a:endParaRPr/>
                    </a:p>
                  </a:txBody>
                  <a:tcPr marL="6550" marR="6550" marT="4375" marB="43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r h="511275">
                <a:tc vMerge="1">
                  <a:txBody>
                    <a:bodyPr/>
                    <a:lstStyle/>
                    <a:p>
                      <a:endParaRPr lang="en-US"/>
                    </a:p>
                  </a:txBody>
                  <a:tcPr/>
                </a:tc>
                <a:tc>
                  <a:txBody>
                    <a:bodyPr/>
                    <a:lstStyle/>
                    <a:p>
                      <a:pPr marL="0" marR="0" lvl="0" indent="0" algn="ctr" rtl="0">
                        <a:spcBef>
                          <a:spcPts val="0"/>
                        </a:spcBef>
                        <a:spcAft>
                          <a:spcPts val="0"/>
                        </a:spcAft>
                        <a:buNone/>
                      </a:pPr>
                      <a:r>
                        <a:rPr lang="en-US" sz="1400" b="1" u="none" strike="noStrike" cap="none">
                          <a:latin typeface="Times New Roman"/>
                          <a:ea typeface="Times New Roman"/>
                          <a:cs typeface="Times New Roman"/>
                          <a:sym typeface="Times New Roman"/>
                        </a:rPr>
                        <a:t>Personal Data Protection Bill (PDP Bill)</a:t>
                      </a:r>
                      <a:endParaRPr/>
                    </a:p>
                  </a:txBody>
                  <a:tcPr marL="6550" marR="6550" marT="4375" marB="43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400" b="1" u="none" strike="noStrike" cap="none">
                          <a:latin typeface="Times New Roman"/>
                          <a:ea typeface="Times New Roman"/>
                          <a:cs typeface="Times New Roman"/>
                          <a:sym typeface="Times New Roman"/>
                        </a:rPr>
                        <a:t>Upcoming legislation regulating the collection, storage, and use of personal data, including healthcare data.</a:t>
                      </a:r>
                      <a:endParaRPr/>
                    </a:p>
                  </a:txBody>
                  <a:tcPr marL="6550" marR="6550" marT="4375" marB="43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400" b="1" u="none" strike="noStrike" cap="none">
                          <a:latin typeface="Times New Roman"/>
                          <a:ea typeface="Times New Roman"/>
                          <a:cs typeface="Times New Roman"/>
                          <a:sym typeface="Times New Roman"/>
                        </a:rPr>
                        <a:t>-</a:t>
                      </a:r>
                      <a:endParaRPr/>
                    </a:p>
                  </a:txBody>
                  <a:tcPr marL="6550" marR="6550" marT="4375" marB="43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5"/>
                  </a:ext>
                </a:extLst>
              </a:tr>
              <a:tr h="393300">
                <a:tc>
                  <a:txBody>
                    <a:bodyPr/>
                    <a:lstStyle/>
                    <a:p>
                      <a:pPr marL="0" marR="0" lvl="0" indent="0" algn="ctr" rtl="0">
                        <a:spcBef>
                          <a:spcPts val="0"/>
                        </a:spcBef>
                        <a:spcAft>
                          <a:spcPts val="0"/>
                        </a:spcAft>
                        <a:buNone/>
                      </a:pPr>
                      <a:r>
                        <a:rPr lang="en-US" sz="1400" u="none" strike="noStrike" cap="none">
                          <a:latin typeface="Times New Roman"/>
                          <a:ea typeface="Times New Roman"/>
                          <a:cs typeface="Times New Roman"/>
                          <a:sym typeface="Times New Roman"/>
                        </a:rPr>
                        <a:t>Australia</a:t>
                      </a:r>
                      <a:endParaRPr/>
                    </a:p>
                  </a:txBody>
                  <a:tcPr marL="6550" marR="6550" marT="4375" marB="43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400" u="none" strike="noStrike" cap="none">
                          <a:latin typeface="Times New Roman"/>
                          <a:ea typeface="Times New Roman"/>
                          <a:cs typeface="Times New Roman"/>
                          <a:sym typeface="Times New Roman"/>
                        </a:rPr>
                        <a:t>Cybersecurity Act</a:t>
                      </a:r>
                      <a:endParaRPr/>
                    </a:p>
                  </a:txBody>
                  <a:tcPr marL="6550" marR="6550" marT="4375" marB="43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400" u="none" strike="noStrike" cap="none">
                          <a:latin typeface="Times New Roman"/>
                          <a:ea typeface="Times New Roman"/>
                          <a:cs typeface="Times New Roman"/>
                          <a:sym typeface="Times New Roman"/>
                        </a:rPr>
                        <a:t>Establishes a framework for protecting government and critical infrastructure from cyber attacks.</a:t>
                      </a:r>
                      <a:endParaRPr/>
                    </a:p>
                  </a:txBody>
                  <a:tcPr marL="6550" marR="6550" marT="4375" marB="43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400" u="none" strike="noStrike" cap="none">
                          <a:latin typeface="Times New Roman"/>
                          <a:ea typeface="Times New Roman"/>
                          <a:cs typeface="Times New Roman"/>
                          <a:sym typeface="Times New Roman"/>
                        </a:rPr>
                        <a:t>2008</a:t>
                      </a:r>
                      <a:endParaRPr/>
                    </a:p>
                  </a:txBody>
                  <a:tcPr marL="6550" marR="6550" marT="4375" marB="43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6"/>
                  </a:ext>
                </a:extLst>
              </a:tr>
              <a:tr h="587100">
                <a:tc>
                  <a:txBody>
                    <a:bodyPr/>
                    <a:lstStyle/>
                    <a:p>
                      <a:pPr marL="0" marR="0" lvl="0" indent="0" algn="ctr" rtl="0">
                        <a:spcBef>
                          <a:spcPts val="0"/>
                        </a:spcBef>
                        <a:spcAft>
                          <a:spcPts val="0"/>
                        </a:spcAft>
                        <a:buNone/>
                      </a:pPr>
                      <a:r>
                        <a:rPr lang="en-US" sz="1400" u="none" strike="noStrike" cap="none">
                          <a:latin typeface="Times New Roman"/>
                          <a:ea typeface="Times New Roman"/>
                          <a:cs typeface="Times New Roman"/>
                          <a:sym typeface="Times New Roman"/>
                        </a:rPr>
                        <a:t>New Zealand</a:t>
                      </a:r>
                      <a:endParaRPr/>
                    </a:p>
                  </a:txBody>
                  <a:tcPr marL="6550" marR="6550" marT="4375" marB="43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400" u="none" strike="noStrike" cap="none">
                          <a:latin typeface="Times New Roman"/>
                          <a:ea typeface="Times New Roman"/>
                          <a:cs typeface="Times New Roman"/>
                          <a:sym typeface="Times New Roman"/>
                        </a:rPr>
                        <a:t>Cybersecurity Act</a:t>
                      </a:r>
                      <a:endParaRPr/>
                    </a:p>
                  </a:txBody>
                  <a:tcPr marL="6550" marR="6550" marT="4375" marB="43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400" u="none" strike="noStrike" cap="none">
                          <a:latin typeface="Times New Roman"/>
                          <a:ea typeface="Times New Roman"/>
                          <a:cs typeface="Times New Roman"/>
                          <a:sym typeface="Times New Roman"/>
                        </a:rPr>
                        <a:t>Focuses on information sharing and collaboration between government and industry to improve cyber resilience.</a:t>
                      </a:r>
                      <a:endParaRPr/>
                    </a:p>
                  </a:txBody>
                  <a:tcPr marL="6550" marR="6550" marT="4375" marB="43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400" u="none" strike="noStrike" cap="none">
                          <a:latin typeface="Times New Roman"/>
                          <a:ea typeface="Times New Roman"/>
                          <a:cs typeface="Times New Roman"/>
                          <a:sym typeface="Times New Roman"/>
                        </a:rPr>
                        <a:t>2008</a:t>
                      </a:r>
                      <a:endParaRPr/>
                    </a:p>
                  </a:txBody>
                  <a:tcPr marL="6550" marR="6550" marT="4375" marB="43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7"/>
                  </a:ext>
                </a:extLst>
              </a:tr>
              <a:tr h="432625">
                <a:tc>
                  <a:txBody>
                    <a:bodyPr/>
                    <a:lstStyle/>
                    <a:p>
                      <a:pPr marL="0" marR="0" lvl="0" indent="0" algn="ctr" rtl="0">
                        <a:spcBef>
                          <a:spcPts val="0"/>
                        </a:spcBef>
                        <a:spcAft>
                          <a:spcPts val="0"/>
                        </a:spcAft>
                        <a:buNone/>
                      </a:pPr>
                      <a:r>
                        <a:rPr lang="en-US" sz="1400" u="none" strike="noStrike" cap="none">
                          <a:latin typeface="Times New Roman"/>
                          <a:ea typeface="Times New Roman"/>
                          <a:cs typeface="Times New Roman"/>
                          <a:sym typeface="Times New Roman"/>
                        </a:rPr>
                        <a:t>France</a:t>
                      </a:r>
                      <a:endParaRPr/>
                    </a:p>
                  </a:txBody>
                  <a:tcPr marL="6550" marR="6550" marT="4375" marB="43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400" u="none" strike="noStrike" cap="none">
                          <a:latin typeface="Times New Roman"/>
                          <a:ea typeface="Times New Roman"/>
                          <a:cs typeface="Times New Roman"/>
                          <a:sym typeface="Times New Roman"/>
                        </a:rPr>
                        <a:t>Network and Information Security Act (LMSI)</a:t>
                      </a:r>
                      <a:endParaRPr/>
                    </a:p>
                  </a:txBody>
                  <a:tcPr marL="6550" marR="6550" marT="4375" marB="43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400" u="none" strike="noStrike" cap="none">
                          <a:latin typeface="Times New Roman"/>
                          <a:ea typeface="Times New Roman"/>
                          <a:cs typeface="Times New Roman"/>
                          <a:sym typeface="Times New Roman"/>
                        </a:rPr>
                        <a:t>Requires operators of essential services to implement security measures and report cyber incidents.</a:t>
                      </a:r>
                      <a:endParaRPr/>
                    </a:p>
                  </a:txBody>
                  <a:tcPr marL="6550" marR="6550" marT="4375" marB="43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400" u="none" strike="noStrike" cap="none">
                          <a:latin typeface="Times New Roman"/>
                          <a:ea typeface="Times New Roman"/>
                          <a:cs typeface="Times New Roman"/>
                          <a:sym typeface="Times New Roman"/>
                        </a:rPr>
                        <a:t>2004</a:t>
                      </a:r>
                      <a:endParaRPr/>
                    </a:p>
                  </a:txBody>
                  <a:tcPr marL="6550" marR="6550" marT="4375" marB="43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8"/>
                  </a:ext>
                </a:extLst>
              </a:tr>
              <a:tr h="471950">
                <a:tc>
                  <a:txBody>
                    <a:bodyPr/>
                    <a:lstStyle/>
                    <a:p>
                      <a:pPr marL="0" marR="0" lvl="0" indent="0" algn="ctr" rtl="0">
                        <a:spcBef>
                          <a:spcPts val="0"/>
                        </a:spcBef>
                        <a:spcAft>
                          <a:spcPts val="0"/>
                        </a:spcAft>
                        <a:buNone/>
                      </a:pPr>
                      <a:r>
                        <a:rPr lang="en-US" sz="1400" u="none" strike="noStrike" cap="none">
                          <a:latin typeface="Times New Roman"/>
                          <a:ea typeface="Times New Roman"/>
                          <a:cs typeface="Times New Roman"/>
                          <a:sym typeface="Times New Roman"/>
                        </a:rPr>
                        <a:t>Singapore</a:t>
                      </a:r>
                      <a:endParaRPr/>
                    </a:p>
                  </a:txBody>
                  <a:tcPr marL="6550" marR="6550" marT="4375" marB="43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400" u="none" strike="noStrike" cap="none">
                          <a:latin typeface="Times New Roman"/>
                          <a:ea typeface="Times New Roman"/>
                          <a:cs typeface="Times New Roman"/>
                          <a:sym typeface="Times New Roman"/>
                        </a:rPr>
                        <a:t>Cybersecurity Act</a:t>
                      </a:r>
                      <a:endParaRPr/>
                    </a:p>
                  </a:txBody>
                  <a:tcPr marL="6550" marR="6550" marT="4375" marB="43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400" u="none" strike="noStrike" cap="none">
                          <a:latin typeface="Times New Roman"/>
                          <a:ea typeface="Times New Roman"/>
                          <a:cs typeface="Times New Roman"/>
                          <a:sym typeface="Times New Roman"/>
                        </a:rPr>
                        <a:t>Comprehensive framework addressing cyber risks, including critical infrastructure protection, data breach notification, and computer misuse offences.</a:t>
                      </a:r>
                      <a:endParaRPr/>
                    </a:p>
                  </a:txBody>
                  <a:tcPr marL="6550" marR="6550" marT="4375" marB="43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400" u="none" strike="noStrike" cap="none">
                          <a:latin typeface="Times New Roman"/>
                          <a:ea typeface="Times New Roman"/>
                          <a:cs typeface="Times New Roman"/>
                          <a:sym typeface="Times New Roman"/>
                        </a:rPr>
                        <a:t>2018</a:t>
                      </a:r>
                      <a:endParaRPr/>
                    </a:p>
                  </a:txBody>
                  <a:tcPr marL="6550" marR="6550" marT="4375" marB="43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9"/>
                  </a:ext>
                </a:extLst>
              </a:tr>
              <a:tr h="524650">
                <a:tc>
                  <a:txBody>
                    <a:bodyPr/>
                    <a:lstStyle/>
                    <a:p>
                      <a:pPr marL="0" marR="0" lvl="0" indent="0" algn="ctr" rtl="0">
                        <a:spcBef>
                          <a:spcPts val="0"/>
                        </a:spcBef>
                        <a:spcAft>
                          <a:spcPts val="0"/>
                        </a:spcAft>
                        <a:buNone/>
                      </a:pPr>
                      <a:r>
                        <a:rPr lang="en-US" sz="1400" u="none" strike="noStrike" cap="none">
                          <a:latin typeface="Times New Roman"/>
                          <a:ea typeface="Times New Roman"/>
                          <a:cs typeface="Times New Roman"/>
                          <a:sym typeface="Times New Roman"/>
                        </a:rPr>
                        <a:t>Germany</a:t>
                      </a:r>
                      <a:endParaRPr/>
                    </a:p>
                  </a:txBody>
                  <a:tcPr marL="6550" marR="6550" marT="4375" marB="43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400" u="none" strike="noStrike" cap="none">
                          <a:latin typeface="Times New Roman"/>
                          <a:ea typeface="Times New Roman"/>
                          <a:cs typeface="Times New Roman"/>
                          <a:sym typeface="Times New Roman"/>
                        </a:rPr>
                        <a:t>Information Security Act (BSIG)</a:t>
                      </a:r>
                      <a:endParaRPr/>
                    </a:p>
                  </a:txBody>
                  <a:tcPr marL="6550" marR="6550" marT="4375" marB="43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400" u="none" strike="noStrike" cap="none">
                          <a:latin typeface="Times New Roman"/>
                          <a:ea typeface="Times New Roman"/>
                          <a:cs typeface="Times New Roman"/>
                          <a:sym typeface="Times New Roman"/>
                        </a:rPr>
                        <a:t>Sets out requirements for the protection of information technology systems operated by critical infrastructure providers.</a:t>
                      </a:r>
                      <a:endParaRPr/>
                    </a:p>
                  </a:txBody>
                  <a:tcPr marL="6550" marR="6550" marT="4375" marB="43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400" u="none" strike="noStrike" cap="none">
                          <a:latin typeface="Times New Roman"/>
                          <a:ea typeface="Times New Roman"/>
                          <a:cs typeface="Times New Roman"/>
                          <a:sym typeface="Times New Roman"/>
                        </a:rPr>
                        <a:t>2016</a:t>
                      </a:r>
                      <a:endParaRPr/>
                    </a:p>
                  </a:txBody>
                  <a:tcPr marL="6550" marR="6550" marT="4375" marB="43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10"/>
                  </a:ext>
                </a:extLst>
              </a:tr>
              <a:tr h="498725">
                <a:tc>
                  <a:txBody>
                    <a:bodyPr/>
                    <a:lstStyle/>
                    <a:p>
                      <a:pPr marL="0" marR="0" lvl="0" indent="0" algn="ctr" rtl="0">
                        <a:spcBef>
                          <a:spcPts val="0"/>
                        </a:spcBef>
                        <a:spcAft>
                          <a:spcPts val="0"/>
                        </a:spcAft>
                        <a:buNone/>
                      </a:pPr>
                      <a:r>
                        <a:rPr lang="en-US" sz="1400" u="none" strike="noStrike" cap="none">
                          <a:latin typeface="Times New Roman"/>
                          <a:ea typeface="Times New Roman"/>
                          <a:cs typeface="Times New Roman"/>
                          <a:sym typeface="Times New Roman"/>
                        </a:rPr>
                        <a:t>Japan</a:t>
                      </a:r>
                      <a:endParaRPr/>
                    </a:p>
                  </a:txBody>
                  <a:tcPr marL="6550" marR="6550" marT="4375" marB="43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400" u="none" strike="noStrike" cap="none">
                          <a:latin typeface="Times New Roman"/>
                          <a:ea typeface="Times New Roman"/>
                          <a:cs typeface="Times New Roman"/>
                          <a:sym typeface="Times New Roman"/>
                        </a:rPr>
                        <a:t>Act on the Protection of Information Assets</a:t>
                      </a:r>
                      <a:endParaRPr/>
                    </a:p>
                  </a:txBody>
                  <a:tcPr marL="6550" marR="6550" marT="4375" marB="43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400" u="none" strike="noStrike" cap="none">
                          <a:latin typeface="Times New Roman"/>
                          <a:ea typeface="Times New Roman"/>
                          <a:cs typeface="Times New Roman"/>
                          <a:sym typeface="Times New Roman"/>
                        </a:rPr>
                        <a:t>Aims to protect information assets important to national security and public safety.</a:t>
                      </a:r>
                      <a:endParaRPr/>
                    </a:p>
                  </a:txBody>
                  <a:tcPr marL="6550" marR="6550" marT="4375" marB="43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400" u="none" strike="noStrike" cap="none">
                          <a:latin typeface="Times New Roman"/>
                          <a:ea typeface="Times New Roman"/>
                          <a:cs typeface="Times New Roman"/>
                          <a:sym typeface="Times New Roman"/>
                        </a:rPr>
                        <a:t>2016</a:t>
                      </a:r>
                      <a:endParaRPr/>
                    </a:p>
                  </a:txBody>
                  <a:tcPr marL="6550" marR="6550" marT="4375" marB="437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11"/>
                  </a:ext>
                </a:extLst>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603"/>
        <p:cNvGrpSpPr/>
        <p:nvPr/>
      </p:nvGrpSpPr>
      <p:grpSpPr>
        <a:xfrm>
          <a:off x="0" y="0"/>
          <a:ext cx="0" cy="0"/>
          <a:chOff x="0" y="0"/>
          <a:chExt cx="0" cy="0"/>
        </a:xfrm>
      </p:grpSpPr>
      <p:sp>
        <p:nvSpPr>
          <p:cNvPr id="7604" name="Google Shape;7604;p43"/>
          <p:cNvSpPr txBox="1">
            <a:spLocks noGrp="1"/>
          </p:cNvSpPr>
          <p:nvPr>
            <p:ph type="body" idx="1"/>
          </p:nvPr>
        </p:nvSpPr>
        <p:spPr>
          <a:xfrm>
            <a:off x="1126467" y="2840964"/>
            <a:ext cx="5954700" cy="3449700"/>
          </a:xfrm>
          <a:prstGeom prst="rect">
            <a:avLst/>
          </a:prstGeom>
          <a:noFill/>
          <a:ln>
            <a:noFill/>
          </a:ln>
        </p:spPr>
        <p:txBody>
          <a:bodyPr spcFirstLastPara="1" wrap="square" lIns="0" tIns="0" rIns="0" bIns="0" anchor="t" anchorCtr="0">
            <a:noAutofit/>
          </a:bodyPr>
          <a:lstStyle/>
          <a:p>
            <a:pPr marL="0" lvl="0" indent="0" algn="l" rtl="0">
              <a:lnSpc>
                <a:spcPct val="150000"/>
              </a:lnSpc>
              <a:spcBef>
                <a:spcPts val="0"/>
              </a:spcBef>
              <a:spcAft>
                <a:spcPts val="0"/>
              </a:spcAft>
              <a:buClr>
                <a:schemeClr val="dk1"/>
              </a:buClr>
              <a:buSzPts val="1800"/>
              <a:buNone/>
            </a:pPr>
            <a:r>
              <a:rPr lang="en-US" sz="1800">
                <a:latin typeface="Times New Roman"/>
                <a:ea typeface="Times New Roman"/>
                <a:cs typeface="Times New Roman"/>
                <a:sym typeface="Times New Roman"/>
              </a:rPr>
              <a:t>Healthcare providers are required to comply with security laws, such as those mandated by the Health Insurance Portability and Accountability Act (HIPAA) in US countries (12). The major practices followed under HIPAA are shown in figure.</a:t>
            </a:r>
            <a:endParaRPr sz="1800">
              <a:latin typeface="Times New Roman"/>
              <a:ea typeface="Times New Roman"/>
              <a:cs typeface="Times New Roman"/>
              <a:sym typeface="Times New Roman"/>
            </a:endParaRPr>
          </a:p>
        </p:txBody>
      </p:sp>
      <p:sp>
        <p:nvSpPr>
          <p:cNvPr id="7605" name="Google Shape;7605;p43"/>
          <p:cNvSpPr txBox="1">
            <a:spLocks noGrp="1"/>
          </p:cNvSpPr>
          <p:nvPr>
            <p:ph type="sldNum" idx="12"/>
          </p:nvPr>
        </p:nvSpPr>
        <p:spPr>
          <a:xfrm>
            <a:off x="420624" y="6019801"/>
            <a:ext cx="457200" cy="1842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21</a:t>
            </a:fld>
            <a:endParaRPr/>
          </a:p>
        </p:txBody>
      </p:sp>
      <p:pic>
        <p:nvPicPr>
          <p:cNvPr id="7606" name="Google Shape;7606;p43"/>
          <p:cNvPicPr preferRelativeResize="0"/>
          <p:nvPr/>
        </p:nvPicPr>
        <p:blipFill rotWithShape="1">
          <a:blip r:embed="rId3">
            <a:alphaModFix/>
          </a:blip>
          <a:srcRect/>
          <a:stretch/>
        </p:blipFill>
        <p:spPr>
          <a:xfrm>
            <a:off x="7767047" y="2536314"/>
            <a:ext cx="3181794" cy="3667637"/>
          </a:xfrm>
          <a:prstGeom prst="rect">
            <a:avLst/>
          </a:prstGeom>
          <a:noFill/>
          <a:ln>
            <a:noFill/>
          </a:ln>
        </p:spPr>
      </p:pic>
      <p:sp>
        <p:nvSpPr>
          <p:cNvPr id="7607" name="Google Shape;7607;p43"/>
          <p:cNvSpPr txBox="1"/>
          <p:nvPr/>
        </p:nvSpPr>
        <p:spPr>
          <a:xfrm>
            <a:off x="877824" y="756316"/>
            <a:ext cx="8716200" cy="1569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800" b="1">
                <a:solidFill>
                  <a:schemeClr val="dk1"/>
                </a:solidFill>
                <a:latin typeface="Times New Roman"/>
                <a:ea typeface="Times New Roman"/>
                <a:cs typeface="Times New Roman"/>
                <a:sym typeface="Times New Roman"/>
              </a:rPr>
              <a:t>HIPAA Practices: A Model for Recommendations</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588"/>
        <p:cNvGrpSpPr/>
        <p:nvPr/>
      </p:nvGrpSpPr>
      <p:grpSpPr>
        <a:xfrm>
          <a:off x="0" y="0"/>
          <a:ext cx="0" cy="0"/>
          <a:chOff x="0" y="0"/>
          <a:chExt cx="0" cy="0"/>
        </a:xfrm>
      </p:grpSpPr>
      <p:sp>
        <p:nvSpPr>
          <p:cNvPr id="7589" name="Google Shape;7589;p41"/>
          <p:cNvSpPr txBox="1">
            <a:spLocks noGrp="1"/>
          </p:cNvSpPr>
          <p:nvPr>
            <p:ph type="body" idx="1"/>
          </p:nvPr>
        </p:nvSpPr>
        <p:spPr>
          <a:xfrm>
            <a:off x="1295400" y="1334952"/>
            <a:ext cx="9820800" cy="4352400"/>
          </a:xfrm>
          <a:prstGeom prst="rect">
            <a:avLst/>
          </a:prstGeom>
          <a:noFill/>
          <a:ln>
            <a:noFill/>
          </a:ln>
        </p:spPr>
        <p:txBody>
          <a:bodyPr spcFirstLastPara="1" wrap="square" lIns="0" tIns="0" rIns="0" bIns="0" anchor="t" anchorCtr="0">
            <a:noAutofit/>
          </a:bodyPr>
          <a:lstStyle/>
          <a:p>
            <a:pPr marL="228600" lvl="0" indent="-228600" algn="l" rtl="0">
              <a:lnSpc>
                <a:spcPct val="90000"/>
              </a:lnSpc>
              <a:spcBef>
                <a:spcPts val="0"/>
              </a:spcBef>
              <a:spcAft>
                <a:spcPts val="0"/>
              </a:spcAft>
              <a:buClr>
                <a:schemeClr val="dk1"/>
              </a:buClr>
              <a:buSzPts val="1600"/>
              <a:buFont typeface="Arial"/>
              <a:buChar char="•"/>
            </a:pPr>
            <a:r>
              <a:rPr lang="en-US" sz="1600" b="1">
                <a:latin typeface="Times New Roman"/>
                <a:ea typeface="Times New Roman"/>
                <a:cs typeface="Times New Roman"/>
                <a:sym typeface="Times New Roman"/>
              </a:rPr>
              <a:t>Infrastructure Modernization:</a:t>
            </a:r>
            <a:r>
              <a:rPr lang="en-US" sz="1600">
                <a:latin typeface="Times New Roman"/>
                <a:ea typeface="Times New Roman"/>
                <a:cs typeface="Times New Roman"/>
                <a:sym typeface="Times New Roman"/>
              </a:rPr>
              <a:t> Healthcare institutions need to invest in modernizing their IT infrastructure with a focus on robust security features. This includes implementing firewalls, intrusion detection/prevention systems, and data encryption. (Source: NDHM Blueprint Standards and Regulations)</a:t>
            </a:r>
            <a:endParaRPr/>
          </a:p>
          <a:p>
            <a:pPr marL="228600" lvl="0" indent="-228600" algn="l" rtl="0">
              <a:lnSpc>
                <a:spcPct val="90000"/>
              </a:lnSpc>
              <a:spcBef>
                <a:spcPts val="1000"/>
              </a:spcBef>
              <a:spcAft>
                <a:spcPts val="0"/>
              </a:spcAft>
              <a:buClr>
                <a:schemeClr val="dk1"/>
              </a:buClr>
              <a:buSzPts val="1600"/>
              <a:buFont typeface="Arial"/>
              <a:buChar char="•"/>
            </a:pPr>
            <a:r>
              <a:rPr lang="en-US" sz="1600" b="1">
                <a:latin typeface="Times New Roman"/>
                <a:ea typeface="Times New Roman"/>
                <a:cs typeface="Times New Roman"/>
                <a:sym typeface="Times New Roman"/>
              </a:rPr>
              <a:t>Network Segmentation Strategy:</a:t>
            </a:r>
            <a:r>
              <a:rPr lang="en-US" sz="1600">
                <a:latin typeface="Times New Roman"/>
                <a:ea typeface="Times New Roman"/>
                <a:cs typeface="Times New Roman"/>
                <a:sym typeface="Times New Roman"/>
              </a:rPr>
              <a:t> Implementing a well-defined network segmentation strategy is crucial. This involves dividing the network into smaller sub-networks, each with its own security controls and limited access to other segments. This can significantly hinder an attack's ability to spread laterally. (Source: Cybersecurity best practices from National Institute of Standards and Technology (NIST))</a:t>
            </a:r>
            <a:endParaRPr/>
          </a:p>
          <a:p>
            <a:pPr marL="228600" lvl="0" indent="-228600" algn="l" rtl="0">
              <a:lnSpc>
                <a:spcPct val="90000"/>
              </a:lnSpc>
              <a:spcBef>
                <a:spcPts val="1000"/>
              </a:spcBef>
              <a:spcAft>
                <a:spcPts val="0"/>
              </a:spcAft>
              <a:buClr>
                <a:schemeClr val="dk1"/>
              </a:buClr>
              <a:buSzPts val="1600"/>
              <a:buFont typeface="Arial"/>
              <a:buChar char="•"/>
            </a:pPr>
            <a:r>
              <a:rPr lang="en-US" sz="1600" b="1">
                <a:latin typeface="Times New Roman"/>
                <a:ea typeface="Times New Roman"/>
                <a:cs typeface="Times New Roman"/>
                <a:sym typeface="Times New Roman"/>
              </a:rPr>
              <a:t>Comprehensive Security Awareness Training:</a:t>
            </a:r>
            <a:r>
              <a:rPr lang="en-US" sz="1600">
                <a:latin typeface="Times New Roman"/>
                <a:ea typeface="Times New Roman"/>
                <a:cs typeface="Times New Roman"/>
                <a:sym typeface="Times New Roman"/>
              </a:rPr>
              <a:t> Healthcare institutions must prioritize ongoing cybersecurity training programs for all staff members. These programs should educate them on cyber threats, social engineering tactics, data security best practices, and proper use of technology. (Source: NDHM Blueprint - Functional Principles - Educate and Empower)</a:t>
            </a:r>
            <a:endParaRPr/>
          </a:p>
          <a:p>
            <a:pPr marL="228600" lvl="0" indent="-228600" algn="l" rtl="0">
              <a:lnSpc>
                <a:spcPct val="90000"/>
              </a:lnSpc>
              <a:spcBef>
                <a:spcPts val="1000"/>
              </a:spcBef>
              <a:spcAft>
                <a:spcPts val="0"/>
              </a:spcAft>
              <a:buClr>
                <a:schemeClr val="dk1"/>
              </a:buClr>
              <a:buSzPts val="1600"/>
              <a:buFont typeface="Arial"/>
              <a:buChar char="•"/>
            </a:pPr>
            <a:r>
              <a:rPr lang="en-US" sz="1600" b="1">
                <a:latin typeface="Times New Roman"/>
                <a:ea typeface="Times New Roman"/>
                <a:cs typeface="Times New Roman"/>
                <a:sym typeface="Times New Roman"/>
              </a:rPr>
              <a:t>Building a Strong Cybersecurity Culture:</a:t>
            </a:r>
            <a:r>
              <a:rPr lang="en-US" sz="1600">
                <a:latin typeface="Times New Roman"/>
                <a:ea typeface="Times New Roman"/>
                <a:cs typeface="Times New Roman"/>
                <a:sym typeface="Times New Roman"/>
              </a:rPr>
              <a:t> Leadership support is crucial for fostering a culture of cyber awareness within the healthcare organization. This involves integrating security considerations into daily operations, conducting regular security audits and vulnerability assessments, and prioritizing timely security updates. (Source: Healthcare Sector Cybersecurity Framework from Health Sector Cybersecurity Coordination Working Group (HSCWG))</a:t>
            </a:r>
            <a:endParaRPr/>
          </a:p>
          <a:p>
            <a:pPr marL="228600" lvl="0" indent="-228600" algn="l" rtl="0">
              <a:lnSpc>
                <a:spcPct val="90000"/>
              </a:lnSpc>
              <a:spcBef>
                <a:spcPts val="1000"/>
              </a:spcBef>
              <a:spcAft>
                <a:spcPts val="0"/>
              </a:spcAft>
              <a:buClr>
                <a:schemeClr val="dk1"/>
              </a:buClr>
              <a:buSzPts val="1600"/>
              <a:buFont typeface="Arial"/>
              <a:buChar char="•"/>
            </a:pPr>
            <a:r>
              <a:rPr lang="en-US" sz="1600" b="1">
                <a:latin typeface="Times New Roman"/>
                <a:ea typeface="Times New Roman"/>
                <a:cs typeface="Times New Roman"/>
                <a:sym typeface="Times New Roman"/>
              </a:rPr>
              <a:t>Strengthening the Legal Framework:</a:t>
            </a:r>
            <a:r>
              <a:rPr lang="en-US" sz="1600">
                <a:latin typeface="Times New Roman"/>
                <a:ea typeface="Times New Roman"/>
                <a:cs typeface="Times New Roman"/>
                <a:sym typeface="Times New Roman"/>
              </a:rPr>
              <a:t> The swift enactment and effective implementation of the DISHA Act are critical steps towards a more robust legal framework for cyber security in healthcare. This act should clearly define data security responsibilities, outline incident reporting procedures, and establish appropriate penalties for cybercrimes targeting healthcare institutions. (Source: Discussion on Proposed DISHA Act in the research report)</a:t>
            </a:r>
            <a:endParaRPr/>
          </a:p>
        </p:txBody>
      </p:sp>
      <p:sp>
        <p:nvSpPr>
          <p:cNvPr id="7590" name="Google Shape;7590;p41"/>
          <p:cNvSpPr txBox="1">
            <a:spLocks noGrp="1"/>
          </p:cNvSpPr>
          <p:nvPr>
            <p:ph type="sldNum" idx="12"/>
          </p:nvPr>
        </p:nvSpPr>
        <p:spPr>
          <a:xfrm>
            <a:off x="420624" y="6019801"/>
            <a:ext cx="457200" cy="1842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22</a:t>
            </a:fld>
            <a:endParaRPr/>
          </a:p>
        </p:txBody>
      </p:sp>
      <p:sp>
        <p:nvSpPr>
          <p:cNvPr id="7591" name="Google Shape;7591;p41"/>
          <p:cNvSpPr txBox="1"/>
          <p:nvPr/>
        </p:nvSpPr>
        <p:spPr>
          <a:xfrm>
            <a:off x="976418" y="287999"/>
            <a:ext cx="10251600" cy="831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800" b="1">
                <a:solidFill>
                  <a:schemeClr val="dk1"/>
                </a:solidFill>
                <a:latin typeface="Times New Roman"/>
                <a:ea typeface="Times New Roman"/>
                <a:cs typeface="Times New Roman"/>
                <a:sym typeface="Times New Roman"/>
              </a:rPr>
              <a:t>Countermeasures</a:t>
            </a:r>
            <a:endParaRPr sz="4800" b="1">
              <a:solidFill>
                <a:schemeClr val="dk1"/>
              </a:solidFill>
              <a:latin typeface="Times New Roman"/>
              <a:ea typeface="Times New Roman"/>
              <a:cs typeface="Times New Roman"/>
              <a:sym typeface="Times New Roman"/>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619"/>
        <p:cNvGrpSpPr/>
        <p:nvPr/>
      </p:nvGrpSpPr>
      <p:grpSpPr>
        <a:xfrm>
          <a:off x="0" y="0"/>
          <a:ext cx="0" cy="0"/>
          <a:chOff x="0" y="0"/>
          <a:chExt cx="0" cy="0"/>
        </a:xfrm>
      </p:grpSpPr>
      <p:sp>
        <p:nvSpPr>
          <p:cNvPr id="7620" name="Google Shape;7620;p45"/>
          <p:cNvSpPr txBox="1">
            <a:spLocks noGrp="1"/>
          </p:cNvSpPr>
          <p:nvPr>
            <p:ph type="sldNum" idx="12"/>
          </p:nvPr>
        </p:nvSpPr>
        <p:spPr>
          <a:xfrm>
            <a:off x="420624" y="6019801"/>
            <a:ext cx="457200" cy="1842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23</a:t>
            </a:fld>
            <a:endParaRPr/>
          </a:p>
        </p:txBody>
      </p:sp>
      <p:sp>
        <p:nvSpPr>
          <p:cNvPr id="7621" name="Google Shape;7621;p45"/>
          <p:cNvSpPr txBox="1"/>
          <p:nvPr/>
        </p:nvSpPr>
        <p:spPr>
          <a:xfrm>
            <a:off x="1032387" y="1834084"/>
            <a:ext cx="10530300" cy="3970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rgbClr val="000000"/>
                </a:solidFill>
                <a:latin typeface="Times New Roman"/>
                <a:ea typeface="Times New Roman"/>
                <a:cs typeface="Times New Roman"/>
                <a:sym typeface="Times New Roman"/>
              </a:rPr>
              <a:t>The research reveals that network segmentation is very important for reducing the effects of cyber-attacks. In most healthcare institutions, no proper network segmentation exists resulting in a scenario where hacking one part can easily result in hacking of the entire system.  </a:t>
            </a:r>
            <a:endParaRPr/>
          </a:p>
          <a:p>
            <a:pPr marL="0" marR="0" lvl="0" indent="0" algn="l" rtl="0">
              <a:spcBef>
                <a:spcPts val="0"/>
              </a:spcBef>
              <a:spcAft>
                <a:spcPts val="0"/>
              </a:spcAft>
              <a:buNone/>
            </a:pPr>
            <a:endParaRPr sz="1800">
              <a:solidFill>
                <a:srgbClr val="000000"/>
              </a:solidFill>
              <a:latin typeface="Times New Roman"/>
              <a:ea typeface="Times New Roman"/>
              <a:cs typeface="Times New Roman"/>
              <a:sym typeface="Times New Roman"/>
            </a:endParaRPr>
          </a:p>
          <a:p>
            <a:pPr marL="285750" marR="0" lvl="0" indent="-285750" algn="l" rtl="0">
              <a:spcBef>
                <a:spcPts val="0"/>
              </a:spcBef>
              <a:spcAft>
                <a:spcPts val="0"/>
              </a:spcAft>
              <a:buClr>
                <a:srgbClr val="000000"/>
              </a:buClr>
              <a:buSzPts val="1800"/>
              <a:buFont typeface="Arial"/>
              <a:buChar char="•"/>
            </a:pPr>
            <a:r>
              <a:rPr lang="en-US" sz="1800" b="1">
                <a:solidFill>
                  <a:srgbClr val="000000"/>
                </a:solidFill>
                <a:latin typeface="Times New Roman"/>
                <a:ea typeface="Times New Roman"/>
                <a:cs typeface="Times New Roman"/>
                <a:sym typeface="Times New Roman"/>
              </a:rPr>
              <a:t>Securing the network through proper segmentation</a:t>
            </a:r>
            <a:endParaRPr sz="1800" b="1">
              <a:solidFill>
                <a:srgbClr val="000000"/>
              </a:solidFill>
              <a:latin typeface="Times New Roman"/>
              <a:ea typeface="Times New Roman"/>
              <a:cs typeface="Times New Roman"/>
              <a:sym typeface="Times New Roman"/>
            </a:endParaRPr>
          </a:p>
          <a:p>
            <a:pPr marL="285750" marR="0" lvl="0" indent="-285750" algn="l" rtl="0">
              <a:spcBef>
                <a:spcPts val="0"/>
              </a:spcBef>
              <a:spcAft>
                <a:spcPts val="0"/>
              </a:spcAft>
              <a:buClr>
                <a:srgbClr val="000000"/>
              </a:buClr>
              <a:buSzPts val="1800"/>
              <a:buFont typeface="Arial"/>
              <a:buChar char="•"/>
            </a:pPr>
            <a:r>
              <a:rPr lang="en-US" sz="1800" b="1">
                <a:solidFill>
                  <a:srgbClr val="000000"/>
                </a:solidFill>
                <a:latin typeface="Times New Roman"/>
                <a:ea typeface="Times New Roman"/>
                <a:cs typeface="Times New Roman"/>
                <a:sym typeface="Times New Roman"/>
              </a:rPr>
              <a:t>Strengthening government laws and policies</a:t>
            </a: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rgbClr val="000000"/>
              </a:buClr>
              <a:buSzPts val="1800"/>
              <a:buFont typeface="Arial"/>
              <a:buChar char="•"/>
            </a:pPr>
            <a:r>
              <a:rPr lang="en-US" sz="1800" b="1">
                <a:solidFill>
                  <a:srgbClr val="000000"/>
                </a:solidFill>
                <a:latin typeface="Times New Roman"/>
                <a:ea typeface="Times New Roman"/>
                <a:cs typeface="Times New Roman"/>
                <a:sym typeface="Times New Roman"/>
              </a:rPr>
              <a:t>Building a strong cybersecurity culture in India</a:t>
            </a:r>
            <a:endParaRPr/>
          </a:p>
          <a:p>
            <a:pPr marL="285750" marR="0" lvl="0" indent="-171450" algn="l" rtl="0">
              <a:spcBef>
                <a:spcPts val="0"/>
              </a:spcBef>
              <a:spcAft>
                <a:spcPts val="0"/>
              </a:spcAft>
              <a:buClr>
                <a:schemeClr val="dk1"/>
              </a:buClr>
              <a:buSzPts val="1800"/>
              <a:buFont typeface="Arial"/>
              <a:buNone/>
            </a:pPr>
            <a:endParaRPr sz="1800" b="1">
              <a:solidFill>
                <a:srgbClr val="000000"/>
              </a:solidFill>
              <a:latin typeface="Times New Roman"/>
              <a:ea typeface="Times New Roman"/>
              <a:cs typeface="Times New Roman"/>
              <a:sym typeface="Times New Roman"/>
            </a:endParaRPr>
          </a:p>
          <a:p>
            <a:pPr marL="0" marR="0" lvl="0" indent="0" algn="l" rtl="0">
              <a:spcBef>
                <a:spcPts val="0"/>
              </a:spcBef>
              <a:spcAft>
                <a:spcPts val="0"/>
              </a:spcAft>
              <a:buNone/>
            </a:pPr>
            <a:endParaRPr sz="1800" b="1">
              <a:solidFill>
                <a:srgbClr val="000000"/>
              </a:solidFill>
              <a:latin typeface="Times New Roman"/>
              <a:ea typeface="Times New Roman"/>
              <a:cs typeface="Times New Roman"/>
              <a:sym typeface="Times New Roman"/>
            </a:endParaRPr>
          </a:p>
          <a:p>
            <a:pPr marL="0" marR="0" lvl="0" indent="0" algn="l" rtl="0">
              <a:spcBef>
                <a:spcPts val="0"/>
              </a:spcBef>
              <a:spcAft>
                <a:spcPts val="0"/>
              </a:spcAft>
              <a:buNone/>
            </a:pPr>
            <a:r>
              <a:rPr lang="en-US" sz="1800">
                <a:solidFill>
                  <a:srgbClr val="000000"/>
                </a:solidFill>
                <a:latin typeface="Times New Roman"/>
                <a:ea typeface="Times New Roman"/>
                <a:cs typeface="Times New Roman"/>
                <a:sym typeface="Times New Roman"/>
              </a:rPr>
              <a:t>Overall, the findings of this study states that cyber security for Indian healthcare is not a one-time solution but an ongoing process. A multi-faceted approach that involves increased awareness among healthcare institutions; modernizing infrastructure; securing applications; collaborating with stakeholders; and strengthening the legal framework is required here.</a:t>
            </a:r>
            <a:endParaRPr sz="1800">
              <a:solidFill>
                <a:schemeClr val="dk1"/>
              </a:solidFill>
              <a:latin typeface="Arial"/>
              <a:ea typeface="Arial"/>
              <a:cs typeface="Arial"/>
              <a:sym typeface="Arial"/>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22" name="Google Shape;7622;p45"/>
          <p:cNvSpPr txBox="1">
            <a:spLocks noGrp="1"/>
          </p:cNvSpPr>
          <p:nvPr>
            <p:ph type="title"/>
          </p:nvPr>
        </p:nvSpPr>
        <p:spPr>
          <a:xfrm>
            <a:off x="1032293" y="562511"/>
            <a:ext cx="7059300" cy="745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4800"/>
              <a:buFont typeface="Times New Roman"/>
              <a:buNone/>
            </a:pPr>
            <a:r>
              <a:rPr lang="en-US" b="1">
                <a:latin typeface="Times New Roman"/>
                <a:ea typeface="Times New Roman"/>
                <a:cs typeface="Times New Roman"/>
                <a:sym typeface="Times New Roman"/>
              </a:rPr>
              <a:t>CONCLUSION</a:t>
            </a:r>
            <a:endParaRPr/>
          </a:p>
        </p:txBody>
      </p:sp>
      <p:pic>
        <p:nvPicPr>
          <p:cNvPr id="7623" name="Google Shape;7623;p45"/>
          <p:cNvPicPr preferRelativeResize="0"/>
          <p:nvPr/>
        </p:nvPicPr>
        <p:blipFill rotWithShape="1">
          <a:blip r:embed="rId3">
            <a:alphaModFix/>
          </a:blip>
          <a:srcRect/>
          <a:stretch/>
        </p:blipFill>
        <p:spPr>
          <a:xfrm>
            <a:off x="10630113" y="59272"/>
            <a:ext cx="1620000" cy="762533"/>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611"/>
        <p:cNvGrpSpPr/>
        <p:nvPr/>
      </p:nvGrpSpPr>
      <p:grpSpPr>
        <a:xfrm>
          <a:off x="0" y="0"/>
          <a:ext cx="0" cy="0"/>
          <a:chOff x="0" y="0"/>
          <a:chExt cx="0" cy="0"/>
        </a:xfrm>
      </p:grpSpPr>
      <p:sp>
        <p:nvSpPr>
          <p:cNvPr id="7612" name="Google Shape;7612;p44"/>
          <p:cNvSpPr txBox="1">
            <a:spLocks noGrp="1"/>
          </p:cNvSpPr>
          <p:nvPr>
            <p:ph type="sldNum" idx="12"/>
          </p:nvPr>
        </p:nvSpPr>
        <p:spPr>
          <a:xfrm>
            <a:off x="420624" y="6019801"/>
            <a:ext cx="457200" cy="1842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24</a:t>
            </a:fld>
            <a:endParaRPr/>
          </a:p>
        </p:txBody>
      </p:sp>
      <p:graphicFrame>
        <p:nvGraphicFramePr>
          <p:cNvPr id="7613" name="Google Shape;7613;p44"/>
          <p:cNvGraphicFramePr/>
          <p:nvPr/>
        </p:nvGraphicFramePr>
        <p:xfrm>
          <a:off x="963562" y="1855789"/>
          <a:ext cx="10807800" cy="4563500"/>
        </p:xfrm>
        <a:graphic>
          <a:graphicData uri="http://schemas.openxmlformats.org/drawingml/2006/table">
            <a:tbl>
              <a:tblPr>
                <a:noFill/>
                <a:tableStyleId>{9D7BCCF4-9231-449F-A70C-5DE4B801614E}</a:tableStyleId>
              </a:tblPr>
              <a:tblGrid>
                <a:gridCol w="1362900">
                  <a:extLst>
                    <a:ext uri="{9D8B030D-6E8A-4147-A177-3AD203B41FA5}">
                      <a16:colId xmlns:a16="http://schemas.microsoft.com/office/drawing/2014/main" val="20000"/>
                    </a:ext>
                  </a:extLst>
                </a:gridCol>
                <a:gridCol w="2725800">
                  <a:extLst>
                    <a:ext uri="{9D8B030D-6E8A-4147-A177-3AD203B41FA5}">
                      <a16:colId xmlns:a16="http://schemas.microsoft.com/office/drawing/2014/main" val="20001"/>
                    </a:ext>
                  </a:extLst>
                </a:gridCol>
                <a:gridCol w="1362900">
                  <a:extLst>
                    <a:ext uri="{9D8B030D-6E8A-4147-A177-3AD203B41FA5}">
                      <a16:colId xmlns:a16="http://schemas.microsoft.com/office/drawing/2014/main" val="20002"/>
                    </a:ext>
                  </a:extLst>
                </a:gridCol>
                <a:gridCol w="2221525">
                  <a:extLst>
                    <a:ext uri="{9D8B030D-6E8A-4147-A177-3AD203B41FA5}">
                      <a16:colId xmlns:a16="http://schemas.microsoft.com/office/drawing/2014/main" val="20003"/>
                    </a:ext>
                  </a:extLst>
                </a:gridCol>
                <a:gridCol w="1362900">
                  <a:extLst>
                    <a:ext uri="{9D8B030D-6E8A-4147-A177-3AD203B41FA5}">
                      <a16:colId xmlns:a16="http://schemas.microsoft.com/office/drawing/2014/main" val="20004"/>
                    </a:ext>
                  </a:extLst>
                </a:gridCol>
                <a:gridCol w="1771775">
                  <a:extLst>
                    <a:ext uri="{9D8B030D-6E8A-4147-A177-3AD203B41FA5}">
                      <a16:colId xmlns:a16="http://schemas.microsoft.com/office/drawing/2014/main" val="20005"/>
                    </a:ext>
                  </a:extLst>
                </a:gridCol>
              </a:tblGrid>
              <a:tr h="529600">
                <a:tc>
                  <a:txBody>
                    <a:bodyPr/>
                    <a:lstStyle/>
                    <a:p>
                      <a:pPr marL="0" marR="0" lvl="0" indent="0" algn="ctr" rtl="0">
                        <a:spcBef>
                          <a:spcPts val="0"/>
                        </a:spcBef>
                        <a:spcAft>
                          <a:spcPts val="0"/>
                        </a:spcAft>
                        <a:buNone/>
                      </a:pPr>
                      <a:r>
                        <a:rPr lang="en-US" sz="1500" b="1" u="none" strike="noStrike" cap="none">
                          <a:highlight>
                            <a:srgbClr val="CFE2F3"/>
                          </a:highlight>
                          <a:latin typeface="Times New Roman"/>
                          <a:ea typeface="Times New Roman"/>
                          <a:cs typeface="Times New Roman"/>
                          <a:sym typeface="Times New Roman"/>
                        </a:rPr>
                        <a:t>CYBER ATTACKS</a:t>
                      </a:r>
                      <a:endParaRPr/>
                    </a:p>
                  </a:txBody>
                  <a:tcPr marL="10725" marR="10725" marT="7150" marB="71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FE2F3"/>
                    </a:solidFill>
                  </a:tcPr>
                </a:tc>
                <a:tc>
                  <a:txBody>
                    <a:bodyPr/>
                    <a:lstStyle/>
                    <a:p>
                      <a:pPr marL="0" marR="0" lvl="0" indent="0" algn="ctr" rtl="0">
                        <a:spcBef>
                          <a:spcPts val="0"/>
                        </a:spcBef>
                        <a:spcAft>
                          <a:spcPts val="0"/>
                        </a:spcAft>
                        <a:buNone/>
                      </a:pPr>
                      <a:r>
                        <a:rPr lang="en-US" sz="1500" b="1" u="none" strike="noStrike" cap="none">
                          <a:highlight>
                            <a:srgbClr val="CFE2F3"/>
                          </a:highlight>
                          <a:latin typeface="Times New Roman"/>
                          <a:ea typeface="Times New Roman"/>
                          <a:cs typeface="Times New Roman"/>
                          <a:sym typeface="Times New Roman"/>
                        </a:rPr>
                        <a:t>KEY TERMS</a:t>
                      </a:r>
                      <a:endParaRPr/>
                    </a:p>
                  </a:txBody>
                  <a:tcPr marL="10725" marR="10725" marT="7150" marB="71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FE2F3"/>
                    </a:solidFill>
                  </a:tcPr>
                </a:tc>
                <a:tc>
                  <a:txBody>
                    <a:bodyPr/>
                    <a:lstStyle/>
                    <a:p>
                      <a:pPr marL="0" marR="0" lvl="0" indent="0" algn="ctr" rtl="0">
                        <a:spcBef>
                          <a:spcPts val="0"/>
                        </a:spcBef>
                        <a:spcAft>
                          <a:spcPts val="0"/>
                        </a:spcAft>
                        <a:buNone/>
                      </a:pPr>
                      <a:r>
                        <a:rPr lang="en-US" sz="1500" b="1" u="none" strike="noStrike" cap="none">
                          <a:highlight>
                            <a:srgbClr val="CFE2F3"/>
                          </a:highlight>
                          <a:latin typeface="Times New Roman"/>
                          <a:ea typeface="Times New Roman"/>
                          <a:cs typeface="Times New Roman"/>
                          <a:sym typeface="Times New Roman"/>
                        </a:rPr>
                        <a:t>CYBER SECURITY AREAS</a:t>
                      </a:r>
                      <a:endParaRPr/>
                    </a:p>
                  </a:txBody>
                  <a:tcPr marL="10725" marR="10725" marT="7150" marB="71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FE2F3"/>
                    </a:solidFill>
                  </a:tcPr>
                </a:tc>
                <a:tc>
                  <a:txBody>
                    <a:bodyPr/>
                    <a:lstStyle/>
                    <a:p>
                      <a:pPr marL="0" marR="0" lvl="0" indent="0" algn="ctr" rtl="0">
                        <a:spcBef>
                          <a:spcPts val="0"/>
                        </a:spcBef>
                        <a:spcAft>
                          <a:spcPts val="0"/>
                        </a:spcAft>
                        <a:buNone/>
                      </a:pPr>
                      <a:r>
                        <a:rPr lang="en-US" sz="1500" b="1" u="none" strike="noStrike" cap="none">
                          <a:highlight>
                            <a:srgbClr val="CFE2F3"/>
                          </a:highlight>
                          <a:latin typeface="Times New Roman"/>
                          <a:ea typeface="Times New Roman"/>
                          <a:cs typeface="Times New Roman"/>
                          <a:sym typeface="Times New Roman"/>
                        </a:rPr>
                        <a:t>BENEFITS</a:t>
                      </a:r>
                      <a:endParaRPr/>
                    </a:p>
                  </a:txBody>
                  <a:tcPr marL="10725" marR="10725" marT="7150" marB="71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FE2F3"/>
                    </a:solidFill>
                  </a:tcPr>
                </a:tc>
                <a:tc>
                  <a:txBody>
                    <a:bodyPr/>
                    <a:lstStyle/>
                    <a:p>
                      <a:pPr marL="0" marR="0" lvl="0" indent="0" algn="ctr" rtl="0">
                        <a:spcBef>
                          <a:spcPts val="0"/>
                        </a:spcBef>
                        <a:spcAft>
                          <a:spcPts val="0"/>
                        </a:spcAft>
                        <a:buNone/>
                      </a:pPr>
                      <a:r>
                        <a:rPr lang="en-US" sz="1500" b="1" u="none" strike="noStrike" cap="none">
                          <a:highlight>
                            <a:srgbClr val="CFE2F3"/>
                          </a:highlight>
                          <a:latin typeface="Times New Roman"/>
                          <a:ea typeface="Times New Roman"/>
                          <a:cs typeface="Times New Roman"/>
                          <a:sym typeface="Times New Roman"/>
                        </a:rPr>
                        <a:t>GOALS</a:t>
                      </a:r>
                      <a:endParaRPr/>
                    </a:p>
                  </a:txBody>
                  <a:tcPr marL="10725" marR="10725" marT="7150" marB="71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FE2F3"/>
                    </a:solidFill>
                  </a:tcPr>
                </a:tc>
                <a:tc>
                  <a:txBody>
                    <a:bodyPr/>
                    <a:lstStyle/>
                    <a:p>
                      <a:pPr marL="0" marR="0" lvl="0" indent="0" algn="ctr" rtl="0">
                        <a:spcBef>
                          <a:spcPts val="0"/>
                        </a:spcBef>
                        <a:spcAft>
                          <a:spcPts val="0"/>
                        </a:spcAft>
                        <a:buNone/>
                      </a:pPr>
                      <a:r>
                        <a:rPr lang="en-US" sz="1500" b="1" u="none" strike="noStrike" cap="none">
                          <a:highlight>
                            <a:srgbClr val="CFE2F3"/>
                          </a:highlight>
                          <a:latin typeface="Times New Roman"/>
                          <a:ea typeface="Times New Roman"/>
                          <a:cs typeface="Times New Roman"/>
                          <a:sym typeface="Times New Roman"/>
                        </a:rPr>
                        <a:t>PREVENTION TECHNIQUES</a:t>
                      </a:r>
                      <a:endParaRPr/>
                    </a:p>
                  </a:txBody>
                  <a:tcPr marL="10725" marR="10725" marT="7150" marB="71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FE2F3"/>
                    </a:solidFill>
                  </a:tcPr>
                </a:tc>
                <a:extLst>
                  <a:ext uri="{0D108BD9-81ED-4DB2-BD59-A6C34878D82A}">
                    <a16:rowId xmlns:a16="http://schemas.microsoft.com/office/drawing/2014/main" val="10000"/>
                  </a:ext>
                </a:extLst>
              </a:tr>
              <a:tr h="529600">
                <a:tc>
                  <a:txBody>
                    <a:bodyPr/>
                    <a:lstStyle/>
                    <a:p>
                      <a:pPr marL="0" marR="0" lvl="0" indent="0" algn="ctr" rtl="0">
                        <a:spcBef>
                          <a:spcPts val="0"/>
                        </a:spcBef>
                        <a:spcAft>
                          <a:spcPts val="0"/>
                        </a:spcAft>
                        <a:buNone/>
                      </a:pPr>
                      <a:r>
                        <a:rPr lang="en-US" sz="1500" u="none" strike="noStrike" cap="none">
                          <a:latin typeface="Times New Roman"/>
                          <a:ea typeface="Times New Roman"/>
                          <a:cs typeface="Times New Roman"/>
                          <a:sym typeface="Times New Roman"/>
                        </a:rPr>
                        <a:t>Denial of service</a:t>
                      </a:r>
                      <a:endParaRPr/>
                    </a:p>
                  </a:txBody>
                  <a:tcPr marL="10725" marR="10725" marT="7150" marB="71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500" u="none" strike="noStrike" cap="none">
                          <a:highlight>
                            <a:srgbClr val="FFFFFF"/>
                          </a:highlight>
                          <a:latin typeface="Times New Roman"/>
                          <a:ea typeface="Times New Roman"/>
                          <a:cs typeface="Times New Roman"/>
                          <a:sym typeface="Times New Roman"/>
                        </a:rPr>
                        <a:t>Make system unavailable to authorized users.</a:t>
                      </a:r>
                      <a:endParaRPr/>
                    </a:p>
                  </a:txBody>
                  <a:tcPr marL="10725" marR="10725" marT="7150" marB="71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en-US" sz="1500" u="none" strike="noStrike" cap="none">
                          <a:highlight>
                            <a:srgbClr val="FFFFFF"/>
                          </a:highlight>
                          <a:latin typeface="Times New Roman"/>
                          <a:ea typeface="Times New Roman"/>
                          <a:cs typeface="Times New Roman"/>
                          <a:sym typeface="Times New Roman"/>
                        </a:rPr>
                        <a:t>Network Security </a:t>
                      </a:r>
                      <a:endParaRPr/>
                    </a:p>
                  </a:txBody>
                  <a:tcPr marL="10725" marR="10725" marT="7150" marB="71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en-US" sz="1500" u="none" strike="noStrike" cap="none">
                          <a:highlight>
                            <a:srgbClr val="FFFFFF"/>
                          </a:highlight>
                          <a:latin typeface="Times New Roman"/>
                          <a:ea typeface="Times New Roman"/>
                          <a:cs typeface="Times New Roman"/>
                          <a:sym typeface="Times New Roman"/>
                        </a:rPr>
                        <a:t>Protects networking components from threats .</a:t>
                      </a:r>
                      <a:endParaRPr/>
                    </a:p>
                  </a:txBody>
                  <a:tcPr marL="10725" marR="10725" marT="7150" marB="71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en-US" sz="1500" u="none" strike="noStrike" cap="none">
                          <a:highlight>
                            <a:srgbClr val="FFFFFF"/>
                          </a:highlight>
                          <a:latin typeface="Times New Roman"/>
                          <a:ea typeface="Times New Roman"/>
                          <a:cs typeface="Times New Roman"/>
                          <a:sym typeface="Times New Roman"/>
                        </a:rPr>
                        <a:t>Integrity, Availability</a:t>
                      </a:r>
                      <a:endParaRPr/>
                    </a:p>
                  </a:txBody>
                  <a:tcPr marL="10725" marR="10725" marT="7150" marB="71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en-US" sz="1500" u="none" strike="noStrike" cap="none">
                          <a:highlight>
                            <a:srgbClr val="FFFFFF"/>
                          </a:highlight>
                          <a:latin typeface="Times New Roman"/>
                          <a:ea typeface="Times New Roman"/>
                          <a:cs typeface="Times New Roman"/>
                          <a:sym typeface="Times New Roman"/>
                        </a:rPr>
                        <a:t>Firewalls, Auditing and Logging</a:t>
                      </a:r>
                      <a:endParaRPr/>
                    </a:p>
                  </a:txBody>
                  <a:tcPr marL="10725" marR="10725" marT="7150" marB="71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529600">
                <a:tc>
                  <a:txBody>
                    <a:bodyPr/>
                    <a:lstStyle/>
                    <a:p>
                      <a:pPr marL="0" marR="0" lvl="0" indent="0" algn="ctr" rtl="0">
                        <a:spcBef>
                          <a:spcPts val="0"/>
                        </a:spcBef>
                        <a:spcAft>
                          <a:spcPts val="0"/>
                        </a:spcAft>
                        <a:buNone/>
                      </a:pPr>
                      <a:r>
                        <a:rPr lang="en-US" sz="1500" u="none" strike="noStrike" cap="none">
                          <a:latin typeface="Times New Roman"/>
                          <a:ea typeface="Times New Roman"/>
                          <a:cs typeface="Times New Roman"/>
                          <a:sym typeface="Times New Roman"/>
                        </a:rPr>
                        <a:t>Cross scripting</a:t>
                      </a:r>
                      <a:endParaRPr/>
                    </a:p>
                  </a:txBody>
                  <a:tcPr marL="10725" marR="10725" marT="7150" marB="71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500" u="none" strike="noStrike" cap="none">
                          <a:highlight>
                            <a:srgbClr val="FFFFFF"/>
                          </a:highlight>
                          <a:latin typeface="Times New Roman"/>
                          <a:ea typeface="Times New Roman"/>
                          <a:cs typeface="Times New Roman"/>
                          <a:sym typeface="Times New Roman"/>
                        </a:rPr>
                        <a:t>Attacker inserts malicious code and exploits the service user.</a:t>
                      </a:r>
                      <a:endParaRPr/>
                    </a:p>
                  </a:txBody>
                  <a:tcPr marL="10725" marR="10725" marT="7150" marB="71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en-US" sz="1500" u="none" strike="noStrike" cap="none">
                          <a:highlight>
                            <a:srgbClr val="FFFFFF"/>
                          </a:highlight>
                          <a:latin typeface="Times New Roman"/>
                          <a:ea typeface="Times New Roman"/>
                          <a:cs typeface="Times New Roman"/>
                          <a:sym typeface="Times New Roman"/>
                        </a:rPr>
                        <a:t>Web Security</a:t>
                      </a:r>
                      <a:endParaRPr/>
                    </a:p>
                  </a:txBody>
                  <a:tcPr marL="10725" marR="10725" marT="7150" marB="71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en-US" sz="1500" u="none" strike="noStrike" cap="none">
                          <a:highlight>
                            <a:srgbClr val="FFFFFF"/>
                          </a:highlight>
                          <a:latin typeface="Times New Roman"/>
                          <a:ea typeface="Times New Roman"/>
                          <a:cs typeface="Times New Roman"/>
                          <a:sym typeface="Times New Roman"/>
                        </a:rPr>
                        <a:t>Protects website from threats</a:t>
                      </a:r>
                      <a:endParaRPr/>
                    </a:p>
                  </a:txBody>
                  <a:tcPr marL="10725" marR="10725" marT="7150" marB="71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en-US" sz="1500" u="none" strike="noStrike" cap="none">
                          <a:highlight>
                            <a:srgbClr val="FFFFFF"/>
                          </a:highlight>
                          <a:latin typeface="Times New Roman"/>
                          <a:ea typeface="Times New Roman"/>
                          <a:cs typeface="Times New Roman"/>
                          <a:sym typeface="Times New Roman"/>
                        </a:rPr>
                        <a:t>Confidentiality, Integrity</a:t>
                      </a:r>
                      <a:endParaRPr/>
                    </a:p>
                  </a:txBody>
                  <a:tcPr marL="10725" marR="10725" marT="7150" marB="71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en-US" sz="1500" u="none" strike="noStrike" cap="none">
                          <a:highlight>
                            <a:srgbClr val="FFFFFF"/>
                          </a:highlight>
                          <a:latin typeface="Times New Roman"/>
                          <a:ea typeface="Times New Roman"/>
                          <a:cs typeface="Times New Roman"/>
                          <a:sym typeface="Times New Roman"/>
                        </a:rPr>
                        <a:t>Malware Scanners.</a:t>
                      </a:r>
                      <a:endParaRPr/>
                    </a:p>
                  </a:txBody>
                  <a:tcPr marL="10725" marR="10725" marT="7150" marB="71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787250">
                <a:tc>
                  <a:txBody>
                    <a:bodyPr/>
                    <a:lstStyle/>
                    <a:p>
                      <a:pPr marL="0" marR="0" lvl="0" indent="0" algn="ctr" rtl="0">
                        <a:spcBef>
                          <a:spcPts val="0"/>
                        </a:spcBef>
                        <a:spcAft>
                          <a:spcPts val="0"/>
                        </a:spcAft>
                        <a:buNone/>
                      </a:pPr>
                      <a:r>
                        <a:rPr lang="en-US" sz="1500" u="none" strike="noStrike" cap="none">
                          <a:latin typeface="Times New Roman"/>
                          <a:ea typeface="Times New Roman"/>
                          <a:cs typeface="Times New Roman"/>
                          <a:sym typeface="Times New Roman"/>
                        </a:rPr>
                        <a:t>Hacking </a:t>
                      </a:r>
                      <a:endParaRPr/>
                    </a:p>
                  </a:txBody>
                  <a:tcPr marL="10725" marR="10725" marT="7150" marB="71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500" u="none" strike="noStrike" cap="none">
                          <a:highlight>
                            <a:srgbClr val="FFFFFF"/>
                          </a:highlight>
                          <a:latin typeface="Times New Roman"/>
                          <a:ea typeface="Times New Roman"/>
                          <a:cs typeface="Times New Roman"/>
                          <a:sym typeface="Times New Roman"/>
                        </a:rPr>
                        <a:t>Gaining access to information in unauthorized manner.</a:t>
                      </a:r>
                      <a:endParaRPr/>
                    </a:p>
                  </a:txBody>
                  <a:tcPr marL="10725" marR="10725" marT="7150" marB="71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en-US" sz="1500" u="none" strike="noStrike" cap="none">
                          <a:highlight>
                            <a:srgbClr val="FFFFFF"/>
                          </a:highlight>
                          <a:latin typeface="Times New Roman"/>
                          <a:ea typeface="Times New Roman"/>
                          <a:cs typeface="Times New Roman"/>
                          <a:sym typeface="Times New Roman"/>
                        </a:rPr>
                        <a:t>Information Security</a:t>
                      </a:r>
                      <a:endParaRPr/>
                    </a:p>
                  </a:txBody>
                  <a:tcPr marL="10725" marR="10725" marT="7150" marB="71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en-US" sz="1500" u="none" strike="noStrike" cap="none">
                          <a:highlight>
                            <a:srgbClr val="FFFFFF"/>
                          </a:highlight>
                          <a:latin typeface="Times New Roman"/>
                          <a:ea typeface="Times New Roman"/>
                          <a:cs typeface="Times New Roman"/>
                          <a:sym typeface="Times New Roman"/>
                        </a:rPr>
                        <a:t>Protects digital and nondigital information from threats.</a:t>
                      </a:r>
                      <a:endParaRPr/>
                    </a:p>
                  </a:txBody>
                  <a:tcPr marL="10725" marR="10725" marT="7150" marB="71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en-US" sz="1500" u="none" strike="noStrike" cap="none">
                          <a:highlight>
                            <a:srgbClr val="FFFFFF"/>
                          </a:highlight>
                          <a:latin typeface="Times New Roman"/>
                          <a:ea typeface="Times New Roman"/>
                          <a:cs typeface="Times New Roman"/>
                          <a:sym typeface="Times New Roman"/>
                        </a:rPr>
                        <a:t>Integrity, Confidentiality</a:t>
                      </a:r>
                      <a:endParaRPr/>
                    </a:p>
                  </a:txBody>
                  <a:tcPr marL="10725" marR="10725" marT="7150" marB="71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en-US" sz="1500" u="none" strike="noStrike" cap="none">
                          <a:highlight>
                            <a:srgbClr val="FFFFFF"/>
                          </a:highlight>
                          <a:latin typeface="Times New Roman"/>
                          <a:ea typeface="Times New Roman"/>
                          <a:cs typeface="Times New Roman"/>
                          <a:sym typeface="Times New Roman"/>
                        </a:rPr>
                        <a:t>Firewalls, Access control and password security</a:t>
                      </a:r>
                      <a:endParaRPr/>
                    </a:p>
                  </a:txBody>
                  <a:tcPr marL="10725" marR="10725" marT="7150" marB="71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r h="529600">
                <a:tc>
                  <a:txBody>
                    <a:bodyPr/>
                    <a:lstStyle/>
                    <a:p>
                      <a:pPr marL="0" marR="0" lvl="0" indent="0" algn="ctr" rtl="0">
                        <a:spcBef>
                          <a:spcPts val="0"/>
                        </a:spcBef>
                        <a:spcAft>
                          <a:spcPts val="0"/>
                        </a:spcAft>
                        <a:buNone/>
                      </a:pPr>
                      <a:r>
                        <a:rPr lang="en-US" sz="1500" u="none" strike="noStrike" cap="none">
                          <a:latin typeface="Times New Roman"/>
                          <a:ea typeface="Times New Roman"/>
                          <a:cs typeface="Times New Roman"/>
                          <a:sym typeface="Times New Roman"/>
                        </a:rPr>
                        <a:t>Ransomware </a:t>
                      </a:r>
                      <a:endParaRPr/>
                    </a:p>
                  </a:txBody>
                  <a:tcPr marL="10725" marR="10725" marT="7150" marB="71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500" u="none" strike="noStrike" cap="none">
                          <a:highlight>
                            <a:srgbClr val="FFFFFF"/>
                          </a:highlight>
                          <a:latin typeface="Times New Roman"/>
                          <a:ea typeface="Times New Roman"/>
                          <a:cs typeface="Times New Roman"/>
                          <a:sym typeface="Times New Roman"/>
                        </a:rPr>
                        <a:t>Malware that locks victim computer.</a:t>
                      </a:r>
                      <a:endParaRPr/>
                    </a:p>
                  </a:txBody>
                  <a:tcPr marL="10725" marR="10725" marT="7150" marB="71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en-US" sz="1500" u="none" strike="noStrike" cap="none">
                          <a:highlight>
                            <a:srgbClr val="FFFFFF"/>
                          </a:highlight>
                          <a:latin typeface="Times New Roman"/>
                          <a:ea typeface="Times New Roman"/>
                          <a:cs typeface="Times New Roman"/>
                          <a:sym typeface="Times New Roman"/>
                        </a:rPr>
                        <a:t>Operational Security</a:t>
                      </a:r>
                      <a:endParaRPr/>
                    </a:p>
                  </a:txBody>
                  <a:tcPr marL="10725" marR="10725" marT="7150" marB="71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en-US" sz="1500" u="none" strike="noStrike" cap="none">
                          <a:highlight>
                            <a:srgbClr val="FFFFFF"/>
                          </a:highlight>
                          <a:latin typeface="Times New Roman"/>
                          <a:ea typeface="Times New Roman"/>
                          <a:cs typeface="Times New Roman"/>
                          <a:sym typeface="Times New Roman"/>
                        </a:rPr>
                        <a:t>Protects from various operations.</a:t>
                      </a:r>
                      <a:endParaRPr/>
                    </a:p>
                  </a:txBody>
                  <a:tcPr marL="10725" marR="10725" marT="7150" marB="71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en-US" sz="1500" u="none" strike="noStrike" cap="none">
                          <a:highlight>
                            <a:srgbClr val="FFFFFF"/>
                          </a:highlight>
                          <a:latin typeface="Times New Roman"/>
                          <a:ea typeface="Times New Roman"/>
                          <a:cs typeface="Times New Roman"/>
                          <a:sym typeface="Times New Roman"/>
                        </a:rPr>
                        <a:t>Integrity, Availability</a:t>
                      </a:r>
                      <a:endParaRPr/>
                    </a:p>
                  </a:txBody>
                  <a:tcPr marL="10725" marR="10725" marT="7150" marB="71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en-US" sz="1500" u="none" strike="noStrike" cap="none">
                          <a:highlight>
                            <a:srgbClr val="FFFFFF"/>
                          </a:highlight>
                          <a:latin typeface="Times New Roman"/>
                          <a:ea typeface="Times New Roman"/>
                          <a:cs typeface="Times New Roman"/>
                          <a:sym typeface="Times New Roman"/>
                        </a:rPr>
                        <a:t>Malware Scanners</a:t>
                      </a:r>
                      <a:endParaRPr/>
                    </a:p>
                  </a:txBody>
                  <a:tcPr marL="10725" marR="10725" marT="7150" marB="71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4"/>
                  </a:ext>
                </a:extLst>
              </a:tr>
              <a:tr h="787250">
                <a:tc>
                  <a:txBody>
                    <a:bodyPr/>
                    <a:lstStyle/>
                    <a:p>
                      <a:pPr marL="0" marR="0" lvl="0" indent="0" algn="ctr" rtl="0">
                        <a:spcBef>
                          <a:spcPts val="0"/>
                        </a:spcBef>
                        <a:spcAft>
                          <a:spcPts val="0"/>
                        </a:spcAft>
                        <a:buNone/>
                      </a:pPr>
                      <a:r>
                        <a:rPr lang="en-US" sz="1500" u="none" strike="noStrike" cap="none">
                          <a:latin typeface="Times New Roman"/>
                          <a:ea typeface="Times New Roman"/>
                          <a:cs typeface="Times New Roman"/>
                          <a:sym typeface="Times New Roman"/>
                        </a:rPr>
                        <a:t>Phishing </a:t>
                      </a:r>
                      <a:endParaRPr/>
                    </a:p>
                  </a:txBody>
                  <a:tcPr marL="10725" marR="10725" marT="7150" marB="71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500" u="none" strike="noStrike" cap="none">
                          <a:highlight>
                            <a:srgbClr val="FFFFFF"/>
                          </a:highlight>
                          <a:latin typeface="Times New Roman"/>
                          <a:ea typeface="Times New Roman"/>
                          <a:cs typeface="Times New Roman"/>
                          <a:sym typeface="Times New Roman"/>
                        </a:rPr>
                        <a:t>Sending fraudulent emails that appear to be from trusted sources.</a:t>
                      </a:r>
                      <a:endParaRPr/>
                    </a:p>
                  </a:txBody>
                  <a:tcPr marL="10725" marR="10725" marT="7150" marB="71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en-US" sz="1500" u="none" strike="noStrike" cap="none">
                          <a:highlight>
                            <a:srgbClr val="FFFFFF"/>
                          </a:highlight>
                          <a:latin typeface="Times New Roman"/>
                          <a:ea typeface="Times New Roman"/>
                          <a:cs typeface="Times New Roman"/>
                          <a:sym typeface="Times New Roman"/>
                        </a:rPr>
                        <a:t>Application Security</a:t>
                      </a:r>
                      <a:endParaRPr/>
                    </a:p>
                  </a:txBody>
                  <a:tcPr marL="10725" marR="10725" marT="7150" marB="71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en-US" sz="1500" u="none" strike="noStrike" cap="none">
                          <a:highlight>
                            <a:srgbClr val="FFFFFF"/>
                          </a:highlight>
                          <a:latin typeface="Times New Roman"/>
                          <a:ea typeface="Times New Roman"/>
                          <a:cs typeface="Times New Roman"/>
                          <a:sym typeface="Times New Roman"/>
                        </a:rPr>
                        <a:t>Protects applications from external threats</a:t>
                      </a:r>
                      <a:endParaRPr/>
                    </a:p>
                  </a:txBody>
                  <a:tcPr marL="10725" marR="10725" marT="7150" marB="71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en-US" sz="1500" u="none" strike="noStrike" cap="none">
                          <a:highlight>
                            <a:srgbClr val="FFFFFF"/>
                          </a:highlight>
                          <a:latin typeface="Times New Roman"/>
                          <a:ea typeface="Times New Roman"/>
                          <a:cs typeface="Times New Roman"/>
                          <a:sym typeface="Times New Roman"/>
                        </a:rPr>
                        <a:t>Integrity, Confidentiality</a:t>
                      </a:r>
                      <a:endParaRPr/>
                    </a:p>
                  </a:txBody>
                  <a:tcPr marL="10725" marR="10725" marT="7150" marB="71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en-US" sz="1500" u="none" strike="noStrike" cap="none">
                          <a:highlight>
                            <a:srgbClr val="FFFFFF"/>
                          </a:highlight>
                          <a:latin typeface="Times New Roman"/>
                          <a:ea typeface="Times New Roman"/>
                          <a:cs typeface="Times New Roman"/>
                          <a:sym typeface="Times New Roman"/>
                        </a:rPr>
                        <a:t>Firewalls, Access control and password security</a:t>
                      </a:r>
                      <a:endParaRPr/>
                    </a:p>
                  </a:txBody>
                  <a:tcPr marL="10725" marR="10725" marT="7150" marB="71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5"/>
                  </a:ext>
                </a:extLst>
              </a:tr>
              <a:tr h="658425">
                <a:tc>
                  <a:txBody>
                    <a:bodyPr/>
                    <a:lstStyle/>
                    <a:p>
                      <a:pPr marL="0" marR="0" lvl="0" indent="0" algn="ctr" rtl="0">
                        <a:spcBef>
                          <a:spcPts val="0"/>
                        </a:spcBef>
                        <a:spcAft>
                          <a:spcPts val="0"/>
                        </a:spcAft>
                        <a:buNone/>
                      </a:pPr>
                      <a:r>
                        <a:rPr lang="en-US" sz="1500" u="none" strike="noStrike" cap="none">
                          <a:latin typeface="Times New Roman"/>
                          <a:ea typeface="Times New Roman"/>
                          <a:cs typeface="Times New Roman"/>
                          <a:sym typeface="Times New Roman"/>
                        </a:rPr>
                        <a:t>Man-in the middle </a:t>
                      </a:r>
                      <a:endParaRPr/>
                    </a:p>
                  </a:txBody>
                  <a:tcPr marL="10725" marR="10725" marT="7150" marB="71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500" u="none" strike="noStrike" cap="none">
                          <a:highlight>
                            <a:srgbClr val="FFFFFF"/>
                          </a:highlight>
                          <a:latin typeface="Times New Roman"/>
                          <a:ea typeface="Times New Roman"/>
                          <a:cs typeface="Times New Roman"/>
                          <a:sym typeface="Times New Roman"/>
                        </a:rPr>
                        <a:t>Criminal enters a conversion between two parties and gain information.</a:t>
                      </a:r>
                      <a:endParaRPr/>
                    </a:p>
                  </a:txBody>
                  <a:tcPr marL="10725" marR="10725" marT="7150" marB="71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en-US" sz="1500" u="none" strike="noStrike" cap="none">
                          <a:highlight>
                            <a:srgbClr val="FFFFFF"/>
                          </a:highlight>
                          <a:latin typeface="Times New Roman"/>
                          <a:ea typeface="Times New Roman"/>
                          <a:cs typeface="Times New Roman"/>
                          <a:sym typeface="Times New Roman"/>
                        </a:rPr>
                        <a:t>Information Security</a:t>
                      </a:r>
                      <a:endParaRPr/>
                    </a:p>
                  </a:txBody>
                  <a:tcPr marL="10725" marR="10725" marT="7150" marB="71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en-US" sz="1500" u="none" strike="noStrike" cap="none">
                          <a:highlight>
                            <a:srgbClr val="FFFFFF"/>
                          </a:highlight>
                          <a:latin typeface="Times New Roman"/>
                          <a:ea typeface="Times New Roman"/>
                          <a:cs typeface="Times New Roman"/>
                          <a:sym typeface="Times New Roman"/>
                        </a:rPr>
                        <a:t>Protects digital and non digital information from threats.</a:t>
                      </a:r>
                      <a:endParaRPr/>
                    </a:p>
                  </a:txBody>
                  <a:tcPr marL="10725" marR="10725" marT="7150" marB="71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en-US" sz="1500" u="none" strike="noStrike" cap="none">
                          <a:highlight>
                            <a:srgbClr val="FFFFFF"/>
                          </a:highlight>
                          <a:latin typeface="Times New Roman"/>
                          <a:ea typeface="Times New Roman"/>
                          <a:cs typeface="Times New Roman"/>
                          <a:sym typeface="Times New Roman"/>
                        </a:rPr>
                        <a:t>Integrity, Confidentiality</a:t>
                      </a:r>
                      <a:endParaRPr/>
                    </a:p>
                  </a:txBody>
                  <a:tcPr marL="10725" marR="10725" marT="7150" marB="71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en-US" sz="1500" u="none" strike="noStrike" cap="none">
                          <a:highlight>
                            <a:srgbClr val="FFFFFF"/>
                          </a:highlight>
                          <a:latin typeface="Times New Roman"/>
                          <a:ea typeface="Times New Roman"/>
                          <a:cs typeface="Times New Roman"/>
                          <a:sym typeface="Times New Roman"/>
                        </a:rPr>
                        <a:t>Intrusion Prevention Systems</a:t>
                      </a:r>
                      <a:endParaRPr/>
                    </a:p>
                  </a:txBody>
                  <a:tcPr marL="10725" marR="10725" marT="7150" marB="71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FF"/>
                    </a:solidFill>
                  </a:tcPr>
                </a:tc>
                <a:extLst>
                  <a:ext uri="{0D108BD9-81ED-4DB2-BD59-A6C34878D82A}">
                    <a16:rowId xmlns:a16="http://schemas.microsoft.com/office/drawing/2014/main" val="10006"/>
                  </a:ext>
                </a:extLst>
              </a:tr>
            </a:tbl>
          </a:graphicData>
        </a:graphic>
      </p:graphicFrame>
      <p:sp>
        <p:nvSpPr>
          <p:cNvPr id="7614" name="Google Shape;7614;p44"/>
          <p:cNvSpPr txBox="1">
            <a:spLocks noGrp="1"/>
          </p:cNvSpPr>
          <p:nvPr>
            <p:ph type="title"/>
          </p:nvPr>
        </p:nvSpPr>
        <p:spPr>
          <a:xfrm>
            <a:off x="1149253" y="562511"/>
            <a:ext cx="7059300" cy="745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4800"/>
              <a:buFont typeface="Times New Roman"/>
              <a:buNone/>
            </a:pPr>
            <a:r>
              <a:rPr lang="en-US" b="1">
                <a:latin typeface="Times New Roman"/>
                <a:ea typeface="Times New Roman"/>
                <a:cs typeface="Times New Roman"/>
                <a:sym typeface="Times New Roman"/>
              </a:rPr>
              <a:t>SUGGESTIONS</a:t>
            </a:r>
            <a:endParaRPr/>
          </a:p>
        </p:txBody>
      </p:sp>
      <p:pic>
        <p:nvPicPr>
          <p:cNvPr id="7615" name="Google Shape;7615;p44"/>
          <p:cNvPicPr preferRelativeResize="0"/>
          <p:nvPr/>
        </p:nvPicPr>
        <p:blipFill rotWithShape="1">
          <a:blip r:embed="rId3">
            <a:alphaModFix/>
          </a:blip>
          <a:srcRect/>
          <a:stretch/>
        </p:blipFill>
        <p:spPr>
          <a:xfrm>
            <a:off x="10630113" y="59272"/>
            <a:ext cx="1620000" cy="762533"/>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627"/>
        <p:cNvGrpSpPr/>
        <p:nvPr/>
      </p:nvGrpSpPr>
      <p:grpSpPr>
        <a:xfrm>
          <a:off x="0" y="0"/>
          <a:ext cx="0" cy="0"/>
          <a:chOff x="0" y="0"/>
          <a:chExt cx="0" cy="0"/>
        </a:xfrm>
      </p:grpSpPr>
      <p:pic>
        <p:nvPicPr>
          <p:cNvPr id="7628" name="Google Shape;7628;p46" descr="White DNA structure"/>
          <p:cNvPicPr preferRelativeResize="0">
            <a:picLocks noGrp="1"/>
          </p:cNvPicPr>
          <p:nvPr>
            <p:ph type="pic" idx="2"/>
          </p:nvPr>
        </p:nvPicPr>
        <p:blipFill rotWithShape="1">
          <a:blip r:embed="rId3">
            <a:alphaModFix/>
          </a:blip>
          <a:srcRect/>
          <a:stretch/>
        </p:blipFill>
        <p:spPr>
          <a:xfrm>
            <a:off x="0" y="0"/>
            <a:ext cx="6656832" cy="6858000"/>
          </a:xfrm>
          <a:prstGeom prst="rect">
            <a:avLst/>
          </a:prstGeom>
          <a:noFill/>
          <a:ln>
            <a:noFill/>
          </a:ln>
        </p:spPr>
      </p:pic>
      <p:sp>
        <p:nvSpPr>
          <p:cNvPr id="7629" name="Google Shape;7629;p46"/>
          <p:cNvSpPr/>
          <p:nvPr/>
        </p:nvSpPr>
        <p:spPr>
          <a:xfrm>
            <a:off x="2120552" y="12357"/>
            <a:ext cx="10071300" cy="6858000"/>
          </a:xfrm>
          <a:prstGeom prst="rect">
            <a:avLst/>
          </a:prstGeom>
          <a:gradFill>
            <a:gsLst>
              <a:gs pos="0">
                <a:srgbClr val="FFFFFF">
                  <a:alpha val="0"/>
                </a:srgbClr>
              </a:gs>
              <a:gs pos="42000">
                <a:schemeClr val="lt1"/>
              </a:gs>
              <a:gs pos="100000">
                <a:schemeClr val="lt1"/>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630" name="Google Shape;7630;p46"/>
          <p:cNvSpPr txBox="1">
            <a:spLocks noGrp="1"/>
          </p:cNvSpPr>
          <p:nvPr>
            <p:ph type="sldNum" idx="12"/>
          </p:nvPr>
        </p:nvSpPr>
        <p:spPr>
          <a:xfrm>
            <a:off x="420624" y="6019801"/>
            <a:ext cx="457200" cy="1842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25</a:t>
            </a:fld>
            <a:endParaRPr/>
          </a:p>
        </p:txBody>
      </p:sp>
      <p:cxnSp>
        <p:nvCxnSpPr>
          <p:cNvPr id="7631" name="Google Shape;7631;p46"/>
          <p:cNvCxnSpPr/>
          <p:nvPr/>
        </p:nvCxnSpPr>
        <p:spPr>
          <a:xfrm>
            <a:off x="649224" y="2667000"/>
            <a:ext cx="0" cy="3124200"/>
          </a:xfrm>
          <a:prstGeom prst="straightConnector1">
            <a:avLst/>
          </a:prstGeom>
          <a:noFill/>
          <a:ln w="12700" cap="flat" cmpd="sng">
            <a:solidFill>
              <a:schemeClr val="accent1"/>
            </a:solidFill>
            <a:prstDash val="solid"/>
            <a:miter lim="800000"/>
            <a:headEnd type="none" w="sm" len="sm"/>
            <a:tailEnd type="none" w="sm" len="sm"/>
          </a:ln>
        </p:spPr>
      </p:cxnSp>
      <p:sp>
        <p:nvSpPr>
          <p:cNvPr id="7632" name="Google Shape;7632;p46"/>
          <p:cNvSpPr txBox="1"/>
          <p:nvPr/>
        </p:nvSpPr>
        <p:spPr>
          <a:xfrm>
            <a:off x="780639" y="1591502"/>
            <a:ext cx="11084400" cy="5197200"/>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100"/>
              <a:buFont typeface="Arial"/>
              <a:buAutoNum type="arabicPeriod"/>
            </a:pPr>
            <a:r>
              <a:rPr lang="en-US" sz="1100">
                <a:solidFill>
                  <a:schemeClr val="dk1"/>
                </a:solidFill>
                <a:latin typeface="Times New Roman"/>
                <a:ea typeface="Times New Roman"/>
                <a:cs typeface="Times New Roman"/>
                <a:sym typeface="Times New Roman"/>
              </a:rPr>
              <a:t>Churi P, Pawar A, Moreno-Guerrero AJ. A Comprehensive Survey on Data Utility and Privacy: Taking Indian Healthcare System as a Potential Case Study. Inventions. 2021 Sep</a:t>
            </a:r>
            <a:r>
              <a:rPr lang="en-US" sz="1100">
                <a:solidFill>
                  <a:srgbClr val="000000"/>
                </a:solidFill>
                <a:latin typeface="Times New Roman"/>
                <a:ea typeface="Times New Roman"/>
                <a:cs typeface="Times New Roman"/>
                <a:sym typeface="Times New Roman"/>
              </a:rPr>
              <a:t>;[cited 2024 May 17]</a:t>
            </a:r>
            <a:r>
              <a:rPr lang="en-US" sz="1100">
                <a:solidFill>
                  <a:schemeClr val="dk1"/>
                </a:solidFill>
                <a:latin typeface="Times New Roman"/>
                <a:ea typeface="Times New Roman"/>
                <a:cs typeface="Times New Roman"/>
                <a:sym typeface="Times New Roman"/>
              </a:rPr>
              <a:t>. Available from: </a:t>
            </a:r>
            <a:r>
              <a:rPr lang="en-US" sz="1100" u="sng">
                <a:solidFill>
                  <a:schemeClr val="hlink"/>
                </a:solidFill>
                <a:latin typeface="Times New Roman"/>
                <a:ea typeface="Times New Roman"/>
                <a:cs typeface="Times New Roman"/>
                <a:sym typeface="Times New Roman"/>
                <a:hlinkClick r:id="rId4"/>
              </a:rPr>
              <a:t>https://www.mdpi.com/2411-5134/6/3/45</a:t>
            </a:r>
            <a:r>
              <a:rPr lang="en-US" sz="1100">
                <a:solidFill>
                  <a:schemeClr val="dk1"/>
                </a:solidFill>
                <a:latin typeface="Times New Roman"/>
                <a:ea typeface="Times New Roman"/>
                <a:cs typeface="Times New Roman"/>
                <a:sym typeface="Times New Roman"/>
              </a:rPr>
              <a:t> </a:t>
            </a:r>
            <a:br>
              <a:rPr lang="en-US" sz="1100">
                <a:solidFill>
                  <a:schemeClr val="dk1"/>
                </a:solidFill>
                <a:latin typeface="Times New Roman"/>
                <a:ea typeface="Times New Roman"/>
                <a:cs typeface="Times New Roman"/>
                <a:sym typeface="Times New Roman"/>
              </a:rPr>
            </a:br>
            <a:endParaRPr sz="1100">
              <a:solidFill>
                <a:schemeClr val="dk1"/>
              </a:solidFill>
              <a:latin typeface="Times New Roman"/>
              <a:ea typeface="Times New Roman"/>
              <a:cs typeface="Times New Roman"/>
              <a:sym typeface="Times New Roman"/>
            </a:endParaRPr>
          </a:p>
          <a:p>
            <a:pPr marL="342900" marR="0" lvl="0" indent="-342900" algn="l" rtl="0">
              <a:spcBef>
                <a:spcPts val="0"/>
              </a:spcBef>
              <a:spcAft>
                <a:spcPts val="0"/>
              </a:spcAft>
              <a:buClr>
                <a:srgbClr val="000000"/>
              </a:buClr>
              <a:buSzPts val="1100"/>
              <a:buFont typeface="Arial"/>
              <a:buAutoNum type="arabicPeriod"/>
            </a:pPr>
            <a:r>
              <a:rPr lang="en-US" sz="1100">
                <a:solidFill>
                  <a:srgbClr val="000000"/>
                </a:solidFill>
                <a:latin typeface="Times New Roman"/>
                <a:ea typeface="Times New Roman"/>
                <a:cs typeface="Times New Roman"/>
                <a:sym typeface="Times New Roman"/>
              </a:rPr>
              <a:t>Aravamudhan P, T K. A novel adaptive network intrusion detection system for internet of things. PLoS One. 2023 Apr 21;[cited 2024 May 17]18(4):e0283725. Available from: </a:t>
            </a:r>
            <a:r>
              <a:rPr lang="en-US" sz="1100" u="sng">
                <a:solidFill>
                  <a:schemeClr val="hlink"/>
                </a:solidFill>
                <a:latin typeface="Times New Roman"/>
                <a:ea typeface="Times New Roman"/>
                <a:cs typeface="Times New Roman"/>
                <a:sym typeface="Times New Roman"/>
                <a:hlinkClick r:id="rId5"/>
              </a:rPr>
              <a:t>https://www.ncbi.nlm.nih.gov/pmc/articles/PMC10121003/</a:t>
            </a:r>
            <a:r>
              <a:rPr lang="en-US" sz="1100">
                <a:solidFill>
                  <a:schemeClr val="dk1"/>
                </a:solidFill>
                <a:latin typeface="Times New Roman"/>
                <a:ea typeface="Times New Roman"/>
                <a:cs typeface="Times New Roman"/>
                <a:sym typeface="Times New Roman"/>
              </a:rPr>
              <a:t> </a:t>
            </a:r>
            <a:br>
              <a:rPr lang="en-US" sz="1100">
                <a:solidFill>
                  <a:schemeClr val="dk1"/>
                </a:solidFill>
                <a:latin typeface="Times New Roman"/>
                <a:ea typeface="Times New Roman"/>
                <a:cs typeface="Times New Roman"/>
                <a:sym typeface="Times New Roman"/>
              </a:rPr>
            </a:br>
            <a:endParaRPr sz="1100">
              <a:solidFill>
                <a:schemeClr val="dk1"/>
              </a:solidFill>
              <a:latin typeface="Times New Roman"/>
              <a:ea typeface="Times New Roman"/>
              <a:cs typeface="Times New Roman"/>
              <a:sym typeface="Times New Roman"/>
            </a:endParaRPr>
          </a:p>
          <a:p>
            <a:pPr marL="342900" marR="0" lvl="0" indent="-342900" algn="l" rtl="0">
              <a:spcBef>
                <a:spcPts val="0"/>
              </a:spcBef>
              <a:spcAft>
                <a:spcPts val="0"/>
              </a:spcAft>
              <a:buClr>
                <a:srgbClr val="000000"/>
              </a:buClr>
              <a:buSzPts val="1100"/>
              <a:buFont typeface="Arial"/>
              <a:buAutoNum type="arabicPeriod"/>
            </a:pPr>
            <a:r>
              <a:rPr lang="en-US" sz="1100">
                <a:solidFill>
                  <a:srgbClr val="000000"/>
                </a:solidFill>
                <a:latin typeface="Times New Roman"/>
                <a:ea typeface="Times New Roman"/>
                <a:cs typeface="Times New Roman"/>
                <a:sym typeface="Times New Roman"/>
              </a:rPr>
              <a:t>Prasuna A, Rachh A. A study on challenges of data security and data privacy in the healthcare sector: Swot analysis. Asia Pacific Journal of Health Management. 2023 Mar;[cited 2024 May 4]18(1):283–9. Available from: </a:t>
            </a:r>
            <a:r>
              <a:rPr lang="en-US" sz="1100" u="sng">
                <a:solidFill>
                  <a:schemeClr val="hlink"/>
                </a:solidFill>
                <a:latin typeface="Times New Roman"/>
                <a:ea typeface="Times New Roman"/>
                <a:cs typeface="Times New Roman"/>
                <a:sym typeface="Times New Roman"/>
                <a:hlinkClick r:id="rId6"/>
              </a:rPr>
              <a:t>https://search.informit.org/doi/abs/10.3316/informit.014727326511420</a:t>
            </a:r>
            <a:br>
              <a:rPr lang="en-US" sz="1100">
                <a:solidFill>
                  <a:schemeClr val="dk1"/>
                </a:solidFill>
                <a:latin typeface="Times New Roman"/>
                <a:ea typeface="Times New Roman"/>
                <a:cs typeface="Times New Roman"/>
                <a:sym typeface="Times New Roman"/>
              </a:rPr>
            </a:br>
            <a:endParaRPr sz="1100">
              <a:solidFill>
                <a:schemeClr val="dk1"/>
              </a:solidFill>
              <a:latin typeface="Times New Roman"/>
              <a:ea typeface="Times New Roman"/>
              <a:cs typeface="Times New Roman"/>
              <a:sym typeface="Times New Roman"/>
            </a:endParaRPr>
          </a:p>
          <a:p>
            <a:pPr marL="342900" marR="0" lvl="0" indent="-342900" algn="l" rtl="0">
              <a:spcBef>
                <a:spcPts val="0"/>
              </a:spcBef>
              <a:spcAft>
                <a:spcPts val="0"/>
              </a:spcAft>
              <a:buClr>
                <a:srgbClr val="000000"/>
              </a:buClr>
              <a:buSzPts val="1100"/>
              <a:buFont typeface="Arial"/>
              <a:buAutoNum type="arabicPeriod"/>
            </a:pPr>
            <a:r>
              <a:rPr lang="en-US" sz="1100">
                <a:solidFill>
                  <a:srgbClr val="000000"/>
                </a:solidFill>
                <a:latin typeface="Times New Roman"/>
                <a:ea typeface="Times New Roman"/>
                <a:cs typeface="Times New Roman"/>
                <a:sym typeface="Times New Roman"/>
              </a:rPr>
              <a:t>Nirmala AP, Asha V, Ramesh BN, Chandana K, Chandana GR, Alam A. A Systematic Review on classification of Cyber Attacks and its Prevention techniques to improve Cyber Security. In: 2023 International Conference on Computer Communication and Informatics (ICCCI) [Internet]. 2023 [cited 2024 May 4]. p. 1–6. Available from: </a:t>
            </a:r>
            <a:r>
              <a:rPr lang="en-US" sz="1100" u="sng">
                <a:solidFill>
                  <a:schemeClr val="hlink"/>
                </a:solidFill>
                <a:latin typeface="Times New Roman"/>
                <a:ea typeface="Times New Roman"/>
                <a:cs typeface="Times New Roman"/>
                <a:sym typeface="Times New Roman"/>
                <a:hlinkClick r:id="rId7"/>
              </a:rPr>
              <a:t>https://ieeexplore.ieee.org/abstract/document/10128642</a:t>
            </a:r>
            <a:endParaRPr sz="1100" u="sng">
              <a:solidFill>
                <a:srgbClr val="1155CC"/>
              </a:solidFill>
              <a:latin typeface="Times New Roman"/>
              <a:ea typeface="Times New Roman"/>
              <a:cs typeface="Times New Roman"/>
              <a:sym typeface="Times New Roman"/>
            </a:endParaRPr>
          </a:p>
          <a:p>
            <a:pPr marL="342900" marR="0" lvl="0" indent="-342900" algn="l" rtl="0">
              <a:spcBef>
                <a:spcPts val="0"/>
              </a:spcBef>
              <a:spcAft>
                <a:spcPts val="0"/>
              </a:spcAft>
              <a:buClr>
                <a:schemeClr val="dk1"/>
              </a:buClr>
              <a:buSzPts val="1100"/>
              <a:buFont typeface="Arial"/>
              <a:buAutoNum type="arabicPeriod"/>
            </a:pPr>
            <a:r>
              <a:rPr lang="en-US" sz="1100">
                <a:solidFill>
                  <a:schemeClr val="dk1"/>
                </a:solidFill>
                <a:latin typeface="Times New Roman"/>
                <a:ea typeface="Times New Roman"/>
                <a:cs typeface="Times New Roman"/>
                <a:sym typeface="Times New Roman"/>
              </a:rPr>
              <a:t>Alawida M, Omolara AE, Abiodun OI, Al-Rajab M. A deeper look into cybersecurity issues in the wake of Covid-19: A survey. Journal of King Saud University - Computer and Information Sciences. 2022 Nov </a:t>
            </a:r>
            <a:r>
              <a:rPr lang="en-US" sz="1100">
                <a:solidFill>
                  <a:srgbClr val="000000"/>
                </a:solidFill>
                <a:latin typeface="Times New Roman"/>
                <a:ea typeface="Times New Roman"/>
                <a:cs typeface="Times New Roman"/>
                <a:sym typeface="Times New Roman"/>
              </a:rPr>
              <a:t>[cited 2024 May 4]</a:t>
            </a:r>
            <a:r>
              <a:rPr lang="en-US" sz="1100">
                <a:solidFill>
                  <a:schemeClr val="dk1"/>
                </a:solidFill>
                <a:latin typeface="Times New Roman"/>
                <a:ea typeface="Times New Roman"/>
                <a:cs typeface="Times New Roman"/>
                <a:sym typeface="Times New Roman"/>
              </a:rPr>
              <a:t>1;34(10, Part A):8176–206. Available from: </a:t>
            </a:r>
            <a:r>
              <a:rPr lang="en-US" sz="1100" u="sng">
                <a:solidFill>
                  <a:schemeClr val="hlink"/>
                </a:solidFill>
                <a:latin typeface="Times New Roman"/>
                <a:ea typeface="Times New Roman"/>
                <a:cs typeface="Times New Roman"/>
                <a:sym typeface="Times New Roman"/>
                <a:hlinkClick r:id="rId8"/>
              </a:rPr>
              <a:t>https://www.sciencedirect.com/science/article/pii/S1319157822002762</a:t>
            </a:r>
            <a:br>
              <a:rPr lang="en-US" sz="1100" u="sng">
                <a:solidFill>
                  <a:srgbClr val="0000FF"/>
                </a:solidFill>
                <a:latin typeface="Times New Roman"/>
                <a:ea typeface="Times New Roman"/>
                <a:cs typeface="Times New Roman"/>
                <a:sym typeface="Times New Roman"/>
              </a:rPr>
            </a:br>
            <a:endParaRPr sz="1100">
              <a:solidFill>
                <a:schemeClr val="dk1"/>
              </a:solidFill>
              <a:latin typeface="Times New Roman"/>
              <a:ea typeface="Times New Roman"/>
              <a:cs typeface="Times New Roman"/>
              <a:sym typeface="Times New Roman"/>
            </a:endParaRPr>
          </a:p>
          <a:p>
            <a:pPr marL="342900" marR="0" lvl="0" indent="-342900" algn="l" rtl="0">
              <a:spcBef>
                <a:spcPts val="0"/>
              </a:spcBef>
              <a:spcAft>
                <a:spcPts val="0"/>
              </a:spcAft>
              <a:buClr>
                <a:srgbClr val="000000"/>
              </a:buClr>
              <a:buSzPts val="1100"/>
              <a:buFont typeface="Arial"/>
              <a:buAutoNum type="arabicPeriod"/>
            </a:pPr>
            <a:r>
              <a:rPr lang="en-US" sz="1100">
                <a:solidFill>
                  <a:srgbClr val="000000"/>
                </a:solidFill>
                <a:latin typeface="Times New Roman"/>
                <a:ea typeface="Times New Roman"/>
                <a:cs typeface="Times New Roman"/>
                <a:sym typeface="Times New Roman"/>
              </a:rPr>
              <a:t>Vijarania M, Gupta S, Agrawal A, Misra S. Achieving Sustainable Development Goals in Cyber Security Using AIoT for Healthcare Application. In: Misra S, Siakas K, Lampropoulos G, editors. Artificial Intelligence of Things for Achieving Sustainable Development Goals [Internet]. Cham: Springer Nature Switzerland; 2024 [cited 2024 May 4]. p. 207–31. Available from: </a:t>
            </a:r>
            <a:r>
              <a:rPr lang="en-US" sz="1100" u="sng">
                <a:solidFill>
                  <a:schemeClr val="hlink"/>
                </a:solidFill>
                <a:latin typeface="Times New Roman"/>
                <a:ea typeface="Times New Roman"/>
                <a:cs typeface="Times New Roman"/>
                <a:sym typeface="Times New Roman"/>
                <a:hlinkClick r:id="rId9"/>
              </a:rPr>
              <a:t>https://doi.org/10.1007/978-3-031-53433-1_11</a:t>
            </a:r>
            <a:endParaRPr sz="1100" u="sng">
              <a:solidFill>
                <a:srgbClr val="1155CC"/>
              </a:solidFill>
              <a:latin typeface="Times New Roman"/>
              <a:ea typeface="Times New Roman"/>
              <a:cs typeface="Times New Roman"/>
              <a:sym typeface="Times New Roman"/>
            </a:endParaRPr>
          </a:p>
          <a:p>
            <a:pPr marL="342900" marR="0" lvl="0" indent="-342900" algn="l" rtl="0">
              <a:lnSpc>
                <a:spcPct val="107000"/>
              </a:lnSpc>
              <a:spcBef>
                <a:spcPts val="800"/>
              </a:spcBef>
              <a:spcAft>
                <a:spcPts val="0"/>
              </a:spcAft>
              <a:buClr>
                <a:schemeClr val="dk1"/>
              </a:buClr>
              <a:buSzPts val="1100"/>
              <a:buFont typeface="Arial"/>
              <a:buAutoNum type="arabicPeriod"/>
            </a:pPr>
            <a:r>
              <a:rPr lang="en-US" sz="1100">
                <a:solidFill>
                  <a:schemeClr val="dk1"/>
                </a:solidFill>
                <a:latin typeface="Times New Roman"/>
                <a:ea typeface="Times New Roman"/>
                <a:cs typeface="Times New Roman"/>
                <a:sym typeface="Times New Roman"/>
              </a:rPr>
              <a:t>IBM India News Room [Internet]. 2019 [cited 2024 May 17]. IBM Report: Average cost of a data breach in India touched INR 179 million in 2023. Available from: </a:t>
            </a:r>
            <a:r>
              <a:rPr lang="en-US" sz="1100" u="sng">
                <a:solidFill>
                  <a:schemeClr val="hlink"/>
                </a:solidFill>
                <a:latin typeface="Times New Roman"/>
                <a:ea typeface="Times New Roman"/>
                <a:cs typeface="Times New Roman"/>
                <a:sym typeface="Times New Roman"/>
                <a:hlinkClick r:id="rId10"/>
              </a:rPr>
              <a:t>https://in.newsroom.ibm.com/IBM-Report-Average-cost-of-a-data-breach-in-India-touched-INR-179-million-in-2023</a:t>
            </a:r>
            <a:br>
              <a:rPr lang="en-US" sz="1100" u="sng">
                <a:solidFill>
                  <a:srgbClr val="0000FF"/>
                </a:solidFill>
                <a:latin typeface="Times New Roman"/>
                <a:ea typeface="Times New Roman"/>
                <a:cs typeface="Times New Roman"/>
                <a:sym typeface="Times New Roman"/>
              </a:rPr>
            </a:br>
            <a:endParaRPr sz="1050" u="sng">
              <a:solidFill>
                <a:srgbClr val="0000FF"/>
              </a:solidFill>
              <a:latin typeface="Calibri"/>
              <a:ea typeface="Calibri"/>
              <a:cs typeface="Calibri"/>
              <a:sym typeface="Calibri"/>
            </a:endParaRPr>
          </a:p>
          <a:p>
            <a:pPr marL="342900" marR="0" lvl="0" indent="-342900" algn="l" rtl="0">
              <a:lnSpc>
                <a:spcPct val="107000"/>
              </a:lnSpc>
              <a:spcBef>
                <a:spcPts val="0"/>
              </a:spcBef>
              <a:spcAft>
                <a:spcPts val="0"/>
              </a:spcAft>
              <a:buClr>
                <a:schemeClr val="dk1"/>
              </a:buClr>
              <a:buSzPts val="1100"/>
              <a:buFont typeface="Arial"/>
              <a:buAutoNum type="arabicPeriod"/>
            </a:pPr>
            <a:r>
              <a:rPr lang="en-US" sz="1100">
                <a:solidFill>
                  <a:schemeClr val="dk1"/>
                </a:solidFill>
                <a:latin typeface="Times New Roman"/>
                <a:ea typeface="Times New Roman"/>
                <a:cs typeface="Times New Roman"/>
                <a:sym typeface="Times New Roman"/>
              </a:rPr>
              <a:t>Data Security Council of India (DSCI) [Internet]. 2023 [cited 2024 May 17]. DSCI: India Cyber Threat Report. Available from: </a:t>
            </a:r>
            <a:r>
              <a:rPr lang="en-US" sz="1100" u="sng">
                <a:solidFill>
                  <a:schemeClr val="hlink"/>
                </a:solidFill>
                <a:latin typeface="Times New Roman"/>
                <a:ea typeface="Times New Roman"/>
                <a:cs typeface="Times New Roman"/>
                <a:sym typeface="Times New Roman"/>
                <a:hlinkClick r:id="rId11"/>
              </a:rPr>
              <a:t>https://www.dsci.in/files/content/knowledge-centre/2023/India-Cyber-Threat-Report-2023_0.pdf</a:t>
            </a:r>
            <a:r>
              <a:rPr lang="en-US" sz="1100">
                <a:solidFill>
                  <a:schemeClr val="dk1"/>
                </a:solidFill>
                <a:latin typeface="Times New Roman"/>
                <a:ea typeface="Times New Roman"/>
                <a:cs typeface="Times New Roman"/>
                <a:sym typeface="Times New Roman"/>
              </a:rPr>
              <a:t> </a:t>
            </a:r>
            <a:br>
              <a:rPr lang="en-US" sz="1050">
                <a:solidFill>
                  <a:schemeClr val="dk1"/>
                </a:solidFill>
                <a:latin typeface="Calibri"/>
                <a:ea typeface="Calibri"/>
                <a:cs typeface="Calibri"/>
                <a:sym typeface="Calibri"/>
              </a:rPr>
            </a:br>
            <a:endParaRPr sz="1050">
              <a:solidFill>
                <a:schemeClr val="dk1"/>
              </a:solidFill>
              <a:latin typeface="Calibri"/>
              <a:ea typeface="Calibri"/>
              <a:cs typeface="Calibri"/>
              <a:sym typeface="Calibri"/>
            </a:endParaRPr>
          </a:p>
          <a:p>
            <a:pPr marL="342900" marR="0" lvl="0" indent="-342900" algn="l" rtl="0">
              <a:lnSpc>
                <a:spcPct val="107000"/>
              </a:lnSpc>
              <a:spcBef>
                <a:spcPts val="0"/>
              </a:spcBef>
              <a:spcAft>
                <a:spcPts val="0"/>
              </a:spcAft>
              <a:buClr>
                <a:srgbClr val="000000"/>
              </a:buClr>
              <a:buSzPts val="1100"/>
              <a:buFont typeface="Arial"/>
              <a:buAutoNum type="arabicPeriod"/>
            </a:pPr>
            <a:r>
              <a:rPr lang="en-US" sz="1100">
                <a:solidFill>
                  <a:srgbClr val="000000"/>
                </a:solidFill>
                <a:latin typeface="Times New Roman"/>
                <a:ea typeface="Times New Roman"/>
                <a:cs typeface="Times New Roman"/>
                <a:sym typeface="Times New Roman"/>
              </a:rPr>
              <a:t>Statista [Internet]. [cited 2024 May 5]. India: estimated cybersecurity market size 2028. Available from: </a:t>
            </a:r>
            <a:r>
              <a:rPr lang="en-US" sz="1100" u="sng">
                <a:solidFill>
                  <a:schemeClr val="hlink"/>
                </a:solidFill>
                <a:latin typeface="Times New Roman"/>
                <a:ea typeface="Times New Roman"/>
                <a:cs typeface="Times New Roman"/>
                <a:sym typeface="Times New Roman"/>
                <a:hlinkClick r:id="rId12"/>
              </a:rPr>
              <a:t>https://www.statista.com/statistics/1197074/india-estimated-cybersecurity-market-size/</a:t>
            </a:r>
            <a:br>
              <a:rPr lang="en-US" sz="1100" u="sng">
                <a:solidFill>
                  <a:srgbClr val="1155CC"/>
                </a:solidFill>
                <a:latin typeface="Times New Roman"/>
                <a:ea typeface="Times New Roman"/>
                <a:cs typeface="Times New Roman"/>
                <a:sym typeface="Times New Roman"/>
              </a:rPr>
            </a:br>
            <a:endParaRPr sz="1100" u="sng">
              <a:solidFill>
                <a:srgbClr val="1155CC"/>
              </a:solidFill>
              <a:latin typeface="Times New Roman"/>
              <a:ea typeface="Times New Roman"/>
              <a:cs typeface="Times New Roman"/>
              <a:sym typeface="Times New Roman"/>
            </a:endParaRPr>
          </a:p>
          <a:p>
            <a:pPr marL="342900" marR="0" lvl="0" indent="-342900" algn="l" rtl="0">
              <a:lnSpc>
                <a:spcPct val="107000"/>
              </a:lnSpc>
              <a:spcBef>
                <a:spcPts val="0"/>
              </a:spcBef>
              <a:spcAft>
                <a:spcPts val="0"/>
              </a:spcAft>
              <a:buClr>
                <a:srgbClr val="000000"/>
              </a:buClr>
              <a:buSzPts val="1100"/>
              <a:buFont typeface="Arial"/>
              <a:buAutoNum type="arabicPeriod"/>
            </a:pPr>
            <a:r>
              <a:rPr lang="en-US" sz="1100">
                <a:solidFill>
                  <a:srgbClr val="000000"/>
                </a:solidFill>
                <a:latin typeface="Times New Roman"/>
                <a:ea typeface="Times New Roman"/>
                <a:cs typeface="Times New Roman"/>
                <a:sym typeface="Times New Roman"/>
              </a:rPr>
              <a:t>Cybersecurity | Digital | McKinsey &amp; Company [Internet]. [cited 2024 May 5]. Available from: </a:t>
            </a:r>
            <a:r>
              <a:rPr lang="en-US" sz="1100" u="sng">
                <a:solidFill>
                  <a:schemeClr val="hlink"/>
                </a:solidFill>
                <a:latin typeface="Times New Roman"/>
                <a:ea typeface="Times New Roman"/>
                <a:cs typeface="Times New Roman"/>
                <a:sym typeface="Times New Roman"/>
                <a:hlinkClick r:id="rId13"/>
              </a:rPr>
              <a:t>https://www.mckinsey.com/capabilities/mckinsey-digital/mckinsey-technology/overview/cybersecurity</a:t>
            </a:r>
            <a:endParaRPr sz="1050">
              <a:solidFill>
                <a:schemeClr val="dk1"/>
              </a:solidFill>
              <a:latin typeface="Calibri"/>
              <a:ea typeface="Calibri"/>
              <a:cs typeface="Calibri"/>
              <a:sym typeface="Calibri"/>
            </a:endParaRPr>
          </a:p>
        </p:txBody>
      </p:sp>
      <p:sp>
        <p:nvSpPr>
          <p:cNvPr id="7633" name="Google Shape;7633;p46"/>
          <p:cNvSpPr txBox="1">
            <a:spLocks noGrp="1"/>
          </p:cNvSpPr>
          <p:nvPr>
            <p:ph type="title"/>
          </p:nvPr>
        </p:nvSpPr>
        <p:spPr>
          <a:xfrm>
            <a:off x="1032293" y="562511"/>
            <a:ext cx="7059300" cy="745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4800"/>
              <a:buFont typeface="Times New Roman"/>
              <a:buNone/>
            </a:pPr>
            <a:r>
              <a:rPr lang="en-US" b="1">
                <a:latin typeface="Times New Roman"/>
                <a:ea typeface="Times New Roman"/>
                <a:cs typeface="Times New Roman"/>
                <a:sym typeface="Times New Roman"/>
              </a:rPr>
              <a:t>REFERENCES</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637"/>
        <p:cNvGrpSpPr/>
        <p:nvPr/>
      </p:nvGrpSpPr>
      <p:grpSpPr>
        <a:xfrm>
          <a:off x="0" y="0"/>
          <a:ext cx="0" cy="0"/>
          <a:chOff x="0" y="0"/>
          <a:chExt cx="0" cy="0"/>
        </a:xfrm>
      </p:grpSpPr>
      <p:pic>
        <p:nvPicPr>
          <p:cNvPr id="7638" name="Google Shape;7638;p47" descr="White DNA structure"/>
          <p:cNvPicPr preferRelativeResize="0">
            <a:picLocks noGrp="1"/>
          </p:cNvPicPr>
          <p:nvPr>
            <p:ph type="pic" idx="2"/>
          </p:nvPr>
        </p:nvPicPr>
        <p:blipFill rotWithShape="1">
          <a:blip r:embed="rId3">
            <a:alphaModFix/>
          </a:blip>
          <a:srcRect/>
          <a:stretch/>
        </p:blipFill>
        <p:spPr>
          <a:xfrm>
            <a:off x="0" y="0"/>
            <a:ext cx="6656832" cy="6858000"/>
          </a:xfrm>
          <a:prstGeom prst="rect">
            <a:avLst/>
          </a:prstGeom>
          <a:noFill/>
          <a:ln>
            <a:noFill/>
          </a:ln>
        </p:spPr>
      </p:pic>
      <p:sp>
        <p:nvSpPr>
          <p:cNvPr id="7639" name="Google Shape;7639;p47"/>
          <p:cNvSpPr/>
          <p:nvPr/>
        </p:nvSpPr>
        <p:spPr>
          <a:xfrm>
            <a:off x="2120552" y="12357"/>
            <a:ext cx="10071300" cy="6858000"/>
          </a:xfrm>
          <a:prstGeom prst="rect">
            <a:avLst/>
          </a:prstGeom>
          <a:gradFill>
            <a:gsLst>
              <a:gs pos="0">
                <a:srgbClr val="FFFFFF">
                  <a:alpha val="0"/>
                </a:srgbClr>
              </a:gs>
              <a:gs pos="42000">
                <a:schemeClr val="lt1"/>
              </a:gs>
              <a:gs pos="100000">
                <a:schemeClr val="lt1"/>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640" name="Google Shape;7640;p47"/>
          <p:cNvSpPr txBox="1">
            <a:spLocks noGrp="1"/>
          </p:cNvSpPr>
          <p:nvPr>
            <p:ph type="sldNum" idx="12"/>
          </p:nvPr>
        </p:nvSpPr>
        <p:spPr>
          <a:xfrm>
            <a:off x="420624" y="6019801"/>
            <a:ext cx="457200" cy="1842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26</a:t>
            </a:fld>
            <a:endParaRPr/>
          </a:p>
        </p:txBody>
      </p:sp>
      <p:cxnSp>
        <p:nvCxnSpPr>
          <p:cNvPr id="7641" name="Google Shape;7641;p47"/>
          <p:cNvCxnSpPr/>
          <p:nvPr/>
        </p:nvCxnSpPr>
        <p:spPr>
          <a:xfrm>
            <a:off x="649224" y="2667000"/>
            <a:ext cx="0" cy="3124200"/>
          </a:xfrm>
          <a:prstGeom prst="straightConnector1">
            <a:avLst/>
          </a:prstGeom>
          <a:noFill/>
          <a:ln w="12700" cap="flat" cmpd="sng">
            <a:solidFill>
              <a:schemeClr val="accent1"/>
            </a:solidFill>
            <a:prstDash val="solid"/>
            <a:miter lim="800000"/>
            <a:headEnd type="none" w="sm" len="sm"/>
            <a:tailEnd type="none" w="sm" len="sm"/>
          </a:ln>
        </p:spPr>
      </p:cxnSp>
      <p:sp>
        <p:nvSpPr>
          <p:cNvPr id="7642" name="Google Shape;7642;p47"/>
          <p:cNvSpPr txBox="1"/>
          <p:nvPr/>
        </p:nvSpPr>
        <p:spPr>
          <a:xfrm>
            <a:off x="780639" y="1719318"/>
            <a:ext cx="11077200" cy="4767900"/>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rgbClr val="000000"/>
              </a:buClr>
              <a:buSzPts val="1050"/>
              <a:buFont typeface="Arial"/>
              <a:buAutoNum type="arabicPeriod"/>
            </a:pPr>
            <a:r>
              <a:rPr lang="en-US" sz="1050">
                <a:solidFill>
                  <a:srgbClr val="000000"/>
                </a:solidFill>
                <a:latin typeface="Times New Roman"/>
                <a:ea typeface="Times New Roman"/>
                <a:cs typeface="Times New Roman"/>
                <a:sym typeface="Times New Roman"/>
              </a:rPr>
              <a:t>Cert-In - Home Page [Internet]. [cited 2024 May 5]. Available from: </a:t>
            </a:r>
            <a:r>
              <a:rPr lang="en-US" sz="1050" u="sng">
                <a:solidFill>
                  <a:schemeClr val="hlink"/>
                </a:solidFill>
                <a:latin typeface="Times New Roman"/>
                <a:ea typeface="Times New Roman"/>
                <a:cs typeface="Times New Roman"/>
                <a:sym typeface="Times New Roman"/>
                <a:hlinkClick r:id="rId4"/>
              </a:rPr>
              <a:t>https://www.cert-in.org.in/s2cMainServlet?pageid=PUBANULREPRT</a:t>
            </a:r>
            <a:endParaRPr sz="1000" u="sng">
              <a:solidFill>
                <a:schemeClr val="dk1"/>
              </a:solidFill>
              <a:latin typeface="Calibri"/>
              <a:ea typeface="Calibri"/>
              <a:cs typeface="Calibri"/>
              <a:sym typeface="Calibri"/>
            </a:endParaRPr>
          </a:p>
          <a:p>
            <a:pPr marL="342900" marR="0" lvl="0" indent="-342900" algn="l" rtl="0">
              <a:spcBef>
                <a:spcPts val="800"/>
              </a:spcBef>
              <a:spcAft>
                <a:spcPts val="0"/>
              </a:spcAft>
              <a:buClr>
                <a:srgbClr val="000000"/>
              </a:buClr>
              <a:buSzPts val="1050"/>
              <a:buFont typeface="Arial"/>
              <a:buAutoNum type="arabicPeriod"/>
            </a:pPr>
            <a:r>
              <a:rPr lang="en-US" sz="1050">
                <a:solidFill>
                  <a:srgbClr val="000000"/>
                </a:solidFill>
                <a:latin typeface="Times New Roman"/>
                <a:ea typeface="Times New Roman"/>
                <a:cs typeface="Times New Roman"/>
                <a:sym typeface="Times New Roman"/>
              </a:rPr>
              <a:t>cyber attacks: State-sponsored cyberattacks against India up 278% in three years - The Economic Times [Internet]. [cited 2024 May 5]. Available from: </a:t>
            </a:r>
            <a:r>
              <a:rPr lang="en-US" sz="1050" u="sng">
                <a:solidFill>
                  <a:schemeClr val="hlink"/>
                </a:solidFill>
                <a:latin typeface="Times New Roman"/>
                <a:ea typeface="Times New Roman"/>
                <a:cs typeface="Times New Roman"/>
                <a:sym typeface="Times New Roman"/>
                <a:hlinkClick r:id="rId5"/>
              </a:rPr>
              <a:t>https://economictimes.indiatimes.com/tech/technology/india-most-targeted-country-by-cyber-attackers-report/articleshow/104989856.cms</a:t>
            </a:r>
            <a:endParaRPr sz="1000" u="sng">
              <a:solidFill>
                <a:schemeClr val="dk1"/>
              </a:solidFill>
              <a:latin typeface="Calibri"/>
              <a:ea typeface="Calibri"/>
              <a:cs typeface="Calibri"/>
              <a:sym typeface="Calibri"/>
            </a:endParaRPr>
          </a:p>
          <a:p>
            <a:pPr marL="342900" marR="0" lvl="0" indent="-342900" algn="l" rtl="0">
              <a:spcBef>
                <a:spcPts val="800"/>
              </a:spcBef>
              <a:spcAft>
                <a:spcPts val="0"/>
              </a:spcAft>
              <a:buClr>
                <a:srgbClr val="000000"/>
              </a:buClr>
              <a:buSzPts val="1050"/>
              <a:buFont typeface="Arial"/>
              <a:buAutoNum type="arabicPeriod"/>
            </a:pPr>
            <a:r>
              <a:rPr lang="en-US" sz="1050">
                <a:solidFill>
                  <a:srgbClr val="000000"/>
                </a:solidFill>
                <a:latin typeface="Times New Roman"/>
                <a:ea typeface="Times New Roman"/>
                <a:cs typeface="Times New Roman"/>
                <a:sym typeface="Times New Roman"/>
              </a:rPr>
              <a:t>Lohchab H. Cyberattacks on healthcare sector rising, 60% of organisations hit in a year: report. The Economic Times [Internet]. 2023 Nov 3 [cited 2024 May 5]; Available from: </a:t>
            </a:r>
            <a:r>
              <a:rPr lang="en-US" sz="1050" u="sng">
                <a:solidFill>
                  <a:schemeClr val="hlink"/>
                </a:solidFill>
                <a:latin typeface="Times New Roman"/>
                <a:ea typeface="Times New Roman"/>
                <a:cs typeface="Times New Roman"/>
                <a:sym typeface="Times New Roman"/>
                <a:hlinkClick r:id="rId6"/>
              </a:rPr>
              <a:t>https://economictimes.indiatimes.com/tech/technology/cyberattacks-on-healthcare-sector-rising-60-of-organisations-hit-in-a-year-report/articleshow/104917689.cms?from=mdr</a:t>
            </a:r>
            <a:endParaRPr sz="1050" u="sng">
              <a:solidFill>
                <a:srgbClr val="1155CC"/>
              </a:solidFill>
              <a:latin typeface="Calibri"/>
              <a:ea typeface="Calibri"/>
              <a:cs typeface="Calibri"/>
              <a:sym typeface="Calibri"/>
            </a:endParaRPr>
          </a:p>
          <a:p>
            <a:pPr marL="342900" marR="0" lvl="0" indent="-342900" algn="l" rtl="0">
              <a:spcBef>
                <a:spcPts val="800"/>
              </a:spcBef>
              <a:spcAft>
                <a:spcPts val="0"/>
              </a:spcAft>
              <a:buClr>
                <a:srgbClr val="000000"/>
              </a:buClr>
              <a:buSzPts val="1000"/>
              <a:buFont typeface="Arial"/>
              <a:buAutoNum type="arabicPeriod"/>
            </a:pPr>
            <a:r>
              <a:rPr lang="en-US" sz="1000">
                <a:solidFill>
                  <a:srgbClr val="000000"/>
                </a:solidFill>
                <a:latin typeface="Times New Roman"/>
                <a:ea typeface="Times New Roman"/>
                <a:cs typeface="Times New Roman"/>
                <a:sym typeface="Times New Roman"/>
              </a:rPr>
              <a:t>Digital India Act: Here’s how it should fix India’s cybersecurity weaknesses [Internet]. [cited 2024 May 5]. Available from: </a:t>
            </a:r>
            <a:r>
              <a:rPr lang="en-US" sz="1000" u="sng">
                <a:solidFill>
                  <a:schemeClr val="hlink"/>
                </a:solidFill>
                <a:latin typeface="Times New Roman"/>
                <a:ea typeface="Times New Roman"/>
                <a:cs typeface="Times New Roman"/>
                <a:sym typeface="Times New Roman"/>
                <a:hlinkClick r:id="rId7"/>
              </a:rPr>
              <a:t>https://www.moneycontrol.com/news/opinion/digital-india-act-heres-how-it-should-fix-indias-cybersecurity-weaknesses-11038701.html</a:t>
            </a:r>
            <a:endParaRPr sz="900" u="sng">
              <a:solidFill>
                <a:schemeClr val="dk1"/>
              </a:solidFill>
              <a:latin typeface="Calibri"/>
              <a:ea typeface="Calibri"/>
              <a:cs typeface="Calibri"/>
              <a:sym typeface="Calibri"/>
            </a:endParaRPr>
          </a:p>
          <a:p>
            <a:pPr marL="342900" marR="0" lvl="0" indent="-342900" algn="l" rtl="0">
              <a:spcBef>
                <a:spcPts val="800"/>
              </a:spcBef>
              <a:spcAft>
                <a:spcPts val="0"/>
              </a:spcAft>
              <a:buClr>
                <a:srgbClr val="000000"/>
              </a:buClr>
              <a:buSzPts val="1000"/>
              <a:buFont typeface="Arial"/>
              <a:buAutoNum type="arabicPeriod"/>
            </a:pPr>
            <a:r>
              <a:rPr lang="en-US" sz="1000">
                <a:solidFill>
                  <a:srgbClr val="000000"/>
                </a:solidFill>
                <a:latin typeface="Times New Roman"/>
                <a:ea typeface="Times New Roman"/>
                <a:cs typeface="Times New Roman"/>
                <a:sym typeface="Times New Roman"/>
              </a:rPr>
              <a:t>Business Today [Internet]. 2023 [cited 2024 May 5]. India is the 10th most affected country by cyberattacks in 2022 with healthcare sector most impacted: Report. Available from: </a:t>
            </a:r>
            <a:r>
              <a:rPr lang="en-US" sz="1000" u="sng">
                <a:solidFill>
                  <a:schemeClr val="hlink"/>
                </a:solidFill>
                <a:latin typeface="Times New Roman"/>
                <a:ea typeface="Times New Roman"/>
                <a:cs typeface="Times New Roman"/>
                <a:sym typeface="Times New Roman"/>
                <a:hlinkClick r:id="rId8"/>
              </a:rPr>
              <a:t>https://www.businesstoday.in/technology/news/story/india-is-the-10th-most-affected-country-by-cyberattacks-in-2022-with-healthcare-sector-most-impacted-report-399963-2023-09-27</a:t>
            </a:r>
            <a:br>
              <a:rPr lang="en-US" sz="900" u="sng">
                <a:solidFill>
                  <a:schemeClr val="dk1"/>
                </a:solidFill>
                <a:latin typeface="Calibri"/>
                <a:ea typeface="Calibri"/>
                <a:cs typeface="Calibri"/>
                <a:sym typeface="Calibri"/>
              </a:rPr>
            </a:br>
            <a:endParaRPr sz="900" u="sng">
              <a:solidFill>
                <a:schemeClr val="dk1"/>
              </a:solidFill>
              <a:latin typeface="Calibri"/>
              <a:ea typeface="Calibri"/>
              <a:cs typeface="Calibri"/>
              <a:sym typeface="Calibri"/>
            </a:endParaRPr>
          </a:p>
          <a:p>
            <a:pPr marL="342900" marR="0" lvl="0" indent="-342900" algn="l" rtl="0">
              <a:spcBef>
                <a:spcPts val="800"/>
              </a:spcBef>
              <a:spcAft>
                <a:spcPts val="0"/>
              </a:spcAft>
              <a:buClr>
                <a:srgbClr val="000000"/>
              </a:buClr>
              <a:buSzPts val="1000"/>
              <a:buFont typeface="Arial"/>
              <a:buAutoNum type="arabicPeriod"/>
            </a:pPr>
            <a:r>
              <a:rPr lang="en-US" sz="1000">
                <a:solidFill>
                  <a:srgbClr val="000000"/>
                </a:solidFill>
                <a:latin typeface="Times New Roman"/>
                <a:ea typeface="Times New Roman"/>
                <a:cs typeface="Times New Roman"/>
                <a:sym typeface="Times New Roman"/>
              </a:rPr>
              <a:t>mint [Internet]. 2024 [cited 2024 May 5]. India witnesses 15% rise in cyber attack cases in 2023. Available from: </a:t>
            </a:r>
            <a:r>
              <a:rPr lang="en-US" sz="1000" u="sng">
                <a:solidFill>
                  <a:schemeClr val="hlink"/>
                </a:solidFill>
                <a:latin typeface="Times New Roman"/>
                <a:ea typeface="Times New Roman"/>
                <a:cs typeface="Times New Roman"/>
                <a:sym typeface="Times New Roman"/>
                <a:hlinkClick r:id="rId9"/>
              </a:rPr>
              <a:t>https://www.livemint.com/news/india/india-witnesses-15-rise-in-cyber-attack-cases-in-2023-emerges-as-2nd-most-targeted-nation-11705939863447.html</a:t>
            </a:r>
            <a:br>
              <a:rPr lang="en-US" sz="900" u="sng">
                <a:solidFill>
                  <a:schemeClr val="dk1"/>
                </a:solidFill>
                <a:latin typeface="Calibri"/>
                <a:ea typeface="Calibri"/>
                <a:cs typeface="Calibri"/>
                <a:sym typeface="Calibri"/>
              </a:rPr>
            </a:br>
            <a:endParaRPr sz="900" u="sng">
              <a:solidFill>
                <a:schemeClr val="dk1"/>
              </a:solidFill>
              <a:latin typeface="Calibri"/>
              <a:ea typeface="Calibri"/>
              <a:cs typeface="Calibri"/>
              <a:sym typeface="Calibri"/>
            </a:endParaRPr>
          </a:p>
          <a:p>
            <a:pPr marL="342900" marR="0" lvl="0" indent="-342900" algn="l" rtl="0">
              <a:spcBef>
                <a:spcPts val="800"/>
              </a:spcBef>
              <a:spcAft>
                <a:spcPts val="0"/>
              </a:spcAft>
              <a:buClr>
                <a:srgbClr val="000000"/>
              </a:buClr>
              <a:buSzPts val="1000"/>
              <a:buFont typeface="Arial"/>
              <a:buAutoNum type="arabicPeriod"/>
            </a:pPr>
            <a:r>
              <a:rPr lang="en-US" sz="1000">
                <a:solidFill>
                  <a:srgbClr val="000000"/>
                </a:solidFill>
                <a:latin typeface="Times New Roman"/>
                <a:ea typeface="Times New Roman"/>
                <a:cs typeface="Times New Roman"/>
                <a:sym typeface="Times New Roman"/>
              </a:rPr>
              <a:t>Ahaskar A. mint. 2022 [cited 2024 May 5]. Indian healthcare sector suffers 1.9 million cyberattacks in 2022. Available from: </a:t>
            </a:r>
            <a:r>
              <a:rPr lang="en-US" sz="1000" u="sng">
                <a:solidFill>
                  <a:schemeClr val="hlink"/>
                </a:solidFill>
                <a:latin typeface="Times New Roman"/>
                <a:ea typeface="Times New Roman"/>
                <a:cs typeface="Times New Roman"/>
                <a:sym typeface="Times New Roman"/>
                <a:hlinkClick r:id="rId10"/>
              </a:rPr>
              <a:t>https://www.livemint.com/technology/tech-news/indian-healthcare-sector-suffers-1-9-million-cyberattacks-in-2022-11669878864152.html</a:t>
            </a:r>
            <a:endParaRPr sz="900" u="sng">
              <a:solidFill>
                <a:schemeClr val="dk1"/>
              </a:solidFill>
              <a:latin typeface="Calibri"/>
              <a:ea typeface="Calibri"/>
              <a:cs typeface="Calibri"/>
              <a:sym typeface="Calibri"/>
            </a:endParaRPr>
          </a:p>
          <a:p>
            <a:pPr marL="342900" marR="0" lvl="0" indent="-342900" algn="l" rtl="0">
              <a:spcBef>
                <a:spcPts val="800"/>
              </a:spcBef>
              <a:spcAft>
                <a:spcPts val="0"/>
              </a:spcAft>
              <a:buClr>
                <a:srgbClr val="000000"/>
              </a:buClr>
              <a:buSzPts val="1000"/>
              <a:buFont typeface="Arial"/>
              <a:buAutoNum type="arabicPeriod"/>
            </a:pPr>
            <a:r>
              <a:rPr lang="en-US" sz="1000">
                <a:solidFill>
                  <a:srgbClr val="000000"/>
                </a:solidFill>
                <a:latin typeface="Times New Roman"/>
                <a:ea typeface="Times New Roman"/>
                <a:cs typeface="Times New Roman"/>
                <a:sym typeface="Times New Roman"/>
              </a:rPr>
              <a:t>Standard B. Indian websites faced over 5 billion cyberattacks in 2023, shows data [Internet]. 2024 [cited 2024 May 5]. Available from: </a:t>
            </a:r>
            <a:r>
              <a:rPr lang="en-US" sz="1000" u="sng">
                <a:solidFill>
                  <a:schemeClr val="hlink"/>
                </a:solidFill>
                <a:latin typeface="Times New Roman"/>
                <a:ea typeface="Times New Roman"/>
                <a:cs typeface="Times New Roman"/>
                <a:sym typeface="Times New Roman"/>
                <a:hlinkClick r:id="rId11"/>
              </a:rPr>
              <a:t>https://www.business-standard.com/india-news/indian-websites-faced-over-5-billion-cyberattacks-in-2023-shows-data-124021501548_1.html</a:t>
            </a:r>
            <a:endParaRPr sz="900" u="sng">
              <a:solidFill>
                <a:schemeClr val="dk1"/>
              </a:solidFill>
              <a:latin typeface="Calibri"/>
              <a:ea typeface="Calibri"/>
              <a:cs typeface="Calibri"/>
              <a:sym typeface="Calibri"/>
            </a:endParaRPr>
          </a:p>
          <a:p>
            <a:pPr marL="342900" marR="0" lvl="0" indent="-342900" algn="l" rtl="0">
              <a:spcBef>
                <a:spcPts val="800"/>
              </a:spcBef>
              <a:spcAft>
                <a:spcPts val="0"/>
              </a:spcAft>
              <a:buClr>
                <a:srgbClr val="000000"/>
              </a:buClr>
              <a:buSzPts val="1000"/>
              <a:buFont typeface="Arial"/>
              <a:buAutoNum type="arabicPeriod"/>
            </a:pPr>
            <a:r>
              <a:rPr lang="en-US" sz="1000">
                <a:solidFill>
                  <a:srgbClr val="000000"/>
                </a:solidFill>
                <a:latin typeface="Times New Roman"/>
                <a:ea typeface="Times New Roman"/>
                <a:cs typeface="Times New Roman"/>
                <a:sym typeface="Times New Roman"/>
              </a:rPr>
              <a:t>Ford N. IT Governance UK Blog. 2024 [cited 2024 May 5]. List of Data Breaches and Cyber Attacks in 2023 – 8,214,886,660 records breached. Available from: </a:t>
            </a:r>
            <a:r>
              <a:rPr lang="en-US" sz="1000" u="sng">
                <a:solidFill>
                  <a:schemeClr val="hlink"/>
                </a:solidFill>
                <a:latin typeface="Times New Roman"/>
                <a:ea typeface="Times New Roman"/>
                <a:cs typeface="Times New Roman"/>
                <a:sym typeface="Times New Roman"/>
                <a:hlinkClick r:id="rId12"/>
              </a:rPr>
              <a:t>https://www.itgovernance.co.uk/blog/list-of-data-breaches-and-cyber-attacks-in-2023</a:t>
            </a:r>
            <a:endParaRPr sz="900" u="sng">
              <a:solidFill>
                <a:schemeClr val="dk1"/>
              </a:solidFill>
              <a:latin typeface="Calibri"/>
              <a:ea typeface="Calibri"/>
              <a:cs typeface="Calibri"/>
              <a:sym typeface="Calibri"/>
            </a:endParaRPr>
          </a:p>
          <a:p>
            <a:pPr marL="342900" marR="0" lvl="0" indent="-342900" algn="l" rtl="0">
              <a:spcBef>
                <a:spcPts val="800"/>
              </a:spcBef>
              <a:spcAft>
                <a:spcPts val="0"/>
              </a:spcAft>
              <a:buClr>
                <a:srgbClr val="000000"/>
              </a:buClr>
              <a:buSzPts val="1000"/>
              <a:buFont typeface="Arial"/>
              <a:buAutoNum type="arabicPeriod"/>
            </a:pPr>
            <a:r>
              <a:rPr lang="en-US" sz="1000">
                <a:solidFill>
                  <a:srgbClr val="000000"/>
                </a:solidFill>
                <a:latin typeface="Times New Roman"/>
                <a:ea typeface="Times New Roman"/>
                <a:cs typeface="Times New Roman"/>
                <a:sym typeface="Times New Roman"/>
              </a:rPr>
              <a:t>Ransomware is highest cyber threat in India: Report – India TV [Internet]. [cited 2024 May 5]. Available from: </a:t>
            </a:r>
            <a:r>
              <a:rPr lang="en-US" sz="1000" u="sng">
                <a:solidFill>
                  <a:schemeClr val="hlink"/>
                </a:solidFill>
                <a:latin typeface="Times New Roman"/>
                <a:ea typeface="Times New Roman"/>
                <a:cs typeface="Times New Roman"/>
                <a:sym typeface="Times New Roman"/>
                <a:hlinkClick r:id="rId13"/>
              </a:rPr>
              <a:t>https://www.indiatvnews.com/technology/news/ransomware-is-highest-cyber-threat-in-india-report-2024-03-21-922569</a:t>
            </a:r>
            <a:endParaRPr sz="900" u="sng">
              <a:solidFill>
                <a:schemeClr val="dk1"/>
              </a:solidFill>
              <a:latin typeface="Calibri"/>
              <a:ea typeface="Calibri"/>
              <a:cs typeface="Calibri"/>
              <a:sym typeface="Calibri"/>
            </a:endParaRPr>
          </a:p>
          <a:p>
            <a:pPr marL="342900" marR="0" lvl="0" indent="-342900" algn="l" rtl="0">
              <a:spcBef>
                <a:spcPts val="800"/>
              </a:spcBef>
              <a:spcAft>
                <a:spcPts val="0"/>
              </a:spcAft>
              <a:buClr>
                <a:srgbClr val="000000"/>
              </a:buClr>
              <a:buSzPts val="1000"/>
              <a:buFont typeface="Arial"/>
              <a:buAutoNum type="arabicPeriod"/>
            </a:pPr>
            <a:r>
              <a:rPr lang="en-US" sz="1000">
                <a:solidFill>
                  <a:srgbClr val="000000"/>
                </a:solidFill>
                <a:latin typeface="Times New Roman"/>
                <a:ea typeface="Times New Roman"/>
                <a:cs typeface="Times New Roman"/>
                <a:sym typeface="Times New Roman"/>
              </a:rPr>
              <a:t>The Latest Cyber Crime Statistics (updated May 2024) | AAG IT Support [Internet]. [cited 2024 May 5]. Available from: </a:t>
            </a:r>
            <a:r>
              <a:rPr lang="en-US" sz="1000" u="sng">
                <a:solidFill>
                  <a:schemeClr val="hlink"/>
                </a:solidFill>
                <a:latin typeface="Times New Roman"/>
                <a:ea typeface="Times New Roman"/>
                <a:cs typeface="Times New Roman"/>
                <a:sym typeface="Times New Roman"/>
                <a:hlinkClick r:id="rId14"/>
              </a:rPr>
              <a:t>https://aag-it.com/the-latest-cyber-crime-statistics/</a:t>
            </a:r>
            <a:endParaRPr sz="900">
              <a:solidFill>
                <a:schemeClr val="dk1"/>
              </a:solidFill>
              <a:latin typeface="Calibri"/>
              <a:ea typeface="Calibri"/>
              <a:cs typeface="Calibri"/>
              <a:sym typeface="Calibri"/>
            </a:endParaRPr>
          </a:p>
          <a:p>
            <a:pPr marL="342900" marR="0" lvl="0" indent="-279400" algn="l" rtl="0">
              <a:spcBef>
                <a:spcPts val="800"/>
              </a:spcBef>
              <a:spcAft>
                <a:spcPts val="0"/>
              </a:spcAft>
              <a:buClr>
                <a:schemeClr val="dk1"/>
              </a:buClr>
              <a:buSzPts val="1000"/>
              <a:buFont typeface="Arial"/>
              <a:buNone/>
            </a:pPr>
            <a:endParaRPr sz="1000">
              <a:solidFill>
                <a:schemeClr val="dk1"/>
              </a:solidFill>
              <a:latin typeface="Calibri"/>
              <a:ea typeface="Calibri"/>
              <a:cs typeface="Calibri"/>
              <a:sym typeface="Calibri"/>
            </a:endParaRPr>
          </a:p>
        </p:txBody>
      </p:sp>
      <p:sp>
        <p:nvSpPr>
          <p:cNvPr id="7643" name="Google Shape;7643;p47"/>
          <p:cNvSpPr txBox="1">
            <a:spLocks noGrp="1"/>
          </p:cNvSpPr>
          <p:nvPr>
            <p:ph type="title"/>
          </p:nvPr>
        </p:nvSpPr>
        <p:spPr>
          <a:xfrm>
            <a:off x="1032293" y="562511"/>
            <a:ext cx="7059300" cy="745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4800"/>
              <a:buFont typeface="Times New Roman"/>
              <a:buNone/>
            </a:pPr>
            <a:r>
              <a:rPr lang="en-US" b="1">
                <a:latin typeface="Times New Roman"/>
                <a:ea typeface="Times New Roman"/>
                <a:cs typeface="Times New Roman"/>
                <a:sym typeface="Times New Roman"/>
              </a:rPr>
              <a:t>REFERENCES</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647"/>
        <p:cNvGrpSpPr/>
        <p:nvPr/>
      </p:nvGrpSpPr>
      <p:grpSpPr>
        <a:xfrm>
          <a:off x="0" y="0"/>
          <a:ext cx="0" cy="0"/>
          <a:chOff x="0" y="0"/>
          <a:chExt cx="0" cy="0"/>
        </a:xfrm>
      </p:grpSpPr>
      <p:pic>
        <p:nvPicPr>
          <p:cNvPr id="7648" name="Google Shape;7648;p48" descr="White DNA structure"/>
          <p:cNvPicPr preferRelativeResize="0">
            <a:picLocks noGrp="1"/>
          </p:cNvPicPr>
          <p:nvPr>
            <p:ph type="pic" idx="2"/>
          </p:nvPr>
        </p:nvPicPr>
        <p:blipFill rotWithShape="1">
          <a:blip r:embed="rId3">
            <a:alphaModFix amt="50000"/>
          </a:blip>
          <a:srcRect/>
          <a:stretch/>
        </p:blipFill>
        <p:spPr>
          <a:xfrm>
            <a:off x="0" y="1"/>
            <a:ext cx="12191998" cy="6858000"/>
          </a:xfrm>
          <a:prstGeom prst="rect">
            <a:avLst/>
          </a:prstGeom>
          <a:noFill/>
          <a:ln>
            <a:noFill/>
          </a:ln>
        </p:spPr>
      </p:pic>
      <p:sp>
        <p:nvSpPr>
          <p:cNvPr id="7649" name="Google Shape;7649;p48"/>
          <p:cNvSpPr txBox="1">
            <a:spLocks noGrp="1"/>
          </p:cNvSpPr>
          <p:nvPr>
            <p:ph type="title"/>
          </p:nvPr>
        </p:nvSpPr>
        <p:spPr>
          <a:xfrm>
            <a:off x="1535714" y="1485302"/>
            <a:ext cx="9120600" cy="3887400"/>
          </a:xfrm>
          <a:prstGeom prst="rect">
            <a:avLst/>
          </a:prstGeom>
          <a:solidFill>
            <a:srgbClr val="E9F5FB"/>
          </a:solidFill>
          <a:ln>
            <a:noFill/>
          </a:ln>
        </p:spPr>
        <p:txBody>
          <a:bodyPr spcFirstLastPara="1" wrap="square" lIns="0" tIns="0" rIns="0" bIns="1097275" anchor="b" anchorCtr="0">
            <a:noAutofit/>
          </a:bodyPr>
          <a:lstStyle/>
          <a:p>
            <a:pPr marL="0" lvl="0" indent="0" algn="ctr" rtl="0">
              <a:lnSpc>
                <a:spcPct val="90000"/>
              </a:lnSpc>
              <a:spcBef>
                <a:spcPts val="0"/>
              </a:spcBef>
              <a:spcAft>
                <a:spcPts val="0"/>
              </a:spcAft>
              <a:buClr>
                <a:schemeClr val="dk1"/>
              </a:buClr>
              <a:buSzPts val="4800"/>
              <a:buFont typeface="Times New Roman"/>
              <a:buNone/>
            </a:pPr>
            <a:r>
              <a:rPr lang="en-US" b="1">
                <a:latin typeface="Times New Roman"/>
                <a:ea typeface="Times New Roman"/>
                <a:cs typeface="Times New Roman"/>
                <a:sym typeface="Times New Roman"/>
              </a:rPr>
              <a:t>THANK YOU </a:t>
            </a:r>
            <a:endParaRPr/>
          </a:p>
        </p:txBody>
      </p:sp>
      <p:pic>
        <p:nvPicPr>
          <p:cNvPr id="7650" name="Google Shape;7650;p48" descr="Bacteria cultured in a petri dish for a laboratory or a scientific investigation"/>
          <p:cNvPicPr preferRelativeResize="0">
            <a:picLocks noGrp="1"/>
          </p:cNvPicPr>
          <p:nvPr>
            <p:ph type="pic" idx="3"/>
          </p:nvPr>
        </p:nvPicPr>
        <p:blipFill rotWithShape="1">
          <a:blip r:embed="rId4">
            <a:alphaModFix/>
          </a:blip>
          <a:srcRect/>
          <a:stretch/>
        </p:blipFill>
        <p:spPr>
          <a:xfrm>
            <a:off x="4953000" y="612648"/>
            <a:ext cx="2286000" cy="2286000"/>
          </a:xfrm>
          <a:prstGeom prst="ellipse">
            <a:avLst/>
          </a:prstGeom>
          <a:noFill/>
          <a:ln>
            <a:noFill/>
          </a:ln>
        </p:spPr>
      </p:pic>
      <p:sp>
        <p:nvSpPr>
          <p:cNvPr id="7651" name="Google Shape;7651;p48"/>
          <p:cNvSpPr txBox="1">
            <a:spLocks noGrp="1"/>
          </p:cNvSpPr>
          <p:nvPr>
            <p:ph type="body" idx="1"/>
          </p:nvPr>
        </p:nvSpPr>
        <p:spPr>
          <a:xfrm>
            <a:off x="1572768" y="5751576"/>
            <a:ext cx="9116700" cy="722400"/>
          </a:xfrm>
          <a:prstGeom prst="rect">
            <a:avLst/>
          </a:prstGeom>
          <a:noFill/>
          <a:ln>
            <a:noFill/>
          </a:ln>
        </p:spPr>
        <p:txBody>
          <a:bodyPr spcFirstLastPara="1" wrap="square" lIns="0" tIns="0" rIns="0" bIns="0" anchor="ctr" anchorCtr="0">
            <a:noAutofit/>
          </a:bodyPr>
          <a:lstStyle/>
          <a:p>
            <a:pPr marL="0" lvl="0" indent="0" algn="ctr" rtl="0">
              <a:lnSpc>
                <a:spcPct val="133000"/>
              </a:lnSpc>
              <a:spcBef>
                <a:spcPts val="0"/>
              </a:spcBef>
              <a:spcAft>
                <a:spcPts val="0"/>
              </a:spcAft>
              <a:buClr>
                <a:schemeClr val="dk1"/>
              </a:buClr>
              <a:buSzPts val="2000"/>
              <a:buNone/>
            </a:pPr>
            <a:r>
              <a:rPr lang="en-US"/>
              <a:t>HIMANSHI GOEL</a:t>
            </a:r>
            <a:endParaRPr sz="2000" cap="none"/>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411"/>
        <p:cNvGrpSpPr/>
        <p:nvPr/>
      </p:nvGrpSpPr>
      <p:grpSpPr>
        <a:xfrm>
          <a:off x="0" y="0"/>
          <a:ext cx="0" cy="0"/>
          <a:chOff x="0" y="0"/>
          <a:chExt cx="0" cy="0"/>
        </a:xfrm>
      </p:grpSpPr>
      <p:sp>
        <p:nvSpPr>
          <p:cNvPr id="7412" name="Google Shape;7412;p23"/>
          <p:cNvSpPr txBox="1">
            <a:spLocks noGrp="1"/>
          </p:cNvSpPr>
          <p:nvPr>
            <p:ph type="title"/>
          </p:nvPr>
        </p:nvSpPr>
        <p:spPr>
          <a:xfrm>
            <a:off x="5449824" y="1124712"/>
            <a:ext cx="5760600" cy="5487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4800"/>
              <a:buFont typeface="Times New Roman"/>
              <a:buNone/>
            </a:pPr>
            <a:r>
              <a:rPr lang="en-US" b="1">
                <a:latin typeface="Times New Roman"/>
                <a:ea typeface="Times New Roman"/>
                <a:cs typeface="Times New Roman"/>
                <a:sym typeface="Times New Roman"/>
              </a:rPr>
              <a:t>INTRODUCTION</a:t>
            </a:r>
            <a:endParaRPr/>
          </a:p>
        </p:txBody>
      </p:sp>
      <p:sp>
        <p:nvSpPr>
          <p:cNvPr id="7413" name="Google Shape;7413;p23"/>
          <p:cNvSpPr txBox="1">
            <a:spLocks noGrp="1"/>
          </p:cNvSpPr>
          <p:nvPr>
            <p:ph type="ftr" idx="11"/>
          </p:nvPr>
        </p:nvSpPr>
        <p:spPr>
          <a:xfrm rot="-5400000">
            <a:off x="-242904" y="1451401"/>
            <a:ext cx="1784400" cy="1896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a:t>PRESENTATION TITLE</a:t>
            </a:r>
            <a:endParaRPr/>
          </a:p>
        </p:txBody>
      </p:sp>
      <p:sp>
        <p:nvSpPr>
          <p:cNvPr id="7414" name="Google Shape;7414;p23"/>
          <p:cNvSpPr txBox="1">
            <a:spLocks noGrp="1"/>
          </p:cNvSpPr>
          <p:nvPr>
            <p:ph type="sldNum" idx="12"/>
          </p:nvPr>
        </p:nvSpPr>
        <p:spPr>
          <a:xfrm>
            <a:off x="420624" y="6019801"/>
            <a:ext cx="457200" cy="1842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3</a:t>
            </a:fld>
            <a:endParaRPr/>
          </a:p>
        </p:txBody>
      </p:sp>
      <p:sp>
        <p:nvSpPr>
          <p:cNvPr id="7415" name="Google Shape;7415;p23"/>
          <p:cNvSpPr/>
          <p:nvPr/>
        </p:nvSpPr>
        <p:spPr>
          <a:xfrm>
            <a:off x="5165827" y="2137144"/>
            <a:ext cx="6471600" cy="788100"/>
          </a:xfrm>
          <a:prstGeom prst="roundRect">
            <a:avLst>
              <a:gd name="adj" fmla="val 16667"/>
            </a:avLst>
          </a:prstGeom>
          <a:solidFill>
            <a:srgbClr val="D4EDF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dk1"/>
                </a:solidFill>
                <a:latin typeface="Times New Roman"/>
                <a:ea typeface="Times New Roman"/>
                <a:cs typeface="Times New Roman"/>
                <a:sym typeface="Times New Roman"/>
              </a:rPr>
              <a:t>India has witnessed a significant surge in cyberattacks targeting healthcare institutions in recent years</a:t>
            </a:r>
            <a:endParaRPr sz="1800" b="1">
              <a:solidFill>
                <a:schemeClr val="dk1"/>
              </a:solidFill>
              <a:latin typeface="Times New Roman"/>
              <a:ea typeface="Times New Roman"/>
              <a:cs typeface="Times New Roman"/>
              <a:sym typeface="Times New Roman"/>
            </a:endParaRPr>
          </a:p>
        </p:txBody>
      </p:sp>
      <p:sp>
        <p:nvSpPr>
          <p:cNvPr id="7416" name="Google Shape;7416;p23"/>
          <p:cNvSpPr/>
          <p:nvPr/>
        </p:nvSpPr>
        <p:spPr>
          <a:xfrm>
            <a:off x="5193172" y="2982547"/>
            <a:ext cx="6471600" cy="788100"/>
          </a:xfrm>
          <a:prstGeom prst="roundRect">
            <a:avLst>
              <a:gd name="adj" fmla="val 16667"/>
            </a:avLst>
          </a:prstGeom>
          <a:solidFill>
            <a:srgbClr val="E9F5F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dk1"/>
                </a:solidFill>
                <a:latin typeface="Times New Roman"/>
                <a:ea typeface="Times New Roman"/>
                <a:cs typeface="Times New Roman"/>
                <a:sym typeface="Times New Roman"/>
              </a:rPr>
              <a:t>According to a PhishLabs report, India ranked among the top ten countries targeted by phishing attacks in 2023</a:t>
            </a:r>
            <a:endParaRPr/>
          </a:p>
        </p:txBody>
      </p:sp>
      <p:pic>
        <p:nvPicPr>
          <p:cNvPr id="7417" name="Google Shape;7417;p23"/>
          <p:cNvPicPr preferRelativeResize="0"/>
          <p:nvPr/>
        </p:nvPicPr>
        <p:blipFill rotWithShape="1">
          <a:blip r:embed="rId3">
            <a:alphaModFix/>
          </a:blip>
          <a:srcRect l="29338"/>
          <a:stretch/>
        </p:blipFill>
        <p:spPr>
          <a:xfrm>
            <a:off x="0" y="0"/>
            <a:ext cx="4758812" cy="6858001"/>
          </a:xfrm>
          <a:prstGeom prst="rect">
            <a:avLst/>
          </a:prstGeom>
          <a:noFill/>
          <a:ln>
            <a:noFill/>
          </a:ln>
        </p:spPr>
      </p:pic>
      <p:sp>
        <p:nvSpPr>
          <p:cNvPr id="7418" name="Google Shape;7418;p23"/>
          <p:cNvSpPr/>
          <p:nvPr/>
        </p:nvSpPr>
        <p:spPr>
          <a:xfrm>
            <a:off x="5193172" y="3820747"/>
            <a:ext cx="6471600" cy="788100"/>
          </a:xfrm>
          <a:prstGeom prst="roundRect">
            <a:avLst>
              <a:gd name="adj" fmla="val 16667"/>
            </a:avLst>
          </a:prstGeom>
          <a:solidFill>
            <a:srgbClr val="D4EDF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dk1"/>
                </a:solidFill>
                <a:latin typeface="Times New Roman"/>
                <a:ea typeface="Times New Roman"/>
                <a:cs typeface="Times New Roman"/>
                <a:sym typeface="Times New Roman"/>
              </a:rPr>
              <a:t>CERT-In reported a 13% increase in cyberattacks on the healthcare sector in 2022 compared to 2021.</a:t>
            </a:r>
            <a:endParaRPr/>
          </a:p>
        </p:txBody>
      </p:sp>
      <p:sp>
        <p:nvSpPr>
          <p:cNvPr id="7419" name="Google Shape;7419;p23"/>
          <p:cNvSpPr/>
          <p:nvPr/>
        </p:nvSpPr>
        <p:spPr>
          <a:xfrm>
            <a:off x="5193172" y="4658947"/>
            <a:ext cx="6471600" cy="788100"/>
          </a:xfrm>
          <a:prstGeom prst="roundRect">
            <a:avLst>
              <a:gd name="adj" fmla="val 16667"/>
            </a:avLst>
          </a:prstGeom>
          <a:solidFill>
            <a:srgbClr val="E9F5F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dk1"/>
                </a:solidFill>
                <a:latin typeface="Times New Roman"/>
                <a:ea typeface="Times New Roman"/>
                <a:cs typeface="Times New Roman"/>
                <a:sym typeface="Times New Roman"/>
              </a:rPr>
              <a:t>Cyber attacks on Indian healthcare industry second highest in the world: CloudSEK</a:t>
            </a:r>
            <a:endParaRPr sz="1800" b="1">
              <a:solidFill>
                <a:schemeClr val="dk1"/>
              </a:solidFill>
              <a:latin typeface="Times New Roman"/>
              <a:ea typeface="Times New Roman"/>
              <a:cs typeface="Times New Roman"/>
              <a:sym typeface="Times New Roman"/>
            </a:endParaRPr>
          </a:p>
        </p:txBody>
      </p:sp>
      <p:sp>
        <p:nvSpPr>
          <p:cNvPr id="7420" name="Google Shape;7420;p23"/>
          <p:cNvSpPr/>
          <p:nvPr/>
        </p:nvSpPr>
        <p:spPr>
          <a:xfrm>
            <a:off x="5193172" y="5497147"/>
            <a:ext cx="6471600" cy="788100"/>
          </a:xfrm>
          <a:prstGeom prst="roundRect">
            <a:avLst>
              <a:gd name="adj" fmla="val 16667"/>
            </a:avLst>
          </a:prstGeom>
          <a:solidFill>
            <a:srgbClr val="D4EDF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chemeClr val="dk1"/>
                </a:solidFill>
                <a:latin typeface="Times New Roman"/>
                <a:ea typeface="Times New Roman"/>
                <a:cs typeface="Times New Roman"/>
                <a:sym typeface="Times New Roman"/>
              </a:rPr>
              <a:t>38% global increase in 2022 cyberattacks with healthcare as the most targeted industry in India: Check Point Research</a:t>
            </a:r>
            <a:endParaRPr sz="1800" b="1">
              <a:solidFill>
                <a:schemeClr val="dk1"/>
              </a:solidFill>
              <a:latin typeface="Times New Roman"/>
              <a:ea typeface="Times New Roman"/>
              <a:cs typeface="Times New Roman"/>
              <a:sym typeface="Times New Roman"/>
            </a:endParaRPr>
          </a:p>
        </p:txBody>
      </p:sp>
      <p:sp>
        <p:nvSpPr>
          <p:cNvPr id="7421" name="Google Shape;7421;p23"/>
          <p:cNvSpPr txBox="1"/>
          <p:nvPr/>
        </p:nvSpPr>
        <p:spPr>
          <a:xfrm>
            <a:off x="573024" y="6172201"/>
            <a:ext cx="457200" cy="1842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None/>
            </a:pPr>
            <a:fld id="{00000000-1234-1234-1234-123412341234}" type="slidenum">
              <a:rPr lang="en-US" sz="1200" cap="none">
                <a:solidFill>
                  <a:schemeClr val="lt1"/>
                </a:solidFill>
                <a:latin typeface="Arial"/>
                <a:ea typeface="Arial"/>
                <a:cs typeface="Arial"/>
                <a:sym typeface="Arial"/>
              </a:rPr>
              <a:t>3</a:t>
            </a:fld>
            <a:endParaRPr sz="1200" cap="none">
              <a:solidFill>
                <a:schemeClr val="lt1"/>
              </a:solidFill>
              <a:latin typeface="Arial"/>
              <a:ea typeface="Arial"/>
              <a:cs typeface="Arial"/>
              <a:sym typeface="Arial"/>
            </a:endParaRPr>
          </a:p>
        </p:txBody>
      </p:sp>
      <p:pic>
        <p:nvPicPr>
          <p:cNvPr id="7422" name="Google Shape;7422;p23"/>
          <p:cNvPicPr preferRelativeResize="0"/>
          <p:nvPr/>
        </p:nvPicPr>
        <p:blipFill rotWithShape="1">
          <a:blip r:embed="rId4">
            <a:alphaModFix/>
          </a:blip>
          <a:srcRect/>
          <a:stretch/>
        </p:blipFill>
        <p:spPr>
          <a:xfrm>
            <a:off x="71938" y="48637"/>
            <a:ext cx="1798304" cy="84646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426"/>
        <p:cNvGrpSpPr/>
        <p:nvPr/>
      </p:nvGrpSpPr>
      <p:grpSpPr>
        <a:xfrm>
          <a:off x="0" y="0"/>
          <a:ext cx="0" cy="0"/>
          <a:chOff x="0" y="0"/>
          <a:chExt cx="0" cy="0"/>
        </a:xfrm>
      </p:grpSpPr>
      <p:sp>
        <p:nvSpPr>
          <p:cNvPr id="7427" name="Google Shape;7427;p24"/>
          <p:cNvSpPr txBox="1">
            <a:spLocks noGrp="1"/>
          </p:cNvSpPr>
          <p:nvPr>
            <p:ph type="title"/>
          </p:nvPr>
        </p:nvSpPr>
        <p:spPr>
          <a:xfrm>
            <a:off x="5449824" y="795097"/>
            <a:ext cx="5760600" cy="5487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4800"/>
              <a:buFont typeface="Times New Roman"/>
              <a:buNone/>
            </a:pPr>
            <a:r>
              <a:rPr lang="en-US" b="1">
                <a:latin typeface="Times New Roman"/>
                <a:ea typeface="Times New Roman"/>
                <a:cs typeface="Times New Roman"/>
                <a:sym typeface="Times New Roman"/>
              </a:rPr>
              <a:t>INTRODUCTION</a:t>
            </a:r>
            <a:endParaRPr/>
          </a:p>
        </p:txBody>
      </p:sp>
      <p:sp>
        <p:nvSpPr>
          <p:cNvPr id="7428" name="Google Shape;7428;p24"/>
          <p:cNvSpPr txBox="1">
            <a:spLocks noGrp="1"/>
          </p:cNvSpPr>
          <p:nvPr>
            <p:ph type="sldNum" idx="12"/>
          </p:nvPr>
        </p:nvSpPr>
        <p:spPr>
          <a:xfrm>
            <a:off x="420624" y="6019801"/>
            <a:ext cx="457200" cy="1842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4</a:t>
            </a:fld>
            <a:endParaRPr/>
          </a:p>
        </p:txBody>
      </p:sp>
      <p:sp>
        <p:nvSpPr>
          <p:cNvPr id="7429" name="Google Shape;7429;p24"/>
          <p:cNvSpPr txBox="1">
            <a:spLocks noGrp="1"/>
          </p:cNvSpPr>
          <p:nvPr>
            <p:ph type="body" idx="1"/>
          </p:nvPr>
        </p:nvSpPr>
        <p:spPr>
          <a:xfrm>
            <a:off x="4986669" y="1613010"/>
            <a:ext cx="7028100" cy="3319200"/>
          </a:xfrm>
          <a:prstGeom prst="rect">
            <a:avLst/>
          </a:prstGeom>
          <a:noFill/>
          <a:ln>
            <a:noFill/>
          </a:ln>
        </p:spPr>
        <p:txBody>
          <a:bodyPr spcFirstLastPara="1" wrap="square" lIns="0" tIns="0" rIns="0" bIns="0" anchor="t" anchorCtr="0">
            <a:noAutofit/>
          </a:bodyPr>
          <a:lstStyle/>
          <a:p>
            <a:pPr marL="0" lvl="0" indent="0" algn="l" rtl="0">
              <a:lnSpc>
                <a:spcPct val="150000"/>
              </a:lnSpc>
              <a:spcBef>
                <a:spcPts val="0"/>
              </a:spcBef>
              <a:spcAft>
                <a:spcPts val="0"/>
              </a:spcAft>
              <a:buClr>
                <a:schemeClr val="dk1"/>
              </a:buClr>
              <a:buSzPts val="1800"/>
              <a:buNone/>
            </a:pPr>
            <a:r>
              <a:rPr lang="en-US" sz="1800">
                <a:latin typeface="Times New Roman"/>
                <a:ea typeface="Times New Roman"/>
                <a:cs typeface="Times New Roman"/>
                <a:sym typeface="Times New Roman"/>
              </a:rPr>
              <a:t>At a time when digital technology dominates, the union of cyber security risks and health care system vulnerabilities has become a major global concern. Cyber-attacks have been affecting healthcare centers across the continents, from hacking into databases to highly organized ransom ware infiltration attempts, revealing weaknesses within virtual systems and corrupting patients’ confidential information. In this light, India’s healthcare industry becomes a center stage in grappling with surging cyber menaces that undermine not just privacy of medical records but also essential health services. </a:t>
            </a:r>
            <a:r>
              <a:rPr lang="en-US" sz="1800" b="1">
                <a:latin typeface="Times New Roman"/>
                <a:ea typeface="Times New Roman"/>
                <a:cs typeface="Times New Roman"/>
                <a:sym typeface="Times New Roman"/>
              </a:rPr>
              <a:t>Stepped up adoption of electronic health records (EHRs), telemedicine platforms and networked medical devices has increased the vulnerability of the Indian healthcare system against cyber threats necessitating robust data security measures.</a:t>
            </a:r>
            <a:endParaRPr/>
          </a:p>
        </p:txBody>
      </p:sp>
      <p:pic>
        <p:nvPicPr>
          <p:cNvPr id="7430" name="Google Shape;7430;p24"/>
          <p:cNvPicPr preferRelativeResize="0"/>
          <p:nvPr/>
        </p:nvPicPr>
        <p:blipFill rotWithShape="1">
          <a:blip r:embed="rId3">
            <a:alphaModFix/>
          </a:blip>
          <a:srcRect l="27935" r="26640" b="28453"/>
          <a:stretch/>
        </p:blipFill>
        <p:spPr>
          <a:xfrm>
            <a:off x="727579" y="1397410"/>
            <a:ext cx="4149300" cy="4089000"/>
          </a:xfrm>
          <a:prstGeom prst="ellipse">
            <a:avLst/>
          </a:prstGeom>
          <a:noFill/>
          <a:ln>
            <a:noFill/>
          </a:ln>
        </p:spPr>
      </p:pic>
      <p:pic>
        <p:nvPicPr>
          <p:cNvPr id="7431" name="Google Shape;7431;p24"/>
          <p:cNvPicPr preferRelativeResize="0"/>
          <p:nvPr/>
        </p:nvPicPr>
        <p:blipFill rotWithShape="1">
          <a:blip r:embed="rId4">
            <a:alphaModFix/>
          </a:blip>
          <a:srcRect/>
          <a:stretch/>
        </p:blipFill>
        <p:spPr>
          <a:xfrm>
            <a:off x="125103" y="69902"/>
            <a:ext cx="1798304" cy="84646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435"/>
        <p:cNvGrpSpPr/>
        <p:nvPr/>
      </p:nvGrpSpPr>
      <p:grpSpPr>
        <a:xfrm>
          <a:off x="0" y="0"/>
          <a:ext cx="0" cy="0"/>
          <a:chOff x="0" y="0"/>
          <a:chExt cx="0" cy="0"/>
        </a:xfrm>
      </p:grpSpPr>
      <p:sp>
        <p:nvSpPr>
          <p:cNvPr id="7436" name="Google Shape;7436;p25"/>
          <p:cNvSpPr txBox="1">
            <a:spLocks noGrp="1"/>
          </p:cNvSpPr>
          <p:nvPr>
            <p:ph type="title"/>
          </p:nvPr>
        </p:nvSpPr>
        <p:spPr>
          <a:xfrm>
            <a:off x="1093378" y="416724"/>
            <a:ext cx="10058400" cy="9144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4800"/>
              <a:buFont typeface="Times New Roman"/>
              <a:buNone/>
            </a:pPr>
            <a:r>
              <a:rPr lang="en-US" b="1">
                <a:latin typeface="Times New Roman"/>
                <a:ea typeface="Times New Roman"/>
                <a:cs typeface="Times New Roman"/>
                <a:sym typeface="Times New Roman"/>
              </a:rPr>
              <a:t>TYPES OF CYBER ATTACKS</a:t>
            </a:r>
            <a:endParaRPr/>
          </a:p>
        </p:txBody>
      </p:sp>
      <p:sp>
        <p:nvSpPr>
          <p:cNvPr id="7437" name="Google Shape;7437;p25"/>
          <p:cNvSpPr txBox="1">
            <a:spLocks noGrp="1"/>
          </p:cNvSpPr>
          <p:nvPr>
            <p:ph type="sldNum" idx="12"/>
          </p:nvPr>
        </p:nvSpPr>
        <p:spPr>
          <a:xfrm>
            <a:off x="420624" y="6019801"/>
            <a:ext cx="457200" cy="1842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5</a:t>
            </a:fld>
            <a:endParaRPr/>
          </a:p>
        </p:txBody>
      </p:sp>
      <p:graphicFrame>
        <p:nvGraphicFramePr>
          <p:cNvPr id="7438" name="Google Shape;7438;p25"/>
          <p:cNvGraphicFramePr/>
          <p:nvPr/>
        </p:nvGraphicFramePr>
        <p:xfrm>
          <a:off x="1120877" y="1127941"/>
          <a:ext cx="3000000" cy="3000000"/>
        </p:xfrm>
        <a:graphic>
          <a:graphicData uri="http://schemas.openxmlformats.org/drawingml/2006/table">
            <a:tbl>
              <a:tblPr>
                <a:noFill/>
                <a:tableStyleId>{9D7BCCF4-9231-449F-A70C-5DE4B801614E}</a:tableStyleId>
              </a:tblPr>
              <a:tblGrid>
                <a:gridCol w="930275">
                  <a:extLst>
                    <a:ext uri="{9D8B030D-6E8A-4147-A177-3AD203B41FA5}">
                      <a16:colId xmlns:a16="http://schemas.microsoft.com/office/drawing/2014/main" val="20000"/>
                    </a:ext>
                  </a:extLst>
                </a:gridCol>
                <a:gridCol w="2828000">
                  <a:extLst>
                    <a:ext uri="{9D8B030D-6E8A-4147-A177-3AD203B41FA5}">
                      <a16:colId xmlns:a16="http://schemas.microsoft.com/office/drawing/2014/main" val="20001"/>
                    </a:ext>
                  </a:extLst>
                </a:gridCol>
                <a:gridCol w="3358250">
                  <a:extLst>
                    <a:ext uri="{9D8B030D-6E8A-4147-A177-3AD203B41FA5}">
                      <a16:colId xmlns:a16="http://schemas.microsoft.com/office/drawing/2014/main" val="20002"/>
                    </a:ext>
                  </a:extLst>
                </a:gridCol>
                <a:gridCol w="3116400">
                  <a:extLst>
                    <a:ext uri="{9D8B030D-6E8A-4147-A177-3AD203B41FA5}">
                      <a16:colId xmlns:a16="http://schemas.microsoft.com/office/drawing/2014/main" val="20003"/>
                    </a:ext>
                  </a:extLst>
                </a:gridCol>
              </a:tblGrid>
              <a:tr h="184550">
                <a:tc>
                  <a:txBody>
                    <a:bodyPr/>
                    <a:lstStyle/>
                    <a:p>
                      <a:pPr marL="0" marR="0" lvl="0" indent="0" algn="ctr" rtl="0">
                        <a:spcBef>
                          <a:spcPts val="0"/>
                        </a:spcBef>
                        <a:spcAft>
                          <a:spcPts val="0"/>
                        </a:spcAft>
                        <a:buNone/>
                      </a:pPr>
                      <a:r>
                        <a:rPr lang="en-US" sz="1200" b="1" u="none" strike="noStrike" cap="none">
                          <a:latin typeface="Times New Roman"/>
                          <a:ea typeface="Times New Roman"/>
                          <a:cs typeface="Times New Roman"/>
                          <a:sym typeface="Times New Roman"/>
                        </a:rPr>
                        <a:t>Type of Attack</a:t>
                      </a:r>
                      <a:endParaRPr/>
                    </a:p>
                  </a:txBody>
                  <a:tcPr marL="7275" marR="7275" marT="4850" marB="48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FE2F3"/>
                    </a:solidFill>
                  </a:tcPr>
                </a:tc>
                <a:tc>
                  <a:txBody>
                    <a:bodyPr/>
                    <a:lstStyle/>
                    <a:p>
                      <a:pPr marL="0" marR="0" lvl="0" indent="0" algn="ctr" rtl="0">
                        <a:spcBef>
                          <a:spcPts val="0"/>
                        </a:spcBef>
                        <a:spcAft>
                          <a:spcPts val="0"/>
                        </a:spcAft>
                        <a:buNone/>
                      </a:pPr>
                      <a:r>
                        <a:rPr lang="en-US" sz="1200" b="1" u="none" strike="noStrike" cap="none">
                          <a:latin typeface="Times New Roman"/>
                          <a:ea typeface="Times New Roman"/>
                          <a:cs typeface="Times New Roman"/>
                          <a:sym typeface="Times New Roman"/>
                        </a:rPr>
                        <a:t>Description</a:t>
                      </a:r>
                      <a:endParaRPr/>
                    </a:p>
                  </a:txBody>
                  <a:tcPr marL="7275" marR="7275" marT="4850" marB="48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FE2F3"/>
                    </a:solidFill>
                  </a:tcPr>
                </a:tc>
                <a:tc>
                  <a:txBody>
                    <a:bodyPr/>
                    <a:lstStyle/>
                    <a:p>
                      <a:pPr marL="0" marR="0" lvl="0" indent="0" algn="ctr" rtl="0">
                        <a:spcBef>
                          <a:spcPts val="0"/>
                        </a:spcBef>
                        <a:spcAft>
                          <a:spcPts val="0"/>
                        </a:spcAft>
                        <a:buNone/>
                      </a:pPr>
                      <a:r>
                        <a:rPr lang="en-US" sz="1200" b="1" u="none" strike="noStrike" cap="none">
                          <a:latin typeface="Times New Roman"/>
                          <a:ea typeface="Times New Roman"/>
                          <a:cs typeface="Times New Roman"/>
                          <a:sym typeface="Times New Roman"/>
                        </a:rPr>
                        <a:t>Example (real life)</a:t>
                      </a:r>
                      <a:endParaRPr/>
                    </a:p>
                  </a:txBody>
                  <a:tcPr marL="7275" marR="7275" marT="4850" marB="48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FE2F3"/>
                    </a:solidFill>
                  </a:tcPr>
                </a:tc>
                <a:tc>
                  <a:txBody>
                    <a:bodyPr/>
                    <a:lstStyle/>
                    <a:p>
                      <a:pPr marL="0" marR="0" lvl="0" indent="0" algn="ctr" rtl="0">
                        <a:spcBef>
                          <a:spcPts val="0"/>
                        </a:spcBef>
                        <a:spcAft>
                          <a:spcPts val="0"/>
                        </a:spcAft>
                        <a:buNone/>
                      </a:pPr>
                      <a:r>
                        <a:rPr lang="en-US" sz="1200" b="1" u="none" strike="noStrike" cap="none">
                          <a:latin typeface="Times New Roman"/>
                          <a:ea typeface="Times New Roman"/>
                          <a:cs typeface="Times New Roman"/>
                          <a:sym typeface="Times New Roman"/>
                        </a:rPr>
                        <a:t>Link</a:t>
                      </a:r>
                      <a:endParaRPr/>
                    </a:p>
                  </a:txBody>
                  <a:tcPr marL="7275" marR="7275" marT="4850" marB="48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FE2F3"/>
                    </a:solidFill>
                  </a:tcPr>
                </a:tc>
                <a:extLst>
                  <a:ext uri="{0D108BD9-81ED-4DB2-BD59-A6C34878D82A}">
                    <a16:rowId xmlns:a16="http://schemas.microsoft.com/office/drawing/2014/main" val="10000"/>
                  </a:ext>
                </a:extLst>
              </a:tr>
              <a:tr h="796450">
                <a:tc>
                  <a:txBody>
                    <a:bodyPr/>
                    <a:lstStyle/>
                    <a:p>
                      <a:pPr marL="0" marR="0" lvl="0" indent="0" algn="ctr" rtl="0">
                        <a:spcBef>
                          <a:spcPts val="0"/>
                        </a:spcBef>
                        <a:spcAft>
                          <a:spcPts val="0"/>
                        </a:spcAft>
                        <a:buNone/>
                      </a:pPr>
                      <a:r>
                        <a:rPr lang="en-US" sz="1200" b="1" u="none" strike="noStrike" cap="none">
                          <a:latin typeface="Times New Roman"/>
                          <a:ea typeface="Times New Roman"/>
                          <a:cs typeface="Times New Roman"/>
                          <a:sym typeface="Times New Roman"/>
                        </a:rPr>
                        <a:t>Data Breaches</a:t>
                      </a:r>
                      <a:endParaRPr/>
                    </a:p>
                  </a:txBody>
                  <a:tcPr marL="7275" marR="7275" marT="4850" marB="48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u="none" strike="noStrike" cap="none">
                          <a:latin typeface="Times New Roman"/>
                          <a:ea typeface="Times New Roman"/>
                          <a:cs typeface="Times New Roman"/>
                          <a:sym typeface="Times New Roman"/>
                        </a:rPr>
                        <a:t>Unauthorized access compromises sensitive information, such as personal or financial data, through exploitation of vulnerabilities in systems or networks, leading to potential misuse or exposure.</a:t>
                      </a:r>
                      <a:endParaRPr/>
                    </a:p>
                  </a:txBody>
                  <a:tcPr marL="7275" marR="7275" marT="4850" marB="48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u="none" strike="noStrike" cap="none">
                          <a:latin typeface="Times New Roman"/>
                          <a:ea typeface="Times New Roman"/>
                          <a:cs typeface="Times New Roman"/>
                          <a:sym typeface="Times New Roman"/>
                        </a:rPr>
                        <a:t>On October 31, 2023, in a massive data breach, information of over 81.5 crore Indians with the ICMR were sold on the dark web.</a:t>
                      </a:r>
                      <a:endParaRPr/>
                    </a:p>
                  </a:txBody>
                  <a:tcPr marL="7275" marR="7275" marT="4850" marB="48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u="sng" strike="noStrike" cap="none">
                          <a:solidFill>
                            <a:schemeClr val="hlink"/>
                          </a:solidFill>
                          <a:latin typeface="Times New Roman"/>
                          <a:ea typeface="Times New Roman"/>
                          <a:cs typeface="Times New Roman"/>
                          <a:sym typeface="Times New Roman"/>
                          <a:hlinkClick r:id="rId3"/>
                        </a:rPr>
                        <a:t>https://www.financialexpress.com/healthcare/news-healthcare/questions-abound-but-icmr-still-silent-on-the-data-leak/3293107/</a:t>
                      </a:r>
                      <a:endParaRPr sz="1200" u="sng" strike="noStrike" cap="none">
                        <a:solidFill>
                          <a:srgbClr val="1155CC"/>
                        </a:solidFill>
                        <a:latin typeface="Times New Roman"/>
                        <a:ea typeface="Times New Roman"/>
                        <a:cs typeface="Times New Roman"/>
                        <a:sym typeface="Times New Roman"/>
                      </a:endParaRPr>
                    </a:p>
                  </a:txBody>
                  <a:tcPr marL="7275" marR="7275" marT="4850" marB="48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534200">
                <a:tc>
                  <a:txBody>
                    <a:bodyPr/>
                    <a:lstStyle/>
                    <a:p>
                      <a:pPr marL="0" marR="0" lvl="0" indent="0" algn="ctr" rtl="0">
                        <a:spcBef>
                          <a:spcPts val="0"/>
                        </a:spcBef>
                        <a:spcAft>
                          <a:spcPts val="0"/>
                        </a:spcAft>
                        <a:buNone/>
                      </a:pPr>
                      <a:r>
                        <a:rPr lang="en-US" sz="1200" b="1" u="none" strike="noStrike" cap="none">
                          <a:latin typeface="Times New Roman"/>
                          <a:ea typeface="Times New Roman"/>
                          <a:cs typeface="Times New Roman"/>
                          <a:sym typeface="Times New Roman"/>
                        </a:rPr>
                        <a:t>Malware Attacks</a:t>
                      </a:r>
                      <a:endParaRPr/>
                    </a:p>
                  </a:txBody>
                  <a:tcPr marL="7275" marR="7275" marT="4850" marB="48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u="none" strike="noStrike" cap="none">
                          <a:latin typeface="Times New Roman"/>
                          <a:ea typeface="Times New Roman"/>
                          <a:cs typeface="Times New Roman"/>
                          <a:sym typeface="Times New Roman"/>
                        </a:rPr>
                        <a:t>Malicious software infiltrates systems to disrupt, damage, or gain unauthorized access to data, often through viruses, worms, or trojans.</a:t>
                      </a:r>
                      <a:endParaRPr/>
                    </a:p>
                  </a:txBody>
                  <a:tcPr marL="7275" marR="7275" marT="4850" marB="48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u="none" strike="noStrike" cap="none">
                          <a:latin typeface="Times New Roman"/>
                          <a:ea typeface="Times New Roman"/>
                          <a:cs typeface="Times New Roman"/>
                          <a:sym typeface="Times New Roman"/>
                        </a:rPr>
                        <a:t>In August 2018, a malware attack on the Apollo Hospitals Group impacted patient data and caused disruptions to the group’s services.</a:t>
                      </a:r>
                      <a:endParaRPr/>
                    </a:p>
                  </a:txBody>
                  <a:tcPr marL="7275" marR="7275" marT="4850" marB="48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u="sng" strike="noStrike" cap="none">
                          <a:solidFill>
                            <a:schemeClr val="hlink"/>
                          </a:solidFill>
                          <a:latin typeface="Times New Roman"/>
                          <a:ea typeface="Times New Roman"/>
                          <a:cs typeface="Times New Roman"/>
                          <a:sym typeface="Times New Roman"/>
                          <a:hlinkClick r:id="rId4"/>
                        </a:rPr>
                        <a:t>https://icssindia.in/blog/healthcare-sector-is-the-biggest-target-for-cyber-attacks/</a:t>
                      </a:r>
                      <a:endParaRPr sz="1200" u="sng" strike="noStrike" cap="none">
                        <a:solidFill>
                          <a:srgbClr val="1155CC"/>
                        </a:solidFill>
                        <a:latin typeface="Times New Roman"/>
                        <a:ea typeface="Times New Roman"/>
                        <a:cs typeface="Times New Roman"/>
                        <a:sym typeface="Times New Roman"/>
                      </a:endParaRPr>
                    </a:p>
                  </a:txBody>
                  <a:tcPr marL="7275" marR="7275" marT="4850" marB="48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534200">
                <a:tc>
                  <a:txBody>
                    <a:bodyPr/>
                    <a:lstStyle/>
                    <a:p>
                      <a:pPr marL="0" marR="0" lvl="0" indent="0" algn="ctr" rtl="0">
                        <a:spcBef>
                          <a:spcPts val="0"/>
                        </a:spcBef>
                        <a:spcAft>
                          <a:spcPts val="0"/>
                        </a:spcAft>
                        <a:buNone/>
                      </a:pPr>
                      <a:r>
                        <a:rPr lang="en-US" sz="1200" b="1" u="none" strike="noStrike" cap="none">
                          <a:latin typeface="Times New Roman"/>
                          <a:ea typeface="Times New Roman"/>
                          <a:cs typeface="Times New Roman"/>
                          <a:sym typeface="Times New Roman"/>
                        </a:rPr>
                        <a:t>Phishing Attacks</a:t>
                      </a:r>
                      <a:endParaRPr/>
                    </a:p>
                  </a:txBody>
                  <a:tcPr marL="7275" marR="7275" marT="4850" marB="48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u="none" strike="noStrike" cap="none">
                          <a:latin typeface="Times New Roman"/>
                          <a:ea typeface="Times New Roman"/>
                          <a:cs typeface="Times New Roman"/>
                          <a:sym typeface="Times New Roman"/>
                        </a:rPr>
                        <a:t>Deceptive emails or messages trick users into revealing sensitive information or installing malware by posing as trustworthy entities.</a:t>
                      </a:r>
                      <a:endParaRPr/>
                    </a:p>
                  </a:txBody>
                  <a:tcPr marL="7275" marR="7275" marT="4850" marB="48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u="none" strike="noStrike" cap="none">
                          <a:latin typeface="Times New Roman"/>
                          <a:ea typeface="Times New Roman"/>
                          <a:cs typeface="Times New Roman"/>
                          <a:sym typeface="Times New Roman"/>
                        </a:rPr>
                        <a:t>In February 2019, the Indian Health Ministry reported that several government health organizations had been targeted by phishing emails.</a:t>
                      </a:r>
                      <a:endParaRPr/>
                    </a:p>
                  </a:txBody>
                  <a:tcPr marL="7275" marR="7275" marT="4850" marB="48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u="sng" strike="noStrike" cap="none">
                          <a:solidFill>
                            <a:schemeClr val="hlink"/>
                          </a:solidFill>
                          <a:latin typeface="Times New Roman"/>
                          <a:ea typeface="Times New Roman"/>
                          <a:cs typeface="Times New Roman"/>
                          <a:sym typeface="Times New Roman"/>
                          <a:hlinkClick r:id="rId4"/>
                        </a:rPr>
                        <a:t>https://icssindia.in/blog/healthcare-sector-is-the-biggest-target-for-cyber-attacks/</a:t>
                      </a:r>
                      <a:endParaRPr sz="1200" u="sng" strike="noStrike" cap="none">
                        <a:solidFill>
                          <a:srgbClr val="1155CC"/>
                        </a:solidFill>
                        <a:latin typeface="Times New Roman"/>
                        <a:ea typeface="Times New Roman"/>
                        <a:cs typeface="Times New Roman"/>
                        <a:sym typeface="Times New Roman"/>
                      </a:endParaRPr>
                    </a:p>
                  </a:txBody>
                  <a:tcPr marL="7275" marR="7275" marT="4850" marB="48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621625">
                <a:tc>
                  <a:txBody>
                    <a:bodyPr/>
                    <a:lstStyle/>
                    <a:p>
                      <a:pPr marL="0" marR="0" lvl="0" indent="0" algn="ctr" rtl="0">
                        <a:spcBef>
                          <a:spcPts val="0"/>
                        </a:spcBef>
                        <a:spcAft>
                          <a:spcPts val="0"/>
                        </a:spcAft>
                        <a:buNone/>
                      </a:pPr>
                      <a:r>
                        <a:rPr lang="en-US" sz="1200" b="1" u="none" strike="noStrike" cap="none">
                          <a:latin typeface="Times New Roman"/>
                          <a:ea typeface="Times New Roman"/>
                          <a:cs typeface="Times New Roman"/>
                          <a:sym typeface="Times New Roman"/>
                        </a:rPr>
                        <a:t>Distributed Denial-of-Service (DDoS) Attacks</a:t>
                      </a:r>
                      <a:endParaRPr/>
                    </a:p>
                  </a:txBody>
                  <a:tcPr marL="7275" marR="7275" marT="4850" marB="48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u="none" strike="noStrike" cap="none">
                          <a:latin typeface="Times New Roman"/>
                          <a:ea typeface="Times New Roman"/>
                          <a:cs typeface="Times New Roman"/>
                          <a:sym typeface="Times New Roman"/>
                        </a:rPr>
                        <a:t>Distributed Denial of Service floods a network or server with traffic, rendering it inaccessible to legitimate users by overwhelming its capacity.</a:t>
                      </a:r>
                      <a:endParaRPr/>
                    </a:p>
                  </a:txBody>
                  <a:tcPr marL="7275" marR="7275" marT="4850" marB="48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u="none" strike="noStrike" cap="none">
                          <a:latin typeface="Times New Roman"/>
                          <a:ea typeface="Times New Roman"/>
                          <a:cs typeface="Times New Roman"/>
                          <a:sym typeface="Times New Roman"/>
                        </a:rPr>
                        <a:t>In December 2018, a DDoS attack on the Medical Council of India (MCI) caused disruption to the MCI’s services.</a:t>
                      </a:r>
                      <a:endParaRPr/>
                    </a:p>
                  </a:txBody>
                  <a:tcPr marL="7275" marR="7275" marT="4850" marB="48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u="sng" strike="noStrike" cap="none">
                          <a:solidFill>
                            <a:schemeClr val="hlink"/>
                          </a:solidFill>
                          <a:latin typeface="Times New Roman"/>
                          <a:ea typeface="Times New Roman"/>
                          <a:cs typeface="Times New Roman"/>
                          <a:sym typeface="Times New Roman"/>
                          <a:hlinkClick r:id="rId4"/>
                        </a:rPr>
                        <a:t>https://icssindia.in/blog/healthcare-sector-is-the-biggest-target-for-cyber-attacks/</a:t>
                      </a:r>
                      <a:endParaRPr sz="1200" u="sng" strike="noStrike" cap="none">
                        <a:solidFill>
                          <a:srgbClr val="1155CC"/>
                        </a:solidFill>
                        <a:latin typeface="Times New Roman"/>
                        <a:ea typeface="Times New Roman"/>
                        <a:cs typeface="Times New Roman"/>
                        <a:sym typeface="Times New Roman"/>
                      </a:endParaRPr>
                    </a:p>
                  </a:txBody>
                  <a:tcPr marL="7275" marR="7275" marT="4850" marB="48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r h="709025">
                <a:tc>
                  <a:txBody>
                    <a:bodyPr/>
                    <a:lstStyle/>
                    <a:p>
                      <a:pPr marL="0" marR="0" lvl="0" indent="0" algn="ctr" rtl="0">
                        <a:spcBef>
                          <a:spcPts val="0"/>
                        </a:spcBef>
                        <a:spcAft>
                          <a:spcPts val="0"/>
                        </a:spcAft>
                        <a:buNone/>
                      </a:pPr>
                      <a:r>
                        <a:rPr lang="en-US" sz="1200" b="1" u="none" strike="noStrike" cap="none">
                          <a:latin typeface="Times New Roman"/>
                          <a:ea typeface="Times New Roman"/>
                          <a:cs typeface="Times New Roman"/>
                          <a:sym typeface="Times New Roman"/>
                        </a:rPr>
                        <a:t>Ransomware Attacks</a:t>
                      </a:r>
                      <a:endParaRPr/>
                    </a:p>
                  </a:txBody>
                  <a:tcPr marL="7275" marR="7275" marT="4850" marB="48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u="none" strike="noStrike" cap="none">
                          <a:latin typeface="Times New Roman"/>
                          <a:ea typeface="Times New Roman"/>
                          <a:cs typeface="Times New Roman"/>
                          <a:sym typeface="Times New Roman"/>
                        </a:rPr>
                        <a:t>Malicious software encrypts files or systems, demanding payment for decryption, often exploiting vulnerabilities or social engineering to infiltrate and hold data hostage for financial gain.</a:t>
                      </a:r>
                      <a:endParaRPr/>
                    </a:p>
                  </a:txBody>
                  <a:tcPr marL="7275" marR="7275" marT="4850" marB="48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u="none" strike="noStrike" cap="none">
                          <a:latin typeface="Times New Roman"/>
                          <a:ea typeface="Times New Roman"/>
                          <a:cs typeface="Times New Roman"/>
                          <a:sym typeface="Times New Roman"/>
                        </a:rPr>
                        <a:t>Five servers of the All India Institute of Medical Sciences (AIIMS) had been hacked by ransomware. An estimated 1.3 terabytes of data was encrypted. The hackers had made it impossible for AIIMS to access its own data.</a:t>
                      </a:r>
                      <a:endParaRPr/>
                    </a:p>
                  </a:txBody>
                  <a:tcPr marL="7275" marR="7275" marT="4850" marB="48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u="sng" strike="noStrike" cap="none">
                          <a:solidFill>
                            <a:schemeClr val="hlink"/>
                          </a:solidFill>
                          <a:latin typeface="Times New Roman"/>
                          <a:ea typeface="Times New Roman"/>
                          <a:cs typeface="Times New Roman"/>
                          <a:sym typeface="Times New Roman"/>
                          <a:hlinkClick r:id="rId5"/>
                        </a:rPr>
                        <a:t>https://thewire.in/government/aiims-servers-cyberattack-ransomware-rajya-sabha</a:t>
                      </a:r>
                      <a:endParaRPr sz="1200" u="sng" strike="noStrike" cap="none">
                        <a:solidFill>
                          <a:srgbClr val="1155CC"/>
                        </a:solidFill>
                        <a:latin typeface="Times New Roman"/>
                        <a:ea typeface="Times New Roman"/>
                        <a:cs typeface="Times New Roman"/>
                        <a:sym typeface="Times New Roman"/>
                      </a:endParaRPr>
                    </a:p>
                  </a:txBody>
                  <a:tcPr marL="7275" marR="7275" marT="4850" marB="48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5"/>
                  </a:ext>
                </a:extLst>
              </a:tr>
              <a:tr h="971275">
                <a:tc>
                  <a:txBody>
                    <a:bodyPr/>
                    <a:lstStyle/>
                    <a:p>
                      <a:pPr marL="0" marR="0" lvl="0" indent="0" algn="ctr" rtl="0">
                        <a:spcBef>
                          <a:spcPts val="0"/>
                        </a:spcBef>
                        <a:spcAft>
                          <a:spcPts val="0"/>
                        </a:spcAft>
                        <a:buNone/>
                      </a:pPr>
                      <a:r>
                        <a:rPr lang="en-US" sz="1200" b="1" u="none" strike="noStrike" cap="none">
                          <a:latin typeface="Times New Roman"/>
                          <a:ea typeface="Times New Roman"/>
                          <a:cs typeface="Times New Roman"/>
                          <a:sym typeface="Times New Roman"/>
                        </a:rPr>
                        <a:t>Insider Attacks</a:t>
                      </a:r>
                      <a:endParaRPr/>
                    </a:p>
                  </a:txBody>
                  <a:tcPr marL="7275" marR="7275" marT="4850" marB="48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u="none" strike="noStrike" cap="none">
                          <a:latin typeface="Times New Roman"/>
                          <a:ea typeface="Times New Roman"/>
                          <a:cs typeface="Times New Roman"/>
                          <a:sym typeface="Times New Roman"/>
                        </a:rPr>
                        <a:t>Trusted individuals exploit their access privileges to sabotage, steal, or manipulate data or systems, posing significant threats due to their intimate knowledge of organizational infrastructure and potential for undetected activity.</a:t>
                      </a:r>
                      <a:endParaRPr/>
                    </a:p>
                  </a:txBody>
                  <a:tcPr marL="7275" marR="7275" marT="4850" marB="48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u="none" strike="noStrike" cap="none">
                          <a:latin typeface="Times New Roman"/>
                          <a:ea typeface="Times New Roman"/>
                          <a:cs typeface="Times New Roman"/>
                          <a:sym typeface="Times New Roman"/>
                        </a:rPr>
                        <a:t>In January 2018, an insider attack on the Employees’ State Insurance Corporation (ESIC) resulted in the theft of patient data.</a:t>
                      </a:r>
                      <a:endParaRPr/>
                    </a:p>
                  </a:txBody>
                  <a:tcPr marL="7275" marR="7275" marT="4850" marB="48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u="sng" strike="noStrike" cap="none">
                          <a:solidFill>
                            <a:schemeClr val="hlink"/>
                          </a:solidFill>
                          <a:latin typeface="Times New Roman"/>
                          <a:ea typeface="Times New Roman"/>
                          <a:cs typeface="Times New Roman"/>
                          <a:sym typeface="Times New Roman"/>
                          <a:hlinkClick r:id="rId4"/>
                        </a:rPr>
                        <a:t>https://icssindia.in/blog/healthcare-sector-is-the-biggest-target-for-cyber-attacks/</a:t>
                      </a:r>
                      <a:endParaRPr sz="1200" u="sng" strike="noStrike" cap="none">
                        <a:solidFill>
                          <a:srgbClr val="1155CC"/>
                        </a:solidFill>
                        <a:latin typeface="Times New Roman"/>
                        <a:ea typeface="Times New Roman"/>
                        <a:cs typeface="Times New Roman"/>
                        <a:sym typeface="Times New Roman"/>
                      </a:endParaRPr>
                    </a:p>
                  </a:txBody>
                  <a:tcPr marL="7275" marR="7275" marT="4850" marB="485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6"/>
                  </a:ext>
                </a:extLst>
              </a:tr>
            </a:tbl>
          </a:graphicData>
        </a:graphic>
      </p:graphicFrame>
      <p:pic>
        <p:nvPicPr>
          <p:cNvPr id="7439" name="Google Shape;7439;p25"/>
          <p:cNvPicPr preferRelativeResize="0"/>
          <p:nvPr/>
        </p:nvPicPr>
        <p:blipFill rotWithShape="1">
          <a:blip r:embed="rId6">
            <a:alphaModFix/>
          </a:blip>
          <a:srcRect/>
          <a:stretch/>
        </p:blipFill>
        <p:spPr>
          <a:xfrm>
            <a:off x="10470619" y="59269"/>
            <a:ext cx="1798304" cy="84646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443"/>
        <p:cNvGrpSpPr/>
        <p:nvPr/>
      </p:nvGrpSpPr>
      <p:grpSpPr>
        <a:xfrm>
          <a:off x="0" y="0"/>
          <a:ext cx="0" cy="0"/>
          <a:chOff x="0" y="0"/>
          <a:chExt cx="0" cy="0"/>
        </a:xfrm>
      </p:grpSpPr>
      <p:sp>
        <p:nvSpPr>
          <p:cNvPr id="7444" name="Google Shape;7444;p26"/>
          <p:cNvSpPr txBox="1">
            <a:spLocks noGrp="1"/>
          </p:cNvSpPr>
          <p:nvPr>
            <p:ph type="sldNum" idx="12"/>
          </p:nvPr>
        </p:nvSpPr>
        <p:spPr>
          <a:xfrm>
            <a:off x="420624" y="6019801"/>
            <a:ext cx="457200" cy="1842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6</a:t>
            </a:fld>
            <a:endParaRPr/>
          </a:p>
        </p:txBody>
      </p:sp>
      <p:graphicFrame>
        <p:nvGraphicFramePr>
          <p:cNvPr id="7445" name="Google Shape;7445;p26"/>
          <p:cNvGraphicFramePr/>
          <p:nvPr/>
        </p:nvGraphicFramePr>
        <p:xfrm>
          <a:off x="1235891" y="1525826"/>
          <a:ext cx="3000000" cy="3000000"/>
        </p:xfrm>
        <a:graphic>
          <a:graphicData uri="http://schemas.openxmlformats.org/drawingml/2006/table">
            <a:tbl>
              <a:tblPr>
                <a:noFill/>
                <a:tableStyleId>{9D7BCCF4-9231-449F-A70C-5DE4B801614E}</a:tableStyleId>
              </a:tblPr>
              <a:tblGrid>
                <a:gridCol w="2542850">
                  <a:extLst>
                    <a:ext uri="{9D8B030D-6E8A-4147-A177-3AD203B41FA5}">
                      <a16:colId xmlns:a16="http://schemas.microsoft.com/office/drawing/2014/main" val="20000"/>
                    </a:ext>
                  </a:extLst>
                </a:gridCol>
                <a:gridCol w="3390475">
                  <a:extLst>
                    <a:ext uri="{9D8B030D-6E8A-4147-A177-3AD203B41FA5}">
                      <a16:colId xmlns:a16="http://schemas.microsoft.com/office/drawing/2014/main" val="20001"/>
                    </a:ext>
                  </a:extLst>
                </a:gridCol>
                <a:gridCol w="4125075">
                  <a:extLst>
                    <a:ext uri="{9D8B030D-6E8A-4147-A177-3AD203B41FA5}">
                      <a16:colId xmlns:a16="http://schemas.microsoft.com/office/drawing/2014/main" val="20002"/>
                    </a:ext>
                  </a:extLst>
                </a:gridCol>
              </a:tblGrid>
              <a:tr h="220475">
                <a:tc>
                  <a:txBody>
                    <a:bodyPr/>
                    <a:lstStyle/>
                    <a:p>
                      <a:pPr marL="0" marR="0" lvl="0" indent="0" algn="ctr" rtl="0">
                        <a:spcBef>
                          <a:spcPts val="0"/>
                        </a:spcBef>
                        <a:spcAft>
                          <a:spcPts val="0"/>
                        </a:spcAft>
                        <a:buNone/>
                      </a:pPr>
                      <a:r>
                        <a:rPr lang="en-US" sz="1500" b="1" u="none" strike="noStrike" cap="none">
                          <a:highlight>
                            <a:srgbClr val="9FC5E8"/>
                          </a:highlight>
                          <a:latin typeface="Times New Roman"/>
                          <a:ea typeface="Times New Roman"/>
                          <a:cs typeface="Times New Roman"/>
                          <a:sym typeface="Times New Roman"/>
                        </a:rPr>
                        <a:t>Legislation/Policy</a:t>
                      </a:r>
                      <a:endParaRPr/>
                    </a:p>
                  </a:txBody>
                  <a:tcPr marL="8700" marR="8700" marT="5800" marB="5800" anchor="ctr">
                    <a:lnL w="15225" cap="flat" cmpd="sng">
                      <a:solidFill>
                        <a:srgbClr val="000000"/>
                      </a:solidFill>
                      <a:prstDash val="solid"/>
                      <a:round/>
                      <a:headEnd type="none" w="sm" len="sm"/>
                      <a:tailEnd type="none" w="sm" len="sm"/>
                    </a:lnL>
                    <a:lnR w="9525" cap="flat" cmpd="sng">
                      <a:solidFill>
                        <a:srgbClr val="CCCCCC"/>
                      </a:solidFill>
                      <a:prstDash val="solid"/>
                      <a:round/>
                      <a:headEnd type="none" w="sm" len="sm"/>
                      <a:tailEnd type="none" w="sm" len="sm"/>
                    </a:lnR>
                    <a:lnT w="15225" cap="flat" cmpd="sng">
                      <a:solidFill>
                        <a:srgbClr val="000000"/>
                      </a:solidFill>
                      <a:prstDash val="solid"/>
                      <a:round/>
                      <a:headEnd type="none" w="sm" len="sm"/>
                      <a:tailEnd type="none" w="sm" len="sm"/>
                    </a:lnT>
                    <a:lnB w="9525" cap="flat" cmpd="sng">
                      <a:solidFill>
                        <a:srgbClr val="CCCCCC"/>
                      </a:solidFill>
                      <a:prstDash val="solid"/>
                      <a:round/>
                      <a:headEnd type="none" w="sm" len="sm"/>
                      <a:tailEnd type="none" w="sm" len="sm"/>
                    </a:lnB>
                    <a:solidFill>
                      <a:srgbClr val="9FC5E8"/>
                    </a:solidFill>
                  </a:tcPr>
                </a:tc>
                <a:tc>
                  <a:txBody>
                    <a:bodyPr/>
                    <a:lstStyle/>
                    <a:p>
                      <a:pPr marL="0" marR="0" lvl="0" indent="0" algn="ctr" rtl="0">
                        <a:spcBef>
                          <a:spcPts val="0"/>
                        </a:spcBef>
                        <a:spcAft>
                          <a:spcPts val="0"/>
                        </a:spcAft>
                        <a:buNone/>
                      </a:pPr>
                      <a:r>
                        <a:rPr lang="en-US" sz="1500" b="1" u="none" strike="noStrike" cap="none">
                          <a:highlight>
                            <a:srgbClr val="9FC5E8"/>
                          </a:highlight>
                          <a:latin typeface="Times New Roman"/>
                          <a:ea typeface="Times New Roman"/>
                          <a:cs typeface="Times New Roman"/>
                          <a:sym typeface="Times New Roman"/>
                        </a:rPr>
                        <a:t>Description</a:t>
                      </a:r>
                      <a:endParaRPr/>
                    </a:p>
                  </a:txBody>
                  <a:tcPr marL="8700" marR="8700" marT="5800" marB="58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15225" cap="flat" cmpd="sng">
                      <a:solidFill>
                        <a:srgbClr val="000000"/>
                      </a:solidFill>
                      <a:prstDash val="solid"/>
                      <a:round/>
                      <a:headEnd type="none" w="sm" len="sm"/>
                      <a:tailEnd type="none" w="sm" len="sm"/>
                    </a:lnT>
                    <a:lnB w="9525" cap="flat" cmpd="sng">
                      <a:solidFill>
                        <a:srgbClr val="CCCCCC"/>
                      </a:solidFill>
                      <a:prstDash val="solid"/>
                      <a:round/>
                      <a:headEnd type="none" w="sm" len="sm"/>
                      <a:tailEnd type="none" w="sm" len="sm"/>
                    </a:lnB>
                    <a:solidFill>
                      <a:srgbClr val="9FC5E8"/>
                    </a:solidFill>
                  </a:tcPr>
                </a:tc>
                <a:tc>
                  <a:txBody>
                    <a:bodyPr/>
                    <a:lstStyle/>
                    <a:p>
                      <a:pPr marL="0" marR="0" lvl="0" indent="0" algn="ctr" rtl="0">
                        <a:spcBef>
                          <a:spcPts val="0"/>
                        </a:spcBef>
                        <a:spcAft>
                          <a:spcPts val="0"/>
                        </a:spcAft>
                        <a:buNone/>
                      </a:pPr>
                      <a:r>
                        <a:rPr lang="en-US" sz="1500" b="1" u="none" strike="noStrike" cap="none">
                          <a:highlight>
                            <a:srgbClr val="9FC5E8"/>
                          </a:highlight>
                          <a:latin typeface="Times New Roman"/>
                          <a:ea typeface="Times New Roman"/>
                          <a:cs typeface="Times New Roman"/>
                          <a:sym typeface="Times New Roman"/>
                        </a:rPr>
                        <a:t>Applicability to Healthcare</a:t>
                      </a:r>
                      <a:endParaRPr/>
                    </a:p>
                  </a:txBody>
                  <a:tcPr marL="8700" marR="8700" marT="5800" marB="5800" anchor="ctr">
                    <a:lnL w="9525" cap="flat" cmpd="sng">
                      <a:solidFill>
                        <a:srgbClr val="CCCCCC"/>
                      </a:solidFill>
                      <a:prstDash val="solid"/>
                      <a:round/>
                      <a:headEnd type="none" w="sm" len="sm"/>
                      <a:tailEnd type="none" w="sm" len="sm"/>
                    </a:lnL>
                    <a:lnR w="15225" cap="flat" cmpd="sng">
                      <a:solidFill>
                        <a:srgbClr val="000000"/>
                      </a:solidFill>
                      <a:prstDash val="solid"/>
                      <a:round/>
                      <a:headEnd type="none" w="sm" len="sm"/>
                      <a:tailEnd type="none" w="sm" len="sm"/>
                    </a:lnR>
                    <a:lnT w="15225" cap="flat" cmpd="sng">
                      <a:solidFill>
                        <a:srgbClr val="000000"/>
                      </a:solidFill>
                      <a:prstDash val="solid"/>
                      <a:round/>
                      <a:headEnd type="none" w="sm" len="sm"/>
                      <a:tailEnd type="none" w="sm" len="sm"/>
                    </a:lnT>
                    <a:lnB w="9525" cap="flat" cmpd="sng">
                      <a:solidFill>
                        <a:srgbClr val="CCCCCC"/>
                      </a:solidFill>
                      <a:prstDash val="solid"/>
                      <a:round/>
                      <a:headEnd type="none" w="sm" len="sm"/>
                      <a:tailEnd type="none" w="sm" len="sm"/>
                    </a:lnB>
                    <a:solidFill>
                      <a:srgbClr val="9FC5E8"/>
                    </a:solidFill>
                  </a:tcPr>
                </a:tc>
                <a:extLst>
                  <a:ext uri="{0D108BD9-81ED-4DB2-BD59-A6C34878D82A}">
                    <a16:rowId xmlns:a16="http://schemas.microsoft.com/office/drawing/2014/main" val="10000"/>
                  </a:ext>
                </a:extLst>
              </a:tr>
              <a:tr h="951500">
                <a:tc>
                  <a:txBody>
                    <a:bodyPr/>
                    <a:lstStyle/>
                    <a:p>
                      <a:pPr marL="0" marR="0" lvl="0" indent="0" algn="ctr" rtl="0">
                        <a:spcBef>
                          <a:spcPts val="0"/>
                        </a:spcBef>
                        <a:spcAft>
                          <a:spcPts val="0"/>
                        </a:spcAft>
                        <a:buNone/>
                      </a:pPr>
                      <a:r>
                        <a:rPr lang="en-US" sz="1500" b="1" u="none" strike="noStrike" cap="none">
                          <a:latin typeface="Times New Roman"/>
                          <a:ea typeface="Times New Roman"/>
                          <a:cs typeface="Times New Roman"/>
                          <a:sym typeface="Times New Roman"/>
                        </a:rPr>
                        <a:t>Information Technology Act, 2000 (IT Act)</a:t>
                      </a:r>
                      <a:endParaRPr/>
                    </a:p>
                  </a:txBody>
                  <a:tcPr marL="8700" marR="8700" marT="5800" marB="5800" anchor="ctr">
                    <a:lnL w="15225" cap="flat" cmpd="sng">
                      <a:solidFill>
                        <a:srgbClr val="000000"/>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ctr" rtl="0">
                        <a:spcBef>
                          <a:spcPts val="0"/>
                        </a:spcBef>
                        <a:spcAft>
                          <a:spcPts val="0"/>
                        </a:spcAft>
                        <a:buNone/>
                      </a:pPr>
                      <a:r>
                        <a:rPr lang="en-US" sz="1500" u="none" strike="noStrike" cap="none">
                          <a:latin typeface="Times New Roman"/>
                          <a:ea typeface="Times New Roman"/>
                          <a:cs typeface="Times New Roman"/>
                          <a:sym typeface="Times New Roman"/>
                        </a:rPr>
                        <a:t>The primary law governing cybercrime and electronic commerce in India. Defines cyber offenses like hacking, data theft, and prescribes penalties.</a:t>
                      </a:r>
                      <a:endParaRPr/>
                    </a:p>
                  </a:txBody>
                  <a:tcPr marL="8700" marR="8700" marT="5800" marB="58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ctr" rtl="0">
                        <a:spcBef>
                          <a:spcPts val="0"/>
                        </a:spcBef>
                        <a:spcAft>
                          <a:spcPts val="0"/>
                        </a:spcAft>
                        <a:buNone/>
                      </a:pPr>
                      <a:r>
                        <a:rPr lang="en-US" sz="1500" u="none" strike="noStrike" cap="none">
                          <a:latin typeface="Times New Roman"/>
                          <a:ea typeface="Times New Roman"/>
                          <a:cs typeface="Times New Roman"/>
                          <a:sym typeface="Times New Roman"/>
                        </a:rPr>
                        <a:t>Yes. The IT Act applies to all forms of electronic transactions, including those in healthcare. Provisions like data security and privacy are particularly relevant.</a:t>
                      </a:r>
                      <a:endParaRPr/>
                    </a:p>
                  </a:txBody>
                  <a:tcPr marL="8700" marR="8700" marT="5800" marB="5800" anchor="ctr">
                    <a:lnL w="9525" cap="flat" cmpd="sng">
                      <a:solidFill>
                        <a:srgbClr val="CCCCCC"/>
                      </a:solidFill>
                      <a:prstDash val="solid"/>
                      <a:round/>
                      <a:headEnd type="none" w="sm" len="sm"/>
                      <a:tailEnd type="none" w="sm" len="sm"/>
                    </a:lnL>
                    <a:lnR w="15225" cap="flat" cmpd="sng">
                      <a:solidFill>
                        <a:srgbClr val="000000"/>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1"/>
                  </a:ext>
                </a:extLst>
              </a:tr>
              <a:tr h="533775">
                <a:tc>
                  <a:txBody>
                    <a:bodyPr/>
                    <a:lstStyle/>
                    <a:p>
                      <a:pPr marL="0" marR="0" lvl="0" indent="0" algn="ctr" rtl="0">
                        <a:spcBef>
                          <a:spcPts val="0"/>
                        </a:spcBef>
                        <a:spcAft>
                          <a:spcPts val="0"/>
                        </a:spcAft>
                        <a:buNone/>
                      </a:pPr>
                      <a:r>
                        <a:rPr lang="en-US" sz="1500" b="1" u="none" strike="noStrike" cap="none">
                          <a:latin typeface="Times New Roman"/>
                          <a:ea typeface="Times New Roman"/>
                          <a:cs typeface="Times New Roman"/>
                          <a:sym typeface="Times New Roman"/>
                        </a:rPr>
                        <a:t>National Cyber Security Strategy (2013)</a:t>
                      </a:r>
                      <a:endParaRPr/>
                    </a:p>
                  </a:txBody>
                  <a:tcPr marL="8700" marR="8700" marT="5800" marB="5800" anchor="ctr">
                    <a:lnL w="15225" cap="flat" cmpd="sng">
                      <a:solidFill>
                        <a:srgbClr val="000000"/>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ctr" rtl="0">
                        <a:spcBef>
                          <a:spcPts val="0"/>
                        </a:spcBef>
                        <a:spcAft>
                          <a:spcPts val="0"/>
                        </a:spcAft>
                        <a:buNone/>
                      </a:pPr>
                      <a:r>
                        <a:rPr lang="en-US" sz="1500" u="none" strike="noStrike" cap="none">
                          <a:latin typeface="Times New Roman"/>
                          <a:ea typeface="Times New Roman"/>
                          <a:cs typeface="Times New Roman"/>
                          <a:sym typeface="Times New Roman"/>
                        </a:rPr>
                        <a:t>A high-level document outlining the government's vision for a secure cyberspace in India.</a:t>
                      </a:r>
                      <a:endParaRPr/>
                    </a:p>
                  </a:txBody>
                  <a:tcPr marL="8700" marR="8700" marT="5800" marB="58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ctr" rtl="0">
                        <a:spcBef>
                          <a:spcPts val="0"/>
                        </a:spcBef>
                        <a:spcAft>
                          <a:spcPts val="0"/>
                        </a:spcAft>
                        <a:buNone/>
                      </a:pPr>
                      <a:r>
                        <a:rPr lang="en-US" sz="1500" u="none" strike="noStrike" cap="none">
                          <a:latin typeface="Times New Roman"/>
                          <a:ea typeface="Times New Roman"/>
                          <a:cs typeface="Times New Roman"/>
                          <a:sym typeface="Times New Roman"/>
                        </a:rPr>
                        <a:t>Yes. The strategy emphasizes protecting critical infrastructure, which includes healthcare.</a:t>
                      </a:r>
                      <a:endParaRPr/>
                    </a:p>
                  </a:txBody>
                  <a:tcPr marL="8700" marR="8700" marT="5800" marB="5800" anchor="ctr">
                    <a:lnL w="9525" cap="flat" cmpd="sng">
                      <a:solidFill>
                        <a:srgbClr val="CCCCCC"/>
                      </a:solidFill>
                      <a:prstDash val="solid"/>
                      <a:round/>
                      <a:headEnd type="none" w="sm" len="sm"/>
                      <a:tailEnd type="none" w="sm" len="sm"/>
                    </a:lnL>
                    <a:lnR w="15225" cap="flat" cmpd="sng">
                      <a:solidFill>
                        <a:srgbClr val="000000"/>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2"/>
                  </a:ext>
                </a:extLst>
              </a:tr>
              <a:tr h="951500">
                <a:tc>
                  <a:txBody>
                    <a:bodyPr/>
                    <a:lstStyle/>
                    <a:p>
                      <a:pPr marL="0" marR="0" lvl="0" indent="0" algn="ctr" rtl="0">
                        <a:spcBef>
                          <a:spcPts val="0"/>
                        </a:spcBef>
                        <a:spcAft>
                          <a:spcPts val="0"/>
                        </a:spcAft>
                        <a:buNone/>
                      </a:pPr>
                      <a:r>
                        <a:rPr lang="en-US" sz="1500" b="1" u="none" strike="noStrike" cap="none">
                          <a:latin typeface="Times New Roman"/>
                          <a:ea typeface="Times New Roman"/>
                          <a:cs typeface="Times New Roman"/>
                          <a:sym typeface="Times New Roman"/>
                        </a:rPr>
                        <a:t>CERT-In (Indian Computer Emergency Response Team)</a:t>
                      </a:r>
                      <a:endParaRPr/>
                    </a:p>
                  </a:txBody>
                  <a:tcPr marL="8700" marR="8700" marT="5800" marB="5800" anchor="ctr">
                    <a:lnL w="15225" cap="flat" cmpd="sng">
                      <a:solidFill>
                        <a:srgbClr val="000000"/>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ctr" rtl="0">
                        <a:spcBef>
                          <a:spcPts val="0"/>
                        </a:spcBef>
                        <a:spcAft>
                          <a:spcPts val="0"/>
                        </a:spcAft>
                        <a:buNone/>
                      </a:pPr>
                      <a:r>
                        <a:rPr lang="en-US" sz="1500" u="none" strike="noStrike" cap="none">
                          <a:latin typeface="Times New Roman"/>
                          <a:ea typeface="Times New Roman"/>
                          <a:cs typeface="Times New Roman"/>
                          <a:sym typeface="Times New Roman"/>
                        </a:rPr>
                        <a:t>A government body under the Ministry of Electronics and Information Technology (MeitY). It is responsible for handling cyber security threats and vulnerabilities.</a:t>
                      </a:r>
                      <a:endParaRPr/>
                    </a:p>
                  </a:txBody>
                  <a:tcPr marL="8700" marR="8700" marT="5800" marB="58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ctr" rtl="0">
                        <a:spcBef>
                          <a:spcPts val="0"/>
                        </a:spcBef>
                        <a:spcAft>
                          <a:spcPts val="0"/>
                        </a:spcAft>
                        <a:buNone/>
                      </a:pPr>
                      <a:r>
                        <a:rPr lang="en-US" sz="1500" u="none" strike="noStrike" cap="none">
                          <a:latin typeface="Times New Roman"/>
                          <a:ea typeface="Times New Roman"/>
                          <a:cs typeface="Times New Roman"/>
                          <a:sym typeface="Times New Roman"/>
                        </a:rPr>
                        <a:t>Yes. CERT-In plays a crucial role in responding to cyber incidents in healthcare institutions. It issues advisories and coordinates with healthcare providers during attacks.</a:t>
                      </a:r>
                      <a:endParaRPr/>
                    </a:p>
                  </a:txBody>
                  <a:tcPr marL="8700" marR="8700" marT="5800" marB="5800" anchor="ctr">
                    <a:lnL w="9525" cap="flat" cmpd="sng">
                      <a:solidFill>
                        <a:srgbClr val="CCCCCC"/>
                      </a:solidFill>
                      <a:prstDash val="solid"/>
                      <a:round/>
                      <a:headEnd type="none" w="sm" len="sm"/>
                      <a:tailEnd type="none" w="sm" len="sm"/>
                    </a:lnL>
                    <a:lnR w="15225" cap="flat" cmpd="sng">
                      <a:solidFill>
                        <a:srgbClr val="000000"/>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3"/>
                  </a:ext>
                </a:extLst>
              </a:tr>
              <a:tr h="638200">
                <a:tc>
                  <a:txBody>
                    <a:bodyPr/>
                    <a:lstStyle/>
                    <a:p>
                      <a:pPr marL="0" marR="0" lvl="0" indent="0" algn="ctr" rtl="0">
                        <a:spcBef>
                          <a:spcPts val="0"/>
                        </a:spcBef>
                        <a:spcAft>
                          <a:spcPts val="0"/>
                        </a:spcAft>
                        <a:buNone/>
                      </a:pPr>
                      <a:r>
                        <a:rPr lang="en-US" sz="1500" b="1" u="none" strike="noStrike" cap="none">
                          <a:latin typeface="Times New Roman"/>
                          <a:ea typeface="Times New Roman"/>
                          <a:cs typeface="Times New Roman"/>
                          <a:sym typeface="Times New Roman"/>
                        </a:rPr>
                        <a:t>DISHA (Digital Information Security in Healthcare Act)</a:t>
                      </a:r>
                      <a:endParaRPr/>
                    </a:p>
                  </a:txBody>
                  <a:tcPr marL="8700" marR="8700" marT="5800" marB="5800" anchor="ctr">
                    <a:lnL w="15225" cap="flat" cmpd="sng">
                      <a:solidFill>
                        <a:srgbClr val="000000"/>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ctr" rtl="0">
                        <a:spcBef>
                          <a:spcPts val="0"/>
                        </a:spcBef>
                        <a:spcAft>
                          <a:spcPts val="0"/>
                        </a:spcAft>
                        <a:buNone/>
                      </a:pPr>
                      <a:r>
                        <a:rPr lang="en-US" sz="1500" u="none" strike="noStrike" cap="none">
                          <a:latin typeface="Times New Roman"/>
                          <a:ea typeface="Times New Roman"/>
                          <a:cs typeface="Times New Roman"/>
                          <a:sym typeface="Times New Roman"/>
                        </a:rPr>
                        <a:t>Not enacted yet. A proposed legislation that aims to specifically address cyber security in the healthcare sector.</a:t>
                      </a:r>
                      <a:endParaRPr/>
                    </a:p>
                  </a:txBody>
                  <a:tcPr marL="8700" marR="8700" marT="5800" marB="58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ctr" rtl="0">
                        <a:spcBef>
                          <a:spcPts val="0"/>
                        </a:spcBef>
                        <a:spcAft>
                          <a:spcPts val="0"/>
                        </a:spcAft>
                        <a:buNone/>
                      </a:pPr>
                      <a:r>
                        <a:rPr lang="en-US" sz="1500" u="none" strike="noStrike" cap="none">
                          <a:latin typeface="Times New Roman"/>
                          <a:ea typeface="Times New Roman"/>
                          <a:cs typeface="Times New Roman"/>
                          <a:sym typeface="Times New Roman"/>
                        </a:rPr>
                        <a:t>Yes. If enacted, DISHA would establish a robust framework for data security and privacy in healthcare institutions.</a:t>
                      </a:r>
                      <a:endParaRPr/>
                    </a:p>
                  </a:txBody>
                  <a:tcPr marL="8700" marR="8700" marT="5800" marB="5800" anchor="ctr">
                    <a:lnL w="9525" cap="flat" cmpd="sng">
                      <a:solidFill>
                        <a:srgbClr val="CCCCCC"/>
                      </a:solidFill>
                      <a:prstDash val="solid"/>
                      <a:round/>
                      <a:headEnd type="none" w="sm" len="sm"/>
                      <a:tailEnd type="none" w="sm" len="sm"/>
                    </a:lnL>
                    <a:lnR w="15225" cap="flat" cmpd="sng">
                      <a:solidFill>
                        <a:srgbClr val="000000"/>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4"/>
                  </a:ext>
                </a:extLst>
              </a:tr>
              <a:tr h="1055925">
                <a:tc>
                  <a:txBody>
                    <a:bodyPr/>
                    <a:lstStyle/>
                    <a:p>
                      <a:pPr marL="0" marR="0" lvl="0" indent="0" algn="ctr" rtl="0">
                        <a:spcBef>
                          <a:spcPts val="0"/>
                        </a:spcBef>
                        <a:spcAft>
                          <a:spcPts val="0"/>
                        </a:spcAft>
                        <a:buNone/>
                      </a:pPr>
                      <a:r>
                        <a:rPr lang="en-US" sz="1500" b="1" u="none" strike="noStrike" cap="none">
                          <a:latin typeface="Times New Roman"/>
                          <a:ea typeface="Times New Roman"/>
                          <a:cs typeface="Times New Roman"/>
                          <a:sym typeface="Times New Roman"/>
                        </a:rPr>
                        <a:t>National Cybersecurity Response Framework (NCRF)</a:t>
                      </a:r>
                      <a:endParaRPr/>
                    </a:p>
                  </a:txBody>
                  <a:tcPr marL="8700" marR="8700" marT="5800" marB="5800" anchor="ctr">
                    <a:lnL w="15225" cap="flat" cmpd="sng">
                      <a:solidFill>
                        <a:srgbClr val="000000"/>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152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500" u="none" strike="noStrike" cap="none">
                          <a:latin typeface="Times New Roman"/>
                          <a:ea typeface="Times New Roman"/>
                          <a:cs typeface="Times New Roman"/>
                          <a:sym typeface="Times New Roman"/>
                        </a:rPr>
                        <a:t>A framework under development to provide a standardized approach for critical infrastructure sectors, including healthcare, to respond to cyber incidents.</a:t>
                      </a:r>
                      <a:endParaRPr/>
                    </a:p>
                  </a:txBody>
                  <a:tcPr marL="8700" marR="8700" marT="5800" marB="580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15225"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500" u="none" strike="noStrike" cap="none">
                          <a:latin typeface="Times New Roman"/>
                          <a:ea typeface="Times New Roman"/>
                          <a:cs typeface="Times New Roman"/>
                          <a:sym typeface="Times New Roman"/>
                        </a:rPr>
                        <a:t>Yes. NCRF will provide healthcare institutions with guidelines for incident response, recovery, and mitigation strategies.</a:t>
                      </a:r>
                      <a:endParaRPr/>
                    </a:p>
                  </a:txBody>
                  <a:tcPr marL="8700" marR="8700" marT="5800" marB="5800" anchor="ctr">
                    <a:lnL w="9525" cap="flat" cmpd="sng">
                      <a:solidFill>
                        <a:srgbClr val="CCCCCC"/>
                      </a:solidFill>
                      <a:prstDash val="solid"/>
                      <a:round/>
                      <a:headEnd type="none" w="sm" len="sm"/>
                      <a:tailEnd type="none" w="sm" len="sm"/>
                    </a:lnL>
                    <a:lnR w="15225" cap="flat" cmpd="sng">
                      <a:solidFill>
                        <a:srgbClr val="000000"/>
                      </a:solidFill>
                      <a:prstDash val="solid"/>
                      <a:round/>
                      <a:headEnd type="none" w="sm" len="sm"/>
                      <a:tailEnd type="none" w="sm" len="sm"/>
                    </a:lnR>
                    <a:lnT w="9525" cap="flat" cmpd="sng">
                      <a:solidFill>
                        <a:srgbClr val="CCCCCC"/>
                      </a:solidFill>
                      <a:prstDash val="solid"/>
                      <a:round/>
                      <a:headEnd type="none" w="sm" len="sm"/>
                      <a:tailEnd type="none" w="sm" len="sm"/>
                    </a:lnT>
                    <a:lnB w="15225"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
        <p:nvSpPr>
          <p:cNvPr id="7446" name="Google Shape;7446;p26"/>
          <p:cNvSpPr txBox="1">
            <a:spLocks noGrp="1"/>
          </p:cNvSpPr>
          <p:nvPr>
            <p:ph type="title"/>
          </p:nvPr>
        </p:nvSpPr>
        <p:spPr>
          <a:xfrm>
            <a:off x="1315063" y="540774"/>
            <a:ext cx="10058400" cy="9144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4800"/>
              <a:buFont typeface="Times New Roman"/>
              <a:buNone/>
            </a:pPr>
            <a:r>
              <a:rPr lang="en-US" b="1">
                <a:latin typeface="Times New Roman"/>
                <a:ea typeface="Times New Roman"/>
                <a:cs typeface="Times New Roman"/>
                <a:sym typeface="Times New Roman"/>
              </a:rPr>
              <a:t>INITIATIVE BY GOI</a:t>
            </a:r>
            <a:endParaRPr/>
          </a:p>
        </p:txBody>
      </p:sp>
      <p:pic>
        <p:nvPicPr>
          <p:cNvPr id="7447" name="Google Shape;7447;p26"/>
          <p:cNvPicPr preferRelativeResize="0"/>
          <p:nvPr/>
        </p:nvPicPr>
        <p:blipFill rotWithShape="1">
          <a:blip r:embed="rId3">
            <a:alphaModFix/>
          </a:blip>
          <a:srcRect/>
          <a:stretch/>
        </p:blipFill>
        <p:spPr>
          <a:xfrm>
            <a:off x="10470619" y="59269"/>
            <a:ext cx="1798304" cy="84646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451"/>
        <p:cNvGrpSpPr/>
        <p:nvPr/>
      </p:nvGrpSpPr>
      <p:grpSpPr>
        <a:xfrm>
          <a:off x="0" y="0"/>
          <a:ext cx="0" cy="0"/>
          <a:chOff x="0" y="0"/>
          <a:chExt cx="0" cy="0"/>
        </a:xfrm>
      </p:grpSpPr>
      <p:sp>
        <p:nvSpPr>
          <p:cNvPr id="7452" name="Google Shape;7452;p27"/>
          <p:cNvSpPr txBox="1">
            <a:spLocks noGrp="1"/>
          </p:cNvSpPr>
          <p:nvPr>
            <p:ph type="body" idx="1"/>
          </p:nvPr>
        </p:nvSpPr>
        <p:spPr>
          <a:xfrm>
            <a:off x="1295400" y="1622023"/>
            <a:ext cx="9820800" cy="4352400"/>
          </a:xfrm>
          <a:prstGeom prst="rect">
            <a:avLst/>
          </a:prstGeom>
          <a:noFill/>
          <a:ln>
            <a:noFill/>
          </a:ln>
        </p:spPr>
        <p:txBody>
          <a:bodyPr spcFirstLastPara="1" wrap="square" lIns="0" tIns="0" rIns="0" bIns="0" anchor="t" anchorCtr="0">
            <a:noAutofit/>
          </a:bodyPr>
          <a:lstStyle/>
          <a:p>
            <a:pPr marL="0" lvl="0" indent="0" algn="l" rtl="0">
              <a:lnSpc>
                <a:spcPct val="150000"/>
              </a:lnSpc>
              <a:spcBef>
                <a:spcPts val="0"/>
              </a:spcBef>
              <a:spcAft>
                <a:spcPts val="0"/>
              </a:spcAft>
              <a:buClr>
                <a:schemeClr val="dk1"/>
              </a:buClr>
              <a:buSzPts val="1800"/>
              <a:buNone/>
            </a:pPr>
            <a:r>
              <a:rPr lang="en-US" sz="1800">
                <a:latin typeface="Times New Roman"/>
                <a:ea typeface="Times New Roman"/>
                <a:cs typeface="Times New Roman"/>
                <a:sym typeface="Times New Roman"/>
              </a:rPr>
              <a:t>The advent of the COVID-19 pandemic catalyzed a dramatic transformation in healthcare systems globally, with Indian healthcare experiencing profound changes. As the pandemic necessitated social distancing and minimized physical interactions, it accelerated the adoption of digital technologies, including telemedicine, electronic health records (EHR), and remote patient monitoring systems. This digital shift, while enhancing healthcare delivery, has simultaneously exposed healthcare systems to a new array of cybersecurity threats.</a:t>
            </a:r>
            <a:endParaRPr/>
          </a:p>
          <a:p>
            <a:pPr marL="0" lvl="0" indent="0" algn="l" rtl="0">
              <a:lnSpc>
                <a:spcPct val="150000"/>
              </a:lnSpc>
              <a:spcBef>
                <a:spcPts val="1000"/>
              </a:spcBef>
              <a:spcAft>
                <a:spcPts val="0"/>
              </a:spcAft>
              <a:buClr>
                <a:schemeClr val="dk1"/>
              </a:buClr>
              <a:buSzPts val="1800"/>
              <a:buNone/>
            </a:pPr>
            <a:r>
              <a:rPr lang="en-US" sz="1800">
                <a:latin typeface="Times New Roman"/>
                <a:ea typeface="Times New Roman"/>
                <a:cs typeface="Times New Roman"/>
                <a:sym typeface="Times New Roman"/>
              </a:rPr>
              <a:t>The need for such a study is due to the increasing demands of the cybersecurity challenges facing the Indian healthcare industry after COVID. The more digital tools and platforms that are adopted, the greater the vulnerability of healthcare systems to cyber threats will be. This study thus seeks to improve cyber resilience in Indian healthcare through identifying and suggesting effective countermeasures on significant weak points like improper network segmentation, so that delivery of medical services in digital era can continue happening within safe environment.</a:t>
            </a:r>
            <a:endParaRPr sz="1800">
              <a:latin typeface="Times New Roman"/>
              <a:ea typeface="Times New Roman"/>
              <a:cs typeface="Times New Roman"/>
              <a:sym typeface="Times New Roman"/>
            </a:endParaRPr>
          </a:p>
        </p:txBody>
      </p:sp>
      <p:sp>
        <p:nvSpPr>
          <p:cNvPr id="7453" name="Google Shape;7453;p27"/>
          <p:cNvSpPr txBox="1">
            <a:spLocks noGrp="1"/>
          </p:cNvSpPr>
          <p:nvPr>
            <p:ph type="sldNum" idx="12"/>
          </p:nvPr>
        </p:nvSpPr>
        <p:spPr>
          <a:xfrm>
            <a:off x="420624" y="6019801"/>
            <a:ext cx="457200" cy="1842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7</a:t>
            </a:fld>
            <a:endParaRPr/>
          </a:p>
        </p:txBody>
      </p:sp>
      <p:sp>
        <p:nvSpPr>
          <p:cNvPr id="7454" name="Google Shape;7454;p27"/>
          <p:cNvSpPr txBox="1"/>
          <p:nvPr/>
        </p:nvSpPr>
        <p:spPr>
          <a:xfrm>
            <a:off x="1290649" y="859744"/>
            <a:ext cx="8110800" cy="457200"/>
          </a:xfrm>
          <a:prstGeom prst="rect">
            <a:avLst/>
          </a:prstGeom>
          <a:noFill/>
          <a:ln>
            <a:noFill/>
          </a:ln>
        </p:spPr>
        <p:txBody>
          <a:bodyPr spcFirstLastPara="1" wrap="square" lIns="0" tIns="0" rIns="0" bIns="0" anchor="ctr" anchorCtr="0">
            <a:noAutofit/>
          </a:bodyPr>
          <a:lstStyle/>
          <a:p>
            <a:pPr marL="0" marR="0" lvl="0" indent="0" algn="l" rtl="0">
              <a:lnSpc>
                <a:spcPct val="90000"/>
              </a:lnSpc>
              <a:spcBef>
                <a:spcPts val="0"/>
              </a:spcBef>
              <a:spcAft>
                <a:spcPts val="0"/>
              </a:spcAft>
              <a:buClr>
                <a:schemeClr val="dk1"/>
              </a:buClr>
              <a:buSzPts val="4800"/>
              <a:buFont typeface="Times New Roman"/>
              <a:buNone/>
            </a:pPr>
            <a:r>
              <a:rPr lang="en-US" sz="4800" b="1" cap="none">
                <a:solidFill>
                  <a:schemeClr val="dk1"/>
                </a:solidFill>
                <a:latin typeface="Times New Roman"/>
                <a:ea typeface="Times New Roman"/>
                <a:cs typeface="Times New Roman"/>
                <a:sym typeface="Times New Roman"/>
              </a:rPr>
              <a:t>RATIONALE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458"/>
        <p:cNvGrpSpPr/>
        <p:nvPr/>
      </p:nvGrpSpPr>
      <p:grpSpPr>
        <a:xfrm>
          <a:off x="0" y="0"/>
          <a:ext cx="0" cy="0"/>
          <a:chOff x="0" y="0"/>
          <a:chExt cx="0" cy="0"/>
        </a:xfrm>
      </p:grpSpPr>
      <p:pic>
        <p:nvPicPr>
          <p:cNvPr id="7459" name="Google Shape;7459;p28" descr="White DNA structure"/>
          <p:cNvPicPr preferRelativeResize="0">
            <a:picLocks noGrp="1"/>
          </p:cNvPicPr>
          <p:nvPr>
            <p:ph type="pic" idx="2"/>
          </p:nvPr>
        </p:nvPicPr>
        <p:blipFill rotWithShape="1">
          <a:blip r:embed="rId3">
            <a:alphaModFix/>
          </a:blip>
          <a:srcRect/>
          <a:stretch/>
        </p:blipFill>
        <p:spPr>
          <a:xfrm>
            <a:off x="1415844" y="658761"/>
            <a:ext cx="9478297" cy="5732207"/>
          </a:xfrm>
          <a:prstGeom prst="rect">
            <a:avLst/>
          </a:prstGeom>
          <a:noFill/>
          <a:ln>
            <a:noFill/>
          </a:ln>
        </p:spPr>
      </p:pic>
      <p:sp>
        <p:nvSpPr>
          <p:cNvPr id="7460" name="Google Shape;7460;p28"/>
          <p:cNvSpPr txBox="1">
            <a:spLocks noGrp="1"/>
          </p:cNvSpPr>
          <p:nvPr>
            <p:ph type="title"/>
          </p:nvPr>
        </p:nvSpPr>
        <p:spPr>
          <a:xfrm>
            <a:off x="2040636" y="3465870"/>
            <a:ext cx="8110800" cy="457200"/>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Clr>
                <a:schemeClr val="dk1"/>
              </a:buClr>
              <a:buSzPts val="4800"/>
              <a:buFont typeface="Times New Roman"/>
              <a:buNone/>
            </a:pPr>
            <a:r>
              <a:rPr lang="en-US" b="1">
                <a:latin typeface="Times New Roman"/>
                <a:ea typeface="Times New Roman"/>
                <a:cs typeface="Times New Roman"/>
                <a:sym typeface="Times New Roman"/>
              </a:rPr>
              <a:t>OBJECTIVES</a:t>
            </a:r>
            <a:endParaRPr/>
          </a:p>
        </p:txBody>
      </p:sp>
      <p:sp>
        <p:nvSpPr>
          <p:cNvPr id="7461" name="Google Shape;7461;p28"/>
          <p:cNvSpPr txBox="1"/>
          <p:nvPr/>
        </p:nvSpPr>
        <p:spPr>
          <a:xfrm>
            <a:off x="1779639" y="3951156"/>
            <a:ext cx="8780100" cy="1959600"/>
          </a:xfrm>
          <a:prstGeom prst="rect">
            <a:avLst/>
          </a:prstGeom>
          <a:noFill/>
          <a:ln>
            <a:noFill/>
          </a:ln>
        </p:spPr>
        <p:txBody>
          <a:bodyPr spcFirstLastPara="1" wrap="square" lIns="91425" tIns="45700" rIns="91425" bIns="45700" anchor="ctr" anchorCtr="0">
            <a:spAutoFit/>
          </a:bodyPr>
          <a:lstStyle/>
          <a:p>
            <a:pPr marL="342900" marR="0" lvl="0" indent="-342900" algn="l" rtl="0">
              <a:spcBef>
                <a:spcPts val="0"/>
              </a:spcBef>
              <a:spcAft>
                <a:spcPts val="0"/>
              </a:spcAft>
              <a:buClr>
                <a:srgbClr val="000000"/>
              </a:buClr>
              <a:buSzPts val="1800"/>
              <a:buFont typeface="Arial"/>
              <a:buAutoNum type="arabicPeriod"/>
            </a:pPr>
            <a:r>
              <a:rPr lang="en-US" sz="1800">
                <a:solidFill>
                  <a:srgbClr val="000000"/>
                </a:solidFill>
                <a:latin typeface="Times New Roman"/>
                <a:ea typeface="Times New Roman"/>
                <a:cs typeface="Times New Roman"/>
                <a:sym typeface="Times New Roman"/>
              </a:rPr>
              <a:t>To analyse the recent trends and patterns of cyberattacks on Indian healthcare institutions from previously published literature.</a:t>
            </a:r>
            <a:endParaRPr sz="1600">
              <a:solidFill>
                <a:srgbClr val="000000"/>
              </a:solidFill>
              <a:latin typeface="Calibri"/>
              <a:ea typeface="Calibri"/>
              <a:cs typeface="Calibri"/>
              <a:sym typeface="Calibri"/>
            </a:endParaRPr>
          </a:p>
          <a:p>
            <a:pPr marL="342900" marR="0" lvl="0" indent="-342900" algn="l" rtl="0">
              <a:spcBef>
                <a:spcPts val="800"/>
              </a:spcBef>
              <a:spcAft>
                <a:spcPts val="0"/>
              </a:spcAft>
              <a:buClr>
                <a:srgbClr val="000000"/>
              </a:buClr>
              <a:buSzPts val="1800"/>
              <a:buFont typeface="Arial"/>
              <a:buAutoNum type="arabicPeriod"/>
            </a:pPr>
            <a:r>
              <a:rPr lang="en-US" sz="1800">
                <a:solidFill>
                  <a:srgbClr val="000000"/>
                </a:solidFill>
                <a:latin typeface="Times New Roman"/>
                <a:ea typeface="Times New Roman"/>
                <a:cs typeface="Times New Roman"/>
                <a:sym typeface="Times New Roman"/>
              </a:rPr>
              <a:t>To identify the vulnerabilities within Indian healthcare systems that render them susceptible to cyber threats as per literature available.</a:t>
            </a:r>
            <a:endParaRPr sz="1600">
              <a:solidFill>
                <a:srgbClr val="000000"/>
              </a:solidFill>
              <a:latin typeface="Calibri"/>
              <a:ea typeface="Calibri"/>
              <a:cs typeface="Calibri"/>
              <a:sym typeface="Calibri"/>
            </a:endParaRPr>
          </a:p>
          <a:p>
            <a:pPr marL="342900" marR="0" lvl="0" indent="-342900" algn="l" rtl="0">
              <a:spcBef>
                <a:spcPts val="800"/>
              </a:spcBef>
              <a:spcAft>
                <a:spcPts val="0"/>
              </a:spcAft>
              <a:buClr>
                <a:srgbClr val="000000"/>
              </a:buClr>
              <a:buSzPts val="1800"/>
              <a:buFont typeface="Arial"/>
              <a:buAutoNum type="arabicPeriod"/>
            </a:pPr>
            <a:r>
              <a:rPr lang="en-US" sz="1800">
                <a:solidFill>
                  <a:srgbClr val="000000"/>
                </a:solidFill>
                <a:latin typeface="Times New Roman"/>
                <a:ea typeface="Times New Roman"/>
                <a:cs typeface="Times New Roman"/>
                <a:sym typeface="Times New Roman"/>
              </a:rPr>
              <a:t>To suggest effective countermeasures on effective weak points in the Indian Healthcare system as published by GOI .</a:t>
            </a:r>
            <a:endParaRPr sz="1600">
              <a:solidFill>
                <a:srgbClr val="000000"/>
              </a:solidFill>
              <a:latin typeface="Calibri"/>
              <a:ea typeface="Calibri"/>
              <a:cs typeface="Calibri"/>
              <a:sym typeface="Calibri"/>
            </a:endParaRPr>
          </a:p>
        </p:txBody>
      </p:sp>
      <p:sp>
        <p:nvSpPr>
          <p:cNvPr id="7462" name="Google Shape;7462;p28"/>
          <p:cNvSpPr txBox="1"/>
          <p:nvPr/>
        </p:nvSpPr>
        <p:spPr>
          <a:xfrm>
            <a:off x="2045554" y="1455171"/>
            <a:ext cx="8110800" cy="45720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4800"/>
              <a:buFont typeface="Times New Roman"/>
              <a:buNone/>
            </a:pPr>
            <a:r>
              <a:rPr lang="en-US" sz="4800" b="1" cap="none">
                <a:solidFill>
                  <a:schemeClr val="dk1"/>
                </a:solidFill>
                <a:latin typeface="Times New Roman"/>
                <a:ea typeface="Times New Roman"/>
                <a:cs typeface="Times New Roman"/>
                <a:sym typeface="Times New Roman"/>
              </a:rPr>
              <a:t>RESEARCH QUESTION</a:t>
            </a:r>
            <a:endParaRPr/>
          </a:p>
        </p:txBody>
      </p:sp>
      <p:sp>
        <p:nvSpPr>
          <p:cNvPr id="7463" name="Google Shape;7463;p28"/>
          <p:cNvSpPr txBox="1"/>
          <p:nvPr/>
        </p:nvSpPr>
        <p:spPr>
          <a:xfrm>
            <a:off x="1764889" y="2164391"/>
            <a:ext cx="8780100" cy="646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rgbClr val="000000"/>
                </a:solidFill>
                <a:latin typeface="Times New Roman"/>
                <a:ea typeface="Times New Roman"/>
                <a:cs typeface="Times New Roman"/>
                <a:sym typeface="Times New Roman"/>
              </a:rPr>
              <a:t>What are the root causes of the increasing cyberattacks on the Indian Healthcare sector, especially since the covid-19 outbreak?</a:t>
            </a:r>
            <a:endParaRPr sz="1600">
              <a:solidFill>
                <a:schemeClr val="dk1"/>
              </a:solidFill>
              <a:latin typeface="Calibri"/>
              <a:ea typeface="Calibri"/>
              <a:cs typeface="Calibri"/>
              <a:sym typeface="Calibri"/>
            </a:endParaRPr>
          </a:p>
        </p:txBody>
      </p:sp>
      <p:pic>
        <p:nvPicPr>
          <p:cNvPr id="7464" name="Google Shape;7464;p28"/>
          <p:cNvPicPr preferRelativeResize="0"/>
          <p:nvPr/>
        </p:nvPicPr>
        <p:blipFill rotWithShape="1">
          <a:blip r:embed="rId4">
            <a:alphaModFix/>
          </a:blip>
          <a:srcRect/>
          <a:stretch/>
        </p:blipFill>
        <p:spPr>
          <a:xfrm>
            <a:off x="10470619" y="59269"/>
            <a:ext cx="1798304" cy="84646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468"/>
        <p:cNvGrpSpPr/>
        <p:nvPr/>
      </p:nvGrpSpPr>
      <p:grpSpPr>
        <a:xfrm>
          <a:off x="0" y="0"/>
          <a:ext cx="0" cy="0"/>
          <a:chOff x="0" y="0"/>
          <a:chExt cx="0" cy="0"/>
        </a:xfrm>
      </p:grpSpPr>
      <p:sp>
        <p:nvSpPr>
          <p:cNvPr id="7469" name="Google Shape;7469;p29"/>
          <p:cNvSpPr txBox="1">
            <a:spLocks noGrp="1"/>
          </p:cNvSpPr>
          <p:nvPr>
            <p:ph type="title"/>
          </p:nvPr>
        </p:nvSpPr>
        <p:spPr>
          <a:xfrm>
            <a:off x="1114640" y="432618"/>
            <a:ext cx="10058400" cy="9144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4800"/>
              <a:buFont typeface="Times New Roman"/>
              <a:buNone/>
            </a:pPr>
            <a:r>
              <a:rPr lang="en-US" b="1">
                <a:latin typeface="Times New Roman"/>
                <a:ea typeface="Times New Roman"/>
                <a:cs typeface="Times New Roman"/>
                <a:sym typeface="Times New Roman"/>
              </a:rPr>
              <a:t>RESEARCH METHODOLOGY</a:t>
            </a:r>
            <a:endParaRPr/>
          </a:p>
        </p:txBody>
      </p:sp>
      <p:sp>
        <p:nvSpPr>
          <p:cNvPr id="7470" name="Google Shape;7470;p29"/>
          <p:cNvSpPr txBox="1">
            <a:spLocks noGrp="1"/>
          </p:cNvSpPr>
          <p:nvPr>
            <p:ph type="sldNum" idx="12"/>
          </p:nvPr>
        </p:nvSpPr>
        <p:spPr>
          <a:xfrm>
            <a:off x="420624" y="6019801"/>
            <a:ext cx="457200" cy="1842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9</a:t>
            </a:fld>
            <a:endParaRPr/>
          </a:p>
        </p:txBody>
      </p:sp>
      <p:sp>
        <p:nvSpPr>
          <p:cNvPr id="7471" name="Google Shape;7471;p29"/>
          <p:cNvSpPr/>
          <p:nvPr/>
        </p:nvSpPr>
        <p:spPr>
          <a:xfrm>
            <a:off x="1260682" y="1177509"/>
            <a:ext cx="9763500" cy="678600"/>
          </a:xfrm>
          <a:prstGeom prst="roundRect">
            <a:avLst>
              <a:gd name="adj" fmla="val 16667"/>
            </a:avLst>
          </a:prstGeom>
          <a:solidFill>
            <a:srgbClr val="D4EDF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b="1" u="sng" dirty="0">
                <a:solidFill>
                  <a:schemeClr val="dk1"/>
                </a:solidFill>
                <a:latin typeface="Times New Roman"/>
                <a:ea typeface="Times New Roman"/>
                <a:cs typeface="Times New Roman"/>
                <a:sym typeface="Times New Roman"/>
              </a:rPr>
              <a:t>Study Design</a:t>
            </a:r>
            <a:r>
              <a:rPr lang="en-US" sz="1600" b="1" dirty="0">
                <a:solidFill>
                  <a:schemeClr val="dk1"/>
                </a:solidFill>
                <a:latin typeface="Times New Roman"/>
                <a:ea typeface="Times New Roman"/>
                <a:cs typeface="Times New Roman"/>
                <a:sym typeface="Times New Roman"/>
              </a:rPr>
              <a:t>: Descriptive Secondary Research</a:t>
            </a:r>
            <a:endParaRPr sz="1600" b="1" dirty="0">
              <a:solidFill>
                <a:schemeClr val="dk1"/>
              </a:solidFill>
              <a:latin typeface="Times New Roman"/>
              <a:ea typeface="Times New Roman"/>
              <a:cs typeface="Times New Roman"/>
              <a:sym typeface="Times New Roman"/>
            </a:endParaRPr>
          </a:p>
        </p:txBody>
      </p:sp>
      <p:sp>
        <p:nvSpPr>
          <p:cNvPr id="7472" name="Google Shape;7472;p29"/>
          <p:cNvSpPr/>
          <p:nvPr/>
        </p:nvSpPr>
        <p:spPr>
          <a:xfrm>
            <a:off x="1288027" y="2022912"/>
            <a:ext cx="9763500" cy="678600"/>
          </a:xfrm>
          <a:prstGeom prst="roundRect">
            <a:avLst>
              <a:gd name="adj" fmla="val 16667"/>
            </a:avLst>
          </a:prstGeom>
          <a:solidFill>
            <a:srgbClr val="E9F5F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b="1" u="sng" dirty="0">
                <a:solidFill>
                  <a:schemeClr val="dk1"/>
                </a:solidFill>
                <a:latin typeface="Times New Roman"/>
                <a:ea typeface="Times New Roman"/>
                <a:cs typeface="Times New Roman"/>
                <a:sym typeface="Times New Roman"/>
              </a:rPr>
              <a:t>Topic of Study</a:t>
            </a:r>
            <a:r>
              <a:rPr lang="en-US" sz="1600" b="1" dirty="0">
                <a:solidFill>
                  <a:schemeClr val="dk1"/>
                </a:solidFill>
                <a:latin typeface="Times New Roman"/>
                <a:ea typeface="Times New Roman"/>
                <a:cs typeface="Times New Roman"/>
                <a:sym typeface="Times New Roman"/>
              </a:rPr>
              <a:t>: the study focuses on cyber attacks on the healthcare sector in India including incidents, vulnerabilities, and preventive measures within this domain.</a:t>
            </a:r>
            <a:endParaRPr dirty="0"/>
          </a:p>
        </p:txBody>
      </p:sp>
      <p:sp>
        <p:nvSpPr>
          <p:cNvPr id="7473" name="Google Shape;7473;p29"/>
          <p:cNvSpPr/>
          <p:nvPr/>
        </p:nvSpPr>
        <p:spPr>
          <a:xfrm>
            <a:off x="1288027" y="2861112"/>
            <a:ext cx="9763500" cy="678600"/>
          </a:xfrm>
          <a:prstGeom prst="roundRect">
            <a:avLst>
              <a:gd name="adj" fmla="val 16667"/>
            </a:avLst>
          </a:prstGeom>
          <a:solidFill>
            <a:srgbClr val="D4EDF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b="1" u="sng" dirty="0">
                <a:solidFill>
                  <a:schemeClr val="dk1"/>
                </a:solidFill>
                <a:latin typeface="Times New Roman"/>
                <a:ea typeface="Times New Roman"/>
                <a:cs typeface="Times New Roman"/>
                <a:sym typeface="Times New Roman"/>
              </a:rPr>
              <a:t>Data Type</a:t>
            </a:r>
            <a:r>
              <a:rPr lang="en-US" sz="1600" b="1" dirty="0">
                <a:solidFill>
                  <a:schemeClr val="dk1"/>
                </a:solidFill>
                <a:latin typeface="Times New Roman"/>
                <a:ea typeface="Times New Roman"/>
                <a:cs typeface="Times New Roman"/>
                <a:sym typeface="Times New Roman"/>
              </a:rPr>
              <a:t>: Literature-based Secondary data (Scholarly articles, news reports, statistical reports, CERT-In annual reports)</a:t>
            </a:r>
            <a:endParaRPr dirty="0"/>
          </a:p>
        </p:txBody>
      </p:sp>
      <p:sp>
        <p:nvSpPr>
          <p:cNvPr id="7474" name="Google Shape;7474;p29"/>
          <p:cNvSpPr/>
          <p:nvPr/>
        </p:nvSpPr>
        <p:spPr>
          <a:xfrm>
            <a:off x="1288027" y="3699312"/>
            <a:ext cx="9763500" cy="678600"/>
          </a:xfrm>
          <a:prstGeom prst="roundRect">
            <a:avLst>
              <a:gd name="adj" fmla="val 16667"/>
            </a:avLst>
          </a:prstGeom>
          <a:solidFill>
            <a:srgbClr val="E9F5F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b="1" u="sng">
                <a:solidFill>
                  <a:schemeClr val="dk1"/>
                </a:solidFill>
                <a:latin typeface="Times New Roman"/>
                <a:ea typeface="Times New Roman"/>
                <a:cs typeface="Times New Roman"/>
                <a:sym typeface="Times New Roman"/>
              </a:rPr>
              <a:t>Duration of Study</a:t>
            </a:r>
            <a:r>
              <a:rPr lang="en-US" sz="1600" b="1">
                <a:solidFill>
                  <a:schemeClr val="dk1"/>
                </a:solidFill>
                <a:latin typeface="Times New Roman"/>
                <a:ea typeface="Times New Roman"/>
                <a:cs typeface="Times New Roman"/>
                <a:sym typeface="Times New Roman"/>
              </a:rPr>
              <a:t>: Mar 2024 – May 2024</a:t>
            </a:r>
            <a:endParaRPr sz="1600" b="1">
              <a:solidFill>
                <a:schemeClr val="dk1"/>
              </a:solidFill>
              <a:latin typeface="Times New Roman"/>
              <a:ea typeface="Times New Roman"/>
              <a:cs typeface="Times New Roman"/>
              <a:sym typeface="Times New Roman"/>
            </a:endParaRPr>
          </a:p>
        </p:txBody>
      </p:sp>
      <p:sp>
        <p:nvSpPr>
          <p:cNvPr id="7475" name="Google Shape;7475;p29"/>
          <p:cNvSpPr/>
          <p:nvPr/>
        </p:nvSpPr>
        <p:spPr>
          <a:xfrm>
            <a:off x="1288027" y="4537512"/>
            <a:ext cx="9763500" cy="831000"/>
          </a:xfrm>
          <a:prstGeom prst="roundRect">
            <a:avLst>
              <a:gd name="adj" fmla="val 16667"/>
            </a:avLst>
          </a:prstGeom>
          <a:solidFill>
            <a:srgbClr val="D4EDF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b="1" u="sng">
                <a:solidFill>
                  <a:schemeClr val="dk1"/>
                </a:solidFill>
                <a:latin typeface="Times New Roman"/>
                <a:ea typeface="Times New Roman"/>
                <a:cs typeface="Times New Roman"/>
                <a:sym typeface="Times New Roman"/>
              </a:rPr>
              <a:t>Study Population</a:t>
            </a:r>
            <a:r>
              <a:rPr lang="en-US" sz="1600" b="1">
                <a:solidFill>
                  <a:schemeClr val="dk1"/>
                </a:solidFill>
                <a:latin typeface="Times New Roman"/>
                <a:ea typeface="Times New Roman"/>
                <a:cs typeface="Times New Roman"/>
                <a:sym typeface="Times New Roman"/>
              </a:rPr>
              <a:t>: </a:t>
            </a:r>
            <a:r>
              <a:rPr lang="en-US" sz="1600" b="1">
                <a:solidFill>
                  <a:srgbClr val="000000"/>
                </a:solidFill>
                <a:latin typeface="Times New Roman"/>
                <a:ea typeface="Times New Roman"/>
                <a:cs typeface="Times New Roman"/>
                <a:sym typeface="Times New Roman"/>
              </a:rPr>
              <a:t>These are cybersecurity articles which address cyber-attacks against the Indian health care department either by scholarly articles, news articles or reports.</a:t>
            </a:r>
            <a:endParaRPr sz="1800" b="1">
              <a:solidFill>
                <a:schemeClr val="lt1"/>
              </a:solidFill>
              <a:latin typeface="Calibri"/>
              <a:ea typeface="Calibri"/>
              <a:cs typeface="Calibri"/>
              <a:sym typeface="Calibri"/>
            </a:endParaRPr>
          </a:p>
        </p:txBody>
      </p:sp>
      <p:sp>
        <p:nvSpPr>
          <p:cNvPr id="7476" name="Google Shape;7476;p29"/>
          <p:cNvSpPr/>
          <p:nvPr/>
        </p:nvSpPr>
        <p:spPr>
          <a:xfrm>
            <a:off x="1260683" y="5528112"/>
            <a:ext cx="9763500" cy="831000"/>
          </a:xfrm>
          <a:prstGeom prst="roundRect">
            <a:avLst>
              <a:gd name="adj" fmla="val 16667"/>
            </a:avLst>
          </a:prstGeom>
          <a:solidFill>
            <a:srgbClr val="D4EDF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b="1" u="sng">
                <a:solidFill>
                  <a:schemeClr val="dk1"/>
                </a:solidFill>
                <a:latin typeface="Times New Roman"/>
                <a:ea typeface="Times New Roman"/>
                <a:cs typeface="Times New Roman"/>
                <a:sym typeface="Times New Roman"/>
              </a:rPr>
              <a:t>Research Terms</a:t>
            </a:r>
            <a:r>
              <a:rPr lang="en-US" sz="1600" b="1">
                <a:solidFill>
                  <a:schemeClr val="dk1"/>
                </a:solidFill>
                <a:latin typeface="Times New Roman"/>
                <a:ea typeface="Times New Roman"/>
                <a:cs typeface="Times New Roman"/>
                <a:sym typeface="Times New Roman"/>
              </a:rPr>
              <a:t>: cyberattacks, healthcare, India, cybersecurity, vulnerabilities, data breaches, patient privacy, preventive measures, root causes, statistical reports, cert-in, systematic review, ransomware, phishing, malware attacks</a:t>
            </a:r>
            <a:endParaRPr/>
          </a:p>
        </p:txBody>
      </p:sp>
      <p:pic>
        <p:nvPicPr>
          <p:cNvPr id="7477" name="Google Shape;7477;p29"/>
          <p:cNvPicPr preferRelativeResize="0"/>
          <p:nvPr/>
        </p:nvPicPr>
        <p:blipFill rotWithShape="1">
          <a:blip r:embed="rId3">
            <a:alphaModFix/>
          </a:blip>
          <a:srcRect/>
          <a:stretch/>
        </p:blipFill>
        <p:spPr>
          <a:xfrm>
            <a:off x="10630113" y="59272"/>
            <a:ext cx="1620000" cy="762533"/>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Scientific Discovery">
      <a:dk1>
        <a:srgbClr val="000000"/>
      </a:dk1>
      <a:lt1>
        <a:srgbClr val="FFFFFF"/>
      </a:lt1>
      <a:dk2>
        <a:srgbClr val="44546A"/>
      </a:dk2>
      <a:lt2>
        <a:srgbClr val="E7E6E6"/>
      </a:lt2>
      <a:accent1>
        <a:srgbClr val="96D3ED"/>
      </a:accent1>
      <a:accent2>
        <a:srgbClr val="C7DBE1"/>
      </a:accent2>
      <a:accent3>
        <a:srgbClr val="688EBD"/>
      </a:accent3>
      <a:accent4>
        <a:srgbClr val="BCE5DD"/>
      </a:accent4>
      <a:accent5>
        <a:srgbClr val="66DDCC"/>
      </a:accent5>
      <a:accent6>
        <a:srgbClr val="E0CE61"/>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4760</Words>
  <Application>Microsoft Office PowerPoint</Application>
  <PresentationFormat>Widescreen</PresentationFormat>
  <Paragraphs>368</Paragraphs>
  <Slides>27</Slides>
  <Notes>27</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UNRAVELLING THE ROOT CAUSES OF CYBERATTACKS ON INDIAN HEALTHCARE: A SCOPIC REVIEW</vt:lpstr>
      <vt:lpstr>MENTOR’S APPROVAL</vt:lpstr>
      <vt:lpstr>INTRODUCTION</vt:lpstr>
      <vt:lpstr>INTRODUCTION</vt:lpstr>
      <vt:lpstr>TYPES OF CYBER ATTACKS</vt:lpstr>
      <vt:lpstr>INITIATIVE BY GOI</vt:lpstr>
      <vt:lpstr>PowerPoint Presentation</vt:lpstr>
      <vt:lpstr>OBJECTIVES</vt:lpstr>
      <vt:lpstr>RESEARCH METHODOLOGY</vt:lpstr>
      <vt:lpstr>FINDINGS</vt:lpstr>
      <vt:lpstr>PowerPoint Presentation</vt:lpstr>
      <vt:lpstr>PowerPoint Presentation</vt:lpstr>
      <vt:lpstr>PowerPoint Presentation</vt:lpstr>
      <vt:lpstr>CERT-IN DATA 2019-2022</vt:lpstr>
      <vt:lpstr>CERT-IN DATA 2019-2022</vt:lpstr>
      <vt:lpstr>PATTERNS OF ATTACKS WITHIN THE HEALTHCARE INDUSTRY</vt:lpstr>
      <vt:lpstr>PowerPoint Presentation</vt:lpstr>
      <vt:lpstr>PowerPoint Presentation</vt:lpstr>
      <vt:lpstr>REGULATORY FRAMEWORK: GOVERNMENT MANDATES FOR CYBERSECURITY COMPLIANCE IN INDIA IN COMPARISON WITH OTHER COUNTRIES</vt:lpstr>
      <vt:lpstr>PowerPoint Presentation</vt:lpstr>
      <vt:lpstr>PowerPoint Presentation</vt:lpstr>
      <vt:lpstr>PowerPoint Presentation</vt:lpstr>
      <vt:lpstr>CONCLUSION</vt:lpstr>
      <vt:lpstr>SUGGESTIONS</vt:lpstr>
      <vt:lpstr>REFERENCES</vt:lpstr>
      <vt:lpstr>REFERENCES</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UNRAVELLING THE ROOT CAUSES OF CYBERATTACKS ON INDIAN HEALTHCARE: A SCOPIC REVIEW</dc:title>
  <cp:lastModifiedBy>Himanshi Goel</cp:lastModifiedBy>
  <cp:revision>2</cp:revision>
  <dcterms:modified xsi:type="dcterms:W3CDTF">2024-06-29T06:48:55Z</dcterms:modified>
</cp:coreProperties>
</file>