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2.jpg" ContentType="image/jpeg"/>
  <Override PartName="/ppt/media/image13.jpg" ContentType="image/jpeg"/>
  <Override PartName="/ppt/media/image14.jpg" ContentType="image/jpeg"/>
  <Override PartName="/ppt/media/image1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3" r:id="rId2"/>
    <p:sldId id="257" r:id="rId3"/>
    <p:sldId id="282" r:id="rId4"/>
    <p:sldId id="274" r:id="rId5"/>
    <p:sldId id="258" r:id="rId6"/>
    <p:sldId id="283" r:id="rId7"/>
    <p:sldId id="284" r:id="rId8"/>
    <p:sldId id="285" r:id="rId9"/>
    <p:sldId id="295" r:id="rId10"/>
    <p:sldId id="286" r:id="rId11"/>
    <p:sldId id="296" r:id="rId12"/>
    <p:sldId id="287" r:id="rId13"/>
    <p:sldId id="297" r:id="rId14"/>
    <p:sldId id="288" r:id="rId15"/>
    <p:sldId id="289" r:id="rId16"/>
    <p:sldId id="291" r:id="rId17"/>
    <p:sldId id="292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22-07-2025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5204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22-07-2025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22-07-2025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22-07-2025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333E5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97051" y="2442972"/>
            <a:ext cx="4968240" cy="4157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170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22-07-2025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22-07-2025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22-07-2025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22-07-2025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22-07-2025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22-07-2025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22-07-2025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22-07-2025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22-07-2025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D6ED">
              <a:alpha val="34901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700">
            <a:solidFill>
              <a:srgbClr val="213E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513070" y="1638045"/>
            <a:ext cx="10985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12A35"/>
                </a:solidFill>
                <a:latin typeface="Arial"/>
                <a:cs typeface="Arial"/>
              </a:rPr>
              <a:t>A</a:t>
            </a:r>
            <a:r>
              <a:rPr sz="1600" spc="-110" dirty="0">
                <a:solidFill>
                  <a:srgbClr val="212A35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212A35"/>
                </a:solidFill>
                <a:latin typeface="Arial"/>
                <a:cs typeface="Arial"/>
              </a:rPr>
              <a:t>Report</a:t>
            </a:r>
            <a:r>
              <a:rPr sz="1600" spc="-20" dirty="0">
                <a:solidFill>
                  <a:srgbClr val="212A35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212A35"/>
                </a:solidFill>
                <a:latin typeface="Arial"/>
                <a:cs typeface="Arial"/>
              </a:rPr>
              <a:t>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4833" y="2408507"/>
            <a:ext cx="11632367" cy="12363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7950" marR="5080" indent="-2635885" algn="just">
              <a:lnSpc>
                <a:spcPct val="150000"/>
              </a:lnSpc>
              <a:spcBef>
                <a:spcPts val="100"/>
              </a:spcBef>
            </a:pPr>
            <a:r>
              <a:rPr lang="en-US" sz="2800" b="1" dirty="0"/>
              <a:t>              Evaluating the Impact of a Digital Campaign on Healthcare Professionals: </a:t>
            </a:r>
            <a:br>
              <a:rPr lang="en-IN" sz="2800" dirty="0"/>
            </a:br>
            <a:r>
              <a:rPr lang="en-IN" sz="2800" dirty="0"/>
              <a:t>           </a:t>
            </a:r>
            <a:r>
              <a:rPr lang="en-US" sz="2800" b="1" dirty="0"/>
              <a:t>A Pre- and Post-Survey Analysis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10994" y="4570857"/>
            <a:ext cx="890397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212A35"/>
                </a:solidFill>
                <a:latin typeface="Arial"/>
                <a:cs typeface="Arial"/>
              </a:rPr>
              <a:t>By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ts val="2135"/>
              </a:lnSpc>
            </a:pPr>
            <a:r>
              <a:rPr sz="1800" b="1" dirty="0">
                <a:solidFill>
                  <a:srgbClr val="212A35"/>
                </a:solidFill>
                <a:latin typeface="Arial"/>
                <a:cs typeface="Arial"/>
              </a:rPr>
              <a:t>Ms.</a:t>
            </a:r>
            <a:r>
              <a:rPr sz="1800" b="1" spc="-95" dirty="0">
                <a:solidFill>
                  <a:srgbClr val="212A35"/>
                </a:solidFill>
                <a:latin typeface="Arial"/>
                <a:cs typeface="Arial"/>
              </a:rPr>
              <a:t> </a:t>
            </a:r>
            <a:r>
              <a:rPr lang="en-US" b="1" spc="-95" dirty="0">
                <a:solidFill>
                  <a:srgbClr val="212A35"/>
                </a:solidFill>
                <a:latin typeface="Arial"/>
                <a:cs typeface="Arial"/>
              </a:rPr>
              <a:t>Surbhi</a:t>
            </a:r>
            <a:r>
              <a:rPr sz="1800" b="1" spc="-55" dirty="0">
                <a:solidFill>
                  <a:srgbClr val="212A35"/>
                </a:solidFill>
                <a:latin typeface="Arial"/>
                <a:cs typeface="Arial"/>
              </a:rPr>
              <a:t> </a:t>
            </a:r>
            <a:r>
              <a:rPr lang="en-US" b="1" spc="-10" dirty="0">
                <a:solidFill>
                  <a:srgbClr val="212A35"/>
                </a:solidFill>
                <a:latin typeface="Arial"/>
                <a:cs typeface="Arial"/>
              </a:rPr>
              <a:t>Kumari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ts val="2135"/>
              </a:lnSpc>
            </a:pPr>
            <a:r>
              <a:rPr sz="1800" dirty="0">
                <a:solidFill>
                  <a:srgbClr val="212A35"/>
                </a:solidFill>
                <a:latin typeface="Calibri"/>
                <a:cs typeface="Calibri"/>
              </a:rPr>
              <a:t>Roll</a:t>
            </a:r>
            <a:r>
              <a:rPr sz="1800" spc="-35" dirty="0">
                <a:solidFill>
                  <a:srgbClr val="212A3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12A35"/>
                </a:solidFill>
                <a:latin typeface="Calibri"/>
                <a:cs typeface="Calibri"/>
              </a:rPr>
              <a:t>No:</a:t>
            </a:r>
            <a:r>
              <a:rPr sz="1800" spc="-30" dirty="0">
                <a:solidFill>
                  <a:srgbClr val="212A35"/>
                </a:solidFill>
                <a:latin typeface="Calibri"/>
                <a:cs typeface="Calibri"/>
              </a:rPr>
              <a:t> </a:t>
            </a:r>
            <a:r>
              <a:rPr lang="en-US" sz="1800" spc="-30" dirty="0">
                <a:solidFill>
                  <a:srgbClr val="212A35"/>
                </a:solidFill>
                <a:latin typeface="Calibri"/>
                <a:cs typeface="Calibri"/>
              </a:rPr>
              <a:t>PG/23/119</a:t>
            </a:r>
            <a:br>
              <a:rPr lang="en-US" sz="1800" spc="-30" dirty="0">
                <a:solidFill>
                  <a:srgbClr val="212A35"/>
                </a:solidFill>
                <a:latin typeface="Calibri"/>
                <a:cs typeface="Calibri"/>
              </a:rPr>
            </a:br>
            <a:br>
              <a:rPr lang="en-US" sz="1800" spc="-30" dirty="0">
                <a:solidFill>
                  <a:srgbClr val="212A35"/>
                </a:solidFill>
                <a:latin typeface="Calibri"/>
                <a:cs typeface="Calibri"/>
              </a:rPr>
            </a:br>
            <a:r>
              <a:rPr lang="en-US" sz="1800" spc="-30" dirty="0">
                <a:solidFill>
                  <a:srgbClr val="212A35"/>
                </a:solidFill>
                <a:latin typeface="Calibri"/>
                <a:cs typeface="Calibri"/>
              </a:rPr>
              <a:t>Mentor: Dr. Preetha GS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7D8938-5D41-E10F-24E5-09B477C3A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2" y="119062"/>
            <a:ext cx="2695575" cy="990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A9F8CC-0793-CAE1-9040-D22B1E71D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309" y="119062"/>
            <a:ext cx="3962400" cy="7524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892" y="2906088"/>
            <a:ext cx="11677338" cy="974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6180" marR="5080" indent="-1174115">
              <a:lnSpc>
                <a:spcPct val="114999"/>
              </a:lnSpc>
              <a:spcBef>
                <a:spcPts val="100"/>
              </a:spcBef>
            </a:pPr>
            <a:r>
              <a:rPr lang="en-US" sz="2800" b="1" dirty="0"/>
              <a:t>                   Evaluating the Impact of a Digital Campaign on Healthcare Professionals: </a:t>
            </a:r>
            <a:br>
              <a:rPr lang="en-IN" sz="2800" dirty="0"/>
            </a:br>
            <a:r>
              <a:rPr lang="en-IN" sz="2800" dirty="0"/>
              <a:t>                                </a:t>
            </a:r>
            <a:r>
              <a:rPr lang="en-US" sz="2800" b="1" dirty="0"/>
              <a:t>A Pre- and Post-Survey Analysis</a:t>
            </a:r>
            <a:endParaRPr sz="2800" dirty="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3776" y="105155"/>
            <a:ext cx="3962400" cy="755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A8469D-FC34-38A8-7D0F-245965F35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103" y="105155"/>
            <a:ext cx="2695575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C121C-0EF7-5331-4542-81FB9CE83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081975B7-C40B-3B8B-5F4F-B300A0EA54BA}"/>
              </a:ext>
            </a:extLst>
          </p:cNvPr>
          <p:cNvGrpSpPr/>
          <p:nvPr/>
        </p:nvGrpSpPr>
        <p:grpSpPr>
          <a:xfrm>
            <a:off x="6655633" y="134112"/>
            <a:ext cx="5031698" cy="6420883"/>
            <a:chOff x="6589776" y="134112"/>
            <a:chExt cx="5430012" cy="6466839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459F479E-DAA8-9705-16CA-DCFCA1E7D83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7388" y="134112"/>
              <a:ext cx="3962400" cy="755904"/>
            </a:xfrm>
            <a:prstGeom prst="rect">
              <a:avLst/>
            </a:prstGeom>
          </p:spPr>
        </p:pic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704B70C-3DB3-F85B-AF03-153648CB87D4}"/>
                </a:ext>
              </a:extLst>
            </p:cNvPr>
            <p:cNvSpPr/>
            <p:nvPr/>
          </p:nvSpPr>
          <p:spPr>
            <a:xfrm>
              <a:off x="6589776" y="2459497"/>
              <a:ext cx="4968240" cy="4141454"/>
            </a:xfrm>
            <a:custGeom>
              <a:avLst/>
              <a:gdLst/>
              <a:ahLst/>
              <a:cxnLst/>
              <a:rect l="l" t="t" r="r" b="b"/>
              <a:pathLst>
                <a:path w="4968240" h="4157979">
                  <a:moveTo>
                    <a:pt x="4968239" y="0"/>
                  </a:moveTo>
                  <a:lnTo>
                    <a:pt x="0" y="0"/>
                  </a:lnTo>
                  <a:lnTo>
                    <a:pt x="0" y="4157472"/>
                  </a:lnTo>
                  <a:lnTo>
                    <a:pt x="4968239" y="4157472"/>
                  </a:lnTo>
                  <a:lnTo>
                    <a:pt x="4968239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9525701B-57C0-8F90-D238-B5E19578333E}"/>
              </a:ext>
            </a:extLst>
          </p:cNvPr>
          <p:cNvSpPr txBox="1"/>
          <p:nvPr/>
        </p:nvSpPr>
        <p:spPr>
          <a:xfrm>
            <a:off x="6878018" y="2785871"/>
            <a:ext cx="3989852" cy="20621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715" indent="-285750">
              <a:lnSpc>
                <a:spcPct val="150000"/>
              </a:lnSpc>
              <a:spcBef>
                <a:spcPts val="100"/>
              </a:spcBef>
              <a:buClr>
                <a:srgbClr val="055269"/>
              </a:buClr>
              <a:buFont typeface="Arial" panose="020B0604020202020204" pitchFamily="34" charset="0"/>
              <a:buChar char="•"/>
              <a:tabLst>
                <a:tab pos="342900" algn="l"/>
                <a:tab pos="1293495" algn="l"/>
                <a:tab pos="1645920" algn="l"/>
                <a:tab pos="3510279" algn="l"/>
                <a:tab pos="4116704" algn="l"/>
              </a:tabLst>
            </a:pPr>
            <a:r>
              <a:rPr lang="en-US" dirty="0"/>
              <a:t>To assess how digital marketing supports brand visibility, engagement, and decision-making in the pharma sector.</a:t>
            </a:r>
          </a:p>
          <a:p>
            <a:pPr marL="342900" marR="5715" indent="-343535">
              <a:lnSpc>
                <a:spcPct val="150000"/>
              </a:lnSpc>
              <a:spcBef>
                <a:spcPts val="100"/>
              </a:spcBef>
              <a:buClr>
                <a:srgbClr val="055269"/>
              </a:buClr>
              <a:buFont typeface="Arial" panose="020B0604020202020204" pitchFamily="34" charset="0"/>
              <a:buChar char="•"/>
              <a:tabLst>
                <a:tab pos="342900" algn="l"/>
                <a:tab pos="1293495" algn="l"/>
                <a:tab pos="1645920" algn="l"/>
                <a:tab pos="3510279" algn="l"/>
                <a:tab pos="4116704" algn="l"/>
              </a:tabLst>
            </a:pPr>
            <a:endParaRPr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52194D2-C42B-E7D1-5344-006169B7AA28}"/>
              </a:ext>
            </a:extLst>
          </p:cNvPr>
          <p:cNvSpPr txBox="1"/>
          <p:nvPr/>
        </p:nvSpPr>
        <p:spPr>
          <a:xfrm>
            <a:off x="1064302" y="2442972"/>
            <a:ext cx="5031698" cy="4112023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Digital transformation has significantly reshaped healthcare marketing.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Pharmaceutical companies are increasingly relying on online platforms to reach doctors.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Hidoc</a:t>
            </a:r>
            <a:r>
              <a:rPr lang="en-US" b="1" dirty="0"/>
              <a:t> Dr.</a:t>
            </a:r>
            <a:r>
              <a:rPr lang="en-US" dirty="0"/>
              <a:t> is a major digital platform connecting pharma brands with HCPs.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Rising smartphone usage and internet access among doctors boosts digital campaign potential.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study aims to analyze the effectiveness of digital strategies in reaching and engaging doctors.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6D2F04B-11AF-FBBB-7EB4-1ECE0078F1D9}"/>
              </a:ext>
            </a:extLst>
          </p:cNvPr>
          <p:cNvSpPr txBox="1"/>
          <p:nvPr/>
        </p:nvSpPr>
        <p:spPr>
          <a:xfrm>
            <a:off x="6655633" y="1577174"/>
            <a:ext cx="4603799" cy="516167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14541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145"/>
              </a:spcBef>
            </a:pPr>
            <a:r>
              <a:rPr lang="en-US" sz="2400" dirty="0">
                <a:solidFill>
                  <a:srgbClr val="333E50"/>
                </a:solidFill>
                <a:latin typeface="Arial Black"/>
                <a:cs typeface="Arial Black"/>
              </a:rPr>
              <a:t>Rationale</a:t>
            </a:r>
            <a:endParaRPr sz="2400" dirty="0">
              <a:latin typeface="Arial Black"/>
              <a:cs typeface="Arial Black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08C9536-EEC4-AAA5-00CA-984E2C8B1D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4302" y="1580051"/>
            <a:ext cx="5031698" cy="516167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1454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45"/>
              </a:spcBef>
            </a:pPr>
            <a:r>
              <a:rPr lang="en-US" sz="2400" dirty="0"/>
              <a:t>Introduction</a:t>
            </a:r>
            <a:endParaRPr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2240B1-BDE9-86F7-816D-841FCEB2D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12" y="134112"/>
            <a:ext cx="269557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07835" y="2165604"/>
            <a:ext cx="5257800" cy="4220210"/>
          </a:xfrm>
          <a:custGeom>
            <a:avLst/>
            <a:gdLst/>
            <a:ahLst/>
            <a:cxnLst/>
            <a:rect l="l" t="t" r="r" b="b"/>
            <a:pathLst>
              <a:path w="5257800" h="4220210">
                <a:moveTo>
                  <a:pt x="4554473" y="0"/>
                </a:moveTo>
                <a:lnTo>
                  <a:pt x="703325" y="0"/>
                </a:lnTo>
                <a:lnTo>
                  <a:pt x="655165" y="1622"/>
                </a:lnTo>
                <a:lnTo>
                  <a:pt x="607876" y="6419"/>
                </a:lnTo>
                <a:lnTo>
                  <a:pt x="561564" y="14286"/>
                </a:lnTo>
                <a:lnTo>
                  <a:pt x="516334" y="25119"/>
                </a:lnTo>
                <a:lnTo>
                  <a:pt x="472289" y="38813"/>
                </a:lnTo>
                <a:lnTo>
                  <a:pt x="429535" y="55262"/>
                </a:lnTo>
                <a:lnTo>
                  <a:pt x="388177" y="74364"/>
                </a:lnTo>
                <a:lnTo>
                  <a:pt x="348318" y="96011"/>
                </a:lnTo>
                <a:lnTo>
                  <a:pt x="310064" y="120102"/>
                </a:lnTo>
                <a:lnTo>
                  <a:pt x="273520" y="146529"/>
                </a:lnTo>
                <a:lnTo>
                  <a:pt x="238789" y="175189"/>
                </a:lnTo>
                <a:lnTo>
                  <a:pt x="205978" y="205978"/>
                </a:lnTo>
                <a:lnTo>
                  <a:pt x="175189" y="238789"/>
                </a:lnTo>
                <a:lnTo>
                  <a:pt x="146529" y="273520"/>
                </a:lnTo>
                <a:lnTo>
                  <a:pt x="120102" y="310064"/>
                </a:lnTo>
                <a:lnTo>
                  <a:pt x="96012" y="348318"/>
                </a:lnTo>
                <a:lnTo>
                  <a:pt x="74364" y="388177"/>
                </a:lnTo>
                <a:lnTo>
                  <a:pt x="55262" y="429535"/>
                </a:lnTo>
                <a:lnTo>
                  <a:pt x="38813" y="472289"/>
                </a:lnTo>
                <a:lnTo>
                  <a:pt x="25119" y="516334"/>
                </a:lnTo>
                <a:lnTo>
                  <a:pt x="14286" y="561564"/>
                </a:lnTo>
                <a:lnTo>
                  <a:pt x="6419" y="607876"/>
                </a:lnTo>
                <a:lnTo>
                  <a:pt x="1622" y="655165"/>
                </a:lnTo>
                <a:lnTo>
                  <a:pt x="0" y="703326"/>
                </a:lnTo>
                <a:lnTo>
                  <a:pt x="0" y="3516566"/>
                </a:lnTo>
                <a:lnTo>
                  <a:pt x="1622" y="3564721"/>
                </a:lnTo>
                <a:lnTo>
                  <a:pt x="6419" y="3612004"/>
                </a:lnTo>
                <a:lnTo>
                  <a:pt x="14286" y="3658312"/>
                </a:lnTo>
                <a:lnTo>
                  <a:pt x="25119" y="3703540"/>
                </a:lnTo>
                <a:lnTo>
                  <a:pt x="38813" y="3747582"/>
                </a:lnTo>
                <a:lnTo>
                  <a:pt x="55262" y="3790335"/>
                </a:lnTo>
                <a:lnTo>
                  <a:pt x="74364" y="3831692"/>
                </a:lnTo>
                <a:lnTo>
                  <a:pt x="96012" y="3871551"/>
                </a:lnTo>
                <a:lnTo>
                  <a:pt x="120102" y="3909805"/>
                </a:lnTo>
                <a:lnTo>
                  <a:pt x="146529" y="3946350"/>
                </a:lnTo>
                <a:lnTo>
                  <a:pt x="175189" y="3981082"/>
                </a:lnTo>
                <a:lnTo>
                  <a:pt x="205978" y="4013895"/>
                </a:lnTo>
                <a:lnTo>
                  <a:pt x="238789" y="4044685"/>
                </a:lnTo>
                <a:lnTo>
                  <a:pt x="273520" y="4073347"/>
                </a:lnTo>
                <a:lnTo>
                  <a:pt x="310064" y="4099777"/>
                </a:lnTo>
                <a:lnTo>
                  <a:pt x="348318" y="4123869"/>
                </a:lnTo>
                <a:lnTo>
                  <a:pt x="388177" y="4145519"/>
                </a:lnTo>
                <a:lnTo>
                  <a:pt x="429535" y="4164622"/>
                </a:lnTo>
                <a:lnTo>
                  <a:pt x="472289" y="4181074"/>
                </a:lnTo>
                <a:lnTo>
                  <a:pt x="516334" y="4194769"/>
                </a:lnTo>
                <a:lnTo>
                  <a:pt x="561564" y="4205603"/>
                </a:lnTo>
                <a:lnTo>
                  <a:pt x="607876" y="4213472"/>
                </a:lnTo>
                <a:lnTo>
                  <a:pt x="655165" y="4218269"/>
                </a:lnTo>
                <a:lnTo>
                  <a:pt x="703325" y="4219892"/>
                </a:lnTo>
                <a:lnTo>
                  <a:pt x="4554473" y="4219892"/>
                </a:lnTo>
                <a:lnTo>
                  <a:pt x="4602634" y="4218269"/>
                </a:lnTo>
                <a:lnTo>
                  <a:pt x="4649923" y="4213472"/>
                </a:lnTo>
                <a:lnTo>
                  <a:pt x="4696235" y="4205603"/>
                </a:lnTo>
                <a:lnTo>
                  <a:pt x="4741465" y="4194769"/>
                </a:lnTo>
                <a:lnTo>
                  <a:pt x="4785510" y="4181074"/>
                </a:lnTo>
                <a:lnTo>
                  <a:pt x="4828264" y="4164622"/>
                </a:lnTo>
                <a:lnTo>
                  <a:pt x="4869622" y="4145519"/>
                </a:lnTo>
                <a:lnTo>
                  <a:pt x="4909481" y="4123869"/>
                </a:lnTo>
                <a:lnTo>
                  <a:pt x="4947735" y="4099777"/>
                </a:lnTo>
                <a:lnTo>
                  <a:pt x="4984279" y="4073347"/>
                </a:lnTo>
                <a:lnTo>
                  <a:pt x="5019010" y="4044685"/>
                </a:lnTo>
                <a:lnTo>
                  <a:pt x="5051821" y="4013895"/>
                </a:lnTo>
                <a:lnTo>
                  <a:pt x="5082610" y="3981082"/>
                </a:lnTo>
                <a:lnTo>
                  <a:pt x="5111270" y="3946350"/>
                </a:lnTo>
                <a:lnTo>
                  <a:pt x="5137697" y="3909805"/>
                </a:lnTo>
                <a:lnTo>
                  <a:pt x="5161788" y="3871551"/>
                </a:lnTo>
                <a:lnTo>
                  <a:pt x="5183435" y="3831692"/>
                </a:lnTo>
                <a:lnTo>
                  <a:pt x="5202537" y="3790335"/>
                </a:lnTo>
                <a:lnTo>
                  <a:pt x="5218986" y="3747582"/>
                </a:lnTo>
                <a:lnTo>
                  <a:pt x="5232680" y="3703540"/>
                </a:lnTo>
                <a:lnTo>
                  <a:pt x="5243513" y="3658312"/>
                </a:lnTo>
                <a:lnTo>
                  <a:pt x="5251380" y="3612004"/>
                </a:lnTo>
                <a:lnTo>
                  <a:pt x="5256177" y="3564721"/>
                </a:lnTo>
                <a:lnTo>
                  <a:pt x="5257799" y="3516566"/>
                </a:lnTo>
                <a:lnTo>
                  <a:pt x="5257799" y="703326"/>
                </a:lnTo>
                <a:lnTo>
                  <a:pt x="5256177" y="655165"/>
                </a:lnTo>
                <a:lnTo>
                  <a:pt x="5251380" y="607876"/>
                </a:lnTo>
                <a:lnTo>
                  <a:pt x="5243513" y="561564"/>
                </a:lnTo>
                <a:lnTo>
                  <a:pt x="5232680" y="516334"/>
                </a:lnTo>
                <a:lnTo>
                  <a:pt x="5218986" y="472289"/>
                </a:lnTo>
                <a:lnTo>
                  <a:pt x="5202537" y="429535"/>
                </a:lnTo>
                <a:lnTo>
                  <a:pt x="5183435" y="388177"/>
                </a:lnTo>
                <a:lnTo>
                  <a:pt x="5161787" y="348318"/>
                </a:lnTo>
                <a:lnTo>
                  <a:pt x="5137697" y="310064"/>
                </a:lnTo>
                <a:lnTo>
                  <a:pt x="5111270" y="273520"/>
                </a:lnTo>
                <a:lnTo>
                  <a:pt x="5082610" y="238789"/>
                </a:lnTo>
                <a:lnTo>
                  <a:pt x="5051821" y="205978"/>
                </a:lnTo>
                <a:lnTo>
                  <a:pt x="5019010" y="175189"/>
                </a:lnTo>
                <a:lnTo>
                  <a:pt x="4984279" y="146529"/>
                </a:lnTo>
                <a:lnTo>
                  <a:pt x="4947735" y="120102"/>
                </a:lnTo>
                <a:lnTo>
                  <a:pt x="4909481" y="96012"/>
                </a:lnTo>
                <a:lnTo>
                  <a:pt x="4869622" y="74364"/>
                </a:lnTo>
                <a:lnTo>
                  <a:pt x="4828264" y="55262"/>
                </a:lnTo>
                <a:lnTo>
                  <a:pt x="4785510" y="38813"/>
                </a:lnTo>
                <a:lnTo>
                  <a:pt x="4741465" y="25119"/>
                </a:lnTo>
                <a:lnTo>
                  <a:pt x="4696235" y="14286"/>
                </a:lnTo>
                <a:lnTo>
                  <a:pt x="4649923" y="6419"/>
                </a:lnTo>
                <a:lnTo>
                  <a:pt x="4602634" y="1622"/>
                </a:lnTo>
                <a:lnTo>
                  <a:pt x="4554473" y="0"/>
                </a:lnTo>
                <a:close/>
              </a:path>
            </a:pathLst>
          </a:custGeom>
          <a:solidFill>
            <a:srgbClr val="BCD6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0785" y="2739085"/>
            <a:ext cx="4213860" cy="28469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 algn="just">
              <a:lnSpc>
                <a:spcPct val="100000"/>
              </a:lnSpc>
              <a:spcBef>
                <a:spcPts val="100"/>
              </a:spcBef>
              <a:buClr>
                <a:srgbClr val="055269"/>
              </a:buClr>
              <a:buFont typeface="Arial"/>
              <a:buChar char="•"/>
              <a:tabLst>
                <a:tab pos="298450" algn="l"/>
              </a:tabLst>
            </a:pPr>
            <a:r>
              <a:rPr sz="1800" b="1" dirty="0">
                <a:solidFill>
                  <a:srgbClr val="055269"/>
                </a:solidFill>
                <a:latin typeface="Calibri"/>
                <a:cs typeface="Calibri"/>
              </a:rPr>
              <a:t>Study</a:t>
            </a:r>
            <a:r>
              <a:rPr sz="1800" b="1" spc="-30" dirty="0">
                <a:solidFill>
                  <a:srgbClr val="05526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5269"/>
                </a:solidFill>
                <a:latin typeface="Calibri"/>
                <a:cs typeface="Calibri"/>
              </a:rPr>
              <a:t>Period</a:t>
            </a:r>
            <a:r>
              <a:rPr sz="1800" dirty="0">
                <a:solidFill>
                  <a:srgbClr val="055269"/>
                </a:solidFill>
                <a:latin typeface="Calibri"/>
                <a:cs typeface="Calibri"/>
              </a:rPr>
              <a:t>:</a:t>
            </a:r>
            <a:r>
              <a:rPr sz="1800" spc="-40" dirty="0">
                <a:solidFill>
                  <a:srgbClr val="055269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55269"/>
                </a:solidFill>
                <a:latin typeface="Calibri"/>
                <a:cs typeface="Calibri"/>
              </a:rPr>
              <a:t>March-</a:t>
            </a:r>
            <a:r>
              <a:rPr sz="1800" dirty="0">
                <a:solidFill>
                  <a:srgbClr val="055269"/>
                </a:solidFill>
                <a:latin typeface="Calibri"/>
                <a:cs typeface="Calibri"/>
              </a:rPr>
              <a:t>May </a:t>
            </a:r>
            <a:r>
              <a:rPr sz="1800" spc="-20" dirty="0">
                <a:solidFill>
                  <a:srgbClr val="055269"/>
                </a:solidFill>
                <a:latin typeface="Calibri"/>
                <a:cs typeface="Calibri"/>
              </a:rPr>
              <a:t>202</a:t>
            </a:r>
            <a:r>
              <a:rPr lang="en-US" sz="1800" spc="-20" dirty="0">
                <a:solidFill>
                  <a:srgbClr val="055269"/>
                </a:solidFill>
                <a:latin typeface="Calibri"/>
                <a:cs typeface="Calibri"/>
              </a:rPr>
              <a:t>5</a:t>
            </a:r>
            <a:endParaRPr sz="1800" dirty="0">
              <a:latin typeface="Calibri"/>
              <a:cs typeface="Calibri"/>
            </a:endParaRPr>
          </a:p>
          <a:p>
            <a:pPr marL="298450" indent="-285750" algn="just">
              <a:spcBef>
                <a:spcPts val="100"/>
              </a:spcBef>
              <a:buClr>
                <a:srgbClr val="055269"/>
              </a:buClr>
              <a:buFont typeface="Arial"/>
              <a:buChar char="•"/>
              <a:tabLst>
                <a:tab pos="298450" algn="l"/>
              </a:tabLst>
            </a:pPr>
            <a:r>
              <a:rPr b="1" dirty="0">
                <a:solidFill>
                  <a:srgbClr val="055269"/>
                </a:solidFill>
                <a:latin typeface="Calibri"/>
                <a:cs typeface="Calibri"/>
              </a:rPr>
              <a:t>Study Design:</a:t>
            </a:r>
            <a:r>
              <a:rPr lang="en-IN" b="1" dirty="0">
                <a:solidFill>
                  <a:srgbClr val="055269"/>
                </a:solidFill>
                <a:latin typeface="Calibri"/>
                <a:cs typeface="Calibri"/>
              </a:rPr>
              <a:t>Interventional Study</a:t>
            </a:r>
            <a:endParaRPr b="1" dirty="0">
              <a:solidFill>
                <a:srgbClr val="055269"/>
              </a:solidFill>
              <a:latin typeface="Calibri"/>
              <a:cs typeface="Calibri"/>
            </a:endParaRPr>
          </a:p>
          <a:p>
            <a:pPr marL="298450" marR="5080" indent="-285750" algn="just">
              <a:spcBef>
                <a:spcPts val="100"/>
              </a:spcBef>
              <a:buClr>
                <a:srgbClr val="055269"/>
              </a:buClr>
              <a:buFont typeface="Arial"/>
              <a:buChar char="•"/>
              <a:tabLst>
                <a:tab pos="298450" algn="l"/>
              </a:tabLst>
            </a:pPr>
            <a:r>
              <a:rPr b="1" dirty="0">
                <a:solidFill>
                  <a:srgbClr val="055269"/>
                </a:solidFill>
                <a:latin typeface="Calibri"/>
                <a:cs typeface="Calibri"/>
              </a:rPr>
              <a:t>Methods of data collection: </a:t>
            </a:r>
            <a:r>
              <a:rPr lang="en-US" b="1" dirty="0">
                <a:solidFill>
                  <a:srgbClr val="055269"/>
                </a:solidFill>
                <a:latin typeface="Calibri"/>
                <a:cs typeface="Calibri"/>
              </a:rPr>
              <a:t>Primary data collected from the </a:t>
            </a:r>
            <a:r>
              <a:rPr lang="en-US" b="1" dirty="0" err="1">
                <a:solidFill>
                  <a:srgbClr val="055269"/>
                </a:solidFill>
                <a:latin typeface="Calibri"/>
                <a:cs typeface="Calibri"/>
              </a:rPr>
              <a:t>Hidoc</a:t>
            </a:r>
            <a:r>
              <a:rPr lang="en-US" b="1" dirty="0">
                <a:solidFill>
                  <a:srgbClr val="055269"/>
                </a:solidFill>
                <a:latin typeface="Calibri"/>
                <a:cs typeface="Calibri"/>
              </a:rPr>
              <a:t> Dr. Panel</a:t>
            </a:r>
          </a:p>
          <a:p>
            <a:pPr marL="298450" marR="5080" indent="-285750" algn="just">
              <a:spcBef>
                <a:spcPts val="100"/>
              </a:spcBef>
              <a:buClr>
                <a:srgbClr val="055269"/>
              </a:buClr>
              <a:buFont typeface="Arial"/>
              <a:buChar char="•"/>
              <a:tabLst>
                <a:tab pos="298450" algn="l"/>
              </a:tabLst>
            </a:pPr>
            <a:r>
              <a:rPr b="1" dirty="0">
                <a:solidFill>
                  <a:srgbClr val="055269"/>
                </a:solidFill>
                <a:latin typeface="Calibri"/>
                <a:cs typeface="Calibri"/>
              </a:rPr>
              <a:t>Tools of data collection: </a:t>
            </a:r>
            <a:r>
              <a:rPr lang="en-IN" b="1" dirty="0">
                <a:solidFill>
                  <a:srgbClr val="055269"/>
                </a:solidFill>
                <a:latin typeface="Calibri"/>
                <a:cs typeface="Calibri"/>
              </a:rPr>
              <a:t>Structured Google Forms</a:t>
            </a:r>
          </a:p>
          <a:p>
            <a:pPr marL="298450" marR="5080" indent="-285750" algn="just">
              <a:spcBef>
                <a:spcPts val="100"/>
              </a:spcBef>
              <a:buClr>
                <a:srgbClr val="055269"/>
              </a:buClr>
              <a:buFont typeface="Arial"/>
              <a:buChar char="•"/>
              <a:tabLst>
                <a:tab pos="298450" algn="l"/>
              </a:tabLst>
            </a:pPr>
            <a:r>
              <a:rPr b="1" dirty="0">
                <a:solidFill>
                  <a:srgbClr val="055269"/>
                </a:solidFill>
                <a:latin typeface="Calibri"/>
                <a:cs typeface="Calibri"/>
              </a:rPr>
              <a:t>Sample Size:</a:t>
            </a:r>
            <a:r>
              <a:rPr lang="en-US" b="1" dirty="0">
                <a:solidFill>
                  <a:srgbClr val="055269"/>
                </a:solidFill>
                <a:latin typeface="Calibri"/>
                <a:cs typeface="Calibri"/>
              </a:rPr>
              <a:t> </a:t>
            </a:r>
            <a:r>
              <a:rPr lang="fr-FR" b="1" dirty="0">
                <a:solidFill>
                  <a:srgbClr val="055269"/>
                </a:solidFill>
                <a:latin typeface="Calibri"/>
                <a:cs typeface="Calibri"/>
              </a:rPr>
              <a:t>35 Pre-</a:t>
            </a:r>
            <a:r>
              <a:rPr lang="fr-FR" b="1" dirty="0" err="1">
                <a:solidFill>
                  <a:srgbClr val="055269"/>
                </a:solidFill>
                <a:latin typeface="Calibri"/>
                <a:cs typeface="Calibri"/>
              </a:rPr>
              <a:t>survey</a:t>
            </a:r>
            <a:r>
              <a:rPr lang="fr-FR" b="1" dirty="0">
                <a:solidFill>
                  <a:srgbClr val="055269"/>
                </a:solidFill>
                <a:latin typeface="Calibri"/>
                <a:cs typeface="Calibri"/>
              </a:rPr>
              <a:t> participants &amp; 35 post-</a:t>
            </a:r>
            <a:r>
              <a:rPr lang="fr-FR" b="1" dirty="0" err="1">
                <a:solidFill>
                  <a:srgbClr val="055269"/>
                </a:solidFill>
                <a:latin typeface="Calibri"/>
                <a:cs typeface="Calibri"/>
              </a:rPr>
              <a:t>survey</a:t>
            </a:r>
            <a:endParaRPr b="1" dirty="0">
              <a:solidFill>
                <a:srgbClr val="055269"/>
              </a:solidFill>
              <a:latin typeface="Calibri"/>
              <a:cs typeface="Calibri"/>
            </a:endParaRPr>
          </a:p>
          <a:p>
            <a:pPr marL="298450" marR="95250" indent="-285750" algn="just">
              <a:spcBef>
                <a:spcPts val="100"/>
              </a:spcBef>
              <a:buClr>
                <a:srgbClr val="055269"/>
              </a:buClr>
              <a:buFont typeface="Arial"/>
              <a:buChar char="•"/>
              <a:tabLst>
                <a:tab pos="298450" algn="l"/>
              </a:tabLst>
            </a:pPr>
            <a:r>
              <a:rPr b="1" dirty="0">
                <a:solidFill>
                  <a:srgbClr val="055269"/>
                </a:solidFill>
                <a:latin typeface="Calibri"/>
                <a:cs typeface="Calibri"/>
              </a:rPr>
              <a:t>Data Analysis:</a:t>
            </a:r>
            <a:r>
              <a:rPr lang="en-IN" b="1" dirty="0">
                <a:solidFill>
                  <a:srgbClr val="055269"/>
                </a:solidFill>
                <a:latin typeface="Calibri"/>
                <a:cs typeface="Calibri"/>
              </a:rPr>
              <a:t>Microsoft Excel for data entry &amp; analysis</a:t>
            </a:r>
            <a:endParaRPr b="1" dirty="0">
              <a:solidFill>
                <a:srgbClr val="055269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07835" y="1120139"/>
            <a:ext cx="5139055" cy="695325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14478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140"/>
              </a:spcBef>
            </a:pPr>
            <a:r>
              <a:rPr sz="2400" spc="-10" dirty="0">
                <a:solidFill>
                  <a:srgbClr val="333E50"/>
                </a:solidFill>
                <a:latin typeface="Arial Black"/>
                <a:cs typeface="Arial Black"/>
              </a:rPr>
              <a:t>Methodology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7219" y="1120139"/>
            <a:ext cx="5139055" cy="695325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14478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140"/>
              </a:spcBef>
            </a:pPr>
            <a:r>
              <a:rPr sz="2400" spc="-10" dirty="0"/>
              <a:t>Objectives</a:t>
            </a:r>
            <a:endParaRPr sz="2400"/>
          </a:p>
        </p:txBody>
      </p:sp>
      <p:grpSp>
        <p:nvGrpSpPr>
          <p:cNvPr id="6" name="object 6"/>
          <p:cNvGrpSpPr/>
          <p:nvPr/>
        </p:nvGrpSpPr>
        <p:grpSpPr>
          <a:xfrm>
            <a:off x="401574" y="170065"/>
            <a:ext cx="11388852" cy="6291326"/>
            <a:chOff x="617220" y="147828"/>
            <a:chExt cx="11388852" cy="6291326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43672" y="147828"/>
              <a:ext cx="3962400" cy="75590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17220" y="2165604"/>
              <a:ext cx="5257800" cy="4273550"/>
            </a:xfrm>
            <a:custGeom>
              <a:avLst/>
              <a:gdLst/>
              <a:ahLst/>
              <a:cxnLst/>
              <a:rect l="l" t="t" r="r" b="b"/>
              <a:pathLst>
                <a:path w="5257800" h="4273550">
                  <a:moveTo>
                    <a:pt x="4545583" y="0"/>
                  </a:moveTo>
                  <a:lnTo>
                    <a:pt x="712216" y="0"/>
                  </a:lnTo>
                  <a:lnTo>
                    <a:pt x="663453" y="1643"/>
                  </a:lnTo>
                  <a:lnTo>
                    <a:pt x="615572" y="6502"/>
                  </a:lnTo>
                  <a:lnTo>
                    <a:pt x="568680" y="14470"/>
                  </a:lnTo>
                  <a:lnTo>
                    <a:pt x="522881" y="25442"/>
                  </a:lnTo>
                  <a:lnTo>
                    <a:pt x="478282" y="39312"/>
                  </a:lnTo>
                  <a:lnTo>
                    <a:pt x="434990" y="55973"/>
                  </a:lnTo>
                  <a:lnTo>
                    <a:pt x="393109" y="75319"/>
                  </a:lnTo>
                  <a:lnTo>
                    <a:pt x="352747" y="97244"/>
                  </a:lnTo>
                  <a:lnTo>
                    <a:pt x="314009" y="121642"/>
                  </a:lnTo>
                  <a:lnTo>
                    <a:pt x="277002" y="148407"/>
                  </a:lnTo>
                  <a:lnTo>
                    <a:pt x="241831" y="177433"/>
                  </a:lnTo>
                  <a:lnTo>
                    <a:pt x="208603" y="208613"/>
                  </a:lnTo>
                  <a:lnTo>
                    <a:pt x="177424" y="241842"/>
                  </a:lnTo>
                  <a:lnTo>
                    <a:pt x="148399" y="277013"/>
                  </a:lnTo>
                  <a:lnTo>
                    <a:pt x="121635" y="314021"/>
                  </a:lnTo>
                  <a:lnTo>
                    <a:pt x="97238" y="352758"/>
                  </a:lnTo>
                  <a:lnTo>
                    <a:pt x="75314" y="393120"/>
                  </a:lnTo>
                  <a:lnTo>
                    <a:pt x="55969" y="435000"/>
                  </a:lnTo>
                  <a:lnTo>
                    <a:pt x="39309" y="478292"/>
                  </a:lnTo>
                  <a:lnTo>
                    <a:pt x="25441" y="522890"/>
                  </a:lnTo>
                  <a:lnTo>
                    <a:pt x="14469" y="568687"/>
                  </a:lnTo>
                  <a:lnTo>
                    <a:pt x="6501" y="615578"/>
                  </a:lnTo>
                  <a:lnTo>
                    <a:pt x="1643" y="663456"/>
                  </a:lnTo>
                  <a:lnTo>
                    <a:pt x="0" y="712216"/>
                  </a:lnTo>
                  <a:lnTo>
                    <a:pt x="0" y="3561067"/>
                  </a:lnTo>
                  <a:lnTo>
                    <a:pt x="1643" y="3609831"/>
                  </a:lnTo>
                  <a:lnTo>
                    <a:pt x="6501" y="3657713"/>
                  </a:lnTo>
                  <a:lnTo>
                    <a:pt x="14469" y="3704607"/>
                  </a:lnTo>
                  <a:lnTo>
                    <a:pt x="25441" y="3750407"/>
                  </a:lnTo>
                  <a:lnTo>
                    <a:pt x="39309" y="3795007"/>
                  </a:lnTo>
                  <a:lnTo>
                    <a:pt x="55969" y="3838300"/>
                  </a:lnTo>
                  <a:lnTo>
                    <a:pt x="75314" y="3880181"/>
                  </a:lnTo>
                  <a:lnTo>
                    <a:pt x="97238" y="3920544"/>
                  </a:lnTo>
                  <a:lnTo>
                    <a:pt x="121635" y="3959282"/>
                  </a:lnTo>
                  <a:lnTo>
                    <a:pt x="148399" y="3996290"/>
                  </a:lnTo>
                  <a:lnTo>
                    <a:pt x="177424" y="4031461"/>
                  </a:lnTo>
                  <a:lnTo>
                    <a:pt x="208603" y="4064690"/>
                  </a:lnTo>
                  <a:lnTo>
                    <a:pt x="241831" y="4095870"/>
                  </a:lnTo>
                  <a:lnTo>
                    <a:pt x="277002" y="4124895"/>
                  </a:lnTo>
                  <a:lnTo>
                    <a:pt x="314009" y="4151659"/>
                  </a:lnTo>
                  <a:lnTo>
                    <a:pt x="352747" y="4176056"/>
                  </a:lnTo>
                  <a:lnTo>
                    <a:pt x="393109" y="4197980"/>
                  </a:lnTo>
                  <a:lnTo>
                    <a:pt x="434990" y="4217326"/>
                  </a:lnTo>
                  <a:lnTo>
                    <a:pt x="478282" y="4233986"/>
                  </a:lnTo>
                  <a:lnTo>
                    <a:pt x="522881" y="4247854"/>
                  </a:lnTo>
                  <a:lnTo>
                    <a:pt x="568680" y="4258826"/>
                  </a:lnTo>
                  <a:lnTo>
                    <a:pt x="615572" y="4266794"/>
                  </a:lnTo>
                  <a:lnTo>
                    <a:pt x="663453" y="4271652"/>
                  </a:lnTo>
                  <a:lnTo>
                    <a:pt x="712216" y="4273296"/>
                  </a:lnTo>
                  <a:lnTo>
                    <a:pt x="4545583" y="4273296"/>
                  </a:lnTo>
                  <a:lnTo>
                    <a:pt x="4594343" y="4271652"/>
                  </a:lnTo>
                  <a:lnTo>
                    <a:pt x="4642221" y="4266794"/>
                  </a:lnTo>
                  <a:lnTo>
                    <a:pt x="4689112" y="4258826"/>
                  </a:lnTo>
                  <a:lnTo>
                    <a:pt x="4734909" y="4247854"/>
                  </a:lnTo>
                  <a:lnTo>
                    <a:pt x="4779507" y="4233986"/>
                  </a:lnTo>
                  <a:lnTo>
                    <a:pt x="4822799" y="4217326"/>
                  </a:lnTo>
                  <a:lnTo>
                    <a:pt x="4864679" y="4197980"/>
                  </a:lnTo>
                  <a:lnTo>
                    <a:pt x="4905041" y="4176056"/>
                  </a:lnTo>
                  <a:lnTo>
                    <a:pt x="4943778" y="4151659"/>
                  </a:lnTo>
                  <a:lnTo>
                    <a:pt x="4980786" y="4124895"/>
                  </a:lnTo>
                  <a:lnTo>
                    <a:pt x="5015957" y="4095870"/>
                  </a:lnTo>
                  <a:lnTo>
                    <a:pt x="5049186" y="4064690"/>
                  </a:lnTo>
                  <a:lnTo>
                    <a:pt x="5080366" y="4031461"/>
                  </a:lnTo>
                  <a:lnTo>
                    <a:pt x="5109392" y="3996290"/>
                  </a:lnTo>
                  <a:lnTo>
                    <a:pt x="5136157" y="3959282"/>
                  </a:lnTo>
                  <a:lnTo>
                    <a:pt x="5160555" y="3920544"/>
                  </a:lnTo>
                  <a:lnTo>
                    <a:pt x="5182480" y="3880181"/>
                  </a:lnTo>
                  <a:lnTo>
                    <a:pt x="5201826" y="3838300"/>
                  </a:lnTo>
                  <a:lnTo>
                    <a:pt x="5218487" y="3795007"/>
                  </a:lnTo>
                  <a:lnTo>
                    <a:pt x="5232357" y="3750407"/>
                  </a:lnTo>
                  <a:lnTo>
                    <a:pt x="5243329" y="3704607"/>
                  </a:lnTo>
                  <a:lnTo>
                    <a:pt x="5251297" y="3657713"/>
                  </a:lnTo>
                  <a:lnTo>
                    <a:pt x="5256156" y="3609831"/>
                  </a:lnTo>
                  <a:lnTo>
                    <a:pt x="5257800" y="3561067"/>
                  </a:lnTo>
                  <a:lnTo>
                    <a:pt x="5257800" y="712216"/>
                  </a:lnTo>
                  <a:lnTo>
                    <a:pt x="5256156" y="663456"/>
                  </a:lnTo>
                  <a:lnTo>
                    <a:pt x="5251297" y="615578"/>
                  </a:lnTo>
                  <a:lnTo>
                    <a:pt x="5243329" y="568687"/>
                  </a:lnTo>
                  <a:lnTo>
                    <a:pt x="5232357" y="522890"/>
                  </a:lnTo>
                  <a:lnTo>
                    <a:pt x="5218487" y="478292"/>
                  </a:lnTo>
                  <a:lnTo>
                    <a:pt x="5201826" y="435000"/>
                  </a:lnTo>
                  <a:lnTo>
                    <a:pt x="5182480" y="393120"/>
                  </a:lnTo>
                  <a:lnTo>
                    <a:pt x="5160555" y="352758"/>
                  </a:lnTo>
                  <a:lnTo>
                    <a:pt x="5136157" y="314021"/>
                  </a:lnTo>
                  <a:lnTo>
                    <a:pt x="5109392" y="277013"/>
                  </a:lnTo>
                  <a:lnTo>
                    <a:pt x="5080366" y="241842"/>
                  </a:lnTo>
                  <a:lnTo>
                    <a:pt x="5049186" y="208613"/>
                  </a:lnTo>
                  <a:lnTo>
                    <a:pt x="5015957" y="177433"/>
                  </a:lnTo>
                  <a:lnTo>
                    <a:pt x="4980786" y="148407"/>
                  </a:lnTo>
                  <a:lnTo>
                    <a:pt x="4943778" y="121642"/>
                  </a:lnTo>
                  <a:lnTo>
                    <a:pt x="4905041" y="97244"/>
                  </a:lnTo>
                  <a:lnTo>
                    <a:pt x="4864679" y="75319"/>
                  </a:lnTo>
                  <a:lnTo>
                    <a:pt x="4822799" y="55973"/>
                  </a:lnTo>
                  <a:lnTo>
                    <a:pt x="4779507" y="39312"/>
                  </a:lnTo>
                  <a:lnTo>
                    <a:pt x="4734909" y="25442"/>
                  </a:lnTo>
                  <a:lnTo>
                    <a:pt x="4689112" y="14470"/>
                  </a:lnTo>
                  <a:lnTo>
                    <a:pt x="4642221" y="6502"/>
                  </a:lnTo>
                  <a:lnTo>
                    <a:pt x="4594343" y="1643"/>
                  </a:lnTo>
                  <a:lnTo>
                    <a:pt x="4545583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04443" y="2773807"/>
            <a:ext cx="4533265" cy="25442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lang="en-US" b="1" dirty="0">
                <a:solidFill>
                  <a:srgbClr val="055269"/>
                </a:solidFill>
                <a:cs typeface="Calibri"/>
              </a:rPr>
              <a:t>To assess the impact of digital marketing strategies on brand visibility and HCP engagement</a:t>
            </a:r>
          </a:p>
          <a:p>
            <a:pPr marL="299085" marR="5080" indent="-287020"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lang="en-US" b="1" dirty="0">
                <a:solidFill>
                  <a:srgbClr val="055269"/>
                </a:solidFill>
                <a:cs typeface="Calibri"/>
              </a:rPr>
              <a:t>To identify key metrics and performance indicators of successful digital campaigns</a:t>
            </a:r>
          </a:p>
          <a:p>
            <a:pPr marL="299085" marR="5080" indent="-287020"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lang="en-US" b="1" dirty="0">
                <a:solidFill>
                  <a:srgbClr val="055269"/>
                </a:solidFill>
                <a:cs typeface="Calibri"/>
              </a:rPr>
              <a:t>To generate data-driven insights and recommendations for optimizing future digital efforts</a:t>
            </a:r>
          </a:p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670606-CC13-C76F-9CF6-3E6E4883A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01" y="52717"/>
            <a:ext cx="2695575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4B83CC-65CF-6C3D-D8F6-007931C44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020DBE-BC0E-B78B-1EC8-6E2013E0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9DEFF07E-2439-D7FB-6559-A1CF5A7385B3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968240" h="4157979">
                <a:moveTo>
                  <a:pt x="4968239" y="0"/>
                </a:moveTo>
                <a:lnTo>
                  <a:pt x="0" y="0"/>
                </a:lnTo>
                <a:lnTo>
                  <a:pt x="0" y="4157472"/>
                </a:lnTo>
                <a:lnTo>
                  <a:pt x="4968239" y="4157472"/>
                </a:lnTo>
                <a:lnTo>
                  <a:pt x="4968239" y="0"/>
                </a:lnTo>
                <a:close/>
              </a:path>
            </a:pathLst>
          </a:custGeom>
          <a:solidFill>
            <a:srgbClr val="BCD6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C875D9-3C10-60B0-728F-61E96C1A3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Calculation of sample size</a:t>
            </a:r>
            <a:endParaRPr lang="en-IN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1092631-9D87-FD5F-A566-C31605C86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078410"/>
            <a:ext cx="6143625" cy="7715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4EF4E1-6A60-218A-1D05-F29487750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524638"/>
            <a:ext cx="6143625" cy="215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63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169233" y="6885050"/>
            <a:ext cx="10502433" cy="58662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330" marR="11430" indent="-341630" algn="just">
              <a:lnSpc>
                <a:spcPct val="150100"/>
              </a:lnSpc>
              <a:spcBef>
                <a:spcPts val="105"/>
              </a:spcBef>
              <a:buAutoNum type="arabicPeriod"/>
              <a:tabLst>
                <a:tab pos="355600" algn="l"/>
              </a:tabLst>
            </a:pPr>
            <a:r>
              <a:rPr dirty="0"/>
              <a:t>Based</a:t>
            </a:r>
            <a:r>
              <a:rPr spc="-10" dirty="0"/>
              <a:t> </a:t>
            </a:r>
            <a:r>
              <a:rPr dirty="0"/>
              <a:t>on</a:t>
            </a:r>
            <a:r>
              <a:rPr spc="-15" dirty="0"/>
              <a:t> </a:t>
            </a:r>
            <a:r>
              <a:rPr dirty="0"/>
              <a:t>the observation</a:t>
            </a:r>
            <a:r>
              <a:rPr spc="10" dirty="0"/>
              <a:t>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pre</a:t>
            </a:r>
            <a:r>
              <a:rPr spc="-10" dirty="0"/>
              <a:t> </a:t>
            </a:r>
            <a:r>
              <a:rPr dirty="0"/>
              <a:t>versus</a:t>
            </a:r>
            <a:r>
              <a:rPr spc="-10" dirty="0"/>
              <a:t> </a:t>
            </a:r>
            <a:r>
              <a:rPr dirty="0"/>
              <a:t>post</a:t>
            </a:r>
            <a:r>
              <a:rPr spc="-10" dirty="0"/>
              <a:t> survey,</a:t>
            </a:r>
            <a:r>
              <a:rPr spc="10" dirty="0"/>
              <a:t> </a:t>
            </a:r>
            <a:r>
              <a:rPr spc="-10" dirty="0"/>
              <a:t>there 	</a:t>
            </a:r>
            <a:r>
              <a:rPr dirty="0"/>
              <a:t>has</a:t>
            </a:r>
            <a:r>
              <a:rPr spc="445" dirty="0"/>
              <a:t> </a:t>
            </a:r>
            <a:r>
              <a:rPr dirty="0"/>
              <a:t>been</a:t>
            </a:r>
            <a:r>
              <a:rPr spc="455" dirty="0"/>
              <a:t> </a:t>
            </a:r>
            <a:r>
              <a:rPr dirty="0"/>
              <a:t>a</a:t>
            </a:r>
            <a:r>
              <a:rPr spc="455" dirty="0"/>
              <a:t> </a:t>
            </a:r>
            <a:r>
              <a:rPr dirty="0"/>
              <a:t>positive</a:t>
            </a:r>
            <a:r>
              <a:rPr spc="450" dirty="0"/>
              <a:t> </a:t>
            </a:r>
            <a:r>
              <a:rPr dirty="0"/>
              <a:t>shift</a:t>
            </a:r>
            <a:r>
              <a:rPr spc="470" dirty="0"/>
              <a:t> </a:t>
            </a:r>
            <a:r>
              <a:rPr dirty="0"/>
              <a:t>towards</a:t>
            </a:r>
            <a:r>
              <a:rPr spc="475" dirty="0"/>
              <a:t> </a:t>
            </a:r>
            <a:r>
              <a:rPr dirty="0"/>
              <a:t>the</a:t>
            </a:r>
            <a:r>
              <a:rPr spc="445" dirty="0"/>
              <a:t> </a:t>
            </a:r>
            <a:r>
              <a:rPr spc="-10" dirty="0"/>
              <a:t>Recommended 	</a:t>
            </a:r>
            <a:r>
              <a:rPr dirty="0"/>
              <a:t>guidelines,</a:t>
            </a:r>
            <a:r>
              <a:rPr spc="305" dirty="0"/>
              <a:t>  </a:t>
            </a:r>
            <a:r>
              <a:rPr dirty="0"/>
              <a:t>Bridging</a:t>
            </a:r>
            <a:r>
              <a:rPr spc="300" dirty="0"/>
              <a:t>  </a:t>
            </a:r>
            <a:r>
              <a:rPr dirty="0"/>
              <a:t>in</a:t>
            </a:r>
            <a:r>
              <a:rPr spc="305" dirty="0"/>
              <a:t>  </a:t>
            </a:r>
            <a:r>
              <a:rPr dirty="0"/>
              <a:t>thrombectomy,</a:t>
            </a:r>
            <a:r>
              <a:rPr spc="305" dirty="0"/>
              <a:t>  </a:t>
            </a:r>
            <a:r>
              <a:rPr spc="-10" dirty="0"/>
              <a:t>Regulatory 	</a:t>
            </a:r>
            <a:r>
              <a:rPr dirty="0"/>
              <a:t>approval,</a:t>
            </a:r>
            <a:r>
              <a:rPr spc="440" dirty="0"/>
              <a:t> </a:t>
            </a:r>
            <a:r>
              <a:rPr dirty="0"/>
              <a:t>Window</a:t>
            </a:r>
            <a:r>
              <a:rPr spc="434" dirty="0"/>
              <a:t> </a:t>
            </a:r>
            <a:r>
              <a:rPr dirty="0"/>
              <a:t>period,</a:t>
            </a:r>
            <a:r>
              <a:rPr spc="430" dirty="0"/>
              <a:t> </a:t>
            </a:r>
            <a:r>
              <a:rPr dirty="0"/>
              <a:t>Safety</a:t>
            </a:r>
            <a:r>
              <a:rPr spc="440" dirty="0"/>
              <a:t> </a:t>
            </a:r>
            <a:r>
              <a:rPr dirty="0"/>
              <a:t>and</a:t>
            </a:r>
            <a:r>
              <a:rPr spc="440" dirty="0"/>
              <a:t> </a:t>
            </a:r>
            <a:r>
              <a:rPr dirty="0"/>
              <a:t>Efficacy</a:t>
            </a:r>
            <a:r>
              <a:rPr spc="430" dirty="0"/>
              <a:t> </a:t>
            </a:r>
            <a:r>
              <a:rPr spc="-10" dirty="0"/>
              <a:t>while 	</a:t>
            </a:r>
            <a:r>
              <a:rPr dirty="0"/>
              <a:t>determining</a:t>
            </a:r>
            <a:r>
              <a:rPr spc="220" dirty="0"/>
              <a:t> </a:t>
            </a:r>
            <a:r>
              <a:rPr dirty="0"/>
              <a:t>the</a:t>
            </a:r>
            <a:r>
              <a:rPr spc="225" dirty="0"/>
              <a:t> </a:t>
            </a:r>
            <a:r>
              <a:rPr dirty="0"/>
              <a:t>choice</a:t>
            </a:r>
            <a:r>
              <a:rPr spc="215" dirty="0"/>
              <a:t> </a:t>
            </a:r>
            <a:r>
              <a:rPr dirty="0"/>
              <a:t>of</a:t>
            </a:r>
            <a:r>
              <a:rPr spc="220" dirty="0"/>
              <a:t> </a:t>
            </a:r>
            <a:r>
              <a:rPr dirty="0"/>
              <a:t>thrombolytic</a:t>
            </a:r>
            <a:r>
              <a:rPr spc="235" dirty="0"/>
              <a:t> </a:t>
            </a:r>
            <a:r>
              <a:rPr dirty="0"/>
              <a:t>agent</a:t>
            </a:r>
            <a:r>
              <a:rPr spc="229" dirty="0"/>
              <a:t> </a:t>
            </a:r>
            <a:r>
              <a:rPr dirty="0"/>
              <a:t>in</a:t>
            </a:r>
            <a:r>
              <a:rPr spc="220" dirty="0"/>
              <a:t> </a:t>
            </a:r>
            <a:r>
              <a:rPr spc="-10" dirty="0"/>
              <a:t>Acute 	</a:t>
            </a:r>
            <a:r>
              <a:rPr dirty="0"/>
              <a:t>Ischemic</a:t>
            </a:r>
            <a:r>
              <a:rPr spc="-25" dirty="0"/>
              <a:t> </a:t>
            </a:r>
            <a:r>
              <a:rPr spc="-10" dirty="0"/>
              <a:t>Stroke.</a:t>
            </a:r>
          </a:p>
          <a:p>
            <a:pPr marL="355600" marR="5080" indent="-342900" algn="just">
              <a:lnSpc>
                <a:spcPct val="150000"/>
              </a:lnSpc>
              <a:spcBef>
                <a:spcPts val="800"/>
              </a:spcBef>
              <a:buAutoNum type="arabicPeriod"/>
              <a:tabLst>
                <a:tab pos="355600" algn="l"/>
              </a:tabLst>
            </a:pPr>
            <a:r>
              <a:rPr dirty="0"/>
              <a:t>Based</a:t>
            </a:r>
            <a:r>
              <a:rPr spc="-15" dirty="0"/>
              <a:t> </a:t>
            </a:r>
            <a:r>
              <a:rPr dirty="0"/>
              <a:t>on</a:t>
            </a:r>
            <a:r>
              <a:rPr spc="-1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observation</a:t>
            </a:r>
            <a:r>
              <a:rPr spc="5" dirty="0"/>
              <a:t> </a:t>
            </a:r>
            <a:r>
              <a:rPr dirty="0"/>
              <a:t>in</a:t>
            </a:r>
            <a:r>
              <a:rPr spc="-15" dirty="0"/>
              <a:t> </a:t>
            </a:r>
            <a:r>
              <a:rPr dirty="0"/>
              <a:t>pre</a:t>
            </a:r>
            <a:r>
              <a:rPr spc="-20" dirty="0"/>
              <a:t> </a:t>
            </a:r>
            <a:r>
              <a:rPr dirty="0"/>
              <a:t>versus</a:t>
            </a:r>
            <a:r>
              <a:rPr spc="-15" dirty="0"/>
              <a:t> </a:t>
            </a:r>
            <a:r>
              <a:rPr dirty="0"/>
              <a:t>post</a:t>
            </a:r>
            <a:r>
              <a:rPr spc="-15" dirty="0"/>
              <a:t> </a:t>
            </a:r>
            <a:r>
              <a:rPr dirty="0"/>
              <a:t>survey,</a:t>
            </a:r>
            <a:r>
              <a:rPr spc="5" dirty="0"/>
              <a:t> </a:t>
            </a:r>
            <a:r>
              <a:rPr spc="-10" dirty="0"/>
              <a:t>there </a:t>
            </a:r>
            <a:r>
              <a:rPr dirty="0"/>
              <a:t>has</a:t>
            </a:r>
            <a:r>
              <a:rPr spc="135" dirty="0"/>
              <a:t>  </a:t>
            </a:r>
            <a:r>
              <a:rPr dirty="0"/>
              <a:t>been</a:t>
            </a:r>
            <a:r>
              <a:rPr spc="150" dirty="0"/>
              <a:t>  </a:t>
            </a:r>
            <a:r>
              <a:rPr dirty="0"/>
              <a:t>a</a:t>
            </a:r>
            <a:r>
              <a:rPr spc="145" dirty="0"/>
              <a:t>  </a:t>
            </a:r>
            <a:r>
              <a:rPr dirty="0"/>
              <a:t>negative</a:t>
            </a:r>
            <a:r>
              <a:rPr spc="145" dirty="0"/>
              <a:t>  </a:t>
            </a:r>
            <a:r>
              <a:rPr dirty="0"/>
              <a:t>shift</a:t>
            </a:r>
            <a:r>
              <a:rPr spc="155" dirty="0"/>
              <a:t>  </a:t>
            </a:r>
            <a:r>
              <a:rPr dirty="0"/>
              <a:t>towards</a:t>
            </a:r>
            <a:r>
              <a:rPr spc="140" dirty="0"/>
              <a:t>  </a:t>
            </a:r>
            <a:r>
              <a:rPr dirty="0"/>
              <a:t>the</a:t>
            </a:r>
            <a:r>
              <a:rPr spc="145" dirty="0"/>
              <a:t>  </a:t>
            </a:r>
            <a:r>
              <a:rPr dirty="0"/>
              <a:t>Cost,</a:t>
            </a:r>
            <a:r>
              <a:rPr spc="145" dirty="0"/>
              <a:t>  </a:t>
            </a:r>
            <a:r>
              <a:rPr spc="-25" dirty="0"/>
              <a:t>KOL </a:t>
            </a:r>
            <a:r>
              <a:rPr dirty="0"/>
              <a:t>influence</a:t>
            </a:r>
            <a:r>
              <a:rPr spc="-4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spc="-25" dirty="0"/>
              <a:t>Work</a:t>
            </a:r>
            <a:r>
              <a:rPr spc="-45" dirty="0"/>
              <a:t> </a:t>
            </a:r>
            <a:r>
              <a:rPr dirty="0"/>
              <a:t>flow</a:t>
            </a:r>
            <a:r>
              <a:rPr spc="-40" dirty="0"/>
              <a:t> </a:t>
            </a:r>
            <a:r>
              <a:rPr dirty="0"/>
              <a:t>management</a:t>
            </a:r>
            <a:r>
              <a:rPr spc="-50" dirty="0"/>
              <a:t> </a:t>
            </a:r>
            <a:r>
              <a:rPr dirty="0"/>
              <a:t>while</a:t>
            </a:r>
            <a:r>
              <a:rPr spc="-45" dirty="0"/>
              <a:t> </a:t>
            </a:r>
            <a:r>
              <a:rPr spc="-10" dirty="0"/>
              <a:t>determining </a:t>
            </a:r>
            <a:r>
              <a:rPr dirty="0"/>
              <a:t>the</a:t>
            </a:r>
            <a:r>
              <a:rPr spc="50" dirty="0"/>
              <a:t>  </a:t>
            </a:r>
            <a:r>
              <a:rPr dirty="0"/>
              <a:t>choice</a:t>
            </a:r>
            <a:r>
              <a:rPr spc="50" dirty="0"/>
              <a:t>  </a:t>
            </a:r>
            <a:r>
              <a:rPr dirty="0"/>
              <a:t>of</a:t>
            </a:r>
            <a:r>
              <a:rPr spc="50" dirty="0"/>
              <a:t>  </a:t>
            </a:r>
            <a:r>
              <a:rPr dirty="0"/>
              <a:t>thrombolytic</a:t>
            </a:r>
            <a:r>
              <a:rPr spc="60" dirty="0"/>
              <a:t>  </a:t>
            </a:r>
            <a:r>
              <a:rPr dirty="0"/>
              <a:t>agent</a:t>
            </a:r>
            <a:r>
              <a:rPr spc="55" dirty="0"/>
              <a:t>  </a:t>
            </a:r>
            <a:r>
              <a:rPr dirty="0"/>
              <a:t>in</a:t>
            </a:r>
            <a:r>
              <a:rPr spc="50" dirty="0"/>
              <a:t>  </a:t>
            </a:r>
            <a:r>
              <a:rPr dirty="0"/>
              <a:t>Acute</a:t>
            </a:r>
            <a:r>
              <a:rPr spc="50" dirty="0"/>
              <a:t>  </a:t>
            </a:r>
            <a:r>
              <a:rPr spc="-10" dirty="0"/>
              <a:t>Ischemic Stroke.</a:t>
            </a:r>
          </a:p>
        </p:txBody>
      </p:sp>
      <p:pic>
        <p:nvPicPr>
          <p:cNvPr id="1026" name="Picture 2" descr="Output image">
            <a:extLst>
              <a:ext uri="{FF2B5EF4-FFF2-40B4-BE49-F238E27FC236}">
                <a16:creationId xmlns:a16="http://schemas.microsoft.com/office/drawing/2014/main" id="{DB2E1F33-94D7-FE45-B288-19E5E4BB1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12"/>
            <a:ext cx="12192000" cy="67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2689" y="1133838"/>
            <a:ext cx="8309773" cy="515526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14478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40"/>
              </a:spcBef>
            </a:pPr>
            <a:r>
              <a:rPr sz="2400" dirty="0"/>
              <a:t>Results:</a:t>
            </a:r>
            <a:r>
              <a:rPr sz="2400" spc="-45" dirty="0"/>
              <a:t> </a:t>
            </a:r>
            <a:r>
              <a:rPr sz="2400" dirty="0"/>
              <a:t>Pre</a:t>
            </a:r>
            <a:r>
              <a:rPr sz="2400" spc="-15" dirty="0"/>
              <a:t> </a:t>
            </a:r>
            <a:r>
              <a:rPr sz="2400" dirty="0"/>
              <a:t>Survey</a:t>
            </a:r>
            <a:r>
              <a:rPr sz="2400" spc="-30" dirty="0"/>
              <a:t> </a:t>
            </a:r>
            <a:r>
              <a:rPr sz="2400" dirty="0"/>
              <a:t>and</a:t>
            </a:r>
            <a:r>
              <a:rPr sz="2400" spc="-25" dirty="0"/>
              <a:t> </a:t>
            </a:r>
            <a:r>
              <a:rPr sz="2400" dirty="0"/>
              <a:t>Post</a:t>
            </a:r>
            <a:r>
              <a:rPr sz="2400" spc="-20" dirty="0"/>
              <a:t> </a:t>
            </a:r>
            <a:r>
              <a:rPr sz="2400" spc="-10" dirty="0"/>
              <a:t>Survey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259016" y="2037114"/>
            <a:ext cx="11673967" cy="4048893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57388" y="134112"/>
            <a:ext cx="3962400" cy="7559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09AF34-4213-7B96-C0D9-3028D1ABBEC0}"/>
              </a:ext>
            </a:extLst>
          </p:cNvPr>
          <p:cNvSpPr txBox="1"/>
          <p:nvPr/>
        </p:nvSpPr>
        <p:spPr>
          <a:xfrm flipV="1">
            <a:off x="3522689" y="2982294"/>
            <a:ext cx="3303317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F267E3A-E753-3F25-FB32-66F081C11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4258" y="2802415"/>
            <a:ext cx="892960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/>
              <a:t>Here's the bar graph comparing key metrics from the pre- and post-survey results. It visually shows the improvement in brand visibility, app usage, and recommendation likelihood after the digital campaign.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035FC0-9DCC-9B64-447E-538EE25C6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38" y="148354"/>
            <a:ext cx="2695575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89776" y="134112"/>
            <a:ext cx="5430012" cy="6466839"/>
            <a:chOff x="6589776" y="134112"/>
            <a:chExt cx="5430012" cy="646683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7388" y="134112"/>
              <a:ext cx="3962400" cy="7559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589776" y="2442972"/>
              <a:ext cx="4968240" cy="4157979"/>
            </a:xfrm>
            <a:custGeom>
              <a:avLst/>
              <a:gdLst/>
              <a:ahLst/>
              <a:cxnLst/>
              <a:rect l="l" t="t" r="r" b="b"/>
              <a:pathLst>
                <a:path w="4968240" h="4157979">
                  <a:moveTo>
                    <a:pt x="4968239" y="0"/>
                  </a:moveTo>
                  <a:lnTo>
                    <a:pt x="0" y="0"/>
                  </a:lnTo>
                  <a:lnTo>
                    <a:pt x="0" y="4157472"/>
                  </a:lnTo>
                  <a:lnTo>
                    <a:pt x="4968239" y="4157472"/>
                  </a:lnTo>
                  <a:lnTo>
                    <a:pt x="4968239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681851" y="3142234"/>
            <a:ext cx="4799965" cy="2697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5715" indent="-343535">
              <a:lnSpc>
                <a:spcPct val="150000"/>
              </a:lnSpc>
              <a:spcBef>
                <a:spcPts val="100"/>
              </a:spcBef>
              <a:buClr>
                <a:srgbClr val="055269"/>
              </a:buClr>
              <a:buFont typeface="Times New Roman"/>
              <a:buAutoNum type="arabicPeriod"/>
              <a:tabLst>
                <a:tab pos="342900" algn="l"/>
                <a:tab pos="1293495" algn="l"/>
                <a:tab pos="1645920" algn="l"/>
                <a:tab pos="3510279" algn="l"/>
                <a:tab pos="4116704" algn="l"/>
              </a:tabLst>
            </a:pP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Absence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	</a:t>
            </a:r>
            <a:r>
              <a:rPr sz="1800" spc="-25" dirty="0">
                <a:solidFill>
                  <a:srgbClr val="055269"/>
                </a:solidFill>
                <a:latin typeface="Times New Roman"/>
                <a:cs typeface="Times New Roman"/>
              </a:rPr>
              <a:t>of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Microsite/Landing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	</a:t>
            </a:r>
            <a:r>
              <a:rPr sz="1800" spc="-20" dirty="0">
                <a:solidFill>
                  <a:srgbClr val="055269"/>
                </a:solidFill>
                <a:latin typeface="Times New Roman"/>
                <a:cs typeface="Times New Roman"/>
              </a:rPr>
              <a:t>Page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Affects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HCP</a:t>
            </a:r>
            <a:r>
              <a:rPr sz="1800" spc="-6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Engagement</a:t>
            </a:r>
            <a:endParaRPr sz="1800" dirty="0">
              <a:latin typeface="Times New Roman"/>
              <a:cs typeface="Times New Roman"/>
            </a:endParaRPr>
          </a:p>
          <a:p>
            <a:pPr marL="342900" marR="5080" indent="-343535">
              <a:lnSpc>
                <a:spcPct val="150100"/>
              </a:lnSpc>
              <a:spcBef>
                <a:spcPts val="790"/>
              </a:spcBef>
              <a:buAutoNum type="arabicPeriod"/>
              <a:tabLst>
                <a:tab pos="342900" algn="l"/>
                <a:tab pos="1857375" algn="l"/>
                <a:tab pos="2993390" algn="l"/>
                <a:tab pos="4151629" algn="l"/>
              </a:tabLst>
            </a:pP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Inconsistant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Content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Updates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Impact Engagement</a:t>
            </a:r>
            <a:endParaRPr sz="1800" dirty="0">
              <a:latin typeface="Times New Roman"/>
              <a:cs typeface="Times New Roman"/>
            </a:endParaRPr>
          </a:p>
          <a:p>
            <a:pPr marL="342900" marR="6350" indent="-343535">
              <a:lnSpc>
                <a:spcPct val="150000"/>
              </a:lnSpc>
              <a:spcBef>
                <a:spcPts val="800"/>
              </a:spcBef>
              <a:buAutoNum type="arabicPeriod"/>
              <a:tabLst>
                <a:tab pos="342900" algn="l"/>
              </a:tabLst>
            </a:pP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Utilize</a:t>
            </a:r>
            <a:r>
              <a:rPr sz="1800" spc="16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Variety</a:t>
            </a:r>
            <a:r>
              <a:rPr sz="1800" spc="15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in</a:t>
            </a:r>
            <a:r>
              <a:rPr sz="1800" spc="15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Content</a:t>
            </a:r>
            <a:r>
              <a:rPr sz="1800" spc="14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Types</a:t>
            </a:r>
            <a:r>
              <a:rPr sz="1800" spc="14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for</a:t>
            </a:r>
            <a:r>
              <a:rPr sz="1800" spc="16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Campaign Promotion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7051" y="2442972"/>
            <a:ext cx="4569428" cy="2559675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4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434340" indent="-342900">
              <a:lnSpc>
                <a:spcPct val="100000"/>
              </a:lnSpc>
              <a:buAutoNum type="arabicPeriod"/>
              <a:tabLst>
                <a:tab pos="434340" algn="l"/>
              </a:tabLst>
            </a:pP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Improved</a:t>
            </a:r>
            <a:r>
              <a:rPr sz="1800" spc="-5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Brand</a:t>
            </a:r>
            <a:r>
              <a:rPr sz="1800" spc="-6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Recognition</a:t>
            </a:r>
            <a:endParaRPr sz="1800" dirty="0">
              <a:latin typeface="Times New Roman"/>
              <a:cs typeface="Times New Roman"/>
            </a:endParaRPr>
          </a:p>
          <a:p>
            <a:pPr marL="434340" indent="-342900">
              <a:lnSpc>
                <a:spcPct val="100000"/>
              </a:lnSpc>
              <a:spcBef>
                <a:spcPts val="1870"/>
              </a:spcBef>
              <a:buAutoNum type="arabicPeriod"/>
              <a:tabLst>
                <a:tab pos="434340" algn="l"/>
              </a:tabLst>
            </a:pP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Positive</a:t>
            </a:r>
            <a:r>
              <a:rPr sz="1800" spc="-3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Perception</a:t>
            </a:r>
            <a:r>
              <a:rPr sz="1800" spc="-5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Shift</a:t>
            </a:r>
            <a:endParaRPr sz="1800" dirty="0">
              <a:latin typeface="Times New Roman"/>
              <a:cs typeface="Times New Roman"/>
            </a:endParaRPr>
          </a:p>
          <a:p>
            <a:pPr marL="434340" indent="-342900">
              <a:lnSpc>
                <a:spcPct val="100000"/>
              </a:lnSpc>
              <a:spcBef>
                <a:spcPts val="1885"/>
              </a:spcBef>
              <a:buAutoNum type="arabicPeriod"/>
              <a:tabLst>
                <a:tab pos="434340" algn="l"/>
              </a:tabLst>
            </a:pP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Enhanced</a:t>
            </a:r>
            <a:r>
              <a:rPr sz="1800" spc="-6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Brand</a:t>
            </a:r>
            <a:r>
              <a:rPr sz="1800" spc="-7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Trust</a:t>
            </a:r>
            <a:endParaRPr sz="1800" dirty="0">
              <a:latin typeface="Times New Roman"/>
              <a:cs typeface="Times New Roman"/>
            </a:endParaRPr>
          </a:p>
          <a:p>
            <a:pPr marL="434340" indent="-342900">
              <a:lnSpc>
                <a:spcPct val="100000"/>
              </a:lnSpc>
              <a:spcBef>
                <a:spcPts val="1890"/>
              </a:spcBef>
              <a:buAutoNum type="arabicPeriod"/>
              <a:tabLst>
                <a:tab pos="434340" algn="l"/>
              </a:tabLst>
            </a:pP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Increase</a:t>
            </a:r>
            <a:r>
              <a:rPr sz="1800" spc="-4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in</a:t>
            </a:r>
            <a:r>
              <a:rPr sz="1800" spc="-2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Engagement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89776" y="1490472"/>
            <a:ext cx="4968240" cy="695325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14541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145"/>
              </a:spcBef>
            </a:pPr>
            <a:r>
              <a:rPr sz="2400" dirty="0">
                <a:solidFill>
                  <a:srgbClr val="333E50"/>
                </a:solidFill>
                <a:latin typeface="Arial Black"/>
                <a:cs typeface="Arial Black"/>
              </a:rPr>
              <a:t>Scope</a:t>
            </a:r>
            <a:r>
              <a:rPr sz="2400" spc="-45" dirty="0">
                <a:solidFill>
                  <a:srgbClr val="333E50"/>
                </a:solidFill>
                <a:latin typeface="Arial Black"/>
                <a:cs typeface="Arial Black"/>
              </a:rPr>
              <a:t> </a:t>
            </a:r>
            <a:r>
              <a:rPr sz="2400" dirty="0">
                <a:solidFill>
                  <a:srgbClr val="333E50"/>
                </a:solidFill>
                <a:latin typeface="Arial Black"/>
                <a:cs typeface="Arial Black"/>
              </a:rPr>
              <a:t>of</a:t>
            </a:r>
            <a:r>
              <a:rPr sz="2400" spc="70" dirty="0">
                <a:solidFill>
                  <a:srgbClr val="333E50"/>
                </a:solidFill>
                <a:latin typeface="Arial Black"/>
                <a:cs typeface="Arial Black"/>
              </a:rPr>
              <a:t> </a:t>
            </a:r>
            <a:r>
              <a:rPr sz="2400" spc="-10" dirty="0">
                <a:solidFill>
                  <a:srgbClr val="333E50"/>
                </a:solidFill>
                <a:latin typeface="Arial Black"/>
                <a:cs typeface="Arial Black"/>
              </a:rPr>
              <a:t>Improvement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7051" y="1490472"/>
            <a:ext cx="4968240" cy="695325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1454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45"/>
              </a:spcBef>
            </a:pPr>
            <a:r>
              <a:rPr sz="2400" dirty="0"/>
              <a:t>Key</a:t>
            </a:r>
            <a:r>
              <a:rPr sz="2400" spc="-105" dirty="0"/>
              <a:t> </a:t>
            </a:r>
            <a:r>
              <a:rPr sz="2400" spc="-10" dirty="0"/>
              <a:t>Findings</a:t>
            </a:r>
            <a:endParaRPr sz="24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E8A2A8-D531-E7A3-5D22-3153FC1F7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12" y="134112"/>
            <a:ext cx="2695575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4488" y="1232916"/>
            <a:ext cx="4383405" cy="695325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145415" rIns="0" bIns="0" rtlCol="0">
            <a:spAutoFit/>
          </a:bodyPr>
          <a:lstStyle/>
          <a:p>
            <a:pPr marL="283210">
              <a:lnSpc>
                <a:spcPct val="100000"/>
              </a:lnSpc>
              <a:spcBef>
                <a:spcPts val="1145"/>
              </a:spcBef>
            </a:pPr>
            <a:r>
              <a:rPr sz="2400" dirty="0"/>
              <a:t>Key</a:t>
            </a:r>
            <a:r>
              <a:rPr sz="2400" spc="-105" dirty="0"/>
              <a:t> </a:t>
            </a:r>
            <a:r>
              <a:rPr sz="2400" spc="-10" dirty="0"/>
              <a:t>Recommendations</a:t>
            </a:r>
            <a:endParaRPr sz="2400"/>
          </a:p>
        </p:txBody>
      </p:sp>
      <p:grpSp>
        <p:nvGrpSpPr>
          <p:cNvPr id="3" name="object 3"/>
          <p:cNvGrpSpPr/>
          <p:nvPr/>
        </p:nvGrpSpPr>
        <p:grpSpPr>
          <a:xfrm>
            <a:off x="1985772" y="134112"/>
            <a:ext cx="10034016" cy="2865501"/>
            <a:chOff x="1985772" y="134112"/>
            <a:chExt cx="10034016" cy="2865501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7388" y="134112"/>
              <a:ext cx="3962400" cy="7559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985772" y="2304288"/>
              <a:ext cx="8220709" cy="695325"/>
            </a:xfrm>
            <a:custGeom>
              <a:avLst/>
              <a:gdLst/>
              <a:ahLst/>
              <a:cxnLst/>
              <a:rect l="l" t="t" r="r" b="b"/>
              <a:pathLst>
                <a:path w="8220709" h="695325">
                  <a:moveTo>
                    <a:pt x="8104632" y="0"/>
                  </a:moveTo>
                  <a:lnTo>
                    <a:pt x="115823" y="0"/>
                  </a:lnTo>
                  <a:lnTo>
                    <a:pt x="70723" y="9096"/>
                  </a:lnTo>
                  <a:lnTo>
                    <a:pt x="33908" y="33909"/>
                  </a:lnTo>
                  <a:lnTo>
                    <a:pt x="9096" y="70723"/>
                  </a:lnTo>
                  <a:lnTo>
                    <a:pt x="0" y="115824"/>
                  </a:lnTo>
                  <a:lnTo>
                    <a:pt x="0" y="579120"/>
                  </a:lnTo>
                  <a:lnTo>
                    <a:pt x="9096" y="624220"/>
                  </a:lnTo>
                  <a:lnTo>
                    <a:pt x="33909" y="661035"/>
                  </a:lnTo>
                  <a:lnTo>
                    <a:pt x="70723" y="685847"/>
                  </a:lnTo>
                  <a:lnTo>
                    <a:pt x="115823" y="694944"/>
                  </a:lnTo>
                  <a:lnTo>
                    <a:pt x="8104632" y="694944"/>
                  </a:lnTo>
                  <a:lnTo>
                    <a:pt x="8149732" y="685847"/>
                  </a:lnTo>
                  <a:lnTo>
                    <a:pt x="8186546" y="661035"/>
                  </a:lnTo>
                  <a:lnTo>
                    <a:pt x="8211359" y="624220"/>
                  </a:lnTo>
                  <a:lnTo>
                    <a:pt x="8220456" y="579120"/>
                  </a:lnTo>
                  <a:lnTo>
                    <a:pt x="8220456" y="115824"/>
                  </a:lnTo>
                  <a:lnTo>
                    <a:pt x="8211359" y="70723"/>
                  </a:lnTo>
                  <a:lnTo>
                    <a:pt x="8186546" y="33909"/>
                  </a:lnTo>
                  <a:lnTo>
                    <a:pt x="8149732" y="9096"/>
                  </a:lnTo>
                  <a:lnTo>
                    <a:pt x="810463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85772" y="2304288"/>
              <a:ext cx="8220709" cy="695325"/>
            </a:xfrm>
            <a:custGeom>
              <a:avLst/>
              <a:gdLst/>
              <a:ahLst/>
              <a:cxnLst/>
              <a:rect l="l" t="t" r="r" b="b"/>
              <a:pathLst>
                <a:path w="8220709" h="695325">
                  <a:moveTo>
                    <a:pt x="0" y="115824"/>
                  </a:moveTo>
                  <a:lnTo>
                    <a:pt x="9096" y="70723"/>
                  </a:lnTo>
                  <a:lnTo>
                    <a:pt x="33908" y="33909"/>
                  </a:lnTo>
                  <a:lnTo>
                    <a:pt x="70723" y="9096"/>
                  </a:lnTo>
                  <a:lnTo>
                    <a:pt x="115823" y="0"/>
                  </a:lnTo>
                  <a:lnTo>
                    <a:pt x="8104632" y="0"/>
                  </a:lnTo>
                  <a:lnTo>
                    <a:pt x="8149732" y="9096"/>
                  </a:lnTo>
                  <a:lnTo>
                    <a:pt x="8186546" y="33909"/>
                  </a:lnTo>
                  <a:lnTo>
                    <a:pt x="8211359" y="70723"/>
                  </a:lnTo>
                  <a:lnTo>
                    <a:pt x="8220456" y="115824"/>
                  </a:lnTo>
                  <a:lnTo>
                    <a:pt x="8220456" y="579120"/>
                  </a:lnTo>
                  <a:lnTo>
                    <a:pt x="8211359" y="624220"/>
                  </a:lnTo>
                  <a:lnTo>
                    <a:pt x="8186546" y="661035"/>
                  </a:lnTo>
                  <a:lnTo>
                    <a:pt x="8149732" y="685847"/>
                  </a:lnTo>
                  <a:lnTo>
                    <a:pt x="8104632" y="694944"/>
                  </a:lnTo>
                  <a:lnTo>
                    <a:pt x="115823" y="694944"/>
                  </a:lnTo>
                  <a:lnTo>
                    <a:pt x="70723" y="685847"/>
                  </a:lnTo>
                  <a:lnTo>
                    <a:pt x="33909" y="661035"/>
                  </a:lnTo>
                  <a:lnTo>
                    <a:pt x="9096" y="624220"/>
                  </a:lnTo>
                  <a:lnTo>
                    <a:pt x="0" y="579120"/>
                  </a:lnTo>
                  <a:lnTo>
                    <a:pt x="0" y="115824"/>
                  </a:lnTo>
                  <a:close/>
                </a:path>
              </a:pathLst>
            </a:custGeom>
            <a:ln w="12699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541777" y="2488184"/>
            <a:ext cx="71062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Enhancing</a:t>
            </a: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Campaign</a:t>
            </a: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Impact</a:t>
            </a:r>
            <a:r>
              <a:rPr sz="1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18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customized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Microsite</a:t>
            </a:r>
            <a:r>
              <a:rPr sz="18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Landing</a:t>
            </a: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Page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671573" y="3351021"/>
            <a:ext cx="4305935" cy="708025"/>
            <a:chOff x="1671573" y="3351021"/>
            <a:chExt cx="4305935" cy="708025"/>
          </a:xfrm>
        </p:grpSpPr>
        <p:sp>
          <p:nvSpPr>
            <p:cNvPr id="10" name="object 10"/>
            <p:cNvSpPr/>
            <p:nvPr/>
          </p:nvSpPr>
          <p:spPr>
            <a:xfrm>
              <a:off x="1677923" y="3357371"/>
              <a:ext cx="4293235" cy="695325"/>
            </a:xfrm>
            <a:custGeom>
              <a:avLst/>
              <a:gdLst/>
              <a:ahLst/>
              <a:cxnLst/>
              <a:rect l="l" t="t" r="r" b="b"/>
              <a:pathLst>
                <a:path w="4293235" h="695325">
                  <a:moveTo>
                    <a:pt x="4177284" y="0"/>
                  </a:moveTo>
                  <a:lnTo>
                    <a:pt x="115824" y="0"/>
                  </a:lnTo>
                  <a:lnTo>
                    <a:pt x="70723" y="9096"/>
                  </a:lnTo>
                  <a:lnTo>
                    <a:pt x="33908" y="33909"/>
                  </a:lnTo>
                  <a:lnTo>
                    <a:pt x="9096" y="70723"/>
                  </a:lnTo>
                  <a:lnTo>
                    <a:pt x="0" y="115824"/>
                  </a:lnTo>
                  <a:lnTo>
                    <a:pt x="0" y="579119"/>
                  </a:lnTo>
                  <a:lnTo>
                    <a:pt x="9096" y="624220"/>
                  </a:lnTo>
                  <a:lnTo>
                    <a:pt x="33908" y="661034"/>
                  </a:lnTo>
                  <a:lnTo>
                    <a:pt x="70723" y="685847"/>
                  </a:lnTo>
                  <a:lnTo>
                    <a:pt x="115824" y="694944"/>
                  </a:lnTo>
                  <a:lnTo>
                    <a:pt x="4177284" y="694944"/>
                  </a:lnTo>
                  <a:lnTo>
                    <a:pt x="4222384" y="685847"/>
                  </a:lnTo>
                  <a:lnTo>
                    <a:pt x="4259199" y="661035"/>
                  </a:lnTo>
                  <a:lnTo>
                    <a:pt x="4284011" y="624220"/>
                  </a:lnTo>
                  <a:lnTo>
                    <a:pt x="4293108" y="579119"/>
                  </a:lnTo>
                  <a:lnTo>
                    <a:pt x="4293108" y="115824"/>
                  </a:lnTo>
                  <a:lnTo>
                    <a:pt x="4284011" y="70723"/>
                  </a:lnTo>
                  <a:lnTo>
                    <a:pt x="4259199" y="33909"/>
                  </a:lnTo>
                  <a:lnTo>
                    <a:pt x="4222384" y="9096"/>
                  </a:lnTo>
                  <a:lnTo>
                    <a:pt x="417728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77923" y="3357371"/>
              <a:ext cx="4293235" cy="695325"/>
            </a:xfrm>
            <a:custGeom>
              <a:avLst/>
              <a:gdLst/>
              <a:ahLst/>
              <a:cxnLst/>
              <a:rect l="l" t="t" r="r" b="b"/>
              <a:pathLst>
                <a:path w="4293235" h="695325">
                  <a:moveTo>
                    <a:pt x="0" y="115824"/>
                  </a:moveTo>
                  <a:lnTo>
                    <a:pt x="9096" y="70723"/>
                  </a:lnTo>
                  <a:lnTo>
                    <a:pt x="33908" y="33909"/>
                  </a:lnTo>
                  <a:lnTo>
                    <a:pt x="70723" y="9096"/>
                  </a:lnTo>
                  <a:lnTo>
                    <a:pt x="115824" y="0"/>
                  </a:lnTo>
                  <a:lnTo>
                    <a:pt x="4177284" y="0"/>
                  </a:lnTo>
                  <a:lnTo>
                    <a:pt x="4222384" y="9096"/>
                  </a:lnTo>
                  <a:lnTo>
                    <a:pt x="4259199" y="33909"/>
                  </a:lnTo>
                  <a:lnTo>
                    <a:pt x="4284011" y="70723"/>
                  </a:lnTo>
                  <a:lnTo>
                    <a:pt x="4293108" y="115824"/>
                  </a:lnTo>
                  <a:lnTo>
                    <a:pt x="4293108" y="579119"/>
                  </a:lnTo>
                  <a:lnTo>
                    <a:pt x="4284011" y="624220"/>
                  </a:lnTo>
                  <a:lnTo>
                    <a:pt x="4259199" y="661035"/>
                  </a:lnTo>
                  <a:lnTo>
                    <a:pt x="4222384" y="685847"/>
                  </a:lnTo>
                  <a:lnTo>
                    <a:pt x="4177284" y="694944"/>
                  </a:lnTo>
                  <a:lnTo>
                    <a:pt x="115824" y="694944"/>
                  </a:lnTo>
                  <a:lnTo>
                    <a:pt x="70723" y="685847"/>
                  </a:lnTo>
                  <a:lnTo>
                    <a:pt x="33908" y="661034"/>
                  </a:lnTo>
                  <a:lnTo>
                    <a:pt x="9096" y="624220"/>
                  </a:lnTo>
                  <a:lnTo>
                    <a:pt x="0" y="579119"/>
                  </a:lnTo>
                  <a:lnTo>
                    <a:pt x="0" y="115824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990469" y="3547998"/>
            <a:ext cx="16668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Content</a:t>
            </a:r>
            <a:r>
              <a:rPr sz="18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creation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55289" y="5780633"/>
            <a:ext cx="52800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Leveraging</a:t>
            </a:r>
            <a:r>
              <a:rPr sz="18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Successful</a:t>
            </a:r>
            <a:r>
              <a:rPr sz="18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WhatsApp</a:t>
            </a:r>
            <a:r>
              <a:rPr sz="18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Marketing</a:t>
            </a:r>
            <a:r>
              <a:rPr sz="18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Strategy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214617" y="3349497"/>
            <a:ext cx="4305935" cy="708025"/>
            <a:chOff x="6214617" y="3349497"/>
            <a:chExt cx="4305935" cy="708025"/>
          </a:xfrm>
        </p:grpSpPr>
        <p:sp>
          <p:nvSpPr>
            <p:cNvPr id="18" name="object 18"/>
            <p:cNvSpPr/>
            <p:nvPr/>
          </p:nvSpPr>
          <p:spPr>
            <a:xfrm>
              <a:off x="6220967" y="3355847"/>
              <a:ext cx="4293235" cy="695325"/>
            </a:xfrm>
            <a:custGeom>
              <a:avLst/>
              <a:gdLst/>
              <a:ahLst/>
              <a:cxnLst/>
              <a:rect l="l" t="t" r="r" b="b"/>
              <a:pathLst>
                <a:path w="4293234" h="695325">
                  <a:moveTo>
                    <a:pt x="4177284" y="0"/>
                  </a:moveTo>
                  <a:lnTo>
                    <a:pt x="115824" y="0"/>
                  </a:lnTo>
                  <a:lnTo>
                    <a:pt x="70723" y="9096"/>
                  </a:lnTo>
                  <a:lnTo>
                    <a:pt x="33909" y="33909"/>
                  </a:lnTo>
                  <a:lnTo>
                    <a:pt x="9096" y="70723"/>
                  </a:lnTo>
                  <a:lnTo>
                    <a:pt x="0" y="115824"/>
                  </a:lnTo>
                  <a:lnTo>
                    <a:pt x="0" y="579119"/>
                  </a:lnTo>
                  <a:lnTo>
                    <a:pt x="9096" y="624220"/>
                  </a:lnTo>
                  <a:lnTo>
                    <a:pt x="33909" y="661034"/>
                  </a:lnTo>
                  <a:lnTo>
                    <a:pt x="70723" y="685847"/>
                  </a:lnTo>
                  <a:lnTo>
                    <a:pt x="115824" y="694944"/>
                  </a:lnTo>
                  <a:lnTo>
                    <a:pt x="4177284" y="694944"/>
                  </a:lnTo>
                  <a:lnTo>
                    <a:pt x="4222384" y="685847"/>
                  </a:lnTo>
                  <a:lnTo>
                    <a:pt x="4259198" y="661035"/>
                  </a:lnTo>
                  <a:lnTo>
                    <a:pt x="4284011" y="624220"/>
                  </a:lnTo>
                  <a:lnTo>
                    <a:pt x="4293108" y="579119"/>
                  </a:lnTo>
                  <a:lnTo>
                    <a:pt x="4293108" y="115824"/>
                  </a:lnTo>
                  <a:lnTo>
                    <a:pt x="4284011" y="70723"/>
                  </a:lnTo>
                  <a:lnTo>
                    <a:pt x="4259198" y="33909"/>
                  </a:lnTo>
                  <a:lnTo>
                    <a:pt x="4222384" y="9096"/>
                  </a:lnTo>
                  <a:lnTo>
                    <a:pt x="417728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220967" y="3355847"/>
              <a:ext cx="4293235" cy="695325"/>
            </a:xfrm>
            <a:custGeom>
              <a:avLst/>
              <a:gdLst/>
              <a:ahLst/>
              <a:cxnLst/>
              <a:rect l="l" t="t" r="r" b="b"/>
              <a:pathLst>
                <a:path w="4293234" h="695325">
                  <a:moveTo>
                    <a:pt x="0" y="115824"/>
                  </a:moveTo>
                  <a:lnTo>
                    <a:pt x="9096" y="70723"/>
                  </a:lnTo>
                  <a:lnTo>
                    <a:pt x="33909" y="33909"/>
                  </a:lnTo>
                  <a:lnTo>
                    <a:pt x="70723" y="9096"/>
                  </a:lnTo>
                  <a:lnTo>
                    <a:pt x="115824" y="0"/>
                  </a:lnTo>
                  <a:lnTo>
                    <a:pt x="4177284" y="0"/>
                  </a:lnTo>
                  <a:lnTo>
                    <a:pt x="4222384" y="9096"/>
                  </a:lnTo>
                  <a:lnTo>
                    <a:pt x="4259198" y="33909"/>
                  </a:lnTo>
                  <a:lnTo>
                    <a:pt x="4284011" y="70723"/>
                  </a:lnTo>
                  <a:lnTo>
                    <a:pt x="4293108" y="115824"/>
                  </a:lnTo>
                  <a:lnTo>
                    <a:pt x="4293108" y="579119"/>
                  </a:lnTo>
                  <a:lnTo>
                    <a:pt x="4284011" y="624220"/>
                  </a:lnTo>
                  <a:lnTo>
                    <a:pt x="4259198" y="661035"/>
                  </a:lnTo>
                  <a:lnTo>
                    <a:pt x="4222384" y="685847"/>
                  </a:lnTo>
                  <a:lnTo>
                    <a:pt x="4177284" y="694944"/>
                  </a:lnTo>
                  <a:lnTo>
                    <a:pt x="115824" y="694944"/>
                  </a:lnTo>
                  <a:lnTo>
                    <a:pt x="70723" y="685847"/>
                  </a:lnTo>
                  <a:lnTo>
                    <a:pt x="33909" y="661034"/>
                  </a:lnTo>
                  <a:lnTo>
                    <a:pt x="9096" y="624220"/>
                  </a:lnTo>
                  <a:lnTo>
                    <a:pt x="0" y="579119"/>
                  </a:lnTo>
                  <a:lnTo>
                    <a:pt x="0" y="115824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526781" y="3539744"/>
            <a:ext cx="1683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Lead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Generation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80858" y="4660772"/>
            <a:ext cx="2426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World</a:t>
            </a:r>
            <a:r>
              <a:rPr sz="18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Brain</a:t>
            </a:r>
            <a:r>
              <a:rPr sz="18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Tumor</a:t>
            </a:r>
            <a:r>
              <a:rPr sz="18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527933" y="4355248"/>
            <a:ext cx="4759960" cy="708025"/>
            <a:chOff x="1217422" y="4469638"/>
            <a:chExt cx="4759960" cy="708025"/>
          </a:xfrm>
        </p:grpSpPr>
        <p:sp>
          <p:nvSpPr>
            <p:cNvPr id="26" name="object 26"/>
            <p:cNvSpPr/>
            <p:nvPr/>
          </p:nvSpPr>
          <p:spPr>
            <a:xfrm>
              <a:off x="1223772" y="4475988"/>
              <a:ext cx="4747260" cy="695325"/>
            </a:xfrm>
            <a:custGeom>
              <a:avLst/>
              <a:gdLst/>
              <a:ahLst/>
              <a:cxnLst/>
              <a:rect l="l" t="t" r="r" b="b"/>
              <a:pathLst>
                <a:path w="4747260" h="695325">
                  <a:moveTo>
                    <a:pt x="4631436" y="0"/>
                  </a:moveTo>
                  <a:lnTo>
                    <a:pt x="115824" y="0"/>
                  </a:lnTo>
                  <a:lnTo>
                    <a:pt x="70723" y="9096"/>
                  </a:lnTo>
                  <a:lnTo>
                    <a:pt x="33909" y="33908"/>
                  </a:lnTo>
                  <a:lnTo>
                    <a:pt x="9096" y="70723"/>
                  </a:lnTo>
                  <a:lnTo>
                    <a:pt x="0" y="115824"/>
                  </a:lnTo>
                  <a:lnTo>
                    <a:pt x="0" y="579119"/>
                  </a:lnTo>
                  <a:lnTo>
                    <a:pt x="9096" y="624220"/>
                  </a:lnTo>
                  <a:lnTo>
                    <a:pt x="33909" y="661035"/>
                  </a:lnTo>
                  <a:lnTo>
                    <a:pt x="70723" y="685847"/>
                  </a:lnTo>
                  <a:lnTo>
                    <a:pt x="115824" y="694944"/>
                  </a:lnTo>
                  <a:lnTo>
                    <a:pt x="4631436" y="694944"/>
                  </a:lnTo>
                  <a:lnTo>
                    <a:pt x="4676536" y="685847"/>
                  </a:lnTo>
                  <a:lnTo>
                    <a:pt x="4713351" y="661035"/>
                  </a:lnTo>
                  <a:lnTo>
                    <a:pt x="4738163" y="624220"/>
                  </a:lnTo>
                  <a:lnTo>
                    <a:pt x="4747260" y="579119"/>
                  </a:lnTo>
                  <a:lnTo>
                    <a:pt x="4747260" y="115824"/>
                  </a:lnTo>
                  <a:lnTo>
                    <a:pt x="4738163" y="70723"/>
                  </a:lnTo>
                  <a:lnTo>
                    <a:pt x="4713351" y="33909"/>
                  </a:lnTo>
                  <a:lnTo>
                    <a:pt x="4676536" y="9096"/>
                  </a:lnTo>
                  <a:lnTo>
                    <a:pt x="463143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23772" y="4475988"/>
              <a:ext cx="4747260" cy="695325"/>
            </a:xfrm>
            <a:custGeom>
              <a:avLst/>
              <a:gdLst/>
              <a:ahLst/>
              <a:cxnLst/>
              <a:rect l="l" t="t" r="r" b="b"/>
              <a:pathLst>
                <a:path w="4747260" h="695325">
                  <a:moveTo>
                    <a:pt x="0" y="115824"/>
                  </a:moveTo>
                  <a:lnTo>
                    <a:pt x="9096" y="70723"/>
                  </a:lnTo>
                  <a:lnTo>
                    <a:pt x="33909" y="33908"/>
                  </a:lnTo>
                  <a:lnTo>
                    <a:pt x="70723" y="9096"/>
                  </a:lnTo>
                  <a:lnTo>
                    <a:pt x="115824" y="0"/>
                  </a:lnTo>
                  <a:lnTo>
                    <a:pt x="4631436" y="0"/>
                  </a:lnTo>
                  <a:lnTo>
                    <a:pt x="4676536" y="9096"/>
                  </a:lnTo>
                  <a:lnTo>
                    <a:pt x="4713351" y="33909"/>
                  </a:lnTo>
                  <a:lnTo>
                    <a:pt x="4738163" y="70723"/>
                  </a:lnTo>
                  <a:lnTo>
                    <a:pt x="4747260" y="115824"/>
                  </a:lnTo>
                  <a:lnTo>
                    <a:pt x="4747260" y="579119"/>
                  </a:lnTo>
                  <a:lnTo>
                    <a:pt x="4738163" y="624220"/>
                  </a:lnTo>
                  <a:lnTo>
                    <a:pt x="4713351" y="661035"/>
                  </a:lnTo>
                  <a:lnTo>
                    <a:pt x="4676536" y="685847"/>
                  </a:lnTo>
                  <a:lnTo>
                    <a:pt x="4631436" y="694944"/>
                  </a:lnTo>
                  <a:lnTo>
                    <a:pt x="115824" y="694944"/>
                  </a:lnTo>
                  <a:lnTo>
                    <a:pt x="70723" y="685847"/>
                  </a:lnTo>
                  <a:lnTo>
                    <a:pt x="33909" y="661035"/>
                  </a:lnTo>
                  <a:lnTo>
                    <a:pt x="9096" y="624220"/>
                  </a:lnTo>
                  <a:lnTo>
                    <a:pt x="0" y="579119"/>
                  </a:lnTo>
                  <a:lnTo>
                    <a:pt x="0" y="115824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736655" y="4571593"/>
            <a:ext cx="2342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Geographical</a:t>
            </a:r>
            <a:r>
              <a:rPr sz="18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Targeting</a:t>
            </a: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2F54BB9-6639-90E2-28E9-9E90A86FB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135" y="134112"/>
            <a:ext cx="2695575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9075" y="1351788"/>
            <a:ext cx="10213975" cy="5044440"/>
          </a:xfrm>
          <a:custGeom>
            <a:avLst/>
            <a:gdLst/>
            <a:ahLst/>
            <a:cxnLst/>
            <a:rect l="l" t="t" r="r" b="b"/>
            <a:pathLst>
              <a:path w="10213975" h="5044440">
                <a:moveTo>
                  <a:pt x="10213848" y="0"/>
                </a:moveTo>
                <a:lnTo>
                  <a:pt x="0" y="0"/>
                </a:lnTo>
                <a:lnTo>
                  <a:pt x="0" y="5044440"/>
                </a:lnTo>
                <a:lnTo>
                  <a:pt x="10213848" y="5044440"/>
                </a:lnTo>
                <a:lnTo>
                  <a:pt x="10213848" y="0"/>
                </a:lnTo>
                <a:close/>
              </a:path>
            </a:pathLst>
          </a:custGeom>
          <a:solidFill>
            <a:srgbClr val="BCD6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61561" y="3305936"/>
            <a:ext cx="446913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64460" algn="l"/>
              </a:tabLst>
            </a:pPr>
            <a:r>
              <a:rPr sz="6600" b="1" spc="-10" dirty="0">
                <a:latin typeface="Calibri"/>
                <a:cs typeface="Calibri"/>
              </a:rPr>
              <a:t>THANK</a:t>
            </a:r>
            <a:r>
              <a:rPr sz="6600" b="1" dirty="0">
                <a:latin typeface="Calibri"/>
                <a:cs typeface="Calibri"/>
              </a:rPr>
              <a:t>	</a:t>
            </a:r>
            <a:r>
              <a:rPr sz="6600" b="1" spc="-55" dirty="0">
                <a:latin typeface="Calibri"/>
                <a:cs typeface="Calibri"/>
              </a:rPr>
              <a:t>YOU!</a:t>
            </a:r>
            <a:endParaRPr sz="66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57388" y="134112"/>
            <a:ext cx="3962400" cy="7559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268D74-4F19-AEAD-B7AB-FD8F98180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12" y="134112"/>
            <a:ext cx="2695575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292B22CB-053C-106D-CBF0-BD4CA8384FFF}"/>
              </a:ext>
            </a:extLst>
          </p:cNvPr>
          <p:cNvSpPr/>
          <p:nvPr/>
        </p:nvSpPr>
        <p:spPr>
          <a:xfrm>
            <a:off x="838200" y="1789747"/>
            <a:ext cx="10213975" cy="5044440"/>
          </a:xfrm>
          <a:custGeom>
            <a:avLst/>
            <a:gdLst/>
            <a:ahLst/>
            <a:cxnLst/>
            <a:rect l="l" t="t" r="r" b="b"/>
            <a:pathLst>
              <a:path w="10213975" h="5044440">
                <a:moveTo>
                  <a:pt x="10213848" y="0"/>
                </a:moveTo>
                <a:lnTo>
                  <a:pt x="0" y="0"/>
                </a:lnTo>
                <a:lnTo>
                  <a:pt x="0" y="5044440"/>
                </a:lnTo>
                <a:lnTo>
                  <a:pt x="10213848" y="5044440"/>
                </a:lnTo>
                <a:lnTo>
                  <a:pt x="10213848" y="0"/>
                </a:lnTo>
                <a:close/>
              </a:path>
            </a:pathLst>
          </a:custGeom>
          <a:solidFill>
            <a:srgbClr val="BCD6E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F6E676A4-6622-8606-71F0-28346B56E1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2318" y="1839164"/>
            <a:ext cx="8079882" cy="4882311"/>
          </a:xfr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5718C-008A-BCF9-8787-9D02EF16F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988" y="567797"/>
            <a:ext cx="11407515" cy="176224"/>
          </a:xfrm>
        </p:spPr>
        <p:txBody>
          <a:bodyPr>
            <a:normAutofit fontScale="90000"/>
          </a:bodyPr>
          <a:lstStyle/>
          <a:p>
            <a:r>
              <a:rPr lang="en-US" dirty="0"/>
              <a:t>Certificate from HR </a:t>
            </a:r>
            <a:r>
              <a:rPr lang="en-US" dirty="0" err="1"/>
              <a:t>Hidoc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373CBF-DFA3-5E60-BF6F-D6F5AA7109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7A7016-D32A-954A-81F7-FB4EA815F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EB7F62-2409-803B-4EA9-90DBBE333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38E6E9-B082-7994-58C7-F6169121F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3782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996AA0-2626-0A3B-FE91-731A4C3B2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20984"/>
            <a:ext cx="12192000" cy="13432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B27FC5-A17C-06C4-C170-0FB800661D90}"/>
              </a:ext>
            </a:extLst>
          </p:cNvPr>
          <p:cNvSpPr txBox="1"/>
          <p:nvPr/>
        </p:nvSpPr>
        <p:spPr>
          <a:xfrm>
            <a:off x="5086662" y="425076"/>
            <a:ext cx="7105338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Internship Completion Certificate from </a:t>
            </a:r>
            <a:r>
              <a:rPr lang="en-US" sz="2400" dirty="0" err="1"/>
              <a:t>Hidoc</a:t>
            </a:r>
            <a:r>
              <a:rPr lang="en-US" sz="2400" dirty="0"/>
              <a:t> Dr.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19415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DEEBBF57-3D07-9698-C3C7-ADE36F67D1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D6ED">
              <a:alpha val="34901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4B3AD4-A03B-FB20-8B69-6F40F03BD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136525"/>
            <a:ext cx="3962400" cy="752475"/>
          </a:xfrm>
          <a:prstGeom prst="rect">
            <a:avLst/>
          </a:prstGeom>
        </p:spPr>
      </p:pic>
      <p:sp>
        <p:nvSpPr>
          <p:cNvPr id="10" name="object 8">
            <a:extLst>
              <a:ext uri="{FF2B5EF4-FFF2-40B4-BE49-F238E27FC236}">
                <a16:creationId xmlns:a16="http://schemas.microsoft.com/office/drawing/2014/main" id="{458B3CC8-6DAC-6684-34A4-483E8EE2D397}"/>
              </a:ext>
            </a:extLst>
          </p:cNvPr>
          <p:cNvSpPr/>
          <p:nvPr/>
        </p:nvSpPr>
        <p:spPr>
          <a:xfrm>
            <a:off x="156971" y="1775460"/>
            <a:ext cx="3561715" cy="4598035"/>
          </a:xfrm>
          <a:custGeom>
            <a:avLst/>
            <a:gdLst/>
            <a:ahLst/>
            <a:cxnLst/>
            <a:rect l="l" t="t" r="r" b="b"/>
            <a:pathLst>
              <a:path w="3561715" h="4598035">
                <a:moveTo>
                  <a:pt x="2967990" y="0"/>
                </a:moveTo>
                <a:lnTo>
                  <a:pt x="593610" y="0"/>
                </a:lnTo>
                <a:lnTo>
                  <a:pt x="544925" y="1968"/>
                </a:lnTo>
                <a:lnTo>
                  <a:pt x="497325" y="7770"/>
                </a:lnTo>
                <a:lnTo>
                  <a:pt x="450960" y="17254"/>
                </a:lnTo>
                <a:lnTo>
                  <a:pt x="405985" y="30266"/>
                </a:lnTo>
                <a:lnTo>
                  <a:pt x="362552" y="46654"/>
                </a:lnTo>
                <a:lnTo>
                  <a:pt x="320814" y="66265"/>
                </a:lnTo>
                <a:lnTo>
                  <a:pt x="280923" y="88946"/>
                </a:lnTo>
                <a:lnTo>
                  <a:pt x="243033" y="114543"/>
                </a:lnTo>
                <a:lnTo>
                  <a:pt x="207296" y="142905"/>
                </a:lnTo>
                <a:lnTo>
                  <a:pt x="173866" y="173878"/>
                </a:lnTo>
                <a:lnTo>
                  <a:pt x="142894" y="207310"/>
                </a:lnTo>
                <a:lnTo>
                  <a:pt x="114533" y="243047"/>
                </a:lnTo>
                <a:lnTo>
                  <a:pt x="88937" y="280937"/>
                </a:lnTo>
                <a:lnTo>
                  <a:pt x="66258" y="320826"/>
                </a:lnTo>
                <a:lnTo>
                  <a:pt x="46649" y="362563"/>
                </a:lnTo>
                <a:lnTo>
                  <a:pt x="30263" y="405993"/>
                </a:lnTo>
                <a:lnTo>
                  <a:pt x="17252" y="450965"/>
                </a:lnTo>
                <a:lnTo>
                  <a:pt x="7769" y="497325"/>
                </a:lnTo>
                <a:lnTo>
                  <a:pt x="1967" y="544920"/>
                </a:lnTo>
                <a:lnTo>
                  <a:pt x="0" y="593598"/>
                </a:lnTo>
                <a:lnTo>
                  <a:pt x="0" y="4004297"/>
                </a:lnTo>
                <a:lnTo>
                  <a:pt x="1967" y="4052982"/>
                </a:lnTo>
                <a:lnTo>
                  <a:pt x="7769" y="4100582"/>
                </a:lnTo>
                <a:lnTo>
                  <a:pt x="17252" y="4146947"/>
                </a:lnTo>
                <a:lnTo>
                  <a:pt x="30263" y="4191922"/>
                </a:lnTo>
                <a:lnTo>
                  <a:pt x="46649" y="4235355"/>
                </a:lnTo>
                <a:lnTo>
                  <a:pt x="66258" y="4277093"/>
                </a:lnTo>
                <a:lnTo>
                  <a:pt x="88937" y="4316984"/>
                </a:lnTo>
                <a:lnTo>
                  <a:pt x="114533" y="4354874"/>
                </a:lnTo>
                <a:lnTo>
                  <a:pt x="142894" y="4390611"/>
                </a:lnTo>
                <a:lnTo>
                  <a:pt x="173866" y="4424041"/>
                </a:lnTo>
                <a:lnTo>
                  <a:pt x="207296" y="4455013"/>
                </a:lnTo>
                <a:lnTo>
                  <a:pt x="243033" y="4483374"/>
                </a:lnTo>
                <a:lnTo>
                  <a:pt x="280923" y="4508970"/>
                </a:lnTo>
                <a:lnTo>
                  <a:pt x="320814" y="4531649"/>
                </a:lnTo>
                <a:lnTo>
                  <a:pt x="362552" y="4551258"/>
                </a:lnTo>
                <a:lnTo>
                  <a:pt x="405985" y="4567644"/>
                </a:lnTo>
                <a:lnTo>
                  <a:pt x="450960" y="4580655"/>
                </a:lnTo>
                <a:lnTo>
                  <a:pt x="497325" y="4590138"/>
                </a:lnTo>
                <a:lnTo>
                  <a:pt x="544925" y="4595940"/>
                </a:lnTo>
                <a:lnTo>
                  <a:pt x="593610" y="4597908"/>
                </a:lnTo>
                <a:lnTo>
                  <a:pt x="2967990" y="4597908"/>
                </a:lnTo>
                <a:lnTo>
                  <a:pt x="3016667" y="4595940"/>
                </a:lnTo>
                <a:lnTo>
                  <a:pt x="3064262" y="4590138"/>
                </a:lnTo>
                <a:lnTo>
                  <a:pt x="3110622" y="4580655"/>
                </a:lnTo>
                <a:lnTo>
                  <a:pt x="3155594" y="4567644"/>
                </a:lnTo>
                <a:lnTo>
                  <a:pt x="3199024" y="4551258"/>
                </a:lnTo>
                <a:lnTo>
                  <a:pt x="3240761" y="4531649"/>
                </a:lnTo>
                <a:lnTo>
                  <a:pt x="3280650" y="4508970"/>
                </a:lnTo>
                <a:lnTo>
                  <a:pt x="3318540" y="4483374"/>
                </a:lnTo>
                <a:lnTo>
                  <a:pt x="3354277" y="4455013"/>
                </a:lnTo>
                <a:lnTo>
                  <a:pt x="3387709" y="4424041"/>
                </a:lnTo>
                <a:lnTo>
                  <a:pt x="3418682" y="4390611"/>
                </a:lnTo>
                <a:lnTo>
                  <a:pt x="3447044" y="4354874"/>
                </a:lnTo>
                <a:lnTo>
                  <a:pt x="3472641" y="4316984"/>
                </a:lnTo>
                <a:lnTo>
                  <a:pt x="3495322" y="4277093"/>
                </a:lnTo>
                <a:lnTo>
                  <a:pt x="3514933" y="4235355"/>
                </a:lnTo>
                <a:lnTo>
                  <a:pt x="3531321" y="4191922"/>
                </a:lnTo>
                <a:lnTo>
                  <a:pt x="3544333" y="4146947"/>
                </a:lnTo>
                <a:lnTo>
                  <a:pt x="3553817" y="4100582"/>
                </a:lnTo>
                <a:lnTo>
                  <a:pt x="3559619" y="4052982"/>
                </a:lnTo>
                <a:lnTo>
                  <a:pt x="3561588" y="4004297"/>
                </a:lnTo>
                <a:lnTo>
                  <a:pt x="3561588" y="593598"/>
                </a:lnTo>
                <a:lnTo>
                  <a:pt x="3559619" y="544920"/>
                </a:lnTo>
                <a:lnTo>
                  <a:pt x="3553817" y="497325"/>
                </a:lnTo>
                <a:lnTo>
                  <a:pt x="3544333" y="450965"/>
                </a:lnTo>
                <a:lnTo>
                  <a:pt x="3531321" y="405993"/>
                </a:lnTo>
                <a:lnTo>
                  <a:pt x="3514933" y="362563"/>
                </a:lnTo>
                <a:lnTo>
                  <a:pt x="3495322" y="320826"/>
                </a:lnTo>
                <a:lnTo>
                  <a:pt x="3472641" y="280937"/>
                </a:lnTo>
                <a:lnTo>
                  <a:pt x="3447044" y="243047"/>
                </a:lnTo>
                <a:lnTo>
                  <a:pt x="3418682" y="207310"/>
                </a:lnTo>
                <a:lnTo>
                  <a:pt x="3387709" y="173878"/>
                </a:lnTo>
                <a:lnTo>
                  <a:pt x="3354277" y="142905"/>
                </a:lnTo>
                <a:lnTo>
                  <a:pt x="3318540" y="114543"/>
                </a:lnTo>
                <a:lnTo>
                  <a:pt x="3280650" y="88946"/>
                </a:lnTo>
                <a:lnTo>
                  <a:pt x="3240761" y="66265"/>
                </a:lnTo>
                <a:lnTo>
                  <a:pt x="3199024" y="46654"/>
                </a:lnTo>
                <a:lnTo>
                  <a:pt x="3155594" y="30266"/>
                </a:lnTo>
                <a:lnTo>
                  <a:pt x="3110622" y="17254"/>
                </a:lnTo>
                <a:lnTo>
                  <a:pt x="3064262" y="7770"/>
                </a:lnTo>
                <a:lnTo>
                  <a:pt x="3016667" y="1968"/>
                </a:lnTo>
                <a:lnTo>
                  <a:pt x="29679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048C00B3-CF8D-C9B3-B82B-98426B5ADB15}"/>
              </a:ext>
            </a:extLst>
          </p:cNvPr>
          <p:cNvSpPr txBox="1"/>
          <p:nvPr/>
        </p:nvSpPr>
        <p:spPr>
          <a:xfrm>
            <a:off x="579526" y="2384552"/>
            <a:ext cx="271589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marR="131445" algn="ctr">
              <a:lnSpc>
                <a:spcPct val="150000"/>
              </a:lnSpc>
              <a:spcBef>
                <a:spcPts val="100"/>
              </a:spcBef>
            </a:pP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Parent</a:t>
            </a:r>
            <a:r>
              <a:rPr sz="1800" b="1" spc="-5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Company:</a:t>
            </a:r>
            <a:r>
              <a:rPr sz="1800" b="1" spc="-4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Infedis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Infotech</a:t>
            </a:r>
            <a:r>
              <a:rPr sz="1800" spc="-7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055269"/>
                </a:solidFill>
                <a:latin typeface="Times New Roman"/>
                <a:cs typeface="Times New Roman"/>
              </a:rPr>
              <a:t>LLP</a:t>
            </a:r>
            <a:endParaRPr sz="18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Founded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:</a:t>
            </a:r>
            <a:r>
              <a:rPr sz="1800" spc="-3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December,</a:t>
            </a:r>
            <a:r>
              <a:rPr sz="1800" spc="-4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55269"/>
                </a:solidFill>
                <a:latin typeface="Times New Roman"/>
                <a:cs typeface="Times New Roman"/>
              </a:rPr>
              <a:t>2017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spc="-25" dirty="0">
                <a:solidFill>
                  <a:srgbClr val="055269"/>
                </a:solidFill>
                <a:latin typeface="Times New Roman"/>
                <a:cs typeface="Times New Roman"/>
              </a:rPr>
              <a:t>Team</a:t>
            </a:r>
            <a:r>
              <a:rPr sz="1800" spc="-25" dirty="0">
                <a:solidFill>
                  <a:srgbClr val="055269"/>
                </a:solidFill>
                <a:latin typeface="Times New Roman"/>
                <a:cs typeface="Times New Roman"/>
              </a:rPr>
              <a:t>:</a:t>
            </a:r>
            <a:r>
              <a:rPr sz="1800" spc="-7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60</a:t>
            </a:r>
            <a:r>
              <a:rPr sz="1800" spc="-114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Associates</a:t>
            </a:r>
            <a:endParaRPr sz="18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Location</a:t>
            </a:r>
            <a:r>
              <a:rPr sz="1800" dirty="0">
                <a:solidFill>
                  <a:srgbClr val="055269"/>
                </a:solidFill>
                <a:latin typeface="Times New Roman"/>
                <a:cs typeface="Times New Roman"/>
              </a:rPr>
              <a:t>:</a:t>
            </a:r>
            <a:r>
              <a:rPr sz="1800" spc="-5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55269"/>
                </a:solidFill>
                <a:latin typeface="Times New Roman"/>
                <a:cs typeface="Times New Roman"/>
              </a:rPr>
              <a:t>Pune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Registered</a:t>
            </a:r>
            <a:r>
              <a:rPr sz="1800" b="1" spc="-4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Users:</a:t>
            </a:r>
            <a:r>
              <a:rPr sz="1800" b="1" spc="-3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10,65,322</a:t>
            </a:r>
            <a:endParaRPr sz="18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1085"/>
              </a:spcBef>
            </a:pP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Active</a:t>
            </a:r>
            <a:r>
              <a:rPr sz="1800" b="1" spc="-4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Users:</a:t>
            </a:r>
            <a:r>
              <a:rPr sz="1800" b="1" spc="-4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55269"/>
                </a:solidFill>
                <a:latin typeface="Times New Roman"/>
                <a:cs typeface="Times New Roman"/>
              </a:rPr>
              <a:t>7,61,722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Brands</a:t>
            </a:r>
            <a:r>
              <a:rPr sz="1800" b="1" spc="-40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55269"/>
                </a:solidFill>
                <a:latin typeface="Times New Roman"/>
                <a:cs typeface="Times New Roman"/>
              </a:rPr>
              <a:t>Marketed:</a:t>
            </a:r>
            <a:r>
              <a:rPr sz="1800" b="1" spc="-45" dirty="0">
                <a:solidFill>
                  <a:srgbClr val="055269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55269"/>
                </a:solidFill>
                <a:latin typeface="Times New Roman"/>
                <a:cs typeface="Times New Roman"/>
              </a:rPr>
              <a:t>1425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F0C55C4B-E931-F748-41E1-BC060F32915A}"/>
              </a:ext>
            </a:extLst>
          </p:cNvPr>
          <p:cNvSpPr txBox="1">
            <a:spLocks/>
          </p:cNvSpPr>
          <p:nvPr/>
        </p:nvSpPr>
        <p:spPr>
          <a:xfrm>
            <a:off x="3710941" y="958374"/>
            <a:ext cx="4442459" cy="51371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dirty="0"/>
              <a:t>Organization</a:t>
            </a:r>
            <a:r>
              <a:rPr lang="en-IN" spc="5" dirty="0"/>
              <a:t> </a:t>
            </a:r>
            <a:r>
              <a:rPr lang="en-IN" spc="-10" dirty="0"/>
              <a:t>Profile</a:t>
            </a: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F9835FF8-0CE3-CEFA-0990-63C4EB0E5152}"/>
              </a:ext>
            </a:extLst>
          </p:cNvPr>
          <p:cNvSpPr/>
          <p:nvPr/>
        </p:nvSpPr>
        <p:spPr>
          <a:xfrm>
            <a:off x="3933444" y="1775460"/>
            <a:ext cx="8101965" cy="2646045"/>
          </a:xfrm>
          <a:custGeom>
            <a:avLst/>
            <a:gdLst/>
            <a:ahLst/>
            <a:cxnLst/>
            <a:rect l="l" t="t" r="r" b="b"/>
            <a:pathLst>
              <a:path w="8101965" h="2646045">
                <a:moveTo>
                  <a:pt x="7660639" y="0"/>
                </a:moveTo>
                <a:lnTo>
                  <a:pt x="440943" y="0"/>
                </a:lnTo>
                <a:lnTo>
                  <a:pt x="392887" y="2588"/>
                </a:lnTo>
                <a:lnTo>
                  <a:pt x="346333" y="10173"/>
                </a:lnTo>
                <a:lnTo>
                  <a:pt x="301548" y="22486"/>
                </a:lnTo>
                <a:lnTo>
                  <a:pt x="258803" y="39257"/>
                </a:lnTo>
                <a:lnTo>
                  <a:pt x="218364" y="60216"/>
                </a:lnTo>
                <a:lnTo>
                  <a:pt x="180502" y="85096"/>
                </a:lnTo>
                <a:lnTo>
                  <a:pt x="145485" y="113625"/>
                </a:lnTo>
                <a:lnTo>
                  <a:pt x="113581" y="145535"/>
                </a:lnTo>
                <a:lnTo>
                  <a:pt x="85059" y="180557"/>
                </a:lnTo>
                <a:lnTo>
                  <a:pt x="60188" y="218421"/>
                </a:lnTo>
                <a:lnTo>
                  <a:pt x="39237" y="258857"/>
                </a:lnTo>
                <a:lnTo>
                  <a:pt x="22473" y="301597"/>
                </a:lnTo>
                <a:lnTo>
                  <a:pt x="10167" y="346371"/>
                </a:lnTo>
                <a:lnTo>
                  <a:pt x="2586" y="392910"/>
                </a:lnTo>
                <a:lnTo>
                  <a:pt x="0" y="440943"/>
                </a:lnTo>
                <a:lnTo>
                  <a:pt x="0" y="2204720"/>
                </a:lnTo>
                <a:lnTo>
                  <a:pt x="2586" y="2252753"/>
                </a:lnTo>
                <a:lnTo>
                  <a:pt x="10167" y="2299292"/>
                </a:lnTo>
                <a:lnTo>
                  <a:pt x="22473" y="2344066"/>
                </a:lnTo>
                <a:lnTo>
                  <a:pt x="39237" y="2386806"/>
                </a:lnTo>
                <a:lnTo>
                  <a:pt x="60188" y="2427242"/>
                </a:lnTo>
                <a:lnTo>
                  <a:pt x="85059" y="2465106"/>
                </a:lnTo>
                <a:lnTo>
                  <a:pt x="113581" y="2500128"/>
                </a:lnTo>
                <a:lnTo>
                  <a:pt x="145485" y="2532038"/>
                </a:lnTo>
                <a:lnTo>
                  <a:pt x="180502" y="2560567"/>
                </a:lnTo>
                <a:lnTo>
                  <a:pt x="218364" y="2585447"/>
                </a:lnTo>
                <a:lnTo>
                  <a:pt x="258803" y="2606406"/>
                </a:lnTo>
                <a:lnTo>
                  <a:pt x="301548" y="2623177"/>
                </a:lnTo>
                <a:lnTo>
                  <a:pt x="346333" y="2635490"/>
                </a:lnTo>
                <a:lnTo>
                  <a:pt x="392887" y="2643075"/>
                </a:lnTo>
                <a:lnTo>
                  <a:pt x="440943" y="2645664"/>
                </a:lnTo>
                <a:lnTo>
                  <a:pt x="7660639" y="2645664"/>
                </a:lnTo>
                <a:lnTo>
                  <a:pt x="7708673" y="2643075"/>
                </a:lnTo>
                <a:lnTo>
                  <a:pt x="7755212" y="2635490"/>
                </a:lnTo>
                <a:lnTo>
                  <a:pt x="7799986" y="2623177"/>
                </a:lnTo>
                <a:lnTo>
                  <a:pt x="7842726" y="2606406"/>
                </a:lnTo>
                <a:lnTo>
                  <a:pt x="7883162" y="2585447"/>
                </a:lnTo>
                <a:lnTo>
                  <a:pt x="7921026" y="2560567"/>
                </a:lnTo>
                <a:lnTo>
                  <a:pt x="7956048" y="2532038"/>
                </a:lnTo>
                <a:lnTo>
                  <a:pt x="7987958" y="2500128"/>
                </a:lnTo>
                <a:lnTo>
                  <a:pt x="8016487" y="2465106"/>
                </a:lnTo>
                <a:lnTo>
                  <a:pt x="8041367" y="2427242"/>
                </a:lnTo>
                <a:lnTo>
                  <a:pt x="8062326" y="2386806"/>
                </a:lnTo>
                <a:lnTo>
                  <a:pt x="8079097" y="2344066"/>
                </a:lnTo>
                <a:lnTo>
                  <a:pt x="8091410" y="2299292"/>
                </a:lnTo>
                <a:lnTo>
                  <a:pt x="8098995" y="2252753"/>
                </a:lnTo>
                <a:lnTo>
                  <a:pt x="8101583" y="2204720"/>
                </a:lnTo>
                <a:lnTo>
                  <a:pt x="8101583" y="440943"/>
                </a:lnTo>
                <a:lnTo>
                  <a:pt x="8098995" y="392910"/>
                </a:lnTo>
                <a:lnTo>
                  <a:pt x="8091410" y="346371"/>
                </a:lnTo>
                <a:lnTo>
                  <a:pt x="8079097" y="301597"/>
                </a:lnTo>
                <a:lnTo>
                  <a:pt x="8062326" y="258857"/>
                </a:lnTo>
                <a:lnTo>
                  <a:pt x="8041367" y="218421"/>
                </a:lnTo>
                <a:lnTo>
                  <a:pt x="8016487" y="180557"/>
                </a:lnTo>
                <a:lnTo>
                  <a:pt x="7987958" y="145535"/>
                </a:lnTo>
                <a:lnTo>
                  <a:pt x="7956048" y="113625"/>
                </a:lnTo>
                <a:lnTo>
                  <a:pt x="7921026" y="85096"/>
                </a:lnTo>
                <a:lnTo>
                  <a:pt x="7883162" y="60216"/>
                </a:lnTo>
                <a:lnTo>
                  <a:pt x="7842726" y="39257"/>
                </a:lnTo>
                <a:lnTo>
                  <a:pt x="7799986" y="22486"/>
                </a:lnTo>
                <a:lnTo>
                  <a:pt x="7755212" y="10173"/>
                </a:lnTo>
                <a:lnTo>
                  <a:pt x="7708673" y="2588"/>
                </a:lnTo>
                <a:lnTo>
                  <a:pt x="7660639" y="0"/>
                </a:lnTo>
                <a:close/>
              </a:path>
            </a:pathLst>
          </a:custGeom>
          <a:solidFill>
            <a:srgbClr val="0552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3EF25F13-56FE-CF22-E76C-47DEF3FD8FDA}"/>
              </a:ext>
            </a:extLst>
          </p:cNvPr>
          <p:cNvSpPr/>
          <p:nvPr/>
        </p:nvSpPr>
        <p:spPr>
          <a:xfrm>
            <a:off x="3933444" y="4600892"/>
            <a:ext cx="8101965" cy="2120583"/>
          </a:xfrm>
          <a:custGeom>
            <a:avLst/>
            <a:gdLst/>
            <a:ahLst/>
            <a:cxnLst/>
            <a:rect l="l" t="t" r="r" b="b"/>
            <a:pathLst>
              <a:path w="8101965" h="1760220">
                <a:moveTo>
                  <a:pt x="7808213" y="0"/>
                </a:moveTo>
                <a:lnTo>
                  <a:pt x="293369" y="0"/>
                </a:lnTo>
                <a:lnTo>
                  <a:pt x="245777" y="3838"/>
                </a:lnTo>
                <a:lnTo>
                  <a:pt x="200631" y="14953"/>
                </a:lnTo>
                <a:lnTo>
                  <a:pt x="158537" y="32740"/>
                </a:lnTo>
                <a:lnTo>
                  <a:pt x="120097" y="56595"/>
                </a:lnTo>
                <a:lnTo>
                  <a:pt x="85915" y="85915"/>
                </a:lnTo>
                <a:lnTo>
                  <a:pt x="56595" y="120097"/>
                </a:lnTo>
                <a:lnTo>
                  <a:pt x="32740" y="158537"/>
                </a:lnTo>
                <a:lnTo>
                  <a:pt x="14953" y="200631"/>
                </a:lnTo>
                <a:lnTo>
                  <a:pt x="3838" y="245777"/>
                </a:lnTo>
                <a:lnTo>
                  <a:pt x="0" y="293369"/>
                </a:lnTo>
                <a:lnTo>
                  <a:pt x="0" y="1466850"/>
                </a:lnTo>
                <a:lnTo>
                  <a:pt x="3838" y="1514436"/>
                </a:lnTo>
                <a:lnTo>
                  <a:pt x="14953" y="1559578"/>
                </a:lnTo>
                <a:lnTo>
                  <a:pt x="32740" y="1601671"/>
                </a:lnTo>
                <a:lnTo>
                  <a:pt x="56595" y="1640111"/>
                </a:lnTo>
                <a:lnTo>
                  <a:pt x="85915" y="1674294"/>
                </a:lnTo>
                <a:lnTo>
                  <a:pt x="120097" y="1703617"/>
                </a:lnTo>
                <a:lnTo>
                  <a:pt x="158537" y="1727475"/>
                </a:lnTo>
                <a:lnTo>
                  <a:pt x="200631" y="1745264"/>
                </a:lnTo>
                <a:lnTo>
                  <a:pt x="245777" y="1756380"/>
                </a:lnTo>
                <a:lnTo>
                  <a:pt x="293369" y="1760220"/>
                </a:lnTo>
                <a:lnTo>
                  <a:pt x="7808213" y="1760220"/>
                </a:lnTo>
                <a:lnTo>
                  <a:pt x="7855806" y="1756380"/>
                </a:lnTo>
                <a:lnTo>
                  <a:pt x="7900952" y="1745264"/>
                </a:lnTo>
                <a:lnTo>
                  <a:pt x="7943046" y="1727475"/>
                </a:lnTo>
                <a:lnTo>
                  <a:pt x="7981486" y="1703617"/>
                </a:lnTo>
                <a:lnTo>
                  <a:pt x="8015668" y="1674294"/>
                </a:lnTo>
                <a:lnTo>
                  <a:pt x="8044988" y="1640111"/>
                </a:lnTo>
                <a:lnTo>
                  <a:pt x="8068843" y="1601671"/>
                </a:lnTo>
                <a:lnTo>
                  <a:pt x="8086630" y="1559578"/>
                </a:lnTo>
                <a:lnTo>
                  <a:pt x="8097745" y="1514436"/>
                </a:lnTo>
                <a:lnTo>
                  <a:pt x="8101583" y="1466850"/>
                </a:lnTo>
                <a:lnTo>
                  <a:pt x="8101583" y="293369"/>
                </a:lnTo>
                <a:lnTo>
                  <a:pt x="8097745" y="245777"/>
                </a:lnTo>
                <a:lnTo>
                  <a:pt x="8086630" y="200631"/>
                </a:lnTo>
                <a:lnTo>
                  <a:pt x="8068843" y="158537"/>
                </a:lnTo>
                <a:lnTo>
                  <a:pt x="8044988" y="120097"/>
                </a:lnTo>
                <a:lnTo>
                  <a:pt x="8015668" y="85915"/>
                </a:lnTo>
                <a:lnTo>
                  <a:pt x="7981486" y="56595"/>
                </a:lnTo>
                <a:lnTo>
                  <a:pt x="7943046" y="32740"/>
                </a:lnTo>
                <a:lnTo>
                  <a:pt x="7900952" y="14953"/>
                </a:lnTo>
                <a:lnTo>
                  <a:pt x="7855806" y="3838"/>
                </a:lnTo>
                <a:lnTo>
                  <a:pt x="7808213" y="0"/>
                </a:lnTo>
                <a:close/>
              </a:path>
            </a:pathLst>
          </a:custGeom>
          <a:solidFill>
            <a:srgbClr val="055269"/>
          </a:solidFill>
        </p:spPr>
        <p:txBody>
          <a:bodyPr wrap="square" lIns="0" tIns="0" rIns="0" bIns="0" rtlCol="0"/>
          <a:lstStyle/>
          <a:p>
            <a:pPr marL="12700" marR="5080" indent="-1270" algn="ctr">
              <a:lnSpc>
                <a:spcPct val="150000"/>
              </a:lnSpc>
              <a:spcBef>
                <a:spcPts val="105"/>
              </a:spcBef>
            </a:pPr>
            <a:r>
              <a:rPr lang="en-US" b="1" dirty="0" err="1">
                <a:solidFill>
                  <a:srgbClr val="FFFFFF"/>
                </a:solidFill>
                <a:latin typeface="Times New Roman"/>
                <a:cs typeface="Times New Roman"/>
              </a:rPr>
              <a:t>Hidoc</a:t>
            </a:r>
            <a:r>
              <a:rPr lang="en-US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Dr.</a:t>
            </a:r>
            <a:r>
              <a:rPr lang="en-US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unify</a:t>
            </a:r>
            <a:r>
              <a:rPr lang="en-US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4.1+</a:t>
            </a:r>
            <a:r>
              <a:rPr lang="en-US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million</a:t>
            </a:r>
            <a:r>
              <a:rPr lang="en-US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doctors from</a:t>
            </a:r>
            <a:r>
              <a:rPr lang="en-US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lang="en-US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lang="en-US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lang="en-US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world</a:t>
            </a:r>
            <a:r>
              <a:rPr lang="en-US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onto</a:t>
            </a:r>
            <a:r>
              <a:rPr lang="en-US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lang="en-US" spc="-10" dirty="0">
                <a:solidFill>
                  <a:srgbClr val="FFFFFF"/>
                </a:solidFill>
                <a:latin typeface="Times New Roman"/>
                <a:cs typeface="Times New Roman"/>
              </a:rPr>
              <a:t>medical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education</a:t>
            </a:r>
            <a:r>
              <a:rPr lang="en-US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platform</a:t>
            </a:r>
            <a:r>
              <a:rPr lang="en-US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lang="en-US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foster</a:t>
            </a:r>
            <a:r>
              <a:rPr lang="en-US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collaboration,</a:t>
            </a:r>
            <a:r>
              <a:rPr lang="en-US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consultation</a:t>
            </a:r>
            <a:r>
              <a:rPr lang="en-US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lang="en-US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lang="en-US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pc="-10" dirty="0">
                <a:solidFill>
                  <a:srgbClr val="FFFFFF"/>
                </a:solidFill>
                <a:latin typeface="Times New Roman"/>
                <a:cs typeface="Times New Roman"/>
              </a:rPr>
              <a:t>sharing.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Powered</a:t>
            </a:r>
            <a:r>
              <a:rPr lang="en-US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lang="en-US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lang="en-US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pc="-10" dirty="0">
                <a:solidFill>
                  <a:srgbClr val="FFFFFF"/>
                </a:solidFill>
                <a:latin typeface="Times New Roman"/>
                <a:cs typeface="Times New Roman"/>
              </a:rPr>
              <a:t>state-of-the-art</a:t>
            </a:r>
            <a:r>
              <a:rPr lang="en-US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AI,</a:t>
            </a:r>
            <a:r>
              <a:rPr lang="en-US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Times New Roman"/>
                <a:cs typeface="Times New Roman"/>
              </a:rPr>
              <a:t>Hidoc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pc="-10" dirty="0">
                <a:solidFill>
                  <a:srgbClr val="FFFFFF"/>
                </a:solidFill>
                <a:latin typeface="Times New Roman"/>
                <a:cs typeface="Times New Roman"/>
              </a:rPr>
              <a:t>Dr.</a:t>
            </a:r>
            <a:r>
              <a:rPr lang="en-US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provides</a:t>
            </a:r>
            <a:r>
              <a:rPr lang="en-US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rapid</a:t>
            </a:r>
            <a:r>
              <a:rPr lang="en-US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access</a:t>
            </a:r>
            <a:r>
              <a:rPr lang="en-US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lang="en-US" spc="-10" dirty="0">
                <a:solidFill>
                  <a:srgbClr val="FFFFFF"/>
                </a:solidFill>
                <a:latin typeface="Times New Roman"/>
                <a:cs typeface="Times New Roman"/>
              </a:rPr>
              <a:t> evidence-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based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medical</a:t>
            </a:r>
            <a:r>
              <a:rPr lang="en-US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opinions</a:t>
            </a:r>
            <a:r>
              <a:rPr lang="en-US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case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discussions</a:t>
            </a:r>
            <a:r>
              <a:rPr lang="en-US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within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pc="-10" dirty="0">
                <a:solidFill>
                  <a:srgbClr val="FFFFFF"/>
                </a:solidFill>
                <a:latin typeface="Times New Roman"/>
                <a:cs typeface="Times New Roman"/>
              </a:rPr>
              <a:t>time.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2DA205B7-18DB-798F-6056-65C008F9D763}"/>
              </a:ext>
            </a:extLst>
          </p:cNvPr>
          <p:cNvSpPr txBox="1"/>
          <p:nvPr/>
        </p:nvSpPr>
        <p:spPr>
          <a:xfrm>
            <a:off x="4141241" y="1868487"/>
            <a:ext cx="7577455" cy="24688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0" algn="ctr">
              <a:lnSpc>
                <a:spcPct val="150000"/>
              </a:lnSpc>
              <a:spcBef>
                <a:spcPts val="100"/>
              </a:spcBef>
            </a:pPr>
            <a:r>
              <a:rPr lang="en-US" b="1" dirty="0" err="1">
                <a:solidFill>
                  <a:srgbClr val="FFFFFF"/>
                </a:solidFill>
                <a:latin typeface="Times New Roman"/>
                <a:cs typeface="Times New Roman"/>
              </a:rPr>
              <a:t>Hidoc</a:t>
            </a:r>
            <a:r>
              <a:rPr lang="en-US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Dr.</a:t>
            </a:r>
            <a:r>
              <a:rPr lang="en-US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lang="en-US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doctor</a:t>
            </a:r>
            <a:r>
              <a:rPr lang="en-US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networking</a:t>
            </a:r>
            <a:r>
              <a:rPr lang="en-US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platform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(DNP)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serves</a:t>
            </a:r>
            <a:r>
              <a:rPr lang="en-US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lang="en-US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lang="en-US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global</a:t>
            </a:r>
            <a:r>
              <a:rPr lang="en-US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hub</a:t>
            </a:r>
            <a:r>
              <a:rPr lang="en-US" spc="-25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endParaRPr lang="en-US" dirty="0">
              <a:latin typeface="Times New Roman"/>
              <a:cs typeface="Times New Roman"/>
            </a:endParaRPr>
          </a:p>
          <a:p>
            <a:pPr marL="12700" marR="5080" indent="-6350" algn="ctr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medical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professionals</a:t>
            </a:r>
            <a:r>
              <a:rPr sz="1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collaborate,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consult,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1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exchange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ideas.</a:t>
            </a:r>
            <a:r>
              <a:rPr sz="1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1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over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1,065,322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doctors</a:t>
            </a:r>
            <a:r>
              <a:rPr sz="1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participating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1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across</a:t>
            </a:r>
            <a:r>
              <a:rPr sz="1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1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globe,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Hidoc</a:t>
            </a:r>
            <a:r>
              <a:rPr sz="18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Dr.</a:t>
            </a:r>
            <a:r>
              <a:rPr sz="18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harnesses</a:t>
            </a:r>
            <a:r>
              <a:rPr sz="1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power of artificial</a:t>
            </a:r>
            <a:r>
              <a:rPr sz="1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intelligence</a:t>
            </a:r>
            <a:r>
              <a:rPr sz="1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1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provide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evidence-based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medical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second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opinions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facilitate</a:t>
            </a:r>
            <a:r>
              <a:rPr sz="1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real-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time</a:t>
            </a:r>
            <a:r>
              <a:rPr sz="1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case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discussions.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Remarkably,</a:t>
            </a:r>
            <a:r>
              <a:rPr sz="1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1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invaluable</a:t>
            </a:r>
            <a:r>
              <a:rPr sz="1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features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1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offered</a:t>
            </a:r>
            <a:r>
              <a:rPr sz="1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1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doctors</a:t>
            </a:r>
            <a:r>
              <a:rPr sz="1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completely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free</a:t>
            </a:r>
            <a:r>
              <a:rPr sz="1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1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charge.</a:t>
            </a:r>
            <a:endParaRPr sz="1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D6ED">
              <a:alpha val="3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13776" y="105155"/>
              <a:ext cx="3962400" cy="75590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71494" y="990981"/>
            <a:ext cx="50507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Products</a:t>
            </a:r>
            <a:r>
              <a:rPr spc="-4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Services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1144" y="1690116"/>
            <a:ext cx="10649712" cy="49590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A8D02B-7A0D-15D3-20A2-3877EE36F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" y="105155"/>
            <a:ext cx="2695575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D6ED">
              <a:alpha val="3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13776" y="105155"/>
              <a:ext cx="3962400" cy="7559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4" y="1130808"/>
              <a:ext cx="5248656" cy="54574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0380" y="1130808"/>
              <a:ext cx="4494276" cy="11689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0380" y="2569464"/>
              <a:ext cx="4494276" cy="401878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CFE55FC-E3C7-A4A3-2547-79E2A22880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825" y="70104"/>
            <a:ext cx="2582406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13776" y="105155"/>
              <a:ext cx="3962400" cy="75590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27816" y="682619"/>
            <a:ext cx="8025984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800">
              <a:lnSpc>
                <a:spcPct val="100000"/>
              </a:lnSpc>
              <a:spcBef>
                <a:spcPts val="105"/>
              </a:spcBef>
            </a:pPr>
            <a:r>
              <a:rPr dirty="0"/>
              <a:t>Job</a:t>
            </a:r>
            <a:r>
              <a:rPr spc="-60" dirty="0"/>
              <a:t> </a:t>
            </a:r>
            <a:r>
              <a:rPr dirty="0"/>
              <a:t>At</a:t>
            </a:r>
            <a:r>
              <a:rPr spc="-50" dirty="0"/>
              <a:t> </a:t>
            </a:r>
            <a:r>
              <a:rPr dirty="0"/>
              <a:t>A</a:t>
            </a:r>
            <a:r>
              <a:rPr spc="-75" dirty="0"/>
              <a:t> </a:t>
            </a:r>
            <a:r>
              <a:rPr spc="-10" dirty="0"/>
              <a:t>Glance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409701" y="1630426"/>
            <a:ext cx="11183620" cy="4734560"/>
            <a:chOff x="409701" y="1630426"/>
            <a:chExt cx="11183620" cy="4734560"/>
          </a:xfrm>
        </p:grpSpPr>
        <p:sp>
          <p:nvSpPr>
            <p:cNvPr id="9" name="object 9"/>
            <p:cNvSpPr/>
            <p:nvPr/>
          </p:nvSpPr>
          <p:spPr>
            <a:xfrm>
              <a:off x="416051" y="1636776"/>
              <a:ext cx="3575685" cy="584200"/>
            </a:xfrm>
            <a:custGeom>
              <a:avLst/>
              <a:gdLst/>
              <a:ahLst/>
              <a:cxnLst/>
              <a:rect l="l" t="t" r="r" b="b"/>
              <a:pathLst>
                <a:path w="3575685" h="584200">
                  <a:moveTo>
                    <a:pt x="3478022" y="0"/>
                  </a:moveTo>
                  <a:lnTo>
                    <a:pt x="97282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2"/>
                  </a:lnTo>
                  <a:lnTo>
                    <a:pt x="0" y="486410"/>
                  </a:lnTo>
                  <a:lnTo>
                    <a:pt x="7645" y="524273"/>
                  </a:lnTo>
                  <a:lnTo>
                    <a:pt x="28495" y="555196"/>
                  </a:lnTo>
                  <a:lnTo>
                    <a:pt x="59418" y="576046"/>
                  </a:lnTo>
                  <a:lnTo>
                    <a:pt x="97282" y="583691"/>
                  </a:lnTo>
                  <a:lnTo>
                    <a:pt x="3478022" y="583691"/>
                  </a:lnTo>
                  <a:lnTo>
                    <a:pt x="3515885" y="576046"/>
                  </a:lnTo>
                  <a:lnTo>
                    <a:pt x="3546808" y="555196"/>
                  </a:lnTo>
                  <a:lnTo>
                    <a:pt x="3567658" y="524273"/>
                  </a:lnTo>
                  <a:lnTo>
                    <a:pt x="3575304" y="486410"/>
                  </a:lnTo>
                  <a:lnTo>
                    <a:pt x="3575304" y="97282"/>
                  </a:lnTo>
                  <a:lnTo>
                    <a:pt x="3567658" y="59418"/>
                  </a:lnTo>
                  <a:lnTo>
                    <a:pt x="3546808" y="28495"/>
                  </a:lnTo>
                  <a:lnTo>
                    <a:pt x="3515885" y="7645"/>
                  </a:lnTo>
                  <a:lnTo>
                    <a:pt x="347802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6051" y="1636776"/>
              <a:ext cx="3575685" cy="584200"/>
            </a:xfrm>
            <a:custGeom>
              <a:avLst/>
              <a:gdLst/>
              <a:ahLst/>
              <a:cxnLst/>
              <a:rect l="l" t="t" r="r" b="b"/>
              <a:pathLst>
                <a:path w="3575685" h="584200">
                  <a:moveTo>
                    <a:pt x="0" y="97282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2" y="0"/>
                  </a:lnTo>
                  <a:lnTo>
                    <a:pt x="3478022" y="0"/>
                  </a:lnTo>
                  <a:lnTo>
                    <a:pt x="3515885" y="7645"/>
                  </a:lnTo>
                  <a:lnTo>
                    <a:pt x="3546808" y="28495"/>
                  </a:lnTo>
                  <a:lnTo>
                    <a:pt x="3567658" y="59418"/>
                  </a:lnTo>
                  <a:lnTo>
                    <a:pt x="3575304" y="97282"/>
                  </a:lnTo>
                  <a:lnTo>
                    <a:pt x="3575304" y="486410"/>
                  </a:lnTo>
                  <a:lnTo>
                    <a:pt x="3567658" y="524273"/>
                  </a:lnTo>
                  <a:lnTo>
                    <a:pt x="3546808" y="555196"/>
                  </a:lnTo>
                  <a:lnTo>
                    <a:pt x="3515885" y="576046"/>
                  </a:lnTo>
                  <a:lnTo>
                    <a:pt x="3478022" y="583691"/>
                  </a:lnTo>
                  <a:lnTo>
                    <a:pt x="97282" y="583691"/>
                  </a:lnTo>
                  <a:lnTo>
                    <a:pt x="59418" y="576046"/>
                  </a:lnTo>
                  <a:lnTo>
                    <a:pt x="28495" y="555196"/>
                  </a:lnTo>
                  <a:lnTo>
                    <a:pt x="7645" y="524273"/>
                  </a:lnTo>
                  <a:lnTo>
                    <a:pt x="0" y="486410"/>
                  </a:lnTo>
                  <a:lnTo>
                    <a:pt x="0" y="97282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56231" y="2482596"/>
              <a:ext cx="3576954" cy="585470"/>
            </a:xfrm>
            <a:custGeom>
              <a:avLst/>
              <a:gdLst/>
              <a:ahLst/>
              <a:cxnLst/>
              <a:rect l="l" t="t" r="r" b="b"/>
              <a:pathLst>
                <a:path w="3576954" h="585469">
                  <a:moveTo>
                    <a:pt x="3479292" y="0"/>
                  </a:moveTo>
                  <a:lnTo>
                    <a:pt x="97536" y="0"/>
                  </a:lnTo>
                  <a:lnTo>
                    <a:pt x="59578" y="7667"/>
                  </a:lnTo>
                  <a:lnTo>
                    <a:pt x="28575" y="28575"/>
                  </a:lnTo>
                  <a:lnTo>
                    <a:pt x="7667" y="59578"/>
                  </a:lnTo>
                  <a:lnTo>
                    <a:pt x="0" y="97536"/>
                  </a:lnTo>
                  <a:lnTo>
                    <a:pt x="0" y="487679"/>
                  </a:lnTo>
                  <a:lnTo>
                    <a:pt x="7667" y="525637"/>
                  </a:lnTo>
                  <a:lnTo>
                    <a:pt x="28575" y="556640"/>
                  </a:lnTo>
                  <a:lnTo>
                    <a:pt x="59578" y="577548"/>
                  </a:lnTo>
                  <a:lnTo>
                    <a:pt x="97536" y="585215"/>
                  </a:lnTo>
                  <a:lnTo>
                    <a:pt x="3479292" y="585215"/>
                  </a:lnTo>
                  <a:lnTo>
                    <a:pt x="3517249" y="577548"/>
                  </a:lnTo>
                  <a:lnTo>
                    <a:pt x="3548253" y="556640"/>
                  </a:lnTo>
                  <a:lnTo>
                    <a:pt x="3569160" y="525637"/>
                  </a:lnTo>
                  <a:lnTo>
                    <a:pt x="3576828" y="487679"/>
                  </a:lnTo>
                  <a:lnTo>
                    <a:pt x="3576828" y="97536"/>
                  </a:lnTo>
                  <a:lnTo>
                    <a:pt x="3569160" y="59578"/>
                  </a:lnTo>
                  <a:lnTo>
                    <a:pt x="3548253" y="28575"/>
                  </a:lnTo>
                  <a:lnTo>
                    <a:pt x="3517249" y="7667"/>
                  </a:lnTo>
                  <a:lnTo>
                    <a:pt x="347929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56231" y="2482596"/>
              <a:ext cx="3576954" cy="585470"/>
            </a:xfrm>
            <a:custGeom>
              <a:avLst/>
              <a:gdLst/>
              <a:ahLst/>
              <a:cxnLst/>
              <a:rect l="l" t="t" r="r" b="b"/>
              <a:pathLst>
                <a:path w="3576954" h="585469">
                  <a:moveTo>
                    <a:pt x="0" y="97536"/>
                  </a:moveTo>
                  <a:lnTo>
                    <a:pt x="7667" y="59578"/>
                  </a:lnTo>
                  <a:lnTo>
                    <a:pt x="28575" y="28575"/>
                  </a:lnTo>
                  <a:lnTo>
                    <a:pt x="59578" y="7667"/>
                  </a:lnTo>
                  <a:lnTo>
                    <a:pt x="97536" y="0"/>
                  </a:lnTo>
                  <a:lnTo>
                    <a:pt x="3479292" y="0"/>
                  </a:lnTo>
                  <a:lnTo>
                    <a:pt x="3517249" y="7667"/>
                  </a:lnTo>
                  <a:lnTo>
                    <a:pt x="3548253" y="28575"/>
                  </a:lnTo>
                  <a:lnTo>
                    <a:pt x="3569160" y="59578"/>
                  </a:lnTo>
                  <a:lnTo>
                    <a:pt x="3576828" y="97536"/>
                  </a:lnTo>
                  <a:lnTo>
                    <a:pt x="3576828" y="487679"/>
                  </a:lnTo>
                  <a:lnTo>
                    <a:pt x="3569160" y="525637"/>
                  </a:lnTo>
                  <a:lnTo>
                    <a:pt x="3548253" y="556640"/>
                  </a:lnTo>
                  <a:lnTo>
                    <a:pt x="3517249" y="577548"/>
                  </a:lnTo>
                  <a:lnTo>
                    <a:pt x="3479292" y="585215"/>
                  </a:lnTo>
                  <a:lnTo>
                    <a:pt x="97536" y="585215"/>
                  </a:lnTo>
                  <a:lnTo>
                    <a:pt x="59578" y="577548"/>
                  </a:lnTo>
                  <a:lnTo>
                    <a:pt x="28575" y="556640"/>
                  </a:lnTo>
                  <a:lnTo>
                    <a:pt x="7667" y="525637"/>
                  </a:lnTo>
                  <a:lnTo>
                    <a:pt x="0" y="487679"/>
                  </a:lnTo>
                  <a:lnTo>
                    <a:pt x="0" y="97536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97579" y="3302508"/>
              <a:ext cx="3576954" cy="584200"/>
            </a:xfrm>
            <a:custGeom>
              <a:avLst/>
              <a:gdLst/>
              <a:ahLst/>
              <a:cxnLst/>
              <a:rect l="l" t="t" r="r" b="b"/>
              <a:pathLst>
                <a:path w="3576954" h="584200">
                  <a:moveTo>
                    <a:pt x="3479546" y="0"/>
                  </a:moveTo>
                  <a:lnTo>
                    <a:pt x="97282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1"/>
                  </a:lnTo>
                  <a:lnTo>
                    <a:pt x="0" y="486409"/>
                  </a:lnTo>
                  <a:lnTo>
                    <a:pt x="7645" y="524273"/>
                  </a:lnTo>
                  <a:lnTo>
                    <a:pt x="28495" y="555196"/>
                  </a:lnTo>
                  <a:lnTo>
                    <a:pt x="59418" y="576046"/>
                  </a:lnTo>
                  <a:lnTo>
                    <a:pt x="97282" y="583691"/>
                  </a:lnTo>
                  <a:lnTo>
                    <a:pt x="3479546" y="583691"/>
                  </a:lnTo>
                  <a:lnTo>
                    <a:pt x="3517409" y="576046"/>
                  </a:lnTo>
                  <a:lnTo>
                    <a:pt x="3548332" y="555196"/>
                  </a:lnTo>
                  <a:lnTo>
                    <a:pt x="3569182" y="524273"/>
                  </a:lnTo>
                  <a:lnTo>
                    <a:pt x="3576828" y="486409"/>
                  </a:lnTo>
                  <a:lnTo>
                    <a:pt x="3576828" y="97281"/>
                  </a:lnTo>
                  <a:lnTo>
                    <a:pt x="3569182" y="59418"/>
                  </a:lnTo>
                  <a:lnTo>
                    <a:pt x="3548332" y="28495"/>
                  </a:lnTo>
                  <a:lnTo>
                    <a:pt x="3517409" y="7645"/>
                  </a:lnTo>
                  <a:lnTo>
                    <a:pt x="347954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97579" y="3302508"/>
              <a:ext cx="3576954" cy="584200"/>
            </a:xfrm>
            <a:custGeom>
              <a:avLst/>
              <a:gdLst/>
              <a:ahLst/>
              <a:cxnLst/>
              <a:rect l="l" t="t" r="r" b="b"/>
              <a:pathLst>
                <a:path w="3576954" h="584200">
                  <a:moveTo>
                    <a:pt x="0" y="97281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2" y="0"/>
                  </a:lnTo>
                  <a:lnTo>
                    <a:pt x="3479546" y="0"/>
                  </a:lnTo>
                  <a:lnTo>
                    <a:pt x="3517409" y="7645"/>
                  </a:lnTo>
                  <a:lnTo>
                    <a:pt x="3548332" y="28495"/>
                  </a:lnTo>
                  <a:lnTo>
                    <a:pt x="3569182" y="59418"/>
                  </a:lnTo>
                  <a:lnTo>
                    <a:pt x="3576828" y="97281"/>
                  </a:lnTo>
                  <a:lnTo>
                    <a:pt x="3576828" y="486409"/>
                  </a:lnTo>
                  <a:lnTo>
                    <a:pt x="3569182" y="524273"/>
                  </a:lnTo>
                  <a:lnTo>
                    <a:pt x="3548332" y="555196"/>
                  </a:lnTo>
                  <a:lnTo>
                    <a:pt x="3517409" y="576046"/>
                  </a:lnTo>
                  <a:lnTo>
                    <a:pt x="3479546" y="583691"/>
                  </a:lnTo>
                  <a:lnTo>
                    <a:pt x="97282" y="583691"/>
                  </a:lnTo>
                  <a:lnTo>
                    <a:pt x="59418" y="576046"/>
                  </a:lnTo>
                  <a:lnTo>
                    <a:pt x="28495" y="555196"/>
                  </a:lnTo>
                  <a:lnTo>
                    <a:pt x="7645" y="524273"/>
                  </a:lnTo>
                  <a:lnTo>
                    <a:pt x="0" y="486409"/>
                  </a:lnTo>
                  <a:lnTo>
                    <a:pt x="0" y="97281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940807" y="4120896"/>
              <a:ext cx="3575685" cy="585470"/>
            </a:xfrm>
            <a:custGeom>
              <a:avLst/>
              <a:gdLst/>
              <a:ahLst/>
              <a:cxnLst/>
              <a:rect l="l" t="t" r="r" b="b"/>
              <a:pathLst>
                <a:path w="3575684" h="585470">
                  <a:moveTo>
                    <a:pt x="3477767" y="0"/>
                  </a:moveTo>
                  <a:lnTo>
                    <a:pt x="97536" y="0"/>
                  </a:lnTo>
                  <a:lnTo>
                    <a:pt x="59578" y="7667"/>
                  </a:lnTo>
                  <a:lnTo>
                    <a:pt x="28575" y="28574"/>
                  </a:lnTo>
                  <a:lnTo>
                    <a:pt x="7667" y="59578"/>
                  </a:lnTo>
                  <a:lnTo>
                    <a:pt x="0" y="97535"/>
                  </a:lnTo>
                  <a:lnTo>
                    <a:pt x="0" y="487679"/>
                  </a:lnTo>
                  <a:lnTo>
                    <a:pt x="7667" y="525637"/>
                  </a:lnTo>
                  <a:lnTo>
                    <a:pt x="28575" y="556640"/>
                  </a:lnTo>
                  <a:lnTo>
                    <a:pt x="59578" y="577548"/>
                  </a:lnTo>
                  <a:lnTo>
                    <a:pt x="97536" y="585215"/>
                  </a:lnTo>
                  <a:lnTo>
                    <a:pt x="3477767" y="585215"/>
                  </a:lnTo>
                  <a:lnTo>
                    <a:pt x="3515725" y="577548"/>
                  </a:lnTo>
                  <a:lnTo>
                    <a:pt x="3546728" y="556640"/>
                  </a:lnTo>
                  <a:lnTo>
                    <a:pt x="3567636" y="525637"/>
                  </a:lnTo>
                  <a:lnTo>
                    <a:pt x="3575303" y="487679"/>
                  </a:lnTo>
                  <a:lnTo>
                    <a:pt x="3575303" y="97535"/>
                  </a:lnTo>
                  <a:lnTo>
                    <a:pt x="3567636" y="59578"/>
                  </a:lnTo>
                  <a:lnTo>
                    <a:pt x="3546728" y="28574"/>
                  </a:lnTo>
                  <a:lnTo>
                    <a:pt x="3515725" y="7667"/>
                  </a:lnTo>
                  <a:lnTo>
                    <a:pt x="34777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940807" y="4120896"/>
              <a:ext cx="3575685" cy="585470"/>
            </a:xfrm>
            <a:custGeom>
              <a:avLst/>
              <a:gdLst/>
              <a:ahLst/>
              <a:cxnLst/>
              <a:rect l="l" t="t" r="r" b="b"/>
              <a:pathLst>
                <a:path w="3575684" h="585470">
                  <a:moveTo>
                    <a:pt x="0" y="97535"/>
                  </a:moveTo>
                  <a:lnTo>
                    <a:pt x="7667" y="59578"/>
                  </a:lnTo>
                  <a:lnTo>
                    <a:pt x="28575" y="28574"/>
                  </a:lnTo>
                  <a:lnTo>
                    <a:pt x="59578" y="7667"/>
                  </a:lnTo>
                  <a:lnTo>
                    <a:pt x="97536" y="0"/>
                  </a:lnTo>
                  <a:lnTo>
                    <a:pt x="3477767" y="0"/>
                  </a:lnTo>
                  <a:lnTo>
                    <a:pt x="3515725" y="7667"/>
                  </a:lnTo>
                  <a:lnTo>
                    <a:pt x="3546728" y="28574"/>
                  </a:lnTo>
                  <a:lnTo>
                    <a:pt x="3567636" y="59578"/>
                  </a:lnTo>
                  <a:lnTo>
                    <a:pt x="3575303" y="97535"/>
                  </a:lnTo>
                  <a:lnTo>
                    <a:pt x="3575303" y="487679"/>
                  </a:lnTo>
                  <a:lnTo>
                    <a:pt x="3567636" y="525637"/>
                  </a:lnTo>
                  <a:lnTo>
                    <a:pt x="3546728" y="556640"/>
                  </a:lnTo>
                  <a:lnTo>
                    <a:pt x="3515725" y="577548"/>
                  </a:lnTo>
                  <a:lnTo>
                    <a:pt x="3477767" y="585215"/>
                  </a:lnTo>
                  <a:lnTo>
                    <a:pt x="97536" y="585215"/>
                  </a:lnTo>
                  <a:lnTo>
                    <a:pt x="59578" y="577548"/>
                  </a:lnTo>
                  <a:lnTo>
                    <a:pt x="28575" y="556640"/>
                  </a:lnTo>
                  <a:lnTo>
                    <a:pt x="7667" y="525637"/>
                  </a:lnTo>
                  <a:lnTo>
                    <a:pt x="0" y="487679"/>
                  </a:lnTo>
                  <a:lnTo>
                    <a:pt x="0" y="97535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26123" y="4948428"/>
              <a:ext cx="3575685" cy="584200"/>
            </a:xfrm>
            <a:custGeom>
              <a:avLst/>
              <a:gdLst/>
              <a:ahLst/>
              <a:cxnLst/>
              <a:rect l="l" t="t" r="r" b="b"/>
              <a:pathLst>
                <a:path w="3575684" h="584200">
                  <a:moveTo>
                    <a:pt x="3478022" y="0"/>
                  </a:moveTo>
                  <a:lnTo>
                    <a:pt x="97281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2"/>
                  </a:lnTo>
                  <a:lnTo>
                    <a:pt x="0" y="486410"/>
                  </a:lnTo>
                  <a:lnTo>
                    <a:pt x="7645" y="524273"/>
                  </a:lnTo>
                  <a:lnTo>
                    <a:pt x="28495" y="555196"/>
                  </a:lnTo>
                  <a:lnTo>
                    <a:pt x="59418" y="576046"/>
                  </a:lnTo>
                  <a:lnTo>
                    <a:pt x="97281" y="583692"/>
                  </a:lnTo>
                  <a:lnTo>
                    <a:pt x="3478022" y="583692"/>
                  </a:lnTo>
                  <a:lnTo>
                    <a:pt x="3515885" y="576046"/>
                  </a:lnTo>
                  <a:lnTo>
                    <a:pt x="3546808" y="555196"/>
                  </a:lnTo>
                  <a:lnTo>
                    <a:pt x="3567658" y="524273"/>
                  </a:lnTo>
                  <a:lnTo>
                    <a:pt x="3575304" y="486410"/>
                  </a:lnTo>
                  <a:lnTo>
                    <a:pt x="3575304" y="97282"/>
                  </a:lnTo>
                  <a:lnTo>
                    <a:pt x="3567658" y="59418"/>
                  </a:lnTo>
                  <a:lnTo>
                    <a:pt x="3546808" y="28495"/>
                  </a:lnTo>
                  <a:lnTo>
                    <a:pt x="3515885" y="7645"/>
                  </a:lnTo>
                  <a:lnTo>
                    <a:pt x="347802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26123" y="4948428"/>
              <a:ext cx="3575685" cy="584200"/>
            </a:xfrm>
            <a:custGeom>
              <a:avLst/>
              <a:gdLst/>
              <a:ahLst/>
              <a:cxnLst/>
              <a:rect l="l" t="t" r="r" b="b"/>
              <a:pathLst>
                <a:path w="3575684" h="584200">
                  <a:moveTo>
                    <a:pt x="0" y="97282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1" y="0"/>
                  </a:lnTo>
                  <a:lnTo>
                    <a:pt x="3478022" y="0"/>
                  </a:lnTo>
                  <a:lnTo>
                    <a:pt x="3515885" y="7645"/>
                  </a:lnTo>
                  <a:lnTo>
                    <a:pt x="3546808" y="28495"/>
                  </a:lnTo>
                  <a:lnTo>
                    <a:pt x="3567658" y="59418"/>
                  </a:lnTo>
                  <a:lnTo>
                    <a:pt x="3575304" y="97282"/>
                  </a:lnTo>
                  <a:lnTo>
                    <a:pt x="3575304" y="486410"/>
                  </a:lnTo>
                  <a:lnTo>
                    <a:pt x="3567658" y="524273"/>
                  </a:lnTo>
                  <a:lnTo>
                    <a:pt x="3546808" y="555196"/>
                  </a:lnTo>
                  <a:lnTo>
                    <a:pt x="3515885" y="576046"/>
                  </a:lnTo>
                  <a:lnTo>
                    <a:pt x="3478022" y="583692"/>
                  </a:lnTo>
                  <a:lnTo>
                    <a:pt x="97281" y="583692"/>
                  </a:lnTo>
                  <a:lnTo>
                    <a:pt x="59418" y="576046"/>
                  </a:lnTo>
                  <a:lnTo>
                    <a:pt x="28495" y="555196"/>
                  </a:lnTo>
                  <a:lnTo>
                    <a:pt x="7645" y="524273"/>
                  </a:lnTo>
                  <a:lnTo>
                    <a:pt x="0" y="486410"/>
                  </a:lnTo>
                  <a:lnTo>
                    <a:pt x="0" y="97282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776971" y="5774435"/>
              <a:ext cx="3810000" cy="584200"/>
            </a:xfrm>
            <a:custGeom>
              <a:avLst/>
              <a:gdLst/>
              <a:ahLst/>
              <a:cxnLst/>
              <a:rect l="l" t="t" r="r" b="b"/>
              <a:pathLst>
                <a:path w="3810000" h="584200">
                  <a:moveTo>
                    <a:pt x="3712718" y="0"/>
                  </a:moveTo>
                  <a:lnTo>
                    <a:pt x="97281" y="0"/>
                  </a:lnTo>
                  <a:lnTo>
                    <a:pt x="59418" y="7644"/>
                  </a:lnTo>
                  <a:lnTo>
                    <a:pt x="28495" y="28490"/>
                  </a:lnTo>
                  <a:lnTo>
                    <a:pt x="7645" y="59412"/>
                  </a:lnTo>
                  <a:lnTo>
                    <a:pt x="0" y="97281"/>
                  </a:lnTo>
                  <a:lnTo>
                    <a:pt x="0" y="486409"/>
                  </a:lnTo>
                  <a:lnTo>
                    <a:pt x="7645" y="524273"/>
                  </a:lnTo>
                  <a:lnTo>
                    <a:pt x="28495" y="555196"/>
                  </a:lnTo>
                  <a:lnTo>
                    <a:pt x="59418" y="576046"/>
                  </a:lnTo>
                  <a:lnTo>
                    <a:pt x="97281" y="583691"/>
                  </a:lnTo>
                  <a:lnTo>
                    <a:pt x="3712718" y="583691"/>
                  </a:lnTo>
                  <a:lnTo>
                    <a:pt x="3750581" y="576046"/>
                  </a:lnTo>
                  <a:lnTo>
                    <a:pt x="3781504" y="555196"/>
                  </a:lnTo>
                  <a:lnTo>
                    <a:pt x="3802354" y="524273"/>
                  </a:lnTo>
                  <a:lnTo>
                    <a:pt x="3810000" y="486409"/>
                  </a:lnTo>
                  <a:lnTo>
                    <a:pt x="3810000" y="97281"/>
                  </a:lnTo>
                  <a:lnTo>
                    <a:pt x="3802354" y="59412"/>
                  </a:lnTo>
                  <a:lnTo>
                    <a:pt x="3781504" y="28490"/>
                  </a:lnTo>
                  <a:lnTo>
                    <a:pt x="3750581" y="7644"/>
                  </a:lnTo>
                  <a:lnTo>
                    <a:pt x="371271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776971" y="5774435"/>
              <a:ext cx="3810000" cy="584200"/>
            </a:xfrm>
            <a:custGeom>
              <a:avLst/>
              <a:gdLst/>
              <a:ahLst/>
              <a:cxnLst/>
              <a:rect l="l" t="t" r="r" b="b"/>
              <a:pathLst>
                <a:path w="3810000" h="584200">
                  <a:moveTo>
                    <a:pt x="0" y="97281"/>
                  </a:moveTo>
                  <a:lnTo>
                    <a:pt x="7645" y="59412"/>
                  </a:lnTo>
                  <a:lnTo>
                    <a:pt x="28495" y="28490"/>
                  </a:lnTo>
                  <a:lnTo>
                    <a:pt x="59418" y="7644"/>
                  </a:lnTo>
                  <a:lnTo>
                    <a:pt x="97281" y="0"/>
                  </a:lnTo>
                  <a:lnTo>
                    <a:pt x="3712718" y="0"/>
                  </a:lnTo>
                  <a:lnTo>
                    <a:pt x="3750581" y="7644"/>
                  </a:lnTo>
                  <a:lnTo>
                    <a:pt x="3781504" y="28490"/>
                  </a:lnTo>
                  <a:lnTo>
                    <a:pt x="3802354" y="59412"/>
                  </a:lnTo>
                  <a:lnTo>
                    <a:pt x="3810000" y="97281"/>
                  </a:lnTo>
                  <a:lnTo>
                    <a:pt x="3810000" y="486409"/>
                  </a:lnTo>
                  <a:lnTo>
                    <a:pt x="3802354" y="524273"/>
                  </a:lnTo>
                  <a:lnTo>
                    <a:pt x="3781504" y="555196"/>
                  </a:lnTo>
                  <a:lnTo>
                    <a:pt x="3750581" y="576046"/>
                  </a:lnTo>
                  <a:lnTo>
                    <a:pt x="3712718" y="583691"/>
                  </a:lnTo>
                  <a:lnTo>
                    <a:pt x="97281" y="583691"/>
                  </a:lnTo>
                  <a:lnTo>
                    <a:pt x="59418" y="576046"/>
                  </a:lnTo>
                  <a:lnTo>
                    <a:pt x="28495" y="555196"/>
                  </a:lnTo>
                  <a:lnTo>
                    <a:pt x="7645" y="524273"/>
                  </a:lnTo>
                  <a:lnTo>
                    <a:pt x="0" y="486409"/>
                  </a:lnTo>
                  <a:lnTo>
                    <a:pt x="0" y="97281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686305" y="1763648"/>
            <a:ext cx="9683115" cy="4438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Pre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Survey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800" dirty="0">
              <a:latin typeface="Calibri"/>
              <a:cs typeface="Calibri"/>
            </a:endParaRPr>
          </a:p>
          <a:p>
            <a:pPr marL="79502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Analyzing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pre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survey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0"/>
              </a:spcBef>
            </a:pPr>
            <a:endParaRPr sz="1800" dirty="0">
              <a:latin typeface="Calibri"/>
              <a:cs typeface="Calibri"/>
            </a:endParaRPr>
          </a:p>
          <a:p>
            <a:pPr marL="2451735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Launching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campaign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90"/>
              </a:spcBef>
            </a:pPr>
            <a:endParaRPr sz="1800" dirty="0">
              <a:latin typeface="Calibri"/>
              <a:cs typeface="Calibri"/>
            </a:endParaRPr>
          </a:p>
          <a:p>
            <a:pPr marL="401320" algn="ctr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Post</a:t>
            </a:r>
            <a:r>
              <a:rPr sz="18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Survey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0"/>
              </a:spcBef>
            </a:pPr>
            <a:endParaRPr sz="1800" dirty="0">
              <a:latin typeface="Calibri"/>
              <a:cs typeface="Calibri"/>
            </a:endParaRPr>
          </a:p>
          <a:p>
            <a:pPr marL="514731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Comparison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of both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survey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50"/>
              </a:spcBef>
            </a:pPr>
            <a:endParaRPr sz="1800" dirty="0">
              <a:latin typeface="Calibri"/>
              <a:cs typeface="Calibri"/>
            </a:endParaRPr>
          </a:p>
          <a:p>
            <a:pPr marL="632079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Suggestions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Recommendations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92645" y="2362580"/>
            <a:ext cx="7078980" cy="3766820"/>
          </a:xfrm>
          <a:custGeom>
            <a:avLst/>
            <a:gdLst/>
            <a:ahLst/>
            <a:cxnLst/>
            <a:rect l="l" t="t" r="r" b="b"/>
            <a:pathLst>
              <a:path w="7078980" h="3766820">
                <a:moveTo>
                  <a:pt x="182753" y="299974"/>
                </a:moveTo>
                <a:lnTo>
                  <a:pt x="179933" y="299186"/>
                </a:lnTo>
                <a:lnTo>
                  <a:pt x="182549" y="299974"/>
                </a:lnTo>
                <a:lnTo>
                  <a:pt x="182753" y="299974"/>
                </a:lnTo>
                <a:close/>
              </a:path>
              <a:path w="7078980" h="3766820">
                <a:moveTo>
                  <a:pt x="212483" y="308102"/>
                </a:moveTo>
                <a:lnTo>
                  <a:pt x="209562" y="307365"/>
                </a:lnTo>
                <a:lnTo>
                  <a:pt x="212229" y="308102"/>
                </a:lnTo>
                <a:lnTo>
                  <a:pt x="212483" y="308102"/>
                </a:lnTo>
                <a:close/>
              </a:path>
              <a:path w="7078980" h="3766820">
                <a:moveTo>
                  <a:pt x="244386" y="315976"/>
                </a:moveTo>
                <a:lnTo>
                  <a:pt x="239750" y="314909"/>
                </a:lnTo>
                <a:lnTo>
                  <a:pt x="244017" y="315976"/>
                </a:lnTo>
                <a:lnTo>
                  <a:pt x="244386" y="315976"/>
                </a:lnTo>
                <a:close/>
              </a:path>
              <a:path w="7078980" h="3766820">
                <a:moveTo>
                  <a:pt x="1075931" y="418973"/>
                </a:moveTo>
                <a:lnTo>
                  <a:pt x="1030541" y="418973"/>
                </a:lnTo>
                <a:lnTo>
                  <a:pt x="1017866" y="418973"/>
                </a:lnTo>
                <a:lnTo>
                  <a:pt x="1017587" y="447421"/>
                </a:lnTo>
                <a:lnTo>
                  <a:pt x="1075931" y="418973"/>
                </a:lnTo>
                <a:close/>
              </a:path>
              <a:path w="7078980" h="3766820">
                <a:moveTo>
                  <a:pt x="1094168" y="410083"/>
                </a:moveTo>
                <a:lnTo>
                  <a:pt x="1074013" y="399757"/>
                </a:lnTo>
                <a:lnTo>
                  <a:pt x="1018349" y="371221"/>
                </a:lnTo>
                <a:lnTo>
                  <a:pt x="1018235" y="382651"/>
                </a:lnTo>
                <a:lnTo>
                  <a:pt x="1018120" y="393700"/>
                </a:lnTo>
                <a:lnTo>
                  <a:pt x="1018057" y="399757"/>
                </a:lnTo>
                <a:lnTo>
                  <a:pt x="993114" y="399427"/>
                </a:lnTo>
                <a:lnTo>
                  <a:pt x="892619" y="396138"/>
                </a:lnTo>
                <a:lnTo>
                  <a:pt x="842708" y="393700"/>
                </a:lnTo>
                <a:lnTo>
                  <a:pt x="794092" y="390829"/>
                </a:lnTo>
                <a:lnTo>
                  <a:pt x="745553" y="387413"/>
                </a:lnTo>
                <a:lnTo>
                  <a:pt x="649719" y="379095"/>
                </a:lnTo>
                <a:lnTo>
                  <a:pt x="603440" y="374396"/>
                </a:lnTo>
                <a:lnTo>
                  <a:pt x="558203" y="369316"/>
                </a:lnTo>
                <a:lnTo>
                  <a:pt x="472122" y="358051"/>
                </a:lnTo>
                <a:lnTo>
                  <a:pt x="390423" y="345287"/>
                </a:lnTo>
                <a:lnTo>
                  <a:pt x="351828" y="338505"/>
                </a:lnTo>
                <a:lnTo>
                  <a:pt x="350456" y="338239"/>
                </a:lnTo>
                <a:lnTo>
                  <a:pt x="315226" y="331406"/>
                </a:lnTo>
                <a:lnTo>
                  <a:pt x="313245" y="331000"/>
                </a:lnTo>
                <a:lnTo>
                  <a:pt x="277660" y="323634"/>
                </a:lnTo>
                <a:lnTo>
                  <a:pt x="279387" y="323989"/>
                </a:lnTo>
                <a:lnTo>
                  <a:pt x="277812" y="323634"/>
                </a:lnTo>
                <a:lnTo>
                  <a:pt x="212229" y="308102"/>
                </a:lnTo>
                <a:lnTo>
                  <a:pt x="154940" y="291680"/>
                </a:lnTo>
                <a:lnTo>
                  <a:pt x="153720" y="291312"/>
                </a:lnTo>
                <a:lnTo>
                  <a:pt x="154813" y="291680"/>
                </a:lnTo>
                <a:lnTo>
                  <a:pt x="128270" y="282765"/>
                </a:lnTo>
                <a:lnTo>
                  <a:pt x="117627" y="278828"/>
                </a:lnTo>
                <a:lnTo>
                  <a:pt x="113550" y="277317"/>
                </a:lnTo>
                <a:lnTo>
                  <a:pt x="111785" y="276669"/>
                </a:lnTo>
                <a:lnTo>
                  <a:pt x="106324" y="274523"/>
                </a:lnTo>
                <a:lnTo>
                  <a:pt x="104851" y="273939"/>
                </a:lnTo>
                <a:lnTo>
                  <a:pt x="106184" y="274523"/>
                </a:lnTo>
                <a:lnTo>
                  <a:pt x="95745" y="270243"/>
                </a:lnTo>
                <a:lnTo>
                  <a:pt x="85699" y="265887"/>
                </a:lnTo>
                <a:lnTo>
                  <a:pt x="88811" y="267233"/>
                </a:lnTo>
                <a:lnTo>
                  <a:pt x="85585" y="265747"/>
                </a:lnTo>
                <a:lnTo>
                  <a:pt x="44881" y="243497"/>
                </a:lnTo>
                <a:lnTo>
                  <a:pt x="27393" y="228092"/>
                </a:lnTo>
                <a:lnTo>
                  <a:pt x="26162" y="226682"/>
                </a:lnTo>
                <a:lnTo>
                  <a:pt x="23317" y="222885"/>
                </a:lnTo>
                <a:lnTo>
                  <a:pt x="23050" y="222250"/>
                </a:lnTo>
                <a:lnTo>
                  <a:pt x="21323" y="219202"/>
                </a:lnTo>
                <a:lnTo>
                  <a:pt x="20472" y="216916"/>
                </a:lnTo>
                <a:lnTo>
                  <a:pt x="19964" y="215646"/>
                </a:lnTo>
                <a:lnTo>
                  <a:pt x="19545" y="213741"/>
                </a:lnTo>
                <a:lnTo>
                  <a:pt x="19329" y="212928"/>
                </a:lnTo>
                <a:lnTo>
                  <a:pt x="19265" y="212090"/>
                </a:lnTo>
                <a:lnTo>
                  <a:pt x="19126" y="210312"/>
                </a:lnTo>
                <a:lnTo>
                  <a:pt x="19024" y="209042"/>
                </a:lnTo>
                <a:lnTo>
                  <a:pt x="19469" y="201803"/>
                </a:lnTo>
                <a:lnTo>
                  <a:pt x="19519" y="200914"/>
                </a:lnTo>
                <a:lnTo>
                  <a:pt x="19786" y="199390"/>
                </a:lnTo>
                <a:lnTo>
                  <a:pt x="20701" y="193421"/>
                </a:lnTo>
                <a:lnTo>
                  <a:pt x="20764" y="193027"/>
                </a:lnTo>
                <a:lnTo>
                  <a:pt x="20840" y="192532"/>
                </a:lnTo>
                <a:lnTo>
                  <a:pt x="21729" y="189230"/>
                </a:lnTo>
                <a:lnTo>
                  <a:pt x="22834" y="184912"/>
                </a:lnTo>
                <a:lnTo>
                  <a:pt x="45504" y="142570"/>
                </a:lnTo>
                <a:lnTo>
                  <a:pt x="76771" y="110261"/>
                </a:lnTo>
                <a:lnTo>
                  <a:pt x="118846" y="80289"/>
                </a:lnTo>
                <a:lnTo>
                  <a:pt x="119062" y="80175"/>
                </a:lnTo>
                <a:lnTo>
                  <a:pt x="118910" y="80289"/>
                </a:lnTo>
                <a:lnTo>
                  <a:pt x="119303" y="80073"/>
                </a:lnTo>
                <a:lnTo>
                  <a:pt x="168617" y="55118"/>
                </a:lnTo>
                <a:lnTo>
                  <a:pt x="222300" y="36334"/>
                </a:lnTo>
                <a:lnTo>
                  <a:pt x="222770" y="36334"/>
                </a:lnTo>
                <a:lnTo>
                  <a:pt x="223329" y="36080"/>
                </a:lnTo>
                <a:lnTo>
                  <a:pt x="223621" y="36004"/>
                </a:lnTo>
                <a:lnTo>
                  <a:pt x="224345" y="35826"/>
                </a:lnTo>
                <a:lnTo>
                  <a:pt x="252641" y="28829"/>
                </a:lnTo>
                <a:lnTo>
                  <a:pt x="282321" y="23520"/>
                </a:lnTo>
                <a:lnTo>
                  <a:pt x="312762" y="20256"/>
                </a:lnTo>
                <a:lnTo>
                  <a:pt x="312064" y="20256"/>
                </a:lnTo>
                <a:lnTo>
                  <a:pt x="328409" y="19329"/>
                </a:lnTo>
                <a:lnTo>
                  <a:pt x="327215" y="19329"/>
                </a:lnTo>
                <a:lnTo>
                  <a:pt x="344030" y="19050"/>
                </a:lnTo>
                <a:lnTo>
                  <a:pt x="343852" y="10160"/>
                </a:lnTo>
                <a:lnTo>
                  <a:pt x="343750" y="4572"/>
                </a:lnTo>
                <a:lnTo>
                  <a:pt x="343674" y="0"/>
                </a:lnTo>
                <a:lnTo>
                  <a:pt x="327888" y="254"/>
                </a:lnTo>
                <a:lnTo>
                  <a:pt x="280123" y="4572"/>
                </a:lnTo>
                <a:lnTo>
                  <a:pt x="218516" y="17526"/>
                </a:lnTo>
                <a:lnTo>
                  <a:pt x="160858" y="37719"/>
                </a:lnTo>
                <a:lnTo>
                  <a:pt x="109118" y="63881"/>
                </a:lnTo>
                <a:lnTo>
                  <a:pt x="75222" y="86995"/>
                </a:lnTo>
                <a:lnTo>
                  <a:pt x="46520" y="112268"/>
                </a:lnTo>
                <a:lnTo>
                  <a:pt x="17767" y="149352"/>
                </a:lnTo>
                <a:lnTo>
                  <a:pt x="2082" y="189230"/>
                </a:lnTo>
                <a:lnTo>
                  <a:pt x="0" y="210312"/>
                </a:lnTo>
                <a:lnTo>
                  <a:pt x="431" y="215646"/>
                </a:lnTo>
                <a:lnTo>
                  <a:pt x="22009" y="249809"/>
                </a:lnTo>
                <a:lnTo>
                  <a:pt x="58712" y="273939"/>
                </a:lnTo>
                <a:lnTo>
                  <a:pt x="99288" y="292227"/>
                </a:lnTo>
                <a:lnTo>
                  <a:pt x="149047" y="309753"/>
                </a:lnTo>
                <a:lnTo>
                  <a:pt x="207340" y="326517"/>
                </a:lnTo>
                <a:lnTo>
                  <a:pt x="273532" y="342265"/>
                </a:lnTo>
                <a:lnTo>
                  <a:pt x="346786" y="356870"/>
                </a:lnTo>
                <a:lnTo>
                  <a:pt x="385889" y="363855"/>
                </a:lnTo>
                <a:lnTo>
                  <a:pt x="426389" y="370459"/>
                </a:lnTo>
                <a:lnTo>
                  <a:pt x="468325" y="376682"/>
                </a:lnTo>
                <a:lnTo>
                  <a:pt x="511492" y="382651"/>
                </a:lnTo>
                <a:lnTo>
                  <a:pt x="601332" y="393319"/>
                </a:lnTo>
                <a:lnTo>
                  <a:pt x="647827" y="398145"/>
                </a:lnTo>
                <a:lnTo>
                  <a:pt x="743267" y="406273"/>
                </a:lnTo>
                <a:lnTo>
                  <a:pt x="841565" y="412750"/>
                </a:lnTo>
                <a:lnTo>
                  <a:pt x="891476" y="415036"/>
                </a:lnTo>
                <a:lnTo>
                  <a:pt x="992314" y="418465"/>
                </a:lnTo>
                <a:lnTo>
                  <a:pt x="1017866" y="418807"/>
                </a:lnTo>
                <a:lnTo>
                  <a:pt x="1030541" y="418807"/>
                </a:lnTo>
                <a:lnTo>
                  <a:pt x="1076274" y="418807"/>
                </a:lnTo>
                <a:lnTo>
                  <a:pt x="1094168" y="410083"/>
                </a:lnTo>
                <a:close/>
              </a:path>
              <a:path w="7078980" h="3766820">
                <a:moveTo>
                  <a:pt x="1788248" y="1135888"/>
                </a:moveTo>
                <a:lnTo>
                  <a:pt x="1783105" y="1134706"/>
                </a:lnTo>
                <a:lnTo>
                  <a:pt x="1787829" y="1135888"/>
                </a:lnTo>
                <a:lnTo>
                  <a:pt x="1788248" y="1135888"/>
                </a:lnTo>
                <a:close/>
              </a:path>
              <a:path w="7078980" h="3766820">
                <a:moveTo>
                  <a:pt x="2619743" y="1238885"/>
                </a:moveTo>
                <a:lnTo>
                  <a:pt x="2574353" y="1238885"/>
                </a:lnTo>
                <a:lnTo>
                  <a:pt x="2561679" y="1238885"/>
                </a:lnTo>
                <a:lnTo>
                  <a:pt x="2561399" y="1267333"/>
                </a:lnTo>
                <a:lnTo>
                  <a:pt x="2619743" y="1238885"/>
                </a:lnTo>
                <a:close/>
              </a:path>
              <a:path w="7078980" h="3766820">
                <a:moveTo>
                  <a:pt x="2637980" y="1229995"/>
                </a:moveTo>
                <a:lnTo>
                  <a:pt x="2617825" y="1219669"/>
                </a:lnTo>
                <a:lnTo>
                  <a:pt x="2562161" y="1191133"/>
                </a:lnTo>
                <a:lnTo>
                  <a:pt x="2562047" y="1202575"/>
                </a:lnTo>
                <a:lnTo>
                  <a:pt x="2561933" y="1213650"/>
                </a:lnTo>
                <a:lnTo>
                  <a:pt x="2561869" y="1219669"/>
                </a:lnTo>
                <a:lnTo>
                  <a:pt x="2536926" y="1219339"/>
                </a:lnTo>
                <a:lnTo>
                  <a:pt x="2436431" y="1216050"/>
                </a:lnTo>
                <a:lnTo>
                  <a:pt x="2387079" y="1213650"/>
                </a:lnTo>
                <a:lnTo>
                  <a:pt x="2337244" y="1210691"/>
                </a:lnTo>
                <a:lnTo>
                  <a:pt x="2288603" y="1207262"/>
                </a:lnTo>
                <a:lnTo>
                  <a:pt x="2193480" y="1199007"/>
                </a:lnTo>
                <a:lnTo>
                  <a:pt x="2148408" y="1194447"/>
                </a:lnTo>
                <a:lnTo>
                  <a:pt x="2102027" y="1189228"/>
                </a:lnTo>
                <a:lnTo>
                  <a:pt x="2102993" y="1189228"/>
                </a:lnTo>
                <a:lnTo>
                  <a:pt x="2095449" y="1188377"/>
                </a:lnTo>
                <a:lnTo>
                  <a:pt x="2014918" y="1177798"/>
                </a:lnTo>
                <a:lnTo>
                  <a:pt x="1933003" y="1164971"/>
                </a:lnTo>
                <a:lnTo>
                  <a:pt x="1894141" y="1158113"/>
                </a:lnTo>
                <a:lnTo>
                  <a:pt x="1821497" y="1143508"/>
                </a:lnTo>
                <a:lnTo>
                  <a:pt x="1756054" y="1128001"/>
                </a:lnTo>
                <a:lnTo>
                  <a:pt x="1756283" y="1128001"/>
                </a:lnTo>
                <a:lnTo>
                  <a:pt x="1753616" y="1127340"/>
                </a:lnTo>
                <a:lnTo>
                  <a:pt x="1726336" y="1119873"/>
                </a:lnTo>
                <a:lnTo>
                  <a:pt x="1726514" y="1119873"/>
                </a:lnTo>
                <a:lnTo>
                  <a:pt x="1724494" y="1119327"/>
                </a:lnTo>
                <a:lnTo>
                  <a:pt x="1724050" y="1119200"/>
                </a:lnTo>
                <a:lnTo>
                  <a:pt x="1698701" y="1111592"/>
                </a:lnTo>
                <a:lnTo>
                  <a:pt x="1697393" y="1111211"/>
                </a:lnTo>
                <a:lnTo>
                  <a:pt x="1671980" y="1102652"/>
                </a:lnTo>
                <a:lnTo>
                  <a:pt x="1661477" y="1098778"/>
                </a:lnTo>
                <a:lnTo>
                  <a:pt x="1660804" y="1098550"/>
                </a:lnTo>
                <a:lnTo>
                  <a:pt x="1650174" y="1094486"/>
                </a:lnTo>
                <a:lnTo>
                  <a:pt x="1638922" y="1089926"/>
                </a:lnTo>
                <a:lnTo>
                  <a:pt x="1629549" y="1085824"/>
                </a:lnTo>
                <a:lnTo>
                  <a:pt x="1634426" y="1087958"/>
                </a:lnTo>
                <a:lnTo>
                  <a:pt x="1629384" y="1085634"/>
                </a:lnTo>
                <a:lnTo>
                  <a:pt x="1589201" y="1063752"/>
                </a:lnTo>
                <a:lnTo>
                  <a:pt x="1571180" y="1048004"/>
                </a:lnTo>
                <a:lnTo>
                  <a:pt x="1570164" y="1046861"/>
                </a:lnTo>
                <a:lnTo>
                  <a:pt x="1567878" y="1043813"/>
                </a:lnTo>
                <a:lnTo>
                  <a:pt x="1567345" y="1043114"/>
                </a:lnTo>
                <a:lnTo>
                  <a:pt x="1567116" y="1042797"/>
                </a:lnTo>
                <a:lnTo>
                  <a:pt x="1566811" y="1042162"/>
                </a:lnTo>
                <a:lnTo>
                  <a:pt x="1565732" y="1040257"/>
                </a:lnTo>
                <a:lnTo>
                  <a:pt x="1565249" y="1039114"/>
                </a:lnTo>
                <a:lnTo>
                  <a:pt x="1564322" y="1036828"/>
                </a:lnTo>
                <a:lnTo>
                  <a:pt x="1564017" y="1036066"/>
                </a:lnTo>
                <a:lnTo>
                  <a:pt x="1564195" y="1036828"/>
                </a:lnTo>
                <a:lnTo>
                  <a:pt x="1563992" y="1036066"/>
                </a:lnTo>
                <a:lnTo>
                  <a:pt x="1563903" y="1035888"/>
                </a:lnTo>
                <a:lnTo>
                  <a:pt x="1563814" y="1035558"/>
                </a:lnTo>
                <a:lnTo>
                  <a:pt x="1563357" y="1033653"/>
                </a:lnTo>
                <a:lnTo>
                  <a:pt x="1563090" y="1032662"/>
                </a:lnTo>
                <a:lnTo>
                  <a:pt x="1562925" y="1032002"/>
                </a:lnTo>
                <a:lnTo>
                  <a:pt x="1562798" y="1028954"/>
                </a:lnTo>
                <a:lnTo>
                  <a:pt x="1563255" y="1021715"/>
                </a:lnTo>
                <a:lnTo>
                  <a:pt x="1563306" y="1020826"/>
                </a:lnTo>
                <a:lnTo>
                  <a:pt x="1563573" y="1019302"/>
                </a:lnTo>
                <a:lnTo>
                  <a:pt x="1564703" y="1012444"/>
                </a:lnTo>
                <a:lnTo>
                  <a:pt x="1564741" y="1012215"/>
                </a:lnTo>
                <a:lnTo>
                  <a:pt x="1578038" y="978776"/>
                </a:lnTo>
                <a:lnTo>
                  <a:pt x="1578165" y="978535"/>
                </a:lnTo>
                <a:lnTo>
                  <a:pt x="1604073" y="945527"/>
                </a:lnTo>
                <a:lnTo>
                  <a:pt x="1642059" y="913650"/>
                </a:lnTo>
                <a:lnTo>
                  <a:pt x="1662849" y="900074"/>
                </a:lnTo>
                <a:lnTo>
                  <a:pt x="1662696" y="900201"/>
                </a:lnTo>
                <a:lnTo>
                  <a:pt x="1663103" y="899985"/>
                </a:lnTo>
                <a:lnTo>
                  <a:pt x="1711693" y="875372"/>
                </a:lnTo>
                <a:lnTo>
                  <a:pt x="1766354" y="856183"/>
                </a:lnTo>
                <a:lnTo>
                  <a:pt x="1767332" y="855941"/>
                </a:lnTo>
                <a:lnTo>
                  <a:pt x="1796465" y="848741"/>
                </a:lnTo>
                <a:lnTo>
                  <a:pt x="1826120" y="843432"/>
                </a:lnTo>
                <a:lnTo>
                  <a:pt x="1856536" y="840168"/>
                </a:lnTo>
                <a:lnTo>
                  <a:pt x="1855838" y="840168"/>
                </a:lnTo>
                <a:lnTo>
                  <a:pt x="1872170" y="839241"/>
                </a:lnTo>
                <a:lnTo>
                  <a:pt x="1870849" y="839241"/>
                </a:lnTo>
                <a:lnTo>
                  <a:pt x="1887791" y="838962"/>
                </a:lnTo>
                <a:lnTo>
                  <a:pt x="1887664" y="830072"/>
                </a:lnTo>
                <a:lnTo>
                  <a:pt x="1887550" y="821055"/>
                </a:lnTo>
                <a:lnTo>
                  <a:pt x="1887537" y="819912"/>
                </a:lnTo>
                <a:lnTo>
                  <a:pt x="1871662" y="820166"/>
                </a:lnTo>
                <a:lnTo>
                  <a:pt x="1823910" y="824484"/>
                </a:lnTo>
                <a:lnTo>
                  <a:pt x="1762315" y="837438"/>
                </a:lnTo>
                <a:lnTo>
                  <a:pt x="1704657" y="857631"/>
                </a:lnTo>
                <a:lnTo>
                  <a:pt x="1652968" y="883793"/>
                </a:lnTo>
                <a:lnTo>
                  <a:pt x="1619059" y="906907"/>
                </a:lnTo>
                <a:lnTo>
                  <a:pt x="1590357" y="932180"/>
                </a:lnTo>
                <a:lnTo>
                  <a:pt x="1561528" y="969264"/>
                </a:lnTo>
                <a:lnTo>
                  <a:pt x="1545907" y="1009142"/>
                </a:lnTo>
                <a:lnTo>
                  <a:pt x="1543773" y="1030224"/>
                </a:lnTo>
                <a:lnTo>
                  <a:pt x="1544205" y="1035558"/>
                </a:lnTo>
                <a:lnTo>
                  <a:pt x="1565846" y="1069721"/>
                </a:lnTo>
                <a:lnTo>
                  <a:pt x="1602549" y="1093851"/>
                </a:lnTo>
                <a:lnTo>
                  <a:pt x="1643062" y="1112139"/>
                </a:lnTo>
                <a:lnTo>
                  <a:pt x="1692846" y="1129665"/>
                </a:lnTo>
                <a:lnTo>
                  <a:pt x="1751139" y="1146429"/>
                </a:lnTo>
                <a:lnTo>
                  <a:pt x="1817306" y="1162177"/>
                </a:lnTo>
                <a:lnTo>
                  <a:pt x="1890585" y="1176782"/>
                </a:lnTo>
                <a:lnTo>
                  <a:pt x="1929701" y="1183767"/>
                </a:lnTo>
                <a:lnTo>
                  <a:pt x="1970214" y="1190371"/>
                </a:lnTo>
                <a:lnTo>
                  <a:pt x="2012124" y="1196594"/>
                </a:lnTo>
                <a:lnTo>
                  <a:pt x="2055304" y="1202575"/>
                </a:lnTo>
                <a:lnTo>
                  <a:pt x="2145093" y="1213231"/>
                </a:lnTo>
                <a:lnTo>
                  <a:pt x="2191702" y="1218057"/>
                </a:lnTo>
                <a:lnTo>
                  <a:pt x="2287079" y="1226185"/>
                </a:lnTo>
                <a:lnTo>
                  <a:pt x="2385377" y="1232662"/>
                </a:lnTo>
                <a:lnTo>
                  <a:pt x="2435288" y="1234948"/>
                </a:lnTo>
                <a:lnTo>
                  <a:pt x="2536126" y="1238389"/>
                </a:lnTo>
                <a:lnTo>
                  <a:pt x="2561679" y="1238719"/>
                </a:lnTo>
                <a:lnTo>
                  <a:pt x="2574353" y="1238719"/>
                </a:lnTo>
                <a:lnTo>
                  <a:pt x="2620086" y="1238719"/>
                </a:lnTo>
                <a:lnTo>
                  <a:pt x="2637980" y="1229995"/>
                </a:lnTo>
                <a:close/>
              </a:path>
              <a:path w="7078980" h="3766820">
                <a:moveTo>
                  <a:pt x="3300057" y="1967992"/>
                </a:moveTo>
                <a:lnTo>
                  <a:pt x="3294913" y="1966810"/>
                </a:lnTo>
                <a:lnTo>
                  <a:pt x="3299637" y="1967992"/>
                </a:lnTo>
                <a:lnTo>
                  <a:pt x="3300057" y="1967992"/>
                </a:lnTo>
                <a:close/>
              </a:path>
              <a:path w="7078980" h="3766820">
                <a:moveTo>
                  <a:pt x="4131551" y="2070989"/>
                </a:moveTo>
                <a:lnTo>
                  <a:pt x="4086161" y="2070989"/>
                </a:lnTo>
                <a:lnTo>
                  <a:pt x="4073487" y="2070989"/>
                </a:lnTo>
                <a:lnTo>
                  <a:pt x="4073207" y="2099437"/>
                </a:lnTo>
                <a:lnTo>
                  <a:pt x="4131551" y="2070989"/>
                </a:lnTo>
                <a:close/>
              </a:path>
              <a:path w="7078980" h="3766820">
                <a:moveTo>
                  <a:pt x="4149788" y="2062099"/>
                </a:moveTo>
                <a:lnTo>
                  <a:pt x="4129633" y="2051773"/>
                </a:lnTo>
                <a:lnTo>
                  <a:pt x="4073969" y="2023237"/>
                </a:lnTo>
                <a:lnTo>
                  <a:pt x="4073855" y="2034667"/>
                </a:lnTo>
                <a:lnTo>
                  <a:pt x="4073741" y="2045716"/>
                </a:lnTo>
                <a:lnTo>
                  <a:pt x="4073677" y="2051773"/>
                </a:lnTo>
                <a:lnTo>
                  <a:pt x="4048734" y="2051443"/>
                </a:lnTo>
                <a:lnTo>
                  <a:pt x="3947985" y="2048129"/>
                </a:lnTo>
                <a:lnTo>
                  <a:pt x="3898328" y="2045716"/>
                </a:lnTo>
                <a:lnTo>
                  <a:pt x="3849052" y="2042795"/>
                </a:lnTo>
                <a:lnTo>
                  <a:pt x="3801160" y="2039429"/>
                </a:lnTo>
                <a:lnTo>
                  <a:pt x="3705288" y="2031111"/>
                </a:lnTo>
                <a:lnTo>
                  <a:pt x="3659060" y="2026412"/>
                </a:lnTo>
                <a:lnTo>
                  <a:pt x="3613835" y="2021332"/>
                </a:lnTo>
                <a:lnTo>
                  <a:pt x="3614801" y="2021332"/>
                </a:lnTo>
                <a:lnTo>
                  <a:pt x="3607257" y="2020481"/>
                </a:lnTo>
                <a:lnTo>
                  <a:pt x="3526726" y="2009902"/>
                </a:lnTo>
                <a:lnTo>
                  <a:pt x="3446119" y="1997316"/>
                </a:lnTo>
                <a:lnTo>
                  <a:pt x="3407143" y="1990458"/>
                </a:lnTo>
                <a:lnTo>
                  <a:pt x="3368738" y="1982978"/>
                </a:lnTo>
                <a:lnTo>
                  <a:pt x="3299637" y="1967992"/>
                </a:lnTo>
                <a:lnTo>
                  <a:pt x="3267862" y="1960105"/>
                </a:lnTo>
                <a:lnTo>
                  <a:pt x="3268091" y="1960105"/>
                </a:lnTo>
                <a:lnTo>
                  <a:pt x="3265424" y="1959444"/>
                </a:lnTo>
                <a:lnTo>
                  <a:pt x="3238144" y="1951977"/>
                </a:lnTo>
                <a:lnTo>
                  <a:pt x="3238322" y="1951977"/>
                </a:lnTo>
                <a:lnTo>
                  <a:pt x="3236303" y="1951431"/>
                </a:lnTo>
                <a:lnTo>
                  <a:pt x="3235858" y="1951304"/>
                </a:lnTo>
                <a:lnTo>
                  <a:pt x="3210509" y="1943696"/>
                </a:lnTo>
                <a:lnTo>
                  <a:pt x="3209201" y="1943315"/>
                </a:lnTo>
                <a:lnTo>
                  <a:pt x="3183788" y="1934756"/>
                </a:lnTo>
                <a:lnTo>
                  <a:pt x="3173285" y="1930882"/>
                </a:lnTo>
                <a:lnTo>
                  <a:pt x="3172612" y="1930654"/>
                </a:lnTo>
                <a:lnTo>
                  <a:pt x="3161982" y="1926590"/>
                </a:lnTo>
                <a:lnTo>
                  <a:pt x="3150730" y="1922030"/>
                </a:lnTo>
                <a:lnTo>
                  <a:pt x="3141357" y="1917928"/>
                </a:lnTo>
                <a:lnTo>
                  <a:pt x="3146221" y="1920049"/>
                </a:lnTo>
                <a:lnTo>
                  <a:pt x="3141192" y="1917738"/>
                </a:lnTo>
                <a:lnTo>
                  <a:pt x="3101009" y="1895856"/>
                </a:lnTo>
                <a:lnTo>
                  <a:pt x="3082988" y="1880108"/>
                </a:lnTo>
                <a:lnTo>
                  <a:pt x="3081972" y="1878965"/>
                </a:lnTo>
                <a:lnTo>
                  <a:pt x="3079686" y="1875917"/>
                </a:lnTo>
                <a:lnTo>
                  <a:pt x="3079153" y="1875218"/>
                </a:lnTo>
                <a:lnTo>
                  <a:pt x="3078924" y="1874901"/>
                </a:lnTo>
                <a:lnTo>
                  <a:pt x="3078619" y="1874266"/>
                </a:lnTo>
                <a:lnTo>
                  <a:pt x="3077540" y="1872361"/>
                </a:lnTo>
                <a:lnTo>
                  <a:pt x="3077057" y="1871218"/>
                </a:lnTo>
                <a:lnTo>
                  <a:pt x="3076130" y="1868932"/>
                </a:lnTo>
                <a:lnTo>
                  <a:pt x="3075825" y="1868170"/>
                </a:lnTo>
                <a:lnTo>
                  <a:pt x="3076003" y="1868932"/>
                </a:lnTo>
                <a:lnTo>
                  <a:pt x="3075800" y="1868170"/>
                </a:lnTo>
                <a:lnTo>
                  <a:pt x="3075711" y="1867992"/>
                </a:lnTo>
                <a:lnTo>
                  <a:pt x="3075622" y="1867662"/>
                </a:lnTo>
                <a:lnTo>
                  <a:pt x="3075165" y="1865757"/>
                </a:lnTo>
                <a:lnTo>
                  <a:pt x="3074898" y="1864766"/>
                </a:lnTo>
                <a:lnTo>
                  <a:pt x="3074733" y="1864106"/>
                </a:lnTo>
                <a:lnTo>
                  <a:pt x="3074606" y="1861058"/>
                </a:lnTo>
                <a:lnTo>
                  <a:pt x="3075063" y="1853819"/>
                </a:lnTo>
                <a:lnTo>
                  <a:pt x="3075114" y="1852930"/>
                </a:lnTo>
                <a:lnTo>
                  <a:pt x="3075381" y="1851406"/>
                </a:lnTo>
                <a:lnTo>
                  <a:pt x="3076511" y="1844548"/>
                </a:lnTo>
                <a:lnTo>
                  <a:pt x="3076549" y="1844319"/>
                </a:lnTo>
                <a:lnTo>
                  <a:pt x="3089630" y="1811274"/>
                </a:lnTo>
                <a:lnTo>
                  <a:pt x="3089668" y="1811147"/>
                </a:lnTo>
                <a:lnTo>
                  <a:pt x="3115881" y="1777631"/>
                </a:lnTo>
                <a:lnTo>
                  <a:pt x="3153867" y="1745754"/>
                </a:lnTo>
                <a:lnTo>
                  <a:pt x="3176943" y="1731010"/>
                </a:lnTo>
                <a:lnTo>
                  <a:pt x="3198469" y="1719186"/>
                </a:lnTo>
                <a:lnTo>
                  <a:pt x="3250527" y="1697012"/>
                </a:lnTo>
                <a:lnTo>
                  <a:pt x="3279140" y="1688045"/>
                </a:lnTo>
                <a:lnTo>
                  <a:pt x="3308273" y="1680845"/>
                </a:lnTo>
                <a:lnTo>
                  <a:pt x="3337928" y="1675536"/>
                </a:lnTo>
                <a:lnTo>
                  <a:pt x="3368344" y="1672272"/>
                </a:lnTo>
                <a:lnTo>
                  <a:pt x="3367646" y="1672272"/>
                </a:lnTo>
                <a:lnTo>
                  <a:pt x="3383978" y="1671345"/>
                </a:lnTo>
                <a:lnTo>
                  <a:pt x="3382657" y="1671345"/>
                </a:lnTo>
                <a:lnTo>
                  <a:pt x="3399599" y="1671066"/>
                </a:lnTo>
                <a:lnTo>
                  <a:pt x="3399472" y="1662176"/>
                </a:lnTo>
                <a:lnTo>
                  <a:pt x="3399358" y="1653159"/>
                </a:lnTo>
                <a:lnTo>
                  <a:pt x="3399345" y="1652016"/>
                </a:lnTo>
                <a:lnTo>
                  <a:pt x="3383470" y="1652270"/>
                </a:lnTo>
                <a:lnTo>
                  <a:pt x="3335718" y="1656588"/>
                </a:lnTo>
                <a:lnTo>
                  <a:pt x="3274123" y="1669542"/>
                </a:lnTo>
                <a:lnTo>
                  <a:pt x="3216465" y="1689735"/>
                </a:lnTo>
                <a:lnTo>
                  <a:pt x="3164776" y="1715897"/>
                </a:lnTo>
                <a:lnTo>
                  <a:pt x="3130867" y="1739011"/>
                </a:lnTo>
                <a:lnTo>
                  <a:pt x="3102165" y="1764284"/>
                </a:lnTo>
                <a:lnTo>
                  <a:pt x="3073336" y="1801368"/>
                </a:lnTo>
                <a:lnTo>
                  <a:pt x="3057715" y="1841246"/>
                </a:lnTo>
                <a:lnTo>
                  <a:pt x="3055582" y="1862328"/>
                </a:lnTo>
                <a:lnTo>
                  <a:pt x="3056013" y="1867662"/>
                </a:lnTo>
                <a:lnTo>
                  <a:pt x="3077654" y="1901825"/>
                </a:lnTo>
                <a:lnTo>
                  <a:pt x="3114357" y="1925955"/>
                </a:lnTo>
                <a:lnTo>
                  <a:pt x="3154870" y="1944243"/>
                </a:lnTo>
                <a:lnTo>
                  <a:pt x="3204654" y="1961769"/>
                </a:lnTo>
                <a:lnTo>
                  <a:pt x="3262947" y="1978533"/>
                </a:lnTo>
                <a:lnTo>
                  <a:pt x="3329114" y="1994281"/>
                </a:lnTo>
                <a:lnTo>
                  <a:pt x="3402393" y="2008886"/>
                </a:lnTo>
                <a:lnTo>
                  <a:pt x="3441509" y="2015871"/>
                </a:lnTo>
                <a:lnTo>
                  <a:pt x="3482022" y="2022475"/>
                </a:lnTo>
                <a:lnTo>
                  <a:pt x="3523932" y="2028698"/>
                </a:lnTo>
                <a:lnTo>
                  <a:pt x="3567112" y="2034667"/>
                </a:lnTo>
                <a:lnTo>
                  <a:pt x="3656901" y="2045335"/>
                </a:lnTo>
                <a:lnTo>
                  <a:pt x="3703510" y="2050161"/>
                </a:lnTo>
                <a:lnTo>
                  <a:pt x="3798887" y="2058289"/>
                </a:lnTo>
                <a:lnTo>
                  <a:pt x="3897185" y="2064766"/>
                </a:lnTo>
                <a:lnTo>
                  <a:pt x="3947096" y="2067052"/>
                </a:lnTo>
                <a:lnTo>
                  <a:pt x="4047934" y="2070481"/>
                </a:lnTo>
                <a:lnTo>
                  <a:pt x="4073487" y="2070823"/>
                </a:lnTo>
                <a:lnTo>
                  <a:pt x="4086161" y="2070823"/>
                </a:lnTo>
                <a:lnTo>
                  <a:pt x="4131894" y="2070823"/>
                </a:lnTo>
                <a:lnTo>
                  <a:pt x="4149788" y="2062099"/>
                </a:lnTo>
                <a:close/>
              </a:path>
              <a:path w="7078980" h="3766820">
                <a:moveTo>
                  <a:pt x="4653369" y="2885440"/>
                </a:moveTo>
                <a:lnTo>
                  <a:pt x="4648225" y="2884259"/>
                </a:lnTo>
                <a:lnTo>
                  <a:pt x="4652950" y="2885440"/>
                </a:lnTo>
                <a:lnTo>
                  <a:pt x="4653369" y="2885440"/>
                </a:lnTo>
                <a:close/>
              </a:path>
              <a:path w="7078980" h="3766820">
                <a:moveTo>
                  <a:pt x="5484863" y="2988437"/>
                </a:moveTo>
                <a:lnTo>
                  <a:pt x="5439473" y="2988437"/>
                </a:lnTo>
                <a:lnTo>
                  <a:pt x="5426799" y="2988437"/>
                </a:lnTo>
                <a:lnTo>
                  <a:pt x="5426519" y="3016885"/>
                </a:lnTo>
                <a:lnTo>
                  <a:pt x="5484863" y="2988437"/>
                </a:lnTo>
                <a:close/>
              </a:path>
              <a:path w="7078980" h="3766820">
                <a:moveTo>
                  <a:pt x="5503100" y="2979547"/>
                </a:moveTo>
                <a:lnTo>
                  <a:pt x="5482945" y="2969222"/>
                </a:lnTo>
                <a:lnTo>
                  <a:pt x="5427281" y="2940685"/>
                </a:lnTo>
                <a:lnTo>
                  <a:pt x="5427167" y="2952115"/>
                </a:lnTo>
                <a:lnTo>
                  <a:pt x="5427053" y="2963164"/>
                </a:lnTo>
                <a:lnTo>
                  <a:pt x="5426989" y="2969222"/>
                </a:lnTo>
                <a:lnTo>
                  <a:pt x="5402046" y="2968891"/>
                </a:lnTo>
                <a:lnTo>
                  <a:pt x="5301297" y="2965577"/>
                </a:lnTo>
                <a:lnTo>
                  <a:pt x="5251640" y="2963164"/>
                </a:lnTo>
                <a:lnTo>
                  <a:pt x="5202364" y="2960243"/>
                </a:lnTo>
                <a:lnTo>
                  <a:pt x="5154473" y="2956877"/>
                </a:lnTo>
                <a:lnTo>
                  <a:pt x="5058600" y="2948559"/>
                </a:lnTo>
                <a:lnTo>
                  <a:pt x="5012372" y="2943860"/>
                </a:lnTo>
                <a:lnTo>
                  <a:pt x="4967148" y="2938780"/>
                </a:lnTo>
                <a:lnTo>
                  <a:pt x="4968113" y="2938780"/>
                </a:lnTo>
                <a:lnTo>
                  <a:pt x="4960569" y="2937929"/>
                </a:lnTo>
                <a:lnTo>
                  <a:pt x="4880038" y="2927350"/>
                </a:lnTo>
                <a:lnTo>
                  <a:pt x="4797996" y="2914523"/>
                </a:lnTo>
                <a:lnTo>
                  <a:pt x="4722050" y="2900426"/>
                </a:lnTo>
                <a:lnTo>
                  <a:pt x="4652950" y="2885440"/>
                </a:lnTo>
                <a:lnTo>
                  <a:pt x="4621174" y="2877553"/>
                </a:lnTo>
                <a:lnTo>
                  <a:pt x="4621403" y="2877553"/>
                </a:lnTo>
                <a:lnTo>
                  <a:pt x="4618736" y="2876893"/>
                </a:lnTo>
                <a:lnTo>
                  <a:pt x="4591456" y="2869425"/>
                </a:lnTo>
                <a:lnTo>
                  <a:pt x="4591634" y="2869425"/>
                </a:lnTo>
                <a:lnTo>
                  <a:pt x="4589615" y="2868879"/>
                </a:lnTo>
                <a:lnTo>
                  <a:pt x="4589170" y="2868752"/>
                </a:lnTo>
                <a:lnTo>
                  <a:pt x="4563821" y="2861145"/>
                </a:lnTo>
                <a:lnTo>
                  <a:pt x="4562513" y="2860764"/>
                </a:lnTo>
                <a:lnTo>
                  <a:pt x="4537100" y="2852204"/>
                </a:lnTo>
                <a:lnTo>
                  <a:pt x="4526597" y="2848330"/>
                </a:lnTo>
                <a:lnTo>
                  <a:pt x="4525924" y="2848102"/>
                </a:lnTo>
                <a:lnTo>
                  <a:pt x="4515294" y="2844038"/>
                </a:lnTo>
                <a:lnTo>
                  <a:pt x="4504042" y="2839478"/>
                </a:lnTo>
                <a:lnTo>
                  <a:pt x="4494669" y="2835376"/>
                </a:lnTo>
                <a:lnTo>
                  <a:pt x="4499534" y="2837497"/>
                </a:lnTo>
                <a:lnTo>
                  <a:pt x="4494504" y="2835186"/>
                </a:lnTo>
                <a:lnTo>
                  <a:pt x="4454322" y="2813304"/>
                </a:lnTo>
                <a:lnTo>
                  <a:pt x="4436300" y="2797556"/>
                </a:lnTo>
                <a:lnTo>
                  <a:pt x="4435284" y="2796413"/>
                </a:lnTo>
                <a:lnTo>
                  <a:pt x="4432998" y="2793365"/>
                </a:lnTo>
                <a:lnTo>
                  <a:pt x="4432465" y="2792666"/>
                </a:lnTo>
                <a:lnTo>
                  <a:pt x="4432236" y="2792349"/>
                </a:lnTo>
                <a:lnTo>
                  <a:pt x="4431931" y="2791714"/>
                </a:lnTo>
                <a:lnTo>
                  <a:pt x="4430852" y="2789809"/>
                </a:lnTo>
                <a:lnTo>
                  <a:pt x="4430369" y="2788666"/>
                </a:lnTo>
                <a:lnTo>
                  <a:pt x="4429442" y="2786380"/>
                </a:lnTo>
                <a:lnTo>
                  <a:pt x="4429137" y="2785618"/>
                </a:lnTo>
                <a:lnTo>
                  <a:pt x="4429315" y="2786380"/>
                </a:lnTo>
                <a:lnTo>
                  <a:pt x="4429112" y="2785618"/>
                </a:lnTo>
                <a:lnTo>
                  <a:pt x="4429023" y="2785440"/>
                </a:lnTo>
                <a:lnTo>
                  <a:pt x="4428934" y="2785110"/>
                </a:lnTo>
                <a:lnTo>
                  <a:pt x="4428477" y="2783205"/>
                </a:lnTo>
                <a:lnTo>
                  <a:pt x="4428210" y="2782214"/>
                </a:lnTo>
                <a:lnTo>
                  <a:pt x="4428045" y="2781554"/>
                </a:lnTo>
                <a:lnTo>
                  <a:pt x="4427918" y="2778506"/>
                </a:lnTo>
                <a:lnTo>
                  <a:pt x="4428375" y="2771267"/>
                </a:lnTo>
                <a:lnTo>
                  <a:pt x="4428426" y="2770378"/>
                </a:lnTo>
                <a:lnTo>
                  <a:pt x="4428693" y="2768854"/>
                </a:lnTo>
                <a:lnTo>
                  <a:pt x="4429823" y="2761996"/>
                </a:lnTo>
                <a:lnTo>
                  <a:pt x="4429861" y="2761767"/>
                </a:lnTo>
                <a:lnTo>
                  <a:pt x="4443158" y="2728328"/>
                </a:lnTo>
                <a:lnTo>
                  <a:pt x="4443285" y="2728087"/>
                </a:lnTo>
                <a:lnTo>
                  <a:pt x="4469193" y="2695079"/>
                </a:lnTo>
                <a:lnTo>
                  <a:pt x="4507179" y="2663202"/>
                </a:lnTo>
                <a:lnTo>
                  <a:pt x="4527969" y="2649626"/>
                </a:lnTo>
                <a:lnTo>
                  <a:pt x="4527816" y="2649753"/>
                </a:lnTo>
                <a:lnTo>
                  <a:pt x="4528223" y="2649537"/>
                </a:lnTo>
                <a:lnTo>
                  <a:pt x="4576813" y="2624925"/>
                </a:lnTo>
                <a:lnTo>
                  <a:pt x="4631474" y="2605735"/>
                </a:lnTo>
                <a:lnTo>
                  <a:pt x="4632452" y="2605494"/>
                </a:lnTo>
                <a:lnTo>
                  <a:pt x="4661586" y="2598293"/>
                </a:lnTo>
                <a:lnTo>
                  <a:pt x="4691240" y="2592984"/>
                </a:lnTo>
                <a:lnTo>
                  <a:pt x="4721657" y="2589720"/>
                </a:lnTo>
                <a:lnTo>
                  <a:pt x="4720958" y="2589720"/>
                </a:lnTo>
                <a:lnTo>
                  <a:pt x="4737290" y="2588793"/>
                </a:lnTo>
                <a:lnTo>
                  <a:pt x="4735969" y="2588793"/>
                </a:lnTo>
                <a:lnTo>
                  <a:pt x="4752911" y="2588514"/>
                </a:lnTo>
                <a:lnTo>
                  <a:pt x="4752784" y="2579624"/>
                </a:lnTo>
                <a:lnTo>
                  <a:pt x="4752670" y="2570607"/>
                </a:lnTo>
                <a:lnTo>
                  <a:pt x="4752657" y="2569464"/>
                </a:lnTo>
                <a:lnTo>
                  <a:pt x="4736782" y="2569718"/>
                </a:lnTo>
                <a:lnTo>
                  <a:pt x="4689030" y="2574036"/>
                </a:lnTo>
                <a:lnTo>
                  <a:pt x="4627435" y="2586990"/>
                </a:lnTo>
                <a:lnTo>
                  <a:pt x="4569777" y="2607183"/>
                </a:lnTo>
                <a:lnTo>
                  <a:pt x="4518088" y="2633345"/>
                </a:lnTo>
                <a:lnTo>
                  <a:pt x="4484179" y="2656459"/>
                </a:lnTo>
                <a:lnTo>
                  <a:pt x="4455477" y="2681732"/>
                </a:lnTo>
                <a:lnTo>
                  <a:pt x="4426648" y="2718816"/>
                </a:lnTo>
                <a:lnTo>
                  <a:pt x="4411027" y="2758694"/>
                </a:lnTo>
                <a:lnTo>
                  <a:pt x="4408894" y="2779776"/>
                </a:lnTo>
                <a:lnTo>
                  <a:pt x="4409325" y="2785110"/>
                </a:lnTo>
                <a:lnTo>
                  <a:pt x="4430966" y="2819273"/>
                </a:lnTo>
                <a:lnTo>
                  <a:pt x="4467669" y="2843403"/>
                </a:lnTo>
                <a:lnTo>
                  <a:pt x="4508182" y="2861703"/>
                </a:lnTo>
                <a:lnTo>
                  <a:pt x="4557966" y="2879217"/>
                </a:lnTo>
                <a:lnTo>
                  <a:pt x="4616259" y="2895981"/>
                </a:lnTo>
                <a:lnTo>
                  <a:pt x="4682426" y="2911729"/>
                </a:lnTo>
                <a:lnTo>
                  <a:pt x="4755705" y="2926334"/>
                </a:lnTo>
                <a:lnTo>
                  <a:pt x="4794821" y="2933319"/>
                </a:lnTo>
                <a:lnTo>
                  <a:pt x="4835334" y="2939923"/>
                </a:lnTo>
                <a:lnTo>
                  <a:pt x="4877244" y="2946146"/>
                </a:lnTo>
                <a:lnTo>
                  <a:pt x="4920424" y="2952115"/>
                </a:lnTo>
                <a:lnTo>
                  <a:pt x="5010213" y="2962783"/>
                </a:lnTo>
                <a:lnTo>
                  <a:pt x="5056822" y="2967609"/>
                </a:lnTo>
                <a:lnTo>
                  <a:pt x="5152199" y="2975737"/>
                </a:lnTo>
                <a:lnTo>
                  <a:pt x="5250497" y="2982214"/>
                </a:lnTo>
                <a:lnTo>
                  <a:pt x="5300408" y="2984500"/>
                </a:lnTo>
                <a:lnTo>
                  <a:pt x="5401246" y="2987929"/>
                </a:lnTo>
                <a:lnTo>
                  <a:pt x="5426799" y="2988272"/>
                </a:lnTo>
                <a:lnTo>
                  <a:pt x="5439473" y="2988272"/>
                </a:lnTo>
                <a:lnTo>
                  <a:pt x="5485206" y="2988272"/>
                </a:lnTo>
                <a:lnTo>
                  <a:pt x="5503100" y="2979547"/>
                </a:lnTo>
                <a:close/>
              </a:path>
              <a:path w="7078980" h="3766820">
                <a:moveTo>
                  <a:pt x="7060628" y="3738245"/>
                </a:moveTo>
                <a:lnTo>
                  <a:pt x="7015289" y="3738245"/>
                </a:lnTo>
                <a:lnTo>
                  <a:pt x="7002615" y="3738245"/>
                </a:lnTo>
                <a:lnTo>
                  <a:pt x="7002335" y="3766705"/>
                </a:lnTo>
                <a:lnTo>
                  <a:pt x="7060628" y="3738245"/>
                </a:lnTo>
                <a:close/>
              </a:path>
              <a:path w="7078980" h="3766820">
                <a:moveTo>
                  <a:pt x="7078916" y="3729317"/>
                </a:moveTo>
                <a:lnTo>
                  <a:pt x="7003097" y="3690505"/>
                </a:lnTo>
                <a:lnTo>
                  <a:pt x="7003034" y="3695979"/>
                </a:lnTo>
                <a:lnTo>
                  <a:pt x="7002932" y="3706584"/>
                </a:lnTo>
                <a:lnTo>
                  <a:pt x="7002805" y="3719030"/>
                </a:lnTo>
                <a:lnTo>
                  <a:pt x="6877113" y="3715334"/>
                </a:lnTo>
                <a:lnTo>
                  <a:pt x="6827456" y="3712959"/>
                </a:lnTo>
                <a:lnTo>
                  <a:pt x="6778180" y="3710013"/>
                </a:lnTo>
                <a:lnTo>
                  <a:pt x="6729539" y="3706584"/>
                </a:lnTo>
                <a:lnTo>
                  <a:pt x="6634416" y="3698417"/>
                </a:lnTo>
                <a:lnTo>
                  <a:pt x="6588188" y="3693668"/>
                </a:lnTo>
                <a:lnTo>
                  <a:pt x="6542976" y="3688537"/>
                </a:lnTo>
                <a:lnTo>
                  <a:pt x="6499288" y="3683089"/>
                </a:lnTo>
                <a:lnTo>
                  <a:pt x="6455854" y="3677132"/>
                </a:lnTo>
                <a:lnTo>
                  <a:pt x="6414198" y="3670871"/>
                </a:lnTo>
                <a:lnTo>
                  <a:pt x="6373812" y="3664318"/>
                </a:lnTo>
                <a:lnTo>
                  <a:pt x="6335077" y="3657485"/>
                </a:lnTo>
                <a:lnTo>
                  <a:pt x="6262433" y="3642880"/>
                </a:lnTo>
                <a:lnTo>
                  <a:pt x="6197028" y="3627361"/>
                </a:lnTo>
                <a:lnTo>
                  <a:pt x="6139662" y="3610940"/>
                </a:lnTo>
                <a:lnTo>
                  <a:pt x="6091110" y="3593808"/>
                </a:lnTo>
                <a:lnTo>
                  <a:pt x="6052705" y="3576599"/>
                </a:lnTo>
                <a:lnTo>
                  <a:pt x="6019101" y="3554488"/>
                </a:lnTo>
                <a:lnTo>
                  <a:pt x="6008827" y="3543147"/>
                </a:lnTo>
                <a:lnTo>
                  <a:pt x="6008268" y="3542423"/>
                </a:lnTo>
                <a:lnTo>
                  <a:pt x="6008052" y="3542131"/>
                </a:lnTo>
                <a:lnTo>
                  <a:pt x="6007773" y="3541547"/>
                </a:lnTo>
                <a:lnTo>
                  <a:pt x="6006655" y="3539604"/>
                </a:lnTo>
                <a:lnTo>
                  <a:pt x="6006185" y="3538474"/>
                </a:lnTo>
                <a:lnTo>
                  <a:pt x="6004750" y="3534930"/>
                </a:lnTo>
                <a:lnTo>
                  <a:pt x="6004293" y="3533000"/>
                </a:lnTo>
                <a:lnTo>
                  <a:pt x="6004026" y="3532035"/>
                </a:lnTo>
                <a:lnTo>
                  <a:pt x="6003849" y="3531374"/>
                </a:lnTo>
                <a:lnTo>
                  <a:pt x="6003734" y="3528326"/>
                </a:lnTo>
                <a:lnTo>
                  <a:pt x="6004179" y="3521113"/>
                </a:lnTo>
                <a:lnTo>
                  <a:pt x="6004242" y="3520160"/>
                </a:lnTo>
                <a:lnTo>
                  <a:pt x="6004496" y="3518712"/>
                </a:lnTo>
                <a:lnTo>
                  <a:pt x="6005639" y="3511778"/>
                </a:lnTo>
                <a:lnTo>
                  <a:pt x="6005665" y="3511600"/>
                </a:lnTo>
                <a:lnTo>
                  <a:pt x="6007582" y="3504158"/>
                </a:lnTo>
                <a:lnTo>
                  <a:pt x="6007709" y="3503688"/>
                </a:lnTo>
                <a:lnTo>
                  <a:pt x="6007798" y="3503358"/>
                </a:lnTo>
                <a:lnTo>
                  <a:pt x="6011075" y="3494265"/>
                </a:lnTo>
                <a:lnTo>
                  <a:pt x="6015012" y="3485591"/>
                </a:lnTo>
                <a:lnTo>
                  <a:pt x="6018758" y="3478504"/>
                </a:lnTo>
                <a:lnTo>
                  <a:pt x="6018809" y="3478365"/>
                </a:lnTo>
                <a:lnTo>
                  <a:pt x="6019101" y="3477857"/>
                </a:lnTo>
                <a:lnTo>
                  <a:pt x="6024435" y="3469551"/>
                </a:lnTo>
                <a:lnTo>
                  <a:pt x="6025185" y="3468586"/>
                </a:lnTo>
                <a:lnTo>
                  <a:pt x="6030379" y="3461613"/>
                </a:lnTo>
                <a:lnTo>
                  <a:pt x="6037504" y="3452825"/>
                </a:lnTo>
                <a:lnTo>
                  <a:pt x="6040437" y="3449726"/>
                </a:lnTo>
                <a:lnTo>
                  <a:pt x="6045124" y="3444697"/>
                </a:lnTo>
                <a:lnTo>
                  <a:pt x="6081979" y="3413709"/>
                </a:lnTo>
                <a:lnTo>
                  <a:pt x="6127293" y="3386582"/>
                </a:lnTo>
                <a:lnTo>
                  <a:pt x="6180328" y="3364001"/>
                </a:lnTo>
                <a:lnTo>
                  <a:pt x="6237402" y="3348075"/>
                </a:lnTo>
                <a:lnTo>
                  <a:pt x="6267386" y="3342741"/>
                </a:lnTo>
                <a:lnTo>
                  <a:pt x="6267259" y="3342741"/>
                </a:lnTo>
                <a:lnTo>
                  <a:pt x="6297892" y="3339452"/>
                </a:lnTo>
                <a:lnTo>
                  <a:pt x="6313246" y="3338601"/>
                </a:lnTo>
                <a:lnTo>
                  <a:pt x="6328727" y="3338322"/>
                </a:lnTo>
                <a:lnTo>
                  <a:pt x="6328600" y="3329381"/>
                </a:lnTo>
                <a:lnTo>
                  <a:pt x="6328486" y="3320440"/>
                </a:lnTo>
                <a:lnTo>
                  <a:pt x="6328473" y="3319272"/>
                </a:lnTo>
                <a:lnTo>
                  <a:pt x="6312598" y="3319564"/>
                </a:lnTo>
                <a:lnTo>
                  <a:pt x="6264846" y="3323831"/>
                </a:lnTo>
                <a:lnTo>
                  <a:pt x="6203251" y="3336861"/>
                </a:lnTo>
                <a:lnTo>
                  <a:pt x="6145593" y="3356991"/>
                </a:lnTo>
                <a:lnTo>
                  <a:pt x="6093904" y="3383203"/>
                </a:lnTo>
                <a:lnTo>
                  <a:pt x="6059995" y="3406229"/>
                </a:lnTo>
                <a:lnTo>
                  <a:pt x="6031293" y="3431578"/>
                </a:lnTo>
                <a:lnTo>
                  <a:pt x="6002452" y="3468586"/>
                </a:lnTo>
                <a:lnTo>
                  <a:pt x="5986843" y="3508438"/>
                </a:lnTo>
                <a:lnTo>
                  <a:pt x="5984710" y="3529584"/>
                </a:lnTo>
                <a:lnTo>
                  <a:pt x="5985154" y="3534930"/>
                </a:lnTo>
                <a:lnTo>
                  <a:pt x="6006782" y="3569043"/>
                </a:lnTo>
                <a:lnTo>
                  <a:pt x="6043485" y="3593261"/>
                </a:lnTo>
                <a:lnTo>
                  <a:pt x="6083998" y="3611499"/>
                </a:lnTo>
                <a:lnTo>
                  <a:pt x="6133782" y="3629050"/>
                </a:lnTo>
                <a:lnTo>
                  <a:pt x="6192075" y="3645763"/>
                </a:lnTo>
                <a:lnTo>
                  <a:pt x="6258242" y="3661473"/>
                </a:lnTo>
                <a:lnTo>
                  <a:pt x="6331521" y="3676218"/>
                </a:lnTo>
                <a:lnTo>
                  <a:pt x="6370637" y="3683089"/>
                </a:lnTo>
                <a:lnTo>
                  <a:pt x="6411150" y="3689680"/>
                </a:lnTo>
                <a:lnTo>
                  <a:pt x="6453060" y="3695979"/>
                </a:lnTo>
                <a:lnTo>
                  <a:pt x="6496240" y="3701910"/>
                </a:lnTo>
                <a:lnTo>
                  <a:pt x="6540690" y="3707447"/>
                </a:lnTo>
                <a:lnTo>
                  <a:pt x="6586029" y="3712603"/>
                </a:lnTo>
                <a:lnTo>
                  <a:pt x="6632638" y="3717366"/>
                </a:lnTo>
                <a:lnTo>
                  <a:pt x="6728015" y="3725583"/>
                </a:lnTo>
                <a:lnTo>
                  <a:pt x="6776910" y="3729012"/>
                </a:lnTo>
                <a:lnTo>
                  <a:pt x="6826313" y="3731971"/>
                </a:lnTo>
                <a:lnTo>
                  <a:pt x="6876224" y="3734358"/>
                </a:lnTo>
                <a:lnTo>
                  <a:pt x="6977062" y="3737699"/>
                </a:lnTo>
                <a:lnTo>
                  <a:pt x="7002615" y="3738067"/>
                </a:lnTo>
                <a:lnTo>
                  <a:pt x="7015289" y="3738067"/>
                </a:lnTo>
                <a:lnTo>
                  <a:pt x="7060997" y="3738067"/>
                </a:lnTo>
                <a:lnTo>
                  <a:pt x="7078916" y="3729317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4A8004E-937E-A4EC-C450-5DA239307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270"/>
            <a:ext cx="2695575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90261" y="948689"/>
            <a:ext cx="399605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Campaign</a:t>
            </a:r>
            <a:r>
              <a:rPr spc="-15" dirty="0"/>
              <a:t> </a:t>
            </a:r>
            <a:r>
              <a:rPr spc="-10" dirty="0"/>
              <a:t>Launch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379091" y="105155"/>
            <a:ext cx="9697085" cy="6389370"/>
            <a:chOff x="2379091" y="105155"/>
            <a:chExt cx="9697085" cy="63893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13776" y="105155"/>
              <a:ext cx="3962400" cy="7559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379091" y="1336420"/>
              <a:ext cx="1083945" cy="5158105"/>
            </a:xfrm>
            <a:custGeom>
              <a:avLst/>
              <a:gdLst/>
              <a:ahLst/>
              <a:cxnLst/>
              <a:rect l="l" t="t" r="r" b="b"/>
              <a:pathLst>
                <a:path w="1083945" h="5158105">
                  <a:moveTo>
                    <a:pt x="15239" y="0"/>
                  </a:moveTo>
                  <a:lnTo>
                    <a:pt x="49149" y="34349"/>
                  </a:lnTo>
                  <a:lnTo>
                    <a:pt x="82512" y="69032"/>
                  </a:lnTo>
                  <a:lnTo>
                    <a:pt x="115328" y="104045"/>
                  </a:lnTo>
                  <a:lnTo>
                    <a:pt x="147597" y="139381"/>
                  </a:lnTo>
                  <a:lnTo>
                    <a:pt x="179319" y="175035"/>
                  </a:lnTo>
                  <a:lnTo>
                    <a:pt x="210495" y="211002"/>
                  </a:lnTo>
                  <a:lnTo>
                    <a:pt x="241123" y="247276"/>
                  </a:lnTo>
                  <a:lnTo>
                    <a:pt x="271204" y="283852"/>
                  </a:lnTo>
                  <a:lnTo>
                    <a:pt x="300739" y="320724"/>
                  </a:lnTo>
                  <a:lnTo>
                    <a:pt x="329726" y="357887"/>
                  </a:lnTo>
                  <a:lnTo>
                    <a:pt x="358167" y="395335"/>
                  </a:lnTo>
                  <a:lnTo>
                    <a:pt x="386060" y="433064"/>
                  </a:lnTo>
                  <a:lnTo>
                    <a:pt x="413407" y="471067"/>
                  </a:lnTo>
                  <a:lnTo>
                    <a:pt x="440207" y="509339"/>
                  </a:lnTo>
                  <a:lnTo>
                    <a:pt x="466459" y="547875"/>
                  </a:lnTo>
                  <a:lnTo>
                    <a:pt x="492165" y="586669"/>
                  </a:lnTo>
                  <a:lnTo>
                    <a:pt x="517324" y="625716"/>
                  </a:lnTo>
                  <a:lnTo>
                    <a:pt x="541936" y="665010"/>
                  </a:lnTo>
                  <a:lnTo>
                    <a:pt x="566001" y="704546"/>
                  </a:lnTo>
                  <a:lnTo>
                    <a:pt x="589519" y="744319"/>
                  </a:lnTo>
                  <a:lnTo>
                    <a:pt x="612490" y="784323"/>
                  </a:lnTo>
                  <a:lnTo>
                    <a:pt x="634915" y="824552"/>
                  </a:lnTo>
                  <a:lnTo>
                    <a:pt x="656792" y="865002"/>
                  </a:lnTo>
                  <a:lnTo>
                    <a:pt x="678122" y="905666"/>
                  </a:lnTo>
                  <a:lnTo>
                    <a:pt x="698906" y="946540"/>
                  </a:lnTo>
                  <a:lnTo>
                    <a:pt x="719142" y="987618"/>
                  </a:lnTo>
                  <a:lnTo>
                    <a:pt x="738832" y="1028894"/>
                  </a:lnTo>
                  <a:lnTo>
                    <a:pt x="757975" y="1070363"/>
                  </a:lnTo>
                  <a:lnTo>
                    <a:pt x="776570" y="1112020"/>
                  </a:lnTo>
                  <a:lnTo>
                    <a:pt x="794619" y="1153858"/>
                  </a:lnTo>
                  <a:lnTo>
                    <a:pt x="812121" y="1195874"/>
                  </a:lnTo>
                  <a:lnTo>
                    <a:pt x="829076" y="1238061"/>
                  </a:lnTo>
                  <a:lnTo>
                    <a:pt x="845484" y="1280413"/>
                  </a:lnTo>
                  <a:lnTo>
                    <a:pt x="861345" y="1322927"/>
                  </a:lnTo>
                  <a:lnTo>
                    <a:pt x="876659" y="1365595"/>
                  </a:lnTo>
                  <a:lnTo>
                    <a:pt x="891426" y="1408412"/>
                  </a:lnTo>
                  <a:lnTo>
                    <a:pt x="905647" y="1451374"/>
                  </a:lnTo>
                  <a:lnTo>
                    <a:pt x="919320" y="1494474"/>
                  </a:lnTo>
                  <a:lnTo>
                    <a:pt x="932446" y="1537708"/>
                  </a:lnTo>
                  <a:lnTo>
                    <a:pt x="945026" y="1581069"/>
                  </a:lnTo>
                  <a:lnTo>
                    <a:pt x="957058" y="1624552"/>
                  </a:lnTo>
                  <a:lnTo>
                    <a:pt x="968544" y="1668153"/>
                  </a:lnTo>
                  <a:lnTo>
                    <a:pt x="979483" y="1711865"/>
                  </a:lnTo>
                  <a:lnTo>
                    <a:pt x="989874" y="1755683"/>
                  </a:lnTo>
                  <a:lnTo>
                    <a:pt x="999719" y="1799601"/>
                  </a:lnTo>
                  <a:lnTo>
                    <a:pt x="1009017" y="1843615"/>
                  </a:lnTo>
                  <a:lnTo>
                    <a:pt x="1017768" y="1887719"/>
                  </a:lnTo>
                  <a:lnTo>
                    <a:pt x="1025972" y="1931906"/>
                  </a:lnTo>
                  <a:lnTo>
                    <a:pt x="1033629" y="1976173"/>
                  </a:lnTo>
                  <a:lnTo>
                    <a:pt x="1040739" y="2020513"/>
                  </a:lnTo>
                  <a:lnTo>
                    <a:pt x="1047302" y="2064921"/>
                  </a:lnTo>
                  <a:lnTo>
                    <a:pt x="1053319" y="2109391"/>
                  </a:lnTo>
                  <a:lnTo>
                    <a:pt x="1058788" y="2153919"/>
                  </a:lnTo>
                  <a:lnTo>
                    <a:pt x="1063710" y="2198498"/>
                  </a:lnTo>
                  <a:lnTo>
                    <a:pt x="1068086" y="2243124"/>
                  </a:lnTo>
                  <a:lnTo>
                    <a:pt x="1071914" y="2287790"/>
                  </a:lnTo>
                  <a:lnTo>
                    <a:pt x="1075196" y="2332492"/>
                  </a:lnTo>
                  <a:lnTo>
                    <a:pt x="1077931" y="2377223"/>
                  </a:lnTo>
                  <a:lnTo>
                    <a:pt x="1080118" y="2421979"/>
                  </a:lnTo>
                  <a:lnTo>
                    <a:pt x="1081759" y="2466754"/>
                  </a:lnTo>
                  <a:lnTo>
                    <a:pt x="1082853" y="2511543"/>
                  </a:lnTo>
                  <a:lnTo>
                    <a:pt x="1083400" y="2556340"/>
                  </a:lnTo>
                  <a:lnTo>
                    <a:pt x="1083400" y="2601139"/>
                  </a:lnTo>
                  <a:lnTo>
                    <a:pt x="1082853" y="2645936"/>
                  </a:lnTo>
                  <a:lnTo>
                    <a:pt x="1081759" y="2690724"/>
                  </a:lnTo>
                  <a:lnTo>
                    <a:pt x="1080118" y="2735500"/>
                  </a:lnTo>
                  <a:lnTo>
                    <a:pt x="1077931" y="2780256"/>
                  </a:lnTo>
                  <a:lnTo>
                    <a:pt x="1075196" y="2824987"/>
                  </a:lnTo>
                  <a:lnTo>
                    <a:pt x="1071914" y="2869689"/>
                  </a:lnTo>
                  <a:lnTo>
                    <a:pt x="1068086" y="2914355"/>
                  </a:lnTo>
                  <a:lnTo>
                    <a:pt x="1063710" y="2958981"/>
                  </a:lnTo>
                  <a:lnTo>
                    <a:pt x="1058788" y="3003560"/>
                  </a:lnTo>
                  <a:lnTo>
                    <a:pt x="1053319" y="3048088"/>
                  </a:lnTo>
                  <a:lnTo>
                    <a:pt x="1047302" y="3092559"/>
                  </a:lnTo>
                  <a:lnTo>
                    <a:pt x="1040739" y="3136967"/>
                  </a:lnTo>
                  <a:lnTo>
                    <a:pt x="1033629" y="3181307"/>
                  </a:lnTo>
                  <a:lnTo>
                    <a:pt x="1025972" y="3225574"/>
                  </a:lnTo>
                  <a:lnTo>
                    <a:pt x="1017768" y="3269762"/>
                  </a:lnTo>
                  <a:lnTo>
                    <a:pt x="1009017" y="3313865"/>
                  </a:lnTo>
                  <a:lnTo>
                    <a:pt x="999719" y="3357879"/>
                  </a:lnTo>
                  <a:lnTo>
                    <a:pt x="989874" y="3401798"/>
                  </a:lnTo>
                  <a:lnTo>
                    <a:pt x="979483" y="3445616"/>
                  </a:lnTo>
                  <a:lnTo>
                    <a:pt x="968544" y="3489329"/>
                  </a:lnTo>
                  <a:lnTo>
                    <a:pt x="957058" y="3532929"/>
                  </a:lnTo>
                  <a:lnTo>
                    <a:pt x="945026" y="3576413"/>
                  </a:lnTo>
                  <a:lnTo>
                    <a:pt x="932446" y="3619775"/>
                  </a:lnTo>
                  <a:lnTo>
                    <a:pt x="919320" y="3663009"/>
                  </a:lnTo>
                  <a:lnTo>
                    <a:pt x="905647" y="3706110"/>
                  </a:lnTo>
                  <a:lnTo>
                    <a:pt x="891426" y="3749072"/>
                  </a:lnTo>
                  <a:lnTo>
                    <a:pt x="876659" y="3791889"/>
                  </a:lnTo>
                  <a:lnTo>
                    <a:pt x="861345" y="3834558"/>
                  </a:lnTo>
                  <a:lnTo>
                    <a:pt x="845484" y="3877071"/>
                  </a:lnTo>
                  <a:lnTo>
                    <a:pt x="829076" y="3919425"/>
                  </a:lnTo>
                  <a:lnTo>
                    <a:pt x="812121" y="3961612"/>
                  </a:lnTo>
                  <a:lnTo>
                    <a:pt x="794619" y="4003628"/>
                  </a:lnTo>
                  <a:lnTo>
                    <a:pt x="776570" y="4045467"/>
                  </a:lnTo>
                  <a:lnTo>
                    <a:pt x="757975" y="4087124"/>
                  </a:lnTo>
                  <a:lnTo>
                    <a:pt x="738832" y="4128594"/>
                  </a:lnTo>
                  <a:lnTo>
                    <a:pt x="719142" y="4169871"/>
                  </a:lnTo>
                  <a:lnTo>
                    <a:pt x="698906" y="4210949"/>
                  </a:lnTo>
                  <a:lnTo>
                    <a:pt x="678122" y="4251823"/>
                  </a:lnTo>
                  <a:lnTo>
                    <a:pt x="656792" y="4292488"/>
                  </a:lnTo>
                  <a:lnTo>
                    <a:pt x="634915" y="4332938"/>
                  </a:lnTo>
                  <a:lnTo>
                    <a:pt x="612490" y="4373169"/>
                  </a:lnTo>
                  <a:lnTo>
                    <a:pt x="589519" y="4413173"/>
                  </a:lnTo>
                  <a:lnTo>
                    <a:pt x="566001" y="4452946"/>
                  </a:lnTo>
                  <a:lnTo>
                    <a:pt x="541936" y="4492483"/>
                  </a:lnTo>
                  <a:lnTo>
                    <a:pt x="517324" y="4531778"/>
                  </a:lnTo>
                  <a:lnTo>
                    <a:pt x="492165" y="4570826"/>
                  </a:lnTo>
                  <a:lnTo>
                    <a:pt x="466459" y="4609620"/>
                  </a:lnTo>
                  <a:lnTo>
                    <a:pt x="440207" y="4648157"/>
                  </a:lnTo>
                  <a:lnTo>
                    <a:pt x="413407" y="4686430"/>
                  </a:lnTo>
                  <a:lnTo>
                    <a:pt x="386060" y="4724434"/>
                  </a:lnTo>
                  <a:lnTo>
                    <a:pt x="358167" y="4762163"/>
                  </a:lnTo>
                  <a:lnTo>
                    <a:pt x="329726" y="4799612"/>
                  </a:lnTo>
                  <a:lnTo>
                    <a:pt x="300739" y="4836776"/>
                  </a:lnTo>
                  <a:lnTo>
                    <a:pt x="271204" y="4873648"/>
                  </a:lnTo>
                  <a:lnTo>
                    <a:pt x="241123" y="4910225"/>
                  </a:lnTo>
                  <a:lnTo>
                    <a:pt x="210495" y="4946500"/>
                  </a:lnTo>
                  <a:lnTo>
                    <a:pt x="179319" y="4982467"/>
                  </a:lnTo>
                  <a:lnTo>
                    <a:pt x="147597" y="5018122"/>
                  </a:lnTo>
                  <a:lnTo>
                    <a:pt x="115328" y="5053459"/>
                  </a:lnTo>
                  <a:lnTo>
                    <a:pt x="82512" y="5088473"/>
                  </a:lnTo>
                  <a:lnTo>
                    <a:pt x="49149" y="5123157"/>
                  </a:lnTo>
                  <a:lnTo>
                    <a:pt x="15239" y="5157508"/>
                  </a:lnTo>
                  <a:lnTo>
                    <a:pt x="0" y="5142230"/>
                  </a:lnTo>
                  <a:lnTo>
                    <a:pt x="33976" y="5107806"/>
                  </a:lnTo>
                  <a:lnTo>
                    <a:pt x="67401" y="5073044"/>
                  </a:lnTo>
                  <a:lnTo>
                    <a:pt x="100273" y="5037950"/>
                  </a:lnTo>
                  <a:lnTo>
                    <a:pt x="132592" y="5002530"/>
                  </a:lnTo>
                  <a:lnTo>
                    <a:pt x="164359" y="4966789"/>
                  </a:lnTo>
                  <a:lnTo>
                    <a:pt x="195574" y="4930732"/>
                  </a:lnTo>
                  <a:lnTo>
                    <a:pt x="226236" y="4894365"/>
                  </a:lnTo>
                  <a:lnTo>
                    <a:pt x="256345" y="4857693"/>
                  </a:lnTo>
                  <a:lnTo>
                    <a:pt x="285903" y="4820723"/>
                  </a:lnTo>
                  <a:lnTo>
                    <a:pt x="314907" y="4783459"/>
                  </a:lnTo>
                  <a:lnTo>
                    <a:pt x="343359" y="4745907"/>
                  </a:lnTo>
                  <a:lnTo>
                    <a:pt x="371259" y="4708073"/>
                  </a:lnTo>
                  <a:lnTo>
                    <a:pt x="398606" y="4669962"/>
                  </a:lnTo>
                  <a:lnTo>
                    <a:pt x="425401" y="4631580"/>
                  </a:lnTo>
                  <a:lnTo>
                    <a:pt x="451644" y="4592932"/>
                  </a:lnTo>
                  <a:lnTo>
                    <a:pt x="477333" y="4554024"/>
                  </a:lnTo>
                  <a:lnTo>
                    <a:pt x="502471" y="4514862"/>
                  </a:lnTo>
                  <a:lnTo>
                    <a:pt x="527056" y="4475450"/>
                  </a:lnTo>
                  <a:lnTo>
                    <a:pt x="551088" y="4435794"/>
                  </a:lnTo>
                  <a:lnTo>
                    <a:pt x="574568" y="4395901"/>
                  </a:lnTo>
                  <a:lnTo>
                    <a:pt x="597496" y="4355775"/>
                  </a:lnTo>
                  <a:lnTo>
                    <a:pt x="619871" y="4315422"/>
                  </a:lnTo>
                  <a:lnTo>
                    <a:pt x="641693" y="4274848"/>
                  </a:lnTo>
                  <a:lnTo>
                    <a:pt x="662963" y="4234057"/>
                  </a:lnTo>
                  <a:lnTo>
                    <a:pt x="683681" y="4193057"/>
                  </a:lnTo>
                  <a:lnTo>
                    <a:pt x="703846" y="4151851"/>
                  </a:lnTo>
                  <a:lnTo>
                    <a:pt x="723459" y="4110446"/>
                  </a:lnTo>
                  <a:lnTo>
                    <a:pt x="742519" y="4068848"/>
                  </a:lnTo>
                  <a:lnTo>
                    <a:pt x="761027" y="4027061"/>
                  </a:lnTo>
                  <a:lnTo>
                    <a:pt x="778982" y="3985091"/>
                  </a:lnTo>
                  <a:lnTo>
                    <a:pt x="796385" y="3942945"/>
                  </a:lnTo>
                  <a:lnTo>
                    <a:pt x="813235" y="3900626"/>
                  </a:lnTo>
                  <a:lnTo>
                    <a:pt x="829533" y="3858142"/>
                  </a:lnTo>
                  <a:lnTo>
                    <a:pt x="845278" y="3815497"/>
                  </a:lnTo>
                  <a:lnTo>
                    <a:pt x="860471" y="3772697"/>
                  </a:lnTo>
                  <a:lnTo>
                    <a:pt x="875112" y="3729748"/>
                  </a:lnTo>
                  <a:lnTo>
                    <a:pt x="889200" y="3686655"/>
                  </a:lnTo>
                  <a:lnTo>
                    <a:pt x="902735" y="3643423"/>
                  </a:lnTo>
                  <a:lnTo>
                    <a:pt x="915718" y="3600058"/>
                  </a:lnTo>
                  <a:lnTo>
                    <a:pt x="928149" y="3556566"/>
                  </a:lnTo>
                  <a:lnTo>
                    <a:pt x="940027" y="3512953"/>
                  </a:lnTo>
                  <a:lnTo>
                    <a:pt x="951353" y="3469223"/>
                  </a:lnTo>
                  <a:lnTo>
                    <a:pt x="962126" y="3425382"/>
                  </a:lnTo>
                  <a:lnTo>
                    <a:pt x="972346" y="3381436"/>
                  </a:lnTo>
                  <a:lnTo>
                    <a:pt x="982015" y="3337390"/>
                  </a:lnTo>
                  <a:lnTo>
                    <a:pt x="991130" y="3293251"/>
                  </a:lnTo>
                  <a:lnTo>
                    <a:pt x="999694" y="3249023"/>
                  </a:lnTo>
                  <a:lnTo>
                    <a:pt x="1007704" y="3204711"/>
                  </a:lnTo>
                  <a:lnTo>
                    <a:pt x="1015163" y="3160323"/>
                  </a:lnTo>
                  <a:lnTo>
                    <a:pt x="1022069" y="3115862"/>
                  </a:lnTo>
                  <a:lnTo>
                    <a:pt x="1028422" y="3071335"/>
                  </a:lnTo>
                  <a:lnTo>
                    <a:pt x="1034223" y="3026747"/>
                  </a:lnTo>
                  <a:lnTo>
                    <a:pt x="1039471" y="2982103"/>
                  </a:lnTo>
                  <a:lnTo>
                    <a:pt x="1044167" y="2937410"/>
                  </a:lnTo>
                  <a:lnTo>
                    <a:pt x="1048311" y="2892672"/>
                  </a:lnTo>
                  <a:lnTo>
                    <a:pt x="1051902" y="2847896"/>
                  </a:lnTo>
                  <a:lnTo>
                    <a:pt x="1054941" y="2803087"/>
                  </a:lnTo>
                  <a:lnTo>
                    <a:pt x="1057427" y="2758249"/>
                  </a:lnTo>
                  <a:lnTo>
                    <a:pt x="1059360" y="2713390"/>
                  </a:lnTo>
                  <a:lnTo>
                    <a:pt x="1060742" y="2668514"/>
                  </a:lnTo>
                  <a:lnTo>
                    <a:pt x="1061570" y="2623627"/>
                  </a:lnTo>
                  <a:lnTo>
                    <a:pt x="1061847" y="2578735"/>
                  </a:lnTo>
                  <a:lnTo>
                    <a:pt x="1061570" y="2533842"/>
                  </a:lnTo>
                  <a:lnTo>
                    <a:pt x="1060742" y="2488955"/>
                  </a:lnTo>
                  <a:lnTo>
                    <a:pt x="1059360" y="2444079"/>
                  </a:lnTo>
                  <a:lnTo>
                    <a:pt x="1057427" y="2399220"/>
                  </a:lnTo>
                  <a:lnTo>
                    <a:pt x="1054941" y="2354382"/>
                  </a:lnTo>
                  <a:lnTo>
                    <a:pt x="1051902" y="2309573"/>
                  </a:lnTo>
                  <a:lnTo>
                    <a:pt x="1048311" y="2264797"/>
                  </a:lnTo>
                  <a:lnTo>
                    <a:pt x="1044167" y="2220059"/>
                  </a:lnTo>
                  <a:lnTo>
                    <a:pt x="1039471" y="2175366"/>
                  </a:lnTo>
                  <a:lnTo>
                    <a:pt x="1034223" y="2130722"/>
                  </a:lnTo>
                  <a:lnTo>
                    <a:pt x="1028422" y="2086134"/>
                  </a:lnTo>
                  <a:lnTo>
                    <a:pt x="1022069" y="2041607"/>
                  </a:lnTo>
                  <a:lnTo>
                    <a:pt x="1015163" y="1997146"/>
                  </a:lnTo>
                  <a:lnTo>
                    <a:pt x="1007704" y="1952758"/>
                  </a:lnTo>
                  <a:lnTo>
                    <a:pt x="999694" y="1908446"/>
                  </a:lnTo>
                  <a:lnTo>
                    <a:pt x="991130" y="1864218"/>
                  </a:lnTo>
                  <a:lnTo>
                    <a:pt x="982015" y="1820079"/>
                  </a:lnTo>
                  <a:lnTo>
                    <a:pt x="972346" y="1776033"/>
                  </a:lnTo>
                  <a:lnTo>
                    <a:pt x="962126" y="1732087"/>
                  </a:lnTo>
                  <a:lnTo>
                    <a:pt x="951353" y="1688246"/>
                  </a:lnTo>
                  <a:lnTo>
                    <a:pt x="940027" y="1644516"/>
                  </a:lnTo>
                  <a:lnTo>
                    <a:pt x="928149" y="1600903"/>
                  </a:lnTo>
                  <a:lnTo>
                    <a:pt x="915718" y="1557411"/>
                  </a:lnTo>
                  <a:lnTo>
                    <a:pt x="902735" y="1514046"/>
                  </a:lnTo>
                  <a:lnTo>
                    <a:pt x="889200" y="1470814"/>
                  </a:lnTo>
                  <a:lnTo>
                    <a:pt x="875112" y="1427721"/>
                  </a:lnTo>
                  <a:lnTo>
                    <a:pt x="860471" y="1384772"/>
                  </a:lnTo>
                  <a:lnTo>
                    <a:pt x="845278" y="1341972"/>
                  </a:lnTo>
                  <a:lnTo>
                    <a:pt x="829533" y="1299327"/>
                  </a:lnTo>
                  <a:lnTo>
                    <a:pt x="813235" y="1256843"/>
                  </a:lnTo>
                  <a:lnTo>
                    <a:pt x="796385" y="1214524"/>
                  </a:lnTo>
                  <a:lnTo>
                    <a:pt x="778982" y="1172378"/>
                  </a:lnTo>
                  <a:lnTo>
                    <a:pt x="761027" y="1130408"/>
                  </a:lnTo>
                  <a:lnTo>
                    <a:pt x="742519" y="1088621"/>
                  </a:lnTo>
                  <a:lnTo>
                    <a:pt x="723459" y="1047023"/>
                  </a:lnTo>
                  <a:lnTo>
                    <a:pt x="703846" y="1005618"/>
                  </a:lnTo>
                  <a:lnTo>
                    <a:pt x="683681" y="964412"/>
                  </a:lnTo>
                  <a:lnTo>
                    <a:pt x="662963" y="923412"/>
                  </a:lnTo>
                  <a:lnTo>
                    <a:pt x="641693" y="882621"/>
                  </a:lnTo>
                  <a:lnTo>
                    <a:pt x="619871" y="842047"/>
                  </a:lnTo>
                  <a:lnTo>
                    <a:pt x="597496" y="801694"/>
                  </a:lnTo>
                  <a:lnTo>
                    <a:pt x="574568" y="761568"/>
                  </a:lnTo>
                  <a:lnTo>
                    <a:pt x="551088" y="721675"/>
                  </a:lnTo>
                  <a:lnTo>
                    <a:pt x="527056" y="682019"/>
                  </a:lnTo>
                  <a:lnTo>
                    <a:pt x="502471" y="642607"/>
                  </a:lnTo>
                  <a:lnTo>
                    <a:pt x="477333" y="603445"/>
                  </a:lnTo>
                  <a:lnTo>
                    <a:pt x="451644" y="564537"/>
                  </a:lnTo>
                  <a:lnTo>
                    <a:pt x="425401" y="525889"/>
                  </a:lnTo>
                  <a:lnTo>
                    <a:pt x="398606" y="487507"/>
                  </a:lnTo>
                  <a:lnTo>
                    <a:pt x="371259" y="449396"/>
                  </a:lnTo>
                  <a:lnTo>
                    <a:pt x="343359" y="411562"/>
                  </a:lnTo>
                  <a:lnTo>
                    <a:pt x="314907" y="374010"/>
                  </a:lnTo>
                  <a:lnTo>
                    <a:pt x="285903" y="336746"/>
                  </a:lnTo>
                  <a:lnTo>
                    <a:pt x="256345" y="299776"/>
                  </a:lnTo>
                  <a:lnTo>
                    <a:pt x="226236" y="263104"/>
                  </a:lnTo>
                  <a:lnTo>
                    <a:pt x="195574" y="226737"/>
                  </a:lnTo>
                  <a:lnTo>
                    <a:pt x="164359" y="190680"/>
                  </a:lnTo>
                  <a:lnTo>
                    <a:pt x="132592" y="154939"/>
                  </a:lnTo>
                  <a:lnTo>
                    <a:pt x="100273" y="119519"/>
                  </a:lnTo>
                  <a:lnTo>
                    <a:pt x="67401" y="84425"/>
                  </a:lnTo>
                  <a:lnTo>
                    <a:pt x="33976" y="49663"/>
                  </a:lnTo>
                  <a:lnTo>
                    <a:pt x="0" y="15239"/>
                  </a:lnTo>
                  <a:lnTo>
                    <a:pt x="15239" y="0"/>
                  </a:lnTo>
                  <a:close/>
                </a:path>
              </a:pathLst>
            </a:custGeom>
            <a:ln w="12699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85972" y="1790700"/>
              <a:ext cx="6858000" cy="1083945"/>
            </a:xfrm>
            <a:custGeom>
              <a:avLst/>
              <a:gdLst/>
              <a:ahLst/>
              <a:cxnLst/>
              <a:rect l="l" t="t" r="r" b="b"/>
              <a:pathLst>
                <a:path w="6858000" h="1083945">
                  <a:moveTo>
                    <a:pt x="6858000" y="0"/>
                  </a:moveTo>
                  <a:lnTo>
                    <a:pt x="0" y="0"/>
                  </a:lnTo>
                  <a:lnTo>
                    <a:pt x="0" y="1083564"/>
                  </a:lnTo>
                  <a:lnTo>
                    <a:pt x="6858000" y="1083564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85972" y="1790700"/>
              <a:ext cx="6858000" cy="1083945"/>
            </a:xfrm>
            <a:custGeom>
              <a:avLst/>
              <a:gdLst/>
              <a:ahLst/>
              <a:cxnLst/>
              <a:rect l="l" t="t" r="r" b="b"/>
              <a:pathLst>
                <a:path w="6858000" h="1083945">
                  <a:moveTo>
                    <a:pt x="0" y="1083564"/>
                  </a:moveTo>
                  <a:lnTo>
                    <a:pt x="6858000" y="1083564"/>
                  </a:lnTo>
                  <a:lnTo>
                    <a:pt x="6858000" y="0"/>
                  </a:lnTo>
                  <a:lnTo>
                    <a:pt x="0" y="0"/>
                  </a:lnTo>
                  <a:lnTo>
                    <a:pt x="0" y="10835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780279" y="1905457"/>
            <a:ext cx="5285740" cy="80200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algn="ctr">
              <a:lnSpc>
                <a:spcPct val="91400"/>
              </a:lnSpc>
              <a:spcBef>
                <a:spcPts val="28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Reach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refers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number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unique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individuals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accounts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exposed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content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advertisement.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948942" y="1647189"/>
            <a:ext cx="8536940" cy="2860040"/>
            <a:chOff x="1948942" y="1647189"/>
            <a:chExt cx="8536940" cy="2860040"/>
          </a:xfrm>
        </p:grpSpPr>
        <p:sp>
          <p:nvSpPr>
            <p:cNvPr id="11" name="object 11"/>
            <p:cNvSpPr/>
            <p:nvPr/>
          </p:nvSpPr>
          <p:spPr>
            <a:xfrm>
              <a:off x="1955292" y="1653539"/>
              <a:ext cx="2184400" cy="1355090"/>
            </a:xfrm>
            <a:custGeom>
              <a:avLst/>
              <a:gdLst/>
              <a:ahLst/>
              <a:cxnLst/>
              <a:rect l="l" t="t" r="r" b="b"/>
              <a:pathLst>
                <a:path w="2184400" h="1355089">
                  <a:moveTo>
                    <a:pt x="1091945" y="0"/>
                  </a:moveTo>
                  <a:lnTo>
                    <a:pt x="1033948" y="938"/>
                  </a:lnTo>
                  <a:lnTo>
                    <a:pt x="976740" y="3724"/>
                  </a:lnTo>
                  <a:lnTo>
                    <a:pt x="920396" y="8310"/>
                  </a:lnTo>
                  <a:lnTo>
                    <a:pt x="864992" y="14648"/>
                  </a:lnTo>
                  <a:lnTo>
                    <a:pt x="810604" y="22693"/>
                  </a:lnTo>
                  <a:lnTo>
                    <a:pt x="757306" y="32397"/>
                  </a:lnTo>
                  <a:lnTo>
                    <a:pt x="705174" y="43714"/>
                  </a:lnTo>
                  <a:lnTo>
                    <a:pt x="654284" y="56597"/>
                  </a:lnTo>
                  <a:lnTo>
                    <a:pt x="604712" y="70999"/>
                  </a:lnTo>
                  <a:lnTo>
                    <a:pt x="556531" y="86873"/>
                  </a:lnTo>
                  <a:lnTo>
                    <a:pt x="509819" y="104173"/>
                  </a:lnTo>
                  <a:lnTo>
                    <a:pt x="464650" y="122851"/>
                  </a:lnTo>
                  <a:lnTo>
                    <a:pt x="421100" y="142861"/>
                  </a:lnTo>
                  <a:lnTo>
                    <a:pt x="379244" y="164156"/>
                  </a:lnTo>
                  <a:lnTo>
                    <a:pt x="339157" y="186689"/>
                  </a:lnTo>
                  <a:lnTo>
                    <a:pt x="300916" y="210414"/>
                  </a:lnTo>
                  <a:lnTo>
                    <a:pt x="264595" y="235283"/>
                  </a:lnTo>
                  <a:lnTo>
                    <a:pt x="230271" y="261249"/>
                  </a:lnTo>
                  <a:lnTo>
                    <a:pt x="198017" y="288267"/>
                  </a:lnTo>
                  <a:lnTo>
                    <a:pt x="167910" y="316289"/>
                  </a:lnTo>
                  <a:lnTo>
                    <a:pt x="140026" y="345269"/>
                  </a:lnTo>
                  <a:lnTo>
                    <a:pt x="114439" y="375158"/>
                  </a:lnTo>
                  <a:lnTo>
                    <a:pt x="91226" y="405912"/>
                  </a:lnTo>
                  <a:lnTo>
                    <a:pt x="52219" y="469823"/>
                  </a:lnTo>
                  <a:lnTo>
                    <a:pt x="23611" y="536627"/>
                  </a:lnTo>
                  <a:lnTo>
                    <a:pt x="6003" y="605950"/>
                  </a:lnTo>
                  <a:lnTo>
                    <a:pt x="0" y="677418"/>
                  </a:lnTo>
                  <a:lnTo>
                    <a:pt x="1513" y="713396"/>
                  </a:lnTo>
                  <a:lnTo>
                    <a:pt x="13394" y="783838"/>
                  </a:lnTo>
                  <a:lnTo>
                    <a:pt x="36578" y="851948"/>
                  </a:lnTo>
                  <a:lnTo>
                    <a:pt x="70461" y="917353"/>
                  </a:lnTo>
                  <a:lnTo>
                    <a:pt x="114439" y="979677"/>
                  </a:lnTo>
                  <a:lnTo>
                    <a:pt x="140026" y="1009566"/>
                  </a:lnTo>
                  <a:lnTo>
                    <a:pt x="167910" y="1038546"/>
                  </a:lnTo>
                  <a:lnTo>
                    <a:pt x="198017" y="1066568"/>
                  </a:lnTo>
                  <a:lnTo>
                    <a:pt x="230271" y="1093586"/>
                  </a:lnTo>
                  <a:lnTo>
                    <a:pt x="264595" y="1119552"/>
                  </a:lnTo>
                  <a:lnTo>
                    <a:pt x="300916" y="1144421"/>
                  </a:lnTo>
                  <a:lnTo>
                    <a:pt x="339157" y="1168146"/>
                  </a:lnTo>
                  <a:lnTo>
                    <a:pt x="379244" y="1190679"/>
                  </a:lnTo>
                  <a:lnTo>
                    <a:pt x="421100" y="1211974"/>
                  </a:lnTo>
                  <a:lnTo>
                    <a:pt x="464650" y="1231984"/>
                  </a:lnTo>
                  <a:lnTo>
                    <a:pt x="509819" y="1250662"/>
                  </a:lnTo>
                  <a:lnTo>
                    <a:pt x="556531" y="1267962"/>
                  </a:lnTo>
                  <a:lnTo>
                    <a:pt x="604712" y="1283836"/>
                  </a:lnTo>
                  <a:lnTo>
                    <a:pt x="654284" y="1298238"/>
                  </a:lnTo>
                  <a:lnTo>
                    <a:pt x="705174" y="1311121"/>
                  </a:lnTo>
                  <a:lnTo>
                    <a:pt x="757306" y="1322438"/>
                  </a:lnTo>
                  <a:lnTo>
                    <a:pt x="810604" y="1332142"/>
                  </a:lnTo>
                  <a:lnTo>
                    <a:pt x="864992" y="1340187"/>
                  </a:lnTo>
                  <a:lnTo>
                    <a:pt x="920396" y="1346525"/>
                  </a:lnTo>
                  <a:lnTo>
                    <a:pt x="976740" y="1351111"/>
                  </a:lnTo>
                  <a:lnTo>
                    <a:pt x="1033948" y="1353897"/>
                  </a:lnTo>
                  <a:lnTo>
                    <a:pt x="1091945" y="1354836"/>
                  </a:lnTo>
                  <a:lnTo>
                    <a:pt x="1149943" y="1353897"/>
                  </a:lnTo>
                  <a:lnTo>
                    <a:pt x="1207151" y="1351111"/>
                  </a:lnTo>
                  <a:lnTo>
                    <a:pt x="1263495" y="1346525"/>
                  </a:lnTo>
                  <a:lnTo>
                    <a:pt x="1318899" y="1340187"/>
                  </a:lnTo>
                  <a:lnTo>
                    <a:pt x="1373287" y="1332142"/>
                  </a:lnTo>
                  <a:lnTo>
                    <a:pt x="1426585" y="1322438"/>
                  </a:lnTo>
                  <a:lnTo>
                    <a:pt x="1478717" y="1311121"/>
                  </a:lnTo>
                  <a:lnTo>
                    <a:pt x="1529607" y="1298238"/>
                  </a:lnTo>
                  <a:lnTo>
                    <a:pt x="1579179" y="1283836"/>
                  </a:lnTo>
                  <a:lnTo>
                    <a:pt x="1627360" y="1267962"/>
                  </a:lnTo>
                  <a:lnTo>
                    <a:pt x="1674072" y="1250662"/>
                  </a:lnTo>
                  <a:lnTo>
                    <a:pt x="1719241" y="1231984"/>
                  </a:lnTo>
                  <a:lnTo>
                    <a:pt x="1762791" y="1211974"/>
                  </a:lnTo>
                  <a:lnTo>
                    <a:pt x="1804647" y="1190679"/>
                  </a:lnTo>
                  <a:lnTo>
                    <a:pt x="1844734" y="1168146"/>
                  </a:lnTo>
                  <a:lnTo>
                    <a:pt x="1882975" y="1144421"/>
                  </a:lnTo>
                  <a:lnTo>
                    <a:pt x="1919296" y="1119552"/>
                  </a:lnTo>
                  <a:lnTo>
                    <a:pt x="1953620" y="1093586"/>
                  </a:lnTo>
                  <a:lnTo>
                    <a:pt x="1985874" y="1066568"/>
                  </a:lnTo>
                  <a:lnTo>
                    <a:pt x="2015981" y="1038546"/>
                  </a:lnTo>
                  <a:lnTo>
                    <a:pt x="2043865" y="1009566"/>
                  </a:lnTo>
                  <a:lnTo>
                    <a:pt x="2069452" y="979677"/>
                  </a:lnTo>
                  <a:lnTo>
                    <a:pt x="2092665" y="948923"/>
                  </a:lnTo>
                  <a:lnTo>
                    <a:pt x="2131672" y="885012"/>
                  </a:lnTo>
                  <a:lnTo>
                    <a:pt x="2160280" y="818208"/>
                  </a:lnTo>
                  <a:lnTo>
                    <a:pt x="2177888" y="748885"/>
                  </a:lnTo>
                  <a:lnTo>
                    <a:pt x="2183892" y="677418"/>
                  </a:lnTo>
                  <a:lnTo>
                    <a:pt x="2182378" y="641439"/>
                  </a:lnTo>
                  <a:lnTo>
                    <a:pt x="2170497" y="570997"/>
                  </a:lnTo>
                  <a:lnTo>
                    <a:pt x="2147313" y="502887"/>
                  </a:lnTo>
                  <a:lnTo>
                    <a:pt x="2113430" y="437482"/>
                  </a:lnTo>
                  <a:lnTo>
                    <a:pt x="2069452" y="375158"/>
                  </a:lnTo>
                  <a:lnTo>
                    <a:pt x="2043865" y="345269"/>
                  </a:lnTo>
                  <a:lnTo>
                    <a:pt x="2015981" y="316289"/>
                  </a:lnTo>
                  <a:lnTo>
                    <a:pt x="1985874" y="288267"/>
                  </a:lnTo>
                  <a:lnTo>
                    <a:pt x="1953620" y="261249"/>
                  </a:lnTo>
                  <a:lnTo>
                    <a:pt x="1919296" y="235283"/>
                  </a:lnTo>
                  <a:lnTo>
                    <a:pt x="1882975" y="210414"/>
                  </a:lnTo>
                  <a:lnTo>
                    <a:pt x="1844734" y="186689"/>
                  </a:lnTo>
                  <a:lnTo>
                    <a:pt x="1804647" y="164156"/>
                  </a:lnTo>
                  <a:lnTo>
                    <a:pt x="1762791" y="142861"/>
                  </a:lnTo>
                  <a:lnTo>
                    <a:pt x="1719241" y="122851"/>
                  </a:lnTo>
                  <a:lnTo>
                    <a:pt x="1674072" y="104173"/>
                  </a:lnTo>
                  <a:lnTo>
                    <a:pt x="1627360" y="86873"/>
                  </a:lnTo>
                  <a:lnTo>
                    <a:pt x="1579179" y="70999"/>
                  </a:lnTo>
                  <a:lnTo>
                    <a:pt x="1529607" y="56597"/>
                  </a:lnTo>
                  <a:lnTo>
                    <a:pt x="1478717" y="43714"/>
                  </a:lnTo>
                  <a:lnTo>
                    <a:pt x="1426585" y="32397"/>
                  </a:lnTo>
                  <a:lnTo>
                    <a:pt x="1373287" y="22693"/>
                  </a:lnTo>
                  <a:lnTo>
                    <a:pt x="1318899" y="14648"/>
                  </a:lnTo>
                  <a:lnTo>
                    <a:pt x="1263495" y="8310"/>
                  </a:lnTo>
                  <a:lnTo>
                    <a:pt x="1207151" y="3724"/>
                  </a:lnTo>
                  <a:lnTo>
                    <a:pt x="1149943" y="938"/>
                  </a:lnTo>
                  <a:lnTo>
                    <a:pt x="10919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55292" y="1653539"/>
              <a:ext cx="2184400" cy="1355090"/>
            </a:xfrm>
            <a:custGeom>
              <a:avLst/>
              <a:gdLst/>
              <a:ahLst/>
              <a:cxnLst/>
              <a:rect l="l" t="t" r="r" b="b"/>
              <a:pathLst>
                <a:path w="2184400" h="1355089">
                  <a:moveTo>
                    <a:pt x="0" y="677418"/>
                  </a:moveTo>
                  <a:lnTo>
                    <a:pt x="6003" y="605950"/>
                  </a:lnTo>
                  <a:lnTo>
                    <a:pt x="23611" y="536627"/>
                  </a:lnTo>
                  <a:lnTo>
                    <a:pt x="52219" y="469823"/>
                  </a:lnTo>
                  <a:lnTo>
                    <a:pt x="91226" y="405912"/>
                  </a:lnTo>
                  <a:lnTo>
                    <a:pt x="114439" y="375158"/>
                  </a:lnTo>
                  <a:lnTo>
                    <a:pt x="140026" y="345269"/>
                  </a:lnTo>
                  <a:lnTo>
                    <a:pt x="167910" y="316289"/>
                  </a:lnTo>
                  <a:lnTo>
                    <a:pt x="198017" y="288267"/>
                  </a:lnTo>
                  <a:lnTo>
                    <a:pt x="230271" y="261249"/>
                  </a:lnTo>
                  <a:lnTo>
                    <a:pt x="264595" y="235283"/>
                  </a:lnTo>
                  <a:lnTo>
                    <a:pt x="300916" y="210414"/>
                  </a:lnTo>
                  <a:lnTo>
                    <a:pt x="339157" y="186689"/>
                  </a:lnTo>
                  <a:lnTo>
                    <a:pt x="379244" y="164156"/>
                  </a:lnTo>
                  <a:lnTo>
                    <a:pt x="421100" y="142861"/>
                  </a:lnTo>
                  <a:lnTo>
                    <a:pt x="464650" y="122851"/>
                  </a:lnTo>
                  <a:lnTo>
                    <a:pt x="509819" y="104173"/>
                  </a:lnTo>
                  <a:lnTo>
                    <a:pt x="556531" y="86873"/>
                  </a:lnTo>
                  <a:lnTo>
                    <a:pt x="604712" y="70999"/>
                  </a:lnTo>
                  <a:lnTo>
                    <a:pt x="654284" y="56597"/>
                  </a:lnTo>
                  <a:lnTo>
                    <a:pt x="705174" y="43714"/>
                  </a:lnTo>
                  <a:lnTo>
                    <a:pt x="757306" y="32397"/>
                  </a:lnTo>
                  <a:lnTo>
                    <a:pt x="810604" y="22693"/>
                  </a:lnTo>
                  <a:lnTo>
                    <a:pt x="864992" y="14648"/>
                  </a:lnTo>
                  <a:lnTo>
                    <a:pt x="920396" y="8310"/>
                  </a:lnTo>
                  <a:lnTo>
                    <a:pt x="976740" y="3724"/>
                  </a:lnTo>
                  <a:lnTo>
                    <a:pt x="1033948" y="938"/>
                  </a:lnTo>
                  <a:lnTo>
                    <a:pt x="1091945" y="0"/>
                  </a:lnTo>
                  <a:lnTo>
                    <a:pt x="1149943" y="938"/>
                  </a:lnTo>
                  <a:lnTo>
                    <a:pt x="1207151" y="3724"/>
                  </a:lnTo>
                  <a:lnTo>
                    <a:pt x="1263495" y="8310"/>
                  </a:lnTo>
                  <a:lnTo>
                    <a:pt x="1318899" y="14648"/>
                  </a:lnTo>
                  <a:lnTo>
                    <a:pt x="1373287" y="22693"/>
                  </a:lnTo>
                  <a:lnTo>
                    <a:pt x="1426585" y="32397"/>
                  </a:lnTo>
                  <a:lnTo>
                    <a:pt x="1478717" y="43714"/>
                  </a:lnTo>
                  <a:lnTo>
                    <a:pt x="1529607" y="56597"/>
                  </a:lnTo>
                  <a:lnTo>
                    <a:pt x="1579179" y="70999"/>
                  </a:lnTo>
                  <a:lnTo>
                    <a:pt x="1627360" y="86873"/>
                  </a:lnTo>
                  <a:lnTo>
                    <a:pt x="1674072" y="104173"/>
                  </a:lnTo>
                  <a:lnTo>
                    <a:pt x="1719241" y="122851"/>
                  </a:lnTo>
                  <a:lnTo>
                    <a:pt x="1762791" y="142861"/>
                  </a:lnTo>
                  <a:lnTo>
                    <a:pt x="1804647" y="164156"/>
                  </a:lnTo>
                  <a:lnTo>
                    <a:pt x="1844734" y="186689"/>
                  </a:lnTo>
                  <a:lnTo>
                    <a:pt x="1882975" y="210414"/>
                  </a:lnTo>
                  <a:lnTo>
                    <a:pt x="1919296" y="235283"/>
                  </a:lnTo>
                  <a:lnTo>
                    <a:pt x="1953620" y="261249"/>
                  </a:lnTo>
                  <a:lnTo>
                    <a:pt x="1985874" y="288267"/>
                  </a:lnTo>
                  <a:lnTo>
                    <a:pt x="2015981" y="316289"/>
                  </a:lnTo>
                  <a:lnTo>
                    <a:pt x="2043865" y="345269"/>
                  </a:lnTo>
                  <a:lnTo>
                    <a:pt x="2069452" y="375158"/>
                  </a:lnTo>
                  <a:lnTo>
                    <a:pt x="2092665" y="405912"/>
                  </a:lnTo>
                  <a:lnTo>
                    <a:pt x="2131672" y="469823"/>
                  </a:lnTo>
                  <a:lnTo>
                    <a:pt x="2160280" y="536627"/>
                  </a:lnTo>
                  <a:lnTo>
                    <a:pt x="2177888" y="605950"/>
                  </a:lnTo>
                  <a:lnTo>
                    <a:pt x="2183892" y="677418"/>
                  </a:lnTo>
                  <a:lnTo>
                    <a:pt x="2182378" y="713396"/>
                  </a:lnTo>
                  <a:lnTo>
                    <a:pt x="2170497" y="783838"/>
                  </a:lnTo>
                  <a:lnTo>
                    <a:pt x="2147313" y="851948"/>
                  </a:lnTo>
                  <a:lnTo>
                    <a:pt x="2113430" y="917353"/>
                  </a:lnTo>
                  <a:lnTo>
                    <a:pt x="2069452" y="979677"/>
                  </a:lnTo>
                  <a:lnTo>
                    <a:pt x="2043865" y="1009566"/>
                  </a:lnTo>
                  <a:lnTo>
                    <a:pt x="2015981" y="1038546"/>
                  </a:lnTo>
                  <a:lnTo>
                    <a:pt x="1985874" y="1066568"/>
                  </a:lnTo>
                  <a:lnTo>
                    <a:pt x="1953620" y="1093586"/>
                  </a:lnTo>
                  <a:lnTo>
                    <a:pt x="1919296" y="1119552"/>
                  </a:lnTo>
                  <a:lnTo>
                    <a:pt x="1882975" y="1144421"/>
                  </a:lnTo>
                  <a:lnTo>
                    <a:pt x="1844734" y="1168146"/>
                  </a:lnTo>
                  <a:lnTo>
                    <a:pt x="1804647" y="1190679"/>
                  </a:lnTo>
                  <a:lnTo>
                    <a:pt x="1762791" y="1211974"/>
                  </a:lnTo>
                  <a:lnTo>
                    <a:pt x="1719241" y="1231984"/>
                  </a:lnTo>
                  <a:lnTo>
                    <a:pt x="1674072" y="1250662"/>
                  </a:lnTo>
                  <a:lnTo>
                    <a:pt x="1627360" y="1267962"/>
                  </a:lnTo>
                  <a:lnTo>
                    <a:pt x="1579179" y="1283836"/>
                  </a:lnTo>
                  <a:lnTo>
                    <a:pt x="1529607" y="1298238"/>
                  </a:lnTo>
                  <a:lnTo>
                    <a:pt x="1478717" y="1311121"/>
                  </a:lnTo>
                  <a:lnTo>
                    <a:pt x="1426585" y="1322438"/>
                  </a:lnTo>
                  <a:lnTo>
                    <a:pt x="1373287" y="1332142"/>
                  </a:lnTo>
                  <a:lnTo>
                    <a:pt x="1318899" y="1340187"/>
                  </a:lnTo>
                  <a:lnTo>
                    <a:pt x="1263495" y="1346525"/>
                  </a:lnTo>
                  <a:lnTo>
                    <a:pt x="1207151" y="1351111"/>
                  </a:lnTo>
                  <a:lnTo>
                    <a:pt x="1149943" y="1353897"/>
                  </a:lnTo>
                  <a:lnTo>
                    <a:pt x="1091945" y="1354836"/>
                  </a:lnTo>
                  <a:lnTo>
                    <a:pt x="1033948" y="1353897"/>
                  </a:lnTo>
                  <a:lnTo>
                    <a:pt x="976740" y="1351111"/>
                  </a:lnTo>
                  <a:lnTo>
                    <a:pt x="920396" y="1346525"/>
                  </a:lnTo>
                  <a:lnTo>
                    <a:pt x="864992" y="1340187"/>
                  </a:lnTo>
                  <a:lnTo>
                    <a:pt x="810604" y="1332142"/>
                  </a:lnTo>
                  <a:lnTo>
                    <a:pt x="757306" y="1322438"/>
                  </a:lnTo>
                  <a:lnTo>
                    <a:pt x="705174" y="1311121"/>
                  </a:lnTo>
                  <a:lnTo>
                    <a:pt x="654284" y="1298238"/>
                  </a:lnTo>
                  <a:lnTo>
                    <a:pt x="604712" y="1283836"/>
                  </a:lnTo>
                  <a:lnTo>
                    <a:pt x="556531" y="1267962"/>
                  </a:lnTo>
                  <a:lnTo>
                    <a:pt x="509819" y="1250662"/>
                  </a:lnTo>
                  <a:lnTo>
                    <a:pt x="464650" y="1231984"/>
                  </a:lnTo>
                  <a:lnTo>
                    <a:pt x="421100" y="1211974"/>
                  </a:lnTo>
                  <a:lnTo>
                    <a:pt x="379244" y="1190679"/>
                  </a:lnTo>
                  <a:lnTo>
                    <a:pt x="339157" y="1168146"/>
                  </a:lnTo>
                  <a:lnTo>
                    <a:pt x="300916" y="1144421"/>
                  </a:lnTo>
                  <a:lnTo>
                    <a:pt x="264595" y="1119552"/>
                  </a:lnTo>
                  <a:lnTo>
                    <a:pt x="230271" y="1093586"/>
                  </a:lnTo>
                  <a:lnTo>
                    <a:pt x="198017" y="1066568"/>
                  </a:lnTo>
                  <a:lnTo>
                    <a:pt x="167910" y="1038546"/>
                  </a:lnTo>
                  <a:lnTo>
                    <a:pt x="140026" y="1009566"/>
                  </a:lnTo>
                  <a:lnTo>
                    <a:pt x="114439" y="979677"/>
                  </a:lnTo>
                  <a:lnTo>
                    <a:pt x="91226" y="948923"/>
                  </a:lnTo>
                  <a:lnTo>
                    <a:pt x="52219" y="885012"/>
                  </a:lnTo>
                  <a:lnTo>
                    <a:pt x="23611" y="818208"/>
                  </a:lnTo>
                  <a:lnTo>
                    <a:pt x="6003" y="748885"/>
                  </a:lnTo>
                  <a:lnTo>
                    <a:pt x="0" y="67741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45636" y="3416807"/>
              <a:ext cx="6533515" cy="1083945"/>
            </a:xfrm>
            <a:custGeom>
              <a:avLst/>
              <a:gdLst/>
              <a:ahLst/>
              <a:cxnLst/>
              <a:rect l="l" t="t" r="r" b="b"/>
              <a:pathLst>
                <a:path w="6533515" h="1083945">
                  <a:moveTo>
                    <a:pt x="6533388" y="0"/>
                  </a:moveTo>
                  <a:lnTo>
                    <a:pt x="0" y="0"/>
                  </a:lnTo>
                  <a:lnTo>
                    <a:pt x="0" y="1083564"/>
                  </a:lnTo>
                  <a:lnTo>
                    <a:pt x="6533388" y="1083564"/>
                  </a:lnTo>
                  <a:lnTo>
                    <a:pt x="653338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45636" y="3416807"/>
              <a:ext cx="6533515" cy="1083945"/>
            </a:xfrm>
            <a:custGeom>
              <a:avLst/>
              <a:gdLst/>
              <a:ahLst/>
              <a:cxnLst/>
              <a:rect l="l" t="t" r="r" b="b"/>
              <a:pathLst>
                <a:path w="6533515" h="1083945">
                  <a:moveTo>
                    <a:pt x="0" y="1083564"/>
                  </a:moveTo>
                  <a:lnTo>
                    <a:pt x="6533388" y="1083564"/>
                  </a:lnTo>
                  <a:lnTo>
                    <a:pt x="6533388" y="0"/>
                  </a:lnTo>
                  <a:lnTo>
                    <a:pt x="0" y="0"/>
                  </a:lnTo>
                  <a:lnTo>
                    <a:pt x="0" y="10835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832730" y="3531870"/>
            <a:ext cx="5574030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065" marR="5080" indent="-1905" algn="ctr">
              <a:lnSpc>
                <a:spcPct val="91400"/>
              </a:lnSpc>
              <a:spcBef>
                <a:spcPts val="28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Impressions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refer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number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times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content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advertisement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been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displayed,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regardless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whether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interacted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not.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054098" y="3232150"/>
            <a:ext cx="8396605" cy="2900680"/>
            <a:chOff x="2054098" y="3232150"/>
            <a:chExt cx="8396605" cy="2900680"/>
          </a:xfrm>
        </p:grpSpPr>
        <p:sp>
          <p:nvSpPr>
            <p:cNvPr id="17" name="object 17"/>
            <p:cNvSpPr/>
            <p:nvPr/>
          </p:nvSpPr>
          <p:spPr>
            <a:xfrm>
              <a:off x="2060448" y="3238500"/>
              <a:ext cx="2760345" cy="1355090"/>
            </a:xfrm>
            <a:custGeom>
              <a:avLst/>
              <a:gdLst/>
              <a:ahLst/>
              <a:cxnLst/>
              <a:rect l="l" t="t" r="r" b="b"/>
              <a:pathLst>
                <a:path w="2760345" h="1355089">
                  <a:moveTo>
                    <a:pt x="1379981" y="0"/>
                  </a:moveTo>
                  <a:lnTo>
                    <a:pt x="1316815" y="697"/>
                  </a:lnTo>
                  <a:lnTo>
                    <a:pt x="1254377" y="2768"/>
                  </a:lnTo>
                  <a:lnTo>
                    <a:pt x="1192729" y="6183"/>
                  </a:lnTo>
                  <a:lnTo>
                    <a:pt x="1131932" y="10913"/>
                  </a:lnTo>
                  <a:lnTo>
                    <a:pt x="1072046" y="16928"/>
                  </a:lnTo>
                  <a:lnTo>
                    <a:pt x="1013133" y="24197"/>
                  </a:lnTo>
                  <a:lnTo>
                    <a:pt x="955253" y="32690"/>
                  </a:lnTo>
                  <a:lnTo>
                    <a:pt x="898468" y="42379"/>
                  </a:lnTo>
                  <a:lnTo>
                    <a:pt x="842837" y="53232"/>
                  </a:lnTo>
                  <a:lnTo>
                    <a:pt x="788422" y="65221"/>
                  </a:lnTo>
                  <a:lnTo>
                    <a:pt x="735285" y="78315"/>
                  </a:lnTo>
                  <a:lnTo>
                    <a:pt x="683485" y="92484"/>
                  </a:lnTo>
                  <a:lnTo>
                    <a:pt x="633084" y="107698"/>
                  </a:lnTo>
                  <a:lnTo>
                    <a:pt x="584143" y="123928"/>
                  </a:lnTo>
                  <a:lnTo>
                    <a:pt x="536722" y="141144"/>
                  </a:lnTo>
                  <a:lnTo>
                    <a:pt x="490883" y="159315"/>
                  </a:lnTo>
                  <a:lnTo>
                    <a:pt x="446686" y="178412"/>
                  </a:lnTo>
                  <a:lnTo>
                    <a:pt x="404193" y="198405"/>
                  </a:lnTo>
                  <a:lnTo>
                    <a:pt x="363464" y="219264"/>
                  </a:lnTo>
                  <a:lnTo>
                    <a:pt x="324559" y="240960"/>
                  </a:lnTo>
                  <a:lnTo>
                    <a:pt x="287541" y="263461"/>
                  </a:lnTo>
                  <a:lnTo>
                    <a:pt x="252470" y="286739"/>
                  </a:lnTo>
                  <a:lnTo>
                    <a:pt x="219406" y="310764"/>
                  </a:lnTo>
                  <a:lnTo>
                    <a:pt x="188411" y="335505"/>
                  </a:lnTo>
                  <a:lnTo>
                    <a:pt x="159546" y="360933"/>
                  </a:lnTo>
                  <a:lnTo>
                    <a:pt x="108448" y="413730"/>
                  </a:lnTo>
                  <a:lnTo>
                    <a:pt x="66599" y="468915"/>
                  </a:lnTo>
                  <a:lnTo>
                    <a:pt x="34486" y="526249"/>
                  </a:lnTo>
                  <a:lnTo>
                    <a:pt x="12597" y="585493"/>
                  </a:lnTo>
                  <a:lnTo>
                    <a:pt x="1420" y="646408"/>
                  </a:lnTo>
                  <a:lnTo>
                    <a:pt x="0" y="677418"/>
                  </a:lnTo>
                  <a:lnTo>
                    <a:pt x="1420" y="708427"/>
                  </a:lnTo>
                  <a:lnTo>
                    <a:pt x="12597" y="769342"/>
                  </a:lnTo>
                  <a:lnTo>
                    <a:pt x="34486" y="828586"/>
                  </a:lnTo>
                  <a:lnTo>
                    <a:pt x="66599" y="885920"/>
                  </a:lnTo>
                  <a:lnTo>
                    <a:pt x="108448" y="941105"/>
                  </a:lnTo>
                  <a:lnTo>
                    <a:pt x="159546" y="993902"/>
                  </a:lnTo>
                  <a:lnTo>
                    <a:pt x="188411" y="1019330"/>
                  </a:lnTo>
                  <a:lnTo>
                    <a:pt x="219406" y="1044071"/>
                  </a:lnTo>
                  <a:lnTo>
                    <a:pt x="252470" y="1068096"/>
                  </a:lnTo>
                  <a:lnTo>
                    <a:pt x="287541" y="1091374"/>
                  </a:lnTo>
                  <a:lnTo>
                    <a:pt x="324559" y="1113875"/>
                  </a:lnTo>
                  <a:lnTo>
                    <a:pt x="363464" y="1135571"/>
                  </a:lnTo>
                  <a:lnTo>
                    <a:pt x="404193" y="1156430"/>
                  </a:lnTo>
                  <a:lnTo>
                    <a:pt x="446686" y="1176423"/>
                  </a:lnTo>
                  <a:lnTo>
                    <a:pt x="490883" y="1195520"/>
                  </a:lnTo>
                  <a:lnTo>
                    <a:pt x="536722" y="1213691"/>
                  </a:lnTo>
                  <a:lnTo>
                    <a:pt x="584143" y="1230907"/>
                  </a:lnTo>
                  <a:lnTo>
                    <a:pt x="633084" y="1247137"/>
                  </a:lnTo>
                  <a:lnTo>
                    <a:pt x="683485" y="1262351"/>
                  </a:lnTo>
                  <a:lnTo>
                    <a:pt x="735285" y="1276520"/>
                  </a:lnTo>
                  <a:lnTo>
                    <a:pt x="788422" y="1289614"/>
                  </a:lnTo>
                  <a:lnTo>
                    <a:pt x="842837" y="1301603"/>
                  </a:lnTo>
                  <a:lnTo>
                    <a:pt x="898468" y="1312456"/>
                  </a:lnTo>
                  <a:lnTo>
                    <a:pt x="955253" y="1322145"/>
                  </a:lnTo>
                  <a:lnTo>
                    <a:pt x="1013133" y="1330638"/>
                  </a:lnTo>
                  <a:lnTo>
                    <a:pt x="1072046" y="1337907"/>
                  </a:lnTo>
                  <a:lnTo>
                    <a:pt x="1131932" y="1343922"/>
                  </a:lnTo>
                  <a:lnTo>
                    <a:pt x="1192729" y="1348652"/>
                  </a:lnTo>
                  <a:lnTo>
                    <a:pt x="1254377" y="1352067"/>
                  </a:lnTo>
                  <a:lnTo>
                    <a:pt x="1316815" y="1354138"/>
                  </a:lnTo>
                  <a:lnTo>
                    <a:pt x="1379981" y="1354836"/>
                  </a:lnTo>
                  <a:lnTo>
                    <a:pt x="1443148" y="1354138"/>
                  </a:lnTo>
                  <a:lnTo>
                    <a:pt x="1505586" y="1352067"/>
                  </a:lnTo>
                  <a:lnTo>
                    <a:pt x="1567234" y="1348652"/>
                  </a:lnTo>
                  <a:lnTo>
                    <a:pt x="1628031" y="1343922"/>
                  </a:lnTo>
                  <a:lnTo>
                    <a:pt x="1687917" y="1337907"/>
                  </a:lnTo>
                  <a:lnTo>
                    <a:pt x="1746830" y="1330638"/>
                  </a:lnTo>
                  <a:lnTo>
                    <a:pt x="1804710" y="1322145"/>
                  </a:lnTo>
                  <a:lnTo>
                    <a:pt x="1861495" y="1312456"/>
                  </a:lnTo>
                  <a:lnTo>
                    <a:pt x="1917126" y="1301603"/>
                  </a:lnTo>
                  <a:lnTo>
                    <a:pt x="1971541" y="1289614"/>
                  </a:lnTo>
                  <a:lnTo>
                    <a:pt x="2024678" y="1276520"/>
                  </a:lnTo>
                  <a:lnTo>
                    <a:pt x="2076478" y="1262351"/>
                  </a:lnTo>
                  <a:lnTo>
                    <a:pt x="2126879" y="1247137"/>
                  </a:lnTo>
                  <a:lnTo>
                    <a:pt x="2175820" y="1230907"/>
                  </a:lnTo>
                  <a:lnTo>
                    <a:pt x="2223241" y="1213691"/>
                  </a:lnTo>
                  <a:lnTo>
                    <a:pt x="2269080" y="1195520"/>
                  </a:lnTo>
                  <a:lnTo>
                    <a:pt x="2313277" y="1176423"/>
                  </a:lnTo>
                  <a:lnTo>
                    <a:pt x="2355770" y="1156430"/>
                  </a:lnTo>
                  <a:lnTo>
                    <a:pt x="2396499" y="1135571"/>
                  </a:lnTo>
                  <a:lnTo>
                    <a:pt x="2435404" y="1113875"/>
                  </a:lnTo>
                  <a:lnTo>
                    <a:pt x="2472422" y="1091374"/>
                  </a:lnTo>
                  <a:lnTo>
                    <a:pt x="2507493" y="1068096"/>
                  </a:lnTo>
                  <a:lnTo>
                    <a:pt x="2540557" y="1044071"/>
                  </a:lnTo>
                  <a:lnTo>
                    <a:pt x="2571552" y="1019330"/>
                  </a:lnTo>
                  <a:lnTo>
                    <a:pt x="2600417" y="993902"/>
                  </a:lnTo>
                  <a:lnTo>
                    <a:pt x="2651515" y="941105"/>
                  </a:lnTo>
                  <a:lnTo>
                    <a:pt x="2693364" y="885920"/>
                  </a:lnTo>
                  <a:lnTo>
                    <a:pt x="2725477" y="828586"/>
                  </a:lnTo>
                  <a:lnTo>
                    <a:pt x="2747366" y="769342"/>
                  </a:lnTo>
                  <a:lnTo>
                    <a:pt x="2758543" y="708427"/>
                  </a:lnTo>
                  <a:lnTo>
                    <a:pt x="2759964" y="677418"/>
                  </a:lnTo>
                  <a:lnTo>
                    <a:pt x="2758543" y="646408"/>
                  </a:lnTo>
                  <a:lnTo>
                    <a:pt x="2747366" y="585493"/>
                  </a:lnTo>
                  <a:lnTo>
                    <a:pt x="2725477" y="526249"/>
                  </a:lnTo>
                  <a:lnTo>
                    <a:pt x="2693364" y="468915"/>
                  </a:lnTo>
                  <a:lnTo>
                    <a:pt x="2651515" y="413730"/>
                  </a:lnTo>
                  <a:lnTo>
                    <a:pt x="2600417" y="360933"/>
                  </a:lnTo>
                  <a:lnTo>
                    <a:pt x="2571552" y="335505"/>
                  </a:lnTo>
                  <a:lnTo>
                    <a:pt x="2540557" y="310764"/>
                  </a:lnTo>
                  <a:lnTo>
                    <a:pt x="2507493" y="286739"/>
                  </a:lnTo>
                  <a:lnTo>
                    <a:pt x="2472422" y="263461"/>
                  </a:lnTo>
                  <a:lnTo>
                    <a:pt x="2435404" y="240960"/>
                  </a:lnTo>
                  <a:lnTo>
                    <a:pt x="2396499" y="219264"/>
                  </a:lnTo>
                  <a:lnTo>
                    <a:pt x="2355770" y="198405"/>
                  </a:lnTo>
                  <a:lnTo>
                    <a:pt x="2313277" y="178412"/>
                  </a:lnTo>
                  <a:lnTo>
                    <a:pt x="2269080" y="159315"/>
                  </a:lnTo>
                  <a:lnTo>
                    <a:pt x="2223241" y="141144"/>
                  </a:lnTo>
                  <a:lnTo>
                    <a:pt x="2175820" y="123928"/>
                  </a:lnTo>
                  <a:lnTo>
                    <a:pt x="2126879" y="107698"/>
                  </a:lnTo>
                  <a:lnTo>
                    <a:pt x="2076478" y="92484"/>
                  </a:lnTo>
                  <a:lnTo>
                    <a:pt x="2024678" y="78315"/>
                  </a:lnTo>
                  <a:lnTo>
                    <a:pt x="1971541" y="65221"/>
                  </a:lnTo>
                  <a:lnTo>
                    <a:pt x="1917126" y="53232"/>
                  </a:lnTo>
                  <a:lnTo>
                    <a:pt x="1861495" y="42379"/>
                  </a:lnTo>
                  <a:lnTo>
                    <a:pt x="1804710" y="32690"/>
                  </a:lnTo>
                  <a:lnTo>
                    <a:pt x="1746830" y="24197"/>
                  </a:lnTo>
                  <a:lnTo>
                    <a:pt x="1687917" y="16928"/>
                  </a:lnTo>
                  <a:lnTo>
                    <a:pt x="1628031" y="10913"/>
                  </a:lnTo>
                  <a:lnTo>
                    <a:pt x="1567234" y="6183"/>
                  </a:lnTo>
                  <a:lnTo>
                    <a:pt x="1505586" y="2768"/>
                  </a:lnTo>
                  <a:lnTo>
                    <a:pt x="1443148" y="697"/>
                  </a:lnTo>
                  <a:lnTo>
                    <a:pt x="1379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60448" y="3238500"/>
              <a:ext cx="2760345" cy="1355090"/>
            </a:xfrm>
            <a:custGeom>
              <a:avLst/>
              <a:gdLst/>
              <a:ahLst/>
              <a:cxnLst/>
              <a:rect l="l" t="t" r="r" b="b"/>
              <a:pathLst>
                <a:path w="2760345" h="1355089">
                  <a:moveTo>
                    <a:pt x="0" y="677418"/>
                  </a:moveTo>
                  <a:lnTo>
                    <a:pt x="5639" y="615757"/>
                  </a:lnTo>
                  <a:lnTo>
                    <a:pt x="22233" y="555647"/>
                  </a:lnTo>
                  <a:lnTo>
                    <a:pt x="49295" y="497328"/>
                  </a:lnTo>
                  <a:lnTo>
                    <a:pt x="86337" y="441039"/>
                  </a:lnTo>
                  <a:lnTo>
                    <a:pt x="132871" y="387018"/>
                  </a:lnTo>
                  <a:lnTo>
                    <a:pt x="188411" y="335505"/>
                  </a:lnTo>
                  <a:lnTo>
                    <a:pt x="219406" y="310764"/>
                  </a:lnTo>
                  <a:lnTo>
                    <a:pt x="252470" y="286739"/>
                  </a:lnTo>
                  <a:lnTo>
                    <a:pt x="287541" y="263461"/>
                  </a:lnTo>
                  <a:lnTo>
                    <a:pt x="324559" y="240960"/>
                  </a:lnTo>
                  <a:lnTo>
                    <a:pt x="363464" y="219264"/>
                  </a:lnTo>
                  <a:lnTo>
                    <a:pt x="404193" y="198405"/>
                  </a:lnTo>
                  <a:lnTo>
                    <a:pt x="446686" y="178412"/>
                  </a:lnTo>
                  <a:lnTo>
                    <a:pt x="490883" y="159315"/>
                  </a:lnTo>
                  <a:lnTo>
                    <a:pt x="536722" y="141144"/>
                  </a:lnTo>
                  <a:lnTo>
                    <a:pt x="584143" y="123928"/>
                  </a:lnTo>
                  <a:lnTo>
                    <a:pt x="633084" y="107698"/>
                  </a:lnTo>
                  <a:lnTo>
                    <a:pt x="683485" y="92484"/>
                  </a:lnTo>
                  <a:lnTo>
                    <a:pt x="735285" y="78315"/>
                  </a:lnTo>
                  <a:lnTo>
                    <a:pt x="788422" y="65221"/>
                  </a:lnTo>
                  <a:lnTo>
                    <a:pt x="842837" y="53232"/>
                  </a:lnTo>
                  <a:lnTo>
                    <a:pt x="898468" y="42379"/>
                  </a:lnTo>
                  <a:lnTo>
                    <a:pt x="955253" y="32690"/>
                  </a:lnTo>
                  <a:lnTo>
                    <a:pt x="1013133" y="24197"/>
                  </a:lnTo>
                  <a:lnTo>
                    <a:pt x="1072046" y="16928"/>
                  </a:lnTo>
                  <a:lnTo>
                    <a:pt x="1131932" y="10913"/>
                  </a:lnTo>
                  <a:lnTo>
                    <a:pt x="1192729" y="6183"/>
                  </a:lnTo>
                  <a:lnTo>
                    <a:pt x="1254377" y="2768"/>
                  </a:lnTo>
                  <a:lnTo>
                    <a:pt x="1316815" y="697"/>
                  </a:lnTo>
                  <a:lnTo>
                    <a:pt x="1379981" y="0"/>
                  </a:lnTo>
                  <a:lnTo>
                    <a:pt x="1443148" y="697"/>
                  </a:lnTo>
                  <a:lnTo>
                    <a:pt x="1505586" y="2768"/>
                  </a:lnTo>
                  <a:lnTo>
                    <a:pt x="1567234" y="6183"/>
                  </a:lnTo>
                  <a:lnTo>
                    <a:pt x="1628031" y="10913"/>
                  </a:lnTo>
                  <a:lnTo>
                    <a:pt x="1687917" y="16928"/>
                  </a:lnTo>
                  <a:lnTo>
                    <a:pt x="1746830" y="24197"/>
                  </a:lnTo>
                  <a:lnTo>
                    <a:pt x="1804710" y="32690"/>
                  </a:lnTo>
                  <a:lnTo>
                    <a:pt x="1861495" y="42379"/>
                  </a:lnTo>
                  <a:lnTo>
                    <a:pt x="1917126" y="53232"/>
                  </a:lnTo>
                  <a:lnTo>
                    <a:pt x="1971541" y="65221"/>
                  </a:lnTo>
                  <a:lnTo>
                    <a:pt x="2024678" y="78315"/>
                  </a:lnTo>
                  <a:lnTo>
                    <a:pt x="2076478" y="92484"/>
                  </a:lnTo>
                  <a:lnTo>
                    <a:pt x="2126879" y="107698"/>
                  </a:lnTo>
                  <a:lnTo>
                    <a:pt x="2175820" y="123928"/>
                  </a:lnTo>
                  <a:lnTo>
                    <a:pt x="2223241" y="141144"/>
                  </a:lnTo>
                  <a:lnTo>
                    <a:pt x="2269080" y="159315"/>
                  </a:lnTo>
                  <a:lnTo>
                    <a:pt x="2313277" y="178412"/>
                  </a:lnTo>
                  <a:lnTo>
                    <a:pt x="2355770" y="198405"/>
                  </a:lnTo>
                  <a:lnTo>
                    <a:pt x="2396499" y="219264"/>
                  </a:lnTo>
                  <a:lnTo>
                    <a:pt x="2435404" y="240960"/>
                  </a:lnTo>
                  <a:lnTo>
                    <a:pt x="2472422" y="263461"/>
                  </a:lnTo>
                  <a:lnTo>
                    <a:pt x="2507493" y="286739"/>
                  </a:lnTo>
                  <a:lnTo>
                    <a:pt x="2540557" y="310764"/>
                  </a:lnTo>
                  <a:lnTo>
                    <a:pt x="2571552" y="335505"/>
                  </a:lnTo>
                  <a:lnTo>
                    <a:pt x="2600417" y="360933"/>
                  </a:lnTo>
                  <a:lnTo>
                    <a:pt x="2651515" y="413730"/>
                  </a:lnTo>
                  <a:lnTo>
                    <a:pt x="2693364" y="468915"/>
                  </a:lnTo>
                  <a:lnTo>
                    <a:pt x="2725477" y="526249"/>
                  </a:lnTo>
                  <a:lnTo>
                    <a:pt x="2747366" y="585493"/>
                  </a:lnTo>
                  <a:lnTo>
                    <a:pt x="2758543" y="646408"/>
                  </a:lnTo>
                  <a:lnTo>
                    <a:pt x="2759964" y="677418"/>
                  </a:lnTo>
                  <a:lnTo>
                    <a:pt x="2758543" y="708427"/>
                  </a:lnTo>
                  <a:lnTo>
                    <a:pt x="2747366" y="769342"/>
                  </a:lnTo>
                  <a:lnTo>
                    <a:pt x="2725477" y="828586"/>
                  </a:lnTo>
                  <a:lnTo>
                    <a:pt x="2693364" y="885920"/>
                  </a:lnTo>
                  <a:lnTo>
                    <a:pt x="2651515" y="941105"/>
                  </a:lnTo>
                  <a:lnTo>
                    <a:pt x="2600417" y="993902"/>
                  </a:lnTo>
                  <a:lnTo>
                    <a:pt x="2571552" y="1019330"/>
                  </a:lnTo>
                  <a:lnTo>
                    <a:pt x="2540557" y="1044071"/>
                  </a:lnTo>
                  <a:lnTo>
                    <a:pt x="2507493" y="1068096"/>
                  </a:lnTo>
                  <a:lnTo>
                    <a:pt x="2472422" y="1091374"/>
                  </a:lnTo>
                  <a:lnTo>
                    <a:pt x="2435404" y="1113875"/>
                  </a:lnTo>
                  <a:lnTo>
                    <a:pt x="2396499" y="1135571"/>
                  </a:lnTo>
                  <a:lnTo>
                    <a:pt x="2355770" y="1156430"/>
                  </a:lnTo>
                  <a:lnTo>
                    <a:pt x="2313277" y="1176423"/>
                  </a:lnTo>
                  <a:lnTo>
                    <a:pt x="2269080" y="1195520"/>
                  </a:lnTo>
                  <a:lnTo>
                    <a:pt x="2223241" y="1213691"/>
                  </a:lnTo>
                  <a:lnTo>
                    <a:pt x="2175820" y="1230907"/>
                  </a:lnTo>
                  <a:lnTo>
                    <a:pt x="2126879" y="1247137"/>
                  </a:lnTo>
                  <a:lnTo>
                    <a:pt x="2076478" y="1262351"/>
                  </a:lnTo>
                  <a:lnTo>
                    <a:pt x="2024678" y="1276520"/>
                  </a:lnTo>
                  <a:lnTo>
                    <a:pt x="1971541" y="1289614"/>
                  </a:lnTo>
                  <a:lnTo>
                    <a:pt x="1917126" y="1301603"/>
                  </a:lnTo>
                  <a:lnTo>
                    <a:pt x="1861495" y="1312456"/>
                  </a:lnTo>
                  <a:lnTo>
                    <a:pt x="1804710" y="1322145"/>
                  </a:lnTo>
                  <a:lnTo>
                    <a:pt x="1746830" y="1330638"/>
                  </a:lnTo>
                  <a:lnTo>
                    <a:pt x="1687917" y="1337907"/>
                  </a:lnTo>
                  <a:lnTo>
                    <a:pt x="1628031" y="1343922"/>
                  </a:lnTo>
                  <a:lnTo>
                    <a:pt x="1567234" y="1348652"/>
                  </a:lnTo>
                  <a:lnTo>
                    <a:pt x="1505586" y="1352067"/>
                  </a:lnTo>
                  <a:lnTo>
                    <a:pt x="1443148" y="1354138"/>
                  </a:lnTo>
                  <a:lnTo>
                    <a:pt x="1379981" y="1354836"/>
                  </a:lnTo>
                  <a:lnTo>
                    <a:pt x="1316815" y="1354138"/>
                  </a:lnTo>
                  <a:lnTo>
                    <a:pt x="1254377" y="1352067"/>
                  </a:lnTo>
                  <a:lnTo>
                    <a:pt x="1192729" y="1348652"/>
                  </a:lnTo>
                  <a:lnTo>
                    <a:pt x="1131932" y="1343922"/>
                  </a:lnTo>
                  <a:lnTo>
                    <a:pt x="1072046" y="1337907"/>
                  </a:lnTo>
                  <a:lnTo>
                    <a:pt x="1013133" y="1330638"/>
                  </a:lnTo>
                  <a:lnTo>
                    <a:pt x="955253" y="1322145"/>
                  </a:lnTo>
                  <a:lnTo>
                    <a:pt x="898468" y="1312456"/>
                  </a:lnTo>
                  <a:lnTo>
                    <a:pt x="842837" y="1301603"/>
                  </a:lnTo>
                  <a:lnTo>
                    <a:pt x="788422" y="1289614"/>
                  </a:lnTo>
                  <a:lnTo>
                    <a:pt x="735285" y="1276520"/>
                  </a:lnTo>
                  <a:lnTo>
                    <a:pt x="683485" y="1262351"/>
                  </a:lnTo>
                  <a:lnTo>
                    <a:pt x="633084" y="1247137"/>
                  </a:lnTo>
                  <a:lnTo>
                    <a:pt x="584143" y="1230907"/>
                  </a:lnTo>
                  <a:lnTo>
                    <a:pt x="536722" y="1213691"/>
                  </a:lnTo>
                  <a:lnTo>
                    <a:pt x="490883" y="1195520"/>
                  </a:lnTo>
                  <a:lnTo>
                    <a:pt x="446686" y="1176423"/>
                  </a:lnTo>
                  <a:lnTo>
                    <a:pt x="404193" y="1156430"/>
                  </a:lnTo>
                  <a:lnTo>
                    <a:pt x="363464" y="1135571"/>
                  </a:lnTo>
                  <a:lnTo>
                    <a:pt x="324559" y="1113875"/>
                  </a:lnTo>
                  <a:lnTo>
                    <a:pt x="287541" y="1091374"/>
                  </a:lnTo>
                  <a:lnTo>
                    <a:pt x="252470" y="1068096"/>
                  </a:lnTo>
                  <a:lnTo>
                    <a:pt x="219406" y="1044071"/>
                  </a:lnTo>
                  <a:lnTo>
                    <a:pt x="188411" y="1019330"/>
                  </a:lnTo>
                  <a:lnTo>
                    <a:pt x="159546" y="993902"/>
                  </a:lnTo>
                  <a:lnTo>
                    <a:pt x="108448" y="941105"/>
                  </a:lnTo>
                  <a:lnTo>
                    <a:pt x="66599" y="885920"/>
                  </a:lnTo>
                  <a:lnTo>
                    <a:pt x="34486" y="828586"/>
                  </a:lnTo>
                  <a:lnTo>
                    <a:pt x="12597" y="769342"/>
                  </a:lnTo>
                  <a:lnTo>
                    <a:pt x="1420" y="708427"/>
                  </a:lnTo>
                  <a:lnTo>
                    <a:pt x="0" y="67741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85972" y="5042916"/>
              <a:ext cx="6858000" cy="1083945"/>
            </a:xfrm>
            <a:custGeom>
              <a:avLst/>
              <a:gdLst/>
              <a:ahLst/>
              <a:cxnLst/>
              <a:rect l="l" t="t" r="r" b="b"/>
              <a:pathLst>
                <a:path w="6858000" h="1083945">
                  <a:moveTo>
                    <a:pt x="6858000" y="0"/>
                  </a:moveTo>
                  <a:lnTo>
                    <a:pt x="0" y="0"/>
                  </a:lnTo>
                  <a:lnTo>
                    <a:pt x="0" y="1083563"/>
                  </a:lnTo>
                  <a:lnTo>
                    <a:pt x="6858000" y="1083563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85972" y="5042916"/>
              <a:ext cx="6858000" cy="1083945"/>
            </a:xfrm>
            <a:custGeom>
              <a:avLst/>
              <a:gdLst/>
              <a:ahLst/>
              <a:cxnLst/>
              <a:rect l="l" t="t" r="r" b="b"/>
              <a:pathLst>
                <a:path w="6858000" h="1083945">
                  <a:moveTo>
                    <a:pt x="0" y="1083563"/>
                  </a:moveTo>
                  <a:lnTo>
                    <a:pt x="6858000" y="1083563"/>
                  </a:lnTo>
                  <a:lnTo>
                    <a:pt x="6858000" y="0"/>
                  </a:lnTo>
                  <a:lnTo>
                    <a:pt x="0" y="0"/>
                  </a:lnTo>
                  <a:lnTo>
                    <a:pt x="0" y="108356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915915" y="5283200"/>
            <a:ext cx="5014595" cy="549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65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Engagement</a:t>
            </a:r>
            <a:r>
              <a:rPr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refers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interactions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content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advertisement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receives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audience.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645666" y="4858258"/>
            <a:ext cx="2801620" cy="1366520"/>
            <a:chOff x="1645666" y="4858258"/>
            <a:chExt cx="2801620" cy="1366520"/>
          </a:xfrm>
        </p:grpSpPr>
        <p:sp>
          <p:nvSpPr>
            <p:cNvPr id="23" name="object 23"/>
            <p:cNvSpPr/>
            <p:nvPr/>
          </p:nvSpPr>
          <p:spPr>
            <a:xfrm>
              <a:off x="1652016" y="4864608"/>
              <a:ext cx="2788920" cy="1353820"/>
            </a:xfrm>
            <a:custGeom>
              <a:avLst/>
              <a:gdLst/>
              <a:ahLst/>
              <a:cxnLst/>
              <a:rect l="l" t="t" r="r" b="b"/>
              <a:pathLst>
                <a:path w="2788920" h="1353820">
                  <a:moveTo>
                    <a:pt x="1394459" y="0"/>
                  </a:moveTo>
                  <a:lnTo>
                    <a:pt x="1330630" y="696"/>
                  </a:lnTo>
                  <a:lnTo>
                    <a:pt x="1267537" y="2764"/>
                  </a:lnTo>
                  <a:lnTo>
                    <a:pt x="1205242" y="6176"/>
                  </a:lnTo>
                  <a:lnTo>
                    <a:pt x="1143806" y="10900"/>
                  </a:lnTo>
                  <a:lnTo>
                    <a:pt x="1083292" y="16906"/>
                  </a:lnTo>
                  <a:lnTo>
                    <a:pt x="1023761" y="24167"/>
                  </a:lnTo>
                  <a:lnTo>
                    <a:pt x="965273" y="32650"/>
                  </a:lnTo>
                  <a:lnTo>
                    <a:pt x="907892" y="42327"/>
                  </a:lnTo>
                  <a:lnTo>
                    <a:pt x="851677" y="53167"/>
                  </a:lnTo>
                  <a:lnTo>
                    <a:pt x="796692" y="65141"/>
                  </a:lnTo>
                  <a:lnTo>
                    <a:pt x="742997" y="78219"/>
                  </a:lnTo>
                  <a:lnTo>
                    <a:pt x="690654" y="92371"/>
                  </a:lnTo>
                  <a:lnTo>
                    <a:pt x="639724" y="107567"/>
                  </a:lnTo>
                  <a:lnTo>
                    <a:pt x="590269" y="123778"/>
                  </a:lnTo>
                  <a:lnTo>
                    <a:pt x="542351" y="140973"/>
                  </a:lnTo>
                  <a:lnTo>
                    <a:pt x="496031" y="159123"/>
                  </a:lnTo>
                  <a:lnTo>
                    <a:pt x="451371" y="178197"/>
                  </a:lnTo>
                  <a:lnTo>
                    <a:pt x="408431" y="198167"/>
                  </a:lnTo>
                  <a:lnTo>
                    <a:pt x="367275" y="219002"/>
                  </a:lnTo>
                  <a:lnTo>
                    <a:pt x="327963" y="240672"/>
                  </a:lnTo>
                  <a:lnTo>
                    <a:pt x="290556" y="263148"/>
                  </a:lnTo>
                  <a:lnTo>
                    <a:pt x="255117" y="286400"/>
                  </a:lnTo>
                  <a:lnTo>
                    <a:pt x="221707" y="310397"/>
                  </a:lnTo>
                  <a:lnTo>
                    <a:pt x="190387" y="335110"/>
                  </a:lnTo>
                  <a:lnTo>
                    <a:pt x="161219" y="360510"/>
                  </a:lnTo>
                  <a:lnTo>
                    <a:pt x="109585" y="413248"/>
                  </a:lnTo>
                  <a:lnTo>
                    <a:pt x="67297" y="468372"/>
                  </a:lnTo>
                  <a:lnTo>
                    <a:pt x="34848" y="525644"/>
                  </a:lnTo>
                  <a:lnTo>
                    <a:pt x="12729" y="584826"/>
                  </a:lnTo>
                  <a:lnTo>
                    <a:pt x="1434" y="645678"/>
                  </a:lnTo>
                  <a:lnTo>
                    <a:pt x="0" y="676656"/>
                  </a:lnTo>
                  <a:lnTo>
                    <a:pt x="1434" y="707629"/>
                  </a:lnTo>
                  <a:lnTo>
                    <a:pt x="12729" y="768474"/>
                  </a:lnTo>
                  <a:lnTo>
                    <a:pt x="34848" y="827651"/>
                  </a:lnTo>
                  <a:lnTo>
                    <a:pt x="67297" y="884920"/>
                  </a:lnTo>
                  <a:lnTo>
                    <a:pt x="109585" y="940042"/>
                  </a:lnTo>
                  <a:lnTo>
                    <a:pt x="161219" y="992779"/>
                  </a:lnTo>
                  <a:lnTo>
                    <a:pt x="190387" y="1018178"/>
                  </a:lnTo>
                  <a:lnTo>
                    <a:pt x="221707" y="1042892"/>
                  </a:lnTo>
                  <a:lnTo>
                    <a:pt x="255117" y="1066889"/>
                  </a:lnTo>
                  <a:lnTo>
                    <a:pt x="290556" y="1090141"/>
                  </a:lnTo>
                  <a:lnTo>
                    <a:pt x="327963" y="1112618"/>
                  </a:lnTo>
                  <a:lnTo>
                    <a:pt x="367275" y="1134289"/>
                  </a:lnTo>
                  <a:lnTo>
                    <a:pt x="408431" y="1155125"/>
                  </a:lnTo>
                  <a:lnTo>
                    <a:pt x="451371" y="1175096"/>
                  </a:lnTo>
                  <a:lnTo>
                    <a:pt x="496031" y="1194172"/>
                  </a:lnTo>
                  <a:lnTo>
                    <a:pt x="542351" y="1212323"/>
                  </a:lnTo>
                  <a:lnTo>
                    <a:pt x="590269" y="1229519"/>
                  </a:lnTo>
                  <a:lnTo>
                    <a:pt x="639724" y="1245731"/>
                  </a:lnTo>
                  <a:lnTo>
                    <a:pt x="690654" y="1260929"/>
                  </a:lnTo>
                  <a:lnTo>
                    <a:pt x="742997" y="1275082"/>
                  </a:lnTo>
                  <a:lnTo>
                    <a:pt x="796692" y="1288162"/>
                  </a:lnTo>
                  <a:lnTo>
                    <a:pt x="851677" y="1300137"/>
                  </a:lnTo>
                  <a:lnTo>
                    <a:pt x="907892" y="1310979"/>
                  </a:lnTo>
                  <a:lnTo>
                    <a:pt x="965273" y="1320657"/>
                  </a:lnTo>
                  <a:lnTo>
                    <a:pt x="1023761" y="1329141"/>
                  </a:lnTo>
                  <a:lnTo>
                    <a:pt x="1083292" y="1336402"/>
                  </a:lnTo>
                  <a:lnTo>
                    <a:pt x="1143806" y="1342410"/>
                  </a:lnTo>
                  <a:lnTo>
                    <a:pt x="1205242" y="1347134"/>
                  </a:lnTo>
                  <a:lnTo>
                    <a:pt x="1267537" y="1350546"/>
                  </a:lnTo>
                  <a:lnTo>
                    <a:pt x="1330630" y="1352615"/>
                  </a:lnTo>
                  <a:lnTo>
                    <a:pt x="1394459" y="1353312"/>
                  </a:lnTo>
                  <a:lnTo>
                    <a:pt x="1458289" y="1352615"/>
                  </a:lnTo>
                  <a:lnTo>
                    <a:pt x="1521382" y="1350546"/>
                  </a:lnTo>
                  <a:lnTo>
                    <a:pt x="1583677" y="1347134"/>
                  </a:lnTo>
                  <a:lnTo>
                    <a:pt x="1645113" y="1342410"/>
                  </a:lnTo>
                  <a:lnTo>
                    <a:pt x="1705627" y="1336402"/>
                  </a:lnTo>
                  <a:lnTo>
                    <a:pt x="1765158" y="1329141"/>
                  </a:lnTo>
                  <a:lnTo>
                    <a:pt x="1823646" y="1320657"/>
                  </a:lnTo>
                  <a:lnTo>
                    <a:pt x="1881027" y="1310979"/>
                  </a:lnTo>
                  <a:lnTo>
                    <a:pt x="1937242" y="1300137"/>
                  </a:lnTo>
                  <a:lnTo>
                    <a:pt x="1992227" y="1288162"/>
                  </a:lnTo>
                  <a:lnTo>
                    <a:pt x="2045922" y="1275082"/>
                  </a:lnTo>
                  <a:lnTo>
                    <a:pt x="2098265" y="1260929"/>
                  </a:lnTo>
                  <a:lnTo>
                    <a:pt x="2149195" y="1245731"/>
                  </a:lnTo>
                  <a:lnTo>
                    <a:pt x="2198650" y="1229519"/>
                  </a:lnTo>
                  <a:lnTo>
                    <a:pt x="2246568" y="1212323"/>
                  </a:lnTo>
                  <a:lnTo>
                    <a:pt x="2292888" y="1194172"/>
                  </a:lnTo>
                  <a:lnTo>
                    <a:pt x="2337548" y="1175096"/>
                  </a:lnTo>
                  <a:lnTo>
                    <a:pt x="2380487" y="1155125"/>
                  </a:lnTo>
                  <a:lnTo>
                    <a:pt x="2421644" y="1134289"/>
                  </a:lnTo>
                  <a:lnTo>
                    <a:pt x="2460956" y="1112618"/>
                  </a:lnTo>
                  <a:lnTo>
                    <a:pt x="2498363" y="1090141"/>
                  </a:lnTo>
                  <a:lnTo>
                    <a:pt x="2533802" y="1066889"/>
                  </a:lnTo>
                  <a:lnTo>
                    <a:pt x="2567212" y="1042892"/>
                  </a:lnTo>
                  <a:lnTo>
                    <a:pt x="2598532" y="1018178"/>
                  </a:lnTo>
                  <a:lnTo>
                    <a:pt x="2627700" y="992779"/>
                  </a:lnTo>
                  <a:lnTo>
                    <a:pt x="2679334" y="940042"/>
                  </a:lnTo>
                  <a:lnTo>
                    <a:pt x="2721622" y="884920"/>
                  </a:lnTo>
                  <a:lnTo>
                    <a:pt x="2754071" y="827651"/>
                  </a:lnTo>
                  <a:lnTo>
                    <a:pt x="2776190" y="768474"/>
                  </a:lnTo>
                  <a:lnTo>
                    <a:pt x="2787485" y="707629"/>
                  </a:lnTo>
                  <a:lnTo>
                    <a:pt x="2788920" y="676656"/>
                  </a:lnTo>
                  <a:lnTo>
                    <a:pt x="2787485" y="645678"/>
                  </a:lnTo>
                  <a:lnTo>
                    <a:pt x="2776190" y="584826"/>
                  </a:lnTo>
                  <a:lnTo>
                    <a:pt x="2754071" y="525644"/>
                  </a:lnTo>
                  <a:lnTo>
                    <a:pt x="2721622" y="468372"/>
                  </a:lnTo>
                  <a:lnTo>
                    <a:pt x="2679334" y="413248"/>
                  </a:lnTo>
                  <a:lnTo>
                    <a:pt x="2627700" y="360510"/>
                  </a:lnTo>
                  <a:lnTo>
                    <a:pt x="2598532" y="335110"/>
                  </a:lnTo>
                  <a:lnTo>
                    <a:pt x="2567212" y="310397"/>
                  </a:lnTo>
                  <a:lnTo>
                    <a:pt x="2533802" y="286400"/>
                  </a:lnTo>
                  <a:lnTo>
                    <a:pt x="2498363" y="263148"/>
                  </a:lnTo>
                  <a:lnTo>
                    <a:pt x="2460956" y="240672"/>
                  </a:lnTo>
                  <a:lnTo>
                    <a:pt x="2421644" y="219002"/>
                  </a:lnTo>
                  <a:lnTo>
                    <a:pt x="2380488" y="198167"/>
                  </a:lnTo>
                  <a:lnTo>
                    <a:pt x="2337548" y="178197"/>
                  </a:lnTo>
                  <a:lnTo>
                    <a:pt x="2292888" y="159123"/>
                  </a:lnTo>
                  <a:lnTo>
                    <a:pt x="2246568" y="140973"/>
                  </a:lnTo>
                  <a:lnTo>
                    <a:pt x="2198650" y="123778"/>
                  </a:lnTo>
                  <a:lnTo>
                    <a:pt x="2149195" y="107567"/>
                  </a:lnTo>
                  <a:lnTo>
                    <a:pt x="2098265" y="92371"/>
                  </a:lnTo>
                  <a:lnTo>
                    <a:pt x="2045922" y="78219"/>
                  </a:lnTo>
                  <a:lnTo>
                    <a:pt x="1992227" y="65141"/>
                  </a:lnTo>
                  <a:lnTo>
                    <a:pt x="1937242" y="53167"/>
                  </a:lnTo>
                  <a:lnTo>
                    <a:pt x="1881027" y="42327"/>
                  </a:lnTo>
                  <a:lnTo>
                    <a:pt x="1823646" y="32650"/>
                  </a:lnTo>
                  <a:lnTo>
                    <a:pt x="1765158" y="24167"/>
                  </a:lnTo>
                  <a:lnTo>
                    <a:pt x="1705627" y="16906"/>
                  </a:lnTo>
                  <a:lnTo>
                    <a:pt x="1645113" y="10900"/>
                  </a:lnTo>
                  <a:lnTo>
                    <a:pt x="1583677" y="6176"/>
                  </a:lnTo>
                  <a:lnTo>
                    <a:pt x="1521382" y="2764"/>
                  </a:lnTo>
                  <a:lnTo>
                    <a:pt x="1458289" y="696"/>
                  </a:lnTo>
                  <a:lnTo>
                    <a:pt x="13944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52016" y="4864608"/>
              <a:ext cx="2788920" cy="1353820"/>
            </a:xfrm>
            <a:custGeom>
              <a:avLst/>
              <a:gdLst/>
              <a:ahLst/>
              <a:cxnLst/>
              <a:rect l="l" t="t" r="r" b="b"/>
              <a:pathLst>
                <a:path w="2788920" h="1353820">
                  <a:moveTo>
                    <a:pt x="0" y="676656"/>
                  </a:moveTo>
                  <a:lnTo>
                    <a:pt x="5698" y="615058"/>
                  </a:lnTo>
                  <a:lnTo>
                    <a:pt x="22466" y="555011"/>
                  </a:lnTo>
                  <a:lnTo>
                    <a:pt x="49812" y="496755"/>
                  </a:lnTo>
                  <a:lnTo>
                    <a:pt x="87242" y="440526"/>
                  </a:lnTo>
                  <a:lnTo>
                    <a:pt x="134264" y="386565"/>
                  </a:lnTo>
                  <a:lnTo>
                    <a:pt x="190387" y="335110"/>
                  </a:lnTo>
                  <a:lnTo>
                    <a:pt x="221707" y="310397"/>
                  </a:lnTo>
                  <a:lnTo>
                    <a:pt x="255117" y="286400"/>
                  </a:lnTo>
                  <a:lnTo>
                    <a:pt x="290556" y="263148"/>
                  </a:lnTo>
                  <a:lnTo>
                    <a:pt x="327963" y="240672"/>
                  </a:lnTo>
                  <a:lnTo>
                    <a:pt x="367275" y="219002"/>
                  </a:lnTo>
                  <a:lnTo>
                    <a:pt x="408431" y="198167"/>
                  </a:lnTo>
                  <a:lnTo>
                    <a:pt x="451371" y="178197"/>
                  </a:lnTo>
                  <a:lnTo>
                    <a:pt x="496031" y="159123"/>
                  </a:lnTo>
                  <a:lnTo>
                    <a:pt x="542351" y="140973"/>
                  </a:lnTo>
                  <a:lnTo>
                    <a:pt x="590269" y="123778"/>
                  </a:lnTo>
                  <a:lnTo>
                    <a:pt x="639724" y="107567"/>
                  </a:lnTo>
                  <a:lnTo>
                    <a:pt x="690654" y="92371"/>
                  </a:lnTo>
                  <a:lnTo>
                    <a:pt x="742997" y="78219"/>
                  </a:lnTo>
                  <a:lnTo>
                    <a:pt x="796692" y="65141"/>
                  </a:lnTo>
                  <a:lnTo>
                    <a:pt x="851677" y="53167"/>
                  </a:lnTo>
                  <a:lnTo>
                    <a:pt x="907892" y="42327"/>
                  </a:lnTo>
                  <a:lnTo>
                    <a:pt x="965273" y="32650"/>
                  </a:lnTo>
                  <a:lnTo>
                    <a:pt x="1023761" y="24167"/>
                  </a:lnTo>
                  <a:lnTo>
                    <a:pt x="1083292" y="16906"/>
                  </a:lnTo>
                  <a:lnTo>
                    <a:pt x="1143806" y="10900"/>
                  </a:lnTo>
                  <a:lnTo>
                    <a:pt x="1205242" y="6176"/>
                  </a:lnTo>
                  <a:lnTo>
                    <a:pt x="1267537" y="2764"/>
                  </a:lnTo>
                  <a:lnTo>
                    <a:pt x="1330630" y="696"/>
                  </a:lnTo>
                  <a:lnTo>
                    <a:pt x="1394459" y="0"/>
                  </a:lnTo>
                  <a:lnTo>
                    <a:pt x="1458289" y="696"/>
                  </a:lnTo>
                  <a:lnTo>
                    <a:pt x="1521382" y="2764"/>
                  </a:lnTo>
                  <a:lnTo>
                    <a:pt x="1583677" y="6176"/>
                  </a:lnTo>
                  <a:lnTo>
                    <a:pt x="1645113" y="10900"/>
                  </a:lnTo>
                  <a:lnTo>
                    <a:pt x="1705627" y="16906"/>
                  </a:lnTo>
                  <a:lnTo>
                    <a:pt x="1765158" y="24167"/>
                  </a:lnTo>
                  <a:lnTo>
                    <a:pt x="1823646" y="32650"/>
                  </a:lnTo>
                  <a:lnTo>
                    <a:pt x="1881027" y="42327"/>
                  </a:lnTo>
                  <a:lnTo>
                    <a:pt x="1937242" y="53167"/>
                  </a:lnTo>
                  <a:lnTo>
                    <a:pt x="1992227" y="65141"/>
                  </a:lnTo>
                  <a:lnTo>
                    <a:pt x="2045922" y="78219"/>
                  </a:lnTo>
                  <a:lnTo>
                    <a:pt x="2098265" y="92371"/>
                  </a:lnTo>
                  <a:lnTo>
                    <a:pt x="2149195" y="107567"/>
                  </a:lnTo>
                  <a:lnTo>
                    <a:pt x="2198650" y="123778"/>
                  </a:lnTo>
                  <a:lnTo>
                    <a:pt x="2246568" y="140973"/>
                  </a:lnTo>
                  <a:lnTo>
                    <a:pt x="2292888" y="159123"/>
                  </a:lnTo>
                  <a:lnTo>
                    <a:pt x="2337548" y="178197"/>
                  </a:lnTo>
                  <a:lnTo>
                    <a:pt x="2380488" y="198167"/>
                  </a:lnTo>
                  <a:lnTo>
                    <a:pt x="2421644" y="219002"/>
                  </a:lnTo>
                  <a:lnTo>
                    <a:pt x="2460956" y="240672"/>
                  </a:lnTo>
                  <a:lnTo>
                    <a:pt x="2498363" y="263148"/>
                  </a:lnTo>
                  <a:lnTo>
                    <a:pt x="2533802" y="286400"/>
                  </a:lnTo>
                  <a:lnTo>
                    <a:pt x="2567212" y="310397"/>
                  </a:lnTo>
                  <a:lnTo>
                    <a:pt x="2598532" y="335110"/>
                  </a:lnTo>
                  <a:lnTo>
                    <a:pt x="2627700" y="360510"/>
                  </a:lnTo>
                  <a:lnTo>
                    <a:pt x="2679334" y="413248"/>
                  </a:lnTo>
                  <a:lnTo>
                    <a:pt x="2721622" y="468372"/>
                  </a:lnTo>
                  <a:lnTo>
                    <a:pt x="2754071" y="525644"/>
                  </a:lnTo>
                  <a:lnTo>
                    <a:pt x="2776190" y="584826"/>
                  </a:lnTo>
                  <a:lnTo>
                    <a:pt x="2787485" y="645678"/>
                  </a:lnTo>
                  <a:lnTo>
                    <a:pt x="2788920" y="676656"/>
                  </a:lnTo>
                  <a:lnTo>
                    <a:pt x="2787485" y="707629"/>
                  </a:lnTo>
                  <a:lnTo>
                    <a:pt x="2776190" y="768474"/>
                  </a:lnTo>
                  <a:lnTo>
                    <a:pt x="2754071" y="827651"/>
                  </a:lnTo>
                  <a:lnTo>
                    <a:pt x="2721622" y="884920"/>
                  </a:lnTo>
                  <a:lnTo>
                    <a:pt x="2679334" y="940042"/>
                  </a:lnTo>
                  <a:lnTo>
                    <a:pt x="2627700" y="992779"/>
                  </a:lnTo>
                  <a:lnTo>
                    <a:pt x="2598532" y="1018178"/>
                  </a:lnTo>
                  <a:lnTo>
                    <a:pt x="2567212" y="1042892"/>
                  </a:lnTo>
                  <a:lnTo>
                    <a:pt x="2533802" y="1066889"/>
                  </a:lnTo>
                  <a:lnTo>
                    <a:pt x="2498363" y="1090141"/>
                  </a:lnTo>
                  <a:lnTo>
                    <a:pt x="2460956" y="1112618"/>
                  </a:lnTo>
                  <a:lnTo>
                    <a:pt x="2421644" y="1134289"/>
                  </a:lnTo>
                  <a:lnTo>
                    <a:pt x="2380487" y="1155125"/>
                  </a:lnTo>
                  <a:lnTo>
                    <a:pt x="2337548" y="1175096"/>
                  </a:lnTo>
                  <a:lnTo>
                    <a:pt x="2292888" y="1194172"/>
                  </a:lnTo>
                  <a:lnTo>
                    <a:pt x="2246568" y="1212323"/>
                  </a:lnTo>
                  <a:lnTo>
                    <a:pt x="2198650" y="1229519"/>
                  </a:lnTo>
                  <a:lnTo>
                    <a:pt x="2149195" y="1245731"/>
                  </a:lnTo>
                  <a:lnTo>
                    <a:pt x="2098265" y="1260929"/>
                  </a:lnTo>
                  <a:lnTo>
                    <a:pt x="2045922" y="1275082"/>
                  </a:lnTo>
                  <a:lnTo>
                    <a:pt x="1992227" y="1288162"/>
                  </a:lnTo>
                  <a:lnTo>
                    <a:pt x="1937242" y="1300137"/>
                  </a:lnTo>
                  <a:lnTo>
                    <a:pt x="1881027" y="1310979"/>
                  </a:lnTo>
                  <a:lnTo>
                    <a:pt x="1823646" y="1320657"/>
                  </a:lnTo>
                  <a:lnTo>
                    <a:pt x="1765158" y="1329141"/>
                  </a:lnTo>
                  <a:lnTo>
                    <a:pt x="1705627" y="1336402"/>
                  </a:lnTo>
                  <a:lnTo>
                    <a:pt x="1645113" y="1342410"/>
                  </a:lnTo>
                  <a:lnTo>
                    <a:pt x="1583677" y="1347134"/>
                  </a:lnTo>
                  <a:lnTo>
                    <a:pt x="1521382" y="1350546"/>
                  </a:lnTo>
                  <a:lnTo>
                    <a:pt x="1458289" y="1352615"/>
                  </a:lnTo>
                  <a:lnTo>
                    <a:pt x="1394459" y="1353312"/>
                  </a:lnTo>
                  <a:lnTo>
                    <a:pt x="1330630" y="1352615"/>
                  </a:lnTo>
                  <a:lnTo>
                    <a:pt x="1267537" y="1350546"/>
                  </a:lnTo>
                  <a:lnTo>
                    <a:pt x="1205242" y="1347134"/>
                  </a:lnTo>
                  <a:lnTo>
                    <a:pt x="1143806" y="1342410"/>
                  </a:lnTo>
                  <a:lnTo>
                    <a:pt x="1083292" y="1336402"/>
                  </a:lnTo>
                  <a:lnTo>
                    <a:pt x="1023761" y="1329141"/>
                  </a:lnTo>
                  <a:lnTo>
                    <a:pt x="965273" y="1320657"/>
                  </a:lnTo>
                  <a:lnTo>
                    <a:pt x="907892" y="1310979"/>
                  </a:lnTo>
                  <a:lnTo>
                    <a:pt x="851677" y="1300137"/>
                  </a:lnTo>
                  <a:lnTo>
                    <a:pt x="796692" y="1288162"/>
                  </a:lnTo>
                  <a:lnTo>
                    <a:pt x="742997" y="1275082"/>
                  </a:lnTo>
                  <a:lnTo>
                    <a:pt x="690654" y="1260929"/>
                  </a:lnTo>
                  <a:lnTo>
                    <a:pt x="639724" y="1245731"/>
                  </a:lnTo>
                  <a:lnTo>
                    <a:pt x="590269" y="1229519"/>
                  </a:lnTo>
                  <a:lnTo>
                    <a:pt x="542351" y="1212323"/>
                  </a:lnTo>
                  <a:lnTo>
                    <a:pt x="496031" y="1194172"/>
                  </a:lnTo>
                  <a:lnTo>
                    <a:pt x="451371" y="1175096"/>
                  </a:lnTo>
                  <a:lnTo>
                    <a:pt x="408431" y="1155125"/>
                  </a:lnTo>
                  <a:lnTo>
                    <a:pt x="367275" y="1134289"/>
                  </a:lnTo>
                  <a:lnTo>
                    <a:pt x="327963" y="1112618"/>
                  </a:lnTo>
                  <a:lnTo>
                    <a:pt x="290556" y="1090141"/>
                  </a:lnTo>
                  <a:lnTo>
                    <a:pt x="255117" y="1066889"/>
                  </a:lnTo>
                  <a:lnTo>
                    <a:pt x="221707" y="1042892"/>
                  </a:lnTo>
                  <a:lnTo>
                    <a:pt x="190387" y="1018178"/>
                  </a:lnTo>
                  <a:lnTo>
                    <a:pt x="161219" y="992779"/>
                  </a:lnTo>
                  <a:lnTo>
                    <a:pt x="109585" y="940042"/>
                  </a:lnTo>
                  <a:lnTo>
                    <a:pt x="67297" y="884920"/>
                  </a:lnTo>
                  <a:lnTo>
                    <a:pt x="34848" y="827651"/>
                  </a:lnTo>
                  <a:lnTo>
                    <a:pt x="12729" y="768474"/>
                  </a:lnTo>
                  <a:lnTo>
                    <a:pt x="1434" y="707629"/>
                  </a:lnTo>
                  <a:lnTo>
                    <a:pt x="0" y="676656"/>
                  </a:lnTo>
                  <a:close/>
                </a:path>
              </a:pathLst>
            </a:custGeom>
            <a:ln w="12699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560447" y="2042922"/>
            <a:ext cx="10217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Calibri"/>
                <a:cs typeface="Calibri"/>
              </a:rPr>
              <a:t>Reach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31795" y="3637863"/>
            <a:ext cx="20040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Calibri"/>
                <a:cs typeface="Calibri"/>
              </a:rPr>
              <a:t>Impressions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50211" y="5233822"/>
            <a:ext cx="22409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Calibri"/>
                <a:cs typeface="Calibri"/>
              </a:rPr>
              <a:t>Engagements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A32DEA2-3FC9-A033-4B78-F1DB78C7B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24" y="144272"/>
            <a:ext cx="2695575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AD946-FAED-075A-5154-9945CF503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5213" y="136524"/>
            <a:ext cx="12801600" cy="388126"/>
          </a:xfrm>
        </p:spPr>
        <p:txBody>
          <a:bodyPr>
            <a:normAutofit fontScale="90000"/>
          </a:bodyPr>
          <a:lstStyle/>
          <a:p>
            <a:r>
              <a:rPr lang="en-US" dirty="0">
                <a:highlight>
                  <a:srgbClr val="FFFF00"/>
                </a:highlight>
              </a:rPr>
              <a:t>  Scroller                 Cron                  Roadblock           Story           .</a:t>
            </a:r>
            <a:endParaRPr lang="en-IN" dirty="0">
              <a:highlight>
                <a:srgbClr val="FFFF00"/>
              </a:highlight>
            </a:endParaRPr>
          </a:p>
        </p:txBody>
      </p:sp>
      <p:pic>
        <p:nvPicPr>
          <p:cNvPr id="7" name="Content Placeholder 6" descr="A person with stethoscope around his neck&#10;&#10;AI-generated content may be incorrect.">
            <a:extLst>
              <a:ext uri="{FF2B5EF4-FFF2-40B4-BE49-F238E27FC236}">
                <a16:creationId xmlns:a16="http://schemas.microsoft.com/office/drawing/2014/main" id="{8D82224F-5257-2D4A-8C4C-FFDB86B65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24653"/>
            <a:ext cx="2924329" cy="6333345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108CB-DBDD-EA14-652B-594DF270E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50EF7-0785-403D-D7F2-264BC44F3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9" name="Picture 8" descr="A screenshot of a medical app&#10;&#10;AI-generated content may be incorrect.">
            <a:extLst>
              <a:ext uri="{FF2B5EF4-FFF2-40B4-BE49-F238E27FC236}">
                <a16:creationId xmlns:a16="http://schemas.microsoft.com/office/drawing/2014/main" id="{AC3AA957-6AE7-EBD1-A211-9D416CBA1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20" y="524654"/>
            <a:ext cx="3166467" cy="6333345"/>
          </a:xfrm>
          <a:prstGeom prst="rect">
            <a:avLst/>
          </a:prstGeom>
        </p:spPr>
      </p:pic>
      <p:pic>
        <p:nvPicPr>
          <p:cNvPr id="11" name="Picture 10" descr="A person with a stethoscope around his neck&#10;&#10;AI-generated content may be incorrect.">
            <a:extLst>
              <a:ext uri="{FF2B5EF4-FFF2-40B4-BE49-F238E27FC236}">
                <a16:creationId xmlns:a16="http://schemas.microsoft.com/office/drawing/2014/main" id="{A48131E5-CCC1-A9FA-5CD5-C81E20E60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329" y="524652"/>
            <a:ext cx="3166467" cy="6333348"/>
          </a:xfrm>
          <a:prstGeom prst="rect">
            <a:avLst/>
          </a:prstGeom>
        </p:spPr>
      </p:pic>
      <p:pic>
        <p:nvPicPr>
          <p:cNvPr id="13" name="Picture 12" descr="A screenshot of a phone&#10;&#10;AI-generated content may be incorrect.">
            <a:extLst>
              <a:ext uri="{FF2B5EF4-FFF2-40B4-BE49-F238E27FC236}">
                <a16:creationId xmlns:a16="http://schemas.microsoft.com/office/drawing/2014/main" id="{B3A00AB8-60F0-B126-9B3D-116D247AAF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4656"/>
            <a:ext cx="3166467" cy="633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96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2619</TotalTime>
  <Words>767</Words>
  <Application>Microsoft Office PowerPoint</Application>
  <PresentationFormat>Widescreen</PresentationFormat>
  <Paragraphs>97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Book Antiqua</vt:lpstr>
      <vt:lpstr>Calibri</vt:lpstr>
      <vt:lpstr>Calibri Light</vt:lpstr>
      <vt:lpstr>Times New Roman</vt:lpstr>
      <vt:lpstr>Office Theme</vt:lpstr>
      <vt:lpstr>              Evaluating the Impact of a Digital Campaign on Healthcare Professionals:             A Pre- and Post-Survey Analysis</vt:lpstr>
      <vt:lpstr>Mentor Approval</vt:lpstr>
      <vt:lpstr>Certificate from HR Hidoc</vt:lpstr>
      <vt:lpstr>PowerPoint Presentation</vt:lpstr>
      <vt:lpstr>Products and Services</vt:lpstr>
      <vt:lpstr>PowerPoint Presentation</vt:lpstr>
      <vt:lpstr>Job At A Glance</vt:lpstr>
      <vt:lpstr>Campaign Launch</vt:lpstr>
      <vt:lpstr>  Scroller                 Cron                  Roadblock           Story           .</vt:lpstr>
      <vt:lpstr>                   Evaluating the Impact of a Digital Campaign on Healthcare Professionals:                                  A Pre- and Post-Survey Analysis</vt:lpstr>
      <vt:lpstr>Introduction</vt:lpstr>
      <vt:lpstr>Objectives</vt:lpstr>
      <vt:lpstr>Calculation of sample size</vt:lpstr>
      <vt:lpstr>PowerPoint Presentation</vt:lpstr>
      <vt:lpstr>Results: Pre Survey and Post Survey</vt:lpstr>
      <vt:lpstr>Key Findings</vt:lpstr>
      <vt:lpstr>Key Recommendations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Surbhi  kumari</cp:lastModifiedBy>
  <cp:revision>20</cp:revision>
  <dcterms:created xsi:type="dcterms:W3CDTF">2022-05-20T15:11:38Z</dcterms:created>
  <dcterms:modified xsi:type="dcterms:W3CDTF">2025-07-22T09:32:47Z</dcterms:modified>
</cp:coreProperties>
</file>