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7" r:id="rId3"/>
    <p:sldId id="258" r:id="rId4"/>
    <p:sldId id="259" r:id="rId5"/>
    <p:sldId id="260" r:id="rId6"/>
    <p:sldId id="261" r:id="rId7"/>
    <p:sldId id="262" r:id="rId8"/>
    <p:sldId id="273" r:id="rId9"/>
    <p:sldId id="263" r:id="rId10"/>
    <p:sldId id="264" r:id="rId11"/>
    <p:sldId id="265" r:id="rId12"/>
    <p:sldId id="266" r:id="rId13"/>
    <p:sldId id="267" r:id="rId14"/>
    <p:sldId id="268" r:id="rId15"/>
    <p:sldId id="269" r:id="rId16"/>
    <p:sldId id="270" r:id="rId17"/>
    <p:sldId id="271" r:id="rId18"/>
    <p:sldId id="272" r:id="rId19"/>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ThumbnailView">
  <p:normalViewPr>
    <p:restoredLeft sz="15620"/>
    <p:restoredTop sz="94660"/>
  </p:normalViewPr>
  <p:slideViewPr>
    <p:cSldViewPr snapToGrid="0">
      <p:cViewPr varScale="1">
        <p:scale>
          <a:sx n="82" d="100"/>
          <a:sy n="82" d="100"/>
        </p:scale>
        <p:origin x="462" y="84"/>
      </p:cViewPr>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tableStyles" Target="tableStyles.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57" name=""/>
        <p:cNvGrpSpPr/>
        <p:nvPr/>
      </p:nvGrpSpPr>
      <p:grpSpPr>
        <a:xfrm>
          <a:off x="0" y="0"/>
          <a:ext cx="0" cy="0"/>
          <a:chOff x="0" y="0"/>
          <a:chExt cx="0" cy="0"/>
        </a:xfrm>
      </p:grpSpPr>
      <p:sp>
        <p:nvSpPr>
          <p:cNvPr id="1048704"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lang="en-IN"/>
          </a:p>
        </p:txBody>
      </p:sp>
      <p:sp>
        <p:nvSpPr>
          <p:cNvPr id="1048705"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FD77A45B-3F67-4A46-B80E-86DB28E7B237}" type="datetimeFigureOut">
              <a:rPr lang="en-IN" smtClean="0"/>
              <a:t>09-06-2023</a:t>
            </a:fld>
            <a:endParaRPr lang="en-IN"/>
          </a:p>
        </p:txBody>
      </p:sp>
      <p:sp>
        <p:nvSpPr>
          <p:cNvPr id="1048706"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IN"/>
          </a:p>
        </p:txBody>
      </p:sp>
      <p:sp>
        <p:nvSpPr>
          <p:cNvPr id="1048707"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708"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endParaRPr lang="en-IN"/>
          </a:p>
        </p:txBody>
      </p:sp>
      <p:sp>
        <p:nvSpPr>
          <p:cNvPr id="1048709"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407BCBBF-3B14-49EE-839D-F9D0F54BECC4}" type="slidenum">
              <a:rPr lang="en-IN" smtClean="0"/>
              <a:t>‹#›</a:t>
            </a:fld>
            <a:endParaRPr lang="en-IN"/>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38" name=""/>
        <p:cNvGrpSpPr/>
        <p:nvPr/>
      </p:nvGrpSpPr>
      <p:grpSpPr>
        <a:xfrm>
          <a:off x="0" y="0"/>
          <a:ext cx="0" cy="0"/>
          <a:chOff x="0" y="0"/>
          <a:chExt cx="0" cy="0"/>
        </a:xfrm>
      </p:grpSpPr>
      <p:sp>
        <p:nvSpPr>
          <p:cNvPr id="1048615"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1048616"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lang="en-IN"/>
          </a:p>
        </p:txBody>
      </p:sp>
      <p:sp>
        <p:nvSpPr>
          <p:cNvPr id="1048617" name="Date Placeholder 3"/>
          <p:cNvSpPr>
            <a:spLocks noGrp="1"/>
          </p:cNvSpPr>
          <p:nvPr>
            <p:ph type="dt" sz="half" idx="10"/>
          </p:nvPr>
        </p:nvSpPr>
        <p:spPr/>
        <p:txBody>
          <a:bodyPr/>
          <a:p>
            <a:fld id="{1147C0E5-F472-4823-852C-D183FA2F2488}" type="datetime1">
              <a:rPr lang="en-IN" smtClean="0"/>
              <a:t>09-06-2023</a:t>
            </a:fld>
            <a:endParaRPr lang="en-IN"/>
          </a:p>
        </p:txBody>
      </p:sp>
      <p:sp>
        <p:nvSpPr>
          <p:cNvPr id="1048618" name="Footer Placeholder 4"/>
          <p:cNvSpPr>
            <a:spLocks noGrp="1"/>
          </p:cNvSpPr>
          <p:nvPr>
            <p:ph type="ftr" sz="quarter" idx="11"/>
          </p:nvPr>
        </p:nvSpPr>
        <p:spPr/>
        <p:txBody>
          <a:bodyPr/>
          <a:p>
            <a:r>
              <a:rPr lang="en-US"/>
              <a:t>You are not allowed to add slides to this presentation</a:t>
            </a:r>
            <a:endParaRPr lang="en-IN"/>
          </a:p>
        </p:txBody>
      </p:sp>
      <p:sp>
        <p:nvSpPr>
          <p:cNvPr id="1048619" name="Slide Number Placeholder 5"/>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4" name=""/>
        <p:cNvGrpSpPr/>
        <p:nvPr/>
      </p:nvGrpSpPr>
      <p:grpSpPr>
        <a:xfrm>
          <a:off x="0" y="0"/>
          <a:ext cx="0" cy="0"/>
          <a:chOff x="0" y="0"/>
          <a:chExt cx="0" cy="0"/>
        </a:xfrm>
      </p:grpSpPr>
      <p:sp>
        <p:nvSpPr>
          <p:cNvPr id="1048581" name="Title 1"/>
          <p:cNvSpPr>
            <a:spLocks noGrp="1"/>
          </p:cNvSpPr>
          <p:nvPr>
            <p:ph type="title"/>
          </p:nvPr>
        </p:nvSpPr>
        <p:spPr/>
        <p:txBody>
          <a:bodyPr/>
          <a:p>
            <a:r>
              <a:rPr lang="en-US"/>
              <a:t>Click to edit Master title style</a:t>
            </a:r>
            <a:endParaRPr lang="en-IN"/>
          </a:p>
        </p:txBody>
      </p:sp>
      <p:sp>
        <p:nvSpPr>
          <p:cNvPr id="1048582"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583" name="Date Placeholder 3"/>
          <p:cNvSpPr>
            <a:spLocks noGrp="1"/>
          </p:cNvSpPr>
          <p:nvPr>
            <p:ph type="dt" sz="half" idx="10"/>
          </p:nvPr>
        </p:nvSpPr>
        <p:spPr/>
        <p:txBody>
          <a:bodyPr/>
          <a:p>
            <a:fld id="{2CA2FBC0-878C-4FB7-8E1F-1D6F6FF7C223}" type="datetime1">
              <a:rPr lang="en-IN" smtClean="0"/>
              <a:t>09-06-2023</a:t>
            </a:fld>
            <a:endParaRPr lang="en-IN"/>
          </a:p>
        </p:txBody>
      </p:sp>
      <p:sp>
        <p:nvSpPr>
          <p:cNvPr id="1048584" name="Footer Placeholder 4"/>
          <p:cNvSpPr>
            <a:spLocks noGrp="1"/>
          </p:cNvSpPr>
          <p:nvPr>
            <p:ph type="ftr" sz="quarter" idx="11"/>
          </p:nvPr>
        </p:nvSpPr>
        <p:spPr/>
        <p:txBody>
          <a:bodyPr/>
          <a:p>
            <a:r>
              <a:rPr lang="en-US"/>
              <a:t>You are not allowed to add slides to this presentation</a:t>
            </a:r>
            <a:endParaRPr lang="en-IN"/>
          </a:p>
        </p:txBody>
      </p:sp>
      <p:sp>
        <p:nvSpPr>
          <p:cNvPr id="1048585" name="Slide Number Placeholder 5"/>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52" name=""/>
        <p:cNvGrpSpPr/>
        <p:nvPr/>
      </p:nvGrpSpPr>
      <p:grpSpPr>
        <a:xfrm>
          <a:off x="0" y="0"/>
          <a:ext cx="0" cy="0"/>
          <a:chOff x="0" y="0"/>
          <a:chExt cx="0" cy="0"/>
        </a:xfrm>
      </p:grpSpPr>
      <p:sp>
        <p:nvSpPr>
          <p:cNvPr id="1048676"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1048677"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1048678" name="Date Placeholder 3"/>
          <p:cNvSpPr>
            <a:spLocks noGrp="1"/>
          </p:cNvSpPr>
          <p:nvPr>
            <p:ph type="dt" sz="half" idx="10"/>
          </p:nvPr>
        </p:nvSpPr>
        <p:spPr/>
        <p:txBody>
          <a:bodyPr/>
          <a:p>
            <a:fld id="{CD685ADF-9D55-472F-A142-0A5A20BA4577}" type="datetime1">
              <a:rPr lang="en-IN" smtClean="0"/>
              <a:t>09-06-2023</a:t>
            </a:fld>
            <a:endParaRPr lang="en-IN"/>
          </a:p>
        </p:txBody>
      </p:sp>
      <p:sp>
        <p:nvSpPr>
          <p:cNvPr id="1048679" name="Footer Placeholder 4"/>
          <p:cNvSpPr>
            <a:spLocks noGrp="1"/>
          </p:cNvSpPr>
          <p:nvPr>
            <p:ph type="ftr" sz="quarter" idx="11"/>
          </p:nvPr>
        </p:nvSpPr>
        <p:spPr/>
        <p:txBody>
          <a:bodyPr/>
          <a:p>
            <a:r>
              <a:rPr lang="en-US"/>
              <a:t>You are not allowed to add slides to this presentation</a:t>
            </a:r>
            <a:endParaRPr lang="en-IN"/>
          </a:p>
        </p:txBody>
      </p:sp>
      <p:sp>
        <p:nvSpPr>
          <p:cNvPr id="1048680" name="Slide Number Placeholder 5"/>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53" name=""/>
        <p:cNvGrpSpPr/>
        <p:nvPr/>
      </p:nvGrpSpPr>
      <p:grpSpPr>
        <a:xfrm>
          <a:off x="0" y="0"/>
          <a:ext cx="0" cy="0"/>
          <a:chOff x="0" y="0"/>
          <a:chExt cx="0" cy="0"/>
        </a:xfrm>
      </p:grpSpPr>
      <p:sp>
        <p:nvSpPr>
          <p:cNvPr id="1048681" name="Title 1"/>
          <p:cNvSpPr>
            <a:spLocks noGrp="1"/>
          </p:cNvSpPr>
          <p:nvPr>
            <p:ph type="title"/>
          </p:nvPr>
        </p:nvSpPr>
        <p:spPr/>
        <p:txBody>
          <a:bodyPr/>
          <a:p>
            <a:r>
              <a:rPr lang="en-US"/>
              <a:t>Click to edit Master title style</a:t>
            </a:r>
            <a:endParaRPr lang="en-IN"/>
          </a:p>
        </p:txBody>
      </p:sp>
      <p:sp>
        <p:nvSpPr>
          <p:cNvPr id="1048682" name="Content Placeholder 2"/>
          <p:cNvSpPr>
            <a:spLocks noGrp="1"/>
          </p:cNvSpPr>
          <p:nvPr>
            <p:ph sz="half" idx="1"/>
          </p:nvPr>
        </p:nvSpPr>
        <p:spPr>
          <a:xfrm>
            <a:off x="838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83" name="Content Placeholder 3"/>
          <p:cNvSpPr>
            <a:spLocks noGrp="1"/>
          </p:cNvSpPr>
          <p:nvPr>
            <p:ph sz="half" idx="2"/>
          </p:nvPr>
        </p:nvSpPr>
        <p:spPr>
          <a:xfrm>
            <a:off x="6172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84" name="Date Placeholder 4"/>
          <p:cNvSpPr>
            <a:spLocks noGrp="1"/>
          </p:cNvSpPr>
          <p:nvPr>
            <p:ph type="dt" sz="half" idx="10"/>
          </p:nvPr>
        </p:nvSpPr>
        <p:spPr/>
        <p:txBody>
          <a:bodyPr/>
          <a:p>
            <a:fld id="{19B6A866-57B6-4C39-8809-FBA78A30FCC9}" type="datetime1">
              <a:rPr lang="en-IN" smtClean="0"/>
              <a:t>09-06-2023</a:t>
            </a:fld>
            <a:endParaRPr lang="en-IN"/>
          </a:p>
        </p:txBody>
      </p:sp>
      <p:sp>
        <p:nvSpPr>
          <p:cNvPr id="1048685" name="Footer Placeholder 5"/>
          <p:cNvSpPr>
            <a:spLocks noGrp="1"/>
          </p:cNvSpPr>
          <p:nvPr>
            <p:ph type="ftr" sz="quarter" idx="11"/>
          </p:nvPr>
        </p:nvSpPr>
        <p:spPr/>
        <p:txBody>
          <a:bodyPr/>
          <a:p>
            <a:r>
              <a:rPr lang="en-US"/>
              <a:t>You are not allowed to add slides to this presentation</a:t>
            </a:r>
            <a:endParaRPr lang="en-IN"/>
          </a:p>
        </p:txBody>
      </p:sp>
      <p:sp>
        <p:nvSpPr>
          <p:cNvPr id="1048686" name="Slide Number Placeholder 6"/>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54" name=""/>
        <p:cNvGrpSpPr/>
        <p:nvPr/>
      </p:nvGrpSpPr>
      <p:grpSpPr>
        <a:xfrm>
          <a:off x="0" y="0"/>
          <a:ext cx="0" cy="0"/>
          <a:chOff x="0" y="0"/>
          <a:chExt cx="0" cy="0"/>
        </a:xfrm>
      </p:grpSpPr>
      <p:sp>
        <p:nvSpPr>
          <p:cNvPr id="1048687" name="Title 1"/>
          <p:cNvSpPr>
            <a:spLocks noGrp="1"/>
          </p:cNvSpPr>
          <p:nvPr>
            <p:ph type="title"/>
          </p:nvPr>
        </p:nvSpPr>
        <p:spPr>
          <a:xfrm>
            <a:off x="839788" y="365125"/>
            <a:ext cx="10515600" cy="1325563"/>
          </a:xfrm>
        </p:spPr>
        <p:txBody>
          <a:bodyPr/>
          <a:p>
            <a:r>
              <a:rPr lang="en-US"/>
              <a:t>Click to edit Master title style</a:t>
            </a:r>
            <a:endParaRPr lang="en-IN"/>
          </a:p>
        </p:txBody>
      </p:sp>
      <p:sp>
        <p:nvSpPr>
          <p:cNvPr id="1048688"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689" name="Content Placeholder 3"/>
          <p:cNvSpPr>
            <a:spLocks noGrp="1"/>
          </p:cNvSpPr>
          <p:nvPr>
            <p:ph sz="half" idx="2"/>
          </p:nvPr>
        </p:nvSpPr>
        <p:spPr>
          <a:xfrm>
            <a:off x="839788" y="2505075"/>
            <a:ext cx="5157787"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90"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691" name="Content Placeholder 5"/>
          <p:cNvSpPr>
            <a:spLocks noGrp="1"/>
          </p:cNvSpPr>
          <p:nvPr>
            <p:ph sz="quarter" idx="4"/>
          </p:nvPr>
        </p:nvSpPr>
        <p:spPr>
          <a:xfrm>
            <a:off x="6172200" y="2505075"/>
            <a:ext cx="5183188"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92" name="Date Placeholder 6"/>
          <p:cNvSpPr>
            <a:spLocks noGrp="1"/>
          </p:cNvSpPr>
          <p:nvPr>
            <p:ph type="dt" sz="half" idx="10"/>
          </p:nvPr>
        </p:nvSpPr>
        <p:spPr/>
        <p:txBody>
          <a:bodyPr/>
          <a:p>
            <a:fld id="{52B34237-4DA9-498D-81CC-7DEBFDE0146A}" type="datetime1">
              <a:rPr lang="en-IN" smtClean="0"/>
              <a:t>09-06-2023</a:t>
            </a:fld>
            <a:endParaRPr lang="en-IN"/>
          </a:p>
        </p:txBody>
      </p:sp>
      <p:sp>
        <p:nvSpPr>
          <p:cNvPr id="1048693" name="Footer Placeholder 7"/>
          <p:cNvSpPr>
            <a:spLocks noGrp="1"/>
          </p:cNvSpPr>
          <p:nvPr>
            <p:ph type="ftr" sz="quarter" idx="11"/>
          </p:nvPr>
        </p:nvSpPr>
        <p:spPr/>
        <p:txBody>
          <a:bodyPr/>
          <a:p>
            <a:r>
              <a:rPr lang="en-US"/>
              <a:t>You are not allowed to add slides to this presentation</a:t>
            </a:r>
            <a:endParaRPr lang="en-IN"/>
          </a:p>
        </p:txBody>
      </p:sp>
      <p:sp>
        <p:nvSpPr>
          <p:cNvPr id="1048694" name="Slide Number Placeholder 8"/>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48" name=""/>
        <p:cNvGrpSpPr/>
        <p:nvPr/>
      </p:nvGrpSpPr>
      <p:grpSpPr>
        <a:xfrm>
          <a:off x="0" y="0"/>
          <a:ext cx="0" cy="0"/>
          <a:chOff x="0" y="0"/>
          <a:chExt cx="0" cy="0"/>
        </a:xfrm>
      </p:grpSpPr>
      <p:sp>
        <p:nvSpPr>
          <p:cNvPr id="1048656" name="Title 1"/>
          <p:cNvSpPr>
            <a:spLocks noGrp="1"/>
          </p:cNvSpPr>
          <p:nvPr>
            <p:ph type="title"/>
          </p:nvPr>
        </p:nvSpPr>
        <p:spPr/>
        <p:txBody>
          <a:bodyPr/>
          <a:p>
            <a:r>
              <a:rPr lang="en-US"/>
              <a:t>Click to edit Master title style</a:t>
            </a:r>
            <a:endParaRPr lang="en-IN"/>
          </a:p>
        </p:txBody>
      </p:sp>
      <p:sp>
        <p:nvSpPr>
          <p:cNvPr id="1048657" name="Date Placeholder 2"/>
          <p:cNvSpPr>
            <a:spLocks noGrp="1"/>
          </p:cNvSpPr>
          <p:nvPr>
            <p:ph type="dt" sz="half" idx="10"/>
          </p:nvPr>
        </p:nvSpPr>
        <p:spPr/>
        <p:txBody>
          <a:bodyPr/>
          <a:p>
            <a:fld id="{03D29E31-0E2B-4B8B-A4CD-804F6A5D47A9}" type="datetime1">
              <a:rPr lang="en-IN" smtClean="0"/>
              <a:t>09-06-2023</a:t>
            </a:fld>
            <a:endParaRPr lang="en-IN"/>
          </a:p>
        </p:txBody>
      </p:sp>
      <p:sp>
        <p:nvSpPr>
          <p:cNvPr id="1048658" name="Footer Placeholder 3"/>
          <p:cNvSpPr>
            <a:spLocks noGrp="1"/>
          </p:cNvSpPr>
          <p:nvPr>
            <p:ph type="ftr" sz="quarter" idx="11"/>
          </p:nvPr>
        </p:nvSpPr>
        <p:spPr/>
        <p:txBody>
          <a:bodyPr/>
          <a:p>
            <a:r>
              <a:rPr lang="en-US"/>
              <a:t>You are not allowed to add slides to this presentation</a:t>
            </a:r>
            <a:endParaRPr lang="en-IN"/>
          </a:p>
        </p:txBody>
      </p:sp>
      <p:sp>
        <p:nvSpPr>
          <p:cNvPr id="1048659" name="Slide Number Placeholder 4"/>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55" name=""/>
        <p:cNvGrpSpPr/>
        <p:nvPr/>
      </p:nvGrpSpPr>
      <p:grpSpPr>
        <a:xfrm>
          <a:off x="0" y="0"/>
          <a:ext cx="0" cy="0"/>
          <a:chOff x="0" y="0"/>
          <a:chExt cx="0" cy="0"/>
        </a:xfrm>
      </p:grpSpPr>
      <p:sp>
        <p:nvSpPr>
          <p:cNvPr id="1048695" name="Date Placeholder 1"/>
          <p:cNvSpPr>
            <a:spLocks noGrp="1"/>
          </p:cNvSpPr>
          <p:nvPr>
            <p:ph type="dt" sz="half" idx="10"/>
          </p:nvPr>
        </p:nvSpPr>
        <p:spPr/>
        <p:txBody>
          <a:bodyPr/>
          <a:p>
            <a:fld id="{731C5607-A4BB-4D67-95B9-C9085ECC35A9}" type="datetime1">
              <a:rPr lang="en-IN" smtClean="0"/>
              <a:t>09-06-2023</a:t>
            </a:fld>
            <a:endParaRPr lang="en-IN"/>
          </a:p>
        </p:txBody>
      </p:sp>
      <p:sp>
        <p:nvSpPr>
          <p:cNvPr id="1048696" name="Footer Placeholder 2"/>
          <p:cNvSpPr>
            <a:spLocks noGrp="1"/>
          </p:cNvSpPr>
          <p:nvPr>
            <p:ph type="ftr" sz="quarter" idx="11"/>
          </p:nvPr>
        </p:nvSpPr>
        <p:spPr/>
        <p:txBody>
          <a:bodyPr/>
          <a:p>
            <a:r>
              <a:rPr lang="en-US"/>
              <a:t>You are not allowed to add slides to this presentation</a:t>
            </a:r>
            <a:endParaRPr lang="en-IN"/>
          </a:p>
        </p:txBody>
      </p:sp>
      <p:sp>
        <p:nvSpPr>
          <p:cNvPr id="1048697" name="Slide Number Placeholder 3"/>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56" name=""/>
        <p:cNvGrpSpPr/>
        <p:nvPr/>
      </p:nvGrpSpPr>
      <p:grpSpPr>
        <a:xfrm>
          <a:off x="0" y="0"/>
          <a:ext cx="0" cy="0"/>
          <a:chOff x="0" y="0"/>
          <a:chExt cx="0" cy="0"/>
        </a:xfrm>
      </p:grpSpPr>
      <p:sp>
        <p:nvSpPr>
          <p:cNvPr id="1048698"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1048699"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700"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701" name="Date Placeholder 4"/>
          <p:cNvSpPr>
            <a:spLocks noGrp="1"/>
          </p:cNvSpPr>
          <p:nvPr>
            <p:ph type="dt" sz="half" idx="10"/>
          </p:nvPr>
        </p:nvSpPr>
        <p:spPr/>
        <p:txBody>
          <a:bodyPr/>
          <a:p>
            <a:fld id="{C1C99E65-501E-4E79-B301-EC94E1C8867E}" type="datetime1">
              <a:rPr lang="en-IN" smtClean="0"/>
              <a:t>09-06-2023</a:t>
            </a:fld>
            <a:endParaRPr lang="en-IN"/>
          </a:p>
        </p:txBody>
      </p:sp>
      <p:sp>
        <p:nvSpPr>
          <p:cNvPr id="1048702" name="Footer Placeholder 5"/>
          <p:cNvSpPr>
            <a:spLocks noGrp="1"/>
          </p:cNvSpPr>
          <p:nvPr>
            <p:ph type="ftr" sz="quarter" idx="11"/>
          </p:nvPr>
        </p:nvSpPr>
        <p:spPr/>
        <p:txBody>
          <a:bodyPr/>
          <a:p>
            <a:r>
              <a:rPr lang="en-US"/>
              <a:t>You are not allowed to add slides to this presentation</a:t>
            </a:r>
            <a:endParaRPr lang="en-IN"/>
          </a:p>
        </p:txBody>
      </p:sp>
      <p:sp>
        <p:nvSpPr>
          <p:cNvPr id="1048703" name="Slide Number Placeholder 6"/>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50" name=""/>
        <p:cNvGrpSpPr/>
        <p:nvPr/>
      </p:nvGrpSpPr>
      <p:grpSpPr>
        <a:xfrm>
          <a:off x="0" y="0"/>
          <a:ext cx="0" cy="0"/>
          <a:chOff x="0" y="0"/>
          <a:chExt cx="0" cy="0"/>
        </a:xfrm>
      </p:grpSpPr>
      <p:sp>
        <p:nvSpPr>
          <p:cNvPr id="1048665"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1048666"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IN"/>
          </a:p>
        </p:txBody>
      </p:sp>
      <p:sp>
        <p:nvSpPr>
          <p:cNvPr id="1048667"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668" name="Date Placeholder 4"/>
          <p:cNvSpPr>
            <a:spLocks noGrp="1"/>
          </p:cNvSpPr>
          <p:nvPr>
            <p:ph type="dt" sz="half" idx="10"/>
          </p:nvPr>
        </p:nvSpPr>
        <p:spPr/>
        <p:txBody>
          <a:bodyPr/>
          <a:p>
            <a:fld id="{2751C047-BE12-4A43-A323-58AFB768CD35}" type="datetime1">
              <a:rPr lang="en-IN" smtClean="0"/>
              <a:t>09-06-2023</a:t>
            </a:fld>
            <a:endParaRPr lang="en-IN"/>
          </a:p>
        </p:txBody>
      </p:sp>
      <p:sp>
        <p:nvSpPr>
          <p:cNvPr id="1048669" name="Footer Placeholder 5"/>
          <p:cNvSpPr>
            <a:spLocks noGrp="1"/>
          </p:cNvSpPr>
          <p:nvPr>
            <p:ph type="ftr" sz="quarter" idx="11"/>
          </p:nvPr>
        </p:nvSpPr>
        <p:spPr/>
        <p:txBody>
          <a:bodyPr/>
          <a:p>
            <a:r>
              <a:rPr lang="en-US"/>
              <a:t>You are not allowed to add slides to this presentation</a:t>
            </a:r>
            <a:endParaRPr lang="en-IN"/>
          </a:p>
        </p:txBody>
      </p:sp>
      <p:sp>
        <p:nvSpPr>
          <p:cNvPr id="1048670" name="Slide Number Placeholder 6"/>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51" name=""/>
        <p:cNvGrpSpPr/>
        <p:nvPr/>
      </p:nvGrpSpPr>
      <p:grpSpPr>
        <a:xfrm>
          <a:off x="0" y="0"/>
          <a:ext cx="0" cy="0"/>
          <a:chOff x="0" y="0"/>
          <a:chExt cx="0" cy="0"/>
        </a:xfrm>
      </p:grpSpPr>
      <p:sp>
        <p:nvSpPr>
          <p:cNvPr id="1048671" name="Title 1"/>
          <p:cNvSpPr>
            <a:spLocks noGrp="1"/>
          </p:cNvSpPr>
          <p:nvPr>
            <p:ph type="title"/>
          </p:nvPr>
        </p:nvSpPr>
        <p:spPr/>
        <p:txBody>
          <a:bodyPr/>
          <a:p>
            <a:r>
              <a:rPr lang="en-US"/>
              <a:t>Click to edit Master title style</a:t>
            </a:r>
            <a:endParaRPr lang="en-IN"/>
          </a:p>
        </p:txBody>
      </p:sp>
      <p:sp>
        <p:nvSpPr>
          <p:cNvPr id="1048672"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73" name="Date Placeholder 3"/>
          <p:cNvSpPr>
            <a:spLocks noGrp="1"/>
          </p:cNvSpPr>
          <p:nvPr>
            <p:ph type="dt" sz="half" idx="10"/>
          </p:nvPr>
        </p:nvSpPr>
        <p:spPr/>
        <p:txBody>
          <a:bodyPr/>
          <a:p>
            <a:fld id="{0E9DCF6C-BC1F-457E-8C73-045A403582E6}" type="datetime1">
              <a:rPr lang="en-IN" smtClean="0"/>
              <a:t>09-06-2023</a:t>
            </a:fld>
            <a:endParaRPr lang="en-IN"/>
          </a:p>
        </p:txBody>
      </p:sp>
      <p:sp>
        <p:nvSpPr>
          <p:cNvPr id="1048674" name="Footer Placeholder 4"/>
          <p:cNvSpPr>
            <a:spLocks noGrp="1"/>
          </p:cNvSpPr>
          <p:nvPr>
            <p:ph type="ftr" sz="quarter" idx="11"/>
          </p:nvPr>
        </p:nvSpPr>
        <p:spPr/>
        <p:txBody>
          <a:bodyPr/>
          <a:p>
            <a:r>
              <a:rPr lang="en-US"/>
              <a:t>You are not allowed to add slides to this presentation</a:t>
            </a:r>
            <a:endParaRPr lang="en-IN"/>
          </a:p>
        </p:txBody>
      </p:sp>
      <p:sp>
        <p:nvSpPr>
          <p:cNvPr id="1048675" name="Slide Number Placeholder 5"/>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49" name=""/>
        <p:cNvGrpSpPr/>
        <p:nvPr/>
      </p:nvGrpSpPr>
      <p:grpSpPr>
        <a:xfrm>
          <a:off x="0" y="0"/>
          <a:ext cx="0" cy="0"/>
          <a:chOff x="0" y="0"/>
          <a:chExt cx="0" cy="0"/>
        </a:xfrm>
      </p:grpSpPr>
      <p:sp>
        <p:nvSpPr>
          <p:cNvPr id="1048660" name="Vertical Title 1"/>
          <p:cNvSpPr>
            <a:spLocks noGrp="1"/>
          </p:cNvSpPr>
          <p:nvPr>
            <p:ph type="title" orient="vert"/>
          </p:nvPr>
        </p:nvSpPr>
        <p:spPr>
          <a:xfrm>
            <a:off x="8724900" y="365125"/>
            <a:ext cx="2628900" cy="5811838"/>
          </a:xfrm>
        </p:spPr>
        <p:txBody>
          <a:bodyPr vert="eaVert"/>
          <a:p>
            <a:r>
              <a:rPr lang="en-US"/>
              <a:t>Click to edit Master title style</a:t>
            </a:r>
            <a:endParaRPr lang="en-IN"/>
          </a:p>
        </p:txBody>
      </p:sp>
      <p:sp>
        <p:nvSpPr>
          <p:cNvPr id="1048661" name="Vertical Text Placeholder 2"/>
          <p:cNvSpPr>
            <a:spLocks noGrp="1"/>
          </p:cNvSpPr>
          <p:nvPr>
            <p:ph type="body" orient="vert" idx="1"/>
          </p:nvPr>
        </p:nvSpPr>
        <p:spPr>
          <a:xfrm>
            <a:off x="838200" y="365125"/>
            <a:ext cx="7734300" cy="5811838"/>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662" name="Date Placeholder 3"/>
          <p:cNvSpPr>
            <a:spLocks noGrp="1"/>
          </p:cNvSpPr>
          <p:nvPr>
            <p:ph type="dt" sz="half" idx="10"/>
          </p:nvPr>
        </p:nvSpPr>
        <p:spPr/>
        <p:txBody>
          <a:bodyPr/>
          <a:p>
            <a:fld id="{FE1E070E-952C-41C9-9ABB-C56A7BE64D88}" type="datetime1">
              <a:rPr lang="en-IN" smtClean="0"/>
              <a:t>09-06-2023</a:t>
            </a:fld>
            <a:endParaRPr lang="en-IN"/>
          </a:p>
        </p:txBody>
      </p:sp>
      <p:sp>
        <p:nvSpPr>
          <p:cNvPr id="1048663" name="Footer Placeholder 4"/>
          <p:cNvSpPr>
            <a:spLocks noGrp="1"/>
          </p:cNvSpPr>
          <p:nvPr>
            <p:ph type="ftr" sz="quarter" idx="11"/>
          </p:nvPr>
        </p:nvSpPr>
        <p:spPr/>
        <p:txBody>
          <a:bodyPr/>
          <a:p>
            <a:r>
              <a:rPr lang="en-US"/>
              <a:t>You are not allowed to add slides to this presentation</a:t>
            </a:r>
            <a:endParaRPr lang="en-IN"/>
          </a:p>
        </p:txBody>
      </p:sp>
      <p:sp>
        <p:nvSpPr>
          <p:cNvPr id="1048664" name="Slide Number Placeholder 5"/>
          <p:cNvSpPr>
            <a:spLocks noGrp="1"/>
          </p:cNvSpPr>
          <p:nvPr>
            <p:ph type="sldNum" sz="quarter" idx="12"/>
          </p:nvPr>
        </p:nvSpPr>
        <p:spPr/>
        <p:txBody>
          <a:bodyPr/>
          <a:p>
            <a:fld id="{26AD20E6-394B-4DF0-96A5-9647FF39C943}"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2"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endParaRPr lang="en-IN"/>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EA12769F-3E27-4D36-A194-1A84EAEDBFA1}" type="datetime1">
              <a:rPr lang="en-IN" smtClean="0"/>
              <a:t>09-06-2023</a:t>
            </a:fld>
            <a:endParaRPr lang="en-IN"/>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r>
              <a:rPr lang="en-US"/>
              <a:t>You are not allowed to add slides to this presentation</a:t>
            </a:r>
            <a:endParaRPr lang="en-IN"/>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26AD20E6-394B-4DF0-96A5-9647FF39C943}" type="slidenum">
              <a:rPr lang="en-IN" smtClean="0"/>
              <a:t>‹#›</a:t>
            </a:fld>
            <a:endParaRPr lang="en-IN"/>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1" hdr="0" sldNum="1"/>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39" name=""/>
        <p:cNvGrpSpPr/>
        <p:nvPr/>
      </p:nvGrpSpPr>
      <p:grpSpPr>
        <a:xfrm>
          <a:off x="0" y="0"/>
          <a:ext cx="0" cy="0"/>
          <a:chOff x="0" y="0"/>
          <a:chExt cx="0" cy="0"/>
        </a:xfrm>
      </p:grpSpPr>
      <p:sp>
        <p:nvSpPr>
          <p:cNvPr id="1048620" name="Title 1"/>
          <p:cNvSpPr>
            <a:spLocks noGrp="1"/>
          </p:cNvSpPr>
          <p:nvPr>
            <p:ph type="ctrTitle"/>
          </p:nvPr>
        </p:nvSpPr>
        <p:spPr>
          <a:xfrm>
            <a:off x="1523999" y="2042318"/>
            <a:ext cx="9144000" cy="2387600"/>
          </a:xfrm>
        </p:spPr>
        <p:txBody>
          <a:bodyPr>
            <a:normAutofit fontScale="90000"/>
          </a:bodyPr>
          <a:p>
            <a:r>
              <a:rPr lang="en-US"/>
              <a:t>Factors Affecting Hand Grip Strength in Young Adults : A Review Study .</a:t>
            </a:r>
            <a:br>
              <a:rPr lang="en-US"/>
            </a:br>
            <a:endParaRPr altLang="en-US" lang="zh-CN"/>
          </a:p>
        </p:txBody>
      </p:sp>
      <p:sp>
        <p:nvSpPr>
          <p:cNvPr id="1048621" name="Subtitle 2"/>
          <p:cNvSpPr>
            <a:spLocks noGrp="1"/>
          </p:cNvSpPr>
          <p:nvPr>
            <p:ph type="subTitle" idx="1"/>
          </p:nvPr>
        </p:nvSpPr>
        <p:spPr/>
        <p:txBody>
          <a:bodyPr/>
          <a:p/>
          <a:p>
            <a:r>
              <a:rPr lang="en-US"/>
              <a:t>Nishikant Bele</a:t>
            </a:r>
            <a:endParaRPr altLang="en-US" lang="zh-CN"/>
          </a:p>
          <a:p>
            <a:endParaRPr altLang="en-US" lang="zh-CN"/>
          </a:p>
          <a:p>
            <a:r>
              <a:rPr dirty="0" lang="en-IN"/>
              <a:t>IIHMR Delhi</a:t>
            </a:r>
          </a:p>
        </p:txBody>
      </p:sp>
      <p:sp>
        <p:nvSpPr>
          <p:cNvPr id="1048622" name="Slide Number Placeholder 3"/>
          <p:cNvSpPr>
            <a:spLocks noGrp="1"/>
          </p:cNvSpPr>
          <p:nvPr>
            <p:ph type="sldNum" sz="quarter" idx="12"/>
          </p:nvPr>
        </p:nvSpPr>
        <p:spPr/>
        <p:txBody>
          <a:bodyPr/>
          <a:p>
            <a:fld id="{26AD20E6-394B-4DF0-96A5-9647FF39C943}" type="slidenum">
              <a:rPr lang="en-IN" smtClean="0"/>
              <a:t>1</a:t>
            </a:fld>
            <a:endParaRPr lang="en-IN"/>
          </a:p>
        </p:txBody>
      </p:sp>
      <p:sp>
        <p:nvSpPr>
          <p:cNvPr id="1048623" name="Footer Placeholder 4"/>
          <p:cNvSpPr>
            <a:spLocks noGrp="1"/>
          </p:cNvSpPr>
          <p:nvPr>
            <p:ph type="ftr" sz="quarter" idx="11"/>
          </p:nvPr>
        </p:nvSpPr>
        <p:spPr/>
        <p:txBody>
          <a:bodyPr/>
          <a:p>
            <a:r>
              <a:rPr lang="en-US"/>
              <a:t>You are not allowed to add slides to this presentation</a:t>
            </a:r>
            <a:endParaRPr lang="en-IN"/>
          </a:p>
        </p:txBody>
      </p:sp>
      <p:pic>
        <p:nvPicPr>
          <p:cNvPr id="2097159" name="Picture 6"/>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40" name=""/>
        <p:cNvGrpSpPr/>
        <p:nvPr/>
      </p:nvGrpSpPr>
      <p:grpSpPr>
        <a:xfrm>
          <a:off x="0" y="0"/>
          <a:ext cx="0" cy="0"/>
          <a:chOff x="0" y="0"/>
          <a:chExt cx="0" cy="0"/>
        </a:xfrm>
      </p:grpSpPr>
      <p:sp>
        <p:nvSpPr>
          <p:cNvPr id="1048624" name="Title 1"/>
          <p:cNvSpPr>
            <a:spLocks noGrp="1"/>
          </p:cNvSpPr>
          <p:nvPr>
            <p:ph type="title"/>
          </p:nvPr>
        </p:nvSpPr>
        <p:spPr/>
        <p:txBody>
          <a:bodyPr/>
          <a:p>
            <a:pPr algn="ctr"/>
            <a:r>
              <a:rPr b="1" dirty="0" lang="en-IN"/>
              <a:t>Mentor Approval</a:t>
            </a:r>
          </a:p>
        </p:txBody>
      </p:sp>
      <p:sp>
        <p:nvSpPr>
          <p:cNvPr id="1048625" name="Content Placeholder 2"/>
          <p:cNvSpPr>
            <a:spLocks noGrp="1"/>
          </p:cNvSpPr>
          <p:nvPr>
            <p:ph idx="1"/>
          </p:nvPr>
        </p:nvSpPr>
        <p:spPr/>
        <p:txBody>
          <a:bodyPr/>
          <a:p>
            <a:endParaRPr dirty="0" lang="en-IN"/>
          </a:p>
        </p:txBody>
      </p:sp>
      <p:sp>
        <p:nvSpPr>
          <p:cNvPr id="1048626" name="Slide Number Placeholder 3"/>
          <p:cNvSpPr>
            <a:spLocks noGrp="1"/>
          </p:cNvSpPr>
          <p:nvPr>
            <p:ph type="sldNum" sz="quarter" idx="12"/>
          </p:nvPr>
        </p:nvSpPr>
        <p:spPr/>
        <p:txBody>
          <a:bodyPr/>
          <a:p>
            <a:fld id="{26AD20E6-394B-4DF0-96A5-9647FF39C943}" type="slidenum">
              <a:rPr lang="en-IN" smtClean="0"/>
              <a:t>2</a:t>
            </a:fld>
            <a:endParaRPr lang="en-IN"/>
          </a:p>
        </p:txBody>
      </p:sp>
      <p:sp>
        <p:nvSpPr>
          <p:cNvPr id="1048627" name="Footer Placeholder 4"/>
          <p:cNvSpPr>
            <a:spLocks noGrp="1"/>
          </p:cNvSpPr>
          <p:nvPr>
            <p:ph type="ftr" sz="quarter" idx="11"/>
          </p:nvPr>
        </p:nvSpPr>
        <p:spPr/>
        <p:txBody>
          <a:bodyPr/>
          <a:p>
            <a:r>
              <a:rPr lang="en-US"/>
              <a:t>You are not allowed to add slides to this presentation</a:t>
            </a:r>
            <a:endParaRPr lang="en-IN"/>
          </a:p>
        </p:txBody>
      </p:sp>
      <p:pic>
        <p:nvPicPr>
          <p:cNvPr id="2097160"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41" name=""/>
        <p:cNvGrpSpPr/>
        <p:nvPr/>
      </p:nvGrpSpPr>
      <p:grpSpPr>
        <a:xfrm>
          <a:off x="0" y="0"/>
          <a:ext cx="0" cy="0"/>
          <a:chOff x="0" y="0"/>
          <a:chExt cx="0" cy="0"/>
        </a:xfrm>
      </p:grpSpPr>
      <p:sp>
        <p:nvSpPr>
          <p:cNvPr id="1048628" name="Title 1"/>
          <p:cNvSpPr>
            <a:spLocks noGrp="1"/>
          </p:cNvSpPr>
          <p:nvPr>
            <p:ph type="title"/>
          </p:nvPr>
        </p:nvSpPr>
        <p:spPr/>
        <p:txBody>
          <a:bodyPr/>
          <a:p>
            <a:pPr algn="ctr"/>
            <a:r>
              <a:rPr b="1" dirty="0" lang="en-IN"/>
              <a:t>Introduction (1/2)</a:t>
            </a:r>
          </a:p>
        </p:txBody>
      </p:sp>
      <p:sp>
        <p:nvSpPr>
          <p:cNvPr id="1048629" name="Content Placeholder 2"/>
          <p:cNvSpPr>
            <a:spLocks noGrp="1"/>
          </p:cNvSpPr>
          <p:nvPr>
            <p:ph idx="1"/>
          </p:nvPr>
        </p:nvSpPr>
        <p:spPr/>
        <p:txBody>
          <a:bodyPr>
            <a:normAutofit fontScale="96429"/>
          </a:bodyPr>
          <a:p>
            <a:r>
              <a:rPr lang="en-US"/>
              <a:t>Handgrip strength plays a crucial role in daily activities and sports such as cricket, badminton, and golf, where proper grip is essential for performance and injury prevention. It is a significant indicator of muscle strength and overall physical health. Weak grip strength has been linked to conditions like golfer’s elbow and may indicate declining muscle quality, particularly in the aging population. Evaluating grip strength is, therefore, important in understanding muscle function, physical capability, and quality of life. According to the American Society of Hand Therapists (ASHT), standardized testing of grip strength involves a specific seated posture to ensure consistency and accuracy.</a:t>
            </a:r>
            <a:endParaRPr lang="en-IN"/>
          </a:p>
          <a:p>
            <a:endParaRPr lang="en-IN"/>
          </a:p>
          <a:p>
            <a:endParaRPr altLang="en-US" lang="zh-CN"/>
          </a:p>
        </p:txBody>
      </p:sp>
      <p:sp>
        <p:nvSpPr>
          <p:cNvPr id="1048630" name="Slide Number Placeholder 3"/>
          <p:cNvSpPr>
            <a:spLocks noGrp="1"/>
          </p:cNvSpPr>
          <p:nvPr>
            <p:ph type="sldNum" sz="quarter" idx="12"/>
          </p:nvPr>
        </p:nvSpPr>
        <p:spPr/>
        <p:txBody>
          <a:bodyPr/>
          <a:p>
            <a:fld id="{26AD20E6-394B-4DF0-96A5-9647FF39C943}" type="slidenum">
              <a:rPr lang="en-IN" smtClean="0"/>
              <a:t>3</a:t>
            </a:fld>
            <a:endParaRPr lang="en-IN"/>
          </a:p>
        </p:txBody>
      </p:sp>
      <p:sp>
        <p:nvSpPr>
          <p:cNvPr id="1048631" name="Footer Placeholder 4"/>
          <p:cNvSpPr>
            <a:spLocks noGrp="1"/>
          </p:cNvSpPr>
          <p:nvPr>
            <p:ph type="ftr" sz="quarter" idx="11"/>
          </p:nvPr>
        </p:nvSpPr>
        <p:spPr/>
        <p:txBody>
          <a:bodyPr/>
          <a:p>
            <a:r>
              <a:rPr lang="en-US"/>
              <a:t>You are not allowed to add slides to this presentation</a:t>
            </a:r>
            <a:endParaRPr lang="en-IN"/>
          </a:p>
        </p:txBody>
      </p:sp>
      <p:pic>
        <p:nvPicPr>
          <p:cNvPr id="2097162"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37" name=""/>
        <p:cNvGrpSpPr/>
        <p:nvPr/>
      </p:nvGrpSpPr>
      <p:grpSpPr>
        <a:xfrm>
          <a:off x="0" y="0"/>
          <a:ext cx="0" cy="0"/>
          <a:chOff x="0" y="0"/>
          <a:chExt cx="0" cy="0"/>
        </a:xfrm>
      </p:grpSpPr>
      <p:sp>
        <p:nvSpPr>
          <p:cNvPr id="1048610" name="Title 1"/>
          <p:cNvSpPr>
            <a:spLocks noGrp="1"/>
          </p:cNvSpPr>
          <p:nvPr>
            <p:ph type="title"/>
          </p:nvPr>
        </p:nvSpPr>
        <p:spPr/>
        <p:txBody>
          <a:bodyPr/>
          <a:p>
            <a:pPr algn="ctr"/>
            <a:r>
              <a:rPr b="1" dirty="0" lang="en-IN"/>
              <a:t>Objectives of Your Study</a:t>
            </a:r>
          </a:p>
        </p:txBody>
      </p:sp>
      <p:sp>
        <p:nvSpPr>
          <p:cNvPr id="1048611" name="Content Placeholder 2"/>
          <p:cNvSpPr>
            <a:spLocks noGrp="1"/>
          </p:cNvSpPr>
          <p:nvPr>
            <p:ph idx="1"/>
          </p:nvPr>
        </p:nvSpPr>
        <p:spPr>
          <a:xfrm>
            <a:off x="548826" y="1690688"/>
            <a:ext cx="11817350" cy="5267327"/>
          </a:xfrm>
        </p:spPr>
        <p:txBody>
          <a:bodyPr/>
          <a:p>
            <a:pPr indent="0" marL="0">
              <a:buNone/>
            </a:pPr>
            <a:endParaRPr lang="en-IN"/>
          </a:p>
          <a:p>
            <a:pPr indent="0" marL="0">
              <a:buNone/>
            </a:pPr>
            <a:r>
              <a:rPr lang="en-US"/>
              <a:t>Primary Objective:</a:t>
            </a:r>
            <a:endParaRPr lang="en-IN"/>
          </a:p>
          <a:p>
            <a:pPr indent="0" marL="0">
              <a:buNone/>
            </a:pPr>
            <a:r>
              <a:rPr lang="en-US"/>
              <a:t>.</a:t>
            </a:r>
            <a:r>
              <a:rPr lang="en-US"/>
              <a:t>To identify and understand the key physiological, environmental, and lifestyle-related factors that influence hand grip strength in individuals across various age groups.</a:t>
            </a:r>
            <a:endParaRPr lang="en-IN"/>
          </a:p>
          <a:p>
            <a:pPr indent="0" marL="0">
              <a:buNone/>
            </a:pPr>
            <a:endParaRPr lang="en-IN"/>
          </a:p>
          <a:p>
            <a:pPr indent="0" marL="0">
              <a:buNone/>
            </a:pPr>
            <a:r>
              <a:rPr lang="en-US"/>
              <a:t>Secondary Objective:</a:t>
            </a:r>
            <a:endParaRPr lang="en-IN"/>
          </a:p>
          <a:p>
            <a:pPr indent="0" marL="0">
              <a:buNone/>
            </a:pPr>
            <a:r>
              <a:rPr lang="en-US"/>
              <a:t>To evaluate the clinical relevance of hand grip strength as a tool for assessing overall muscle function, and to explore its implications in physical therapy assessment and rehabilitation planning.</a:t>
            </a:r>
            <a:endParaRPr lang="en-IN"/>
          </a:p>
        </p:txBody>
      </p:sp>
      <p:sp>
        <p:nvSpPr>
          <p:cNvPr id="1048612" name="Slide Number Placeholder 3"/>
          <p:cNvSpPr>
            <a:spLocks noGrp="1"/>
          </p:cNvSpPr>
          <p:nvPr>
            <p:ph type="sldNum" sz="quarter" idx="12"/>
          </p:nvPr>
        </p:nvSpPr>
        <p:spPr/>
        <p:txBody>
          <a:bodyPr/>
          <a:p>
            <a:fld id="{26AD20E6-394B-4DF0-96A5-9647FF39C943}" type="slidenum">
              <a:rPr lang="en-IN" smtClean="0"/>
              <a:t>4</a:t>
            </a:fld>
            <a:endParaRPr lang="en-IN"/>
          </a:p>
        </p:txBody>
      </p:sp>
      <p:sp>
        <p:nvSpPr>
          <p:cNvPr id="1048613" name="Footer Placeholder 4"/>
          <p:cNvSpPr>
            <a:spLocks noGrp="1"/>
          </p:cNvSpPr>
          <p:nvPr>
            <p:ph type="ftr" sz="quarter" idx="11"/>
          </p:nvPr>
        </p:nvSpPr>
        <p:spPr/>
        <p:txBody>
          <a:bodyPr/>
          <a:p>
            <a:r>
              <a:rPr lang="en-US"/>
              <a:t>You are not allowed to add slides to this presentation</a:t>
            </a:r>
            <a:endParaRPr lang="en-IN"/>
          </a:p>
        </p:txBody>
      </p:sp>
      <p:pic>
        <p:nvPicPr>
          <p:cNvPr id="2097158"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
        <p:nvSpPr>
          <p:cNvPr id="1048614" name=""/>
          <p:cNvSpPr txBox="1"/>
          <p:nvPr/>
        </p:nvSpPr>
        <p:spPr>
          <a:xfrm flipH="1">
            <a:off x="11075160" y="5238398"/>
            <a:ext cx="308086" cy="379476"/>
          </a:xfrm>
          <a:prstGeom prst="rect"/>
        </p:spPr>
        <p:txBody>
          <a:bodyPr rtlCol="0" wrap="square">
            <a:spAutoFit/>
          </a:bodyPr>
          <a:p>
            <a:pPr algn="just">
              <a:lnSpc>
                <a:spcPct val="108000"/>
              </a:lnSpc>
              <a:spcAft>
                <a:spcPts val="800"/>
              </a:spcAft>
            </a:pPr>
            <a:r>
              <a:rPr lang="en-US"/>
              <a:t>.</a:t>
            </a:r>
            <a:endParaRPr altLang="en-US" lang="zh-CN"/>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35" name=""/>
        <p:cNvGrpSpPr/>
        <p:nvPr/>
      </p:nvGrpSpPr>
      <p:grpSpPr>
        <a:xfrm>
          <a:off x="0" y="0"/>
          <a:ext cx="0" cy="0"/>
          <a:chOff x="0" y="0"/>
          <a:chExt cx="0" cy="0"/>
        </a:xfrm>
      </p:grpSpPr>
      <p:sp>
        <p:nvSpPr>
          <p:cNvPr id="1048602" name="Title 1"/>
          <p:cNvSpPr>
            <a:spLocks noGrp="1"/>
          </p:cNvSpPr>
          <p:nvPr>
            <p:ph type="title"/>
          </p:nvPr>
        </p:nvSpPr>
        <p:spPr/>
        <p:txBody>
          <a:bodyPr/>
          <a:p>
            <a:pPr algn="ctr"/>
            <a:r>
              <a:rPr b="1" dirty="0" lang="en-IN"/>
              <a:t>Methodology (1/2)</a:t>
            </a:r>
          </a:p>
        </p:txBody>
      </p:sp>
      <p:sp>
        <p:nvSpPr>
          <p:cNvPr id="1048603" name="Content Placeholder 2"/>
          <p:cNvSpPr>
            <a:spLocks noGrp="1"/>
          </p:cNvSpPr>
          <p:nvPr>
            <p:ph idx="1"/>
          </p:nvPr>
        </p:nvSpPr>
        <p:spPr/>
        <p:txBody>
          <a:bodyPr/>
          <a:p>
            <a:r>
              <a:rPr lang="en-US"/>
              <a:t>Since this study is based on secondary research, the participants will consist of previously published studies, scientific articles, and clinical research related to hand grip strength. The study will analyze literature exploring various factors affecting grip strength, including age, gender, posture, environmental influences, and health conditions. Additionally, research evaluating grip strength as an indicator of overall health, nutrition, and rehabilitation outcomes will be reviewed to provide comprehensive insights</a:t>
            </a:r>
            <a:endParaRPr lang="en-IN"/>
          </a:p>
          <a:p>
            <a:endParaRPr lang="en-IN"/>
          </a:p>
        </p:txBody>
      </p:sp>
      <p:sp>
        <p:nvSpPr>
          <p:cNvPr id="1048604" name="Slide Number Placeholder 3"/>
          <p:cNvSpPr>
            <a:spLocks noGrp="1"/>
          </p:cNvSpPr>
          <p:nvPr>
            <p:ph type="sldNum" sz="quarter" idx="12"/>
          </p:nvPr>
        </p:nvSpPr>
        <p:spPr/>
        <p:txBody>
          <a:bodyPr/>
          <a:p>
            <a:fld id="{26AD20E6-394B-4DF0-96A5-9647FF39C943}" type="slidenum">
              <a:rPr lang="en-IN" smtClean="0"/>
              <a:t>5</a:t>
            </a:fld>
            <a:endParaRPr lang="en-IN"/>
          </a:p>
        </p:txBody>
      </p:sp>
      <p:sp>
        <p:nvSpPr>
          <p:cNvPr id="1048605" name="Footer Placeholder 4"/>
          <p:cNvSpPr>
            <a:spLocks noGrp="1"/>
          </p:cNvSpPr>
          <p:nvPr>
            <p:ph type="ftr" sz="quarter" idx="11"/>
          </p:nvPr>
        </p:nvSpPr>
        <p:spPr/>
        <p:txBody>
          <a:bodyPr/>
          <a:p>
            <a:r>
              <a:rPr lang="en-US"/>
              <a:t>You are not allowed to add slides to this presentation</a:t>
            </a:r>
            <a:endParaRPr lang="en-IN"/>
          </a:p>
        </p:txBody>
      </p:sp>
      <p:pic>
        <p:nvPicPr>
          <p:cNvPr id="2097156"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33" name=""/>
        <p:cNvGrpSpPr/>
        <p:nvPr/>
      </p:nvGrpSpPr>
      <p:grpSpPr>
        <a:xfrm>
          <a:off x="0" y="0"/>
          <a:ext cx="0" cy="0"/>
          <a:chOff x="0" y="0"/>
          <a:chExt cx="0" cy="0"/>
        </a:xfrm>
      </p:grpSpPr>
      <p:sp>
        <p:nvSpPr>
          <p:cNvPr id="1048594" name="Title 1"/>
          <p:cNvSpPr>
            <a:spLocks noGrp="1"/>
          </p:cNvSpPr>
          <p:nvPr>
            <p:ph type="title"/>
          </p:nvPr>
        </p:nvSpPr>
        <p:spPr/>
        <p:txBody>
          <a:bodyPr/>
          <a:p>
            <a:pPr algn="ctr"/>
            <a:r>
              <a:rPr b="1" dirty="0" lang="en-IN"/>
              <a:t>Methodology (2/2)</a:t>
            </a:r>
            <a:endParaRPr dirty="0" lang="en-IN"/>
          </a:p>
        </p:txBody>
      </p:sp>
      <p:sp>
        <p:nvSpPr>
          <p:cNvPr id="1048595" name="Content Placeholder 2"/>
          <p:cNvSpPr>
            <a:spLocks noGrp="1"/>
          </p:cNvSpPr>
          <p:nvPr>
            <p:ph idx="1"/>
          </p:nvPr>
        </p:nvSpPr>
        <p:spPr>
          <a:xfrm>
            <a:off x="838200" y="1825625"/>
            <a:ext cx="11026486" cy="4424035"/>
          </a:xfrm>
        </p:spPr>
        <p:txBody>
          <a:bodyPr>
            <a:normAutofit fontScale="78571" lnSpcReduction="20000"/>
          </a:bodyPr>
          <a:p>
            <a:r>
              <a:rPr lang="en-US"/>
              <a:t>Eligibility Criteria: </a:t>
            </a:r>
            <a:endParaRPr lang="en-IN"/>
          </a:p>
          <a:p>
            <a:r>
              <a:rPr lang="en-US"/>
              <a:t>Inclusion criteria: </a:t>
            </a:r>
            <a:endParaRPr lang="en-IN"/>
          </a:p>
          <a:p>
            <a:r>
              <a:rPr lang="en-US"/>
              <a:t>Studies that evaluate factors influencing hand grip strength.</a:t>
            </a:r>
            <a:endParaRPr lang="en-IN"/>
          </a:p>
          <a:p>
            <a:r>
              <a:rPr lang="en-US"/>
              <a:t>Research articles that include both healthy individuals and individuals with conditions affecting grip strength.</a:t>
            </a:r>
            <a:endParaRPr lang="en-IN"/>
          </a:p>
          <a:p>
            <a:r>
              <a:rPr lang="en-US"/>
              <a:t>Studies involving participants of different age groups, genders, and physical conditions.</a:t>
            </a:r>
            <a:endParaRPr lang="en-IN"/>
          </a:p>
          <a:p>
            <a:r>
              <a:rPr lang="en-US"/>
              <a:t>Peer-reviewed literature published in reputable journals</a:t>
            </a:r>
            <a:endParaRPr lang="en-IN"/>
          </a:p>
          <a:p>
            <a:r>
              <a:rPr lang="en-US"/>
              <a:t>Exclusion Criteria: </a:t>
            </a:r>
            <a:endParaRPr lang="en-IN"/>
          </a:p>
          <a:p>
            <a:r>
              <a:rPr lang="en-US"/>
              <a:t>Articles lacking full-text availability or incomplete datasets.</a:t>
            </a:r>
            <a:endParaRPr lang="en-IN"/>
          </a:p>
          <a:p>
            <a:r>
              <a:rPr lang="en-US"/>
              <a:t>Non-peer-reviewed sources, opinion pieces, or unpublished studies.</a:t>
            </a:r>
            <a:endParaRPr lang="en-IN"/>
          </a:p>
          <a:p>
            <a:r>
              <a:rPr lang="en-US"/>
              <a:t>Research focusing solely on rehabilitation protocols without grip strength evaluation.</a:t>
            </a:r>
            <a:endParaRPr lang="en-IN"/>
          </a:p>
          <a:p>
            <a:r>
              <a:rPr lang="en-US"/>
              <a:t>Studies conducted on animals or non-human subjects.</a:t>
            </a:r>
            <a:endParaRPr lang="en-IN"/>
          </a:p>
        </p:txBody>
      </p:sp>
      <p:sp>
        <p:nvSpPr>
          <p:cNvPr id="1048596" name="Slide Number Placeholder 3"/>
          <p:cNvSpPr>
            <a:spLocks noGrp="1"/>
          </p:cNvSpPr>
          <p:nvPr>
            <p:ph type="sldNum" sz="quarter" idx="12"/>
          </p:nvPr>
        </p:nvSpPr>
        <p:spPr/>
        <p:txBody>
          <a:bodyPr/>
          <a:p>
            <a:fld id="{26AD20E6-394B-4DF0-96A5-9647FF39C943}" type="slidenum">
              <a:rPr lang="en-IN" smtClean="0"/>
              <a:t>6</a:t>
            </a:fld>
            <a:endParaRPr lang="en-IN"/>
          </a:p>
        </p:txBody>
      </p:sp>
      <p:sp>
        <p:nvSpPr>
          <p:cNvPr id="1048597" name="Footer Placeholder 4"/>
          <p:cNvSpPr>
            <a:spLocks noGrp="1"/>
          </p:cNvSpPr>
          <p:nvPr>
            <p:ph type="ftr" sz="quarter" idx="11"/>
          </p:nvPr>
        </p:nvSpPr>
        <p:spPr/>
        <p:txBody>
          <a:bodyPr/>
          <a:p>
            <a:r>
              <a:rPr lang="en-US"/>
              <a:t>You are not allowed to add slides to this presentation</a:t>
            </a:r>
            <a:endParaRPr lang="en-IN"/>
          </a:p>
        </p:txBody>
      </p:sp>
      <p:pic>
        <p:nvPicPr>
          <p:cNvPr id="2097154"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sp>
        <p:nvSpPr>
          <p:cNvPr id="1048710" name=""/>
          <p:cNvSpPr>
            <a:spLocks noGrp="1"/>
          </p:cNvSpPr>
          <p:nvPr>
            <p:ph type="ftr" sz="quarter" idx="11"/>
          </p:nvPr>
        </p:nvSpPr>
        <p:spPr/>
        <p:txBody>
          <a:bodyPr/>
          <a:p>
            <a:r>
              <a:rPr lang="en-US"/>
              <a:t>You are not allowed to add slides to this presentation</a:t>
            </a:r>
            <a:endParaRPr lang="en-IN"/>
          </a:p>
        </p:txBody>
      </p:sp>
      <p:sp>
        <p:nvSpPr>
          <p:cNvPr id="1048711" name=""/>
          <p:cNvSpPr>
            <a:spLocks noGrp="1"/>
          </p:cNvSpPr>
          <p:nvPr>
            <p:ph type="sldNum" sz="quarter" idx="12"/>
          </p:nvPr>
        </p:nvSpPr>
        <p:spPr/>
        <p:txBody>
          <a:bodyPr/>
          <a:p>
            <a:fld id="{26AD20E6-394B-4DF0-96A5-9647FF39C943}" type="slidenum">
              <a:rPr lang="en-IN" smtClean="0"/>
              <a:t>7</a:t>
            </a:fld>
            <a:endParaRPr lang="en-IN"/>
          </a:p>
        </p:txBody>
      </p:sp>
      <p:pic>
        <p:nvPicPr>
          <p:cNvPr id="2097166" name=""/>
          <p:cNvPicPr>
            <a:picLocks/>
          </p:cNvPicPr>
          <p:nvPr/>
        </p:nvPicPr>
        <p:blipFill>
          <a:blip xmlns:r="http://schemas.openxmlformats.org/officeDocument/2006/relationships" r:embed="rId1"/>
          <a:stretch>
            <a:fillRect/>
          </a:stretch>
        </p:blipFill>
        <p:spPr>
          <a:xfrm rot="0">
            <a:off x="3350324" y="0"/>
            <a:ext cx="5491351" cy="6858000"/>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25" name=""/>
        <p:cNvGrpSpPr/>
        <p:nvPr/>
      </p:nvGrpSpPr>
      <p:grpSpPr>
        <a:xfrm>
          <a:off x="0" y="0"/>
          <a:ext cx="0" cy="0"/>
          <a:chOff x="0" y="0"/>
          <a:chExt cx="0" cy="0"/>
        </a:xfrm>
      </p:grpSpPr>
      <p:sp>
        <p:nvSpPr>
          <p:cNvPr id="1048586" name="Title 1"/>
          <p:cNvSpPr>
            <a:spLocks noGrp="1"/>
          </p:cNvSpPr>
          <p:nvPr>
            <p:ph type="title"/>
          </p:nvPr>
        </p:nvSpPr>
        <p:spPr/>
        <p:txBody>
          <a:bodyPr/>
          <a:p>
            <a:pPr algn="ctr"/>
            <a:r>
              <a:rPr b="1" dirty="0" lang="en-IN"/>
              <a:t>Results (1/3)</a:t>
            </a:r>
          </a:p>
        </p:txBody>
      </p:sp>
      <p:sp>
        <p:nvSpPr>
          <p:cNvPr id="1048587" name="Content Placeholder 2"/>
          <p:cNvSpPr>
            <a:spLocks noGrp="1"/>
          </p:cNvSpPr>
          <p:nvPr>
            <p:ph idx="1"/>
          </p:nvPr>
        </p:nvSpPr>
        <p:spPr>
          <a:xfrm>
            <a:off x="626053" y="1538477"/>
            <a:ext cx="11310793" cy="5182998"/>
          </a:xfrm>
        </p:spPr>
        <p:txBody>
          <a:bodyPr>
            <a:normAutofit fontScale="96429"/>
          </a:bodyPr>
          <a:p>
            <a:r>
              <a:rPr lang="en-US"/>
              <a:t>The review analyzed nine research articles exploring different variables influencing hand grip strength (HGS). The main findings are as follows:</a:t>
            </a:r>
            <a:endParaRPr lang="en-IN"/>
          </a:p>
          <a:p>
            <a:r>
              <a:rPr lang="en-US"/>
              <a:t>Body Position: According to Xu et al., individuals showed stronger grip strength when standing with arms extended, compared to the seated position typically used in clinical settings.</a:t>
            </a:r>
            <a:endParaRPr lang="en-IN"/>
          </a:p>
          <a:p>
            <a:r>
              <a:rPr lang="en-US"/>
              <a:t>Age and Sex Differences: Alrashdan and colleagues observed that grip strength is significantly impacted by both age and gender, with males generally exhibiting higher strength. A decline in grip strength was evident with increasing age.</a:t>
            </a:r>
            <a:endParaRPr lang="en-IN"/>
          </a:p>
          <a:p>
            <a:r>
              <a:rPr lang="en-US"/>
              <a:t>Dominance and Muscle Size: Research by Anakwe et al. indicated that the dominant hand tends to be stronger, and muscle size—as measured by forearm circumference—diminishes with age, affecting strength.</a:t>
            </a:r>
            <a:endParaRPr lang="en-IN"/>
          </a:p>
        </p:txBody>
      </p:sp>
      <p:sp>
        <p:nvSpPr>
          <p:cNvPr id="1048588" name="Slide Number Placeholder 3"/>
          <p:cNvSpPr>
            <a:spLocks noGrp="1"/>
          </p:cNvSpPr>
          <p:nvPr>
            <p:ph type="sldNum" sz="quarter" idx="12"/>
          </p:nvPr>
        </p:nvSpPr>
        <p:spPr/>
        <p:txBody>
          <a:bodyPr/>
          <a:p>
            <a:fld id="{26AD20E6-394B-4DF0-96A5-9647FF39C943}" type="slidenum">
              <a:rPr lang="en-IN" smtClean="0"/>
              <a:t>8</a:t>
            </a:fld>
            <a:endParaRPr lang="en-IN"/>
          </a:p>
        </p:txBody>
      </p:sp>
      <p:sp>
        <p:nvSpPr>
          <p:cNvPr id="1048589" name="Footer Placeholder 4"/>
          <p:cNvSpPr>
            <a:spLocks noGrp="1"/>
          </p:cNvSpPr>
          <p:nvPr>
            <p:ph type="ftr" sz="quarter" idx="11"/>
          </p:nvPr>
        </p:nvSpPr>
        <p:spPr/>
        <p:txBody>
          <a:bodyPr/>
          <a:p>
            <a:r>
              <a:rPr lang="en-US"/>
              <a:t>You are not allowed to add slides to this presentation</a:t>
            </a:r>
            <a:endParaRPr lang="en-IN"/>
          </a:p>
        </p:txBody>
      </p:sp>
      <p:pic>
        <p:nvPicPr>
          <p:cNvPr id="2097152"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32" name=""/>
        <p:cNvGrpSpPr/>
        <p:nvPr/>
      </p:nvGrpSpPr>
      <p:grpSpPr>
        <a:xfrm>
          <a:off x="0" y="0"/>
          <a:ext cx="0" cy="0"/>
          <a:chOff x="0" y="0"/>
          <a:chExt cx="0" cy="0"/>
        </a:xfrm>
      </p:grpSpPr>
      <p:sp>
        <p:nvSpPr>
          <p:cNvPr id="1048590" name="Title 1"/>
          <p:cNvSpPr>
            <a:spLocks noGrp="1"/>
          </p:cNvSpPr>
          <p:nvPr>
            <p:ph type="title"/>
          </p:nvPr>
        </p:nvSpPr>
        <p:spPr/>
        <p:txBody>
          <a:bodyPr/>
          <a:p>
            <a:pPr algn="ctr"/>
            <a:r>
              <a:rPr b="1" dirty="0" lang="en-IN"/>
              <a:t>Results (2/3)</a:t>
            </a:r>
          </a:p>
        </p:txBody>
      </p:sp>
      <p:sp>
        <p:nvSpPr>
          <p:cNvPr id="1048591" name="Content Placeholder 2"/>
          <p:cNvSpPr>
            <a:spLocks noGrp="1"/>
          </p:cNvSpPr>
          <p:nvPr>
            <p:ph idx="1"/>
          </p:nvPr>
        </p:nvSpPr>
        <p:spPr>
          <a:xfrm>
            <a:off x="260926" y="1855588"/>
            <a:ext cx="11381508" cy="4732122"/>
          </a:xfrm>
        </p:spPr>
        <p:txBody>
          <a:bodyPr/>
          <a:p>
            <a:r>
              <a:rPr lang="en-US"/>
              <a:t>Temperature Influence: Cornwall and Deepak found that hand grip strength drops when muscle temperature falls below 27°C, while warmer conditions lead to better muscle performance.</a:t>
            </a:r>
            <a:endParaRPr lang="en-IN"/>
          </a:p>
          <a:p>
            <a:r>
              <a:rPr lang="en-US"/>
              <a:t>Smoking Effects: Saud et al. reported that smokers experienced weaker grip strength and quicker fatigue due to negative effects on muscle protein synthesis and inflammation.</a:t>
            </a:r>
            <a:endParaRPr lang="en-IN"/>
          </a:p>
          <a:p>
            <a:r>
              <a:rPr lang="en-US"/>
              <a:t>Nutritional Status: Flood et al. demonstrated a link between grip strength and nutritional condition, suggesting that reduced strength may indicate poor nutrition.</a:t>
            </a:r>
            <a:endParaRPr lang="en-IN"/>
          </a:p>
        </p:txBody>
      </p:sp>
      <p:sp>
        <p:nvSpPr>
          <p:cNvPr id="1048592" name="Slide Number Placeholder 3"/>
          <p:cNvSpPr>
            <a:spLocks noGrp="1"/>
          </p:cNvSpPr>
          <p:nvPr>
            <p:ph type="sldNum" sz="quarter" idx="12"/>
          </p:nvPr>
        </p:nvSpPr>
        <p:spPr/>
        <p:txBody>
          <a:bodyPr/>
          <a:p>
            <a:fld id="{26AD20E6-394B-4DF0-96A5-9647FF39C943}" type="slidenum">
              <a:rPr lang="en-IN" smtClean="0"/>
              <a:t>9</a:t>
            </a:fld>
            <a:endParaRPr lang="en-IN"/>
          </a:p>
        </p:txBody>
      </p:sp>
      <p:sp>
        <p:nvSpPr>
          <p:cNvPr id="1048593" name="Footer Placeholder 4"/>
          <p:cNvSpPr>
            <a:spLocks noGrp="1"/>
          </p:cNvSpPr>
          <p:nvPr>
            <p:ph type="ftr" sz="quarter" idx="11"/>
          </p:nvPr>
        </p:nvSpPr>
        <p:spPr/>
        <p:txBody>
          <a:bodyPr/>
          <a:p>
            <a:r>
              <a:rPr lang="en-US"/>
              <a:t>You are not allowed to add slides to this presentation</a:t>
            </a:r>
            <a:endParaRPr lang="en-IN"/>
          </a:p>
        </p:txBody>
      </p:sp>
      <p:pic>
        <p:nvPicPr>
          <p:cNvPr id="2097153"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34" name=""/>
        <p:cNvGrpSpPr/>
        <p:nvPr/>
      </p:nvGrpSpPr>
      <p:grpSpPr>
        <a:xfrm>
          <a:off x="0" y="0"/>
          <a:ext cx="0" cy="0"/>
          <a:chOff x="0" y="0"/>
          <a:chExt cx="0" cy="0"/>
        </a:xfrm>
      </p:grpSpPr>
      <p:sp>
        <p:nvSpPr>
          <p:cNvPr id="1048598" name="Title 1"/>
          <p:cNvSpPr>
            <a:spLocks noGrp="1"/>
          </p:cNvSpPr>
          <p:nvPr>
            <p:ph type="title"/>
          </p:nvPr>
        </p:nvSpPr>
        <p:spPr/>
        <p:txBody>
          <a:bodyPr/>
          <a:p>
            <a:pPr algn="ctr"/>
            <a:r>
              <a:rPr b="1" dirty="0" lang="en-IN"/>
              <a:t>Results (3/3)</a:t>
            </a:r>
          </a:p>
        </p:txBody>
      </p:sp>
      <p:sp>
        <p:nvSpPr>
          <p:cNvPr id="1048599" name="Content Placeholder 2"/>
          <p:cNvSpPr>
            <a:spLocks noGrp="1"/>
          </p:cNvSpPr>
          <p:nvPr>
            <p:ph idx="1"/>
          </p:nvPr>
        </p:nvSpPr>
        <p:spPr>
          <a:xfrm>
            <a:off x="429365" y="1603721"/>
            <a:ext cx="11333271" cy="5237014"/>
          </a:xfrm>
        </p:spPr>
        <p:txBody>
          <a:bodyPr/>
          <a:p>
            <a:r>
              <a:rPr lang="en-US"/>
              <a:t>Oxygen and Carbon Dioxide Levels: Consolazio showed that reduced oxygen availability and elevated carbon dioxide can impair muscle function, leading to decreased grip strength.</a:t>
            </a:r>
            <a:endParaRPr lang="en-IN"/>
          </a:p>
          <a:p>
            <a:r>
              <a:rPr lang="en-US"/>
              <a:t>Postural Variations: Mosaad and team noted that forward head posture and rounded shoulders had no significant impact on grip strength in healthy young adults.</a:t>
            </a:r>
            <a:endParaRPr lang="en-IN"/>
          </a:p>
          <a:p>
            <a:r>
              <a:rPr lang="en-US"/>
              <a:t>Fatigue: Burke concluded that muscle fatigue plays a significant role, with endurance being roughly half of the maximum grip strength for any age group.</a:t>
            </a:r>
            <a:endParaRPr lang="en-IN"/>
          </a:p>
        </p:txBody>
      </p:sp>
      <p:sp>
        <p:nvSpPr>
          <p:cNvPr id="1048600" name="Slide Number Placeholder 3"/>
          <p:cNvSpPr>
            <a:spLocks noGrp="1"/>
          </p:cNvSpPr>
          <p:nvPr>
            <p:ph type="sldNum" sz="quarter" idx="12"/>
          </p:nvPr>
        </p:nvSpPr>
        <p:spPr/>
        <p:txBody>
          <a:bodyPr/>
          <a:p>
            <a:fld id="{26AD20E6-394B-4DF0-96A5-9647FF39C943}" type="slidenum">
              <a:rPr lang="en-IN" smtClean="0"/>
              <a:t>10</a:t>
            </a:fld>
            <a:endParaRPr lang="en-IN"/>
          </a:p>
        </p:txBody>
      </p:sp>
      <p:sp>
        <p:nvSpPr>
          <p:cNvPr id="1048601" name="Footer Placeholder 4"/>
          <p:cNvSpPr>
            <a:spLocks noGrp="1"/>
          </p:cNvSpPr>
          <p:nvPr>
            <p:ph type="ftr" sz="quarter" idx="11"/>
          </p:nvPr>
        </p:nvSpPr>
        <p:spPr/>
        <p:txBody>
          <a:bodyPr/>
          <a:p>
            <a:r>
              <a:rPr lang="en-US"/>
              <a:t>You are not allowed to add slides to this presentation</a:t>
            </a:r>
            <a:endParaRPr lang="en-IN"/>
          </a:p>
        </p:txBody>
      </p:sp>
      <p:pic>
        <p:nvPicPr>
          <p:cNvPr id="2097155"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36" name=""/>
        <p:cNvGrpSpPr/>
        <p:nvPr/>
      </p:nvGrpSpPr>
      <p:grpSpPr>
        <a:xfrm>
          <a:off x="0" y="0"/>
          <a:ext cx="0" cy="0"/>
          <a:chOff x="0" y="0"/>
          <a:chExt cx="0" cy="0"/>
        </a:xfrm>
      </p:grpSpPr>
      <p:sp>
        <p:nvSpPr>
          <p:cNvPr id="1048606" name="Title 1"/>
          <p:cNvSpPr>
            <a:spLocks noGrp="1"/>
          </p:cNvSpPr>
          <p:nvPr>
            <p:ph type="title"/>
          </p:nvPr>
        </p:nvSpPr>
        <p:spPr/>
        <p:txBody>
          <a:bodyPr/>
          <a:p>
            <a:pPr algn="ctr"/>
            <a:r>
              <a:rPr b="1" dirty="0" lang="en-IN"/>
              <a:t>Discussion (1/2)</a:t>
            </a:r>
          </a:p>
        </p:txBody>
      </p:sp>
      <p:sp>
        <p:nvSpPr>
          <p:cNvPr id="1048607" name="Content Placeholder 2"/>
          <p:cNvSpPr>
            <a:spLocks noGrp="1"/>
          </p:cNvSpPr>
          <p:nvPr>
            <p:ph idx="1"/>
          </p:nvPr>
        </p:nvSpPr>
        <p:spPr>
          <a:xfrm>
            <a:off x="299892" y="1589181"/>
            <a:ext cx="11385838" cy="4867490"/>
          </a:xfrm>
        </p:spPr>
        <p:txBody>
          <a:bodyPr/>
          <a:p>
            <a:r>
              <a:rPr lang="en-US"/>
              <a:t>The analysis reveals that hand grip strength is shaped by a range of interrelated factors, including physical condition, environmental influences, and daily habits.</a:t>
            </a:r>
            <a:endParaRPr lang="en-IN"/>
          </a:p>
          <a:p>
            <a:r>
              <a:rPr lang="en-US"/>
              <a:t>Physical attributes like age, sex, muscle mass, and nutrition play a major role. As people age, they naturally lose muscle mass, which results in reduced strength. Men typically show greater grip strength than women, likely due to physiological differences.</a:t>
            </a:r>
            <a:endParaRPr lang="en-IN"/>
          </a:p>
          <a:p>
            <a:r>
              <a:rPr altLang="en-US" lang="en-US"/>
              <a:t>Biomechanical elements, such as testing posture and the size of the forearm, also impact results. Adopting consistent testing positions, like those recommended by professional guidelines, ensures more accurate assessments.</a:t>
            </a:r>
            <a:endParaRPr altLang="en-US" lang="zh-CN"/>
          </a:p>
        </p:txBody>
      </p:sp>
      <p:sp>
        <p:nvSpPr>
          <p:cNvPr id="1048608" name="Slide Number Placeholder 3"/>
          <p:cNvSpPr>
            <a:spLocks noGrp="1"/>
          </p:cNvSpPr>
          <p:nvPr>
            <p:ph type="sldNum" sz="quarter" idx="12"/>
          </p:nvPr>
        </p:nvSpPr>
        <p:spPr/>
        <p:txBody>
          <a:bodyPr/>
          <a:p>
            <a:fld id="{26AD20E6-394B-4DF0-96A5-9647FF39C943}" type="slidenum">
              <a:rPr lang="en-IN" smtClean="0"/>
              <a:t>11</a:t>
            </a:fld>
            <a:endParaRPr lang="en-IN"/>
          </a:p>
        </p:txBody>
      </p:sp>
      <p:sp>
        <p:nvSpPr>
          <p:cNvPr id="1048609" name="Footer Placeholder 4"/>
          <p:cNvSpPr>
            <a:spLocks noGrp="1"/>
          </p:cNvSpPr>
          <p:nvPr>
            <p:ph type="ftr" sz="quarter" idx="11"/>
          </p:nvPr>
        </p:nvSpPr>
        <p:spPr/>
        <p:txBody>
          <a:bodyPr/>
          <a:p>
            <a:r>
              <a:rPr lang="en-US"/>
              <a:t>You are not allowed to add slides to this presentation</a:t>
            </a:r>
            <a:endParaRPr lang="en-IN"/>
          </a:p>
        </p:txBody>
      </p:sp>
      <p:pic>
        <p:nvPicPr>
          <p:cNvPr id="2097157"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42" name=""/>
        <p:cNvGrpSpPr/>
        <p:nvPr/>
      </p:nvGrpSpPr>
      <p:grpSpPr>
        <a:xfrm>
          <a:off x="0" y="0"/>
          <a:ext cx="0" cy="0"/>
          <a:chOff x="0" y="0"/>
          <a:chExt cx="0" cy="0"/>
        </a:xfrm>
      </p:grpSpPr>
      <p:sp>
        <p:nvSpPr>
          <p:cNvPr id="1048632" name="Title 1"/>
          <p:cNvSpPr>
            <a:spLocks noGrp="1"/>
          </p:cNvSpPr>
          <p:nvPr>
            <p:ph type="title"/>
          </p:nvPr>
        </p:nvSpPr>
        <p:spPr/>
        <p:txBody>
          <a:bodyPr/>
          <a:p>
            <a:pPr algn="ctr"/>
            <a:r>
              <a:rPr b="1" dirty="0" lang="en-IN"/>
              <a:t>Discussion (2/2)</a:t>
            </a:r>
          </a:p>
        </p:txBody>
      </p:sp>
      <p:sp>
        <p:nvSpPr>
          <p:cNvPr id="1048633" name="Content Placeholder 2"/>
          <p:cNvSpPr>
            <a:spLocks noGrp="1"/>
          </p:cNvSpPr>
          <p:nvPr>
            <p:ph idx="1"/>
          </p:nvPr>
        </p:nvSpPr>
        <p:spPr>
          <a:xfrm>
            <a:off x="203200" y="1656980"/>
            <a:ext cx="11771168" cy="4770075"/>
          </a:xfrm>
        </p:spPr>
        <p:txBody>
          <a:bodyPr>
            <a:normAutofit/>
          </a:bodyPr>
          <a:p>
            <a:r>
              <a:rPr lang="en-US"/>
              <a:t>Environmental aspects—like temperature and oxygen availabilitydirectly influence how muscles perform. Cold conditions reduce strength, while warmer and oxygen-rich environments enhance performance.</a:t>
            </a:r>
            <a:endParaRPr lang="en-IN"/>
          </a:p>
          <a:p>
            <a:r>
              <a:rPr lang="en-US"/>
              <a:t>Lifestyle factors, particularly smoking, negatively affect muscle strength due to systemic damage and reduced protein development in the muscles.</a:t>
            </a:r>
            <a:endParaRPr lang="en-IN"/>
          </a:p>
          <a:p>
            <a:r>
              <a:rPr lang="en-US"/>
              <a:t>Interestingly, although certain postural abnormalities did not significantly influence grip strength in healthy individuals, their effects in individuals with musculoskeletal issues remain uncertain and need more research.</a:t>
            </a:r>
            <a:endParaRPr lang="en-IN"/>
          </a:p>
          <a:p>
            <a:r>
              <a:rPr lang="en-US"/>
              <a:t>In summary, evaluating hand grip strength should involve a comprehensive perspective that considers physical, environmental, and lifestyle influences to better understand muscle health and function.</a:t>
            </a:r>
            <a:endParaRPr lang="en-IN"/>
          </a:p>
        </p:txBody>
      </p:sp>
      <p:sp>
        <p:nvSpPr>
          <p:cNvPr id="1048634" name="Slide Number Placeholder 3"/>
          <p:cNvSpPr>
            <a:spLocks noGrp="1"/>
          </p:cNvSpPr>
          <p:nvPr>
            <p:ph type="sldNum" sz="quarter" idx="12"/>
          </p:nvPr>
        </p:nvSpPr>
        <p:spPr/>
        <p:txBody>
          <a:bodyPr/>
          <a:p>
            <a:fld id="{26AD20E6-394B-4DF0-96A5-9647FF39C943}" type="slidenum">
              <a:rPr lang="en-IN" smtClean="0"/>
              <a:t>12</a:t>
            </a:fld>
            <a:endParaRPr lang="en-IN"/>
          </a:p>
        </p:txBody>
      </p:sp>
      <p:sp>
        <p:nvSpPr>
          <p:cNvPr id="1048635" name="Footer Placeholder 4"/>
          <p:cNvSpPr>
            <a:spLocks noGrp="1"/>
          </p:cNvSpPr>
          <p:nvPr>
            <p:ph type="ftr" sz="quarter" idx="11"/>
          </p:nvPr>
        </p:nvSpPr>
        <p:spPr/>
        <p:txBody>
          <a:bodyPr/>
          <a:p>
            <a:r>
              <a:rPr lang="en-US"/>
              <a:t>You are not allowed to add slides to this presentation</a:t>
            </a:r>
            <a:endParaRPr lang="en-IN"/>
          </a:p>
        </p:txBody>
      </p:sp>
      <p:pic>
        <p:nvPicPr>
          <p:cNvPr id="2097163"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43" name=""/>
        <p:cNvGrpSpPr/>
        <p:nvPr/>
      </p:nvGrpSpPr>
      <p:grpSpPr>
        <a:xfrm>
          <a:off x="0" y="0"/>
          <a:ext cx="0" cy="0"/>
          <a:chOff x="0" y="0"/>
          <a:chExt cx="0" cy="0"/>
        </a:xfrm>
      </p:grpSpPr>
      <p:sp>
        <p:nvSpPr>
          <p:cNvPr id="1048636" name="Title 1"/>
          <p:cNvSpPr>
            <a:spLocks noGrp="1"/>
          </p:cNvSpPr>
          <p:nvPr>
            <p:ph type="title"/>
          </p:nvPr>
        </p:nvSpPr>
        <p:spPr/>
        <p:txBody>
          <a:bodyPr/>
          <a:p>
            <a:pPr algn="ctr"/>
            <a:r>
              <a:rPr b="1" dirty="0" lang="en-IN"/>
              <a:t>Conclusion</a:t>
            </a:r>
          </a:p>
        </p:txBody>
      </p:sp>
      <p:sp>
        <p:nvSpPr>
          <p:cNvPr id="1048637" name="Content Placeholder 2"/>
          <p:cNvSpPr>
            <a:spLocks noGrp="1"/>
          </p:cNvSpPr>
          <p:nvPr>
            <p:ph idx="1"/>
          </p:nvPr>
        </p:nvSpPr>
        <p:spPr>
          <a:xfrm>
            <a:off x="240721" y="1535568"/>
            <a:ext cx="11864974" cy="5334209"/>
          </a:xfrm>
        </p:spPr>
        <p:txBody>
          <a:bodyPr/>
          <a:p>
            <a:r>
              <a:rPr lang="en-US"/>
              <a:t>Through this review, it’s clear that hand grip strength is influenced by a wide range of factors — from age, posture, and body composition to lifestyle habits like smoking and overall nutrition. What might seem like a simple physical function is actually shaped by complex and interconnected elements. Understanding these factors helps us not just in assessing physical ability, but also in spotting early signs of health issues and guiding better rehabilitation strategies. By taking these influences into account,</a:t>
            </a:r>
            <a:r>
              <a:rPr lang="en-US"/>
              <a:t>physiotherapists and healthcare professionals can make more informed decisions and provide more personalized care. This study reminds us that even something as basic as grip strength can tell a bigger story about a person’s health.</a:t>
            </a:r>
            <a:endParaRPr lang="en-IN"/>
          </a:p>
        </p:txBody>
      </p:sp>
      <p:sp>
        <p:nvSpPr>
          <p:cNvPr id="1048638" name="Slide Number Placeholder 3"/>
          <p:cNvSpPr>
            <a:spLocks noGrp="1"/>
          </p:cNvSpPr>
          <p:nvPr>
            <p:ph type="sldNum" sz="quarter" idx="12"/>
          </p:nvPr>
        </p:nvSpPr>
        <p:spPr/>
        <p:txBody>
          <a:bodyPr/>
          <a:p>
            <a:fld id="{26AD20E6-394B-4DF0-96A5-9647FF39C943}" type="slidenum">
              <a:rPr lang="en-IN" smtClean="0"/>
              <a:t>13</a:t>
            </a:fld>
            <a:endParaRPr lang="en-IN"/>
          </a:p>
        </p:txBody>
      </p:sp>
      <p:sp>
        <p:nvSpPr>
          <p:cNvPr id="1048639" name="Footer Placeholder 4"/>
          <p:cNvSpPr>
            <a:spLocks noGrp="1"/>
          </p:cNvSpPr>
          <p:nvPr>
            <p:ph type="ftr" sz="quarter" idx="11"/>
          </p:nvPr>
        </p:nvSpPr>
        <p:spPr/>
        <p:txBody>
          <a:bodyPr/>
          <a:p>
            <a:r>
              <a:rPr lang="en-US"/>
              <a:t>You are not allowed to add slides to this presentation</a:t>
            </a:r>
            <a:endParaRPr lang="en-IN"/>
          </a:p>
        </p:txBody>
      </p:sp>
      <p:pic>
        <p:nvPicPr>
          <p:cNvPr id="2097164"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640" name="Title 1"/>
          <p:cNvSpPr>
            <a:spLocks noGrp="1"/>
          </p:cNvSpPr>
          <p:nvPr>
            <p:ph type="title"/>
          </p:nvPr>
        </p:nvSpPr>
        <p:spPr>
          <a:xfrm>
            <a:off x="664028" y="-236811"/>
            <a:ext cx="10515600" cy="1325563"/>
          </a:xfrm>
        </p:spPr>
        <p:txBody>
          <a:bodyPr/>
          <a:p>
            <a:pPr algn="ctr"/>
            <a:r>
              <a:rPr b="1" dirty="0" lang="en-IN"/>
              <a:t>References (Only Vancouver Style)</a:t>
            </a:r>
          </a:p>
        </p:txBody>
      </p:sp>
      <p:sp>
        <p:nvSpPr>
          <p:cNvPr id="1048641" name="Content Placeholder 2"/>
          <p:cNvSpPr>
            <a:spLocks noGrp="1"/>
          </p:cNvSpPr>
          <p:nvPr>
            <p:ph idx="1"/>
          </p:nvPr>
        </p:nvSpPr>
        <p:spPr>
          <a:xfrm>
            <a:off x="55086" y="828803"/>
            <a:ext cx="11702803" cy="5731413"/>
          </a:xfrm>
        </p:spPr>
        <p:txBody>
          <a:bodyPr>
            <a:normAutofit/>
          </a:bodyPr>
          <a:p>
            <a:pPr indent="0" marL="0">
              <a:buNone/>
            </a:pPr>
            <a:r>
              <a:rPr dirty="0" lang="en-US"/>
              <a:t>[1] Xu Z, Gao D, Xu K, Zhou Z, Guo Y. The Effect of Posture on Maximum Grip Strength Measurements. J Clin Densitom. 2021   https://doi.org/10.1016/j.jocd.2021.01.005 OUCI+1Index Copernicus Journals+1</a:t>
            </a:r>
            <a:endParaRPr altLang="en-US" lang="zh-CN"/>
          </a:p>
          <a:p>
            <a:pPr indent="0" marL="0">
              <a:buNone/>
            </a:pPr>
            <a:r>
              <a:rPr altLang="en-US" dirty="0" lang="en-US"/>
              <a:t>[2] Mosaad DM, Abdel-Aziem AA, Mohamed GI. Effect of forward head and rounded shoulder posture on hand grip strength in asymptomatic young adults. https://doi.org/10.1186/s43161-020-00001-z CoLab+1Google Scholar+1</a:t>
            </a:r>
            <a:endParaRPr altLang="en-US" lang="zh-CN"/>
          </a:p>
          <a:p>
            <a:pPr indent="0" marL="0">
              <a:buNone/>
            </a:pPr>
            <a:r>
              <a:rPr altLang="en-US" dirty="0" lang="en-US"/>
              <a:t>[3] Alrashdan A, Ghaleb AM, Almobarek M. Normative Static Grip Strength of Saudi Arabia’s Population and Influences of Numerous Factors on Grip Strength. https://doi.org/10.1016/j.jocd.2021.01.005 </a:t>
            </a:r>
            <a:endParaRPr altLang="en-US" lang="zh-CN"/>
          </a:p>
          <a:p>
            <a:pPr indent="0" marL="0">
              <a:buNone/>
            </a:pPr>
            <a:r>
              <a:rPr altLang="en-US" dirty="0" lang="en-US"/>
              <a:t> [4] Flood A, Chung A, Parker H, Kearns V, O’Sullivan TA. The use of hand grip strength as a predictor of nutritional status in patients. https://doi.org/10.1016/j.clnu.2013.03.003</a:t>
            </a:r>
            <a:endParaRPr altLang="en-US" lang="zh-CN"/>
          </a:p>
          <a:p>
            <a:pPr indent="0" marL="0">
              <a:buNone/>
            </a:pPr>
            <a:r>
              <a:rPr altLang="en-US" dirty="0" lang="en-US"/>
              <a:t>[5] Anakwe RE, Huntley JS, Mceachan JE. Grip strength and forearm circumference in a healthy population. Diagnostic usefulness of denervation edema in the multifidus muscles using 3‐Tesla magnetic resonance imaging in cervical radiculopathy - Yoshida - 2021 - Muscle &amp; Nerve - Wiley Online Library</a:t>
            </a:r>
            <a:endParaRPr altLang="en-US" lang="zh-CN"/>
          </a:p>
          <a:p>
            <a:pPr indent="0" marL="0">
              <a:buNone/>
            </a:pPr>
            <a:r>
              <a:rPr altLang="en-US" dirty="0" lang="en-US"/>
              <a:t>[6]Cornwall MW, Deepak. Effect of temperature on muscle force and rate of force production in men and women. Effect of temperature on muscle force and rate of muscle force production in men and women - PubMed</a:t>
            </a:r>
            <a:endParaRPr altLang="en-US" lang="zh-CN"/>
          </a:p>
          <a:p>
            <a:pPr indent="0" marL="0">
              <a:buNone/>
            </a:pPr>
            <a:r>
              <a:rPr altLang="en-US" dirty="0" lang="en-US"/>
              <a:t>[7]Sokran SN, Mohan V, Kamaruddin K, Sulaiman MD, Awang Y, Othman IR, Victor SJ. Hand Grip Strength and Myocardial Oxygen Consumption Index among Coronary Artery Bypass Grafting Patients. Iran J Med Sci. 2015;40:335-40. Hand Grip Strength and Myocardial Oxygen Consumption Index among Coronary Artery Bypass Grafting Patients - PubMed</a:t>
            </a:r>
            <a:endParaRPr altLang="en-US" lang="zh-CN"/>
          </a:p>
          <a:p>
            <a:pPr indent="0" marL="0">
              <a:buNone/>
            </a:pPr>
            <a:r>
              <a:rPr altLang="en-US" dirty="0" lang="en-US"/>
              <a:t>[8]Cortopassi F, Celli B, Divo M, Pinto-Plata V. Longitudinal changes in hand grip strength, hyperinflation and 6-minute walk distance in COPD patients and a control group. Chest. 2015 May 21. doi: 10.1378/chest.14-2878. Longitudinal changes in handgrip strength, hyperinflation, and 6-minute walk distance in patients with COPD and a control group - PubMed</a:t>
            </a:r>
            <a:endParaRPr altLang="en-US" lang="zh-CN"/>
          </a:p>
          <a:p>
            <a:pPr indent="0" marL="0">
              <a:buNone/>
            </a:pPr>
            <a:r>
              <a:rPr altLang="en-US" dirty="0" lang="en-US"/>
              <a:t>[9]Burke W. The relation of grip strength and grip strength endurance to age. J Appl Physiol. 1953;5:628-30. The relation of grip strength and grip-strength endurance to age - PubMed</a:t>
            </a:r>
            <a:endParaRPr altLang="en-US" lang="zh-CN"/>
          </a:p>
          <a:p>
            <a:pPr indent="0" marL="0">
              <a:buNone/>
            </a:pPr>
            <a:r>
              <a:rPr altLang="en-US" dirty="0" lang="en-US"/>
              <a:t>[10]Saud O, Nowall S, Mohammed N. Smoking Impact on Grip Strength and Fatigue Resistance: Implications for Exercise and Hand Therapy Practice. JPAH. 2014;11:1025-31Smoking impact on grip strength and fatigue resistance: implications for exercise and hand therapy practice - PubMed</a:t>
            </a:r>
            <a:endParaRPr altLang="en-US" lang="zh-CN"/>
          </a:p>
          <a:p>
            <a:pPr indent="0" marL="0">
              <a:buNone/>
            </a:pPr>
            <a:r>
              <a:rPr altLang="en-US" dirty="0" lang="en-US"/>
              <a:t>[11]Cruz-Jentoft AJ, Baeyens JP, Bauer JM, et al. Sarcopenia: European consensus on definition and diagnosis: report of the European Working Group on Sarcopenia in older people. Age Ageing. 2010. Sarcopenia: European consensus on definition and diagnosis: Report of the European Working Group on Sarcopenia in Older People - PubMed</a:t>
            </a:r>
            <a:endParaRPr altLang="en-US" lang="zh-CN"/>
          </a:p>
        </p:txBody>
      </p:sp>
      <p:sp>
        <p:nvSpPr>
          <p:cNvPr id="1048642" name="Footer Placeholder 3"/>
          <p:cNvSpPr>
            <a:spLocks noGrp="1"/>
          </p:cNvSpPr>
          <p:nvPr>
            <p:ph type="ftr" sz="quarter" idx="11"/>
          </p:nvPr>
        </p:nvSpPr>
        <p:spPr/>
        <p:txBody>
          <a:bodyPr/>
          <a:p>
            <a:r>
              <a:rPr lang="en-US"/>
              <a:t>You are not allowed to add slides to this presentation</a:t>
            </a:r>
            <a:endParaRPr lang="en-IN"/>
          </a:p>
        </p:txBody>
      </p:sp>
      <p:sp>
        <p:nvSpPr>
          <p:cNvPr id="1048643" name="Slide Number Placeholder 4"/>
          <p:cNvSpPr>
            <a:spLocks noGrp="1"/>
          </p:cNvSpPr>
          <p:nvPr>
            <p:ph type="sldNum" sz="quarter" idx="12"/>
          </p:nvPr>
        </p:nvSpPr>
        <p:spPr/>
        <p:txBody>
          <a:bodyPr/>
          <a:p>
            <a:fld id="{26AD20E6-394B-4DF0-96A5-9647FF39C943}" type="slidenum">
              <a:rPr lang="en-IN" smtClean="0"/>
              <a:t>14</a:t>
            </a:fld>
            <a:endParaRPr lang="en-IN"/>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644" name="Title 1"/>
          <p:cNvSpPr>
            <a:spLocks noGrp="1"/>
          </p:cNvSpPr>
          <p:nvPr>
            <p:ph type="ctrTitle"/>
          </p:nvPr>
        </p:nvSpPr>
        <p:spPr/>
        <p:txBody>
          <a:bodyPr/>
          <a:p>
            <a:r>
              <a:rPr dirty="0" lang="en-IN"/>
              <a:t>Thank You</a:t>
            </a:r>
          </a:p>
        </p:txBody>
      </p:sp>
      <p:sp>
        <p:nvSpPr>
          <p:cNvPr id="1048645" name="Subtitle 2"/>
          <p:cNvSpPr>
            <a:spLocks noGrp="1"/>
          </p:cNvSpPr>
          <p:nvPr>
            <p:ph type="subTitle" idx="1"/>
          </p:nvPr>
        </p:nvSpPr>
        <p:spPr/>
        <p:txBody>
          <a:bodyPr/>
          <a:p>
            <a:r>
              <a:rPr dirty="0" lang="en-IN"/>
              <a:t>Any Questions</a:t>
            </a:r>
          </a:p>
        </p:txBody>
      </p:sp>
      <p:sp>
        <p:nvSpPr>
          <p:cNvPr id="1048646" name="Slide Number Placeholder 3"/>
          <p:cNvSpPr>
            <a:spLocks noGrp="1"/>
          </p:cNvSpPr>
          <p:nvPr>
            <p:ph type="sldNum" sz="quarter" idx="12"/>
          </p:nvPr>
        </p:nvSpPr>
        <p:spPr/>
        <p:txBody>
          <a:bodyPr/>
          <a:p>
            <a:fld id="{26AD20E6-394B-4DF0-96A5-9647FF39C943}" type="slidenum">
              <a:rPr lang="en-IN" smtClean="0"/>
              <a:t>15</a:t>
            </a:fld>
            <a:endParaRPr lang="en-IN"/>
          </a:p>
        </p:txBody>
      </p:sp>
      <p:sp>
        <p:nvSpPr>
          <p:cNvPr id="1048647" name="Footer Placeholder 4"/>
          <p:cNvSpPr>
            <a:spLocks noGrp="1"/>
          </p:cNvSpPr>
          <p:nvPr>
            <p:ph type="ftr" sz="quarter" idx="11"/>
          </p:nvPr>
        </p:nvSpPr>
        <p:spPr/>
        <p:txBody>
          <a:bodyPr/>
          <a:p>
            <a:r>
              <a:rPr lang="en-US"/>
              <a:t>You are not allowed to add slides to this presentation</a:t>
            </a:r>
            <a:endParaRPr lang="en-IN"/>
          </a:p>
        </p:txBody>
      </p:sp>
      <p:pic>
        <p:nvPicPr>
          <p:cNvPr id="2097165" name="Picture 5"/>
          <p:cNvPicPr>
            <a:picLocks noChangeAspect="1"/>
          </p:cNvPicPr>
          <p:nvPr/>
        </p:nvPicPr>
        <p:blipFill>
          <a:blip xmlns:r="http://schemas.openxmlformats.org/officeDocument/2006/relationships" r:embed="rId1"/>
          <a:stretch>
            <a:fillRect/>
          </a:stretch>
        </p:blipFill>
        <p:spPr>
          <a:xfrm>
            <a:off x="0" y="23813"/>
            <a:ext cx="2695903" cy="1268959"/>
          </a:xfrm>
          <a:prstGeom prst="rec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46" name=""/>
        <p:cNvGrpSpPr/>
        <p:nvPr/>
      </p:nvGrpSpPr>
      <p:grpSpPr>
        <a:xfrm>
          <a:off x="0" y="0"/>
          <a:ext cx="0" cy="0"/>
          <a:chOff x="0" y="0"/>
          <a:chExt cx="0" cy="0"/>
        </a:xfrm>
      </p:grpSpPr>
      <p:sp>
        <p:nvSpPr>
          <p:cNvPr id="1048648" name="Title 1"/>
          <p:cNvSpPr>
            <a:spLocks noGrp="1"/>
          </p:cNvSpPr>
          <p:nvPr>
            <p:ph type="title"/>
          </p:nvPr>
        </p:nvSpPr>
        <p:spPr/>
        <p:txBody>
          <a:bodyPr/>
          <a:p>
            <a:pPr algn="ctr"/>
            <a:r>
              <a:rPr b="1" dirty="0" lang="en-IN"/>
              <a:t>Pictorial Journey (1/2)</a:t>
            </a:r>
          </a:p>
        </p:txBody>
      </p:sp>
      <p:sp>
        <p:nvSpPr>
          <p:cNvPr id="1048649" name="Content Placeholder 2"/>
          <p:cNvSpPr>
            <a:spLocks noGrp="1"/>
          </p:cNvSpPr>
          <p:nvPr>
            <p:ph idx="1"/>
          </p:nvPr>
        </p:nvSpPr>
        <p:spPr/>
        <p:txBody>
          <a:bodyPr/>
          <a:p>
            <a:r>
              <a:rPr dirty="0" lang="en-IN"/>
              <a:t>Put 2 of your best photographs here</a:t>
            </a:r>
          </a:p>
        </p:txBody>
      </p:sp>
      <p:sp>
        <p:nvSpPr>
          <p:cNvPr id="1048650" name="Slide Number Placeholder 3"/>
          <p:cNvSpPr>
            <a:spLocks noGrp="1"/>
          </p:cNvSpPr>
          <p:nvPr>
            <p:ph type="sldNum" sz="quarter" idx="12"/>
          </p:nvPr>
        </p:nvSpPr>
        <p:spPr/>
        <p:txBody>
          <a:bodyPr/>
          <a:p>
            <a:fld id="{26AD20E6-394B-4DF0-96A5-9647FF39C943}" type="slidenum">
              <a:rPr lang="en-IN" smtClean="0"/>
              <a:t>16</a:t>
            </a:fld>
            <a:endParaRPr lang="en-IN"/>
          </a:p>
        </p:txBody>
      </p:sp>
      <p:sp>
        <p:nvSpPr>
          <p:cNvPr id="1048651" name="Footer Placeholder 4"/>
          <p:cNvSpPr>
            <a:spLocks noGrp="1"/>
          </p:cNvSpPr>
          <p:nvPr>
            <p:ph type="ftr" sz="quarter" idx="11"/>
          </p:nvPr>
        </p:nvSpPr>
        <p:spPr/>
        <p:txBody>
          <a:bodyPr/>
          <a:p>
            <a:r>
              <a:rPr lang="en-US"/>
              <a:t>You are not allowed to add slides to this presentation</a:t>
            </a:r>
            <a:endParaRPr lang="en-IN"/>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52" name="Title 1"/>
          <p:cNvSpPr>
            <a:spLocks noGrp="1"/>
          </p:cNvSpPr>
          <p:nvPr>
            <p:ph type="title"/>
          </p:nvPr>
        </p:nvSpPr>
        <p:spPr/>
        <p:txBody>
          <a:bodyPr/>
          <a:p>
            <a:pPr algn="ctr"/>
            <a:r>
              <a:rPr b="1" dirty="0" lang="en-IN"/>
              <a:t>Pictorial Journey (2/2)</a:t>
            </a:r>
          </a:p>
        </p:txBody>
      </p:sp>
      <p:sp>
        <p:nvSpPr>
          <p:cNvPr id="1048653" name="Content Placeholder 2"/>
          <p:cNvSpPr>
            <a:spLocks noGrp="1"/>
          </p:cNvSpPr>
          <p:nvPr>
            <p:ph idx="1"/>
          </p:nvPr>
        </p:nvSpPr>
        <p:spPr/>
        <p:txBody>
          <a:bodyPr/>
          <a:p>
            <a:r>
              <a:rPr dirty="0" lang="en-IN"/>
              <a:t>Put 2 of your best photographs here</a:t>
            </a:r>
          </a:p>
        </p:txBody>
      </p:sp>
      <p:sp>
        <p:nvSpPr>
          <p:cNvPr id="1048654" name="Slide Number Placeholder 3"/>
          <p:cNvSpPr>
            <a:spLocks noGrp="1"/>
          </p:cNvSpPr>
          <p:nvPr>
            <p:ph type="sldNum" sz="quarter" idx="12"/>
          </p:nvPr>
        </p:nvSpPr>
        <p:spPr/>
        <p:txBody>
          <a:bodyPr/>
          <a:p>
            <a:fld id="{26AD20E6-394B-4DF0-96A5-9647FF39C943}" type="slidenum">
              <a:rPr lang="en-IN" smtClean="0"/>
              <a:t>17</a:t>
            </a:fld>
            <a:endParaRPr lang="en-IN"/>
          </a:p>
        </p:txBody>
      </p:sp>
      <p:sp>
        <p:nvSpPr>
          <p:cNvPr id="1048655" name="Footer Placeholder 4"/>
          <p:cNvSpPr>
            <a:spLocks noGrp="1"/>
          </p:cNvSpPr>
          <p:nvPr>
            <p:ph type="ftr" sz="quarter" idx="11"/>
          </p:nvPr>
        </p:nvSpPr>
        <p:spPr/>
        <p:txBody>
          <a:bodyPr/>
          <a:p>
            <a:r>
              <a:rPr lang="en-US"/>
              <a:t>You are not allowed to add slides to this presentation</a:t>
            </a:r>
            <a:endParaRPr lang="en-IN"/>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Topic Name Organization</dc:title>
  <dc:creator>Dr. Sidharth Sekhar Mishra</dc:creator>
  <cp:lastModifiedBy>Sushila Sehrawat</cp:lastModifiedBy>
  <dcterms:created xsi:type="dcterms:W3CDTF">2022-05-18T08:11:38Z</dcterms:created>
  <dcterms:modified xsi:type="dcterms:W3CDTF">2025-06-14T12:54:23Z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ca3c79fdf9c2402292b5566a1dcb6eee</vt:lpwstr>
  </property>
</Properties>
</file>