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3"/>
  </p:sldMasterIdLst>
  <p:notesMasterIdLst>
    <p:notesMasterId r:id="rId5"/>
  </p:notesMasterIdLst>
  <p:handoutMasterIdLst>
    <p:handoutMasterId r:id="rId6"/>
  </p:handoutMasterIdLst>
  <p:sldIdLst>
    <p:sldId id="258" r:id="rId4"/>
  </p:sldIdLst>
  <p:sldSz cx="43891200" cy="32918400"/>
  <p:notesSz cx="6858000" cy="9144000"/>
  <p:defaultTextStyle>
    <a:defPPr>
      <a:defRPr lang="en-US"/>
    </a:defPPr>
    <a:lvl1pPr marL="0" algn="l" defTabSz="4389120" rtl="0" eaLnBrk="1" latinLnBrk="0" hangingPunct="1">
      <a:defRPr sz="8600" kern="1200">
        <a:solidFill>
          <a:schemeClr val="tx1"/>
        </a:solidFill>
        <a:latin typeface="+mn-lt"/>
        <a:ea typeface="+mn-ea"/>
        <a:cs typeface="+mn-cs"/>
      </a:defRPr>
    </a:lvl1pPr>
    <a:lvl2pPr marL="2194560" algn="l" defTabSz="4389120" rtl="0" eaLnBrk="1" latinLnBrk="0" hangingPunct="1">
      <a:defRPr sz="8600" kern="1200">
        <a:solidFill>
          <a:schemeClr val="tx1"/>
        </a:solidFill>
        <a:latin typeface="+mn-lt"/>
        <a:ea typeface="+mn-ea"/>
        <a:cs typeface="+mn-cs"/>
      </a:defRPr>
    </a:lvl2pPr>
    <a:lvl3pPr marL="4389120" algn="l" defTabSz="4389120" rtl="0" eaLnBrk="1" latinLnBrk="0" hangingPunct="1">
      <a:defRPr sz="8600" kern="1200">
        <a:solidFill>
          <a:schemeClr val="tx1"/>
        </a:solidFill>
        <a:latin typeface="+mn-lt"/>
        <a:ea typeface="+mn-ea"/>
        <a:cs typeface="+mn-cs"/>
      </a:defRPr>
    </a:lvl3pPr>
    <a:lvl4pPr marL="6583045" algn="l" defTabSz="4389120" rtl="0" eaLnBrk="1" latinLnBrk="0" hangingPunct="1">
      <a:defRPr sz="8600" kern="1200">
        <a:solidFill>
          <a:schemeClr val="tx1"/>
        </a:solidFill>
        <a:latin typeface="+mn-lt"/>
        <a:ea typeface="+mn-ea"/>
        <a:cs typeface="+mn-cs"/>
      </a:defRPr>
    </a:lvl4pPr>
    <a:lvl5pPr marL="8777605" algn="l" defTabSz="4389120" rtl="0" eaLnBrk="1" latinLnBrk="0" hangingPunct="1">
      <a:defRPr sz="8600" kern="1200">
        <a:solidFill>
          <a:schemeClr val="tx1"/>
        </a:solidFill>
        <a:latin typeface="+mn-lt"/>
        <a:ea typeface="+mn-ea"/>
        <a:cs typeface="+mn-cs"/>
      </a:defRPr>
    </a:lvl5pPr>
    <a:lvl6pPr marL="10972165" algn="l" defTabSz="4389120" rtl="0" eaLnBrk="1" latinLnBrk="0" hangingPunct="1">
      <a:defRPr sz="8600" kern="1200">
        <a:solidFill>
          <a:schemeClr val="tx1"/>
        </a:solidFill>
        <a:latin typeface="+mn-lt"/>
        <a:ea typeface="+mn-ea"/>
        <a:cs typeface="+mn-cs"/>
      </a:defRPr>
    </a:lvl6pPr>
    <a:lvl7pPr marL="13166725" algn="l" defTabSz="4389120" rtl="0" eaLnBrk="1" latinLnBrk="0" hangingPunct="1">
      <a:defRPr sz="8600" kern="1200">
        <a:solidFill>
          <a:schemeClr val="tx1"/>
        </a:solidFill>
        <a:latin typeface="+mn-lt"/>
        <a:ea typeface="+mn-ea"/>
        <a:cs typeface="+mn-cs"/>
      </a:defRPr>
    </a:lvl7pPr>
    <a:lvl8pPr marL="15361285" algn="l" defTabSz="4389120" rtl="0" eaLnBrk="1" latinLnBrk="0" hangingPunct="1">
      <a:defRPr sz="8600" kern="1200">
        <a:solidFill>
          <a:schemeClr val="tx1"/>
        </a:solidFill>
        <a:latin typeface="+mn-lt"/>
        <a:ea typeface="+mn-ea"/>
        <a:cs typeface="+mn-cs"/>
      </a:defRPr>
    </a:lvl8pPr>
    <a:lvl9pPr marL="17555845" algn="l" defTabSz="4389120" rtl="0" eaLnBrk="1" latinLnBrk="0" hangingPunct="1">
      <a:defRPr sz="86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F6FF"/>
    <a:srgbClr val="CCECFF"/>
    <a:srgbClr val="CCFFCC"/>
    <a:srgbClr val="99CCFF"/>
    <a:srgbClr val="66FFFF"/>
    <a:srgbClr val="99FF99"/>
    <a:srgbClr val="FFCCCC"/>
    <a:srgbClr val="99FFCC"/>
    <a:srgbClr val="33CCFF"/>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94694" autoAdjust="0"/>
  </p:normalViewPr>
  <p:slideViewPr>
    <p:cSldViewPr snapToGrid="0" snapToObjects="1" showGuides="1">
      <p:cViewPr>
        <p:scale>
          <a:sx n="20" d="100"/>
          <a:sy n="20" d="100"/>
        </p:scale>
        <p:origin x="948" y="-582"/>
      </p:cViewPr>
      <p:guideLst>
        <p:guide orient="horz" pos="2976"/>
        <p:guide orient="horz" pos="288"/>
        <p:guide orient="horz" pos="19656"/>
        <p:guide orient="horz"/>
        <p:guide pos="744"/>
        <p:guide pos="2700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76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tableStyles" Target="tableStyles.xml"/><Relationship Id="rId8" Type="http://schemas.openxmlformats.org/officeDocument/2006/relationships/viewProps" Target="viewProps.xml"/><Relationship Id="rId7" Type="http://schemas.openxmlformats.org/officeDocument/2006/relationships/presProps" Target="presProps.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0" Type="http://schemas.openxmlformats.org/officeDocument/2006/relationships/commentAuthors" Target="commentAuthors.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D:\GBV\GBV%20and%20alcoholism.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Yasmin%20Khan\Downloads\GBV%20and%20alcoholism.xlsx"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2800" b="1" i="0" u="none" strike="noStrike" kern="1200" baseline="0">
                <a:solidFill>
                  <a:schemeClr val="tx1"/>
                </a:solidFill>
                <a:latin typeface="+mn-lt"/>
                <a:ea typeface="+mn-ea"/>
                <a:cs typeface="+mn-cs"/>
              </a:defRPr>
            </a:pPr>
            <a:r>
              <a:rPr lang="en-IN" sz="3200" dirty="0">
                <a:solidFill>
                  <a:schemeClr val="tx1"/>
                </a:solidFill>
              </a:rPr>
              <a:t>Any Violence vs Alcoholism (n= 202)</a:t>
            </a:r>
            <a:endParaRPr lang="en-IN" sz="3200" dirty="0">
              <a:solidFill>
                <a:schemeClr val="tx1"/>
              </a:solidFill>
            </a:endParaRPr>
          </a:p>
        </c:rich>
      </c:tx>
      <c:layout>
        <c:manualLayout>
          <c:xMode val="edge"/>
          <c:yMode val="edge"/>
          <c:x val="0.293878828747745"/>
          <c:y val="0.0469738284701705"/>
        </c:manualLayout>
      </c:layout>
      <c:overlay val="0"/>
      <c:spPr>
        <a:noFill/>
        <a:ln>
          <a:noFill/>
        </a:ln>
        <a:effectLst/>
      </c:spPr>
    </c:title>
    <c:autoTitleDeleted val="0"/>
    <c:plotArea>
      <c:layout>
        <c:manualLayout>
          <c:layoutTarget val="inner"/>
          <c:xMode val="edge"/>
          <c:yMode val="edge"/>
          <c:x val="0.0137565695743676"/>
          <c:y val="0.131355785075604"/>
          <c:w val="0.972486860851265"/>
          <c:h val="0.659010120407973"/>
        </c:manualLayout>
      </c:layout>
      <c:barChart>
        <c:barDir val="col"/>
        <c:grouping val="clustered"/>
        <c:varyColors val="0"/>
        <c:ser>
          <c:idx val="0"/>
          <c:order val="0"/>
          <c:tx>
            <c:strRef>
              <c:f>'any violence'!$A$79</c:f>
              <c:strCache>
                <c:ptCount val="1"/>
                <c:pt idx="0">
                  <c:v>Any Violence present</c:v>
                </c:pt>
              </c:strCache>
            </c:strRef>
          </c:tx>
          <c:spPr>
            <a:solidFill>
              <a:srgbClr val="FFCCCC"/>
            </a:solidFill>
            <a:ln w="9525" cap="flat" cmpd="sng" algn="ctr">
              <a:solidFill>
                <a:schemeClr val="accent6">
                  <a:lumMod val="60000"/>
                  <a:lumOff val="4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2800" b="1" i="0" u="none" strike="noStrike" kern="1200" baseline="0">
                    <a:solidFill>
                      <a:schemeClr val="tx1"/>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'any violence'!$B$78:$C$78</c:f>
              <c:strCache>
                <c:ptCount val="2"/>
                <c:pt idx="0">
                  <c:v>Alcoholic</c:v>
                </c:pt>
                <c:pt idx="1">
                  <c:v>Non Alcoholic</c:v>
                </c:pt>
              </c:strCache>
            </c:strRef>
          </c:cat>
          <c:val>
            <c:numRef>
              <c:f>'any violence'!$B$79:$C$79</c:f>
              <c:numCache>
                <c:formatCode>0.0%</c:formatCode>
                <c:ptCount val="2"/>
                <c:pt idx="0">
                  <c:v>0.9202</c:v>
                </c:pt>
                <c:pt idx="1">
                  <c:v>0.309</c:v>
                </c:pt>
              </c:numCache>
            </c:numRef>
          </c:val>
        </c:ser>
        <c:ser>
          <c:idx val="1"/>
          <c:order val="1"/>
          <c:tx>
            <c:strRef>
              <c:f>'any violence'!$A$80</c:f>
              <c:strCache>
                <c:ptCount val="1"/>
                <c:pt idx="0">
                  <c:v>Any violence absent</c:v>
                </c:pt>
              </c:strCache>
            </c:strRef>
          </c:tx>
          <c:spPr>
            <a:solidFill>
              <a:srgbClr val="99CCFF"/>
            </a:solidFill>
            <a:ln w="9525" cap="flat" cmpd="sng" algn="ctr">
              <a:solidFill>
                <a:srgbClr val="0070C0"/>
              </a:solidFill>
              <a:round/>
            </a:ln>
            <a:effectLst/>
          </c:spPr>
          <c:invertIfNegative val="0"/>
          <c:dLbls>
            <c:dLbl>
              <c:idx val="0"/>
              <c:layout>
                <c:manualLayout>
                  <c:x val="-0.00250119446806684"/>
                  <c:y val="-0.0447368746433569"/>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lang="en-US" sz="2800" b="1" i="0" u="none" strike="noStrike" kern="1200" baseline="0">
                    <a:solidFill>
                      <a:schemeClr val="tx1"/>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'any violence'!$B$78:$C$78</c:f>
              <c:strCache>
                <c:ptCount val="2"/>
                <c:pt idx="0">
                  <c:v>Alcoholic</c:v>
                </c:pt>
                <c:pt idx="1">
                  <c:v>Non Alcoholic</c:v>
                </c:pt>
              </c:strCache>
            </c:strRef>
          </c:cat>
          <c:val>
            <c:numRef>
              <c:f>'any violence'!$B$80:$C$80</c:f>
              <c:numCache>
                <c:formatCode>0.0%</c:formatCode>
                <c:ptCount val="2"/>
                <c:pt idx="0">
                  <c:v>0.079</c:v>
                </c:pt>
                <c:pt idx="1">
                  <c:v>0.6906</c:v>
                </c:pt>
              </c:numCache>
            </c:numRef>
          </c:val>
        </c:ser>
        <c:dLbls>
          <c:showLegendKey val="0"/>
          <c:showVal val="1"/>
          <c:showCatName val="0"/>
          <c:showSerName val="0"/>
          <c:showPercent val="0"/>
          <c:showBubbleSize val="0"/>
        </c:dLbls>
        <c:gapWidth val="65"/>
        <c:axId val="445717509"/>
        <c:axId val="686453080"/>
      </c:barChart>
      <c:catAx>
        <c:axId val="445717509"/>
        <c:scaling>
          <c:orientation val="minMax"/>
        </c:scaling>
        <c:delete val="0"/>
        <c:axPos val="b"/>
        <c:numFmt formatCode="General" sourceLinked="0"/>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lang="en-US" sz="2800" b="0" i="0" u="none" strike="noStrike" kern="1200" cap="all" baseline="0">
                <a:solidFill>
                  <a:schemeClr val="tx1"/>
                </a:solidFill>
                <a:latin typeface="+mn-lt"/>
                <a:ea typeface="+mn-ea"/>
                <a:cs typeface="+mn-cs"/>
              </a:defRPr>
            </a:pPr>
          </a:p>
        </c:txPr>
        <c:crossAx val="686453080"/>
        <c:crosses val="autoZero"/>
        <c:auto val="1"/>
        <c:lblAlgn val="ctr"/>
        <c:lblOffset val="100"/>
        <c:noMultiLvlLbl val="0"/>
      </c:catAx>
      <c:valAx>
        <c:axId val="686453080"/>
        <c:scaling>
          <c:orientation val="minMax"/>
        </c:scaling>
        <c:delete val="1"/>
        <c:axPos val="l"/>
        <c:numFmt formatCode="0.0%" sourceLinked="1"/>
        <c:majorTickMark val="none"/>
        <c:minorTickMark val="none"/>
        <c:tickLblPos val="nextTo"/>
        <c:txPr>
          <a:bodyPr rot="-60000000" spcFirstLastPara="0" vertOverflow="ellipsis" vert="horz" wrap="square" anchor="ctr" anchorCtr="1"/>
          <a:lstStyle/>
          <a:p>
            <a:pPr>
              <a:defRPr lang="en-US" sz="1195" b="0" i="0" u="none" strike="noStrike" kern="1200" baseline="0">
                <a:solidFill>
                  <a:schemeClr val="dk1">
                    <a:lumMod val="75000"/>
                    <a:lumOff val="25000"/>
                  </a:schemeClr>
                </a:solidFill>
                <a:latin typeface="+mn-lt"/>
                <a:ea typeface="+mn-ea"/>
                <a:cs typeface="+mn-cs"/>
              </a:defRPr>
            </a:pPr>
          </a:p>
        </c:txPr>
        <c:crossAx val="445717509"/>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lang="en-US" sz="2400" b="0" i="0" u="none" strike="noStrike" kern="1200" baseline="0">
                <a:solidFill>
                  <a:schemeClr val="tx1"/>
                </a:solidFill>
                <a:latin typeface="+mn-lt"/>
                <a:ea typeface="+mn-ea"/>
                <a:cs typeface="+mn-cs"/>
              </a:defRPr>
            </a:pPr>
          </a:p>
        </c:txPr>
      </c:legendEntry>
      <c:legendEntry>
        <c:idx val="1"/>
        <c:txPr>
          <a:bodyPr rot="0" spcFirstLastPara="1" vertOverflow="ellipsis" vert="horz" wrap="square" anchor="ctr" anchorCtr="1"/>
          <a:lstStyle/>
          <a:p>
            <a:pPr>
              <a:defRPr lang="en-US" sz="2400" b="0" i="0" u="none" strike="noStrike" kern="1200" baseline="0">
                <a:solidFill>
                  <a:schemeClr val="tx1"/>
                </a:solidFill>
                <a:latin typeface="+mn-lt"/>
                <a:ea typeface="+mn-ea"/>
                <a:cs typeface="+mn-cs"/>
              </a:defRPr>
            </a:pPr>
          </a:p>
        </c:txPr>
      </c:legendEntry>
      <c:layout>
        <c:manualLayout>
          <c:xMode val="edge"/>
          <c:yMode val="edge"/>
          <c:x val="0.368901762928517"/>
          <c:y val="0.918785551043181"/>
          <c:w val="0.611113003966067"/>
          <c:h val="0.0597036489261284"/>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lang="en-US" sz="2000" b="0" i="0" u="none" strike="noStrike" kern="1200" baseline="0">
              <a:solidFill>
                <a:schemeClr val="tx1"/>
              </a:solidFill>
              <a:latin typeface="+mn-lt"/>
              <a:ea typeface="+mn-ea"/>
              <a:cs typeface="+mn-cs"/>
            </a:defRPr>
          </a:pPr>
        </a:p>
      </c:txPr>
    </c:legend>
    <c:plotVisOnly val="1"/>
    <c:dispBlanksAs val="gap"/>
    <c:showDLblsOverMax val="0"/>
  </c:chart>
  <c:spPr>
    <a:solidFill>
      <a:schemeClr val="accent1">
        <a:lumMod val="20000"/>
        <a:lumOff val="80000"/>
      </a:schemeClr>
    </a:solidFill>
    <a:ln w="9525" cap="flat" cmpd="sng" algn="ctr">
      <a:solidFill>
        <a:schemeClr val="dk1">
          <a:lumMod val="25000"/>
          <a:lumOff val="75000"/>
        </a:schemeClr>
      </a:solidFill>
      <a:round/>
    </a:ln>
    <a:effectLst/>
  </c:spPr>
  <c:txPr>
    <a:bodyPr/>
    <a:lstStyle/>
    <a:p>
      <a:pPr>
        <a:defRPr lang="en-US"/>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2800" b="1" i="0" u="none" strike="noStrike" kern="1200" baseline="0">
                <a:solidFill>
                  <a:schemeClr val="tx1"/>
                </a:solidFill>
                <a:latin typeface="+mn-lt"/>
                <a:ea typeface="+mn-ea"/>
                <a:cs typeface="+mn-cs"/>
              </a:defRPr>
            </a:pPr>
            <a:r>
              <a:rPr lang="en-IN" sz="2800" dirty="0">
                <a:solidFill>
                  <a:schemeClr val="tx1"/>
                </a:solidFill>
              </a:rPr>
              <a:t>Deprivation vs Physical Violence (n=202)    </a:t>
            </a:r>
            <a:endParaRPr lang="en-IN" sz="2800" dirty="0">
              <a:solidFill>
                <a:schemeClr val="tx1"/>
              </a:solidFill>
            </a:endParaRPr>
          </a:p>
        </c:rich>
      </c:tx>
      <c:layout/>
      <c:overlay val="0"/>
      <c:spPr>
        <a:noFill/>
        <a:ln>
          <a:noFill/>
        </a:ln>
        <a:effectLst/>
      </c:spPr>
    </c:title>
    <c:autoTitleDeleted val="0"/>
    <c:plotArea>
      <c:layout>
        <c:manualLayout>
          <c:layoutTarget val="inner"/>
          <c:xMode val="edge"/>
          <c:yMode val="edge"/>
          <c:x val="0.0601111910559889"/>
          <c:y val="0.08323983365617"/>
          <c:w val="0.926164792721183"/>
          <c:h val="0.663319860569356"/>
        </c:manualLayout>
      </c:layout>
      <c:barChart>
        <c:barDir val="col"/>
        <c:grouping val="clustered"/>
        <c:varyColors val="0"/>
        <c:ser>
          <c:idx val="0"/>
          <c:order val="0"/>
          <c:tx>
            <c:strRef>
              <c:f>'[GBV and alcoholism.xlsx]physical assault'!$A$144</c:f>
              <c:strCache>
                <c:ptCount val="1"/>
                <c:pt idx="0">
                  <c:v>Physical violence present</c:v>
                </c:pt>
              </c:strCache>
            </c:strRef>
          </c:tx>
          <c:spPr>
            <a:solidFill>
              <a:srgbClr val="FF9966"/>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2800" b="1" i="0" u="none" strike="noStrike" kern="1200" baseline="0">
                    <a:solidFill>
                      <a:schemeClr val="tx1"/>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'[GBV and alcoholism.xlsx]physical assault'!$B$143:$C$143</c:f>
              <c:strCache>
                <c:ptCount val="2"/>
                <c:pt idx="0">
                  <c:v> Deprivation Present</c:v>
                </c:pt>
                <c:pt idx="1">
                  <c:v>Deprivation Absent</c:v>
                </c:pt>
              </c:strCache>
            </c:strRef>
          </c:cat>
          <c:val>
            <c:numRef>
              <c:f>'[GBV and alcoholism.xlsx]physical assault'!$B$144:$C$144</c:f>
              <c:numCache>
                <c:formatCode>0%</c:formatCode>
                <c:ptCount val="2"/>
                <c:pt idx="0">
                  <c:v>0.528</c:v>
                </c:pt>
                <c:pt idx="1" c:formatCode="0.00%">
                  <c:v>0.302</c:v>
                </c:pt>
              </c:numCache>
            </c:numRef>
          </c:val>
        </c:ser>
        <c:ser>
          <c:idx val="1"/>
          <c:order val="1"/>
          <c:tx>
            <c:strRef>
              <c:f>'[GBV and alcoholism.xlsx]physical assault'!$A$145</c:f>
              <c:strCache>
                <c:ptCount val="1"/>
                <c:pt idx="0">
                  <c:v>Physical Violence absent</c:v>
                </c:pt>
              </c:strCache>
            </c:strRef>
          </c:tx>
          <c:spPr>
            <a:solidFill>
              <a:srgbClr val="99FF99"/>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2800" b="1" i="0" u="none" strike="noStrike" kern="1200" baseline="0">
                    <a:solidFill>
                      <a:schemeClr val="tx1"/>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'[GBV and alcoholism.xlsx]physical assault'!$B$143:$C$143</c:f>
              <c:strCache>
                <c:ptCount val="2"/>
                <c:pt idx="0">
                  <c:v> Deprivation Present</c:v>
                </c:pt>
                <c:pt idx="1">
                  <c:v>Deprivation Absent</c:v>
                </c:pt>
              </c:strCache>
            </c:strRef>
          </c:cat>
          <c:val>
            <c:numRef>
              <c:f>'[GBV and alcoholism.xlsx]physical assault'!$B$145:$C$145</c:f>
              <c:numCache>
                <c:formatCode>0.00%</c:formatCode>
                <c:ptCount val="2"/>
                <c:pt idx="0">
                  <c:v>0.471</c:v>
                </c:pt>
                <c:pt idx="1">
                  <c:v>0.697</c:v>
                </c:pt>
              </c:numCache>
            </c:numRef>
          </c:val>
        </c:ser>
        <c:dLbls>
          <c:showLegendKey val="0"/>
          <c:showVal val="1"/>
          <c:showCatName val="0"/>
          <c:showSerName val="0"/>
          <c:showPercent val="0"/>
          <c:showBubbleSize val="0"/>
        </c:dLbls>
        <c:gapWidth val="65"/>
        <c:axId val="711669218"/>
        <c:axId val="255426291"/>
      </c:barChart>
      <c:catAx>
        <c:axId val="711669218"/>
        <c:scaling>
          <c:orientation val="minMax"/>
        </c:scaling>
        <c:delete val="0"/>
        <c:axPos val="b"/>
        <c:numFmt formatCode="General" sourceLinked="0"/>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lang="en-US" sz="2800" b="1" i="0" u="none" strike="noStrike" kern="1200" cap="all" baseline="0">
                <a:solidFill>
                  <a:schemeClr val="tx1"/>
                </a:solidFill>
                <a:latin typeface="+mn-lt"/>
                <a:ea typeface="+mn-ea"/>
                <a:cs typeface="+mn-cs"/>
              </a:defRPr>
            </a:pPr>
          </a:p>
        </c:txPr>
        <c:crossAx val="255426291"/>
        <c:crosses val="autoZero"/>
        <c:auto val="1"/>
        <c:lblAlgn val="ctr"/>
        <c:lblOffset val="100"/>
        <c:noMultiLvlLbl val="0"/>
      </c:catAx>
      <c:valAx>
        <c:axId val="255426291"/>
        <c:scaling>
          <c:orientation val="minMax"/>
        </c:scaling>
        <c:delete val="1"/>
        <c:axPos val="l"/>
        <c:title>
          <c:tx>
            <c:rich>
              <a:bodyPr rot="-5400000" spcFirstLastPara="1" vertOverflow="ellipsis" vert="horz" wrap="square" anchor="ctr" anchorCtr="1"/>
              <a:lstStyle/>
              <a:p>
                <a:pPr>
                  <a:defRPr lang="en-US" sz="2800" b="1" i="0" u="none" strike="noStrike" kern="1200" baseline="0">
                    <a:solidFill>
                      <a:schemeClr val="tx1"/>
                    </a:solidFill>
                    <a:latin typeface="+mn-lt"/>
                    <a:ea typeface="+mn-ea"/>
                    <a:cs typeface="+mn-cs"/>
                  </a:defRPr>
                </a:pPr>
                <a:r>
                  <a:rPr lang="en-IN" sz="2800">
                    <a:solidFill>
                      <a:schemeClr val="tx1"/>
                    </a:solidFill>
                  </a:rPr>
                  <a:t>Physical Violence (%)</a:t>
                </a:r>
                <a:endParaRPr lang="en-IN" sz="2800">
                  <a:solidFill>
                    <a:schemeClr val="tx1"/>
                  </a:solidFill>
                </a:endParaRPr>
              </a:p>
            </c:rich>
          </c:tx>
          <c:layout/>
          <c:overlay val="0"/>
          <c:spPr>
            <a:noFill/>
            <a:ln>
              <a:noFill/>
            </a:ln>
            <a:effectLst/>
          </c:spPr>
        </c:title>
        <c:numFmt formatCode="0%" sourceLinked="1"/>
        <c:majorTickMark val="none"/>
        <c:minorTickMark val="none"/>
        <c:tickLblPos val="nextTo"/>
        <c:txPr>
          <a:bodyPr rot="-60000000" spcFirstLastPara="0" vertOverflow="ellipsis" vert="horz" wrap="square" anchor="ctr" anchorCtr="1"/>
          <a:lstStyle/>
          <a:p>
            <a:pPr>
              <a:defRPr lang="en-US" sz="1195" b="0" i="0" u="none" strike="noStrike" kern="1200" baseline="0">
                <a:solidFill>
                  <a:schemeClr val="dk1">
                    <a:lumMod val="75000"/>
                    <a:lumOff val="25000"/>
                  </a:schemeClr>
                </a:solidFill>
                <a:latin typeface="+mn-lt"/>
                <a:ea typeface="+mn-ea"/>
                <a:cs typeface="+mn-cs"/>
              </a:defRPr>
            </a:pPr>
          </a:p>
        </c:txPr>
        <c:crossAx val="71166921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lang="en-US" sz="2400" b="0" i="0" u="none" strike="noStrike" kern="1200" baseline="0">
                <a:solidFill>
                  <a:schemeClr val="tx1"/>
                </a:solidFill>
                <a:latin typeface="+mn-lt"/>
                <a:ea typeface="+mn-ea"/>
                <a:cs typeface="+mn-cs"/>
              </a:defRPr>
            </a:pPr>
          </a:p>
        </c:txPr>
      </c:legendEntry>
      <c:legendEntry>
        <c:idx val="1"/>
        <c:txPr>
          <a:bodyPr rot="0" spcFirstLastPara="1" vertOverflow="ellipsis" vert="horz" wrap="square" anchor="ctr" anchorCtr="1"/>
          <a:lstStyle/>
          <a:p>
            <a:pPr>
              <a:defRPr lang="en-US" sz="2400" b="0" i="0" u="none" strike="noStrike" kern="1200" baseline="0">
                <a:solidFill>
                  <a:schemeClr val="tx1"/>
                </a:solidFill>
                <a:latin typeface="+mn-lt"/>
                <a:ea typeface="+mn-ea"/>
                <a:cs typeface="+mn-cs"/>
              </a:defRPr>
            </a:pPr>
          </a:p>
        </c:txPr>
      </c:legendEntry>
      <c:layout>
        <c:manualLayout>
          <c:xMode val="edge"/>
          <c:yMode val="edge"/>
          <c:x val="0.250869711636512"/>
          <c:y val="0.915361978835141"/>
          <c:w val="0.741549955222573"/>
          <c:h val="0.084638021164858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lang="en-US" sz="2800" b="0" i="0" u="none" strike="noStrike" kern="1200" baseline="0">
              <a:solidFill>
                <a:schemeClr val="tx1"/>
              </a:solidFill>
              <a:latin typeface="+mn-lt"/>
              <a:ea typeface="+mn-ea"/>
              <a:cs typeface="+mn-cs"/>
            </a:defRPr>
          </a:pPr>
        </a:p>
      </c:txPr>
    </c:legend>
    <c:plotVisOnly val="1"/>
    <c:dispBlanksAs val="gap"/>
    <c:showDLblsOverMax val="0"/>
  </c:chart>
  <c:spPr>
    <a:solidFill>
      <a:schemeClr val="accent1">
        <a:lumMod val="20000"/>
        <a:lumOff val="80000"/>
      </a:schemeClr>
    </a:solidFill>
    <a:ln w="9525" cap="flat" cmpd="sng" algn="ctr">
      <a:solidFill>
        <a:schemeClr val="dk1">
          <a:lumMod val="25000"/>
          <a:lumOff val="75000"/>
        </a:schemeClr>
      </a:solidFill>
      <a:round/>
    </a:ln>
    <a:effectLst/>
  </c:spPr>
  <c:txPr>
    <a:bodyPr/>
    <a:lstStyle/>
    <a:p>
      <a:pPr>
        <a:defRPr lang="en-US"/>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lang="en-US" sz="3600" b="1" i="0" u="none" strike="noStrike" kern="1200" cap="all" spc="50" baseline="0">
                <a:solidFill>
                  <a:schemeClr val="tx1"/>
                </a:solidFill>
                <a:latin typeface="+mn-lt"/>
                <a:ea typeface="+mn-ea"/>
                <a:cs typeface="+mn-cs"/>
              </a:defRPr>
            </a:pPr>
            <a:r>
              <a:rPr lang="en-US" sz="3600">
                <a:solidFill>
                  <a:schemeClr val="tx1"/>
                </a:solidFill>
              </a:rPr>
              <a:t>Prevalence of Violence (n=202)</a:t>
            </a:r>
            <a:endParaRPr lang="en-IN" sz="3600">
              <a:solidFill>
                <a:schemeClr val="tx1"/>
              </a:solidFill>
            </a:endParaRPr>
          </a:p>
        </c:rich>
      </c:tx>
      <c:layout/>
      <c:overlay val="0"/>
      <c:spPr>
        <a:noFill/>
        <a:ln>
          <a:noFill/>
        </a:ln>
        <a:effectLst/>
      </c:spPr>
    </c:title>
    <c:autoTitleDeleted val="0"/>
    <c:plotArea>
      <c:layout/>
      <c:barChart>
        <c:barDir val="col"/>
        <c:grouping val="clustered"/>
        <c:varyColors val="0"/>
        <c:ser>
          <c:idx val="0"/>
          <c:order val="0"/>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2800" b="0" i="0" u="none" strike="noStrike" kern="1200" baseline="0">
                    <a:solidFill>
                      <a:schemeClr val="tx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Sheet1!$C$4:$C$7</c:f>
              <c:strCache>
                <c:ptCount val="4"/>
                <c:pt idx="0">
                  <c:v>Sexual Violence</c:v>
                </c:pt>
                <c:pt idx="1">
                  <c:v>Physical Violence</c:v>
                </c:pt>
                <c:pt idx="2">
                  <c:v>Psychological violence</c:v>
                </c:pt>
                <c:pt idx="3">
                  <c:v>Any Violence</c:v>
                </c:pt>
              </c:strCache>
            </c:strRef>
          </c:cat>
          <c:val>
            <c:numRef>
              <c:f>Sheet1!$D$4:$D$7</c:f>
              <c:numCache>
                <c:formatCode>0.00%</c:formatCode>
                <c:ptCount val="4"/>
                <c:pt idx="0">
                  <c:v>0.094</c:v>
                </c:pt>
                <c:pt idx="1">
                  <c:v>0.361</c:v>
                </c:pt>
                <c:pt idx="2">
                  <c:v>0.5</c:v>
                </c:pt>
                <c:pt idx="3">
                  <c:v>0.5</c:v>
                </c:pt>
              </c:numCache>
            </c:numRef>
          </c:val>
        </c:ser>
        <c:dLbls>
          <c:showLegendKey val="0"/>
          <c:showVal val="1"/>
          <c:showCatName val="0"/>
          <c:showSerName val="0"/>
          <c:showPercent val="0"/>
          <c:showBubbleSize val="0"/>
        </c:dLbls>
        <c:gapWidth val="355"/>
        <c:overlap val="-70"/>
        <c:axId val="397302512"/>
        <c:axId val="397305464"/>
      </c:barChart>
      <c:catAx>
        <c:axId val="397302512"/>
        <c:scaling>
          <c:orientation val="minMax"/>
        </c:scaling>
        <c:delete val="0"/>
        <c:axPos val="b"/>
        <c:title>
          <c:tx>
            <c:rich>
              <a:bodyPr rot="0" spcFirstLastPara="1" vertOverflow="ellipsis" vert="horz" wrap="square" anchor="ctr" anchorCtr="1"/>
              <a:lstStyle/>
              <a:p>
                <a:pPr>
                  <a:defRPr lang="en-US" sz="2800" b="0" i="0" u="none" strike="noStrike" kern="1200" cap="all" baseline="0">
                    <a:solidFill>
                      <a:schemeClr val="tx1"/>
                    </a:solidFill>
                    <a:latin typeface="+mn-lt"/>
                    <a:ea typeface="+mn-ea"/>
                    <a:cs typeface="+mn-cs"/>
                  </a:defRPr>
                </a:pPr>
                <a:r>
                  <a:rPr lang="en-IN" sz="2800">
                    <a:solidFill>
                      <a:schemeClr val="tx1"/>
                    </a:solidFill>
                  </a:rPr>
                  <a:t>Types of violence</a:t>
                </a:r>
                <a:endParaRPr lang="en-IN" sz="2800">
                  <a:solidFill>
                    <a:schemeClr val="tx1"/>
                  </a:solidFill>
                </a:endParaRP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2800" b="0" i="0" u="none" strike="noStrike" kern="1200" baseline="0">
                <a:solidFill>
                  <a:schemeClr val="tx1"/>
                </a:solidFill>
                <a:latin typeface="+mn-lt"/>
                <a:ea typeface="+mn-ea"/>
                <a:cs typeface="+mn-cs"/>
              </a:defRPr>
            </a:pPr>
          </a:p>
        </c:txPr>
        <c:crossAx val="397305464"/>
        <c:crosses val="autoZero"/>
        <c:auto val="1"/>
        <c:lblAlgn val="ctr"/>
        <c:lblOffset val="100"/>
        <c:noMultiLvlLbl val="0"/>
      </c:catAx>
      <c:valAx>
        <c:axId val="397305464"/>
        <c:scaling>
          <c:orientation val="minMax"/>
        </c:scaling>
        <c:delete val="1"/>
        <c:axPos val="l"/>
        <c:title>
          <c:tx>
            <c:rich>
              <a:bodyPr rot="-5400000" spcFirstLastPara="1" vertOverflow="ellipsis" vert="horz" wrap="square" anchor="ctr" anchorCtr="1"/>
              <a:lstStyle/>
              <a:p>
                <a:pPr>
                  <a:defRPr lang="en-US" sz="2800" b="0" i="0" u="none" strike="noStrike" kern="1200" cap="all" baseline="0">
                    <a:solidFill>
                      <a:schemeClr val="tx1"/>
                    </a:solidFill>
                    <a:latin typeface="+mn-lt"/>
                    <a:ea typeface="+mn-ea"/>
                    <a:cs typeface="+mn-cs"/>
                  </a:defRPr>
                </a:pPr>
                <a:r>
                  <a:rPr lang="en-US" sz="2800">
                    <a:solidFill>
                      <a:schemeClr val="tx1"/>
                    </a:solidFill>
                  </a:rPr>
                  <a:t>Percentage</a:t>
                </a:r>
                <a:endParaRPr lang="en-US" sz="2800">
                  <a:solidFill>
                    <a:schemeClr val="tx1"/>
                  </a:solidFill>
                </a:endParaRPr>
              </a:p>
            </c:rich>
          </c:tx>
          <c:layout/>
          <c:overlay val="0"/>
          <c:spPr>
            <a:noFill/>
            <a:ln>
              <a:noFill/>
            </a:ln>
            <a:effectLst/>
          </c:spPr>
        </c:title>
        <c:numFmt formatCode="0.00%" sourceLinked="1"/>
        <c:majorTickMark val="none"/>
        <c:minorTickMark val="none"/>
        <c:tickLblPos val="nextTo"/>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397302512"/>
        <c:crosses val="autoZero"/>
        <c:crossBetween val="between"/>
      </c:valAx>
      <c:spPr>
        <a:noFill/>
        <a:ln w="25400">
          <a:noFill/>
        </a:ln>
        <a:effectLst/>
      </c:spPr>
    </c:plotArea>
    <c:plotVisOnly val="1"/>
    <c:dispBlanksAs val="gap"/>
    <c:showDLblsOverMax val="0"/>
  </c:chart>
  <c:spPr>
    <a:solidFill>
      <a:schemeClr val="accent1">
        <a:lumMod val="20000"/>
        <a:lumOff val="80000"/>
      </a:schemeClr>
    </a:solidFill>
    <a:ln>
      <a:noFill/>
    </a:ln>
    <a:effectLst/>
  </c:spPr>
  <c:txPr>
    <a:bodyPr/>
    <a:lstStyle/>
    <a:p>
      <a:pPr>
        <a:defRPr lang="en-US"/>
      </a:pPr>
    </a:p>
  </c:txPr>
  <c:externalData r:id="rId1">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5"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5"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5" kern="1200"/>
  </cs:chartArea>
  <cs:dataLabel>
    <cs:lnRef idx="0"/>
    <cs:fillRef idx="0"/>
    <cs:effectRef idx="0"/>
    <cs:fontRef idx="minor">
      <a:schemeClr val="lt1"/>
    </cs:fontRef>
    <cs:defRPr sz="1195"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5"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5"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5"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5"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5"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5"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5"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5"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5" kern="1200"/>
  </cs:chartArea>
  <cs:dataLabel>
    <cs:lnRef idx="0"/>
    <cs:fillRef idx="0"/>
    <cs:effectRef idx="0"/>
    <cs:fontRef idx="minor">
      <a:schemeClr val="lt1"/>
    </cs:fontRef>
    <cs:defRPr sz="1195"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5"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5"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5"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5"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5"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5"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fld>
            <a:endParaRPr lang="en-US" dirty="0"/>
          </a:p>
        </p:txBody>
      </p:sp>
    </p:spTree>
  </p:cSld>
  <p:clrMap bg1="lt1" tx1="dk1" bg2="lt2" tx2="dk2" accent1="accent1" accent2="accent2" accent3="accent3" accent4="accent4" accent5="accent5" accent6="accent6" hlink="hlink" folHlink="folHlink"/>
  <p:notesStyle>
    <a:lvl1pPr marL="0" algn="l" defTabSz="4389120" rtl="0" eaLnBrk="1" latinLnBrk="0" hangingPunct="1">
      <a:defRPr sz="5800" kern="1200">
        <a:solidFill>
          <a:schemeClr val="tx1"/>
        </a:solidFill>
        <a:latin typeface="+mn-lt"/>
        <a:ea typeface="+mn-ea"/>
        <a:cs typeface="+mn-cs"/>
      </a:defRPr>
    </a:lvl1pPr>
    <a:lvl2pPr marL="2194560" algn="l" defTabSz="4389120" rtl="0" eaLnBrk="1" latinLnBrk="0" hangingPunct="1">
      <a:defRPr sz="5800" kern="1200">
        <a:solidFill>
          <a:schemeClr val="tx1"/>
        </a:solidFill>
        <a:latin typeface="+mn-lt"/>
        <a:ea typeface="+mn-ea"/>
        <a:cs typeface="+mn-cs"/>
      </a:defRPr>
    </a:lvl2pPr>
    <a:lvl3pPr marL="4389120" algn="l" defTabSz="4389120" rtl="0" eaLnBrk="1" latinLnBrk="0" hangingPunct="1">
      <a:defRPr sz="5800" kern="1200">
        <a:solidFill>
          <a:schemeClr val="tx1"/>
        </a:solidFill>
        <a:latin typeface="+mn-lt"/>
        <a:ea typeface="+mn-ea"/>
        <a:cs typeface="+mn-cs"/>
      </a:defRPr>
    </a:lvl3pPr>
    <a:lvl4pPr marL="6583045" algn="l" defTabSz="4389120" rtl="0" eaLnBrk="1" latinLnBrk="0" hangingPunct="1">
      <a:defRPr sz="5800" kern="1200">
        <a:solidFill>
          <a:schemeClr val="tx1"/>
        </a:solidFill>
        <a:latin typeface="+mn-lt"/>
        <a:ea typeface="+mn-ea"/>
        <a:cs typeface="+mn-cs"/>
      </a:defRPr>
    </a:lvl4pPr>
    <a:lvl5pPr marL="8777605" algn="l" defTabSz="4389120" rtl="0" eaLnBrk="1" latinLnBrk="0" hangingPunct="1">
      <a:defRPr sz="5800" kern="1200">
        <a:solidFill>
          <a:schemeClr val="tx1"/>
        </a:solidFill>
        <a:latin typeface="+mn-lt"/>
        <a:ea typeface="+mn-ea"/>
        <a:cs typeface="+mn-cs"/>
      </a:defRPr>
    </a:lvl5pPr>
    <a:lvl6pPr marL="10972165" algn="l" defTabSz="4389120" rtl="0" eaLnBrk="1" latinLnBrk="0" hangingPunct="1">
      <a:defRPr sz="5800" kern="1200">
        <a:solidFill>
          <a:schemeClr val="tx1"/>
        </a:solidFill>
        <a:latin typeface="+mn-lt"/>
        <a:ea typeface="+mn-ea"/>
        <a:cs typeface="+mn-cs"/>
      </a:defRPr>
    </a:lvl6pPr>
    <a:lvl7pPr marL="13166725" algn="l" defTabSz="4389120" rtl="0" eaLnBrk="1" latinLnBrk="0" hangingPunct="1">
      <a:defRPr sz="5800" kern="1200">
        <a:solidFill>
          <a:schemeClr val="tx1"/>
        </a:solidFill>
        <a:latin typeface="+mn-lt"/>
        <a:ea typeface="+mn-ea"/>
        <a:cs typeface="+mn-cs"/>
      </a:defRPr>
    </a:lvl7pPr>
    <a:lvl8pPr marL="15361285" algn="l" defTabSz="4389120" rtl="0" eaLnBrk="1" latinLnBrk="0" hangingPunct="1">
      <a:defRPr sz="5800" kern="1200">
        <a:solidFill>
          <a:schemeClr val="tx1"/>
        </a:solidFill>
        <a:latin typeface="+mn-lt"/>
        <a:ea typeface="+mn-ea"/>
        <a:cs typeface="+mn-cs"/>
      </a:defRPr>
    </a:lvl8pPr>
    <a:lvl9pPr marL="17555845" algn="l" defTabSz="4389120" rtl="0" eaLnBrk="1" latinLnBrk="0" hangingPunct="1">
      <a:defRPr sz="5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26A1A87D-CAF7-4BDC-A0D3-C0DBEDE81619}" type="slidenum">
              <a:rPr lang="en-US" smtClean="0"/>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6x48 templat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148074" y="5966815"/>
            <a:ext cx="10056813"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900" indent="-571500">
              <a:defRPr sz="2500">
                <a:latin typeface="Trebuchet MS" panose="020B0603020202020204" pitchFamily="34" charset="0"/>
              </a:defRPr>
            </a:lvl2pPr>
            <a:lvl3pPr marL="2057400" indent="-571500">
              <a:defRPr sz="2500">
                <a:latin typeface="Trebuchet MS" panose="020B0603020202020204" pitchFamily="34" charset="0"/>
              </a:defRPr>
            </a:lvl3pPr>
            <a:lvl4pPr marL="2686050" indent="-628650">
              <a:defRPr sz="2500">
                <a:latin typeface="Trebuchet MS" panose="020B0603020202020204" pitchFamily="34" charset="0"/>
              </a:defRPr>
            </a:lvl4pPr>
            <a:lvl5pPr marL="3143250" indent="-457200">
              <a:defRPr sz="2500">
                <a:latin typeface="Trebuchet MS" panose="020B0603020202020204" pitchFamily="34" charset="0"/>
              </a:defRPr>
            </a:lvl5pPr>
          </a:lstStyle>
          <a:p>
            <a:pPr lvl="0"/>
            <a:r>
              <a:rPr lang="en-US" dirty="0"/>
              <a:t>Type in or paste your text here</a:t>
            </a:r>
            <a:endParaRPr lang="en-US" dirty="0"/>
          </a:p>
        </p:txBody>
      </p:sp>
      <p:sp>
        <p:nvSpPr>
          <p:cNvPr id="6" name="Text Placeholder 5"/>
          <p:cNvSpPr>
            <a:spLocks noGrp="1"/>
          </p:cNvSpPr>
          <p:nvPr>
            <p:ph type="body" sz="quarter" idx="11" hasCustomPrompt="1"/>
          </p:nvPr>
        </p:nvSpPr>
        <p:spPr>
          <a:xfrm>
            <a:off x="1148074" y="5109837"/>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INTRODUCTION or ABSTRACT</a:t>
            </a:r>
            <a:endParaRPr lang="en-US" dirty="0"/>
          </a:p>
        </p:txBody>
      </p:sp>
      <p:sp>
        <p:nvSpPr>
          <p:cNvPr id="20" name="Text Placeholder 5"/>
          <p:cNvSpPr>
            <a:spLocks noGrp="1"/>
          </p:cNvSpPr>
          <p:nvPr>
            <p:ph type="body" sz="quarter" idx="20" hasCustomPrompt="1"/>
          </p:nvPr>
        </p:nvSpPr>
        <p:spPr>
          <a:xfrm>
            <a:off x="1090242" y="14181956"/>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OBJECTIVES</a:t>
            </a:r>
            <a:endParaRPr lang="en-US" dirty="0"/>
          </a:p>
        </p:txBody>
      </p:sp>
      <p:sp>
        <p:nvSpPr>
          <p:cNvPr id="21" name="Text Placeholder 3"/>
          <p:cNvSpPr>
            <a:spLocks noGrp="1"/>
          </p:cNvSpPr>
          <p:nvPr>
            <p:ph type="body" sz="quarter" idx="21" hasCustomPrompt="1"/>
          </p:nvPr>
        </p:nvSpPr>
        <p:spPr>
          <a:xfrm>
            <a:off x="11681570" y="5939569"/>
            <a:ext cx="10048874"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900" indent="-571500">
              <a:defRPr sz="2500">
                <a:latin typeface="Trebuchet MS" panose="020B0603020202020204" pitchFamily="34" charset="0"/>
              </a:defRPr>
            </a:lvl2pPr>
            <a:lvl3pPr marL="2057400" indent="-571500">
              <a:defRPr sz="2500">
                <a:latin typeface="Trebuchet MS" panose="020B0603020202020204" pitchFamily="34" charset="0"/>
              </a:defRPr>
            </a:lvl3pPr>
            <a:lvl4pPr marL="2686050" indent="-628650">
              <a:defRPr sz="2500">
                <a:latin typeface="Trebuchet MS" panose="020B0603020202020204" pitchFamily="34" charset="0"/>
              </a:defRPr>
            </a:lvl4pPr>
            <a:lvl5pPr marL="3143250" indent="-457200">
              <a:defRPr sz="2500">
                <a:latin typeface="Trebuchet MS" panose="020B0603020202020204" pitchFamily="34" charset="0"/>
              </a:defRPr>
            </a:lvl5pPr>
          </a:lstStyle>
          <a:p>
            <a:pPr lvl="0"/>
            <a:r>
              <a:rPr lang="en-US" dirty="0"/>
              <a:t>Type in or paste your text here</a:t>
            </a:r>
            <a:endParaRPr lang="en-US" dirty="0"/>
          </a:p>
        </p:txBody>
      </p:sp>
      <p:sp>
        <p:nvSpPr>
          <p:cNvPr id="22" name="Text Placeholder 5"/>
          <p:cNvSpPr>
            <a:spLocks noGrp="1"/>
          </p:cNvSpPr>
          <p:nvPr>
            <p:ph type="body" sz="quarter" idx="22" hasCustomPrompt="1"/>
          </p:nvPr>
        </p:nvSpPr>
        <p:spPr>
          <a:xfrm>
            <a:off x="11681569" y="5146225"/>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MATERIALS &amp; METHODS</a:t>
            </a:r>
            <a:endParaRPr lang="en-US" dirty="0"/>
          </a:p>
        </p:txBody>
      </p:sp>
      <p:sp>
        <p:nvSpPr>
          <p:cNvPr id="23" name="Text Placeholder 3"/>
          <p:cNvSpPr>
            <a:spLocks noGrp="1"/>
          </p:cNvSpPr>
          <p:nvPr>
            <p:ph type="body" sz="quarter" idx="23" hasCustomPrompt="1"/>
          </p:nvPr>
        </p:nvSpPr>
        <p:spPr>
          <a:xfrm>
            <a:off x="22207127" y="5939569"/>
            <a:ext cx="10048874"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900" indent="-571500">
              <a:defRPr sz="2500">
                <a:latin typeface="Trebuchet MS" panose="020B0603020202020204" pitchFamily="34" charset="0"/>
              </a:defRPr>
            </a:lvl2pPr>
            <a:lvl3pPr marL="2057400" indent="-571500">
              <a:defRPr sz="2500">
                <a:latin typeface="Trebuchet MS" panose="020B0603020202020204" pitchFamily="34" charset="0"/>
              </a:defRPr>
            </a:lvl3pPr>
            <a:lvl4pPr marL="2686050" indent="-628650">
              <a:defRPr sz="2500">
                <a:latin typeface="Trebuchet MS" panose="020B0603020202020204" pitchFamily="34" charset="0"/>
              </a:defRPr>
            </a:lvl4pPr>
            <a:lvl5pPr marL="3143250" indent="-457200">
              <a:defRPr sz="2500">
                <a:latin typeface="Trebuchet MS" panose="020B0603020202020204" pitchFamily="34" charset="0"/>
              </a:defRPr>
            </a:lvl5pPr>
          </a:lstStyle>
          <a:p>
            <a:pPr lvl="0"/>
            <a:r>
              <a:rPr lang="en-US" dirty="0"/>
              <a:t>Type in or paste your text here</a:t>
            </a:r>
            <a:endParaRPr lang="en-US" dirty="0"/>
          </a:p>
        </p:txBody>
      </p:sp>
      <p:sp>
        <p:nvSpPr>
          <p:cNvPr id="24" name="Text Placeholder 5"/>
          <p:cNvSpPr>
            <a:spLocks noGrp="1"/>
          </p:cNvSpPr>
          <p:nvPr>
            <p:ph type="body" sz="quarter" idx="24" hasCustomPrompt="1"/>
          </p:nvPr>
        </p:nvSpPr>
        <p:spPr>
          <a:xfrm>
            <a:off x="22215064" y="5146225"/>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RESULTS</a:t>
            </a:r>
            <a:endParaRPr lang="en-US" dirty="0"/>
          </a:p>
        </p:txBody>
      </p:sp>
      <p:sp>
        <p:nvSpPr>
          <p:cNvPr id="25" name="Text Placeholder 5"/>
          <p:cNvSpPr>
            <a:spLocks noGrp="1"/>
          </p:cNvSpPr>
          <p:nvPr>
            <p:ph type="body" sz="quarter" idx="25" hasCustomPrompt="1"/>
          </p:nvPr>
        </p:nvSpPr>
        <p:spPr>
          <a:xfrm>
            <a:off x="32763535" y="5146225"/>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CONCLUSIONS</a:t>
            </a:r>
            <a:endParaRPr lang="en-US" dirty="0"/>
          </a:p>
        </p:txBody>
      </p:sp>
      <p:sp>
        <p:nvSpPr>
          <p:cNvPr id="26" name="Text Placeholder 3"/>
          <p:cNvSpPr>
            <a:spLocks noGrp="1"/>
          </p:cNvSpPr>
          <p:nvPr>
            <p:ph type="body" sz="quarter" idx="26" hasCustomPrompt="1"/>
          </p:nvPr>
        </p:nvSpPr>
        <p:spPr>
          <a:xfrm>
            <a:off x="32763535" y="5966815"/>
            <a:ext cx="10047018"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900" indent="-571500">
              <a:defRPr sz="2500">
                <a:latin typeface="Trebuchet MS" panose="020B0603020202020204" pitchFamily="34" charset="0"/>
              </a:defRPr>
            </a:lvl2pPr>
            <a:lvl3pPr marL="2057400" indent="-571500">
              <a:defRPr sz="2500">
                <a:latin typeface="Trebuchet MS" panose="020B0603020202020204" pitchFamily="34" charset="0"/>
              </a:defRPr>
            </a:lvl3pPr>
            <a:lvl4pPr marL="2686050" indent="-628650">
              <a:defRPr sz="2500">
                <a:latin typeface="Trebuchet MS" panose="020B0603020202020204" pitchFamily="34" charset="0"/>
              </a:defRPr>
            </a:lvl4pPr>
            <a:lvl5pPr marL="3143250" indent="-457200">
              <a:defRPr sz="2500">
                <a:latin typeface="Trebuchet MS" panose="020B0603020202020204" pitchFamily="34" charset="0"/>
              </a:defRPr>
            </a:lvl5pPr>
          </a:lstStyle>
          <a:p>
            <a:pPr lvl="0"/>
            <a:r>
              <a:rPr lang="en-US" dirty="0"/>
              <a:t>Type in or paste your text here</a:t>
            </a:r>
            <a:endParaRPr lang="en-US" dirty="0"/>
          </a:p>
        </p:txBody>
      </p:sp>
      <p:sp>
        <p:nvSpPr>
          <p:cNvPr id="27" name="Text Placeholder 5"/>
          <p:cNvSpPr>
            <a:spLocks noGrp="1"/>
          </p:cNvSpPr>
          <p:nvPr>
            <p:ph type="body" sz="quarter" idx="27" hasCustomPrompt="1"/>
          </p:nvPr>
        </p:nvSpPr>
        <p:spPr>
          <a:xfrm>
            <a:off x="32763535" y="14265455"/>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REFERENCES</a:t>
            </a:r>
            <a:endParaRPr lang="en-US" dirty="0"/>
          </a:p>
        </p:txBody>
      </p:sp>
      <p:sp>
        <p:nvSpPr>
          <p:cNvPr id="28" name="Text Placeholder 3"/>
          <p:cNvSpPr>
            <a:spLocks noGrp="1"/>
          </p:cNvSpPr>
          <p:nvPr>
            <p:ph type="body" sz="quarter" idx="28" hasCustomPrompt="1"/>
          </p:nvPr>
        </p:nvSpPr>
        <p:spPr>
          <a:xfrm>
            <a:off x="32761019" y="15067976"/>
            <a:ext cx="10052050"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900" indent="-571500">
              <a:defRPr sz="2500">
                <a:latin typeface="Trebuchet MS" panose="020B0603020202020204" pitchFamily="34" charset="0"/>
              </a:defRPr>
            </a:lvl2pPr>
            <a:lvl3pPr marL="2057400" indent="-571500">
              <a:defRPr sz="2500">
                <a:latin typeface="Trebuchet MS" panose="020B0603020202020204" pitchFamily="34" charset="0"/>
              </a:defRPr>
            </a:lvl3pPr>
            <a:lvl4pPr marL="2686050" indent="-628650">
              <a:defRPr sz="2500">
                <a:latin typeface="Trebuchet MS" panose="020B0603020202020204" pitchFamily="34" charset="0"/>
              </a:defRPr>
            </a:lvl4pPr>
            <a:lvl5pPr marL="3143250" indent="-457200">
              <a:defRPr sz="2500">
                <a:latin typeface="Trebuchet MS" panose="020B0603020202020204" pitchFamily="34" charset="0"/>
              </a:defRPr>
            </a:lvl5pPr>
          </a:lstStyle>
          <a:p>
            <a:pPr lvl="0"/>
            <a:r>
              <a:rPr lang="en-US" dirty="0"/>
              <a:t>Type in or paste your text here</a:t>
            </a:r>
            <a:endParaRPr lang="en-US" dirty="0"/>
          </a:p>
        </p:txBody>
      </p:sp>
      <p:sp>
        <p:nvSpPr>
          <p:cNvPr id="29" name="Text Placeholder 5"/>
          <p:cNvSpPr>
            <a:spLocks noGrp="1"/>
          </p:cNvSpPr>
          <p:nvPr>
            <p:ph type="body" sz="quarter" idx="29" hasCustomPrompt="1"/>
          </p:nvPr>
        </p:nvSpPr>
        <p:spPr>
          <a:xfrm>
            <a:off x="32763535"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ACKNOWLEDGEMENTS or  CONTACT</a:t>
            </a:r>
            <a:endParaRPr lang="en-US" dirty="0"/>
          </a:p>
        </p:txBody>
      </p:sp>
      <p:sp>
        <p:nvSpPr>
          <p:cNvPr id="30" name="Text Placeholder 3"/>
          <p:cNvSpPr>
            <a:spLocks noGrp="1"/>
          </p:cNvSpPr>
          <p:nvPr>
            <p:ph type="body" sz="quarter" idx="30" hasCustomPrompt="1"/>
          </p:nvPr>
        </p:nvSpPr>
        <p:spPr>
          <a:xfrm>
            <a:off x="32761019" y="26433446"/>
            <a:ext cx="10052050"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900" indent="-571500">
              <a:defRPr sz="2500">
                <a:latin typeface="Trebuchet MS" panose="020B0603020202020204" pitchFamily="34" charset="0"/>
              </a:defRPr>
            </a:lvl2pPr>
            <a:lvl3pPr marL="2057400" indent="-571500">
              <a:defRPr sz="2500">
                <a:latin typeface="Trebuchet MS" panose="020B0603020202020204" pitchFamily="34" charset="0"/>
              </a:defRPr>
            </a:lvl3pPr>
            <a:lvl4pPr marL="2686050" indent="-628650">
              <a:defRPr sz="2500">
                <a:latin typeface="Trebuchet MS" panose="020B0603020202020204" pitchFamily="34" charset="0"/>
              </a:defRPr>
            </a:lvl4pPr>
            <a:lvl5pPr marL="3143250" indent="-457200">
              <a:defRPr sz="2500">
                <a:latin typeface="Trebuchet MS" panose="020B0603020202020204" pitchFamily="34" charset="0"/>
              </a:defRPr>
            </a:lvl5pPr>
          </a:lstStyle>
          <a:p>
            <a:pPr lvl="0"/>
            <a:r>
              <a:rPr lang="en-US" dirty="0"/>
              <a:t>Type in or paste your text here</a:t>
            </a:r>
            <a:endParaRPr lang="en-US" dirty="0"/>
          </a:p>
        </p:txBody>
      </p:sp>
      <p:sp>
        <p:nvSpPr>
          <p:cNvPr id="60" name="Text Placeholder 3"/>
          <p:cNvSpPr>
            <a:spLocks noGrp="1"/>
          </p:cNvSpPr>
          <p:nvPr>
            <p:ph type="body" sz="quarter" idx="96" hasCustomPrompt="1"/>
          </p:nvPr>
        </p:nvSpPr>
        <p:spPr>
          <a:xfrm>
            <a:off x="1083891" y="14995183"/>
            <a:ext cx="10056813"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900" indent="-571500">
              <a:defRPr sz="2500">
                <a:latin typeface="Trebuchet MS" panose="020B0603020202020204" pitchFamily="34" charset="0"/>
              </a:defRPr>
            </a:lvl2pPr>
            <a:lvl3pPr marL="2057400" indent="-571500">
              <a:defRPr sz="2500">
                <a:latin typeface="Trebuchet MS" panose="020B0603020202020204" pitchFamily="34" charset="0"/>
              </a:defRPr>
            </a:lvl3pPr>
            <a:lvl4pPr marL="2686050" indent="-628650">
              <a:defRPr sz="2500">
                <a:latin typeface="Trebuchet MS" panose="020B0603020202020204" pitchFamily="34" charset="0"/>
              </a:defRPr>
            </a:lvl4pPr>
            <a:lvl5pPr marL="3143250" indent="-457200">
              <a:defRPr sz="2500">
                <a:latin typeface="Trebuchet MS" panose="020B0603020202020204" pitchFamily="34" charset="0"/>
              </a:defRPr>
            </a:lvl5pPr>
          </a:lstStyle>
          <a:p>
            <a:pPr lvl="0"/>
            <a:r>
              <a:rPr lang="en-US" dirty="0"/>
              <a:t>Type in or paste your text here</a:t>
            </a:r>
            <a:endParaRPr lang="en-US" dirty="0"/>
          </a:p>
        </p:txBody>
      </p:sp>
      <p:sp>
        <p:nvSpPr>
          <p:cNvPr id="77" name="Text Placeholder 76"/>
          <p:cNvSpPr>
            <a:spLocks noGrp="1"/>
          </p:cNvSpPr>
          <p:nvPr>
            <p:ph type="body" sz="quarter" idx="150" hasCustomPrompt="1"/>
          </p:nvPr>
        </p:nvSpPr>
        <p:spPr>
          <a:xfrm>
            <a:off x="5932593" y="2947817"/>
            <a:ext cx="31998968" cy="1280160"/>
          </a:xfrm>
          <a:prstGeom prst="rect">
            <a:avLst/>
          </a:prstGeom>
        </p:spPr>
        <p:txBody>
          <a:bodyPr>
            <a:normAutofit/>
          </a:bodyPr>
          <a:lstStyle>
            <a:lvl1pPr marL="0" indent="0" algn="ctr">
              <a:buFontTx/>
              <a:buNone/>
              <a:defRPr sz="4400">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endParaRPr lang="en-US" dirty="0"/>
          </a:p>
        </p:txBody>
      </p:sp>
      <p:sp>
        <p:nvSpPr>
          <p:cNvPr id="78" name="Text Placeholder 76"/>
          <p:cNvSpPr>
            <a:spLocks noGrp="1"/>
          </p:cNvSpPr>
          <p:nvPr>
            <p:ph type="body" sz="quarter" idx="151" hasCustomPrompt="1"/>
          </p:nvPr>
        </p:nvSpPr>
        <p:spPr>
          <a:xfrm>
            <a:off x="5932593" y="1628358"/>
            <a:ext cx="31998968" cy="1280160"/>
          </a:xfrm>
          <a:prstGeom prst="rect">
            <a:avLst/>
          </a:prstGeom>
        </p:spPr>
        <p:txBody>
          <a:bodyPr anchor="t" anchorCtr="1">
            <a:normAutofit/>
          </a:bodyPr>
          <a:lstStyle>
            <a:lvl1pPr marL="0" indent="0" algn="ctr">
              <a:buFontTx/>
              <a:buNone/>
              <a:defRPr sz="6600">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endParaRPr lang="en-US" dirty="0"/>
          </a:p>
        </p:txBody>
      </p:sp>
      <p:sp>
        <p:nvSpPr>
          <p:cNvPr id="79" name="Text Placeholder 76"/>
          <p:cNvSpPr>
            <a:spLocks noGrp="1"/>
          </p:cNvSpPr>
          <p:nvPr>
            <p:ph type="body" sz="quarter" idx="153" hasCustomPrompt="1"/>
          </p:nvPr>
        </p:nvSpPr>
        <p:spPr>
          <a:xfrm>
            <a:off x="5932593" y="209782"/>
            <a:ext cx="31998968" cy="1359394"/>
          </a:xfrm>
          <a:prstGeom prst="rect">
            <a:avLst/>
          </a:prstGeom>
        </p:spPr>
        <p:txBody>
          <a:bodyPr anchor="t" anchorCtr="1">
            <a:normAutofit/>
          </a:bodyPr>
          <a:lstStyle>
            <a:lvl1pPr marL="0" indent="0" algn="ctr">
              <a:buFontTx/>
              <a:buNone/>
              <a:defRPr sz="8000" b="1">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
        <p:nvSpPr>
          <p:cNvPr id="68" name="Text Placeholder 3"/>
          <p:cNvSpPr>
            <a:spLocks noGrp="1"/>
          </p:cNvSpPr>
          <p:nvPr>
            <p:ph type="body" sz="quarter" idx="10" hasCustomPrompt="1"/>
          </p:nvPr>
        </p:nvSpPr>
        <p:spPr>
          <a:xfrm>
            <a:off x="1148074" y="5966815"/>
            <a:ext cx="10056813"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900" indent="-571500">
              <a:defRPr sz="2500">
                <a:latin typeface="Trebuchet MS" panose="020B0603020202020204" pitchFamily="34" charset="0"/>
              </a:defRPr>
            </a:lvl2pPr>
            <a:lvl3pPr marL="2057400" indent="-571500">
              <a:defRPr sz="2500">
                <a:latin typeface="Trebuchet MS" panose="020B0603020202020204" pitchFamily="34" charset="0"/>
              </a:defRPr>
            </a:lvl3pPr>
            <a:lvl4pPr marL="2686050" indent="-628650">
              <a:defRPr sz="2500">
                <a:latin typeface="Trebuchet MS" panose="020B0603020202020204" pitchFamily="34" charset="0"/>
              </a:defRPr>
            </a:lvl4pPr>
            <a:lvl5pPr marL="3143250" indent="-457200">
              <a:defRPr sz="2500">
                <a:latin typeface="Trebuchet MS" panose="020B0603020202020204" pitchFamily="34" charset="0"/>
              </a:defRPr>
            </a:lvl5pPr>
          </a:lstStyle>
          <a:p>
            <a:pPr lvl="0"/>
            <a:r>
              <a:rPr lang="en-US" dirty="0"/>
              <a:t>Type in or paste your text here</a:t>
            </a:r>
            <a:endParaRPr lang="en-US" dirty="0"/>
          </a:p>
        </p:txBody>
      </p:sp>
      <p:sp>
        <p:nvSpPr>
          <p:cNvPr id="69" name="Text Placeholder 5"/>
          <p:cNvSpPr>
            <a:spLocks noGrp="1"/>
          </p:cNvSpPr>
          <p:nvPr>
            <p:ph type="body" sz="quarter" idx="11" hasCustomPrompt="1"/>
          </p:nvPr>
        </p:nvSpPr>
        <p:spPr>
          <a:xfrm>
            <a:off x="1148074" y="5109837"/>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INTRODUCTION or ABSTRACT</a:t>
            </a:r>
            <a:endParaRPr lang="en-US" dirty="0"/>
          </a:p>
        </p:txBody>
      </p:sp>
      <p:sp>
        <p:nvSpPr>
          <p:cNvPr id="70" name="Text Placeholder 5"/>
          <p:cNvSpPr>
            <a:spLocks noGrp="1"/>
          </p:cNvSpPr>
          <p:nvPr>
            <p:ph type="body" sz="quarter" idx="20" hasCustomPrompt="1"/>
          </p:nvPr>
        </p:nvSpPr>
        <p:spPr>
          <a:xfrm>
            <a:off x="1090242" y="14181956"/>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OBJECTIVES</a:t>
            </a:r>
            <a:endParaRPr lang="en-US" dirty="0"/>
          </a:p>
        </p:txBody>
      </p:sp>
      <p:sp>
        <p:nvSpPr>
          <p:cNvPr id="71" name="Text Placeholder 3"/>
          <p:cNvSpPr>
            <a:spLocks noGrp="1"/>
          </p:cNvSpPr>
          <p:nvPr>
            <p:ph type="body" sz="quarter" idx="21" hasCustomPrompt="1"/>
          </p:nvPr>
        </p:nvSpPr>
        <p:spPr>
          <a:xfrm>
            <a:off x="11681570" y="5939569"/>
            <a:ext cx="10048874"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900" indent="-571500">
              <a:defRPr sz="2500">
                <a:latin typeface="Trebuchet MS" panose="020B0603020202020204" pitchFamily="34" charset="0"/>
              </a:defRPr>
            </a:lvl2pPr>
            <a:lvl3pPr marL="2057400" indent="-571500">
              <a:defRPr sz="2500">
                <a:latin typeface="Trebuchet MS" panose="020B0603020202020204" pitchFamily="34" charset="0"/>
              </a:defRPr>
            </a:lvl3pPr>
            <a:lvl4pPr marL="2686050" indent="-628650">
              <a:defRPr sz="2500">
                <a:latin typeface="Trebuchet MS" panose="020B0603020202020204" pitchFamily="34" charset="0"/>
              </a:defRPr>
            </a:lvl4pPr>
            <a:lvl5pPr marL="3143250" indent="-457200">
              <a:defRPr sz="2500">
                <a:latin typeface="Trebuchet MS" panose="020B0603020202020204" pitchFamily="34" charset="0"/>
              </a:defRPr>
            </a:lvl5pPr>
          </a:lstStyle>
          <a:p>
            <a:pPr lvl="0"/>
            <a:r>
              <a:rPr lang="en-US" dirty="0"/>
              <a:t>Type in or paste your text here</a:t>
            </a:r>
            <a:endParaRPr lang="en-US" dirty="0"/>
          </a:p>
        </p:txBody>
      </p:sp>
      <p:sp>
        <p:nvSpPr>
          <p:cNvPr id="72" name="Text Placeholder 5"/>
          <p:cNvSpPr>
            <a:spLocks noGrp="1"/>
          </p:cNvSpPr>
          <p:nvPr>
            <p:ph type="body" sz="quarter" idx="22" hasCustomPrompt="1"/>
          </p:nvPr>
        </p:nvSpPr>
        <p:spPr>
          <a:xfrm>
            <a:off x="11681569" y="5146225"/>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MATERIALS &amp; METHODS</a:t>
            </a:r>
            <a:endParaRPr lang="en-US" dirty="0"/>
          </a:p>
        </p:txBody>
      </p:sp>
      <p:sp>
        <p:nvSpPr>
          <p:cNvPr id="73" name="Text Placeholder 3"/>
          <p:cNvSpPr>
            <a:spLocks noGrp="1"/>
          </p:cNvSpPr>
          <p:nvPr>
            <p:ph type="body" sz="quarter" idx="23" hasCustomPrompt="1"/>
          </p:nvPr>
        </p:nvSpPr>
        <p:spPr>
          <a:xfrm>
            <a:off x="22207127" y="5939569"/>
            <a:ext cx="10048874"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900" indent="-571500">
              <a:defRPr sz="2500">
                <a:latin typeface="Trebuchet MS" panose="020B0603020202020204" pitchFamily="34" charset="0"/>
              </a:defRPr>
            </a:lvl2pPr>
            <a:lvl3pPr marL="2057400" indent="-571500">
              <a:defRPr sz="2500">
                <a:latin typeface="Trebuchet MS" panose="020B0603020202020204" pitchFamily="34" charset="0"/>
              </a:defRPr>
            </a:lvl3pPr>
            <a:lvl4pPr marL="2686050" indent="-628650">
              <a:defRPr sz="2500">
                <a:latin typeface="Trebuchet MS" panose="020B0603020202020204" pitchFamily="34" charset="0"/>
              </a:defRPr>
            </a:lvl4pPr>
            <a:lvl5pPr marL="3143250" indent="-457200">
              <a:defRPr sz="2500">
                <a:latin typeface="Trebuchet MS" panose="020B0603020202020204" pitchFamily="34" charset="0"/>
              </a:defRPr>
            </a:lvl5pPr>
          </a:lstStyle>
          <a:p>
            <a:pPr lvl="0"/>
            <a:r>
              <a:rPr lang="en-US" dirty="0"/>
              <a:t>Type in or paste your text here</a:t>
            </a:r>
            <a:endParaRPr lang="en-US" dirty="0"/>
          </a:p>
        </p:txBody>
      </p:sp>
      <p:sp>
        <p:nvSpPr>
          <p:cNvPr id="74" name="Text Placeholder 5"/>
          <p:cNvSpPr>
            <a:spLocks noGrp="1"/>
          </p:cNvSpPr>
          <p:nvPr>
            <p:ph type="body" sz="quarter" idx="24" hasCustomPrompt="1"/>
          </p:nvPr>
        </p:nvSpPr>
        <p:spPr>
          <a:xfrm>
            <a:off x="22215064" y="5146225"/>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RESULTS</a:t>
            </a:r>
            <a:endParaRPr lang="en-US" dirty="0"/>
          </a:p>
        </p:txBody>
      </p:sp>
      <p:sp>
        <p:nvSpPr>
          <p:cNvPr id="75" name="Text Placeholder 5"/>
          <p:cNvSpPr>
            <a:spLocks noGrp="1"/>
          </p:cNvSpPr>
          <p:nvPr>
            <p:ph type="body" sz="quarter" idx="25" hasCustomPrompt="1"/>
          </p:nvPr>
        </p:nvSpPr>
        <p:spPr>
          <a:xfrm>
            <a:off x="32763535" y="5146225"/>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CONCLUSIONS</a:t>
            </a:r>
            <a:endParaRPr lang="en-US" dirty="0"/>
          </a:p>
        </p:txBody>
      </p:sp>
      <p:sp>
        <p:nvSpPr>
          <p:cNvPr id="76" name="Text Placeholder 3"/>
          <p:cNvSpPr>
            <a:spLocks noGrp="1"/>
          </p:cNvSpPr>
          <p:nvPr>
            <p:ph type="body" sz="quarter" idx="26" hasCustomPrompt="1"/>
          </p:nvPr>
        </p:nvSpPr>
        <p:spPr>
          <a:xfrm>
            <a:off x="32763535" y="5966815"/>
            <a:ext cx="10047018"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900" indent="-571500">
              <a:defRPr sz="2500">
                <a:latin typeface="Trebuchet MS" panose="020B0603020202020204" pitchFamily="34" charset="0"/>
              </a:defRPr>
            </a:lvl2pPr>
            <a:lvl3pPr marL="2057400" indent="-571500">
              <a:defRPr sz="2500">
                <a:latin typeface="Trebuchet MS" panose="020B0603020202020204" pitchFamily="34" charset="0"/>
              </a:defRPr>
            </a:lvl3pPr>
            <a:lvl4pPr marL="2686050" indent="-628650">
              <a:defRPr sz="2500">
                <a:latin typeface="Trebuchet MS" panose="020B0603020202020204" pitchFamily="34" charset="0"/>
              </a:defRPr>
            </a:lvl4pPr>
            <a:lvl5pPr marL="3143250" indent="-457200">
              <a:defRPr sz="2500">
                <a:latin typeface="Trebuchet MS" panose="020B0603020202020204" pitchFamily="34" charset="0"/>
              </a:defRPr>
            </a:lvl5pPr>
          </a:lstStyle>
          <a:p>
            <a:pPr lvl="0"/>
            <a:r>
              <a:rPr lang="en-US" dirty="0"/>
              <a:t>Type in or paste your text here</a:t>
            </a:r>
            <a:endParaRPr lang="en-US" dirty="0"/>
          </a:p>
        </p:txBody>
      </p:sp>
      <p:sp>
        <p:nvSpPr>
          <p:cNvPr id="80" name="Text Placeholder 5"/>
          <p:cNvSpPr>
            <a:spLocks noGrp="1"/>
          </p:cNvSpPr>
          <p:nvPr>
            <p:ph type="body" sz="quarter" idx="27" hasCustomPrompt="1"/>
          </p:nvPr>
        </p:nvSpPr>
        <p:spPr>
          <a:xfrm>
            <a:off x="32763535" y="14265455"/>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REFERENCES</a:t>
            </a:r>
            <a:endParaRPr lang="en-US" dirty="0"/>
          </a:p>
        </p:txBody>
      </p:sp>
      <p:sp>
        <p:nvSpPr>
          <p:cNvPr id="81" name="Text Placeholder 3"/>
          <p:cNvSpPr>
            <a:spLocks noGrp="1"/>
          </p:cNvSpPr>
          <p:nvPr>
            <p:ph type="body" sz="quarter" idx="28" hasCustomPrompt="1"/>
          </p:nvPr>
        </p:nvSpPr>
        <p:spPr>
          <a:xfrm>
            <a:off x="32761019" y="15067976"/>
            <a:ext cx="10052050"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900" indent="-571500">
              <a:defRPr sz="2500">
                <a:latin typeface="Trebuchet MS" panose="020B0603020202020204" pitchFamily="34" charset="0"/>
              </a:defRPr>
            </a:lvl2pPr>
            <a:lvl3pPr marL="2057400" indent="-571500">
              <a:defRPr sz="2500">
                <a:latin typeface="Trebuchet MS" panose="020B0603020202020204" pitchFamily="34" charset="0"/>
              </a:defRPr>
            </a:lvl3pPr>
            <a:lvl4pPr marL="2686050" indent="-628650">
              <a:defRPr sz="2500">
                <a:latin typeface="Trebuchet MS" panose="020B0603020202020204" pitchFamily="34" charset="0"/>
              </a:defRPr>
            </a:lvl4pPr>
            <a:lvl5pPr marL="3143250" indent="-457200">
              <a:defRPr sz="2500">
                <a:latin typeface="Trebuchet MS" panose="020B0603020202020204" pitchFamily="34" charset="0"/>
              </a:defRPr>
            </a:lvl5pPr>
          </a:lstStyle>
          <a:p>
            <a:pPr lvl="0"/>
            <a:r>
              <a:rPr lang="en-US" dirty="0"/>
              <a:t>Type in or paste your text here</a:t>
            </a:r>
            <a:endParaRPr lang="en-US" dirty="0"/>
          </a:p>
        </p:txBody>
      </p:sp>
      <p:sp>
        <p:nvSpPr>
          <p:cNvPr id="82" name="Text Placeholder 5"/>
          <p:cNvSpPr>
            <a:spLocks noGrp="1"/>
          </p:cNvSpPr>
          <p:nvPr>
            <p:ph type="body" sz="quarter" idx="29" hasCustomPrompt="1"/>
          </p:nvPr>
        </p:nvSpPr>
        <p:spPr>
          <a:xfrm>
            <a:off x="32763535"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ACKNOWLEDGEMENTS or  CONTACT</a:t>
            </a:r>
            <a:endParaRPr lang="en-US" dirty="0"/>
          </a:p>
        </p:txBody>
      </p:sp>
      <p:sp>
        <p:nvSpPr>
          <p:cNvPr id="83" name="Text Placeholder 3"/>
          <p:cNvSpPr>
            <a:spLocks noGrp="1"/>
          </p:cNvSpPr>
          <p:nvPr>
            <p:ph type="body" sz="quarter" idx="30" hasCustomPrompt="1"/>
          </p:nvPr>
        </p:nvSpPr>
        <p:spPr>
          <a:xfrm>
            <a:off x="32761019" y="26433446"/>
            <a:ext cx="10052050"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900" indent="-571500">
              <a:defRPr sz="2500">
                <a:latin typeface="Trebuchet MS" panose="020B0603020202020204" pitchFamily="34" charset="0"/>
              </a:defRPr>
            </a:lvl2pPr>
            <a:lvl3pPr marL="2057400" indent="-571500">
              <a:defRPr sz="2500">
                <a:latin typeface="Trebuchet MS" panose="020B0603020202020204" pitchFamily="34" charset="0"/>
              </a:defRPr>
            </a:lvl3pPr>
            <a:lvl4pPr marL="2686050" indent="-628650">
              <a:defRPr sz="2500">
                <a:latin typeface="Trebuchet MS" panose="020B0603020202020204" pitchFamily="34" charset="0"/>
              </a:defRPr>
            </a:lvl4pPr>
            <a:lvl5pPr marL="3143250" indent="-457200">
              <a:defRPr sz="2500">
                <a:latin typeface="Trebuchet MS" panose="020B0603020202020204" pitchFamily="34" charset="0"/>
              </a:defRPr>
            </a:lvl5pPr>
          </a:lstStyle>
          <a:p>
            <a:pPr lvl="0"/>
            <a:r>
              <a:rPr lang="en-US" dirty="0"/>
              <a:t>Type in or paste your text here</a:t>
            </a:r>
            <a:endParaRPr lang="en-US" dirty="0"/>
          </a:p>
        </p:txBody>
      </p:sp>
      <p:sp>
        <p:nvSpPr>
          <p:cNvPr id="84" name="Text Placeholder 3"/>
          <p:cNvSpPr>
            <a:spLocks noGrp="1"/>
          </p:cNvSpPr>
          <p:nvPr>
            <p:ph type="body" sz="quarter" idx="96" hasCustomPrompt="1"/>
          </p:nvPr>
        </p:nvSpPr>
        <p:spPr>
          <a:xfrm>
            <a:off x="1083891" y="14995183"/>
            <a:ext cx="10056813"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900" indent="-571500">
              <a:defRPr sz="2500">
                <a:latin typeface="Trebuchet MS" panose="020B0603020202020204" pitchFamily="34" charset="0"/>
              </a:defRPr>
            </a:lvl2pPr>
            <a:lvl3pPr marL="2057400" indent="-571500">
              <a:defRPr sz="2500">
                <a:latin typeface="Trebuchet MS" panose="020B0603020202020204" pitchFamily="34" charset="0"/>
              </a:defRPr>
            </a:lvl3pPr>
            <a:lvl4pPr marL="2686050" indent="-628650">
              <a:defRPr sz="2500">
                <a:latin typeface="Trebuchet MS" panose="020B0603020202020204" pitchFamily="34" charset="0"/>
              </a:defRPr>
            </a:lvl4pPr>
            <a:lvl5pPr marL="3143250" indent="-457200">
              <a:defRPr sz="2500">
                <a:latin typeface="Trebuchet MS" panose="020B0603020202020204" pitchFamily="34" charset="0"/>
              </a:defRPr>
            </a:lvl5pPr>
          </a:lstStyle>
          <a:p>
            <a:pPr lvl="0"/>
            <a:r>
              <a:rPr lang="en-US" dirty="0"/>
              <a:t>Type in or paste your text here</a:t>
            </a:r>
            <a:endParaRPr lang="en-US" dirty="0"/>
          </a:p>
        </p:txBody>
      </p:sp>
      <p:sp>
        <p:nvSpPr>
          <p:cNvPr id="85" name="Text Placeholder 76"/>
          <p:cNvSpPr>
            <a:spLocks noGrp="1"/>
          </p:cNvSpPr>
          <p:nvPr>
            <p:ph type="body" sz="quarter" idx="150" hasCustomPrompt="1"/>
          </p:nvPr>
        </p:nvSpPr>
        <p:spPr>
          <a:xfrm>
            <a:off x="5932593" y="2947817"/>
            <a:ext cx="31998968" cy="1280160"/>
          </a:xfrm>
          <a:prstGeom prst="rect">
            <a:avLst/>
          </a:prstGeom>
        </p:spPr>
        <p:txBody>
          <a:bodyPr>
            <a:normAutofit/>
          </a:bodyPr>
          <a:lstStyle>
            <a:lvl1pPr marL="0" indent="0" algn="ctr">
              <a:buFontTx/>
              <a:buNone/>
              <a:defRPr sz="4400">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endParaRPr lang="en-US" dirty="0"/>
          </a:p>
        </p:txBody>
      </p:sp>
      <p:sp>
        <p:nvSpPr>
          <p:cNvPr id="86" name="Text Placeholder 76"/>
          <p:cNvSpPr>
            <a:spLocks noGrp="1"/>
          </p:cNvSpPr>
          <p:nvPr>
            <p:ph type="body" sz="quarter" idx="151" hasCustomPrompt="1"/>
          </p:nvPr>
        </p:nvSpPr>
        <p:spPr>
          <a:xfrm>
            <a:off x="5932593" y="1628358"/>
            <a:ext cx="31998968" cy="1280160"/>
          </a:xfrm>
          <a:prstGeom prst="rect">
            <a:avLst/>
          </a:prstGeom>
        </p:spPr>
        <p:txBody>
          <a:bodyPr anchor="t" anchorCtr="1">
            <a:normAutofit/>
          </a:bodyPr>
          <a:lstStyle>
            <a:lvl1pPr marL="0" indent="0" algn="ctr">
              <a:buFontTx/>
              <a:buNone/>
              <a:defRPr sz="6600">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endParaRPr lang="en-US" dirty="0"/>
          </a:p>
        </p:txBody>
      </p:sp>
      <p:sp>
        <p:nvSpPr>
          <p:cNvPr id="87" name="Text Placeholder 76"/>
          <p:cNvSpPr>
            <a:spLocks noGrp="1"/>
          </p:cNvSpPr>
          <p:nvPr>
            <p:ph type="body" sz="quarter" idx="153" hasCustomPrompt="1"/>
          </p:nvPr>
        </p:nvSpPr>
        <p:spPr>
          <a:xfrm>
            <a:off x="5932593" y="209782"/>
            <a:ext cx="31998968" cy="1359394"/>
          </a:xfrm>
          <a:prstGeom prst="rect">
            <a:avLst/>
          </a:prstGeom>
        </p:spPr>
        <p:txBody>
          <a:bodyPr anchor="t" anchorCtr="1">
            <a:normAutofit/>
          </a:bodyPr>
          <a:lstStyle>
            <a:lvl1pPr marL="0" indent="0" algn="ctr">
              <a:buFontTx/>
              <a:buNone/>
              <a:defRPr sz="8000" b="1">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image" Target="../media/image6.png"/><Relationship Id="rId7" Type="http://schemas.openxmlformats.org/officeDocument/2006/relationships/image" Target="../media/image5.png"/><Relationship Id="rId6" Type="http://schemas.openxmlformats.org/officeDocument/2006/relationships/hyperlink" Target="https://www.posterpresentations.com/how-to-change-the-research-poster-template-colors.html" TargetMode="External"/><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1" Type="http://schemas.openxmlformats.org/officeDocument/2006/relationships/theme" Target="../theme/theme1.xml"/><Relationship Id="rId10" Type="http://schemas.openxmlformats.org/officeDocument/2006/relationships/image" Target="../media/image8.png"/><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5" name="Rectangle 36"/>
          <p:cNvSpPr>
            <a:spLocks noChangeArrowheads="1"/>
          </p:cNvSpPr>
          <p:nvPr userDrawn="1"/>
        </p:nvSpPr>
        <p:spPr bwMode="auto">
          <a:xfrm>
            <a:off x="0" y="31191530"/>
            <a:ext cx="43891200" cy="1726870"/>
          </a:xfrm>
          <a:prstGeom prst="rect">
            <a:avLst/>
          </a:prstGeom>
          <a:solidFill>
            <a:schemeClr val="accent1">
              <a:lumMod val="50000"/>
            </a:schemeClr>
          </a:solidFill>
          <a:ln w="9525">
            <a:noFill/>
            <a:miter lim="800000"/>
          </a:ln>
          <a:effectLst/>
        </p:spPr>
        <p:txBody>
          <a:bodyPr wrap="none" lIns="260086" tIns="130043" rIns="260086" bIns="130043" anchor="ctr"/>
          <a:lstStyle/>
          <a:p>
            <a:pPr>
              <a:defRPr/>
            </a:pPr>
            <a:endParaRPr lang="en-US" sz="13980" dirty="0"/>
          </a:p>
        </p:txBody>
      </p:sp>
      <p:sp>
        <p:nvSpPr>
          <p:cNvPr id="6" name="Rectangle 36"/>
          <p:cNvSpPr>
            <a:spLocks noChangeArrowheads="1"/>
          </p:cNvSpPr>
          <p:nvPr userDrawn="1"/>
        </p:nvSpPr>
        <p:spPr bwMode="auto">
          <a:xfrm>
            <a:off x="0" y="-15834"/>
            <a:ext cx="43891200" cy="5186922"/>
          </a:xfrm>
          <a:prstGeom prst="rect">
            <a:avLst/>
          </a:prstGeom>
          <a:solidFill>
            <a:schemeClr val="accent1">
              <a:lumMod val="50000"/>
            </a:schemeClr>
          </a:solidFill>
          <a:ln w="9525">
            <a:noFill/>
            <a:miter lim="800000"/>
          </a:ln>
          <a:effectLst/>
        </p:spPr>
        <p:txBody>
          <a:bodyPr wrap="none" lIns="260086" tIns="130043" rIns="260086" bIns="130043" anchor="ctr"/>
          <a:lstStyle/>
          <a:p>
            <a:pPr>
              <a:defRPr/>
            </a:pPr>
            <a:endParaRPr lang="en-US" sz="13980" dirty="0"/>
          </a:p>
        </p:txBody>
      </p:sp>
      <p:sp>
        <p:nvSpPr>
          <p:cNvPr id="7" name="Rounded Rectangle 6"/>
          <p:cNvSpPr/>
          <p:nvPr userDrawn="1"/>
        </p:nvSpPr>
        <p:spPr>
          <a:xfrm>
            <a:off x="731517" y="4135663"/>
            <a:ext cx="42428163" cy="27683945"/>
          </a:xfrm>
          <a:prstGeom prst="roundRect">
            <a:avLst>
              <a:gd name="adj" fmla="val 0"/>
            </a:avLst>
          </a:prstGeom>
          <a:solidFill>
            <a:schemeClr val="bg1"/>
          </a:solidFill>
          <a:ln w="19050">
            <a:solidFill>
              <a:schemeClr val="accent1">
                <a:lumMod val="50000"/>
              </a:schemeClr>
            </a:solidFill>
          </a:ln>
          <a:effectLst>
            <a:outerShdw blurRad="355600" sx="101000" sy="101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80"/>
          </a:p>
        </p:txBody>
      </p:sp>
      <p:sp>
        <p:nvSpPr>
          <p:cNvPr id="10" name="Text Box 14"/>
          <p:cNvSpPr txBox="1">
            <a:spLocks noChangeArrowheads="1"/>
          </p:cNvSpPr>
          <p:nvPr/>
        </p:nvSpPr>
        <p:spPr bwMode="auto">
          <a:xfrm>
            <a:off x="731517" y="32054965"/>
            <a:ext cx="2514600" cy="341436"/>
          </a:xfrm>
          <a:prstGeom prst="rect">
            <a:avLst/>
          </a:prstGeom>
          <a:noFill/>
          <a:ln w="9525">
            <a:noFill/>
            <a:miter lim="800000"/>
          </a:ln>
          <a:effectLst/>
        </p:spPr>
        <p:txBody>
          <a:bodyPr lIns="91263" tIns="45623" rIns="91263" bIns="45623">
            <a:spAutoFit/>
          </a:bodyPr>
          <a:lstStyle/>
          <a:p>
            <a:pPr eaLnBrk="0" hangingPunct="0">
              <a:lnSpc>
                <a:spcPct val="65000"/>
              </a:lnSpc>
              <a:spcBef>
                <a:spcPct val="50000"/>
              </a:spcBef>
              <a:defRPr/>
            </a:pPr>
            <a:r>
              <a:rPr lang="en-US" sz="500" b="1" dirty="0">
                <a:solidFill>
                  <a:schemeClr val="bg1">
                    <a:lumMod val="75000"/>
                  </a:schemeClr>
                </a:solidFill>
                <a:latin typeface="Arial" panose="020B0604020202020204" pitchFamily="34" charset="0"/>
              </a:rPr>
              <a:t>RESEARCH POSTER PRESENTATION DESIGN © 2019</a:t>
            </a:r>
            <a:endParaRPr lang="en-US" sz="500" b="1" dirty="0">
              <a:solidFill>
                <a:schemeClr val="bg1">
                  <a:lumMod val="75000"/>
                </a:schemeClr>
              </a:solidFill>
              <a:latin typeface="Arial" panose="020B0604020202020204" pitchFamily="34" charset="0"/>
            </a:endParaRPr>
          </a:p>
          <a:p>
            <a:pPr eaLnBrk="0" hangingPunct="0">
              <a:lnSpc>
                <a:spcPct val="65000"/>
              </a:lnSpc>
              <a:spcBef>
                <a:spcPct val="50000"/>
              </a:spcBef>
              <a:defRPr/>
            </a:pPr>
            <a:r>
              <a:rPr lang="en-US" sz="1100" b="1" dirty="0">
                <a:solidFill>
                  <a:schemeClr val="bg1">
                    <a:lumMod val="75000"/>
                  </a:schemeClr>
                </a:solidFill>
                <a:latin typeface="Arial" panose="020B0604020202020204" pitchFamily="34" charset="0"/>
              </a:rPr>
              <a:t>www.PosterPresentations.com</a:t>
            </a:r>
            <a:endParaRPr lang="en-US" sz="1100" b="1" dirty="0">
              <a:solidFill>
                <a:schemeClr val="bg1">
                  <a:lumMod val="75000"/>
                </a:schemeClr>
              </a:solidFill>
              <a:latin typeface="Arial" panose="020B0604020202020204" pitchFamily="34" charset="0"/>
            </a:endParaRPr>
          </a:p>
        </p:txBody>
      </p:sp>
      <p:graphicFrame>
        <p:nvGraphicFramePr>
          <p:cNvPr id="8" name="Table 7"/>
          <p:cNvGraphicFramePr>
            <a:graphicFrameLocks noGrp="1"/>
          </p:cNvGraphicFramePr>
          <p:nvPr userDrawn="1"/>
        </p:nvGraphicFramePr>
        <p:xfrm>
          <a:off x="-10611120" y="14098"/>
          <a:ext cx="9776869" cy="32679220"/>
        </p:xfrm>
        <a:graphic>
          <a:graphicData uri="http://schemas.openxmlformats.org/drawingml/2006/table">
            <a:tbl>
              <a:tblPr firstRow="1" bandRow="1">
                <a:tableStyleId>{5C22544A-7EE6-4342-B048-85BDC9FD1C3A}</a:tableStyleId>
              </a:tblPr>
              <a:tblGrid>
                <a:gridCol w="4192245"/>
                <a:gridCol w="5584624"/>
              </a:tblGrid>
              <a:tr h="1329113">
                <a:tc gridSpan="2">
                  <a:txBody>
                    <a:bodyPr/>
                    <a:lstStyle/>
                    <a:p>
                      <a:pPr marL="0" marR="0" indent="0" algn="ctr" defTabSz="4389120" rtl="0" eaLnBrk="1" fontAlgn="auto" latinLnBrk="0" hangingPunct="1">
                        <a:lnSpc>
                          <a:spcPct val="100000"/>
                        </a:lnSpc>
                        <a:spcBef>
                          <a:spcPts val="0"/>
                        </a:spcBef>
                        <a:spcAft>
                          <a:spcPts val="0"/>
                        </a:spcAft>
                        <a:buClrTx/>
                        <a:buSzTx/>
                        <a:buFontTx/>
                        <a:buNone/>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anose="020B0603020202020204" pitchFamily="34" charset="0"/>
                        </a:rPr>
                        <a:t>(THIS SIDEBAR WILL NOT PRINT)</a:t>
                      </a:r>
                      <a:endParaRPr lang="en-US" sz="3600" b="1" spc="600" dirty="0">
                        <a:solidFill>
                          <a:schemeClr val="bg1"/>
                        </a:solidFill>
                        <a:latin typeface="Trebuchet MS" panose="020B0603020202020204" pitchFamily="34" charset="0"/>
                      </a:endParaRPr>
                    </a:p>
                  </a:txBody>
                  <a:tcPr marL="182880" marT="137160">
                    <a:solidFill>
                      <a:srgbClr val="FFC000"/>
                    </a:solidFill>
                  </a:tcPr>
                </a:tc>
                <a:tc hMerge="1">
                  <a:tcPr/>
                </a:tc>
              </a:tr>
              <a:tr h="4206624">
                <a:tc gridSpan="2">
                  <a:txBody>
                    <a:bodyPr/>
                    <a:lstStyle/>
                    <a:p>
                      <a:pPr defTabSz="3765550"/>
                      <a:r>
                        <a:rPr lang="en-US" sz="2000" i="0" dirty="0">
                          <a:solidFill>
                            <a:srgbClr val="D9D9D9"/>
                          </a:solidFill>
                          <a:latin typeface="Arial" panose="020B0604020202020204"/>
                          <a:cs typeface="Arial" panose="020B0604020202020204"/>
                        </a:rPr>
                        <a:t>This PowerPoint template produces a </a:t>
                      </a:r>
                      <a:r>
                        <a:rPr lang="en-US" sz="2000" i="0" dirty="0">
                          <a:solidFill>
                            <a:srgbClr val="FFC000"/>
                          </a:solidFill>
                          <a:latin typeface="Arial" panose="020B0604020202020204"/>
                          <a:cs typeface="Arial" panose="020B0604020202020204"/>
                        </a:rPr>
                        <a:t>standard screen size (4:3 Ratio) virtual </a:t>
                      </a:r>
                      <a:r>
                        <a:rPr lang="en-US" sz="2000" i="0" dirty="0">
                          <a:solidFill>
                            <a:srgbClr val="D9D9D9"/>
                          </a:solidFill>
                          <a:latin typeface="Arial" panose="020B0604020202020204"/>
                          <a:cs typeface="Arial" panose="020B0604020202020204"/>
                        </a:rPr>
                        <a:t>presentation poster. You can use it to create your research poster by placing your title, subtitle, text, tables, charts and photos. </a:t>
                      </a:r>
                      <a:endParaRPr lang="en-US" sz="2000" i="0" dirty="0">
                        <a:solidFill>
                          <a:srgbClr val="D9D9D9"/>
                        </a:solidFill>
                        <a:latin typeface="Arial" panose="020B0604020202020204"/>
                        <a:cs typeface="Arial" panose="020B0604020202020204"/>
                      </a:endParaRPr>
                    </a:p>
                    <a:p>
                      <a:pPr defTabSz="3765550"/>
                      <a:endParaRPr lang="en-US" sz="2000" i="0" dirty="0">
                        <a:solidFill>
                          <a:srgbClr val="D9D9D9"/>
                        </a:solidFill>
                        <a:latin typeface="Arial" panose="020B0604020202020204"/>
                        <a:cs typeface="Arial" panose="020B0604020202020204"/>
                      </a:endParaRPr>
                    </a:p>
                    <a:p>
                      <a:pPr defTabSz="3765550"/>
                      <a:r>
                        <a:rPr lang="en-US" sz="2000" i="0" dirty="0">
                          <a:solidFill>
                            <a:srgbClr val="D9D9D9"/>
                          </a:solidFill>
                          <a:latin typeface="Arial" panose="020B0604020202020204"/>
                          <a:cs typeface="Arial" panose="020B0604020202020204"/>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panose="020B0604020202020204"/>
                          <a:cs typeface="Arial" panose="020B0604020202020204"/>
                        </a:rPr>
                        <a:t>PosterPresentations.com</a:t>
                      </a:r>
                      <a:r>
                        <a:rPr lang="en-US" sz="2000" i="0" dirty="0">
                          <a:solidFill>
                            <a:srgbClr val="D9D9D9"/>
                          </a:solidFill>
                          <a:latin typeface="Arial" panose="020B0604020202020204"/>
                          <a:cs typeface="Arial" panose="020B0604020202020204"/>
                        </a:rPr>
                        <a:t> and click on the  </a:t>
                      </a:r>
                      <a:r>
                        <a:rPr lang="en-US" sz="2000" i="0" dirty="0">
                          <a:solidFill>
                            <a:srgbClr val="FFC000"/>
                          </a:solidFill>
                          <a:latin typeface="Arial" panose="020B0604020202020204"/>
                          <a:cs typeface="Arial" panose="020B0604020202020204"/>
                        </a:rPr>
                        <a:t>HELP DESK</a:t>
                      </a:r>
                      <a:r>
                        <a:rPr lang="en-US" sz="2000" i="0" baseline="0" dirty="0">
                          <a:solidFill>
                            <a:srgbClr val="D9D9D9"/>
                          </a:solidFill>
                          <a:latin typeface="Arial" panose="020B0604020202020204"/>
                          <a:cs typeface="Arial" panose="020B0604020202020204"/>
                        </a:rPr>
                        <a:t> </a:t>
                      </a:r>
                      <a:r>
                        <a:rPr lang="en-US" sz="2000" i="0" dirty="0">
                          <a:solidFill>
                            <a:srgbClr val="D9D9D9"/>
                          </a:solidFill>
                          <a:latin typeface="Arial" panose="020B0604020202020204"/>
                          <a:cs typeface="Arial" panose="020B0604020202020204"/>
                        </a:rPr>
                        <a:t>tab.</a:t>
                      </a:r>
                      <a:endParaRPr lang="en-US" sz="2000" i="0" dirty="0">
                        <a:solidFill>
                          <a:srgbClr val="D9D9D9"/>
                        </a:solidFill>
                        <a:latin typeface="Arial" panose="020B0604020202020204"/>
                        <a:cs typeface="Arial" panose="020B0604020202020204"/>
                      </a:endParaRPr>
                    </a:p>
                    <a:p>
                      <a:pPr defTabSz="3765550"/>
                      <a:endParaRPr lang="en-US" sz="2000" i="0" dirty="0">
                        <a:solidFill>
                          <a:srgbClr val="D9D9D9"/>
                        </a:solidFill>
                        <a:latin typeface="Arial" panose="020B0604020202020204"/>
                        <a:cs typeface="Arial" panose="020B0604020202020204"/>
                      </a:endParaRPr>
                    </a:p>
                    <a:p>
                      <a:pPr defTabSz="3765550"/>
                      <a:r>
                        <a:rPr lang="en-US" sz="2000" i="0" dirty="0">
                          <a:solidFill>
                            <a:srgbClr val="D9D9D9"/>
                          </a:solidFill>
                          <a:latin typeface="Arial" panose="020B0604020202020204"/>
                          <a:cs typeface="Arial" panose="020B0604020202020204"/>
                        </a:rPr>
                        <a:t>To print your poster using our same-day professional printing service, go online to </a:t>
                      </a:r>
                      <a:r>
                        <a:rPr lang="en-US" sz="2000" i="0" dirty="0" err="1">
                          <a:solidFill>
                            <a:srgbClr val="FFC000"/>
                          </a:solidFill>
                          <a:latin typeface="Arial" panose="020B0604020202020204"/>
                          <a:cs typeface="Arial" panose="020B0604020202020204"/>
                        </a:rPr>
                        <a:t>PosterPresentations.com</a:t>
                      </a:r>
                      <a:r>
                        <a:rPr lang="en-US" sz="2000" i="0" dirty="0">
                          <a:solidFill>
                            <a:srgbClr val="D9D9D9"/>
                          </a:solidFill>
                          <a:latin typeface="Arial" panose="020B0604020202020204"/>
                          <a:cs typeface="Arial" panose="020B0604020202020204"/>
                        </a:rPr>
                        <a:t> and click on "</a:t>
                      </a:r>
                      <a:r>
                        <a:rPr lang="en-US" sz="2000" i="0" dirty="0">
                          <a:solidFill>
                            <a:srgbClr val="FFC000"/>
                          </a:solidFill>
                          <a:latin typeface="Arial" panose="020B0604020202020204"/>
                          <a:cs typeface="Arial" panose="020B0604020202020204"/>
                        </a:rPr>
                        <a:t>Order your poster</a:t>
                      </a:r>
                      <a:r>
                        <a:rPr lang="en-US" sz="2000" i="0" dirty="0">
                          <a:solidFill>
                            <a:srgbClr val="D9D9D9"/>
                          </a:solidFill>
                          <a:latin typeface="Arial" panose="020B0604020202020204"/>
                          <a:cs typeface="Arial" panose="020B0604020202020204"/>
                        </a:rPr>
                        <a:t>".</a:t>
                      </a:r>
                      <a:endParaRPr lang="en-US" sz="2000" b="1" dirty="0">
                        <a:solidFill>
                          <a:srgbClr val="D9D9D9"/>
                        </a:solidFill>
                        <a:latin typeface="Arial" panose="020B0604020202020204"/>
                        <a:cs typeface="Arial" panose="020B0604020202020204"/>
                      </a:endParaRPr>
                    </a:p>
                  </a:txBody>
                  <a:tcPr marL="182880" marT="137160">
                    <a:solidFill>
                      <a:srgbClr val="010101"/>
                    </a:solidFill>
                  </a:tcPr>
                </a:tc>
                <a:tc hMerge="1">
                  <a:tcPr>
                    <a:solidFill>
                      <a:schemeClr val="tx1">
                        <a:lumMod val="95000"/>
                        <a:lumOff val="5000"/>
                      </a:schemeClr>
                    </a:solidFill>
                  </a:tcPr>
                </a:tc>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endParaRPr lang="en-US" sz="2000" dirty="0">
                        <a:solidFill>
                          <a:schemeClr val="bg1"/>
                        </a:solidFill>
                        <a:latin typeface="Arial" panose="020B0604020202020204" pitchFamily="34" charset="0"/>
                        <a:cs typeface="Arial" panose="020B0604020202020204" pitchFamily="34" charset="0"/>
                      </a:endParaRP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Virtual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Standard Size</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(4:3 Ratio)</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9120" rtl="0" eaLnBrk="1" fontAlgn="auto" latinLnBrk="0" hangingPunct="1">
                        <a:lnSpc>
                          <a:spcPct val="100000"/>
                        </a:lnSpc>
                        <a:spcBef>
                          <a:spcPts val="0"/>
                        </a:spcBef>
                        <a:spcAft>
                          <a:spcPts val="0"/>
                        </a:spcAft>
                        <a:buClrTx/>
                        <a:buSzTx/>
                        <a:buFontTx/>
                        <a:buNone/>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endParaRPr lang="en-US" sz="2000" b="0" baseline="0" dirty="0">
                        <a:solidFill>
                          <a:srgbClr val="FFC000"/>
                        </a:solidFill>
                        <a:latin typeface="Arial" panose="020B0604020202020204" pitchFamily="34" charset="0"/>
                        <a:cs typeface="Arial" panose="020B0604020202020204" pitchFamily="34" charset="0"/>
                      </a:endParaRPr>
                    </a:p>
                    <a:p>
                      <a:pPr marL="0" marR="0" indent="0" algn="l" defTabSz="4389120" rtl="0" eaLnBrk="1" fontAlgn="auto" latinLnBrk="0" hangingPunct="1">
                        <a:lnSpc>
                          <a:spcPct val="100000"/>
                        </a:lnSpc>
                        <a:spcBef>
                          <a:spcPts val="0"/>
                        </a:spcBef>
                        <a:spcAft>
                          <a:spcPts val="0"/>
                        </a:spcAft>
                        <a:buClrTx/>
                        <a:buSzTx/>
                        <a:buFontTx/>
                        <a:buNone/>
                        <a:defRPr/>
                      </a:pPr>
                      <a:r>
                        <a:rPr lang="en-US" sz="2000" b="0" baseline="0" dirty="0">
                          <a:solidFill>
                            <a:srgbClr val="FFC000"/>
                          </a:solidFill>
                          <a:latin typeface="Arial" panose="020B0604020202020204" pitchFamily="34" charset="0"/>
                          <a:cs typeface="Arial" panose="020B0604020202020204" pitchFamily="34" charset="0"/>
                        </a:rPr>
                        <a:t>36 tall x 48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endParaRPr lang="en-US" sz="2000" b="0" baseline="0" dirty="0">
                        <a:solidFill>
                          <a:srgbClr val="FFC000"/>
                        </a:solidFill>
                        <a:latin typeface="Arial" panose="020B0604020202020204" pitchFamily="34" charset="0"/>
                        <a:cs typeface="Arial" panose="020B0604020202020204" pitchFamily="34" charset="0"/>
                      </a:endParaRPr>
                    </a:p>
                  </a:txBody>
                  <a:tcPr marL="182880" marT="137160">
                    <a:solidFill>
                      <a:srgbClr val="010101"/>
                    </a:solidFill>
                  </a:tcPr>
                </a:tc>
              </a:tr>
              <a:tr h="4288692">
                <a:tc>
                  <a:txBody>
                    <a:bodyPr/>
                    <a:lstStyle/>
                    <a:p>
                      <a:endParaRPr lang="en-US" sz="2000" dirty="0">
                        <a:solidFill>
                          <a:srgbClr val="1F3A4E"/>
                        </a:solidFill>
                      </a:endParaRPr>
                    </a:p>
                  </a:txBody>
                  <a:tcPr>
                    <a:blipFill rotWithShape="1">
                      <a:blip r:embed="rId2"/>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endParaRPr lang="en-US" sz="2000" b="0" baseline="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r>
              <a:tr h="1800526">
                <a:tc gridSpan="2">
                  <a:txBody>
                    <a:bodyPr/>
                    <a:lstStyle/>
                    <a:p>
                      <a:pPr marL="0" marR="0" lvl="0" indent="0" algn="l" defTabSz="4389120" rtl="0" eaLnBrk="1" fontAlgn="auto" latinLnBrk="0" hangingPunct="1">
                        <a:lnSpc>
                          <a:spcPct val="100000"/>
                        </a:lnSpc>
                        <a:spcBef>
                          <a:spcPts val="0"/>
                        </a:spcBef>
                        <a:spcAft>
                          <a:spcPts val="0"/>
                        </a:spcAft>
                        <a:buClrTx/>
                        <a:buSzTx/>
                        <a:buFontTx/>
                        <a:buNone/>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endParaRPr lang="en-US" sz="2000" b="0" baseline="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cPr marL="182880" marT="137160">
                    <a:solidFill>
                      <a:schemeClr val="tx1">
                        <a:lumMod val="95000"/>
                        <a:lumOff val="5000"/>
                      </a:schemeClr>
                    </a:solidFill>
                  </a:tcPr>
                </a:tc>
              </a:tr>
              <a:tr h="3824339">
                <a:tc>
                  <a:txBody>
                    <a:bodyPr/>
                    <a:lstStyle/>
                    <a:p>
                      <a:endParaRPr lang="en-US" sz="2000" dirty="0">
                        <a:solidFill>
                          <a:srgbClr val="1F3A4E"/>
                        </a:solidFill>
                      </a:endParaRPr>
                    </a:p>
                  </a:txBody>
                  <a:tcPr>
                    <a:blipFill rotWithShape="1">
                      <a:blip r:embed="rId3"/>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endParaRPr lang="en-US" sz="2000" b="0" baseline="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endParaRPr lang="en-US" sz="2400" b="1" dirty="0">
                        <a:solidFill>
                          <a:srgbClr val="FFC000"/>
                        </a:solidFill>
                        <a:latin typeface="Arial" panose="020B0604020202020204" pitchFamily="34" charset="0"/>
                        <a:cs typeface="Arial" panose="020B0604020202020204" pitchFamily="34" charset="0"/>
                      </a:endParaRP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endParaRPr lang="en-US" sz="2000" baseline="0" dirty="0">
                        <a:solidFill>
                          <a:srgbClr val="D9D9D9"/>
                        </a:solidFill>
                        <a:latin typeface="Arial" panose="020B0604020202020204" pitchFamily="34" charset="0"/>
                        <a:cs typeface="Arial" panose="020B0604020202020204" pitchFamily="34" charset="0"/>
                      </a:endParaRP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cPr marL="182880" marT="137160">
                    <a:solidFill>
                      <a:srgbClr val="010101"/>
                    </a:solidFill>
                  </a:tcPr>
                </a:tc>
              </a:tr>
              <a:tr h="2377657">
                <a:tc gridSpan="2">
                  <a:txBody>
                    <a:bodyPr/>
                    <a:lstStyle/>
                    <a:p>
                      <a:pPr marL="0" marR="0" lvl="0" indent="0" algn="l" defTabSz="1518285" rtl="0" eaLnBrk="1" fontAlgn="auto" latinLnBrk="0" hangingPunct="1">
                        <a:lnSpc>
                          <a:spcPct val="100000"/>
                        </a:lnSpc>
                        <a:spcBef>
                          <a:spcPts val="0"/>
                        </a:spcBef>
                        <a:spcAft>
                          <a:spcPts val="0"/>
                        </a:spcAft>
                        <a:buClrTx/>
                        <a:buSzTx/>
                        <a:buFontTx/>
                        <a:buNone/>
                        <a:defRPr/>
                      </a:pPr>
                      <a:r>
                        <a:rPr lang="en-US" sz="2400" b="1" noProof="0" dirty="0">
                          <a:solidFill>
                            <a:srgbClr val="FFC000"/>
                          </a:solidFill>
                          <a:latin typeface="Arial" panose="020B0604020202020204" pitchFamily="34" charset="0"/>
                          <a:cs typeface="Arial" panose="020B0604020202020204" pitchFamily="34" charset="0"/>
                        </a:rPr>
                        <a:t>Photos</a:t>
                      </a:r>
                      <a:endParaRPr lang="en-US" sz="2400" b="1" noProof="0" dirty="0">
                        <a:solidFill>
                          <a:srgbClr val="FFC000"/>
                        </a:solidFill>
                        <a:latin typeface="Arial" panose="020B0604020202020204" pitchFamily="34" charset="0"/>
                        <a:cs typeface="Arial" panose="020B0604020202020204" pitchFamily="34" charset="0"/>
                      </a:endParaRPr>
                    </a:p>
                    <a:p>
                      <a:pPr marL="0" marR="0" lvl="0" indent="0" algn="l" defTabSz="977900" rtl="0" eaLnBrk="1" fontAlgn="auto" latinLnBrk="0" hangingPunct="1">
                        <a:lnSpc>
                          <a:spcPct val="100000"/>
                        </a:lnSpc>
                        <a:spcBef>
                          <a:spcPts val="0"/>
                        </a:spcBef>
                        <a:spcAft>
                          <a:spcPts val="0"/>
                        </a:spcAft>
                        <a:buClrTx/>
                        <a:buSzTx/>
                        <a:buFontTx/>
                        <a:buNone/>
                        <a:defRPr/>
                      </a:pPr>
                      <a:r>
                        <a:rPr kumimoji="0" lang="en-US" sz="2000" b="0" i="0" u="none" strike="noStrike" kern="1200" cap="none" spc="0" normalizeH="0" baseline="0" noProof="0" dirty="0">
                          <a:ln>
                            <a:noFill/>
                          </a:ln>
                          <a:solidFill>
                            <a:srgbClr val="D9D9D9"/>
                          </a:solidFill>
                          <a:effectLst/>
                          <a:uLnTx/>
                          <a:uFillTx/>
                          <a:latin typeface="Arial" panose="020B0604020202020204"/>
                          <a:ea typeface="+mn-ea"/>
                          <a:cs typeface="Arial" panose="020B0604020202020204"/>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endParaRPr kumimoji="0" lang="en-US" sz="2000" b="0" i="0" u="none" strike="noStrike" kern="1200" cap="none" spc="0" normalizeH="0" baseline="0" noProof="0" dirty="0">
                        <a:ln>
                          <a:noFill/>
                        </a:ln>
                        <a:solidFill>
                          <a:srgbClr val="D9D9D9"/>
                        </a:solidFill>
                        <a:effectLst/>
                        <a:uLnTx/>
                        <a:uFillTx/>
                        <a:latin typeface="Arial" panose="020B0604020202020204"/>
                        <a:ea typeface="+mn-ea"/>
                        <a:cs typeface="Arial" panose="020B0604020202020204"/>
                      </a:endParaRPr>
                    </a:p>
                  </a:txBody>
                  <a:tcPr marL="182880" marT="137160">
                    <a:solidFill>
                      <a:srgbClr val="010101"/>
                    </a:solidFill>
                  </a:tcPr>
                </a:tc>
                <a:tc hMerge="1">
                  <a:tcPr/>
                </a:tc>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4"/>
                      <a:stretch>
                        <a:fillRect/>
                      </a:stretch>
                    </a:blipFill>
                  </a:tcPr>
                </a:tc>
                <a:tc hMerge="1">
                  <a:tcPr/>
                </a:tc>
              </a:tr>
              <a:tr h="1280277">
                <a:tc gridSpan="2">
                  <a:txBody>
                    <a:bodyPr/>
                    <a:lstStyle/>
                    <a:p>
                      <a:pPr marL="0" marR="0" lvl="0" indent="0" algn="l" defTabSz="1518285" rtl="0" eaLnBrk="1" fontAlgn="auto" latinLnBrk="0" hangingPunct="1">
                        <a:lnSpc>
                          <a:spcPct val="100000"/>
                        </a:lnSpc>
                        <a:spcBef>
                          <a:spcPts val="0"/>
                        </a:spcBef>
                        <a:spcAft>
                          <a:spcPts val="0"/>
                        </a:spcAft>
                        <a:buClrTx/>
                        <a:buSzTx/>
                        <a:buFontTx/>
                        <a:buNone/>
                        <a:defRPr/>
                      </a:pPr>
                      <a:r>
                        <a:rPr lang="en-US" sz="2400" b="1" noProof="0" dirty="0">
                          <a:solidFill>
                            <a:srgbClr val="FFC000"/>
                          </a:solidFill>
                          <a:latin typeface="Arial" panose="020B0604020202020204"/>
                          <a:cs typeface="Arial" panose="020B0604020202020204"/>
                        </a:rPr>
                        <a:t>Quality check your graphics</a:t>
                      </a:r>
                      <a:endParaRPr lang="en-US" sz="2400" b="1" noProof="0" dirty="0">
                        <a:solidFill>
                          <a:srgbClr val="FFC000"/>
                        </a:solidFill>
                        <a:latin typeface="Arial" panose="020B0604020202020204"/>
                        <a:cs typeface="Arial" panose="020B0604020202020204"/>
                      </a:endParaRPr>
                    </a:p>
                    <a:p>
                      <a:pPr marL="0" marR="0" lvl="0" indent="0" algn="l" defTabSz="1518285" rtl="0" eaLnBrk="1" fontAlgn="auto" latinLnBrk="0" hangingPunct="1">
                        <a:lnSpc>
                          <a:spcPct val="100000"/>
                        </a:lnSpc>
                        <a:spcBef>
                          <a:spcPts val="0"/>
                        </a:spcBef>
                        <a:spcAft>
                          <a:spcPts val="0"/>
                        </a:spcAft>
                        <a:buClrTx/>
                        <a:buSzTx/>
                        <a:buFontTx/>
                        <a:buNone/>
                        <a:defRPr/>
                      </a:pPr>
                      <a:r>
                        <a:rPr lang="en-US" sz="2000" noProof="0" dirty="0">
                          <a:solidFill>
                            <a:srgbClr val="D9D9D9"/>
                          </a:solidFill>
                          <a:latin typeface="Arial" panose="020B0604020202020204"/>
                          <a:cs typeface="Arial" panose="020B0604020202020204"/>
                        </a:rPr>
                        <a:t>Zoom in and look at your images at 100%-200% magnification. If they look clear, they will print well. </a:t>
                      </a:r>
                      <a:endParaRPr lang="en-US" sz="2000" noProof="0" dirty="0">
                        <a:solidFill>
                          <a:srgbClr val="D9D9D9"/>
                        </a:solidFill>
                        <a:latin typeface="Arial" panose="020B0604020202020204"/>
                        <a:cs typeface="Arial" panose="020B0604020202020204"/>
                      </a:endParaRPr>
                    </a:p>
                  </a:txBody>
                  <a:tcPr marL="182880" marT="137160">
                    <a:solidFill>
                      <a:srgbClr val="010101"/>
                    </a:solidFill>
                  </a:tcPr>
                </a:tc>
                <a:tc hMerge="1">
                  <a:tcPr>
                    <a:solidFill>
                      <a:schemeClr val="tx1">
                        <a:lumMod val="95000"/>
                        <a:lumOff val="5000"/>
                      </a:schemeClr>
                    </a:solidFill>
                  </a:tcPr>
                </a:tc>
              </a:tr>
              <a:tr h="3187270">
                <a:tc gridSpan="2">
                  <a:txBody>
                    <a:bodyPr/>
                    <a:lstStyle/>
                    <a:p>
                      <a:pPr marL="0" marR="0" lvl="0" indent="0" algn="l" defTabSz="1518285" rtl="0" eaLnBrk="1" fontAlgn="auto" latinLnBrk="0" hangingPunct="1">
                        <a:lnSpc>
                          <a:spcPct val="100000"/>
                        </a:lnSpc>
                        <a:spcBef>
                          <a:spcPts val="0"/>
                        </a:spcBef>
                        <a:spcAft>
                          <a:spcPts val="0"/>
                        </a:spcAft>
                        <a:buClrTx/>
                        <a:buSzTx/>
                        <a:buFontTx/>
                        <a:buNone/>
                        <a:defRPr/>
                      </a:pPr>
                      <a:endParaRPr lang="en-US" sz="2000" noProof="0" dirty="0">
                        <a:solidFill>
                          <a:schemeClr val="bg1"/>
                        </a:solidFill>
                        <a:latin typeface="Arial" panose="020B0604020202020204"/>
                        <a:cs typeface="Arial" panose="020B0604020202020204"/>
                      </a:endParaRPr>
                    </a:p>
                  </a:txBody>
                  <a:tcPr marL="182880" marT="137160">
                    <a:blipFill rotWithShape="1">
                      <a:blip r:embed="rId5"/>
                      <a:stretch>
                        <a:fillRect/>
                      </a:stretch>
                    </a:blipFill>
                  </a:tcPr>
                </a:tc>
                <a:tc hMerge="1">
                  <a:tcPr/>
                </a:tc>
              </a:tr>
            </a:tbl>
          </a:graphicData>
        </a:graphic>
      </p:graphicFrame>
      <p:graphicFrame>
        <p:nvGraphicFramePr>
          <p:cNvPr id="11" name="Table 10"/>
          <p:cNvGraphicFramePr>
            <a:graphicFrameLocks noGrp="1"/>
          </p:cNvGraphicFramePr>
          <p:nvPr userDrawn="1"/>
        </p:nvGraphicFramePr>
        <p:xfrm>
          <a:off x="44635119" y="14098"/>
          <a:ext cx="9619281" cy="32847657"/>
        </p:xfrm>
        <a:graphic>
          <a:graphicData uri="http://schemas.openxmlformats.org/drawingml/2006/table">
            <a:tbl>
              <a:tblPr firstRow="1" bandRow="1">
                <a:tableStyleId>{5C22544A-7EE6-4342-B048-85BDC9FD1C3A}</a:tableStyleId>
              </a:tblPr>
              <a:tblGrid>
                <a:gridCol w="3585856"/>
                <a:gridCol w="1199648"/>
                <a:gridCol w="4833777"/>
              </a:tblGrid>
              <a:tr h="1296236">
                <a:tc gridSpan="3">
                  <a:txBody>
                    <a:bodyPr/>
                    <a:lstStyle/>
                    <a:p>
                      <a:pPr marL="0" marR="0" indent="0" algn="ctr" defTabSz="4389120" rtl="0" eaLnBrk="1" fontAlgn="auto" latinLnBrk="0" hangingPunct="1">
                        <a:lnSpc>
                          <a:spcPct val="100000"/>
                        </a:lnSpc>
                        <a:spcBef>
                          <a:spcPts val="0"/>
                        </a:spcBef>
                        <a:spcAft>
                          <a:spcPts val="0"/>
                        </a:spcAft>
                        <a:buClrTx/>
                        <a:buSzTx/>
                        <a:buFontTx/>
                        <a:buNone/>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anose="020B0603020202020204" pitchFamily="34" charset="0"/>
                        </a:rPr>
                        <a:t>(THIS SIDEBAR WILL NOT PRINT)</a:t>
                      </a:r>
                      <a:endParaRPr lang="en-US" sz="4000" b="1" spc="600" dirty="0">
                        <a:solidFill>
                          <a:schemeClr val="bg1"/>
                        </a:solidFill>
                        <a:latin typeface="Trebuchet MS" panose="020B0603020202020204" pitchFamily="34" charset="0"/>
                      </a:endParaRPr>
                    </a:p>
                  </a:txBody>
                  <a:tcPr marL="182880" marT="137160">
                    <a:solidFill>
                      <a:srgbClr val="FFC000"/>
                    </a:solidFill>
                  </a:tcPr>
                </a:tc>
                <a:tc hMerge="1">
                  <a:tcPr/>
                </a:tc>
                <a:tc hMerge="1">
                  <a:tcPr/>
                </a:tc>
              </a:tr>
              <a:tr h="5076923">
                <a:tc gridSpan="3">
                  <a:txBody>
                    <a:bodyPr/>
                    <a:lstStyle/>
                    <a:p>
                      <a:pPr algn="l"/>
                      <a:r>
                        <a:rPr lang="en-US" sz="2900" b="1" baseline="0" dirty="0">
                          <a:solidFill>
                            <a:srgbClr val="FFC000"/>
                          </a:solidFill>
                          <a:latin typeface="Arial" panose="020B0604020202020204" pitchFamily="34" charset="0"/>
                          <a:cs typeface="Arial" panose="020B0604020202020204" pitchFamily="34" charset="0"/>
                        </a:rPr>
                        <a:t>How to change the template colors</a:t>
                      </a:r>
                      <a:endParaRPr lang="en-US" sz="2900" b="1" baseline="0" dirty="0">
                        <a:solidFill>
                          <a:srgbClr val="FFC000"/>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6"/>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endParaRPr lang="en-US" sz="2400" b="0" baseline="0" dirty="0">
                        <a:solidFill>
                          <a:srgbClr val="D9D9D9"/>
                        </a:solidFill>
                        <a:latin typeface="Arial" panose="020B0604020202020204" pitchFamily="34" charset="0"/>
                        <a:cs typeface="Arial" panose="020B0604020202020204" pitchFamily="34" charset="0"/>
                      </a:endParaRPr>
                    </a:p>
                  </a:txBody>
                  <a:tcPr marL="182880" marT="137160">
                    <a:solidFill>
                      <a:schemeClr val="tx1"/>
                    </a:solidFill>
                  </a:tcPr>
                </a:tc>
                <a:tc hMerge="1">
                  <a:tcPr marL="182880" marT="137160">
                    <a:blipFill rotWithShape="1">
                      <a:blip r:embed="rId7"/>
                      <a:stretch>
                        <a:fillRect/>
                      </a:stretch>
                    </a:blipFill>
                  </a:tcPr>
                </a:tc>
                <a:tc hMerge="1">
                  <a:tcPr/>
                </a:tc>
              </a:tr>
              <a:tr h="2854805">
                <a:tc gridSpan="3">
                  <a:txBody>
                    <a:bodyPr/>
                    <a:lstStyle/>
                    <a:p>
                      <a:r>
                        <a:rPr lang="en-US" sz="2900" b="1" dirty="0">
                          <a:solidFill>
                            <a:srgbClr val="FFC000"/>
                          </a:solidFill>
                          <a:latin typeface="Arial" panose="020B0604020202020204" pitchFamily="34" charset="0"/>
                          <a:cs typeface="Arial" panose="020B0604020202020204" pitchFamily="34" charset="0"/>
                        </a:rPr>
                        <a:t>How to change the column layout configuration</a:t>
                      </a:r>
                      <a:endParaRPr lang="en-US" sz="29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endParaRPr lang="en-US" sz="2400" dirty="0">
                        <a:solidFill>
                          <a:srgbClr val="D9D9D9"/>
                        </a:solidFill>
                        <a:latin typeface="Arial" panose="020B0604020202020204" pitchFamily="34" charset="0"/>
                        <a:cs typeface="Arial" panose="020B0604020202020204" pitchFamily="34" charset="0"/>
                      </a:endParaRPr>
                    </a:p>
                    <a:p>
                      <a:pPr marL="0" marR="0" indent="0" algn="l" defTabSz="3765550" rtl="0" eaLnBrk="1" fontAlgn="auto" latinLnBrk="0" hangingPunct="1">
                        <a:lnSpc>
                          <a:spcPct val="100000"/>
                        </a:lnSpc>
                        <a:spcBef>
                          <a:spcPts val="0"/>
                        </a:spcBef>
                        <a:spcAft>
                          <a:spcPts val="0"/>
                        </a:spcAft>
                        <a:buClrTx/>
                        <a:buSzTx/>
                        <a:buFontTx/>
                        <a:buNone/>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sz="8600" u="sng" dirty="0">
                        <a:solidFill>
                          <a:srgbClr val="FFC000"/>
                        </a:solidFill>
                      </a:endParaRPr>
                    </a:p>
                  </a:txBody>
                  <a:tcPr marL="182880" marT="137160">
                    <a:solidFill>
                      <a:schemeClr val="tx1"/>
                    </a:solidFill>
                  </a:tcPr>
                </a:tc>
                <a:tc hMerge="1">
                  <a:tcPr marL="182880" marT="137160">
                    <a:blipFill rotWithShape="1">
                      <a:blip r:embed="rId8"/>
                      <a:stretch>
                        <a:fillRect/>
                      </a:stretch>
                    </a:blipFill>
                  </a:tcPr>
                </a:tc>
                <a:tc hMerge="1">
                  <a:tcPr marL="182880" marT="137160">
                    <a:solidFill>
                      <a:srgbClr val="010101"/>
                    </a:solidFill>
                  </a:tcPr>
                </a:tc>
              </a:tr>
              <a:tr h="3536163">
                <a:tc gridSpan="2">
                  <a:txBody>
                    <a:bodyPr/>
                    <a:lstStyle/>
                    <a:p>
                      <a:pPr marL="0" marR="0" lvl="0" indent="0" algn="l" defTabSz="1518285" rtl="0" eaLnBrk="1" fontAlgn="auto" latinLnBrk="0" hangingPunct="1">
                        <a:lnSpc>
                          <a:spcPct val="100000"/>
                        </a:lnSpc>
                        <a:spcBef>
                          <a:spcPts val="0"/>
                        </a:spcBef>
                        <a:spcAft>
                          <a:spcPts val="0"/>
                        </a:spcAft>
                        <a:buClrTx/>
                        <a:buSzTx/>
                        <a:buFontTx/>
                        <a:buNone/>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9">
                        <a:extLst>
                          <a:ext uri="{28A0092B-C50C-407E-A947-70E740481C1C}">
                            <a14:useLocalDpi xmlns:a14="http://schemas.microsoft.com/office/drawing/2010/main" val="0"/>
                          </a:ext>
                        </a:extLst>
                      </a:blip>
                      <a:srcRect/>
                      <a:stretch>
                        <a:fillRect/>
                      </a:stretch>
                    </a:blipFill>
                  </a:tcPr>
                </a:tc>
                <a:tc hMerge="1">
                  <a:tcPr/>
                </a:tc>
                <a:tc rowSpan="2">
                  <a:txBody>
                    <a:bodyPr/>
                    <a:lstStyle/>
                    <a:p>
                      <a:pPr marL="0" marR="0" lvl="0" indent="0" algn="l" defTabSz="1518285" rtl="0" eaLnBrk="1" fontAlgn="auto" latinLnBrk="0" hangingPunct="1">
                        <a:lnSpc>
                          <a:spcPct val="100000"/>
                        </a:lnSpc>
                        <a:spcBef>
                          <a:spcPts val="0"/>
                        </a:spcBef>
                        <a:spcAft>
                          <a:spcPts val="0"/>
                        </a:spcAft>
                        <a:buClrTx/>
                        <a:buSzTx/>
                        <a:buFontTx/>
                        <a:buNone/>
                        <a:defRPr/>
                      </a:pPr>
                      <a:r>
                        <a:rPr lang="en-US" sz="29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endParaRPr lang="en-US" sz="2900" b="1" noProof="0" dirty="0">
                        <a:solidFill>
                          <a:srgbClr val="FFC000"/>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r>
              <a:tr h="3917193">
                <a:tc gridSpan="2">
                  <a:txBody>
                    <a:bodyPr/>
                    <a:lstStyle/>
                    <a:p>
                      <a:pPr marL="0" marR="0" lvl="0" indent="0" algn="l" defTabSz="1518285" rtl="0" eaLnBrk="1" fontAlgn="auto" latinLnBrk="0" hangingPunct="1">
                        <a:lnSpc>
                          <a:spcPct val="100000"/>
                        </a:lnSpc>
                        <a:spcBef>
                          <a:spcPts val="0"/>
                        </a:spcBef>
                        <a:spcAft>
                          <a:spcPts val="0"/>
                        </a:spcAft>
                        <a:buClrTx/>
                        <a:buSzTx/>
                        <a:buFontTx/>
                        <a:buNone/>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cPr/>
                </a:tc>
                <a:tc vMerge="1">
                  <a:tcPr/>
                </a:tc>
              </a:tr>
              <a:tr h="3672668">
                <a:tc gridSpan="2">
                  <a:txBody>
                    <a:bodyPr/>
                    <a:lstStyle/>
                    <a:p>
                      <a:r>
                        <a:rPr lang="en-US" sz="2900" b="1" dirty="0">
                          <a:solidFill>
                            <a:srgbClr val="FFC000"/>
                          </a:solidFill>
                          <a:latin typeface="Arial" panose="020B0604020202020204" pitchFamily="34" charset="0"/>
                          <a:cs typeface="Arial" panose="020B0604020202020204" pitchFamily="34" charset="0"/>
                        </a:rPr>
                        <a:t>How to</a:t>
                      </a:r>
                      <a:r>
                        <a:rPr lang="en-US" sz="2900" b="1" baseline="0" dirty="0">
                          <a:solidFill>
                            <a:srgbClr val="FFC000"/>
                          </a:solidFill>
                          <a:latin typeface="Arial" panose="020B0604020202020204" pitchFamily="34" charset="0"/>
                          <a:cs typeface="Arial" panose="020B0604020202020204" pitchFamily="34" charset="0"/>
                        </a:rPr>
                        <a:t> preview your poster prior to presenting</a:t>
                      </a:r>
                      <a:endParaRPr lang="en-US" sz="29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endParaRPr lang="en-US" sz="240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sz="8600" dirty="0"/>
                    </a:p>
                  </a:txBody>
                  <a:tcPr marL="182880" marT="137160" anchor="ctr">
                    <a:solidFill>
                      <a:schemeClr val="tx1">
                        <a:lumMod val="95000"/>
                        <a:lumOff val="5000"/>
                      </a:schemeClr>
                    </a:solidFill>
                  </a:tcPr>
                </a:tc>
              </a:tr>
              <a:tr h="1743746">
                <a:tc gridSpan="3">
                  <a:txBody>
                    <a:bodyPr/>
                    <a:lstStyle/>
                    <a:p>
                      <a:pPr marL="0" marR="0" lvl="0" indent="0" algn="l" defTabSz="1518285" rtl="0" eaLnBrk="1" fontAlgn="auto" latinLnBrk="0" hangingPunct="1">
                        <a:lnSpc>
                          <a:spcPct val="100000"/>
                        </a:lnSpc>
                        <a:spcBef>
                          <a:spcPts val="0"/>
                        </a:spcBef>
                        <a:spcAft>
                          <a:spcPts val="0"/>
                        </a:spcAft>
                        <a:buClrTx/>
                        <a:buSzTx/>
                        <a:buFontTx/>
                        <a:buNone/>
                        <a:defRPr/>
                      </a:pPr>
                      <a:r>
                        <a:rPr lang="en-US" sz="2900" b="1" noProof="0" dirty="0">
                          <a:solidFill>
                            <a:srgbClr val="FFC000"/>
                          </a:solidFill>
                          <a:latin typeface="Arial" panose="020B0604020202020204"/>
                          <a:cs typeface="Arial" panose="020B0604020202020204"/>
                        </a:rPr>
                        <a:t>How to present your poster</a:t>
                      </a:r>
                      <a:endParaRPr lang="en-US" sz="2900" b="1" noProof="0" dirty="0">
                        <a:solidFill>
                          <a:srgbClr val="FFC000"/>
                        </a:solidFill>
                        <a:latin typeface="Arial" panose="020B0604020202020204"/>
                        <a:cs typeface="Arial" panose="020B0604020202020204"/>
                      </a:endParaRPr>
                    </a:p>
                    <a:p>
                      <a:pPr marL="0" marR="0" lvl="0" indent="0" algn="l" defTabSz="114300" rtl="0" eaLnBrk="1" fontAlgn="auto" latinLnBrk="0" hangingPunct="1">
                        <a:lnSpc>
                          <a:spcPct val="100000"/>
                        </a:lnSpc>
                        <a:spcBef>
                          <a:spcPts val="0"/>
                        </a:spcBef>
                        <a:spcAft>
                          <a:spcPts val="0"/>
                        </a:spcAft>
                        <a:buClrTx/>
                        <a:buSzTx/>
                        <a:buFontTx/>
                        <a:buNone/>
                        <a:defRPr/>
                      </a:pPr>
                      <a:r>
                        <a:rPr lang="en-US" sz="2400" noProof="0" dirty="0">
                          <a:solidFill>
                            <a:srgbClr val="D9D9D9"/>
                          </a:solidFill>
                          <a:latin typeface="Arial" panose="020B0604020202020204"/>
                          <a:cs typeface="Arial" panose="020B0604020202020204"/>
                        </a:rPr>
                        <a:t>When you finish designing your poster and are ready to virtually present it, follow the conference organizers' instructions. </a:t>
                      </a:r>
                      <a:endParaRPr lang="en-US" sz="2400" noProof="0" dirty="0">
                        <a:solidFill>
                          <a:srgbClr val="D9D9D9"/>
                        </a:solidFill>
                        <a:latin typeface="Arial" panose="020B0604020202020204"/>
                        <a:cs typeface="Arial" panose="020B0604020202020204"/>
                      </a:endParaRPr>
                    </a:p>
                    <a:p>
                      <a:pPr marL="0" marR="0" lvl="0" indent="0" algn="l" defTabSz="114300" rtl="0" eaLnBrk="1" fontAlgn="auto" latinLnBrk="0" hangingPunct="1">
                        <a:lnSpc>
                          <a:spcPct val="100000"/>
                        </a:lnSpc>
                        <a:spcBef>
                          <a:spcPts val="0"/>
                        </a:spcBef>
                        <a:spcAft>
                          <a:spcPts val="0"/>
                        </a:spcAft>
                        <a:buClrTx/>
                        <a:buSzTx/>
                        <a:buFontTx/>
                        <a:buNone/>
                        <a:defRPr/>
                      </a:pPr>
                      <a:endParaRPr lang="en-US" sz="2400" noProof="0" dirty="0">
                        <a:solidFill>
                          <a:srgbClr val="D9D9D9"/>
                        </a:solidFill>
                        <a:latin typeface="Arial" panose="020B0604020202020204"/>
                        <a:cs typeface="Arial" panose="020B0604020202020204"/>
                      </a:endParaRPr>
                    </a:p>
                  </a:txBody>
                  <a:tcPr marL="182880" marT="137160">
                    <a:solidFill>
                      <a:srgbClr val="010101"/>
                    </a:solidFill>
                  </a:tcPr>
                </a:tc>
                <a:tc hMerge="1">
                  <a:tcPr/>
                </a:tc>
                <a:tc hMerge="1">
                  <a:tcPr/>
                </a:tc>
              </a:tr>
              <a:tr h="8073404">
                <a:tc gridSpan="3">
                  <a:txBody>
                    <a:bodyPr/>
                    <a:lstStyle/>
                    <a:p>
                      <a:pPr marL="0" marR="0" lvl="0" indent="0" algn="l" defTabSz="1518285" rtl="0" eaLnBrk="1" fontAlgn="auto" latinLnBrk="0" hangingPunct="1">
                        <a:lnSpc>
                          <a:spcPct val="100000"/>
                        </a:lnSpc>
                        <a:spcBef>
                          <a:spcPts val="0"/>
                        </a:spcBef>
                        <a:spcAft>
                          <a:spcPts val="0"/>
                        </a:spcAft>
                        <a:buClrTx/>
                        <a:buSzTx/>
                        <a:buFontTx/>
                        <a:buNone/>
                        <a:defRPr/>
                      </a:pPr>
                      <a:r>
                        <a:rPr lang="en-US" sz="3200" b="1" noProof="0" dirty="0">
                          <a:solidFill>
                            <a:srgbClr val="FFC000"/>
                          </a:solidFill>
                          <a:latin typeface="Arial" panose="020B0604020202020204"/>
                          <a:cs typeface="Arial" panose="020B0604020202020204"/>
                        </a:rPr>
                        <a:t>Publish, present virtually, share, and discuss!</a:t>
                      </a:r>
                      <a:endParaRPr lang="en-US" sz="3200" b="1" noProof="0" dirty="0">
                        <a:solidFill>
                          <a:srgbClr val="FFC000"/>
                        </a:solidFill>
                        <a:latin typeface="Arial" panose="020B0604020202020204"/>
                        <a:cs typeface="Arial" panose="020B0604020202020204"/>
                      </a:endParaRPr>
                    </a:p>
                    <a:p>
                      <a:pPr marL="0" marR="0" lvl="0" indent="0" algn="l" defTabSz="1518285" rtl="0" eaLnBrk="1" fontAlgn="auto" latinLnBrk="0" hangingPunct="1">
                        <a:lnSpc>
                          <a:spcPct val="100000"/>
                        </a:lnSpc>
                        <a:spcBef>
                          <a:spcPts val="0"/>
                        </a:spcBef>
                        <a:spcAft>
                          <a:spcPts val="0"/>
                        </a:spcAft>
                        <a:buClrTx/>
                        <a:buSzTx/>
                        <a:buFontTx/>
                        <a:buNone/>
                        <a:defRPr/>
                      </a:pPr>
                      <a:r>
                        <a:rPr lang="en-US" sz="2400" b="0" noProof="0" dirty="0">
                          <a:solidFill>
                            <a:schemeClr val="bg1"/>
                          </a:solidFill>
                          <a:latin typeface="Arial" panose="020B0604020202020204"/>
                          <a:cs typeface="Arial" panose="020B0604020202020204"/>
                        </a:rPr>
                        <a:t>Submit your poster and add it to the Research Poster Virtual Library.</a:t>
                      </a:r>
                      <a:br>
                        <a:rPr lang="en-US" sz="2400" b="0" noProof="0" dirty="0">
                          <a:solidFill>
                            <a:srgbClr val="FFC000"/>
                          </a:solidFill>
                          <a:latin typeface="Arial" panose="020B0604020202020204"/>
                          <a:cs typeface="Arial" panose="020B0604020202020204"/>
                        </a:rPr>
                      </a:br>
                      <a:br>
                        <a:rPr lang="en-US" sz="2400" b="0" noProof="0" dirty="0">
                          <a:solidFill>
                            <a:srgbClr val="FFC000"/>
                          </a:solidFill>
                          <a:latin typeface="Arial" panose="020B0604020202020204"/>
                          <a:cs typeface="Arial" panose="020B0604020202020204"/>
                        </a:rPr>
                      </a:br>
                      <a:r>
                        <a:rPr lang="en-US" sz="2400" b="1" noProof="0" dirty="0">
                          <a:solidFill>
                            <a:srgbClr val="FFC000"/>
                          </a:solidFill>
                          <a:latin typeface="Arial" panose="020B0604020202020204"/>
                          <a:cs typeface="Arial" panose="020B0604020202020204"/>
                        </a:rPr>
                        <a:t>Continuous global reach</a:t>
                      </a:r>
                      <a:endParaRPr lang="en-US" sz="2400" b="1" noProof="0" dirty="0">
                        <a:solidFill>
                          <a:srgbClr val="FFC000"/>
                        </a:solidFill>
                        <a:latin typeface="Arial" panose="020B0604020202020204"/>
                        <a:cs typeface="Arial" panose="020B0604020202020204"/>
                      </a:endParaRPr>
                    </a:p>
                    <a:p>
                      <a:pPr marL="0" marR="0" lvl="0" indent="0" algn="l" defTabSz="1518285" rtl="0" eaLnBrk="1" fontAlgn="auto" latinLnBrk="0" hangingPunct="1">
                        <a:lnSpc>
                          <a:spcPct val="100000"/>
                        </a:lnSpc>
                        <a:spcBef>
                          <a:spcPts val="0"/>
                        </a:spcBef>
                        <a:spcAft>
                          <a:spcPts val="0"/>
                        </a:spcAft>
                        <a:buClrTx/>
                        <a:buSzTx/>
                        <a:buFontTx/>
                        <a:buNone/>
                        <a:defRPr/>
                      </a:pPr>
                      <a:r>
                        <a:rPr lang="en-US" sz="2400" b="0" noProof="0" dirty="0">
                          <a:solidFill>
                            <a:schemeClr val="bg1"/>
                          </a:solidFill>
                          <a:latin typeface="Arial" panose="020B0604020202020204"/>
                          <a:cs typeface="Arial" panose="020B0604020202020204"/>
                        </a:rPr>
                        <a:t>Share your research with thousands of students, educators, scientists, and researchers from all over the United States and the World.</a:t>
                      </a:r>
                      <a:endParaRPr lang="en-US" sz="2400" b="0" noProof="0" dirty="0">
                        <a:solidFill>
                          <a:schemeClr val="bg1"/>
                        </a:solidFill>
                        <a:latin typeface="Arial" panose="020B0604020202020204"/>
                        <a:cs typeface="Arial" panose="020B0604020202020204"/>
                      </a:endParaRPr>
                    </a:p>
                    <a:p>
                      <a:pPr marL="0" marR="0" lvl="0" indent="0" algn="l" defTabSz="1518285" rtl="0" eaLnBrk="1" fontAlgn="auto" latinLnBrk="0" hangingPunct="1">
                        <a:lnSpc>
                          <a:spcPct val="100000"/>
                        </a:lnSpc>
                        <a:spcBef>
                          <a:spcPts val="0"/>
                        </a:spcBef>
                        <a:spcAft>
                          <a:spcPts val="0"/>
                        </a:spcAft>
                        <a:buClrTx/>
                        <a:buSzTx/>
                        <a:buFontTx/>
                        <a:buNone/>
                        <a:defRPr/>
                      </a:pPr>
                      <a:endParaRPr lang="en-US" sz="2400" b="0" noProof="0" dirty="0">
                        <a:solidFill>
                          <a:srgbClr val="FFC000"/>
                        </a:solidFill>
                        <a:latin typeface="Arial" panose="020B0604020202020204"/>
                        <a:cs typeface="Arial" panose="020B0604020202020204"/>
                      </a:endParaRPr>
                    </a:p>
                    <a:p>
                      <a:pPr marL="0" marR="0" lvl="0" indent="0" algn="l" defTabSz="1518285" rtl="0" eaLnBrk="1" fontAlgn="auto" latinLnBrk="0" hangingPunct="1">
                        <a:lnSpc>
                          <a:spcPct val="100000"/>
                        </a:lnSpc>
                        <a:spcBef>
                          <a:spcPts val="0"/>
                        </a:spcBef>
                        <a:spcAft>
                          <a:spcPts val="0"/>
                        </a:spcAft>
                        <a:buClrTx/>
                        <a:buSzTx/>
                        <a:buFontTx/>
                        <a:buNone/>
                        <a:defRPr/>
                      </a:pPr>
                      <a:r>
                        <a:rPr lang="en-US" sz="2400" b="1" noProof="0" dirty="0">
                          <a:solidFill>
                            <a:srgbClr val="FFC000"/>
                          </a:solidFill>
                          <a:latin typeface="Arial" panose="020B0604020202020204"/>
                          <a:cs typeface="Arial" panose="020B0604020202020204"/>
                        </a:rPr>
                        <a:t>Full-featured poster showcase included</a:t>
                      </a:r>
                      <a:endParaRPr lang="en-US" sz="2400" b="1" noProof="0" dirty="0">
                        <a:solidFill>
                          <a:srgbClr val="FFC000"/>
                        </a:solidFill>
                        <a:latin typeface="Arial" panose="020B0604020202020204"/>
                        <a:cs typeface="Arial" panose="020B0604020202020204"/>
                      </a:endParaRPr>
                    </a:p>
                    <a:p>
                      <a:pPr marL="0" marR="0" lvl="0" indent="0" algn="l" defTabSz="1518285" rtl="0" eaLnBrk="1" fontAlgn="auto" latinLnBrk="0" hangingPunct="1">
                        <a:lnSpc>
                          <a:spcPct val="100000"/>
                        </a:lnSpc>
                        <a:spcBef>
                          <a:spcPts val="0"/>
                        </a:spcBef>
                        <a:spcAft>
                          <a:spcPts val="0"/>
                        </a:spcAft>
                        <a:buClrTx/>
                        <a:buSzTx/>
                        <a:buFontTx/>
                        <a:buNone/>
                        <a:defRPr/>
                      </a:pPr>
                      <a:r>
                        <a:rPr lang="en-US" sz="2400" b="0" noProof="0" dirty="0">
                          <a:solidFill>
                            <a:schemeClr val="bg1"/>
                          </a:solidFill>
                          <a:latin typeface="Arial" panose="020B0604020202020204"/>
                          <a:cs typeface="Arial" panose="020B0604020202020204"/>
                        </a:rPr>
                        <a:t>Present your poster on a  professional full-featured and customizable web page that includes full screen functions, social sharing, your own discussion board, private contact form, narration and more.</a:t>
                      </a:r>
                      <a:endParaRPr lang="en-US" sz="2400" b="0" noProof="0" dirty="0">
                        <a:solidFill>
                          <a:schemeClr val="bg1"/>
                        </a:solidFill>
                        <a:latin typeface="Arial" panose="020B0604020202020204"/>
                        <a:cs typeface="Arial" panose="020B0604020202020204"/>
                      </a:endParaRPr>
                    </a:p>
                    <a:p>
                      <a:pPr marL="0" marR="0" lvl="0" indent="0" algn="l" defTabSz="1518285" rtl="0" eaLnBrk="1" fontAlgn="auto" latinLnBrk="0" hangingPunct="1">
                        <a:lnSpc>
                          <a:spcPct val="100000"/>
                        </a:lnSpc>
                        <a:spcBef>
                          <a:spcPts val="0"/>
                        </a:spcBef>
                        <a:spcAft>
                          <a:spcPts val="0"/>
                        </a:spcAft>
                        <a:buClrTx/>
                        <a:buSzTx/>
                        <a:buFontTx/>
                        <a:buNone/>
                        <a:defRPr/>
                      </a:pPr>
                      <a:endParaRPr lang="en-US" sz="2400" b="0" noProof="0" dirty="0">
                        <a:solidFill>
                          <a:srgbClr val="FFC000"/>
                        </a:solidFill>
                        <a:latin typeface="Arial" panose="020B0604020202020204"/>
                        <a:cs typeface="Arial" panose="020B0604020202020204"/>
                      </a:endParaRPr>
                    </a:p>
                    <a:p>
                      <a:pPr marL="0" marR="0" lvl="0" indent="0" algn="l" defTabSz="1518285" rtl="0" eaLnBrk="1" fontAlgn="auto" latinLnBrk="0" hangingPunct="1">
                        <a:lnSpc>
                          <a:spcPct val="100000"/>
                        </a:lnSpc>
                        <a:spcBef>
                          <a:spcPts val="0"/>
                        </a:spcBef>
                        <a:spcAft>
                          <a:spcPts val="0"/>
                        </a:spcAft>
                        <a:buClrTx/>
                        <a:buSzTx/>
                        <a:buFontTx/>
                        <a:buNone/>
                        <a:defRPr/>
                      </a:pPr>
                      <a:r>
                        <a:rPr lang="en-US" sz="2400" b="1" noProof="0" dirty="0">
                          <a:solidFill>
                            <a:srgbClr val="FFC000"/>
                          </a:solidFill>
                          <a:latin typeface="Arial" panose="020B0604020202020204"/>
                          <a:cs typeface="Arial" panose="020B0604020202020204"/>
                        </a:rPr>
                        <a:t>Convenience for presenter groups and conference coordinators </a:t>
                      </a:r>
                      <a:endParaRPr lang="en-US" sz="2400" b="1" noProof="0" dirty="0">
                        <a:solidFill>
                          <a:srgbClr val="FFC000"/>
                        </a:solidFill>
                        <a:latin typeface="Arial" panose="020B0604020202020204"/>
                        <a:cs typeface="Arial" panose="020B0604020202020204"/>
                      </a:endParaRPr>
                    </a:p>
                    <a:p>
                      <a:pPr marL="0" marR="0" lvl="0" indent="0" algn="l" defTabSz="1518285" rtl="0" eaLnBrk="1" fontAlgn="auto" latinLnBrk="0" hangingPunct="1">
                        <a:lnSpc>
                          <a:spcPct val="100000"/>
                        </a:lnSpc>
                        <a:spcBef>
                          <a:spcPts val="0"/>
                        </a:spcBef>
                        <a:spcAft>
                          <a:spcPts val="0"/>
                        </a:spcAft>
                        <a:buClrTx/>
                        <a:buSzTx/>
                        <a:buFontTx/>
                        <a:buNone/>
                        <a:defRPr/>
                      </a:pPr>
                      <a:r>
                        <a:rPr lang="en-US" sz="2400" b="0" noProof="0" dirty="0">
                          <a:solidFill>
                            <a:schemeClr val="bg1"/>
                          </a:solidFill>
                          <a:latin typeface="Arial" panose="020B0604020202020204"/>
                          <a:cs typeface="Arial" panose="020B0604020202020204"/>
                        </a:rPr>
                        <a:t>Published posters can easily be presented at virtual conferences. Perfect solution for organizers of meetings and conferences.</a:t>
                      </a:r>
                      <a:br>
                        <a:rPr lang="en-US" sz="2400" b="0" noProof="0" dirty="0">
                          <a:solidFill>
                            <a:srgbClr val="FFC000"/>
                          </a:solidFill>
                          <a:latin typeface="Arial" panose="020B0604020202020204"/>
                          <a:cs typeface="Arial" panose="020B0604020202020204"/>
                        </a:rPr>
                      </a:br>
                      <a:endParaRPr lang="en-US" sz="2400" b="0" noProof="0" dirty="0">
                        <a:solidFill>
                          <a:srgbClr val="FFC000"/>
                        </a:solidFill>
                        <a:latin typeface="Arial" panose="020B0604020202020204"/>
                        <a:cs typeface="Arial" panose="020B0604020202020204"/>
                      </a:endParaRPr>
                    </a:p>
                    <a:p>
                      <a:pPr marL="0" marR="0" lvl="0" indent="0" algn="l" defTabSz="1518285" rtl="0" eaLnBrk="1" fontAlgn="auto" latinLnBrk="0" hangingPunct="1">
                        <a:lnSpc>
                          <a:spcPct val="100000"/>
                        </a:lnSpc>
                        <a:spcBef>
                          <a:spcPts val="0"/>
                        </a:spcBef>
                        <a:spcAft>
                          <a:spcPts val="0"/>
                        </a:spcAft>
                        <a:buClrTx/>
                        <a:buSzTx/>
                        <a:buFontTx/>
                        <a:buNone/>
                        <a:defRPr/>
                      </a:pPr>
                      <a:r>
                        <a:rPr lang="en-US" sz="2900" b="1" noProof="0" dirty="0">
                          <a:solidFill>
                            <a:srgbClr val="FFC000"/>
                          </a:solidFill>
                          <a:latin typeface="Arial" panose="020B0604020202020204"/>
                          <a:cs typeface="Arial" panose="020B0604020202020204"/>
                        </a:rPr>
                        <a:t>https://</a:t>
                      </a:r>
                      <a:r>
                        <a:rPr lang="en-US" sz="2900" b="1" noProof="0" dirty="0" err="1">
                          <a:solidFill>
                            <a:srgbClr val="FFC000"/>
                          </a:solidFill>
                          <a:latin typeface="Arial" panose="020B0604020202020204"/>
                          <a:cs typeface="Arial" panose="020B0604020202020204"/>
                        </a:rPr>
                        <a:t>www.PosterPresentations.com</a:t>
                      </a:r>
                      <a:r>
                        <a:rPr lang="en-US" sz="2900" b="1" noProof="0" dirty="0">
                          <a:solidFill>
                            <a:srgbClr val="FFC000"/>
                          </a:solidFill>
                          <a:latin typeface="Arial" panose="020B0604020202020204"/>
                          <a:cs typeface="Arial" panose="020B0604020202020204"/>
                        </a:rPr>
                        <a:t>/research</a:t>
                      </a:r>
                      <a:endParaRPr lang="en-US" sz="2900" b="1" noProof="0" dirty="0">
                        <a:solidFill>
                          <a:srgbClr val="FFC000"/>
                        </a:solidFill>
                        <a:latin typeface="Arial" panose="020B0604020202020204"/>
                        <a:cs typeface="Arial" panose="020B0604020202020204"/>
                      </a:endParaRPr>
                    </a:p>
                    <a:p>
                      <a:pPr marL="0" marR="0" lvl="0" indent="0" algn="l" defTabSz="114300" rtl="0" eaLnBrk="1" fontAlgn="auto" latinLnBrk="0" hangingPunct="1">
                        <a:lnSpc>
                          <a:spcPct val="100000"/>
                        </a:lnSpc>
                        <a:spcBef>
                          <a:spcPts val="0"/>
                        </a:spcBef>
                        <a:spcAft>
                          <a:spcPts val="0"/>
                        </a:spcAft>
                        <a:buClrTx/>
                        <a:buSzTx/>
                        <a:buFontTx/>
                        <a:buNone/>
                        <a:defRPr/>
                      </a:pPr>
                      <a:endParaRPr lang="en-US" sz="2400" b="1" noProof="0" dirty="0">
                        <a:solidFill>
                          <a:srgbClr val="FFC000"/>
                        </a:solidFill>
                        <a:latin typeface="Arial" panose="020B0604020202020204"/>
                        <a:cs typeface="Arial" panose="020B0604020202020204"/>
                      </a:endParaRPr>
                    </a:p>
                  </a:txBody>
                  <a:tcPr marL="182880" marT="137160">
                    <a:solidFill>
                      <a:srgbClr val="003366"/>
                    </a:solidFill>
                  </a:tcPr>
                </a:tc>
                <a:tc hMerge="1">
                  <a:tcPr/>
                </a:tc>
                <a:tc hMerge="1">
                  <a:tcPr/>
                </a:tc>
              </a:tr>
              <a:tr h="1176075">
                <a:tc gridSpan="3">
                  <a:txBody>
                    <a:bodyPr/>
                    <a:lstStyle/>
                    <a:p>
                      <a:endParaRPr lang="en-US" sz="2400" dirty="0">
                        <a:solidFill>
                          <a:srgbClr val="1F3A4E"/>
                        </a:solidFill>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cPr/>
                </a:tc>
                <a:tc hMerge="1">
                  <a:tcPr/>
                </a:tc>
              </a:tr>
              <a:tr h="1500444">
                <a:tc>
                  <a:txBody>
                    <a:bodyPr/>
                    <a:lstStyle/>
                    <a:p>
                      <a:pPr>
                        <a:lnSpc>
                          <a:spcPts val="2600"/>
                        </a:lnSpc>
                      </a:pPr>
                      <a:r>
                        <a:rPr lang="en-US" sz="2100" dirty="0">
                          <a:solidFill>
                            <a:schemeClr val="bg1">
                              <a:lumMod val="85000"/>
                            </a:schemeClr>
                          </a:solidFill>
                          <a:latin typeface="Arial" panose="020B0604020202020204"/>
                          <a:cs typeface="Arial" panose="020B0604020202020204"/>
                        </a:rPr>
                        <a:t>© 2020</a:t>
                      </a:r>
                      <a:r>
                        <a:rPr lang="en-US" sz="2100" baseline="0" dirty="0">
                          <a:solidFill>
                            <a:schemeClr val="bg1">
                              <a:lumMod val="85000"/>
                            </a:schemeClr>
                          </a:solidFill>
                          <a:latin typeface="Arial" panose="020B0604020202020204"/>
                          <a:cs typeface="Arial" panose="020B0604020202020204"/>
                        </a:rPr>
                        <a:t> </a:t>
                      </a:r>
                      <a:r>
                        <a:rPr lang="en-US" sz="2100" dirty="0" err="1">
                          <a:solidFill>
                            <a:schemeClr val="bg1">
                              <a:lumMod val="85000"/>
                            </a:schemeClr>
                          </a:solidFill>
                          <a:latin typeface="Arial" panose="020B0604020202020204"/>
                          <a:cs typeface="Arial" panose="020B0604020202020204"/>
                        </a:rPr>
                        <a:t>PosterPresentations.com</a:t>
                      </a:r>
                      <a:br>
                        <a:rPr lang="en-US" sz="2100" dirty="0">
                          <a:solidFill>
                            <a:schemeClr val="bg1">
                              <a:lumMod val="85000"/>
                            </a:schemeClr>
                          </a:solidFill>
                          <a:latin typeface="Arial" panose="020B0604020202020204"/>
                          <a:cs typeface="Arial" panose="020B0604020202020204"/>
                        </a:rPr>
                      </a:br>
                      <a:r>
                        <a:rPr lang="en-US" sz="2100" dirty="0">
                          <a:solidFill>
                            <a:schemeClr val="bg1">
                              <a:lumMod val="85000"/>
                            </a:schemeClr>
                          </a:solidFill>
                          <a:latin typeface="Arial" panose="020B0604020202020204"/>
                          <a:cs typeface="Arial" panose="020B0604020202020204"/>
                        </a:rPr>
                        <a:t>2117 Fourth Street ,</a:t>
                      </a:r>
                      <a:r>
                        <a:rPr lang="en-US" sz="2100" baseline="0" dirty="0">
                          <a:solidFill>
                            <a:schemeClr val="bg1">
                              <a:lumMod val="85000"/>
                            </a:schemeClr>
                          </a:solidFill>
                          <a:latin typeface="Arial" panose="020B0604020202020204"/>
                          <a:cs typeface="Arial" panose="020B0604020202020204"/>
                        </a:rPr>
                        <a:t> STE C        </a:t>
                      </a:r>
                      <a:endParaRPr lang="en-US" sz="2100" baseline="0" dirty="0">
                        <a:solidFill>
                          <a:schemeClr val="bg1">
                            <a:lumMod val="85000"/>
                          </a:schemeClr>
                        </a:solidFill>
                        <a:latin typeface="Arial" panose="020B0604020202020204"/>
                        <a:cs typeface="Arial" panose="020B0604020202020204"/>
                      </a:endParaRPr>
                    </a:p>
                    <a:p>
                      <a:pPr>
                        <a:lnSpc>
                          <a:spcPts val="2600"/>
                        </a:lnSpc>
                      </a:pPr>
                      <a:r>
                        <a:rPr lang="en-US" sz="2100" baseline="0" dirty="0">
                          <a:solidFill>
                            <a:schemeClr val="bg1">
                              <a:lumMod val="85000"/>
                            </a:schemeClr>
                          </a:solidFill>
                          <a:latin typeface="Arial" panose="020B0604020202020204"/>
                          <a:cs typeface="Arial" panose="020B0604020202020204"/>
                        </a:rPr>
                        <a:t>Berkeley CA 94710 USA</a:t>
                      </a:r>
                      <a:endParaRPr lang="en-US" sz="2100" dirty="0">
                        <a:solidFill>
                          <a:schemeClr val="bg1">
                            <a:lumMod val="85000"/>
                          </a:schemeClr>
                        </a:solidFill>
                        <a:latin typeface="Arial" panose="020B0604020202020204"/>
                        <a:cs typeface="Arial" panose="020B0604020202020204"/>
                      </a:endParaRPr>
                    </a:p>
                  </a:txBody>
                  <a:tcPr marL="182880" marT="137160">
                    <a:solidFill>
                      <a:srgbClr val="010101"/>
                    </a:solidFill>
                  </a:tcPr>
                </a:tc>
                <a:tc gridSpan="2">
                  <a:txBody>
                    <a:bodyPr/>
                    <a:lstStyle/>
                    <a:p>
                      <a:pPr marL="0" marR="0" indent="0" algn="l" defTabSz="4389120" rtl="0" eaLnBrk="1" fontAlgn="auto" latinLnBrk="0" hangingPunct="1">
                        <a:lnSpc>
                          <a:spcPct val="100000"/>
                        </a:lnSpc>
                        <a:spcBef>
                          <a:spcPts val="0"/>
                        </a:spcBef>
                        <a:spcAft>
                          <a:spcPts val="0"/>
                        </a:spcAft>
                        <a:buClrTx/>
                        <a:buSzTx/>
                        <a:buFontTx/>
                        <a:buNone/>
                        <a:defRPr/>
                      </a:pPr>
                      <a:r>
                        <a:rPr lang="en-US" sz="2400" b="1" dirty="0">
                          <a:solidFill>
                            <a:srgbClr val="D0D0D0"/>
                          </a:solidFill>
                          <a:latin typeface="Arial" panose="020B0604020202020204"/>
                          <a:cs typeface="Arial" panose="020B0604020202020204"/>
                        </a:rPr>
                        <a:t>For complete tutorials</a:t>
                      </a:r>
                      <a:r>
                        <a:rPr lang="en-US" sz="2400" b="1" baseline="0" dirty="0">
                          <a:solidFill>
                            <a:srgbClr val="D0D0D0"/>
                          </a:solidFill>
                          <a:latin typeface="Arial" panose="020B0604020202020204"/>
                          <a:cs typeface="Arial" panose="020B0604020202020204"/>
                        </a:rPr>
                        <a:t> visit:</a:t>
                      </a:r>
                      <a:endParaRPr lang="en-US" sz="2400" b="1" baseline="0" dirty="0">
                        <a:solidFill>
                          <a:srgbClr val="D0D0D0"/>
                        </a:solidFill>
                        <a:latin typeface="Arial" panose="020B0604020202020204"/>
                        <a:cs typeface="Arial" panose="020B0604020202020204"/>
                      </a:endParaRPr>
                    </a:p>
                    <a:p>
                      <a:pPr marL="0" marR="0" indent="0" algn="l" defTabSz="4389120" rtl="0" eaLnBrk="1" fontAlgn="auto" latinLnBrk="0" hangingPunct="1">
                        <a:lnSpc>
                          <a:spcPct val="100000"/>
                        </a:lnSpc>
                        <a:spcBef>
                          <a:spcPts val="0"/>
                        </a:spcBef>
                        <a:spcAft>
                          <a:spcPts val="0"/>
                        </a:spcAft>
                        <a:buClrTx/>
                        <a:buSzTx/>
                        <a:buFontTx/>
                        <a:buNone/>
                        <a:defRPr/>
                      </a:pPr>
                      <a:r>
                        <a:rPr lang="en-US" sz="1800" b="1" dirty="0">
                          <a:solidFill>
                            <a:srgbClr val="FFC000"/>
                          </a:solidFill>
                          <a:latin typeface="Arial" panose="020B0604020202020204"/>
                          <a:cs typeface="Arial" panose="020B0604020202020204"/>
                        </a:rPr>
                        <a:t>https://</a:t>
                      </a:r>
                      <a:r>
                        <a:rPr lang="en-US" sz="1800" b="1" dirty="0" err="1">
                          <a:solidFill>
                            <a:srgbClr val="FFC000"/>
                          </a:solidFill>
                          <a:latin typeface="Arial" panose="020B0604020202020204"/>
                          <a:cs typeface="Arial" panose="020B0604020202020204"/>
                        </a:rPr>
                        <a:t>www.posterpresentations.com</a:t>
                      </a:r>
                      <a:r>
                        <a:rPr lang="en-US" sz="1800" b="1" dirty="0">
                          <a:solidFill>
                            <a:srgbClr val="FFC000"/>
                          </a:solidFill>
                          <a:latin typeface="Arial" panose="020B0604020202020204"/>
                          <a:cs typeface="Arial" panose="020B0604020202020204"/>
                        </a:rPr>
                        <a:t>/</a:t>
                      </a:r>
                      <a:r>
                        <a:rPr lang="en-US" sz="1800" b="1" dirty="0" err="1">
                          <a:solidFill>
                            <a:srgbClr val="FFC000"/>
                          </a:solidFill>
                          <a:latin typeface="Arial" panose="020B0604020202020204"/>
                          <a:cs typeface="Arial" panose="020B0604020202020204"/>
                        </a:rPr>
                        <a:t>helpdesk.html</a:t>
                      </a:r>
                      <a:endParaRPr lang="en-US" sz="1800" dirty="0">
                        <a:solidFill>
                          <a:schemeClr val="bg1">
                            <a:lumMod val="85000"/>
                          </a:schemeClr>
                        </a:solidFill>
                        <a:latin typeface="Arial" panose="020B0604020202020204"/>
                        <a:cs typeface="Arial" panose="020B0604020202020204"/>
                      </a:endParaRPr>
                    </a:p>
                  </a:txBody>
                  <a:tcPr marL="182880" marT="137160">
                    <a:solidFill>
                      <a:srgbClr val="010101"/>
                    </a:solidFill>
                  </a:tcPr>
                </a:tc>
                <a:tc hMerge="1">
                  <a:tcPr/>
                </a:tc>
              </a:tr>
            </a:tbl>
          </a:graphicData>
        </a:graphic>
      </p:graphicFrame>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389120" rtl="0" eaLnBrk="1" latinLnBrk="0" hangingPunct="1">
        <a:spcBef>
          <a:spcPct val="0"/>
        </a:spcBef>
        <a:buNone/>
        <a:defRPr sz="8800" kern="1200">
          <a:solidFill>
            <a:schemeClr val="bg1"/>
          </a:solidFill>
          <a:latin typeface="Trebuchet MS" panose="020B0603020202020204" pitchFamily="34" charset="0"/>
          <a:ea typeface="+mj-ea"/>
          <a:cs typeface="+mj-cs"/>
        </a:defRPr>
      </a:lvl1pPr>
    </p:titleStyle>
    <p:bodyStyle>
      <a:lvl1pPr marL="1645920" indent="-1645920" algn="l" defTabSz="4389120" rtl="0" eaLnBrk="1" latinLnBrk="0" hangingPunct="1">
        <a:spcBef>
          <a:spcPct val="20000"/>
        </a:spcBef>
        <a:buFont typeface="Arial" panose="020B0604020202020204" pitchFamily="34" charset="0"/>
        <a:buChar char="•"/>
        <a:defRPr sz="15400" kern="1200">
          <a:solidFill>
            <a:schemeClr val="tx1"/>
          </a:solidFill>
          <a:latin typeface="+mn-lt"/>
          <a:ea typeface="+mn-ea"/>
          <a:cs typeface="+mn-cs"/>
        </a:defRPr>
      </a:lvl1pPr>
      <a:lvl2pPr marL="3566160" indent="-1371600" algn="l" defTabSz="4389120" rtl="0" eaLnBrk="1" latinLnBrk="0" hangingPunct="1">
        <a:spcBef>
          <a:spcPct val="20000"/>
        </a:spcBef>
        <a:buFont typeface="Arial" panose="020B0604020202020204" pitchFamily="34" charset="0"/>
        <a:buChar char="–"/>
        <a:defRPr sz="13500" kern="1200">
          <a:solidFill>
            <a:schemeClr val="tx1"/>
          </a:solidFill>
          <a:latin typeface="+mn-lt"/>
          <a:ea typeface="+mn-ea"/>
          <a:cs typeface="+mn-cs"/>
        </a:defRPr>
      </a:lvl2pPr>
      <a:lvl3pPr marL="5486400" indent="-1097280" algn="l" defTabSz="4389120" rtl="0" eaLnBrk="1" latinLnBrk="0" hangingPunct="1">
        <a:spcBef>
          <a:spcPct val="20000"/>
        </a:spcBef>
        <a:buFont typeface="Arial" panose="020B0604020202020204" pitchFamily="34" charset="0"/>
        <a:buChar char="•"/>
        <a:defRPr sz="11600" kern="1200">
          <a:solidFill>
            <a:schemeClr val="tx1"/>
          </a:solidFill>
          <a:latin typeface="+mn-lt"/>
          <a:ea typeface="+mn-ea"/>
          <a:cs typeface="+mn-cs"/>
        </a:defRPr>
      </a:lvl3pPr>
      <a:lvl4pPr marL="768032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4pPr>
      <a:lvl5pPr marL="987488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5pPr>
      <a:lvl6pPr marL="1206944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6pPr>
      <a:lvl7pPr marL="1426400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7pPr>
      <a:lvl8pPr marL="1645856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8pPr>
      <a:lvl9pPr marL="1865312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9pPr>
    </p:bodyStyle>
    <p:otherStyle>
      <a:defPPr>
        <a:defRPr lang="en-US"/>
      </a:defPPr>
      <a:lvl1pPr marL="0" algn="l" defTabSz="4389120" rtl="0" eaLnBrk="1" latinLnBrk="0" hangingPunct="1">
        <a:defRPr sz="8600" kern="1200">
          <a:solidFill>
            <a:schemeClr val="tx1"/>
          </a:solidFill>
          <a:latin typeface="+mn-lt"/>
          <a:ea typeface="+mn-ea"/>
          <a:cs typeface="+mn-cs"/>
        </a:defRPr>
      </a:lvl1pPr>
      <a:lvl2pPr marL="2194560" algn="l" defTabSz="4389120" rtl="0" eaLnBrk="1" latinLnBrk="0" hangingPunct="1">
        <a:defRPr sz="8600" kern="1200">
          <a:solidFill>
            <a:schemeClr val="tx1"/>
          </a:solidFill>
          <a:latin typeface="+mn-lt"/>
          <a:ea typeface="+mn-ea"/>
          <a:cs typeface="+mn-cs"/>
        </a:defRPr>
      </a:lvl2pPr>
      <a:lvl3pPr marL="4389120" algn="l" defTabSz="4389120" rtl="0" eaLnBrk="1" latinLnBrk="0" hangingPunct="1">
        <a:defRPr sz="8600" kern="1200">
          <a:solidFill>
            <a:schemeClr val="tx1"/>
          </a:solidFill>
          <a:latin typeface="+mn-lt"/>
          <a:ea typeface="+mn-ea"/>
          <a:cs typeface="+mn-cs"/>
        </a:defRPr>
      </a:lvl3pPr>
      <a:lvl4pPr marL="6583045" algn="l" defTabSz="4389120" rtl="0" eaLnBrk="1" latinLnBrk="0" hangingPunct="1">
        <a:defRPr sz="8600" kern="1200">
          <a:solidFill>
            <a:schemeClr val="tx1"/>
          </a:solidFill>
          <a:latin typeface="+mn-lt"/>
          <a:ea typeface="+mn-ea"/>
          <a:cs typeface="+mn-cs"/>
        </a:defRPr>
      </a:lvl4pPr>
      <a:lvl5pPr marL="8777605" algn="l" defTabSz="4389120" rtl="0" eaLnBrk="1" latinLnBrk="0" hangingPunct="1">
        <a:defRPr sz="8600" kern="1200">
          <a:solidFill>
            <a:schemeClr val="tx1"/>
          </a:solidFill>
          <a:latin typeface="+mn-lt"/>
          <a:ea typeface="+mn-ea"/>
          <a:cs typeface="+mn-cs"/>
        </a:defRPr>
      </a:lvl5pPr>
      <a:lvl6pPr marL="10972165" algn="l" defTabSz="4389120" rtl="0" eaLnBrk="1" latinLnBrk="0" hangingPunct="1">
        <a:defRPr sz="8600" kern="1200">
          <a:solidFill>
            <a:schemeClr val="tx1"/>
          </a:solidFill>
          <a:latin typeface="+mn-lt"/>
          <a:ea typeface="+mn-ea"/>
          <a:cs typeface="+mn-cs"/>
        </a:defRPr>
      </a:lvl6pPr>
      <a:lvl7pPr marL="13166725" algn="l" defTabSz="4389120" rtl="0" eaLnBrk="1" latinLnBrk="0" hangingPunct="1">
        <a:defRPr sz="8600" kern="1200">
          <a:solidFill>
            <a:schemeClr val="tx1"/>
          </a:solidFill>
          <a:latin typeface="+mn-lt"/>
          <a:ea typeface="+mn-ea"/>
          <a:cs typeface="+mn-cs"/>
        </a:defRPr>
      </a:lvl7pPr>
      <a:lvl8pPr marL="15361285" algn="l" defTabSz="4389120" rtl="0" eaLnBrk="1" latinLnBrk="0" hangingPunct="1">
        <a:defRPr sz="8600" kern="1200">
          <a:solidFill>
            <a:schemeClr val="tx1"/>
          </a:solidFill>
          <a:latin typeface="+mn-lt"/>
          <a:ea typeface="+mn-ea"/>
          <a:cs typeface="+mn-cs"/>
        </a:defRPr>
      </a:lvl8pPr>
      <a:lvl9pPr marL="17555845" algn="l" defTabSz="4389120" rtl="0" eaLnBrk="1" latinLnBrk="0" hangingPunct="1">
        <a:defRPr sz="8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3" name="Rectangle 36"/>
          <p:cNvSpPr>
            <a:spLocks noChangeArrowheads="1"/>
          </p:cNvSpPr>
          <p:nvPr userDrawn="1"/>
        </p:nvSpPr>
        <p:spPr bwMode="auto">
          <a:xfrm>
            <a:off x="0" y="31191530"/>
            <a:ext cx="43891200" cy="1726870"/>
          </a:xfrm>
          <a:prstGeom prst="rect">
            <a:avLst/>
          </a:prstGeom>
          <a:solidFill>
            <a:schemeClr val="accent1">
              <a:lumMod val="50000"/>
            </a:schemeClr>
          </a:solidFill>
          <a:ln w="9525">
            <a:noFill/>
            <a:miter lim="800000"/>
          </a:ln>
          <a:effectLst/>
        </p:spPr>
        <p:txBody>
          <a:bodyPr wrap="none" lIns="260086" tIns="130043" rIns="260086" bIns="130043" anchor="ctr"/>
          <a:lstStyle/>
          <a:p>
            <a:pPr>
              <a:defRPr/>
            </a:pPr>
            <a:endParaRPr lang="en-US" sz="13980" dirty="0"/>
          </a:p>
        </p:txBody>
      </p:sp>
      <p:sp>
        <p:nvSpPr>
          <p:cNvPr id="4" name="Rectangle 36"/>
          <p:cNvSpPr>
            <a:spLocks noChangeArrowheads="1"/>
          </p:cNvSpPr>
          <p:nvPr userDrawn="1"/>
        </p:nvSpPr>
        <p:spPr bwMode="auto">
          <a:xfrm>
            <a:off x="0" y="-15834"/>
            <a:ext cx="43891200" cy="5186922"/>
          </a:xfrm>
          <a:prstGeom prst="rect">
            <a:avLst/>
          </a:prstGeom>
          <a:solidFill>
            <a:schemeClr val="accent1">
              <a:lumMod val="50000"/>
            </a:schemeClr>
          </a:solidFill>
          <a:ln w="9525">
            <a:noFill/>
            <a:miter lim="800000"/>
          </a:ln>
          <a:effectLst/>
        </p:spPr>
        <p:txBody>
          <a:bodyPr wrap="none" lIns="260086" tIns="130043" rIns="260086" bIns="130043" anchor="ctr"/>
          <a:lstStyle/>
          <a:p>
            <a:pPr>
              <a:defRPr/>
            </a:pPr>
            <a:endParaRPr lang="en-US" sz="13980" dirty="0"/>
          </a:p>
        </p:txBody>
      </p:sp>
      <p:sp>
        <p:nvSpPr>
          <p:cNvPr id="5" name="Rounded Rectangle 4"/>
          <p:cNvSpPr/>
          <p:nvPr userDrawn="1"/>
        </p:nvSpPr>
        <p:spPr>
          <a:xfrm>
            <a:off x="731517" y="4135663"/>
            <a:ext cx="42428163" cy="27683945"/>
          </a:xfrm>
          <a:prstGeom prst="roundRect">
            <a:avLst>
              <a:gd name="adj" fmla="val 0"/>
            </a:avLst>
          </a:prstGeom>
          <a:solidFill>
            <a:schemeClr val="bg1"/>
          </a:solidFill>
          <a:ln w="19050">
            <a:solidFill>
              <a:schemeClr val="accent1">
                <a:lumMod val="50000"/>
              </a:schemeClr>
            </a:solidFill>
          </a:ln>
          <a:effectLst>
            <a:outerShdw blurRad="355600" sx="101000" sy="101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80"/>
          </a:p>
        </p:txBody>
      </p:sp>
      <p:sp>
        <p:nvSpPr>
          <p:cNvPr id="6" name="Text Box 14"/>
          <p:cNvSpPr txBox="1">
            <a:spLocks noChangeArrowheads="1"/>
          </p:cNvSpPr>
          <p:nvPr userDrawn="1"/>
        </p:nvSpPr>
        <p:spPr bwMode="auto">
          <a:xfrm>
            <a:off x="731517" y="32054965"/>
            <a:ext cx="2514600" cy="341436"/>
          </a:xfrm>
          <a:prstGeom prst="rect">
            <a:avLst/>
          </a:prstGeom>
          <a:noFill/>
          <a:ln w="9525">
            <a:noFill/>
            <a:miter lim="800000"/>
          </a:ln>
          <a:effectLst/>
        </p:spPr>
        <p:txBody>
          <a:bodyPr lIns="91263" tIns="45623" rIns="91263" bIns="45623">
            <a:spAutoFit/>
          </a:bodyPr>
          <a:lstStyle/>
          <a:p>
            <a:pPr eaLnBrk="0" hangingPunct="0">
              <a:lnSpc>
                <a:spcPct val="65000"/>
              </a:lnSpc>
              <a:spcBef>
                <a:spcPct val="50000"/>
              </a:spcBef>
              <a:defRPr/>
            </a:pPr>
            <a:r>
              <a:rPr lang="en-US" sz="500" b="1" dirty="0">
                <a:solidFill>
                  <a:schemeClr val="bg1">
                    <a:lumMod val="75000"/>
                  </a:schemeClr>
                </a:solidFill>
                <a:latin typeface="Arial" panose="020B0604020202020204" pitchFamily="34" charset="0"/>
              </a:rPr>
              <a:t>RESEARCH POSTER PRESENTATION DESIGN © 2019</a:t>
            </a:r>
            <a:endParaRPr lang="en-US" sz="500" b="1" dirty="0">
              <a:solidFill>
                <a:schemeClr val="bg1">
                  <a:lumMod val="75000"/>
                </a:schemeClr>
              </a:solidFill>
              <a:latin typeface="Arial" panose="020B0604020202020204" pitchFamily="34" charset="0"/>
            </a:endParaRPr>
          </a:p>
          <a:p>
            <a:pPr eaLnBrk="0" hangingPunct="0">
              <a:lnSpc>
                <a:spcPct val="65000"/>
              </a:lnSpc>
              <a:spcBef>
                <a:spcPct val="50000"/>
              </a:spcBef>
              <a:defRPr/>
            </a:pPr>
            <a:r>
              <a:rPr lang="en-US" sz="1100" b="1" dirty="0">
                <a:solidFill>
                  <a:schemeClr val="bg1">
                    <a:lumMod val="75000"/>
                  </a:schemeClr>
                </a:solidFill>
                <a:latin typeface="Arial" panose="020B0604020202020204" pitchFamily="34" charset="0"/>
              </a:rPr>
              <a:t>www.PosterPresentations.com</a:t>
            </a:r>
            <a:endParaRPr lang="en-US" sz="1100" b="1" dirty="0">
              <a:solidFill>
                <a:schemeClr val="bg1">
                  <a:lumMod val="75000"/>
                </a:schemeClr>
              </a:solidFill>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ctr" defTabSz="4389120" rtl="0" eaLnBrk="1" latinLnBrk="0" hangingPunct="1">
        <a:spcBef>
          <a:spcPct val="0"/>
        </a:spcBef>
        <a:buNone/>
        <a:defRPr sz="8800" kern="1200">
          <a:solidFill>
            <a:schemeClr val="bg1"/>
          </a:solidFill>
          <a:latin typeface="Trebuchet MS" panose="020B0603020202020204" pitchFamily="34" charset="0"/>
          <a:ea typeface="+mj-ea"/>
          <a:cs typeface="+mj-cs"/>
        </a:defRPr>
      </a:lvl1pPr>
    </p:titleStyle>
    <p:bodyStyle>
      <a:lvl1pPr marL="1645920" indent="-1645920" algn="l" defTabSz="4389120" rtl="0" eaLnBrk="1" latinLnBrk="0" hangingPunct="1">
        <a:spcBef>
          <a:spcPct val="20000"/>
        </a:spcBef>
        <a:buFont typeface="Arial" panose="020B0604020202020204" pitchFamily="34" charset="0"/>
        <a:buChar char="•"/>
        <a:defRPr sz="15400" kern="1200">
          <a:solidFill>
            <a:schemeClr val="tx1"/>
          </a:solidFill>
          <a:latin typeface="+mn-lt"/>
          <a:ea typeface="+mn-ea"/>
          <a:cs typeface="+mn-cs"/>
        </a:defRPr>
      </a:lvl1pPr>
      <a:lvl2pPr marL="3566160" indent="-1371600" algn="l" defTabSz="4389120" rtl="0" eaLnBrk="1" latinLnBrk="0" hangingPunct="1">
        <a:spcBef>
          <a:spcPct val="20000"/>
        </a:spcBef>
        <a:buFont typeface="Arial" panose="020B0604020202020204" pitchFamily="34" charset="0"/>
        <a:buChar char="–"/>
        <a:defRPr sz="13500" kern="1200">
          <a:solidFill>
            <a:schemeClr val="tx1"/>
          </a:solidFill>
          <a:latin typeface="+mn-lt"/>
          <a:ea typeface="+mn-ea"/>
          <a:cs typeface="+mn-cs"/>
        </a:defRPr>
      </a:lvl2pPr>
      <a:lvl3pPr marL="5486400" indent="-1097280" algn="l" defTabSz="4389120" rtl="0" eaLnBrk="1" latinLnBrk="0" hangingPunct="1">
        <a:spcBef>
          <a:spcPct val="20000"/>
        </a:spcBef>
        <a:buFont typeface="Arial" panose="020B0604020202020204" pitchFamily="34" charset="0"/>
        <a:buChar char="•"/>
        <a:defRPr sz="11600" kern="1200">
          <a:solidFill>
            <a:schemeClr val="tx1"/>
          </a:solidFill>
          <a:latin typeface="+mn-lt"/>
          <a:ea typeface="+mn-ea"/>
          <a:cs typeface="+mn-cs"/>
        </a:defRPr>
      </a:lvl3pPr>
      <a:lvl4pPr marL="768032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4pPr>
      <a:lvl5pPr marL="987488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5pPr>
      <a:lvl6pPr marL="1206944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6pPr>
      <a:lvl7pPr marL="1426400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7pPr>
      <a:lvl8pPr marL="1645856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8pPr>
      <a:lvl9pPr marL="1865312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9pPr>
    </p:bodyStyle>
    <p:otherStyle>
      <a:defPPr>
        <a:defRPr lang="en-US"/>
      </a:defPPr>
      <a:lvl1pPr marL="0" algn="l" defTabSz="4389120" rtl="0" eaLnBrk="1" latinLnBrk="0" hangingPunct="1">
        <a:defRPr sz="8600" kern="1200">
          <a:solidFill>
            <a:schemeClr val="tx1"/>
          </a:solidFill>
          <a:latin typeface="+mn-lt"/>
          <a:ea typeface="+mn-ea"/>
          <a:cs typeface="+mn-cs"/>
        </a:defRPr>
      </a:lvl1pPr>
      <a:lvl2pPr marL="2194560" algn="l" defTabSz="4389120" rtl="0" eaLnBrk="1" latinLnBrk="0" hangingPunct="1">
        <a:defRPr sz="8600" kern="1200">
          <a:solidFill>
            <a:schemeClr val="tx1"/>
          </a:solidFill>
          <a:latin typeface="+mn-lt"/>
          <a:ea typeface="+mn-ea"/>
          <a:cs typeface="+mn-cs"/>
        </a:defRPr>
      </a:lvl2pPr>
      <a:lvl3pPr marL="4389120" algn="l" defTabSz="4389120" rtl="0" eaLnBrk="1" latinLnBrk="0" hangingPunct="1">
        <a:defRPr sz="8600" kern="1200">
          <a:solidFill>
            <a:schemeClr val="tx1"/>
          </a:solidFill>
          <a:latin typeface="+mn-lt"/>
          <a:ea typeface="+mn-ea"/>
          <a:cs typeface="+mn-cs"/>
        </a:defRPr>
      </a:lvl3pPr>
      <a:lvl4pPr marL="6583045" algn="l" defTabSz="4389120" rtl="0" eaLnBrk="1" latinLnBrk="0" hangingPunct="1">
        <a:defRPr sz="8600" kern="1200">
          <a:solidFill>
            <a:schemeClr val="tx1"/>
          </a:solidFill>
          <a:latin typeface="+mn-lt"/>
          <a:ea typeface="+mn-ea"/>
          <a:cs typeface="+mn-cs"/>
        </a:defRPr>
      </a:lvl4pPr>
      <a:lvl5pPr marL="8777605" algn="l" defTabSz="4389120" rtl="0" eaLnBrk="1" latinLnBrk="0" hangingPunct="1">
        <a:defRPr sz="8600" kern="1200">
          <a:solidFill>
            <a:schemeClr val="tx1"/>
          </a:solidFill>
          <a:latin typeface="+mn-lt"/>
          <a:ea typeface="+mn-ea"/>
          <a:cs typeface="+mn-cs"/>
        </a:defRPr>
      </a:lvl5pPr>
      <a:lvl6pPr marL="10972165" algn="l" defTabSz="4389120" rtl="0" eaLnBrk="1" latinLnBrk="0" hangingPunct="1">
        <a:defRPr sz="8600" kern="1200">
          <a:solidFill>
            <a:schemeClr val="tx1"/>
          </a:solidFill>
          <a:latin typeface="+mn-lt"/>
          <a:ea typeface="+mn-ea"/>
          <a:cs typeface="+mn-cs"/>
        </a:defRPr>
      </a:lvl6pPr>
      <a:lvl7pPr marL="13166725" algn="l" defTabSz="4389120" rtl="0" eaLnBrk="1" latinLnBrk="0" hangingPunct="1">
        <a:defRPr sz="8600" kern="1200">
          <a:solidFill>
            <a:schemeClr val="tx1"/>
          </a:solidFill>
          <a:latin typeface="+mn-lt"/>
          <a:ea typeface="+mn-ea"/>
          <a:cs typeface="+mn-cs"/>
        </a:defRPr>
      </a:lvl7pPr>
      <a:lvl8pPr marL="15361285" algn="l" defTabSz="4389120" rtl="0" eaLnBrk="1" latinLnBrk="0" hangingPunct="1">
        <a:defRPr sz="8600" kern="1200">
          <a:solidFill>
            <a:schemeClr val="tx1"/>
          </a:solidFill>
          <a:latin typeface="+mn-lt"/>
          <a:ea typeface="+mn-ea"/>
          <a:cs typeface="+mn-cs"/>
        </a:defRPr>
      </a:lvl8pPr>
      <a:lvl9pPr marL="17555845" algn="l" defTabSz="438912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13.jpeg"/><Relationship Id="rId8" Type="http://schemas.openxmlformats.org/officeDocument/2006/relationships/image" Target="../media/image12.jpeg"/><Relationship Id="rId7" Type="http://schemas.openxmlformats.org/officeDocument/2006/relationships/image" Target="../media/image11.jpeg"/><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www.who.int/westernpacific/health-topics/violence-against-women" TargetMode="External"/><Relationship Id="rId3" Type="http://schemas.openxmlformats.org/officeDocument/2006/relationships/chart" Target="../charts/chart3.xml"/><Relationship Id="rId2" Type="http://schemas.openxmlformats.org/officeDocument/2006/relationships/chart" Target="../charts/chart2.xml"/><Relationship Id="rId12" Type="http://schemas.openxmlformats.org/officeDocument/2006/relationships/notesSlide" Target="../notesSlides/notesSlide1.xml"/><Relationship Id="rId11" Type="http://schemas.openxmlformats.org/officeDocument/2006/relationships/slideLayout" Target="../slideLayouts/slideLayout1.xml"/><Relationship Id="rId10" Type="http://schemas.openxmlformats.org/officeDocument/2006/relationships/image" Target="../media/image14.png"/><Relationship Id="rId1"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32811960" y="24368261"/>
            <a:ext cx="10233889" cy="72466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6" name="Rectangle 25"/>
          <p:cNvSpPr/>
          <p:nvPr/>
        </p:nvSpPr>
        <p:spPr>
          <a:xfrm>
            <a:off x="32781159" y="4595695"/>
            <a:ext cx="10198418" cy="1303531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5" name="Rectangle 24"/>
          <p:cNvSpPr/>
          <p:nvPr/>
        </p:nvSpPr>
        <p:spPr>
          <a:xfrm>
            <a:off x="22331832" y="4529203"/>
            <a:ext cx="10198418" cy="1936389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4" name="Rectangle 23"/>
          <p:cNvSpPr/>
          <p:nvPr/>
        </p:nvSpPr>
        <p:spPr>
          <a:xfrm>
            <a:off x="11787522" y="4529203"/>
            <a:ext cx="10204172" cy="131115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Rectangle 18"/>
          <p:cNvSpPr/>
          <p:nvPr/>
        </p:nvSpPr>
        <p:spPr>
          <a:xfrm>
            <a:off x="1032046" y="14782554"/>
            <a:ext cx="10300964" cy="62694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Rectangle 15"/>
          <p:cNvSpPr/>
          <p:nvPr/>
        </p:nvSpPr>
        <p:spPr>
          <a:xfrm>
            <a:off x="1194977" y="4426853"/>
            <a:ext cx="10204172" cy="983778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ext Placeholder 1"/>
          <p:cNvSpPr>
            <a:spLocks noGrp="1"/>
          </p:cNvSpPr>
          <p:nvPr>
            <p:ph type="body" sz="quarter" idx="10"/>
          </p:nvPr>
        </p:nvSpPr>
        <p:spPr>
          <a:xfrm>
            <a:off x="1274908" y="5539803"/>
            <a:ext cx="10056813" cy="8648499"/>
          </a:xfrm>
          <a:solidFill>
            <a:schemeClr val="accent1">
              <a:lumMod val="20000"/>
              <a:lumOff val="80000"/>
            </a:schemeClr>
          </a:solidFill>
        </p:spPr>
        <p:txBody>
          <a:bodyPr/>
          <a:lstStyle/>
          <a:p>
            <a:pPr marL="285750" indent="-285750" algn="just">
              <a:buFont typeface="Arial" panose="020B0604020202020204" pitchFamily="34" charset="0"/>
              <a:buChar char="•"/>
            </a:pPr>
            <a:r>
              <a:rPr lang="en-IN" sz="3800" dirty="0">
                <a:effectLst/>
                <a:latin typeface="Times New Roman" panose="02020603050405020304" pitchFamily="18" charset="0"/>
                <a:ea typeface="Times New Roman" panose="02020603050405020304" pitchFamily="18" charset="0"/>
                <a:cs typeface="Times New Roman" panose="02020603050405020304" pitchFamily="18" charset="0"/>
              </a:rPr>
              <a:t>Gender based violence (GBV) is the violation of human rights of women, to live with freedom.</a:t>
            </a:r>
            <a:endParaRPr lang="en-IN" sz="3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IN" sz="3800" dirty="0">
                <a:effectLst/>
                <a:latin typeface="Times New Roman" panose="02020603050405020304" pitchFamily="18" charset="0"/>
                <a:ea typeface="Times New Roman" panose="02020603050405020304" pitchFamily="18" charset="0"/>
                <a:cs typeface="Times New Roman" panose="02020603050405020304" pitchFamily="18" charset="0"/>
              </a:rPr>
              <a:t>Globally 30% women experience some kind of GBV in their lifetime - WHO. </a:t>
            </a:r>
            <a:endParaRPr lang="en-IN" sz="3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IN" sz="3800" dirty="0">
                <a:effectLst/>
                <a:latin typeface="Times New Roman" panose="02020603050405020304" pitchFamily="18" charset="0"/>
                <a:ea typeface="Times New Roman" panose="02020603050405020304" pitchFamily="18" charset="0"/>
                <a:cs typeface="Times New Roman" panose="02020603050405020304" pitchFamily="18" charset="0"/>
              </a:rPr>
              <a:t>National Family Health Survey (NFHS-5) data, ~30% of women in India were exposed to GBV. </a:t>
            </a:r>
            <a:endParaRPr lang="en-IN" sz="3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IN" sz="3800" dirty="0">
                <a:latin typeface="Times New Roman" panose="02020603050405020304" pitchFamily="18" charset="0"/>
                <a:ea typeface="Times New Roman" panose="02020603050405020304" pitchFamily="18" charset="0"/>
                <a:cs typeface="Times New Roman" panose="02020603050405020304" pitchFamily="18" charset="0"/>
              </a:rPr>
              <a:t>GBV c</a:t>
            </a:r>
            <a:r>
              <a:rPr lang="en-IN" sz="3800" dirty="0">
                <a:effectLst/>
                <a:latin typeface="Times New Roman" panose="02020603050405020304" pitchFamily="18" charset="0"/>
                <a:ea typeface="Times New Roman" panose="02020603050405020304" pitchFamily="18" charset="0"/>
                <a:cs typeface="Times New Roman" panose="02020603050405020304" pitchFamily="18" charset="0"/>
              </a:rPr>
              <a:t>omparatively more in rural areas (31.6%) compared to urban areas (24.2%). </a:t>
            </a:r>
            <a:endParaRPr lang="en-IN" sz="3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IN" sz="3800" dirty="0">
                <a:effectLst/>
                <a:latin typeface="Times New Roman" panose="02020603050405020304" pitchFamily="18" charset="0"/>
                <a:ea typeface="Times New Roman" panose="02020603050405020304" pitchFamily="18" charset="0"/>
                <a:cs typeface="Times New Roman" panose="02020603050405020304" pitchFamily="18" charset="0"/>
              </a:rPr>
              <a:t>In Delhi, violence against women were recorded at 22.6%.</a:t>
            </a:r>
            <a:endParaRPr lang="en-IN" sz="3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IN" sz="3800" dirty="0">
                <a:effectLst/>
                <a:latin typeface="Times New Roman" panose="02020603050405020304" pitchFamily="18" charset="0"/>
                <a:ea typeface="Times New Roman" panose="02020603050405020304" pitchFamily="18" charset="0"/>
              </a:rPr>
              <a:t>42% men and 52% women considered beaten by husband to be justified.</a:t>
            </a:r>
            <a:endParaRPr lang="en-IN" sz="3800" dirty="0">
              <a:effectLst/>
              <a:latin typeface="Times New Roman" panose="02020603050405020304" pitchFamily="18" charset="0"/>
              <a:ea typeface="Times New Roman" panose="02020603050405020304" pitchFamily="18" charset="0"/>
            </a:endParaRPr>
          </a:p>
        </p:txBody>
      </p:sp>
      <p:sp>
        <p:nvSpPr>
          <p:cNvPr id="3" name="Text Placeholder 2"/>
          <p:cNvSpPr>
            <a:spLocks noGrp="1"/>
          </p:cNvSpPr>
          <p:nvPr>
            <p:ph type="body" sz="quarter" idx="11"/>
          </p:nvPr>
        </p:nvSpPr>
        <p:spPr>
          <a:xfrm>
            <a:off x="1325476" y="4537234"/>
            <a:ext cx="10048848" cy="861766"/>
          </a:xfrm>
          <a:solidFill>
            <a:srgbClr val="002060"/>
          </a:solidFill>
          <a:ln>
            <a:noFill/>
          </a:ln>
        </p:spPr>
        <p:style>
          <a:lnRef idx="0">
            <a:scrgbClr r="0" g="0" b="0"/>
          </a:lnRef>
          <a:fillRef idx="0">
            <a:scrgbClr r="0" g="0" b="0"/>
          </a:fillRef>
          <a:effectRef idx="0">
            <a:scrgbClr r="0" g="0" b="0"/>
          </a:effectRef>
          <a:fontRef idx="minor">
            <a:schemeClr val="lt1"/>
          </a:fontRef>
        </p:style>
        <p:txBody>
          <a:bodyPr/>
          <a:lstStyle/>
          <a:p>
            <a:r>
              <a:rPr lang="en-IN" sz="4400" dirty="0">
                <a:solidFill>
                  <a:schemeClr val="bg1"/>
                </a:solidFill>
              </a:rPr>
              <a:t>INTRODUCTION</a:t>
            </a:r>
            <a:endParaRPr lang="en-US" sz="4400" dirty="0">
              <a:solidFill>
                <a:schemeClr val="bg1"/>
              </a:solidFill>
            </a:endParaRPr>
          </a:p>
        </p:txBody>
      </p:sp>
      <p:sp>
        <p:nvSpPr>
          <p:cNvPr id="4" name="Text Placeholder 3"/>
          <p:cNvSpPr>
            <a:spLocks noGrp="1"/>
          </p:cNvSpPr>
          <p:nvPr>
            <p:ph type="body" sz="quarter" idx="20"/>
          </p:nvPr>
        </p:nvSpPr>
        <p:spPr>
          <a:xfrm>
            <a:off x="1108379" y="21657498"/>
            <a:ext cx="10223342" cy="861766"/>
          </a:xfrm>
          <a:solidFill>
            <a:srgbClr val="002060"/>
          </a:solidFill>
        </p:spPr>
        <p:style>
          <a:lnRef idx="1">
            <a:schemeClr val="accent1"/>
          </a:lnRef>
          <a:fillRef idx="2">
            <a:schemeClr val="accent1"/>
          </a:fillRef>
          <a:effectRef idx="1">
            <a:schemeClr val="accent1"/>
          </a:effectRef>
          <a:fontRef idx="minor">
            <a:schemeClr val="dk1"/>
          </a:fontRef>
        </p:style>
        <p:txBody>
          <a:bodyPr/>
          <a:lstStyle/>
          <a:p>
            <a:r>
              <a:rPr lang="en-IN" sz="4400" dirty="0">
                <a:solidFill>
                  <a:schemeClr val="bg1"/>
                </a:solidFill>
              </a:rPr>
              <a:t>MATERIALS AND METHODS</a:t>
            </a:r>
            <a:endParaRPr lang="en-US" sz="4400" dirty="0">
              <a:solidFill>
                <a:schemeClr val="bg1"/>
              </a:solidFill>
            </a:endParaRPr>
          </a:p>
        </p:txBody>
      </p:sp>
      <p:sp>
        <p:nvSpPr>
          <p:cNvPr id="6" name="Text Placeholder 5"/>
          <p:cNvSpPr>
            <a:spLocks noGrp="1"/>
          </p:cNvSpPr>
          <p:nvPr>
            <p:ph type="body" sz="quarter" idx="22"/>
          </p:nvPr>
        </p:nvSpPr>
        <p:spPr>
          <a:xfrm>
            <a:off x="11858693" y="4519461"/>
            <a:ext cx="10048875" cy="861766"/>
          </a:xfrm>
          <a:solidFill>
            <a:srgbClr val="002060"/>
          </a:solidFill>
        </p:spPr>
        <p:style>
          <a:lnRef idx="1">
            <a:schemeClr val="accent1"/>
          </a:lnRef>
          <a:fillRef idx="2">
            <a:schemeClr val="accent1"/>
          </a:fillRef>
          <a:effectRef idx="1">
            <a:schemeClr val="accent1"/>
          </a:effectRef>
          <a:fontRef idx="minor">
            <a:schemeClr val="dk1"/>
          </a:fontRef>
        </p:style>
        <p:txBody>
          <a:bodyPr/>
          <a:lstStyle/>
          <a:p>
            <a:r>
              <a:rPr lang="en-IN" sz="4400" dirty="0">
                <a:solidFill>
                  <a:schemeClr val="bg1"/>
                </a:solidFill>
              </a:rPr>
              <a:t>RESULTS</a:t>
            </a:r>
            <a:endParaRPr lang="en-US" sz="4400" dirty="0">
              <a:solidFill>
                <a:schemeClr val="bg1"/>
              </a:solidFill>
            </a:endParaRPr>
          </a:p>
        </p:txBody>
      </p:sp>
      <p:sp>
        <p:nvSpPr>
          <p:cNvPr id="7" name="Text Placeholder 6"/>
          <p:cNvSpPr>
            <a:spLocks noGrp="1"/>
          </p:cNvSpPr>
          <p:nvPr>
            <p:ph type="body" sz="quarter" idx="23"/>
          </p:nvPr>
        </p:nvSpPr>
        <p:spPr>
          <a:xfrm>
            <a:off x="22520511" y="5539803"/>
            <a:ext cx="9868462" cy="18260012"/>
          </a:xfrm>
          <a:solidFill>
            <a:schemeClr val="accent1">
              <a:lumMod val="20000"/>
              <a:lumOff val="80000"/>
            </a:schemeClr>
          </a:solidFill>
        </p:spPr>
        <p:txBody>
          <a:bodyPr/>
          <a:lstStyle/>
          <a:p>
            <a:pPr>
              <a:lnSpc>
                <a:spcPct val="150000"/>
              </a:lnSpc>
            </a:pPr>
            <a:r>
              <a:rPr lang="en-US" sz="4000" b="1" u="sng" dirty="0">
                <a:effectLst/>
                <a:latin typeface="Times New Roman" panose="02020603050405020304" pitchFamily="18" charset="0"/>
                <a:ea typeface="Calibri" panose="020F0502020204030204" pitchFamily="34" charset="0"/>
                <a:cs typeface="Kokila" panose="020B0604020202020204" pitchFamily="34" charset="0"/>
              </a:rPr>
              <a:t>Working status:</a:t>
            </a:r>
            <a:endParaRPr lang="en-IN" sz="4000" dirty="0">
              <a:effectLst/>
              <a:latin typeface="Calibri" panose="020F0502020204030204" pitchFamily="34" charset="0"/>
              <a:ea typeface="Calibri" panose="020F0502020204030204" pitchFamily="34" charset="0"/>
              <a:cs typeface="Kokila" panose="020B0604020202020204" pitchFamily="34" charset="0"/>
            </a:endParaRPr>
          </a:p>
          <a:p>
            <a:pPr marL="0" indent="0">
              <a:lnSpc>
                <a:spcPct val="150000"/>
              </a:lnSpc>
              <a:buNone/>
            </a:pPr>
            <a:r>
              <a:rPr lang="en-US" sz="4000" dirty="0">
                <a:latin typeface="Times New Roman" panose="02020603050405020304" pitchFamily="18" charset="0"/>
                <a:ea typeface="Calibri" panose="020F0502020204030204" pitchFamily="34" charset="0"/>
              </a:rPr>
              <a:t>V</a:t>
            </a:r>
            <a:r>
              <a:rPr lang="en-US" sz="4000" dirty="0">
                <a:effectLst/>
                <a:latin typeface="Times New Roman" panose="02020603050405020304" pitchFamily="18" charset="0"/>
                <a:ea typeface="Calibri" panose="020F0502020204030204" pitchFamily="34" charset="0"/>
              </a:rPr>
              <a:t>iolence was greater among the females whose partners worked for ≤4 days per week.</a:t>
            </a:r>
            <a:endParaRPr lang="en-US" sz="4000" dirty="0">
              <a:effectLst/>
              <a:latin typeface="Times New Roman" panose="02020603050405020304" pitchFamily="18" charset="0"/>
              <a:ea typeface="Calibri" panose="020F0502020204030204" pitchFamily="34" charset="0"/>
            </a:endParaRPr>
          </a:p>
          <a:p>
            <a:pPr>
              <a:lnSpc>
                <a:spcPct val="150000"/>
              </a:lnSpc>
            </a:pPr>
            <a:r>
              <a:rPr lang="en-US" sz="4000" b="1" u="sng" dirty="0">
                <a:effectLst/>
                <a:latin typeface="Times New Roman" panose="02020603050405020304" pitchFamily="18" charset="0"/>
                <a:ea typeface="Calibri" panose="020F0502020204030204" pitchFamily="34" charset="0"/>
                <a:cs typeface="Kokila" panose="020B0604020202020204" pitchFamily="34" charset="0"/>
              </a:rPr>
              <a:t>Deprivation:</a:t>
            </a:r>
            <a:endParaRPr lang="en-IN" sz="4000" b="1" u="sng" dirty="0">
              <a:ea typeface="Calibri" panose="020F0502020204030204" pitchFamily="34" charset="0"/>
              <a:cs typeface="Kokila" panose="020B0604020202020204" pitchFamily="34" charset="0"/>
            </a:endParaRPr>
          </a:p>
          <a:p>
            <a:pPr>
              <a:lnSpc>
                <a:spcPct val="150000"/>
              </a:lnSpc>
            </a:pPr>
            <a:r>
              <a:rPr lang="en-US" sz="4000" dirty="0">
                <a:latin typeface="Times New Roman" panose="02020603050405020304" pitchFamily="18" charset="0"/>
                <a:ea typeface="Calibri" panose="020F0502020204030204" pitchFamily="34" charset="0"/>
              </a:rPr>
              <a:t>D</a:t>
            </a:r>
            <a:r>
              <a:rPr lang="en-US" sz="4000" dirty="0">
                <a:effectLst/>
                <a:latin typeface="Times New Roman" panose="02020603050405020304" pitchFamily="18" charset="0"/>
                <a:ea typeface="Calibri" panose="020F0502020204030204" pitchFamily="34" charset="0"/>
              </a:rPr>
              <a:t>eprivation has statistically significant correlation with physical violence.</a:t>
            </a:r>
            <a:endParaRPr lang="en-US" sz="4000" dirty="0">
              <a:effectLst/>
              <a:latin typeface="Times New Roman" panose="02020603050405020304" pitchFamily="18" charset="0"/>
              <a:ea typeface="Calibri" panose="020F0502020204030204" pitchFamily="34" charset="0"/>
            </a:endParaRPr>
          </a:p>
          <a:p>
            <a:pPr>
              <a:lnSpc>
                <a:spcPct val="150000"/>
              </a:lnSpc>
            </a:pPr>
            <a:r>
              <a:rPr lang="en-US" sz="4000" b="1" u="sng" dirty="0">
                <a:effectLst/>
                <a:latin typeface="Times New Roman" panose="02020603050405020304" pitchFamily="18" charset="0"/>
                <a:ea typeface="Calibri" panose="020F0502020204030204" pitchFamily="34" charset="0"/>
                <a:cs typeface="Kokila" panose="020B0604020202020204" pitchFamily="34" charset="0"/>
              </a:rPr>
              <a:t>Alcoholism:</a:t>
            </a:r>
            <a:endParaRPr lang="en-IN" sz="4000" dirty="0">
              <a:effectLst/>
              <a:latin typeface="Calibri" panose="020F0502020204030204" pitchFamily="34" charset="0"/>
              <a:ea typeface="Calibri" panose="020F0502020204030204" pitchFamily="34" charset="0"/>
              <a:cs typeface="Kokila" panose="020B0604020202020204" pitchFamily="34" charset="0"/>
            </a:endParaRPr>
          </a:p>
          <a:p>
            <a:pPr>
              <a:lnSpc>
                <a:spcPct val="150000"/>
              </a:lnSpc>
            </a:pPr>
            <a:r>
              <a:rPr lang="en-US" sz="4000" dirty="0">
                <a:effectLst/>
                <a:latin typeface="Times New Roman" panose="02020603050405020304" pitchFamily="18" charset="0"/>
                <a:ea typeface="Calibri" panose="020F0502020204030204" pitchFamily="34" charset="0"/>
              </a:rPr>
              <a:t> </a:t>
            </a:r>
            <a:r>
              <a:rPr lang="en-US" sz="4000" dirty="0">
                <a:latin typeface="Times New Roman" panose="02020603050405020304" pitchFamily="18" charset="0"/>
                <a:ea typeface="Calibri" panose="020F0502020204030204" pitchFamily="34" charset="0"/>
              </a:rPr>
              <a:t>C</a:t>
            </a:r>
            <a:r>
              <a:rPr lang="en-US" sz="4000" dirty="0">
                <a:effectLst/>
                <a:latin typeface="Times New Roman" panose="02020603050405020304" pitchFamily="18" charset="0"/>
                <a:ea typeface="Calibri" panose="020F0502020204030204" pitchFamily="34" charset="0"/>
              </a:rPr>
              <a:t>orrelation between partner’s alcoholism and gender-based violence was highly statistically significant, with staggering </a:t>
            </a:r>
            <a:r>
              <a:rPr lang="en-US" sz="4000" dirty="0">
                <a:latin typeface="Times New Roman" panose="02020603050405020304" pitchFamily="18" charset="0"/>
                <a:ea typeface="Calibri" panose="020F0502020204030204" pitchFamily="34" charset="0"/>
              </a:rPr>
              <a:t>92</a:t>
            </a:r>
            <a:r>
              <a:rPr lang="en-US" sz="4000" dirty="0">
                <a:effectLst/>
                <a:latin typeface="Times New Roman" panose="02020603050405020304" pitchFamily="18" charset="0"/>
                <a:ea typeface="Calibri" panose="020F0502020204030204" pitchFamily="34" charset="0"/>
              </a:rPr>
              <a:t>% of violence seen among females whose partners were alcoholic compared to </a:t>
            </a:r>
            <a:r>
              <a:rPr lang="en-US" sz="4000" dirty="0">
                <a:latin typeface="Times New Roman" panose="02020603050405020304" pitchFamily="18" charset="0"/>
                <a:ea typeface="Calibri" panose="020F0502020204030204" pitchFamily="34" charset="0"/>
              </a:rPr>
              <a:t>8</a:t>
            </a:r>
            <a:r>
              <a:rPr lang="en-US" sz="4000" dirty="0">
                <a:effectLst/>
                <a:latin typeface="Times New Roman" panose="02020603050405020304" pitchFamily="18" charset="0"/>
                <a:ea typeface="Calibri" panose="020F0502020204030204" pitchFamily="34" charset="0"/>
              </a:rPr>
              <a:t>% of violence occurring to women whose partners were non-alcoholic.</a:t>
            </a:r>
            <a:endParaRPr lang="en-US" sz="4000" dirty="0">
              <a:effectLst/>
              <a:latin typeface="Times New Roman" panose="02020603050405020304" pitchFamily="18" charset="0"/>
              <a:ea typeface="Calibri" panose="020F0502020204030204" pitchFamily="34" charset="0"/>
            </a:endParaRPr>
          </a:p>
          <a:p>
            <a:pPr>
              <a:lnSpc>
                <a:spcPct val="150000"/>
              </a:lnSpc>
            </a:pPr>
            <a:r>
              <a:rPr lang="en-US" sz="4000" b="1" u="sng" dirty="0">
                <a:latin typeface="Times New Roman" panose="02020603050405020304" pitchFamily="18" charset="0"/>
                <a:cs typeface="Kokila" panose="020B0604020202020204" pitchFamily="34" charset="0"/>
              </a:rPr>
              <a:t>Education: </a:t>
            </a:r>
            <a:endParaRPr lang="en-US" sz="4000" b="1" u="sng" dirty="0">
              <a:latin typeface="Times New Roman" panose="02020603050405020304" pitchFamily="18" charset="0"/>
              <a:cs typeface="Kokila" panose="020B0604020202020204" pitchFamily="34" charset="0"/>
            </a:endParaRPr>
          </a:p>
          <a:p>
            <a:pPr algn="just">
              <a:lnSpc>
                <a:spcPct val="150000"/>
              </a:lnSpc>
            </a:pPr>
            <a:r>
              <a:rPr lang="en-US" sz="4000" dirty="0">
                <a:latin typeface="Times New Roman" panose="02020603050405020304" pitchFamily="18" charset="0"/>
                <a:cs typeface="Kokila" panose="020B0604020202020204" pitchFamily="34" charset="0"/>
              </a:rPr>
              <a:t>Husband’s education status had a correlation with physical violence  (p value = 0.028).</a:t>
            </a:r>
            <a:endParaRPr lang="en-US" sz="4000" dirty="0">
              <a:latin typeface="Times New Roman" panose="02020603050405020304" pitchFamily="18" charset="0"/>
              <a:cs typeface="Kokila" panose="020B0604020202020204" pitchFamily="34" charset="0"/>
            </a:endParaRPr>
          </a:p>
        </p:txBody>
      </p:sp>
      <p:sp>
        <p:nvSpPr>
          <p:cNvPr id="8" name="Text Placeholder 7"/>
          <p:cNvSpPr>
            <a:spLocks noGrp="1"/>
          </p:cNvSpPr>
          <p:nvPr>
            <p:ph type="body" sz="quarter" idx="24"/>
          </p:nvPr>
        </p:nvSpPr>
        <p:spPr>
          <a:xfrm>
            <a:off x="22380067" y="4529203"/>
            <a:ext cx="10084044" cy="1010600"/>
          </a:xfrm>
          <a:solidFill>
            <a:srgbClr val="002060"/>
          </a:solidFill>
        </p:spPr>
        <p:style>
          <a:lnRef idx="1">
            <a:schemeClr val="accent1"/>
          </a:lnRef>
          <a:fillRef idx="2">
            <a:schemeClr val="accent1"/>
          </a:fillRef>
          <a:effectRef idx="1">
            <a:schemeClr val="accent1"/>
          </a:effectRef>
          <a:fontRef idx="minor">
            <a:schemeClr val="dk1"/>
          </a:fontRef>
        </p:style>
        <p:txBody>
          <a:bodyPr/>
          <a:lstStyle/>
          <a:p>
            <a:r>
              <a:rPr lang="en-IN" sz="4400" dirty="0">
                <a:solidFill>
                  <a:schemeClr val="bg1"/>
                </a:solidFill>
              </a:rPr>
              <a:t>DISCUSSION</a:t>
            </a:r>
            <a:endParaRPr lang="en-US" sz="4400" dirty="0">
              <a:solidFill>
                <a:schemeClr val="bg1"/>
              </a:solidFill>
            </a:endParaRPr>
          </a:p>
        </p:txBody>
      </p:sp>
      <p:sp>
        <p:nvSpPr>
          <p:cNvPr id="9" name="Text Placeholder 8"/>
          <p:cNvSpPr>
            <a:spLocks noGrp="1"/>
          </p:cNvSpPr>
          <p:nvPr>
            <p:ph type="body" sz="quarter" idx="25"/>
          </p:nvPr>
        </p:nvSpPr>
        <p:spPr>
          <a:xfrm>
            <a:off x="32932559" y="4552324"/>
            <a:ext cx="10047018" cy="861766"/>
          </a:xfrm>
          <a:solidFill>
            <a:srgbClr val="002060"/>
          </a:solidFill>
        </p:spPr>
        <p:style>
          <a:lnRef idx="1">
            <a:schemeClr val="accent1"/>
          </a:lnRef>
          <a:fillRef idx="2">
            <a:schemeClr val="accent1"/>
          </a:fillRef>
          <a:effectRef idx="1">
            <a:schemeClr val="accent1"/>
          </a:effectRef>
          <a:fontRef idx="minor">
            <a:schemeClr val="dk1"/>
          </a:fontRef>
        </p:style>
        <p:txBody>
          <a:bodyPr/>
          <a:lstStyle/>
          <a:p>
            <a:r>
              <a:rPr lang="en-IN" sz="4400" dirty="0">
                <a:solidFill>
                  <a:schemeClr val="bg1"/>
                </a:solidFill>
              </a:rPr>
              <a:t>CONCLUSION &amp; RECOMMENDATIONS</a:t>
            </a:r>
            <a:endParaRPr lang="en-US" sz="4400" dirty="0">
              <a:solidFill>
                <a:schemeClr val="bg1"/>
              </a:solidFill>
            </a:endParaRPr>
          </a:p>
        </p:txBody>
      </p:sp>
      <p:sp>
        <p:nvSpPr>
          <p:cNvPr id="10" name="Text Placeholder 9"/>
          <p:cNvSpPr>
            <a:spLocks noGrp="1"/>
          </p:cNvSpPr>
          <p:nvPr>
            <p:ph type="body" sz="quarter" idx="26"/>
          </p:nvPr>
        </p:nvSpPr>
        <p:spPr>
          <a:xfrm>
            <a:off x="32990516" y="5629222"/>
            <a:ext cx="9868462" cy="11787820"/>
          </a:xfrm>
          <a:solidFill>
            <a:schemeClr val="accent1">
              <a:lumMod val="20000"/>
              <a:lumOff val="80000"/>
            </a:schemeClr>
          </a:solidFill>
        </p:spPr>
        <p:txBody>
          <a:bodyPr/>
          <a:lstStyle/>
          <a:p>
            <a:pPr marL="342900" indent="-342900" algn="jus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Important to work on the root cause factors that effects or cause GBV</a:t>
            </a:r>
            <a:endParaRPr lang="en-US" sz="40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Understanding various factors such as livelihood, standard of living, health, education, alcoholism, deprivation, etc. - most essential step for elimination of GBV.</a:t>
            </a:r>
            <a:endParaRPr lang="en-IN" sz="4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4000" dirty="0">
                <a:latin typeface="Times New Roman" panose="02020603050405020304" pitchFamily="18" charset="0"/>
                <a:cs typeface="Times New Roman" panose="02020603050405020304" pitchFamily="18" charset="0"/>
              </a:rPr>
              <a:t>Financial control to women</a:t>
            </a:r>
            <a:endParaRPr lang="en-IN" sz="4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4000" dirty="0">
                <a:latin typeface="Times New Roman" panose="02020603050405020304" pitchFamily="18" charset="0"/>
                <a:cs typeface="Times New Roman" panose="02020603050405020304" pitchFamily="18" charset="0"/>
              </a:rPr>
              <a:t>Influence normative beliefs in the social environment.</a:t>
            </a:r>
            <a:endParaRPr lang="en-IN" sz="4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4000" dirty="0">
                <a:latin typeface="Times New Roman" panose="02020603050405020304" pitchFamily="18" charset="0"/>
                <a:cs typeface="Times New Roman" panose="02020603050405020304" pitchFamily="18" charset="0"/>
              </a:rPr>
              <a:t>Stronger enforcement of current laws against domestic violence</a:t>
            </a:r>
            <a:endParaRPr lang="en-IN" sz="4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4000" dirty="0">
                <a:latin typeface="Times New Roman" panose="02020603050405020304" pitchFamily="18" charset="0"/>
                <a:cs typeface="Times New Roman" panose="02020603050405020304" pitchFamily="18" charset="0"/>
              </a:rPr>
              <a:t>Create spaces where women may come together to connect and offer one another support</a:t>
            </a:r>
            <a:endParaRPr lang="en-IN" sz="4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4000" dirty="0">
                <a:latin typeface="Times New Roman" panose="02020603050405020304" pitchFamily="18" charset="0"/>
                <a:cs typeface="Times New Roman" panose="02020603050405020304" pitchFamily="18" charset="0"/>
              </a:rPr>
              <a:t>Economic self-sufficiency strategies need to be proactive </a:t>
            </a:r>
            <a:endParaRPr lang="en-IN" sz="4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IN" sz="4000" dirty="0"/>
          </a:p>
        </p:txBody>
      </p:sp>
      <p:sp>
        <p:nvSpPr>
          <p:cNvPr id="11" name="Text Placeholder 10"/>
          <p:cNvSpPr>
            <a:spLocks noGrp="1"/>
          </p:cNvSpPr>
          <p:nvPr>
            <p:ph type="body" sz="quarter" idx="27"/>
          </p:nvPr>
        </p:nvSpPr>
        <p:spPr>
          <a:xfrm>
            <a:off x="32964381" y="24583393"/>
            <a:ext cx="10047018" cy="861766"/>
          </a:xfrm>
          <a:solidFill>
            <a:srgbClr val="002060"/>
          </a:solidFill>
        </p:spPr>
        <p:style>
          <a:lnRef idx="1">
            <a:schemeClr val="accent1"/>
          </a:lnRef>
          <a:fillRef idx="2">
            <a:schemeClr val="accent1"/>
          </a:fillRef>
          <a:effectRef idx="1">
            <a:schemeClr val="accent1"/>
          </a:effectRef>
          <a:fontRef idx="minor">
            <a:schemeClr val="dk1"/>
          </a:fontRef>
        </p:style>
        <p:txBody>
          <a:bodyPr/>
          <a:lstStyle/>
          <a:p>
            <a:r>
              <a:rPr lang="en-IN" sz="4400" dirty="0">
                <a:solidFill>
                  <a:schemeClr val="bg1"/>
                </a:solidFill>
              </a:rPr>
              <a:t>REFERENCES</a:t>
            </a:r>
            <a:endParaRPr lang="en-US" sz="4400" dirty="0">
              <a:solidFill>
                <a:schemeClr val="bg1"/>
              </a:solidFill>
            </a:endParaRPr>
          </a:p>
        </p:txBody>
      </p:sp>
      <p:sp>
        <p:nvSpPr>
          <p:cNvPr id="12" name="Text Placeholder 11"/>
          <p:cNvSpPr>
            <a:spLocks noGrp="1"/>
          </p:cNvSpPr>
          <p:nvPr>
            <p:ph type="body" sz="quarter" idx="28"/>
          </p:nvPr>
        </p:nvSpPr>
        <p:spPr>
          <a:xfrm>
            <a:off x="32964381" y="25660292"/>
            <a:ext cx="10052050" cy="5896977"/>
          </a:xfrm>
          <a:solidFill>
            <a:schemeClr val="accent1">
              <a:lumMod val="20000"/>
              <a:lumOff val="80000"/>
            </a:schemeClr>
          </a:solidFill>
        </p:spPr>
        <p:txBody>
          <a:bodyPr/>
          <a:lstStyle/>
          <a:p>
            <a:pPr marL="285750" indent="-285750" algn="just">
              <a:buFont typeface="Arial" panose="020B0604020202020204" pitchFamily="34" charset="0"/>
              <a:buChar char="•"/>
            </a:pPr>
            <a:r>
              <a:rPr lang="en-IN" sz="3400" dirty="0">
                <a:effectLst/>
                <a:latin typeface="Times New Roman" panose="02020603050405020304" pitchFamily="18" charset="0"/>
                <a:ea typeface="Calibri" panose="020F0502020204030204" pitchFamily="34" charset="0"/>
                <a:cs typeface="Times New Roman" panose="02020603050405020304" pitchFamily="18" charset="0"/>
              </a:rPr>
              <a:t>Violence against women [Internet]. [cited 2022 Feb 21]. Available from: </a:t>
            </a:r>
            <a:r>
              <a:rPr lang="en-IN" sz="3400" dirty="0">
                <a:effectLst/>
                <a:latin typeface="Times New Roman" panose="02020603050405020304" pitchFamily="18" charset="0"/>
                <a:ea typeface="Calibri" panose="020F0502020204030204" pitchFamily="34" charset="0"/>
                <a:cs typeface="Times New Roman" panose="02020603050405020304" pitchFamily="18" charset="0"/>
                <a:hlinkClick r:id="rId4"/>
              </a:rPr>
              <a:t>https://www.who.int/westernpacific/health-topics/violence-against-women</a:t>
            </a:r>
            <a:endParaRPr lang="en-IN" sz="34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en-IN" sz="3400" dirty="0">
                <a:effectLst/>
                <a:latin typeface="Times New Roman" panose="02020603050405020304" pitchFamily="18" charset="0"/>
                <a:ea typeface="Calibri" panose="020F0502020204030204" pitchFamily="34" charset="0"/>
                <a:cs typeface="Times New Roman" panose="02020603050405020304" pitchFamily="18" charset="0"/>
              </a:rPr>
              <a:t>National Family Health Survey (NFHS-5) [Internet]. [cited 2022 Feb 21]. Available </a:t>
            </a:r>
            <a:r>
              <a:rPr lang="en-IN" sz="3400" dirty="0" err="1">
                <a:effectLst/>
                <a:latin typeface="Times New Roman" panose="02020603050405020304" pitchFamily="18" charset="0"/>
                <a:ea typeface="Calibri" panose="020F0502020204030204" pitchFamily="34" charset="0"/>
                <a:cs typeface="Times New Roman" panose="02020603050405020304" pitchFamily="18" charset="0"/>
              </a:rPr>
              <a:t>from:http</a:t>
            </a:r>
            <a:r>
              <a:rPr lang="en-IN" sz="3400" dirty="0">
                <a:effectLst/>
                <a:latin typeface="Times New Roman" panose="02020603050405020304" pitchFamily="18" charset="0"/>
                <a:ea typeface="Calibri" panose="020F0502020204030204" pitchFamily="34" charset="0"/>
                <a:cs typeface="Times New Roman" panose="02020603050405020304" pitchFamily="18" charset="0"/>
              </a:rPr>
              <a:t>://rchiips.org/</a:t>
            </a:r>
            <a:r>
              <a:rPr lang="en-IN" sz="3400" dirty="0" err="1">
                <a:effectLst/>
                <a:latin typeface="Times New Roman" panose="02020603050405020304" pitchFamily="18" charset="0"/>
                <a:ea typeface="Calibri" panose="020F0502020204030204" pitchFamily="34" charset="0"/>
                <a:cs typeface="Times New Roman" panose="02020603050405020304" pitchFamily="18" charset="0"/>
              </a:rPr>
              <a:t>nfhs</a:t>
            </a:r>
            <a:r>
              <a:rPr lang="en-IN" sz="3400" dirty="0">
                <a:effectLst/>
                <a:latin typeface="Times New Roman" panose="02020603050405020304" pitchFamily="18" charset="0"/>
                <a:ea typeface="Calibri" panose="020F0502020204030204" pitchFamily="34" charset="0"/>
                <a:cs typeface="Times New Roman" panose="02020603050405020304" pitchFamily="18" charset="0"/>
              </a:rPr>
              <a:t>/factsheet_NFHS-5.shtml</a:t>
            </a:r>
            <a:endParaRPr lang="en-IN" sz="34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en-IN" sz="3400" dirty="0">
                <a:effectLst/>
                <a:latin typeface="Times New Roman" panose="02020603050405020304" pitchFamily="18" charset="0"/>
                <a:ea typeface="Calibri" panose="020F0502020204030204" pitchFamily="34" charset="0"/>
              </a:rPr>
              <a:t>Roy AS, Sen N, </a:t>
            </a:r>
            <a:r>
              <a:rPr lang="en-IN" sz="3400" dirty="0" err="1">
                <a:effectLst/>
                <a:latin typeface="Times New Roman" panose="02020603050405020304" pitchFamily="18" charset="0"/>
                <a:ea typeface="Calibri" panose="020F0502020204030204" pitchFamily="34" charset="0"/>
              </a:rPr>
              <a:t>Bagchi</a:t>
            </a:r>
            <a:r>
              <a:rPr lang="en-IN" sz="3400" dirty="0">
                <a:effectLst/>
                <a:latin typeface="Times New Roman" panose="02020603050405020304" pitchFamily="18" charset="0"/>
                <a:ea typeface="Calibri" panose="020F0502020204030204" pitchFamily="34" charset="0"/>
              </a:rPr>
              <a:t> SS. Gender-based Violence in India in Covid-19 Lockdown. :15.</a:t>
            </a:r>
            <a:endParaRPr lang="en-IN" sz="3400" dirty="0"/>
          </a:p>
          <a:p>
            <a:endParaRPr lang="en-US" sz="2800" dirty="0"/>
          </a:p>
        </p:txBody>
      </p:sp>
      <p:sp>
        <p:nvSpPr>
          <p:cNvPr id="15" name="Text Placeholder 14"/>
          <p:cNvSpPr>
            <a:spLocks noGrp="1"/>
          </p:cNvSpPr>
          <p:nvPr>
            <p:ph type="body" sz="quarter" idx="96"/>
          </p:nvPr>
        </p:nvSpPr>
        <p:spPr>
          <a:xfrm>
            <a:off x="1166745" y="15819950"/>
            <a:ext cx="10056813" cy="5201402"/>
          </a:xfrm>
          <a:solidFill>
            <a:schemeClr val="accent1">
              <a:lumMod val="20000"/>
              <a:lumOff val="80000"/>
            </a:schemeClr>
          </a:solidFill>
        </p:spPr>
        <p:txBody>
          <a:bodyPr/>
          <a:lstStyle/>
          <a:p>
            <a:pPr marL="342900" lvl="0" indent="-342900" algn="just">
              <a:spcAft>
                <a:spcPts val="800"/>
              </a:spcAft>
              <a:buFont typeface="Arial" panose="020B0604020202020204" pitchFamily="34" charset="0"/>
              <a:buChar char="•"/>
            </a:pPr>
            <a:r>
              <a:rPr lang="en-IN" sz="3000" dirty="0">
                <a:latin typeface="Times New Roman" panose="02020603050405020304" pitchFamily="18" charset="0"/>
                <a:cs typeface="Times New Roman" panose="02020603050405020304" pitchFamily="18" charset="0"/>
              </a:rPr>
              <a:t>To determine the existing status of GBV including physical, emotional, and sexual violence in women aged 18-49 years.</a:t>
            </a:r>
            <a:endParaRPr lang="en-IN" sz="3000" dirty="0">
              <a:latin typeface="Times New Roman" panose="02020603050405020304" pitchFamily="18" charset="0"/>
              <a:cs typeface="Times New Roman" panose="02020603050405020304" pitchFamily="18" charset="0"/>
            </a:endParaRPr>
          </a:p>
          <a:p>
            <a:pPr marL="342900" lvl="0" indent="-342900" algn="just">
              <a:spcAft>
                <a:spcPts val="800"/>
              </a:spcAft>
              <a:buFont typeface="Arial" panose="020B0604020202020204" pitchFamily="34" charset="0"/>
              <a:buChar char="•"/>
            </a:pPr>
            <a:r>
              <a:rPr lang="en-IN" sz="3000" dirty="0">
                <a:latin typeface="Times New Roman" panose="02020603050405020304" pitchFamily="18" charset="0"/>
                <a:cs typeface="Times New Roman" panose="02020603050405020304" pitchFamily="18" charset="0"/>
              </a:rPr>
              <a:t>To assess the determinants of GBV namely age and age at marriage, disparity in education and incomes of the partners.</a:t>
            </a:r>
            <a:endParaRPr lang="en-IN" sz="3000" dirty="0">
              <a:latin typeface="Times New Roman" panose="02020603050405020304" pitchFamily="18" charset="0"/>
              <a:cs typeface="Times New Roman" panose="02020603050405020304" pitchFamily="18" charset="0"/>
            </a:endParaRPr>
          </a:p>
          <a:p>
            <a:pPr marL="342900" lvl="0" indent="-342900" algn="just">
              <a:spcAft>
                <a:spcPts val="800"/>
              </a:spcAft>
              <a:buFont typeface="Arial" panose="020B0604020202020204" pitchFamily="34" charset="0"/>
              <a:buChar char="•"/>
            </a:pPr>
            <a:r>
              <a:rPr lang="en-IN" sz="3000" dirty="0">
                <a:latin typeface="Times New Roman" panose="02020603050405020304" pitchFamily="18" charset="0"/>
                <a:cs typeface="Times New Roman" panose="02020603050405020304" pitchFamily="18" charset="0"/>
              </a:rPr>
              <a:t>To analyse the correlation between deprivation and intimate partner interpersonal conflict in women aged 18-49 years.</a:t>
            </a:r>
            <a:endParaRPr lang="en-IN" sz="3000" dirty="0">
              <a:latin typeface="Times New Roman" panose="02020603050405020304" pitchFamily="18" charset="0"/>
              <a:cs typeface="Times New Roman" panose="02020603050405020304" pitchFamily="18" charset="0"/>
            </a:endParaRPr>
          </a:p>
          <a:p>
            <a:pPr marL="342900" lvl="0" indent="-342900" algn="just">
              <a:spcAft>
                <a:spcPts val="800"/>
              </a:spcAft>
              <a:buFont typeface="Arial" panose="020B0604020202020204" pitchFamily="34" charset="0"/>
              <a:buChar char="•"/>
            </a:pPr>
            <a:r>
              <a:rPr lang="en-IN" sz="3000" dirty="0">
                <a:latin typeface="Times New Roman" panose="02020603050405020304" pitchFamily="18" charset="0"/>
                <a:cs typeface="Times New Roman" panose="02020603050405020304" pitchFamily="18" charset="0"/>
              </a:rPr>
              <a:t>To analyse the correlation between alcoholism and intimate partner interpersonal conflict in women aged 18-49 years.</a:t>
            </a:r>
            <a:endParaRPr lang="en-IN" sz="3000" dirty="0"/>
          </a:p>
        </p:txBody>
      </p:sp>
      <p:sp>
        <p:nvSpPr>
          <p:cNvPr id="18" name="Text Placeholder 17"/>
          <p:cNvSpPr>
            <a:spLocks noGrp="1"/>
          </p:cNvSpPr>
          <p:nvPr>
            <p:ph type="body" sz="quarter" idx="153"/>
          </p:nvPr>
        </p:nvSpPr>
        <p:spPr>
          <a:xfrm>
            <a:off x="6139544" y="330441"/>
            <a:ext cx="33543970" cy="2351785"/>
          </a:xfrm>
        </p:spPr>
        <p:txBody>
          <a:bodyPr>
            <a:noAutofit/>
          </a:bodyPr>
          <a:lstStyle/>
          <a:p>
            <a:pPr algn="ctr">
              <a:lnSpc>
                <a:spcPct val="107000"/>
              </a:lnSpc>
              <a:spcAft>
                <a:spcPts val="800"/>
              </a:spcAft>
            </a:pPr>
            <a:r>
              <a:rPr lang="en-IN" sz="6600" b="1" dirty="0">
                <a:effectLst/>
                <a:latin typeface="Times New Roman" panose="02020603050405020304" pitchFamily="18" charset="0"/>
                <a:ea typeface="Calibri" panose="020F0502020204030204" pitchFamily="34" charset="0"/>
                <a:cs typeface="Times New Roman" panose="02020603050405020304" pitchFamily="18" charset="0"/>
              </a:rPr>
              <a:t>An Exploratory study of Determinants of Intimate partner conflict and Gender based Violence in Bhatti mines, Chhatarpur area of Delhi</a:t>
            </a:r>
            <a:endParaRPr lang="en-US" sz="9600" dirty="0"/>
          </a:p>
        </p:txBody>
      </p:sp>
      <p:sp>
        <p:nvSpPr>
          <p:cNvPr id="13" name="TextBox 12"/>
          <p:cNvSpPr txBox="1"/>
          <p:nvPr/>
        </p:nvSpPr>
        <p:spPr>
          <a:xfrm>
            <a:off x="9353139" y="2636232"/>
            <a:ext cx="29005901" cy="1568450"/>
          </a:xfrm>
          <a:prstGeom prst="rect">
            <a:avLst/>
          </a:prstGeom>
          <a:noFill/>
        </p:spPr>
        <p:txBody>
          <a:bodyPr wrap="square" rtlCol="0">
            <a:spAutoFit/>
          </a:bodyPr>
          <a:lstStyle/>
          <a:p>
            <a:pPr algn="ctr"/>
            <a:r>
              <a:rPr lang="en-IN" sz="4800" dirty="0" err="1">
                <a:solidFill>
                  <a:schemeClr val="bg1"/>
                </a:solidFill>
                <a:latin typeface="Times New Roman" panose="02020603050405020304" pitchFamily="18" charset="0"/>
                <a:cs typeface="Times New Roman" panose="02020603050405020304" pitchFamily="18" charset="0"/>
              </a:rPr>
              <a:t>Dr.</a:t>
            </a:r>
            <a:r>
              <a:rPr lang="en-IN" sz="4800" dirty="0">
                <a:solidFill>
                  <a:schemeClr val="bg1"/>
                </a:solidFill>
                <a:latin typeface="Times New Roman" panose="02020603050405020304" pitchFamily="18" charset="0"/>
                <a:cs typeface="Times New Roman" panose="02020603050405020304" pitchFamily="18" charset="0"/>
              </a:rPr>
              <a:t> Yasmin Khan.131</a:t>
            </a:r>
            <a:endParaRPr lang="en-IN" sz="4800" dirty="0">
              <a:solidFill>
                <a:schemeClr val="bg1"/>
              </a:solidFill>
              <a:latin typeface="Times New Roman" panose="02020603050405020304" pitchFamily="18" charset="0"/>
              <a:cs typeface="Times New Roman" panose="02020603050405020304" pitchFamily="18" charset="0"/>
            </a:endParaRPr>
          </a:p>
          <a:p>
            <a:pPr algn="ctr"/>
            <a:r>
              <a:rPr lang="en-IN" sz="4800" dirty="0">
                <a:solidFill>
                  <a:schemeClr val="bg1"/>
                </a:solidFill>
                <a:latin typeface="Times New Roman" panose="02020603050405020304" pitchFamily="18" charset="0"/>
                <a:cs typeface="Times New Roman" panose="02020603050405020304" pitchFamily="18" charset="0"/>
              </a:rPr>
              <a:t>Faculty Mentor: </a:t>
            </a:r>
            <a:r>
              <a:rPr lang="en-IN" sz="4800" dirty="0" err="1">
                <a:solidFill>
                  <a:schemeClr val="bg1"/>
                </a:solidFill>
                <a:latin typeface="Times New Roman" panose="02020603050405020304" pitchFamily="18" charset="0"/>
                <a:cs typeface="Times New Roman" panose="02020603050405020304" pitchFamily="18" charset="0"/>
              </a:rPr>
              <a:t>Dr.</a:t>
            </a:r>
            <a:r>
              <a:rPr lang="en-IN" sz="4800" dirty="0">
                <a:solidFill>
                  <a:schemeClr val="bg1"/>
                </a:solidFill>
                <a:latin typeface="Times New Roman" panose="02020603050405020304" pitchFamily="18" charset="0"/>
                <a:cs typeface="Times New Roman" panose="02020603050405020304" pitchFamily="18" charset="0"/>
              </a:rPr>
              <a:t> Rohini </a:t>
            </a:r>
            <a:r>
              <a:rPr lang="en-IN" sz="4800" dirty="0" err="1">
                <a:solidFill>
                  <a:schemeClr val="bg1"/>
                </a:solidFill>
                <a:latin typeface="Times New Roman" panose="02020603050405020304" pitchFamily="18" charset="0"/>
                <a:cs typeface="Times New Roman" panose="02020603050405020304" pitchFamily="18" charset="0"/>
              </a:rPr>
              <a:t>Ruhil</a:t>
            </a:r>
            <a:endParaRPr lang="en-IN" sz="4800" dirty="0">
              <a:solidFill>
                <a:schemeClr val="bg1"/>
              </a:solidFill>
              <a:latin typeface="Times New Roman" panose="02020603050405020304" pitchFamily="18" charset="0"/>
              <a:cs typeface="Times New Roman" panose="02020603050405020304" pitchFamily="18" charset="0"/>
            </a:endParaRPr>
          </a:p>
        </p:txBody>
      </p:sp>
      <p:pic>
        <p:nvPicPr>
          <p:cNvPr id="34" name="Picture 3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0"/>
            <a:ext cx="6613170" cy="3908938"/>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5" name="Picture 34"/>
          <p:cNvPicPr>
            <a:picLocks noChangeAspect="1"/>
          </p:cNvPicPr>
          <p:nvPr/>
        </p:nvPicPr>
        <p:blipFill rotWithShape="1">
          <a:blip r:embed="rId6"/>
          <a:srcRect l="846" t="16818" r="92007" b="71090"/>
          <a:stretch>
            <a:fillRect/>
          </a:stretch>
        </p:blipFill>
        <p:spPr>
          <a:xfrm>
            <a:off x="39683513" y="47750"/>
            <a:ext cx="4182356" cy="3978723"/>
          </a:xfrm>
          <a:prstGeom prst="rect">
            <a:avLst/>
          </a:prstGeom>
        </p:spPr>
      </p:pic>
      <p:sp>
        <p:nvSpPr>
          <p:cNvPr id="38" name="Text Placeholder 3"/>
          <p:cNvSpPr txBox="1"/>
          <p:nvPr/>
        </p:nvSpPr>
        <p:spPr>
          <a:xfrm>
            <a:off x="1157297" y="14870369"/>
            <a:ext cx="10050462" cy="861766"/>
          </a:xfrm>
          <a:prstGeom prst="rect">
            <a:avLst/>
          </a:prstGeom>
          <a:solidFill>
            <a:srgbClr val="002060"/>
          </a:solidFill>
        </p:spPr>
        <p:style>
          <a:lnRef idx="1">
            <a:schemeClr val="accent1"/>
          </a:lnRef>
          <a:fillRef idx="2">
            <a:schemeClr val="accent1"/>
          </a:fillRef>
          <a:effectRef idx="1">
            <a:schemeClr val="accent1"/>
          </a:effectRef>
          <a:fontRef idx="minor">
            <a:schemeClr val="dk1"/>
          </a:fontRef>
        </p:style>
        <p:txBody>
          <a:bodyPr wrap="square" lIns="91436" tIns="91436" rIns="91436" bIns="91436" anchor="ctr" anchorCtr="0">
            <a:spAutoFit/>
          </a:bodyPr>
          <a:lstStyle>
            <a:lvl1pPr marL="0" indent="0" algn="ctr" defTabSz="4389120" rtl="0" eaLnBrk="1" latinLnBrk="0" hangingPunct="1">
              <a:spcBef>
                <a:spcPct val="20000"/>
              </a:spcBef>
              <a:buFont typeface="Arial" panose="020B0604020202020204" pitchFamily="34" charset="0"/>
              <a:buNone/>
              <a:defRPr sz="37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3566160" indent="-1371600" algn="l" defTabSz="4389120" rtl="0" eaLnBrk="1" latinLnBrk="0" hangingPunct="1">
              <a:spcBef>
                <a:spcPct val="20000"/>
              </a:spcBef>
              <a:buFont typeface="Arial" panose="020B0604020202020204" pitchFamily="34" charset="0"/>
              <a:buChar char="–"/>
              <a:defRPr sz="13500" kern="1200">
                <a:solidFill>
                  <a:schemeClr val="tx1"/>
                </a:solidFill>
                <a:latin typeface="+mn-lt"/>
                <a:ea typeface="+mn-ea"/>
                <a:cs typeface="+mn-cs"/>
              </a:defRPr>
            </a:lvl2pPr>
            <a:lvl3pPr marL="5486400" indent="-1097280" algn="l" defTabSz="4389120" rtl="0" eaLnBrk="1" latinLnBrk="0" hangingPunct="1">
              <a:spcBef>
                <a:spcPct val="20000"/>
              </a:spcBef>
              <a:buFont typeface="Arial" panose="020B0604020202020204" pitchFamily="34" charset="0"/>
              <a:buChar char="•"/>
              <a:defRPr sz="11600" kern="1200">
                <a:solidFill>
                  <a:schemeClr val="tx1"/>
                </a:solidFill>
                <a:latin typeface="+mn-lt"/>
                <a:ea typeface="+mn-ea"/>
                <a:cs typeface="+mn-cs"/>
              </a:defRPr>
            </a:lvl3pPr>
            <a:lvl4pPr marL="768032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4pPr>
            <a:lvl5pPr marL="987488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5pPr>
            <a:lvl6pPr marL="1206944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6pPr>
            <a:lvl7pPr marL="1426400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7pPr>
            <a:lvl8pPr marL="1645856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8pPr>
            <a:lvl9pPr marL="18653125"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9pPr>
          </a:lstStyle>
          <a:p>
            <a:r>
              <a:rPr lang="en-IN" sz="4400" dirty="0">
                <a:solidFill>
                  <a:schemeClr val="bg1"/>
                </a:solidFill>
              </a:rPr>
              <a:t>OBJECTIVES</a:t>
            </a:r>
            <a:endParaRPr lang="en-US" sz="4400" dirty="0">
              <a:solidFill>
                <a:schemeClr val="bg1"/>
              </a:solidFill>
            </a:endParaRPr>
          </a:p>
        </p:txBody>
      </p:sp>
      <p:graphicFrame>
        <p:nvGraphicFramePr>
          <p:cNvPr id="43" name="Chart 42"/>
          <p:cNvGraphicFramePr/>
          <p:nvPr/>
        </p:nvGraphicFramePr>
        <p:xfrm>
          <a:off x="11817340" y="11727002"/>
          <a:ext cx="10155148" cy="5904011"/>
        </p:xfrm>
        <a:graphic>
          <a:graphicData uri="http://schemas.openxmlformats.org/drawingml/2006/chart">
            <c:chart xmlns:c="http://schemas.openxmlformats.org/drawingml/2006/chart" xmlns:r="http://schemas.openxmlformats.org/officeDocument/2006/relationships" r:id="rId1"/>
          </a:graphicData>
        </a:graphic>
      </p:graphicFrame>
      <p:sp>
        <p:nvSpPr>
          <p:cNvPr id="44" name="Text Box 8"/>
          <p:cNvSpPr txBox="1"/>
          <p:nvPr/>
        </p:nvSpPr>
        <p:spPr>
          <a:xfrm>
            <a:off x="11779388" y="17158381"/>
            <a:ext cx="3385022" cy="482374"/>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noAutofit/>
          </a:bodyPr>
          <a:lstStyle/>
          <a:p>
            <a:pPr>
              <a:lnSpc>
                <a:spcPct val="107000"/>
              </a:lnSpc>
              <a:spcAft>
                <a:spcPts val="800"/>
              </a:spcAft>
            </a:pPr>
            <a:r>
              <a:rPr lang="en-US" sz="2800" b="1" dirty="0">
                <a:effectLst/>
                <a:latin typeface="Times New Roman" panose="02020603050405020304" pitchFamily="18" charset="0"/>
                <a:ea typeface="Calibri" panose="020F0502020204030204" pitchFamily="34" charset="0"/>
                <a:cs typeface="Kokila" panose="020B0604020202020204" pitchFamily="34" charset="0"/>
              </a:rPr>
              <a:t>p-value = 0.0000001</a:t>
            </a:r>
            <a:endParaRPr lang="en-IN" sz="2800" dirty="0">
              <a:effectLst/>
              <a:latin typeface="Calibri" panose="020F0502020204030204" pitchFamily="34" charset="0"/>
              <a:ea typeface="Calibri" panose="020F0502020204030204" pitchFamily="34" charset="0"/>
              <a:cs typeface="Kokila" panose="020B0604020202020204" pitchFamily="34" charset="0"/>
            </a:endParaRPr>
          </a:p>
        </p:txBody>
      </p:sp>
      <p:pic>
        <p:nvPicPr>
          <p:cNvPr id="50" name="Picture 49"/>
          <p:cNvPicPr>
            <a:picLocks noChangeAspect="1"/>
          </p:cNvPicPr>
          <p:nvPr/>
        </p:nvPicPr>
        <p:blipFill rotWithShape="1">
          <a:blip r:embed="rId7">
            <a:extLst>
              <a:ext uri="{28A0092B-C50C-407E-A947-70E740481C1C}">
                <a14:useLocalDpi xmlns:a14="http://schemas.microsoft.com/office/drawing/2010/main" val="0"/>
              </a:ext>
            </a:extLst>
          </a:blip>
          <a:srcRect l="11382"/>
          <a:stretch>
            <a:fillRect/>
          </a:stretch>
        </p:blipFill>
        <p:spPr>
          <a:xfrm>
            <a:off x="22339149" y="24255036"/>
            <a:ext cx="5263895" cy="7464276"/>
          </a:xfrm>
          <a:prstGeom prst="rect">
            <a:avLst/>
          </a:prstGeom>
        </p:spPr>
      </p:pic>
      <p:pic>
        <p:nvPicPr>
          <p:cNvPr id="54" name="Picture 13" descr="A picture containing text, tree, outdoor, forest&#10;&#10;Description automatically generated"/>
          <p:cNvPicPr>
            <a:picLocks noChangeAspect="1"/>
          </p:cNvPicPr>
          <p:nvPr/>
        </p:nvPicPr>
        <p:blipFill rotWithShape="1">
          <a:blip r:embed="rId8"/>
          <a:srcRect l="-247" t="8627" r="1841" b="9059"/>
          <a:stretch>
            <a:fillRect/>
          </a:stretch>
        </p:blipFill>
        <p:spPr>
          <a:xfrm>
            <a:off x="27743899" y="24216411"/>
            <a:ext cx="4786351" cy="7464277"/>
          </a:xfrm>
          <a:prstGeom prst="rect">
            <a:avLst/>
          </a:prstGeom>
        </p:spPr>
      </p:pic>
      <p:pic>
        <p:nvPicPr>
          <p:cNvPr id="1028" name="Picture 4" descr="Senegal: Fighting Gender-Based Violence At the Grassroots in Senegal -  allAfrica.com"/>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779305" y="17860479"/>
            <a:ext cx="10121162" cy="603262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p:cNvPicPr>
            <a:picLocks noChangeAspect="1"/>
          </p:cNvPicPr>
          <p:nvPr/>
        </p:nvPicPr>
        <p:blipFill>
          <a:blip r:embed="rId10"/>
          <a:stretch>
            <a:fillRect/>
          </a:stretch>
        </p:blipFill>
        <p:spPr>
          <a:xfrm>
            <a:off x="874769" y="22416003"/>
            <a:ext cx="21116925" cy="9198935"/>
          </a:xfrm>
          <a:prstGeom prst="rect">
            <a:avLst/>
          </a:prstGeom>
        </p:spPr>
      </p:pic>
      <p:graphicFrame>
        <p:nvGraphicFramePr>
          <p:cNvPr id="46" name="Chart 45"/>
          <p:cNvGraphicFramePr/>
          <p:nvPr/>
        </p:nvGraphicFramePr>
        <p:xfrm>
          <a:off x="11831205" y="17917277"/>
          <a:ext cx="10179236" cy="5977739"/>
        </p:xfrm>
        <a:graphic>
          <a:graphicData uri="http://schemas.openxmlformats.org/drawingml/2006/chart">
            <c:chart xmlns:c="http://schemas.openxmlformats.org/drawingml/2006/chart" xmlns:r="http://schemas.openxmlformats.org/officeDocument/2006/relationships" r:id="rId2"/>
          </a:graphicData>
        </a:graphic>
      </p:graphicFrame>
      <p:sp>
        <p:nvSpPr>
          <p:cNvPr id="48" name="Text Box 7"/>
          <p:cNvSpPr txBox="1"/>
          <p:nvPr/>
        </p:nvSpPr>
        <p:spPr>
          <a:xfrm>
            <a:off x="11817340" y="23338567"/>
            <a:ext cx="2802764" cy="461248"/>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noAutofit/>
          </a:bodyPr>
          <a:lstStyle/>
          <a:p>
            <a:pPr>
              <a:lnSpc>
                <a:spcPct val="107000"/>
              </a:lnSpc>
              <a:spcAft>
                <a:spcPts val="800"/>
              </a:spcAft>
            </a:pPr>
            <a:r>
              <a:rPr lang="en-US" sz="2800" b="1" dirty="0">
                <a:solidFill>
                  <a:schemeClr val="tx1"/>
                </a:solidFill>
                <a:effectLst/>
                <a:latin typeface="Times New Roman" panose="02020603050405020304" pitchFamily="18" charset="0"/>
                <a:ea typeface="Calibri" panose="020F0502020204030204" pitchFamily="34" charset="0"/>
                <a:cs typeface="Kokila" panose="020B0604020202020204" pitchFamily="34" charset="0"/>
              </a:rPr>
              <a:t>p-value = 0.004</a:t>
            </a:r>
            <a:endParaRPr lang="en-IN" sz="2800" b="1" dirty="0">
              <a:solidFill>
                <a:schemeClr val="tx1"/>
              </a:solidFill>
              <a:effectLst/>
              <a:ea typeface="Calibri" panose="020F0502020204030204" pitchFamily="34" charset="0"/>
              <a:cs typeface="Kokila" panose="020B0604020202020204" pitchFamily="34" charset="0"/>
            </a:endParaRPr>
          </a:p>
        </p:txBody>
      </p:sp>
      <p:graphicFrame>
        <p:nvGraphicFramePr>
          <p:cNvPr id="42" name="Chart 41"/>
          <p:cNvGraphicFramePr/>
          <p:nvPr/>
        </p:nvGraphicFramePr>
        <p:xfrm>
          <a:off x="11890120" y="5638376"/>
          <a:ext cx="10017447" cy="590401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1552052" y="31719312"/>
            <a:ext cx="10836921" cy="1259628"/>
          </a:xfrm>
          <a:prstGeom prst="rect">
            <a:avLst/>
          </a:prstGeom>
          <a:solidFill>
            <a:schemeClr val="accent1">
              <a:lumMod val="50000"/>
            </a:schemeClr>
          </a:solidFill>
        </p:spPr>
        <p:txBody>
          <a:bodyPr wrap="square" rtlCol="0">
            <a:spAutoFit/>
          </a:bodyPr>
          <a:lstStyle/>
          <a:p>
            <a:endParaRPr lang="en-IN" sz="2500"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36x48-Templat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ithout guides">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36x48-Template-V2b</Template>
  <TotalTime>0</TotalTime>
  <Words>2676</Words>
  <Application>WPS Presentation</Application>
  <PresentationFormat>Custom</PresentationFormat>
  <Paragraphs>58</Paragraphs>
  <Slides>1</Slides>
  <Notes>1</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1</vt:i4>
      </vt:variant>
    </vt:vector>
  </HeadingPairs>
  <TitlesOfParts>
    <vt:vector size="16" baseType="lpstr">
      <vt:lpstr>Arial</vt:lpstr>
      <vt:lpstr>SimSun</vt:lpstr>
      <vt:lpstr>Wingdings</vt:lpstr>
      <vt:lpstr>Times New Roman</vt:lpstr>
      <vt:lpstr>Arial Black</vt:lpstr>
      <vt:lpstr>Trebuchet MS</vt:lpstr>
      <vt:lpstr>Arial</vt:lpstr>
      <vt:lpstr>Calibri</vt:lpstr>
      <vt:lpstr>Kokila</vt:lpstr>
      <vt:lpstr>Segoe Print</vt:lpstr>
      <vt:lpstr>Courier New</vt:lpstr>
      <vt:lpstr>Microsoft YaHei</vt:lpstr>
      <vt:lpstr>Arial Unicode MS</vt:lpstr>
      <vt:lpstr>36x48-Template</vt:lpstr>
      <vt:lpstr>Without guides</vt:lpstr>
      <vt:lpstr>PowerPoint 演示文稿</vt:lpstr>
    </vt:vector>
  </TitlesOfParts>
  <Company>Canterbury Media Services, Inc.</Company>
  <LinksUpToDate>false</LinksUpToDate>
  <SharedDoc>false</SharedDoc>
  <HyperlinksChanged>false</HyperlinksChanged>
  <AppVersion>14.0000</AppVersion>
  <Manager>A. Kotoulas</Manager>
  <HyperlinkBase>https://www.posterpresentations.com/free-poster-templates.html</HyperlinkBas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PowerPoint Presentation</dc:title>
  <dc:creator>PosterPresentations.com</dc:creator>
  <cp:keywords>36x48 Powerpoint poster template, scientific poster template, research poster template</cp:keywords>
  <dc:description>This template is the property of PosterPresentations.com. You are free to modify and print the template as needed, as long as the PosterPresentations.com watermark at the bottom left of the page is visible. Call us if you need help with this poster template. 1-866-649-3004 (c)PosterPresentations.com</dc:description>
  <dc:subject>Research poster presentation template</dc:subject>
  <cp:category>Research poster templates</cp:category>
  <cp:lastModifiedBy>Yasmin Khan</cp:lastModifiedBy>
  <cp:revision>175</cp:revision>
  <dcterms:created xsi:type="dcterms:W3CDTF">2012-02-03T19:11:00Z</dcterms:created>
  <dcterms:modified xsi:type="dcterms:W3CDTF">2022-08-10T13:41:01Z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62FBB93DFF454CD19F48EB542FF85F20</vt:lpwstr>
  </property>
  <property fmtid="{D5CDD505-2E9C-101B-9397-08002B2CF9AE}" pid="3" name="KSOProductBuildVer">
    <vt:lpwstr>1033-11.2.0.11254</vt:lpwstr>
  </property>
</Properties>
</file>