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78" r:id="rId3"/>
    <p:sldId id="274" r:id="rId4"/>
    <p:sldId id="275" r:id="rId5"/>
    <p:sldId id="293" r:id="rId6"/>
    <p:sldId id="260" r:id="rId7"/>
    <p:sldId id="294" r:id="rId8"/>
    <p:sldId id="261" r:id="rId9"/>
    <p:sldId id="259" r:id="rId10"/>
    <p:sldId id="282" r:id="rId11"/>
    <p:sldId id="279" r:id="rId12"/>
    <p:sldId id="280" r:id="rId13"/>
    <p:sldId id="281" r:id="rId14"/>
    <p:sldId id="296" r:id="rId15"/>
    <p:sldId id="289" r:id="rId16"/>
    <p:sldId id="295" r:id="rId17"/>
    <p:sldId id="297" r:id="rId18"/>
    <p:sldId id="300" r:id="rId19"/>
    <p:sldId id="298" r:id="rId20"/>
    <p:sldId id="287" r:id="rId21"/>
    <p:sldId id="277" r:id="rId22"/>
    <p:sldId id="288" r:id="rId23"/>
    <p:sldId id="273" r:id="rId24"/>
    <p:sldId id="302" r:id="rId25"/>
    <p:sldId id="301" r:id="rId26"/>
    <p:sldId id="268"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ECCB5F-3475-4632-84EB-AC301D7C5849}" v="58" dt="2025-08-07T18:47:32.6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5033" autoAdjust="0"/>
  </p:normalViewPr>
  <p:slideViewPr>
    <p:cSldViewPr snapToGrid="0">
      <p:cViewPr varScale="1">
        <p:scale>
          <a:sx n="78" d="100"/>
          <a:sy n="78" d="100"/>
        </p:scale>
        <p:origin x="878"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vyanshu" userId="383ff840-adee-4e97-b4bc-7d72f22828b6" providerId="ADAL" clId="{3FECCB5F-3475-4632-84EB-AC301D7C5849}"/>
    <pc:docChg chg="undo custSel modSld">
      <pc:chgData name="Divyanshu" userId="383ff840-adee-4e97-b4bc-7d72f22828b6" providerId="ADAL" clId="{3FECCB5F-3475-4632-84EB-AC301D7C5849}" dt="2025-08-07T18:47:21.880" v="193"/>
      <pc:docMkLst>
        <pc:docMk/>
      </pc:docMkLst>
      <pc:sldChg chg="modSp">
        <pc:chgData name="Divyanshu" userId="383ff840-adee-4e97-b4bc-7d72f22828b6" providerId="ADAL" clId="{3FECCB5F-3475-4632-84EB-AC301D7C5849}" dt="2025-07-31T05:30:47.002" v="112" actId="20577"/>
        <pc:sldMkLst>
          <pc:docMk/>
          <pc:sldMk cId="459109267" sldId="259"/>
        </pc:sldMkLst>
        <pc:graphicFrameChg chg="mod">
          <ac:chgData name="Divyanshu" userId="383ff840-adee-4e97-b4bc-7d72f22828b6" providerId="ADAL" clId="{3FECCB5F-3475-4632-84EB-AC301D7C5849}" dt="2025-07-31T05:30:47.002" v="112" actId="20577"/>
          <ac:graphicFrameMkLst>
            <pc:docMk/>
            <pc:sldMk cId="459109267" sldId="259"/>
            <ac:graphicFrameMk id="8" creationId="{F667DF04-5174-5A54-2C52-0FCF85240B44}"/>
          </ac:graphicFrameMkLst>
        </pc:graphicFrameChg>
      </pc:sldChg>
      <pc:sldChg chg="modSp mod">
        <pc:chgData name="Divyanshu" userId="383ff840-adee-4e97-b4bc-7d72f22828b6" providerId="ADAL" clId="{3FECCB5F-3475-4632-84EB-AC301D7C5849}" dt="2025-08-07T13:53:15.975" v="164"/>
        <pc:sldMkLst>
          <pc:docMk/>
          <pc:sldMk cId="3544687849" sldId="260"/>
        </pc:sldMkLst>
        <pc:spChg chg="mod">
          <ac:chgData name="Divyanshu" userId="383ff840-adee-4e97-b4bc-7d72f22828b6" providerId="ADAL" clId="{3FECCB5F-3475-4632-84EB-AC301D7C5849}" dt="2025-08-07T13:53:15.975" v="164"/>
          <ac:spMkLst>
            <pc:docMk/>
            <pc:sldMk cId="3544687849" sldId="260"/>
            <ac:spMk id="3" creationId="{8C6D7DE2-7518-3B77-F975-509EE81FC92A}"/>
          </ac:spMkLst>
        </pc:spChg>
      </pc:sldChg>
      <pc:sldChg chg="modSp mod">
        <pc:chgData name="Divyanshu" userId="383ff840-adee-4e97-b4bc-7d72f22828b6" providerId="ADAL" clId="{3FECCB5F-3475-4632-84EB-AC301D7C5849}" dt="2025-07-31T04:42:42.664" v="100" actId="14100"/>
        <pc:sldMkLst>
          <pc:docMk/>
          <pc:sldMk cId="1206244218" sldId="261"/>
        </pc:sldMkLst>
        <pc:graphicFrameChg chg="mod">
          <ac:chgData name="Divyanshu" userId="383ff840-adee-4e97-b4bc-7d72f22828b6" providerId="ADAL" clId="{3FECCB5F-3475-4632-84EB-AC301D7C5849}" dt="2025-07-31T04:42:42.664" v="100" actId="14100"/>
          <ac:graphicFrameMkLst>
            <pc:docMk/>
            <pc:sldMk cId="1206244218" sldId="261"/>
            <ac:graphicFrameMk id="5" creationId="{96DB8D02-45BB-6290-2E50-EE729A439742}"/>
          </ac:graphicFrameMkLst>
        </pc:graphicFrameChg>
      </pc:sldChg>
      <pc:sldChg chg="modSp mod">
        <pc:chgData name="Divyanshu" userId="383ff840-adee-4e97-b4bc-7d72f22828b6" providerId="ADAL" clId="{3FECCB5F-3475-4632-84EB-AC301D7C5849}" dt="2025-07-31T04:44:28.370" v="108" actId="1076"/>
        <pc:sldMkLst>
          <pc:docMk/>
          <pc:sldMk cId="149243798" sldId="273"/>
        </pc:sldMkLst>
        <pc:spChg chg="mod">
          <ac:chgData name="Divyanshu" userId="383ff840-adee-4e97-b4bc-7d72f22828b6" providerId="ADAL" clId="{3FECCB5F-3475-4632-84EB-AC301D7C5849}" dt="2025-07-31T04:44:28.370" v="108" actId="1076"/>
          <ac:spMkLst>
            <pc:docMk/>
            <pc:sldMk cId="149243798" sldId="273"/>
            <ac:spMk id="3" creationId="{3E6CD5A5-350C-07B1-88E3-70F677EEF1DB}"/>
          </ac:spMkLst>
        </pc:spChg>
        <pc:picChg chg="mod">
          <ac:chgData name="Divyanshu" userId="383ff840-adee-4e97-b4bc-7d72f22828b6" providerId="ADAL" clId="{3FECCB5F-3475-4632-84EB-AC301D7C5849}" dt="2025-07-30T18:06:19.448" v="41" actId="14100"/>
          <ac:picMkLst>
            <pc:docMk/>
            <pc:sldMk cId="149243798" sldId="273"/>
            <ac:picMk id="7" creationId="{6A091E91-E0D6-8E63-4AD8-5C178957FD52}"/>
          </ac:picMkLst>
        </pc:picChg>
      </pc:sldChg>
      <pc:sldChg chg="modSp mod">
        <pc:chgData name="Divyanshu" userId="383ff840-adee-4e97-b4bc-7d72f22828b6" providerId="ADAL" clId="{3FECCB5F-3475-4632-84EB-AC301D7C5849}" dt="2025-07-31T04:43:22.928" v="104" actId="1076"/>
        <pc:sldMkLst>
          <pc:docMk/>
          <pc:sldMk cId="3870213759" sldId="275"/>
        </pc:sldMkLst>
        <pc:spChg chg="mod">
          <ac:chgData name="Divyanshu" userId="383ff840-adee-4e97-b4bc-7d72f22828b6" providerId="ADAL" clId="{3FECCB5F-3475-4632-84EB-AC301D7C5849}" dt="2025-07-31T04:43:22.928" v="104" actId="1076"/>
          <ac:spMkLst>
            <pc:docMk/>
            <pc:sldMk cId="3870213759" sldId="275"/>
            <ac:spMk id="3" creationId="{3B339D23-8AAD-215F-59E8-5E7E7C4CC8F5}"/>
          </ac:spMkLst>
        </pc:spChg>
      </pc:sldChg>
      <pc:sldChg chg="modSp">
        <pc:chgData name="Divyanshu" userId="383ff840-adee-4e97-b4bc-7d72f22828b6" providerId="ADAL" clId="{3FECCB5F-3475-4632-84EB-AC301D7C5849}" dt="2025-07-30T18:05:30.913" v="37" actId="20577"/>
        <pc:sldMkLst>
          <pc:docMk/>
          <pc:sldMk cId="1298624924" sldId="277"/>
        </pc:sldMkLst>
        <pc:graphicFrameChg chg="mod">
          <ac:chgData name="Divyanshu" userId="383ff840-adee-4e97-b4bc-7d72f22828b6" providerId="ADAL" clId="{3FECCB5F-3475-4632-84EB-AC301D7C5849}" dt="2025-07-30T18:05:30.913" v="37" actId="20577"/>
          <ac:graphicFrameMkLst>
            <pc:docMk/>
            <pc:sldMk cId="1298624924" sldId="277"/>
            <ac:graphicFrameMk id="12" creationId="{B472621D-9DF4-23D5-5C22-8BEA656B5AF8}"/>
          </ac:graphicFrameMkLst>
        </pc:graphicFrameChg>
      </pc:sldChg>
      <pc:sldChg chg="modSp mod">
        <pc:chgData name="Divyanshu" userId="383ff840-adee-4e97-b4bc-7d72f22828b6" providerId="ADAL" clId="{3FECCB5F-3475-4632-84EB-AC301D7C5849}" dt="2025-08-07T17:42:20.879" v="192" actId="1076"/>
        <pc:sldMkLst>
          <pc:docMk/>
          <pc:sldMk cId="4220959915" sldId="279"/>
        </pc:sldMkLst>
        <pc:picChg chg="mod">
          <ac:chgData name="Divyanshu" userId="383ff840-adee-4e97-b4bc-7d72f22828b6" providerId="ADAL" clId="{3FECCB5F-3475-4632-84EB-AC301D7C5849}" dt="2025-08-07T17:42:20.879" v="192" actId="1076"/>
          <ac:picMkLst>
            <pc:docMk/>
            <pc:sldMk cId="4220959915" sldId="279"/>
            <ac:picMk id="11" creationId="{FA96AAC6-34B6-94B1-8380-611A1C596152}"/>
          </ac:picMkLst>
        </pc:picChg>
      </pc:sldChg>
      <pc:sldChg chg="modSp mod">
        <pc:chgData name="Divyanshu" userId="383ff840-adee-4e97-b4bc-7d72f22828b6" providerId="ADAL" clId="{3FECCB5F-3475-4632-84EB-AC301D7C5849}" dt="2025-08-07T11:34:32.843" v="114" actId="1076"/>
        <pc:sldMkLst>
          <pc:docMk/>
          <pc:sldMk cId="2273482999" sldId="280"/>
        </pc:sldMkLst>
        <pc:graphicFrameChg chg="mod">
          <ac:chgData name="Divyanshu" userId="383ff840-adee-4e97-b4bc-7d72f22828b6" providerId="ADAL" clId="{3FECCB5F-3475-4632-84EB-AC301D7C5849}" dt="2025-08-07T11:34:32.843" v="114" actId="1076"/>
          <ac:graphicFrameMkLst>
            <pc:docMk/>
            <pc:sldMk cId="2273482999" sldId="280"/>
            <ac:graphicFrameMk id="13" creationId="{F86906A4-727B-1D99-8881-727FEE47A518}"/>
          </ac:graphicFrameMkLst>
        </pc:graphicFrameChg>
      </pc:sldChg>
      <pc:sldChg chg="modSp mod setBg">
        <pc:chgData name="Divyanshu" userId="383ff840-adee-4e97-b4bc-7d72f22828b6" providerId="ADAL" clId="{3FECCB5F-3475-4632-84EB-AC301D7C5849}" dt="2025-08-07T17:42:04.382" v="191" actId="3062"/>
        <pc:sldMkLst>
          <pc:docMk/>
          <pc:sldMk cId="2691894703" sldId="281"/>
        </pc:sldMkLst>
        <pc:graphicFrameChg chg="modGraphic">
          <ac:chgData name="Divyanshu" userId="383ff840-adee-4e97-b4bc-7d72f22828b6" providerId="ADAL" clId="{3FECCB5F-3475-4632-84EB-AC301D7C5849}" dt="2025-08-07T17:42:04.382" v="191" actId="3062"/>
          <ac:graphicFrameMkLst>
            <pc:docMk/>
            <pc:sldMk cId="2691894703" sldId="281"/>
            <ac:graphicFrameMk id="27" creationId="{79D8F4AA-DCCE-1D4E-4C04-9FC09CB6E1B9}"/>
          </ac:graphicFrameMkLst>
        </pc:graphicFrameChg>
      </pc:sldChg>
      <pc:sldChg chg="modSp mod">
        <pc:chgData name="Divyanshu" userId="383ff840-adee-4e97-b4bc-7d72f22828b6" providerId="ADAL" clId="{3FECCB5F-3475-4632-84EB-AC301D7C5849}" dt="2025-07-30T18:03:42.671" v="5" actId="20577"/>
        <pc:sldMkLst>
          <pc:docMk/>
          <pc:sldMk cId="564793400" sldId="287"/>
        </pc:sldMkLst>
        <pc:graphicFrameChg chg="mod">
          <ac:chgData name="Divyanshu" userId="383ff840-adee-4e97-b4bc-7d72f22828b6" providerId="ADAL" clId="{3FECCB5F-3475-4632-84EB-AC301D7C5849}" dt="2025-07-30T18:03:42.671" v="5" actId="20577"/>
          <ac:graphicFrameMkLst>
            <pc:docMk/>
            <pc:sldMk cId="564793400" sldId="287"/>
            <ac:graphicFrameMk id="9" creationId="{411DDD6A-9523-9A5E-59D7-B5A75E6153A5}"/>
          </ac:graphicFrameMkLst>
        </pc:graphicFrameChg>
      </pc:sldChg>
      <pc:sldChg chg="modSp mod">
        <pc:chgData name="Divyanshu" userId="383ff840-adee-4e97-b4bc-7d72f22828b6" providerId="ADAL" clId="{3FECCB5F-3475-4632-84EB-AC301D7C5849}" dt="2025-07-31T04:43:42.768" v="107" actId="1036"/>
        <pc:sldMkLst>
          <pc:docMk/>
          <pc:sldMk cId="83234298" sldId="293"/>
        </pc:sldMkLst>
        <pc:spChg chg="mod">
          <ac:chgData name="Divyanshu" userId="383ff840-adee-4e97-b4bc-7d72f22828b6" providerId="ADAL" clId="{3FECCB5F-3475-4632-84EB-AC301D7C5849}" dt="2025-07-31T04:43:42.768" v="107" actId="1036"/>
          <ac:spMkLst>
            <pc:docMk/>
            <pc:sldMk cId="83234298" sldId="293"/>
            <ac:spMk id="3" creationId="{6CD30526-8C08-02B3-A300-431E87E7BF6D}"/>
          </ac:spMkLst>
        </pc:spChg>
      </pc:sldChg>
      <pc:sldChg chg="modSp mod">
        <pc:chgData name="Divyanshu" userId="383ff840-adee-4e97-b4bc-7d72f22828b6" providerId="ADAL" clId="{3FECCB5F-3475-4632-84EB-AC301D7C5849}" dt="2025-07-31T04:42:59.205" v="102" actId="255"/>
        <pc:sldMkLst>
          <pc:docMk/>
          <pc:sldMk cId="2253785974" sldId="294"/>
        </pc:sldMkLst>
        <pc:spChg chg="mod">
          <ac:chgData name="Divyanshu" userId="383ff840-adee-4e97-b4bc-7d72f22828b6" providerId="ADAL" clId="{3FECCB5F-3475-4632-84EB-AC301D7C5849}" dt="2025-07-31T04:42:59.205" v="102" actId="255"/>
          <ac:spMkLst>
            <pc:docMk/>
            <pc:sldMk cId="2253785974" sldId="294"/>
            <ac:spMk id="3" creationId="{2606C179-6B66-E4C2-3D4A-5D012BA6C617}"/>
          </ac:spMkLst>
        </pc:spChg>
      </pc:sldChg>
      <pc:sldChg chg="modSp mod">
        <pc:chgData name="Divyanshu" userId="383ff840-adee-4e97-b4bc-7d72f22828b6" providerId="ADAL" clId="{3FECCB5F-3475-4632-84EB-AC301D7C5849}" dt="2025-07-31T04:42:01.361" v="98" actId="1036"/>
        <pc:sldMkLst>
          <pc:docMk/>
          <pc:sldMk cId="2022266232" sldId="295"/>
        </pc:sldMkLst>
        <pc:spChg chg="mod">
          <ac:chgData name="Divyanshu" userId="383ff840-adee-4e97-b4bc-7d72f22828b6" providerId="ADAL" clId="{3FECCB5F-3475-4632-84EB-AC301D7C5849}" dt="2025-07-31T04:41:47.984" v="96" actId="1076"/>
          <ac:spMkLst>
            <pc:docMk/>
            <pc:sldMk cId="2022266232" sldId="295"/>
            <ac:spMk id="2" creationId="{F40552A0-E8E2-8E1D-A998-FB32BA3A5AE7}"/>
          </ac:spMkLst>
        </pc:spChg>
        <pc:graphicFrameChg chg="mod">
          <ac:chgData name="Divyanshu" userId="383ff840-adee-4e97-b4bc-7d72f22828b6" providerId="ADAL" clId="{3FECCB5F-3475-4632-84EB-AC301D7C5849}" dt="2025-07-31T04:42:01.361" v="98" actId="1036"/>
          <ac:graphicFrameMkLst>
            <pc:docMk/>
            <pc:sldMk cId="2022266232" sldId="295"/>
            <ac:graphicFrameMk id="27" creationId="{4BCAB44D-EC05-A1DD-1382-B088FCAF355B}"/>
          </ac:graphicFrameMkLst>
        </pc:graphicFrameChg>
      </pc:sldChg>
      <pc:sldChg chg="modSp mod">
        <pc:chgData name="Divyanshu" userId="383ff840-adee-4e97-b4bc-7d72f22828b6" providerId="ADAL" clId="{3FECCB5F-3475-4632-84EB-AC301D7C5849}" dt="2025-08-07T17:42:01.527" v="186" actId="3062"/>
        <pc:sldMkLst>
          <pc:docMk/>
          <pc:sldMk cId="879211364" sldId="296"/>
        </pc:sldMkLst>
        <pc:graphicFrameChg chg="mod modGraphic">
          <ac:chgData name="Divyanshu" userId="383ff840-adee-4e97-b4bc-7d72f22828b6" providerId="ADAL" clId="{3FECCB5F-3475-4632-84EB-AC301D7C5849}" dt="2025-08-07T17:42:01.527" v="186" actId="3062"/>
          <ac:graphicFrameMkLst>
            <pc:docMk/>
            <pc:sldMk cId="879211364" sldId="296"/>
            <ac:graphicFrameMk id="12" creationId="{27E3EE86-3093-4BA9-D382-D90043C4FBB5}"/>
          </ac:graphicFrameMkLst>
        </pc:graphicFrameChg>
      </pc:sldChg>
      <pc:sldChg chg="modSp mod">
        <pc:chgData name="Divyanshu" userId="383ff840-adee-4e97-b4bc-7d72f22828b6" providerId="ADAL" clId="{3FECCB5F-3475-4632-84EB-AC301D7C5849}" dt="2025-08-07T17:41:58.588" v="180" actId="3062"/>
        <pc:sldMkLst>
          <pc:docMk/>
          <pc:sldMk cId="313624002" sldId="297"/>
        </pc:sldMkLst>
        <pc:graphicFrameChg chg="mod modGraphic">
          <ac:chgData name="Divyanshu" userId="383ff840-adee-4e97-b4bc-7d72f22828b6" providerId="ADAL" clId="{3FECCB5F-3475-4632-84EB-AC301D7C5849}" dt="2025-08-07T17:41:58.588" v="180" actId="3062"/>
          <ac:graphicFrameMkLst>
            <pc:docMk/>
            <pc:sldMk cId="313624002" sldId="297"/>
            <ac:graphicFrameMk id="12" creationId="{7CFBA694-C316-8D8A-65A7-D66FA9A5186F}"/>
          </ac:graphicFrameMkLst>
        </pc:graphicFrameChg>
      </pc:sldChg>
      <pc:sldChg chg="modSp">
        <pc:chgData name="Divyanshu" userId="383ff840-adee-4e97-b4bc-7d72f22828b6" providerId="ADAL" clId="{3FECCB5F-3475-4632-84EB-AC301D7C5849}" dt="2025-08-07T18:47:21.880" v="193"/>
        <pc:sldMkLst>
          <pc:docMk/>
          <pc:sldMk cId="3500702910" sldId="298"/>
        </pc:sldMkLst>
        <pc:graphicFrameChg chg="mod">
          <ac:chgData name="Divyanshu" userId="383ff840-adee-4e97-b4bc-7d72f22828b6" providerId="ADAL" clId="{3FECCB5F-3475-4632-84EB-AC301D7C5849}" dt="2025-08-07T18:47:21.880" v="193"/>
          <ac:graphicFrameMkLst>
            <pc:docMk/>
            <pc:sldMk cId="3500702910" sldId="298"/>
            <ac:graphicFrameMk id="3" creationId="{8E6400AE-EC3B-DAC9-7196-387ACD7AA064}"/>
          </ac:graphicFrameMkLst>
        </pc:graphicFrameChg>
      </pc:sldChg>
    </pc:docChg>
  </pc:docChgLst>
</pc:chgInfo>
</file>

<file path=ppt/diagrams/_rels/data1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ata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1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A7E4BF-DE15-4F4E-9919-996C995AB183}" type="doc">
      <dgm:prSet loTypeId="urn:microsoft.com/office/officeart/2005/8/layout/process4" loCatId="list" qsTypeId="urn:microsoft.com/office/officeart/2005/8/quickstyle/3d2" qsCatId="3D" csTypeId="urn:microsoft.com/office/officeart/2005/8/colors/colorful1" csCatId="colorful" phldr="1"/>
      <dgm:spPr/>
      <dgm:t>
        <a:bodyPr/>
        <a:lstStyle/>
        <a:p>
          <a:endParaRPr lang="en-US"/>
        </a:p>
      </dgm:t>
    </dgm:pt>
    <dgm:pt modelId="{4CC7CBE0-AB9B-48C7-B34C-2250DF2AC61C}">
      <dgm:prSet phldrT="[Text]" custT="1"/>
      <dgm:spPr/>
      <dgm:t>
        <a:bodyPr/>
        <a:lstStyle/>
        <a:p>
          <a:pPr rtl="0"/>
          <a:r>
            <a:rPr lang="en-US" sz="1800" b="1" dirty="0">
              <a:solidFill>
                <a:schemeClr val="tx1"/>
              </a:solidFill>
              <a:latin typeface="Arial"/>
              <a:ea typeface="Arial"/>
              <a:cs typeface="Arial"/>
              <a:sym typeface="Arial"/>
            </a:rPr>
            <a:t>Study Focus and Selection Criteria: The review focused on commercially available Brucellosis diagnostic kits</a:t>
          </a:r>
          <a:endParaRPr lang="en-US" sz="1800" b="1" dirty="0">
            <a:solidFill>
              <a:schemeClr val="tx1"/>
            </a:solidFill>
          </a:endParaRPr>
        </a:p>
      </dgm:t>
    </dgm:pt>
    <dgm:pt modelId="{66398E18-9665-40D9-A978-5F3476D3E008}" type="parTrans" cxnId="{C7794ADB-6DDE-4076-AD34-1B792FD5860C}">
      <dgm:prSet/>
      <dgm:spPr/>
      <dgm:t>
        <a:bodyPr/>
        <a:lstStyle/>
        <a:p>
          <a:endParaRPr lang="en-US"/>
        </a:p>
      </dgm:t>
    </dgm:pt>
    <dgm:pt modelId="{66C1C558-9584-4BBA-A526-2555FE401650}" type="sibTrans" cxnId="{C7794ADB-6DDE-4076-AD34-1B792FD5860C}">
      <dgm:prSet/>
      <dgm:spPr/>
      <dgm:t>
        <a:bodyPr/>
        <a:lstStyle/>
        <a:p>
          <a:endParaRPr lang="en-US"/>
        </a:p>
      </dgm:t>
    </dgm:pt>
    <dgm:pt modelId="{B8A988D2-84E7-4383-82AA-553F87E9511E}">
      <dgm:prSet phldrT="[Text]" custT="1"/>
      <dgm:spPr/>
      <dgm:t>
        <a:bodyPr/>
        <a:lstStyle/>
        <a:p>
          <a:pPr rtl="0"/>
          <a:r>
            <a:rPr lang="en-US" sz="1800" b="1" dirty="0">
              <a:solidFill>
                <a:schemeClr val="tx1"/>
              </a:solidFill>
              <a:latin typeface="Arial"/>
              <a:ea typeface="Arial"/>
              <a:cs typeface="Arial"/>
              <a:sym typeface="Arial"/>
            </a:rPr>
            <a:t>A clear research question guided the development of an evaluation framework.</a:t>
          </a:r>
          <a:endParaRPr lang="en-US" sz="1800" b="1" dirty="0">
            <a:solidFill>
              <a:schemeClr val="tx1"/>
            </a:solidFill>
          </a:endParaRPr>
        </a:p>
      </dgm:t>
    </dgm:pt>
    <dgm:pt modelId="{146F16FA-4CDF-466A-9D8E-0D15511FF7E3}" type="parTrans" cxnId="{5F54AEE4-8AFF-4D7B-A669-F5BCA62CDD4C}">
      <dgm:prSet/>
      <dgm:spPr/>
      <dgm:t>
        <a:bodyPr/>
        <a:lstStyle/>
        <a:p>
          <a:endParaRPr lang="en-US"/>
        </a:p>
      </dgm:t>
    </dgm:pt>
    <dgm:pt modelId="{7822B2D8-D179-4BDA-9B76-EAD41A4441A4}" type="sibTrans" cxnId="{5F54AEE4-8AFF-4D7B-A669-F5BCA62CDD4C}">
      <dgm:prSet/>
      <dgm:spPr/>
      <dgm:t>
        <a:bodyPr/>
        <a:lstStyle/>
        <a:p>
          <a:endParaRPr lang="en-US"/>
        </a:p>
      </dgm:t>
    </dgm:pt>
    <dgm:pt modelId="{5D3164F6-756B-41B7-830B-99FC0C7A4B5D}">
      <dgm:prSet phldrT="[Text]" custT="1"/>
      <dgm:spPr/>
      <dgm:t>
        <a:bodyPr/>
        <a:lstStyle/>
        <a:p>
          <a:pPr rtl="0"/>
          <a:r>
            <a:rPr lang="en-US" sz="1800" b="1" dirty="0">
              <a:solidFill>
                <a:schemeClr val="tx1"/>
              </a:solidFill>
              <a:latin typeface="Arial"/>
              <a:ea typeface="Arial"/>
              <a:cs typeface="Arial"/>
              <a:sym typeface="Arial"/>
            </a:rPr>
            <a:t>Literature Review: A focused review of peer-reviewed studies, government guidelines, and technical reports was conducted</a:t>
          </a:r>
          <a:endParaRPr lang="en-US" sz="1800" b="1" dirty="0">
            <a:solidFill>
              <a:schemeClr val="tx1"/>
            </a:solidFill>
          </a:endParaRPr>
        </a:p>
      </dgm:t>
    </dgm:pt>
    <dgm:pt modelId="{359255A8-7E90-4510-82CB-710B38BE2E12}" type="parTrans" cxnId="{0352D474-EC34-4B6F-B082-381105B21722}">
      <dgm:prSet/>
      <dgm:spPr/>
      <dgm:t>
        <a:bodyPr/>
        <a:lstStyle/>
        <a:p>
          <a:endParaRPr lang="en-US"/>
        </a:p>
      </dgm:t>
    </dgm:pt>
    <dgm:pt modelId="{9E3D6F6B-754A-4025-83F0-15D133B900A0}" type="sibTrans" cxnId="{0352D474-EC34-4B6F-B082-381105B21722}">
      <dgm:prSet/>
      <dgm:spPr/>
      <dgm:t>
        <a:bodyPr/>
        <a:lstStyle/>
        <a:p>
          <a:endParaRPr lang="en-US"/>
        </a:p>
      </dgm:t>
    </dgm:pt>
    <dgm:pt modelId="{327E72CA-5A43-497F-9DE1-77D1271EFEA6}">
      <dgm:prSet phldrT="[Text]" custT="1"/>
      <dgm:spPr/>
      <dgm:t>
        <a:bodyPr/>
        <a:lstStyle/>
        <a:p>
          <a:pPr rtl="0"/>
          <a:r>
            <a:rPr lang="en-US" sz="1800" b="1" dirty="0">
              <a:solidFill>
                <a:schemeClr val="tx1"/>
              </a:solidFill>
              <a:latin typeface="Arial"/>
              <a:ea typeface="Arial"/>
              <a:cs typeface="Arial"/>
              <a:sym typeface="Arial"/>
            </a:rPr>
            <a:t>Data Sources: Data were gathered from multiple secondary sources </a:t>
          </a:r>
          <a:endParaRPr lang="en-US" sz="1800" b="1" dirty="0">
            <a:solidFill>
              <a:schemeClr val="tx1"/>
            </a:solidFill>
          </a:endParaRPr>
        </a:p>
      </dgm:t>
    </dgm:pt>
    <dgm:pt modelId="{229135D7-6861-4AC3-8565-DB8E007163E2}" type="parTrans" cxnId="{0B2F89BB-33EF-48B1-91DC-007484659DE6}">
      <dgm:prSet/>
      <dgm:spPr/>
      <dgm:t>
        <a:bodyPr/>
        <a:lstStyle/>
        <a:p>
          <a:endParaRPr lang="en-US"/>
        </a:p>
      </dgm:t>
    </dgm:pt>
    <dgm:pt modelId="{3860FD6F-5040-4A06-8B1A-E13821886F4B}" type="sibTrans" cxnId="{0B2F89BB-33EF-48B1-91DC-007484659DE6}">
      <dgm:prSet/>
      <dgm:spPr/>
      <dgm:t>
        <a:bodyPr/>
        <a:lstStyle/>
        <a:p>
          <a:endParaRPr lang="en-US"/>
        </a:p>
      </dgm:t>
    </dgm:pt>
    <dgm:pt modelId="{B2708204-BE69-4A3C-B923-94CA811F343C}">
      <dgm:prSet phldrT="[Text]" custT="1"/>
      <dgm:spPr/>
      <dgm:t>
        <a:bodyPr/>
        <a:lstStyle/>
        <a:p>
          <a:pPr rtl="0"/>
          <a:r>
            <a:rPr lang="en-US" sz="1800" b="1" dirty="0">
              <a:solidFill>
                <a:schemeClr val="tx1"/>
              </a:solidFill>
              <a:latin typeface="Arial"/>
              <a:ea typeface="Arial"/>
              <a:cs typeface="Arial"/>
              <a:sym typeface="Arial"/>
            </a:rPr>
            <a:t>Information was extracted and compiled into a structured Excel matrix</a:t>
          </a:r>
          <a:endParaRPr lang="en-US" sz="1800" b="1" dirty="0">
            <a:solidFill>
              <a:schemeClr val="tx1"/>
            </a:solidFill>
          </a:endParaRPr>
        </a:p>
      </dgm:t>
    </dgm:pt>
    <dgm:pt modelId="{4155539F-8B53-4420-9D64-B643B8855172}" type="parTrans" cxnId="{496D02FF-6BF8-4248-BEC2-E18B04CEF239}">
      <dgm:prSet/>
      <dgm:spPr/>
      <dgm:t>
        <a:bodyPr/>
        <a:lstStyle/>
        <a:p>
          <a:endParaRPr lang="en-US"/>
        </a:p>
      </dgm:t>
    </dgm:pt>
    <dgm:pt modelId="{22A6697A-C470-4DC5-A303-7387F6F1418A}" type="sibTrans" cxnId="{496D02FF-6BF8-4248-BEC2-E18B04CEF239}">
      <dgm:prSet/>
      <dgm:spPr/>
      <dgm:t>
        <a:bodyPr/>
        <a:lstStyle/>
        <a:p>
          <a:endParaRPr lang="en-US"/>
        </a:p>
      </dgm:t>
    </dgm:pt>
    <dgm:pt modelId="{44BDAD94-89FB-493D-B64E-985BFDCD6024}">
      <dgm:prSet phldrT="[Text]"/>
      <dgm:spPr/>
      <dgm:t>
        <a:bodyPr/>
        <a:lstStyle/>
        <a:p>
          <a:pPr rtl="0"/>
          <a:r>
            <a:rPr lang="en-US" b="1" dirty="0">
              <a:solidFill>
                <a:schemeClr val="tx1"/>
              </a:solidFill>
              <a:latin typeface="Arial"/>
              <a:ea typeface="Arial"/>
              <a:cs typeface="Arial"/>
              <a:sym typeface="Arial"/>
            </a:rPr>
            <a:t>Analysis and Interpretation: Kits were comparatively assessed using a scoring matrix</a:t>
          </a:r>
          <a:endParaRPr lang="en-US" b="1" dirty="0">
            <a:solidFill>
              <a:schemeClr val="tx1"/>
            </a:solidFill>
          </a:endParaRPr>
        </a:p>
      </dgm:t>
    </dgm:pt>
    <dgm:pt modelId="{2F37F2EB-5485-44A0-884E-22835FC41954}" type="parTrans" cxnId="{E938AA88-8ADB-42FE-92EC-C7A65D100FD0}">
      <dgm:prSet/>
      <dgm:spPr/>
      <dgm:t>
        <a:bodyPr/>
        <a:lstStyle/>
        <a:p>
          <a:endParaRPr lang="en-US"/>
        </a:p>
      </dgm:t>
    </dgm:pt>
    <dgm:pt modelId="{3F6E254A-B834-4657-A76C-D74E270C1217}" type="sibTrans" cxnId="{E938AA88-8ADB-42FE-92EC-C7A65D100FD0}">
      <dgm:prSet/>
      <dgm:spPr/>
      <dgm:t>
        <a:bodyPr/>
        <a:lstStyle/>
        <a:p>
          <a:endParaRPr lang="en-US"/>
        </a:p>
      </dgm:t>
    </dgm:pt>
    <dgm:pt modelId="{7A80EF14-2087-4E33-B7EB-7240CE8614A3}" type="pres">
      <dgm:prSet presAssocID="{52A7E4BF-DE15-4F4E-9919-996C995AB183}" presName="Name0" presStyleCnt="0">
        <dgm:presLayoutVars>
          <dgm:dir/>
          <dgm:animLvl val="lvl"/>
          <dgm:resizeHandles val="exact"/>
        </dgm:presLayoutVars>
      </dgm:prSet>
      <dgm:spPr/>
    </dgm:pt>
    <dgm:pt modelId="{F42C502E-EADC-437E-9CC9-BB7F9AFB55EF}" type="pres">
      <dgm:prSet presAssocID="{44BDAD94-89FB-493D-B64E-985BFDCD6024}" presName="boxAndChildren" presStyleCnt="0"/>
      <dgm:spPr/>
    </dgm:pt>
    <dgm:pt modelId="{39682899-99A4-4712-8BA8-8C9F9488E594}" type="pres">
      <dgm:prSet presAssocID="{44BDAD94-89FB-493D-B64E-985BFDCD6024}" presName="parentTextBox" presStyleLbl="node1" presStyleIdx="0" presStyleCnt="6"/>
      <dgm:spPr/>
    </dgm:pt>
    <dgm:pt modelId="{BB6875E8-3DE8-4F07-85DE-679CBFEA0C5E}" type="pres">
      <dgm:prSet presAssocID="{22A6697A-C470-4DC5-A303-7387F6F1418A}" presName="sp" presStyleCnt="0"/>
      <dgm:spPr/>
    </dgm:pt>
    <dgm:pt modelId="{1BF248A7-5721-4E27-98E7-DB5010DFED62}" type="pres">
      <dgm:prSet presAssocID="{B2708204-BE69-4A3C-B923-94CA811F343C}" presName="arrowAndChildren" presStyleCnt="0"/>
      <dgm:spPr/>
    </dgm:pt>
    <dgm:pt modelId="{12E7212C-07ED-4840-A141-8EACCD5520C3}" type="pres">
      <dgm:prSet presAssocID="{B2708204-BE69-4A3C-B923-94CA811F343C}" presName="parentTextArrow" presStyleLbl="node1" presStyleIdx="1" presStyleCnt="6"/>
      <dgm:spPr/>
    </dgm:pt>
    <dgm:pt modelId="{7EE6FC52-1BB5-4969-8D74-C1F87DED1090}" type="pres">
      <dgm:prSet presAssocID="{3860FD6F-5040-4A06-8B1A-E13821886F4B}" presName="sp" presStyleCnt="0"/>
      <dgm:spPr/>
    </dgm:pt>
    <dgm:pt modelId="{64E5FED8-2E56-4BDC-A08B-FD7871A3272F}" type="pres">
      <dgm:prSet presAssocID="{327E72CA-5A43-497F-9DE1-77D1271EFEA6}" presName="arrowAndChildren" presStyleCnt="0"/>
      <dgm:spPr/>
    </dgm:pt>
    <dgm:pt modelId="{ED7BE41C-B217-4E97-B028-A1BC9E8A5A3A}" type="pres">
      <dgm:prSet presAssocID="{327E72CA-5A43-497F-9DE1-77D1271EFEA6}" presName="parentTextArrow" presStyleLbl="node1" presStyleIdx="2" presStyleCnt="6"/>
      <dgm:spPr/>
    </dgm:pt>
    <dgm:pt modelId="{1B45C9B8-A17F-4195-91B7-A9464373F8F8}" type="pres">
      <dgm:prSet presAssocID="{9E3D6F6B-754A-4025-83F0-15D133B900A0}" presName="sp" presStyleCnt="0"/>
      <dgm:spPr/>
    </dgm:pt>
    <dgm:pt modelId="{6D1C9D7C-EB9E-47A1-A62C-823086DE4CC3}" type="pres">
      <dgm:prSet presAssocID="{5D3164F6-756B-41B7-830B-99FC0C7A4B5D}" presName="arrowAndChildren" presStyleCnt="0"/>
      <dgm:spPr/>
    </dgm:pt>
    <dgm:pt modelId="{5E3B1F86-B228-41A4-AC7B-D21D4743C732}" type="pres">
      <dgm:prSet presAssocID="{5D3164F6-756B-41B7-830B-99FC0C7A4B5D}" presName="parentTextArrow" presStyleLbl="node1" presStyleIdx="3" presStyleCnt="6"/>
      <dgm:spPr/>
    </dgm:pt>
    <dgm:pt modelId="{B92FDE98-9618-4581-9DE0-BA6A7AD68ACF}" type="pres">
      <dgm:prSet presAssocID="{7822B2D8-D179-4BDA-9B76-EAD41A4441A4}" presName="sp" presStyleCnt="0"/>
      <dgm:spPr/>
    </dgm:pt>
    <dgm:pt modelId="{B2C73195-FD95-45B8-9643-0538016C2767}" type="pres">
      <dgm:prSet presAssocID="{B8A988D2-84E7-4383-82AA-553F87E9511E}" presName="arrowAndChildren" presStyleCnt="0"/>
      <dgm:spPr/>
    </dgm:pt>
    <dgm:pt modelId="{76BAE11F-86AD-4AE9-8EBB-996C6737FEC5}" type="pres">
      <dgm:prSet presAssocID="{B8A988D2-84E7-4383-82AA-553F87E9511E}" presName="parentTextArrow" presStyleLbl="node1" presStyleIdx="4" presStyleCnt="6" custLinFactNeighborY="-3487"/>
      <dgm:spPr/>
    </dgm:pt>
    <dgm:pt modelId="{C040B647-E220-4DC3-A110-0BD58B07D220}" type="pres">
      <dgm:prSet presAssocID="{66C1C558-9584-4BBA-A526-2555FE401650}" presName="sp" presStyleCnt="0"/>
      <dgm:spPr/>
    </dgm:pt>
    <dgm:pt modelId="{77CC4A88-548F-41BB-87C0-3F08D17635CB}" type="pres">
      <dgm:prSet presAssocID="{4CC7CBE0-AB9B-48C7-B34C-2250DF2AC61C}" presName="arrowAndChildren" presStyleCnt="0"/>
      <dgm:spPr/>
    </dgm:pt>
    <dgm:pt modelId="{67182872-C50C-4A3F-95EC-DE855E2B353D}" type="pres">
      <dgm:prSet presAssocID="{4CC7CBE0-AB9B-48C7-B34C-2250DF2AC61C}" presName="parentTextArrow" presStyleLbl="node1" presStyleIdx="5" presStyleCnt="6"/>
      <dgm:spPr/>
    </dgm:pt>
  </dgm:ptLst>
  <dgm:cxnLst>
    <dgm:cxn modelId="{AA5A1904-1FA7-4AF4-9B7E-528A529CA292}" type="presOf" srcId="{52A7E4BF-DE15-4F4E-9919-996C995AB183}" destId="{7A80EF14-2087-4E33-B7EB-7240CE8614A3}" srcOrd="0" destOrd="0" presId="urn:microsoft.com/office/officeart/2005/8/layout/process4"/>
    <dgm:cxn modelId="{A09CB220-ECC7-41DB-95F6-A8CEEA271512}" type="presOf" srcId="{B2708204-BE69-4A3C-B923-94CA811F343C}" destId="{12E7212C-07ED-4840-A141-8EACCD5520C3}" srcOrd="0" destOrd="0" presId="urn:microsoft.com/office/officeart/2005/8/layout/process4"/>
    <dgm:cxn modelId="{2E49C122-94F5-4B04-8A28-363DAA9872A8}" type="presOf" srcId="{327E72CA-5A43-497F-9DE1-77D1271EFEA6}" destId="{ED7BE41C-B217-4E97-B028-A1BC9E8A5A3A}" srcOrd="0" destOrd="0" presId="urn:microsoft.com/office/officeart/2005/8/layout/process4"/>
    <dgm:cxn modelId="{0352D474-EC34-4B6F-B082-381105B21722}" srcId="{52A7E4BF-DE15-4F4E-9919-996C995AB183}" destId="{5D3164F6-756B-41B7-830B-99FC0C7A4B5D}" srcOrd="2" destOrd="0" parTransId="{359255A8-7E90-4510-82CB-710B38BE2E12}" sibTransId="{9E3D6F6B-754A-4025-83F0-15D133B900A0}"/>
    <dgm:cxn modelId="{E938AA88-8ADB-42FE-92EC-C7A65D100FD0}" srcId="{52A7E4BF-DE15-4F4E-9919-996C995AB183}" destId="{44BDAD94-89FB-493D-B64E-985BFDCD6024}" srcOrd="5" destOrd="0" parTransId="{2F37F2EB-5485-44A0-884E-22835FC41954}" sibTransId="{3F6E254A-B834-4657-A76C-D74E270C1217}"/>
    <dgm:cxn modelId="{0B2F89BB-33EF-48B1-91DC-007484659DE6}" srcId="{52A7E4BF-DE15-4F4E-9919-996C995AB183}" destId="{327E72CA-5A43-497F-9DE1-77D1271EFEA6}" srcOrd="3" destOrd="0" parTransId="{229135D7-6861-4AC3-8565-DB8E007163E2}" sibTransId="{3860FD6F-5040-4A06-8B1A-E13821886F4B}"/>
    <dgm:cxn modelId="{9BF26BC9-3F13-408B-852B-4716DD6EF0D7}" type="presOf" srcId="{4CC7CBE0-AB9B-48C7-B34C-2250DF2AC61C}" destId="{67182872-C50C-4A3F-95EC-DE855E2B353D}" srcOrd="0" destOrd="0" presId="urn:microsoft.com/office/officeart/2005/8/layout/process4"/>
    <dgm:cxn modelId="{711D03CA-4238-4CA5-8675-D7BC7F069D4A}" type="presOf" srcId="{5D3164F6-756B-41B7-830B-99FC0C7A4B5D}" destId="{5E3B1F86-B228-41A4-AC7B-D21D4743C732}" srcOrd="0" destOrd="0" presId="urn:microsoft.com/office/officeart/2005/8/layout/process4"/>
    <dgm:cxn modelId="{C7794ADB-6DDE-4076-AD34-1B792FD5860C}" srcId="{52A7E4BF-DE15-4F4E-9919-996C995AB183}" destId="{4CC7CBE0-AB9B-48C7-B34C-2250DF2AC61C}" srcOrd="0" destOrd="0" parTransId="{66398E18-9665-40D9-A978-5F3476D3E008}" sibTransId="{66C1C558-9584-4BBA-A526-2555FE401650}"/>
    <dgm:cxn modelId="{5F54AEE4-8AFF-4D7B-A669-F5BCA62CDD4C}" srcId="{52A7E4BF-DE15-4F4E-9919-996C995AB183}" destId="{B8A988D2-84E7-4383-82AA-553F87E9511E}" srcOrd="1" destOrd="0" parTransId="{146F16FA-4CDF-466A-9D8E-0D15511FF7E3}" sibTransId="{7822B2D8-D179-4BDA-9B76-EAD41A4441A4}"/>
    <dgm:cxn modelId="{356D1BE8-3EE5-4B32-864B-94BCF6F2895C}" type="presOf" srcId="{B8A988D2-84E7-4383-82AA-553F87E9511E}" destId="{76BAE11F-86AD-4AE9-8EBB-996C6737FEC5}" srcOrd="0" destOrd="0" presId="urn:microsoft.com/office/officeart/2005/8/layout/process4"/>
    <dgm:cxn modelId="{B73354EA-D7C4-4E56-BFAB-809432DC2C33}" type="presOf" srcId="{44BDAD94-89FB-493D-B64E-985BFDCD6024}" destId="{39682899-99A4-4712-8BA8-8C9F9488E594}" srcOrd="0" destOrd="0" presId="urn:microsoft.com/office/officeart/2005/8/layout/process4"/>
    <dgm:cxn modelId="{496D02FF-6BF8-4248-BEC2-E18B04CEF239}" srcId="{52A7E4BF-DE15-4F4E-9919-996C995AB183}" destId="{B2708204-BE69-4A3C-B923-94CA811F343C}" srcOrd="4" destOrd="0" parTransId="{4155539F-8B53-4420-9D64-B643B8855172}" sibTransId="{22A6697A-C470-4DC5-A303-7387F6F1418A}"/>
    <dgm:cxn modelId="{812714BF-6328-46FA-B6EA-DC779826E1CC}" type="presParOf" srcId="{7A80EF14-2087-4E33-B7EB-7240CE8614A3}" destId="{F42C502E-EADC-437E-9CC9-BB7F9AFB55EF}" srcOrd="0" destOrd="0" presId="urn:microsoft.com/office/officeart/2005/8/layout/process4"/>
    <dgm:cxn modelId="{22AFD6CC-23F0-4680-A451-A7778F90286B}" type="presParOf" srcId="{F42C502E-EADC-437E-9CC9-BB7F9AFB55EF}" destId="{39682899-99A4-4712-8BA8-8C9F9488E594}" srcOrd="0" destOrd="0" presId="urn:microsoft.com/office/officeart/2005/8/layout/process4"/>
    <dgm:cxn modelId="{2FA94ACB-2AAB-4AEE-A0BA-64422D1A78D4}" type="presParOf" srcId="{7A80EF14-2087-4E33-B7EB-7240CE8614A3}" destId="{BB6875E8-3DE8-4F07-85DE-679CBFEA0C5E}" srcOrd="1" destOrd="0" presId="urn:microsoft.com/office/officeart/2005/8/layout/process4"/>
    <dgm:cxn modelId="{444C8CBF-4445-46B2-BB1C-D1304D62744F}" type="presParOf" srcId="{7A80EF14-2087-4E33-B7EB-7240CE8614A3}" destId="{1BF248A7-5721-4E27-98E7-DB5010DFED62}" srcOrd="2" destOrd="0" presId="urn:microsoft.com/office/officeart/2005/8/layout/process4"/>
    <dgm:cxn modelId="{6EA0B19C-D748-4064-A66E-1E74771BE31E}" type="presParOf" srcId="{1BF248A7-5721-4E27-98E7-DB5010DFED62}" destId="{12E7212C-07ED-4840-A141-8EACCD5520C3}" srcOrd="0" destOrd="0" presId="urn:microsoft.com/office/officeart/2005/8/layout/process4"/>
    <dgm:cxn modelId="{FC6D55D5-4113-4447-A015-0C444A7B76AB}" type="presParOf" srcId="{7A80EF14-2087-4E33-B7EB-7240CE8614A3}" destId="{7EE6FC52-1BB5-4969-8D74-C1F87DED1090}" srcOrd="3" destOrd="0" presId="urn:microsoft.com/office/officeart/2005/8/layout/process4"/>
    <dgm:cxn modelId="{E72731AB-37F2-409A-B941-E9239445A65F}" type="presParOf" srcId="{7A80EF14-2087-4E33-B7EB-7240CE8614A3}" destId="{64E5FED8-2E56-4BDC-A08B-FD7871A3272F}" srcOrd="4" destOrd="0" presId="urn:microsoft.com/office/officeart/2005/8/layout/process4"/>
    <dgm:cxn modelId="{9803AD7E-3B15-4533-B84E-891A693BF4E2}" type="presParOf" srcId="{64E5FED8-2E56-4BDC-A08B-FD7871A3272F}" destId="{ED7BE41C-B217-4E97-B028-A1BC9E8A5A3A}" srcOrd="0" destOrd="0" presId="urn:microsoft.com/office/officeart/2005/8/layout/process4"/>
    <dgm:cxn modelId="{6F310259-57A4-4222-80FB-6E9E703EE269}" type="presParOf" srcId="{7A80EF14-2087-4E33-B7EB-7240CE8614A3}" destId="{1B45C9B8-A17F-4195-91B7-A9464373F8F8}" srcOrd="5" destOrd="0" presId="urn:microsoft.com/office/officeart/2005/8/layout/process4"/>
    <dgm:cxn modelId="{9CC74976-7B90-443B-B4EC-D3E1C4489F47}" type="presParOf" srcId="{7A80EF14-2087-4E33-B7EB-7240CE8614A3}" destId="{6D1C9D7C-EB9E-47A1-A62C-823086DE4CC3}" srcOrd="6" destOrd="0" presId="urn:microsoft.com/office/officeart/2005/8/layout/process4"/>
    <dgm:cxn modelId="{B7F8EA98-EB05-4303-A6AD-C4A6949E8EC2}" type="presParOf" srcId="{6D1C9D7C-EB9E-47A1-A62C-823086DE4CC3}" destId="{5E3B1F86-B228-41A4-AC7B-D21D4743C732}" srcOrd="0" destOrd="0" presId="urn:microsoft.com/office/officeart/2005/8/layout/process4"/>
    <dgm:cxn modelId="{67564591-2A81-4EDB-8929-209BF6B2D7A7}" type="presParOf" srcId="{7A80EF14-2087-4E33-B7EB-7240CE8614A3}" destId="{B92FDE98-9618-4581-9DE0-BA6A7AD68ACF}" srcOrd="7" destOrd="0" presId="urn:microsoft.com/office/officeart/2005/8/layout/process4"/>
    <dgm:cxn modelId="{613F3D7A-6AFC-43A7-B53D-137E96E96067}" type="presParOf" srcId="{7A80EF14-2087-4E33-B7EB-7240CE8614A3}" destId="{B2C73195-FD95-45B8-9643-0538016C2767}" srcOrd="8" destOrd="0" presId="urn:microsoft.com/office/officeart/2005/8/layout/process4"/>
    <dgm:cxn modelId="{9AEECC9A-C7DC-451D-B3FA-7F46291AC842}" type="presParOf" srcId="{B2C73195-FD95-45B8-9643-0538016C2767}" destId="{76BAE11F-86AD-4AE9-8EBB-996C6737FEC5}" srcOrd="0" destOrd="0" presId="urn:microsoft.com/office/officeart/2005/8/layout/process4"/>
    <dgm:cxn modelId="{738E75D9-6A65-4087-BE60-8C8765489CD6}" type="presParOf" srcId="{7A80EF14-2087-4E33-B7EB-7240CE8614A3}" destId="{C040B647-E220-4DC3-A110-0BD58B07D220}" srcOrd="9" destOrd="0" presId="urn:microsoft.com/office/officeart/2005/8/layout/process4"/>
    <dgm:cxn modelId="{577D09F8-F518-4764-8181-D6B489DA3823}" type="presParOf" srcId="{7A80EF14-2087-4E33-B7EB-7240CE8614A3}" destId="{77CC4A88-548F-41BB-87C0-3F08D17635CB}" srcOrd="10" destOrd="0" presId="urn:microsoft.com/office/officeart/2005/8/layout/process4"/>
    <dgm:cxn modelId="{9DA7545B-E286-465F-8327-97CCCBDD43E4}" type="presParOf" srcId="{77CC4A88-548F-41BB-87C0-3F08D17635CB}" destId="{67182872-C50C-4A3F-95EC-DE855E2B353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151EE5D-5D44-48CC-A23F-40533F7DF08B}"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US"/>
        </a:p>
      </dgm:t>
    </dgm:pt>
    <dgm:pt modelId="{BDFA97D6-A6F0-4AD0-89F3-20AA45EB039F}">
      <dgm:prSet/>
      <dgm:spPr/>
      <dgm:t>
        <a:bodyPr/>
        <a:lstStyle/>
        <a:p>
          <a:r>
            <a:rPr lang="en-US" b="1" dirty="0"/>
            <a:t>1.Health Program Planners (</a:t>
          </a:r>
          <a:r>
            <a:rPr lang="en-US" b="1" dirty="0" err="1"/>
            <a:t>MoHFW</a:t>
          </a:r>
          <a:r>
            <a:rPr lang="en-US" b="1" dirty="0"/>
            <a:t>, State Missions)</a:t>
          </a:r>
          <a:endParaRPr lang="en-US" dirty="0"/>
        </a:p>
      </dgm:t>
    </dgm:pt>
    <dgm:pt modelId="{3853CD23-8CF9-4215-ADB3-FDFEE3788339}" type="parTrans" cxnId="{C57F7548-AFE2-486C-9CD3-5EC906AA190F}">
      <dgm:prSet/>
      <dgm:spPr/>
      <dgm:t>
        <a:bodyPr/>
        <a:lstStyle/>
        <a:p>
          <a:endParaRPr lang="en-US"/>
        </a:p>
      </dgm:t>
    </dgm:pt>
    <dgm:pt modelId="{BBB618EB-5B33-44EE-AE70-3CA5C7C5A058}" type="sibTrans" cxnId="{C57F7548-AFE2-486C-9CD3-5EC906AA190F}">
      <dgm:prSet/>
      <dgm:spPr/>
      <dgm:t>
        <a:bodyPr/>
        <a:lstStyle/>
        <a:p>
          <a:endParaRPr lang="en-US"/>
        </a:p>
      </dgm:t>
    </dgm:pt>
    <dgm:pt modelId="{16CB6668-8F9D-46BB-858D-507DF5B64E2A}">
      <dgm:prSet custT="1"/>
      <dgm:spPr/>
      <dgm:t>
        <a:bodyPr/>
        <a:lstStyle/>
        <a:p>
          <a:r>
            <a:rPr lang="en-US" sz="1600" dirty="0"/>
            <a:t>  Prioritize funding for high-performing, cost-effective, and approved tests only.</a:t>
          </a:r>
        </a:p>
      </dgm:t>
    </dgm:pt>
    <dgm:pt modelId="{0F98F2D9-7F66-488D-A6FB-BA3FD99EAB43}" type="parTrans" cxnId="{731F62C9-AC3D-4EDE-9427-2A647C02EEA8}">
      <dgm:prSet/>
      <dgm:spPr/>
      <dgm:t>
        <a:bodyPr/>
        <a:lstStyle/>
        <a:p>
          <a:endParaRPr lang="en-US"/>
        </a:p>
      </dgm:t>
    </dgm:pt>
    <dgm:pt modelId="{DA2B0E72-850C-4084-8388-C657A927B150}" type="sibTrans" cxnId="{731F62C9-AC3D-4EDE-9427-2A647C02EEA8}">
      <dgm:prSet/>
      <dgm:spPr/>
      <dgm:t>
        <a:bodyPr/>
        <a:lstStyle/>
        <a:p>
          <a:endParaRPr lang="en-US"/>
        </a:p>
      </dgm:t>
    </dgm:pt>
    <dgm:pt modelId="{01EAA7E9-C7A9-4E43-BB02-F31C8265EA3D}">
      <dgm:prSet custT="1"/>
      <dgm:spPr/>
      <dgm:t>
        <a:bodyPr/>
        <a:lstStyle/>
        <a:p>
          <a:r>
            <a:rPr lang="en-US" sz="1600" dirty="0"/>
            <a:t> Procurement guidance to standardize diagnostic platforms for better surveillance and outbreak response level.</a:t>
          </a:r>
        </a:p>
      </dgm:t>
    </dgm:pt>
    <dgm:pt modelId="{8DEF426D-D790-4ED0-8D45-28966A87BEE5}" type="parTrans" cxnId="{CF392947-55B2-4FAE-883A-250F2CCAA6BB}">
      <dgm:prSet/>
      <dgm:spPr/>
      <dgm:t>
        <a:bodyPr/>
        <a:lstStyle/>
        <a:p>
          <a:endParaRPr lang="en-US"/>
        </a:p>
      </dgm:t>
    </dgm:pt>
    <dgm:pt modelId="{59C4E236-D01E-4A36-9C5B-6112EA906E40}" type="sibTrans" cxnId="{CF392947-55B2-4FAE-883A-250F2CCAA6BB}">
      <dgm:prSet/>
      <dgm:spPr/>
      <dgm:t>
        <a:bodyPr/>
        <a:lstStyle/>
        <a:p>
          <a:endParaRPr lang="en-US"/>
        </a:p>
      </dgm:t>
    </dgm:pt>
    <dgm:pt modelId="{94E68CFD-C633-4062-BBE9-9A865D4A59A5}">
      <dgm:prSet/>
      <dgm:spPr/>
      <dgm:t>
        <a:bodyPr/>
        <a:lstStyle/>
        <a:p>
          <a:r>
            <a:rPr lang="en-US" b="1" dirty="0"/>
            <a:t>2. Technical Partners (ICMR, NCDC, IVRI)</a:t>
          </a:r>
          <a:endParaRPr lang="en-US" dirty="0"/>
        </a:p>
      </dgm:t>
    </dgm:pt>
    <dgm:pt modelId="{3DEE7212-E69D-4E79-9D6C-B662FC241FDE}" type="parTrans" cxnId="{FD30B14B-91F1-434E-9210-3AE28A83E6A5}">
      <dgm:prSet/>
      <dgm:spPr/>
      <dgm:t>
        <a:bodyPr/>
        <a:lstStyle/>
        <a:p>
          <a:endParaRPr lang="en-US"/>
        </a:p>
      </dgm:t>
    </dgm:pt>
    <dgm:pt modelId="{37A701EA-A5A5-45D9-9019-29C8A850D1E5}" type="sibTrans" cxnId="{FD30B14B-91F1-434E-9210-3AE28A83E6A5}">
      <dgm:prSet/>
      <dgm:spPr/>
      <dgm:t>
        <a:bodyPr/>
        <a:lstStyle/>
        <a:p>
          <a:endParaRPr lang="en-US"/>
        </a:p>
      </dgm:t>
    </dgm:pt>
    <dgm:pt modelId="{EEF355EB-0775-408A-9591-B4CFD9E9AC70}">
      <dgm:prSet custT="1"/>
      <dgm:spPr/>
      <dgm:t>
        <a:bodyPr/>
        <a:lstStyle/>
        <a:p>
          <a:r>
            <a:rPr lang="en-US" sz="1600" dirty="0"/>
            <a:t>Identify gaps and fast-track validation studies for promising new technologies.</a:t>
          </a:r>
        </a:p>
      </dgm:t>
    </dgm:pt>
    <dgm:pt modelId="{E39A26B5-7443-4219-9CBF-95274F4A0931}" type="parTrans" cxnId="{57A7E02B-BE67-45BF-A5BD-4012F71CAE2D}">
      <dgm:prSet/>
      <dgm:spPr/>
      <dgm:t>
        <a:bodyPr/>
        <a:lstStyle/>
        <a:p>
          <a:endParaRPr lang="en-US"/>
        </a:p>
      </dgm:t>
    </dgm:pt>
    <dgm:pt modelId="{D611DDC5-5C41-4B8B-9131-72639C6ACC1C}" type="sibTrans" cxnId="{57A7E02B-BE67-45BF-A5BD-4012F71CAE2D}">
      <dgm:prSet/>
      <dgm:spPr/>
      <dgm:t>
        <a:bodyPr/>
        <a:lstStyle/>
        <a:p>
          <a:endParaRPr lang="en-US"/>
        </a:p>
      </dgm:t>
    </dgm:pt>
    <dgm:pt modelId="{BDC64084-6D00-4AE5-928C-327BEF9BC071}">
      <dgm:prSet custT="1"/>
      <dgm:spPr/>
      <dgm:t>
        <a:bodyPr/>
        <a:lstStyle/>
        <a:p>
          <a:r>
            <a:rPr lang="en-US" sz="1600" dirty="0"/>
            <a:t>Provide Technical guidelines for test adoption and periodic review of performance in Indian contexts.</a:t>
          </a:r>
        </a:p>
      </dgm:t>
    </dgm:pt>
    <dgm:pt modelId="{BC15F36F-82AA-4253-AA0C-4ACBD422B786}" type="parTrans" cxnId="{3C20891A-58DF-4FB5-8BE1-283BF741C34F}">
      <dgm:prSet/>
      <dgm:spPr/>
      <dgm:t>
        <a:bodyPr/>
        <a:lstStyle/>
        <a:p>
          <a:endParaRPr lang="en-US"/>
        </a:p>
      </dgm:t>
    </dgm:pt>
    <dgm:pt modelId="{C11DD9E7-4356-4EA8-AAD5-F1EAA1107B88}" type="sibTrans" cxnId="{3C20891A-58DF-4FB5-8BE1-283BF741C34F}">
      <dgm:prSet/>
      <dgm:spPr/>
      <dgm:t>
        <a:bodyPr/>
        <a:lstStyle/>
        <a:p>
          <a:endParaRPr lang="en-US"/>
        </a:p>
      </dgm:t>
    </dgm:pt>
    <dgm:pt modelId="{582A8E03-C663-491B-A649-A93378C842CB}">
      <dgm:prSet/>
      <dgm:spPr/>
      <dgm:t>
        <a:bodyPr/>
        <a:lstStyle/>
        <a:p>
          <a:r>
            <a:rPr lang="en-US" b="1" dirty="0"/>
            <a:t>3. Procurement &amp; Logistics Agencies</a:t>
          </a:r>
          <a:endParaRPr lang="en-US" dirty="0"/>
        </a:p>
      </dgm:t>
    </dgm:pt>
    <dgm:pt modelId="{C9174FAA-3054-45F8-BD59-EA6E999BC41B}" type="parTrans" cxnId="{172CEEF2-A050-4150-91F2-C27592D70B74}">
      <dgm:prSet/>
      <dgm:spPr/>
      <dgm:t>
        <a:bodyPr/>
        <a:lstStyle/>
        <a:p>
          <a:endParaRPr lang="en-US"/>
        </a:p>
      </dgm:t>
    </dgm:pt>
    <dgm:pt modelId="{9B255C68-41D2-4B77-95C2-087CA862F730}" type="sibTrans" cxnId="{172CEEF2-A050-4150-91F2-C27592D70B74}">
      <dgm:prSet/>
      <dgm:spPr/>
      <dgm:t>
        <a:bodyPr/>
        <a:lstStyle/>
        <a:p>
          <a:endParaRPr lang="en-US"/>
        </a:p>
      </dgm:t>
    </dgm:pt>
    <dgm:pt modelId="{EFFBA571-97BD-4D7D-A784-EF5400C9B9D4}">
      <dgm:prSet custT="1"/>
      <dgm:spPr/>
      <dgm:t>
        <a:bodyPr/>
        <a:lstStyle/>
        <a:p>
          <a:r>
            <a:rPr lang="en-US" sz="1600" dirty="0"/>
            <a:t>Negotiate prices, guarantee bulk supply, demand regulatory compliance, and ensure cost does not exceed affordable policy thresholds.</a:t>
          </a:r>
        </a:p>
      </dgm:t>
    </dgm:pt>
    <dgm:pt modelId="{7AC82928-42EE-443C-A258-431130C53379}" type="parTrans" cxnId="{513E813D-679C-4184-B6D5-84F6ACB9AD1F}">
      <dgm:prSet/>
      <dgm:spPr/>
      <dgm:t>
        <a:bodyPr/>
        <a:lstStyle/>
        <a:p>
          <a:endParaRPr lang="en-US"/>
        </a:p>
      </dgm:t>
    </dgm:pt>
    <dgm:pt modelId="{9947293D-490B-4746-A0C6-B1805BAF139A}" type="sibTrans" cxnId="{513E813D-679C-4184-B6D5-84F6ACB9AD1F}">
      <dgm:prSet/>
      <dgm:spPr/>
      <dgm:t>
        <a:bodyPr/>
        <a:lstStyle/>
        <a:p>
          <a:endParaRPr lang="en-US"/>
        </a:p>
      </dgm:t>
    </dgm:pt>
    <dgm:pt modelId="{D6039E8D-D530-490C-B2CB-EEECF1741A86}">
      <dgm:prSet custT="1"/>
      <dgm:spPr/>
      <dgm:t>
        <a:bodyPr/>
        <a:lstStyle/>
        <a:p>
          <a:r>
            <a:rPr lang="en-US" sz="1600" dirty="0"/>
            <a:t>Integrate diagnostics into the NHM</a:t>
          </a:r>
          <a:r>
            <a:rPr lang="en-IN" sz="1600" dirty="0"/>
            <a:t> supply chain, State e-procurement portal</a:t>
          </a:r>
          <a:r>
            <a:rPr lang="en-US" sz="1600" dirty="0"/>
            <a:t> platforms for Tracking.</a:t>
          </a:r>
        </a:p>
      </dgm:t>
    </dgm:pt>
    <dgm:pt modelId="{2B490253-716B-4B43-AFF4-887E10BD37C0}" type="parTrans" cxnId="{C18759C5-6942-4469-AE22-5E70EBF759C0}">
      <dgm:prSet/>
      <dgm:spPr/>
      <dgm:t>
        <a:bodyPr/>
        <a:lstStyle/>
        <a:p>
          <a:endParaRPr lang="en-US"/>
        </a:p>
      </dgm:t>
    </dgm:pt>
    <dgm:pt modelId="{294CB573-3769-4D01-B35A-0755E778810E}" type="sibTrans" cxnId="{C18759C5-6942-4469-AE22-5E70EBF759C0}">
      <dgm:prSet/>
      <dgm:spPr/>
      <dgm:t>
        <a:bodyPr/>
        <a:lstStyle/>
        <a:p>
          <a:endParaRPr lang="en-US"/>
        </a:p>
      </dgm:t>
    </dgm:pt>
    <dgm:pt modelId="{30C04FC3-8B22-4C6D-A9A6-C0C1F16D637F}">
      <dgm:prSet/>
      <dgm:spPr/>
      <dgm:t>
        <a:bodyPr/>
        <a:lstStyle/>
        <a:p>
          <a:r>
            <a:rPr lang="en-US" b="1" dirty="0"/>
            <a:t>4. Diagnostic Manufacturers</a:t>
          </a:r>
          <a:endParaRPr lang="en-US" dirty="0"/>
        </a:p>
      </dgm:t>
    </dgm:pt>
    <dgm:pt modelId="{B9D427F0-6E80-4723-BA22-7EBD8DEBFE38}" type="parTrans" cxnId="{F83F3614-A116-4C43-A786-ED693A9301CA}">
      <dgm:prSet/>
      <dgm:spPr/>
      <dgm:t>
        <a:bodyPr/>
        <a:lstStyle/>
        <a:p>
          <a:endParaRPr lang="en-US"/>
        </a:p>
      </dgm:t>
    </dgm:pt>
    <dgm:pt modelId="{221763EC-50EC-4670-9D6F-F080B876D12A}" type="sibTrans" cxnId="{F83F3614-A116-4C43-A786-ED693A9301CA}">
      <dgm:prSet/>
      <dgm:spPr/>
      <dgm:t>
        <a:bodyPr/>
        <a:lstStyle/>
        <a:p>
          <a:endParaRPr lang="en-US"/>
        </a:p>
      </dgm:t>
    </dgm:pt>
    <dgm:pt modelId="{3D3AD307-839E-40A1-A491-7BB965D48013}">
      <dgm:prSet custT="1"/>
      <dgm:spPr/>
      <dgm:t>
        <a:bodyPr/>
        <a:lstStyle/>
        <a:p>
          <a:r>
            <a:rPr lang="en-US" sz="1600" dirty="0"/>
            <a:t>    Align product development to meet regulatory and field-suitability benchmarks.</a:t>
          </a:r>
        </a:p>
      </dgm:t>
    </dgm:pt>
    <dgm:pt modelId="{ED816C0D-6909-48A0-A33D-96B764C2AF40}" type="parTrans" cxnId="{4354D398-03D8-4E44-B417-932D6122F033}">
      <dgm:prSet/>
      <dgm:spPr/>
      <dgm:t>
        <a:bodyPr/>
        <a:lstStyle/>
        <a:p>
          <a:endParaRPr lang="en-US"/>
        </a:p>
      </dgm:t>
    </dgm:pt>
    <dgm:pt modelId="{75941748-1D2D-47FE-9678-7F936C6FCC77}" type="sibTrans" cxnId="{4354D398-03D8-4E44-B417-932D6122F033}">
      <dgm:prSet/>
      <dgm:spPr/>
      <dgm:t>
        <a:bodyPr/>
        <a:lstStyle/>
        <a:p>
          <a:endParaRPr lang="en-US"/>
        </a:p>
      </dgm:t>
    </dgm:pt>
    <dgm:pt modelId="{15A69377-E2E1-4850-B94B-496A7B2DFDD6}">
      <dgm:prSet custT="1"/>
      <dgm:spPr/>
      <dgm:t>
        <a:bodyPr/>
        <a:lstStyle/>
        <a:p>
          <a:r>
            <a:rPr lang="en-US" sz="1600" dirty="0"/>
            <a:t>     Pursue local regulatory clearances (CDSCO/ICMR) and offer field training, support, &amp; post-market surveillance   </a:t>
          </a:r>
        </a:p>
      </dgm:t>
    </dgm:pt>
    <dgm:pt modelId="{33A25BAA-55B3-4AC3-A25C-25F568458BAC}" type="parTrans" cxnId="{5A92D201-76B7-47AB-A1F4-8ED410E6669C}">
      <dgm:prSet/>
      <dgm:spPr/>
      <dgm:t>
        <a:bodyPr/>
        <a:lstStyle/>
        <a:p>
          <a:endParaRPr lang="en-US"/>
        </a:p>
      </dgm:t>
    </dgm:pt>
    <dgm:pt modelId="{CCA69CBD-3480-4119-9BFC-C3B3673634C9}" type="sibTrans" cxnId="{5A92D201-76B7-47AB-A1F4-8ED410E6669C}">
      <dgm:prSet/>
      <dgm:spPr/>
      <dgm:t>
        <a:bodyPr/>
        <a:lstStyle/>
        <a:p>
          <a:endParaRPr lang="en-US"/>
        </a:p>
      </dgm:t>
    </dgm:pt>
    <dgm:pt modelId="{9B24DDB0-A401-47B1-AB9D-3B57F9EC3B33}">
      <dgm:prSet/>
      <dgm:spPr/>
      <dgm:t>
        <a:bodyPr/>
        <a:lstStyle/>
        <a:p>
          <a:r>
            <a:rPr lang="en-US" b="1" dirty="0"/>
            <a:t>5. Field Implementers &amp; Laboratory Staff</a:t>
          </a:r>
          <a:endParaRPr lang="en-US" dirty="0"/>
        </a:p>
      </dgm:t>
    </dgm:pt>
    <dgm:pt modelId="{D9E83621-3A17-44BF-99E3-04A685A545D0}" type="parTrans" cxnId="{DB1F8AA2-6FF4-4276-8A96-C85F43D43CF4}">
      <dgm:prSet/>
      <dgm:spPr/>
      <dgm:t>
        <a:bodyPr/>
        <a:lstStyle/>
        <a:p>
          <a:endParaRPr lang="en-US"/>
        </a:p>
      </dgm:t>
    </dgm:pt>
    <dgm:pt modelId="{D94EA2C5-F86C-436E-B764-BAEE62D79DB4}" type="sibTrans" cxnId="{DB1F8AA2-6FF4-4276-8A96-C85F43D43CF4}">
      <dgm:prSet/>
      <dgm:spPr/>
      <dgm:t>
        <a:bodyPr/>
        <a:lstStyle/>
        <a:p>
          <a:endParaRPr lang="en-US"/>
        </a:p>
      </dgm:t>
    </dgm:pt>
    <dgm:pt modelId="{4E4833A6-E43D-4CFE-9061-96CB5576F915}">
      <dgm:prSet custT="1"/>
      <dgm:spPr/>
      <dgm:t>
        <a:bodyPr/>
        <a:lstStyle/>
        <a:p>
          <a:r>
            <a:rPr lang="en-US" sz="1600" dirty="0"/>
            <a:t>Targeted training, SOPs, &amp; external QA processes—enhance skills and reliability of diagnosis at all system levels.</a:t>
          </a:r>
        </a:p>
      </dgm:t>
    </dgm:pt>
    <dgm:pt modelId="{D4BFA0BB-EA81-4796-A9C0-59A05331586D}" type="parTrans" cxnId="{90A8E269-2A6F-489A-BA5E-77EFBF8DD492}">
      <dgm:prSet/>
      <dgm:spPr/>
      <dgm:t>
        <a:bodyPr/>
        <a:lstStyle/>
        <a:p>
          <a:endParaRPr lang="en-US"/>
        </a:p>
      </dgm:t>
    </dgm:pt>
    <dgm:pt modelId="{72BF6C88-8762-4A18-9784-6FC341D007CE}" type="sibTrans" cxnId="{90A8E269-2A6F-489A-BA5E-77EFBF8DD492}">
      <dgm:prSet/>
      <dgm:spPr/>
      <dgm:t>
        <a:bodyPr/>
        <a:lstStyle/>
        <a:p>
          <a:endParaRPr lang="en-US"/>
        </a:p>
      </dgm:t>
    </dgm:pt>
    <dgm:pt modelId="{6BD5D134-087B-497D-AD28-F95140A446D7}">
      <dgm:prSet/>
      <dgm:spPr/>
      <dgm:t>
        <a:bodyPr/>
        <a:lstStyle/>
        <a:p>
          <a:r>
            <a:rPr lang="en-US" b="1"/>
            <a:t>6. Community Representatives</a:t>
          </a:r>
          <a:endParaRPr lang="en-US"/>
        </a:p>
      </dgm:t>
    </dgm:pt>
    <dgm:pt modelId="{96E7986A-7D68-4008-900E-826DE4C95B48}" type="parTrans" cxnId="{EE10C480-D40D-495C-A456-919B570D4BFD}">
      <dgm:prSet/>
      <dgm:spPr/>
      <dgm:t>
        <a:bodyPr/>
        <a:lstStyle/>
        <a:p>
          <a:endParaRPr lang="en-US"/>
        </a:p>
      </dgm:t>
    </dgm:pt>
    <dgm:pt modelId="{947C5781-7A43-4346-82B4-2D5B97CFF34B}" type="sibTrans" cxnId="{EE10C480-D40D-495C-A456-919B570D4BFD}">
      <dgm:prSet/>
      <dgm:spPr/>
      <dgm:t>
        <a:bodyPr/>
        <a:lstStyle/>
        <a:p>
          <a:endParaRPr lang="en-US"/>
        </a:p>
      </dgm:t>
    </dgm:pt>
    <dgm:pt modelId="{5DBAF264-04F2-4C18-9239-638C119082E7}">
      <dgm:prSet custT="1"/>
      <dgm:spPr/>
      <dgm:t>
        <a:bodyPr/>
        <a:lstStyle/>
        <a:p>
          <a:r>
            <a:rPr lang="en-US" sz="1600" dirty="0"/>
            <a:t>Access to accurate, approved, and affordable diagnostic results in faster case detection &amp; reduced   disease burden.</a:t>
          </a:r>
        </a:p>
      </dgm:t>
    </dgm:pt>
    <dgm:pt modelId="{884ED59F-FC42-44B1-8DC0-51A52B32A25A}" type="parTrans" cxnId="{CCB24D60-2968-4DFB-B51B-D8CAEA3F756E}">
      <dgm:prSet/>
      <dgm:spPr/>
      <dgm:t>
        <a:bodyPr/>
        <a:lstStyle/>
        <a:p>
          <a:endParaRPr lang="en-US"/>
        </a:p>
      </dgm:t>
    </dgm:pt>
    <dgm:pt modelId="{8A36EB57-58AF-4C02-AFDD-0A30CB93C444}" type="sibTrans" cxnId="{CCB24D60-2968-4DFB-B51B-D8CAEA3F756E}">
      <dgm:prSet/>
      <dgm:spPr/>
      <dgm:t>
        <a:bodyPr/>
        <a:lstStyle/>
        <a:p>
          <a:endParaRPr lang="en-US"/>
        </a:p>
      </dgm:t>
    </dgm:pt>
    <dgm:pt modelId="{85202AB2-9383-4573-B4CC-B8CBC72D2A69}">
      <dgm:prSet custT="1"/>
      <dgm:spPr/>
      <dgm:t>
        <a:bodyPr/>
        <a:lstStyle/>
        <a:p>
          <a:r>
            <a:rPr lang="en-US" sz="1600" dirty="0"/>
            <a:t>Transparency in procurement and quality strengthens community trust in public health interventions.</a:t>
          </a:r>
        </a:p>
      </dgm:t>
    </dgm:pt>
    <dgm:pt modelId="{AE9B1CB1-DE91-4F21-A2B5-5E461F3209BE}" type="parTrans" cxnId="{C9BB6402-81C1-413B-90DD-0727C60C822D}">
      <dgm:prSet/>
      <dgm:spPr/>
      <dgm:t>
        <a:bodyPr/>
        <a:lstStyle/>
        <a:p>
          <a:endParaRPr lang="en-US"/>
        </a:p>
      </dgm:t>
    </dgm:pt>
    <dgm:pt modelId="{14E73080-B450-421B-AFB9-8FF33EB066B2}" type="sibTrans" cxnId="{C9BB6402-81C1-413B-90DD-0727C60C822D}">
      <dgm:prSet/>
      <dgm:spPr/>
      <dgm:t>
        <a:bodyPr/>
        <a:lstStyle/>
        <a:p>
          <a:endParaRPr lang="en-US"/>
        </a:p>
      </dgm:t>
    </dgm:pt>
    <dgm:pt modelId="{0F45F596-A4EE-4D43-A80F-BA57F1497116}" type="pres">
      <dgm:prSet presAssocID="{D151EE5D-5D44-48CC-A23F-40533F7DF08B}" presName="vert0" presStyleCnt="0">
        <dgm:presLayoutVars>
          <dgm:dir/>
          <dgm:animOne val="branch"/>
          <dgm:animLvl val="lvl"/>
        </dgm:presLayoutVars>
      </dgm:prSet>
      <dgm:spPr/>
    </dgm:pt>
    <dgm:pt modelId="{3268D925-E90E-4B28-A71E-F22BBA92735E}" type="pres">
      <dgm:prSet presAssocID="{BDFA97D6-A6F0-4AD0-89F3-20AA45EB039F}" presName="thickLine" presStyleLbl="alignNode1" presStyleIdx="0" presStyleCnt="6"/>
      <dgm:spPr/>
    </dgm:pt>
    <dgm:pt modelId="{7FA6E07A-14AE-43FF-B828-4862D32175CD}" type="pres">
      <dgm:prSet presAssocID="{BDFA97D6-A6F0-4AD0-89F3-20AA45EB039F}" presName="horz1" presStyleCnt="0"/>
      <dgm:spPr/>
    </dgm:pt>
    <dgm:pt modelId="{6F2CFE04-0806-4680-A77C-0E0B62B7B147}" type="pres">
      <dgm:prSet presAssocID="{BDFA97D6-A6F0-4AD0-89F3-20AA45EB039F}" presName="tx1" presStyleLbl="revTx" presStyleIdx="0" presStyleCnt="17"/>
      <dgm:spPr/>
    </dgm:pt>
    <dgm:pt modelId="{09DD88FB-474D-4A46-A028-073E654A7C23}" type="pres">
      <dgm:prSet presAssocID="{BDFA97D6-A6F0-4AD0-89F3-20AA45EB039F}" presName="vert1" presStyleCnt="0"/>
      <dgm:spPr/>
    </dgm:pt>
    <dgm:pt modelId="{49A5E6EF-AC64-4758-B32E-4BFF85CE9C71}" type="pres">
      <dgm:prSet presAssocID="{16CB6668-8F9D-46BB-858D-507DF5B64E2A}" presName="vertSpace2a" presStyleCnt="0"/>
      <dgm:spPr/>
    </dgm:pt>
    <dgm:pt modelId="{DAB55B77-ECED-4DDB-AD9F-E74DE85E88D7}" type="pres">
      <dgm:prSet presAssocID="{16CB6668-8F9D-46BB-858D-507DF5B64E2A}" presName="horz2" presStyleCnt="0"/>
      <dgm:spPr/>
    </dgm:pt>
    <dgm:pt modelId="{9036741C-98E0-4EA4-8C38-B0564BDAB965}" type="pres">
      <dgm:prSet presAssocID="{16CB6668-8F9D-46BB-858D-507DF5B64E2A}" presName="horzSpace2" presStyleCnt="0"/>
      <dgm:spPr/>
    </dgm:pt>
    <dgm:pt modelId="{EFE0E050-1184-4479-9CB3-4CA46476FA45}" type="pres">
      <dgm:prSet presAssocID="{16CB6668-8F9D-46BB-858D-507DF5B64E2A}" presName="tx2" presStyleLbl="revTx" presStyleIdx="1" presStyleCnt="17" custLinFactNeighborX="-265" custLinFactNeighborY="-5631"/>
      <dgm:spPr/>
    </dgm:pt>
    <dgm:pt modelId="{286319D1-9F19-4C4A-9AEA-5517693B4013}" type="pres">
      <dgm:prSet presAssocID="{16CB6668-8F9D-46BB-858D-507DF5B64E2A}" presName="vert2" presStyleCnt="0"/>
      <dgm:spPr/>
    </dgm:pt>
    <dgm:pt modelId="{BE48D646-6596-476A-8E6B-0DE5CAE53537}" type="pres">
      <dgm:prSet presAssocID="{16CB6668-8F9D-46BB-858D-507DF5B64E2A}" presName="thinLine2b" presStyleLbl="callout" presStyleIdx="0" presStyleCnt="11" custLinFactY="3900000" custLinFactNeighborX="-3448" custLinFactNeighborY="3922984"/>
      <dgm:spPr/>
    </dgm:pt>
    <dgm:pt modelId="{5B83F8DD-6D47-4672-96F5-783CA8079178}" type="pres">
      <dgm:prSet presAssocID="{16CB6668-8F9D-46BB-858D-507DF5B64E2A}" presName="vertSpace2b" presStyleCnt="0"/>
      <dgm:spPr/>
    </dgm:pt>
    <dgm:pt modelId="{545AAB7F-3EB7-444F-A142-14F61B1C9A14}" type="pres">
      <dgm:prSet presAssocID="{01EAA7E9-C7A9-4E43-BB02-F31C8265EA3D}" presName="horz2" presStyleCnt="0"/>
      <dgm:spPr/>
    </dgm:pt>
    <dgm:pt modelId="{757E9770-9D13-45A8-AD82-03FDB41155E8}" type="pres">
      <dgm:prSet presAssocID="{01EAA7E9-C7A9-4E43-BB02-F31C8265EA3D}" presName="horzSpace2" presStyleCnt="0"/>
      <dgm:spPr/>
    </dgm:pt>
    <dgm:pt modelId="{45C5392C-743C-45E9-8FAC-A9B3F84D4A4B}" type="pres">
      <dgm:prSet presAssocID="{01EAA7E9-C7A9-4E43-BB02-F31C8265EA3D}" presName="tx2" presStyleLbl="revTx" presStyleIdx="2" presStyleCnt="17" custScaleX="121484" custLinFactNeighborX="2779" custLinFactNeighborY="-14673"/>
      <dgm:spPr/>
    </dgm:pt>
    <dgm:pt modelId="{2E0FBF9A-B8C8-4585-931F-6092F13FD053}" type="pres">
      <dgm:prSet presAssocID="{01EAA7E9-C7A9-4E43-BB02-F31C8265EA3D}" presName="vert2" presStyleCnt="0"/>
      <dgm:spPr/>
    </dgm:pt>
    <dgm:pt modelId="{68B5E3CB-4834-44FB-ABAE-24FD97EF1848}" type="pres">
      <dgm:prSet presAssocID="{01EAA7E9-C7A9-4E43-BB02-F31C8265EA3D}" presName="thinLine2b" presStyleLbl="callout" presStyleIdx="1" presStyleCnt="11"/>
      <dgm:spPr/>
    </dgm:pt>
    <dgm:pt modelId="{98E59F3A-65B7-42A1-B48E-765C2161AE59}" type="pres">
      <dgm:prSet presAssocID="{01EAA7E9-C7A9-4E43-BB02-F31C8265EA3D}" presName="vertSpace2b" presStyleCnt="0"/>
      <dgm:spPr/>
    </dgm:pt>
    <dgm:pt modelId="{28B0D485-A202-48B3-996E-C926D06810E6}" type="pres">
      <dgm:prSet presAssocID="{94E68CFD-C633-4062-BBE9-9A865D4A59A5}" presName="thickLine" presStyleLbl="alignNode1" presStyleIdx="1" presStyleCnt="6"/>
      <dgm:spPr/>
    </dgm:pt>
    <dgm:pt modelId="{FBDFCD68-89B3-4E6D-9F3C-E5291375146C}" type="pres">
      <dgm:prSet presAssocID="{94E68CFD-C633-4062-BBE9-9A865D4A59A5}" presName="horz1" presStyleCnt="0"/>
      <dgm:spPr/>
    </dgm:pt>
    <dgm:pt modelId="{3E6C1A8C-9AAE-43E7-9C4F-B82BBE8B791A}" type="pres">
      <dgm:prSet presAssocID="{94E68CFD-C633-4062-BBE9-9A865D4A59A5}" presName="tx1" presStyleLbl="revTx" presStyleIdx="3" presStyleCnt="17" custLinFactNeighborY="13642"/>
      <dgm:spPr/>
    </dgm:pt>
    <dgm:pt modelId="{63CECE72-D52C-4A5A-9B8D-0F01D94D2273}" type="pres">
      <dgm:prSet presAssocID="{94E68CFD-C633-4062-BBE9-9A865D4A59A5}" presName="vert1" presStyleCnt="0"/>
      <dgm:spPr/>
    </dgm:pt>
    <dgm:pt modelId="{370F2623-D81B-453C-B4FD-BC3BA602ED10}" type="pres">
      <dgm:prSet presAssocID="{EEF355EB-0775-408A-9591-B4CFD9E9AC70}" presName="vertSpace2a" presStyleCnt="0"/>
      <dgm:spPr/>
    </dgm:pt>
    <dgm:pt modelId="{697EBC59-32C2-4FC9-9E48-7D85080B139B}" type="pres">
      <dgm:prSet presAssocID="{EEF355EB-0775-408A-9591-B4CFD9E9AC70}" presName="horz2" presStyleCnt="0"/>
      <dgm:spPr/>
    </dgm:pt>
    <dgm:pt modelId="{333B1185-7657-44CB-A8B7-D5678126E5F1}" type="pres">
      <dgm:prSet presAssocID="{EEF355EB-0775-408A-9591-B4CFD9E9AC70}" presName="horzSpace2" presStyleCnt="0"/>
      <dgm:spPr/>
    </dgm:pt>
    <dgm:pt modelId="{C0722AC8-F6A3-4022-851B-2F46F12DA3A3}" type="pres">
      <dgm:prSet presAssocID="{EEF355EB-0775-408A-9591-B4CFD9E9AC70}" presName="tx2" presStyleLbl="revTx" presStyleIdx="4" presStyleCnt="17" custScaleX="114111"/>
      <dgm:spPr/>
    </dgm:pt>
    <dgm:pt modelId="{0195497E-988F-4886-BC5B-A18F53DD38C9}" type="pres">
      <dgm:prSet presAssocID="{EEF355EB-0775-408A-9591-B4CFD9E9AC70}" presName="vert2" presStyleCnt="0"/>
      <dgm:spPr/>
    </dgm:pt>
    <dgm:pt modelId="{36F3BCB5-7BD7-4C3F-BAD3-5B218A746FD3}" type="pres">
      <dgm:prSet presAssocID="{EEF355EB-0775-408A-9591-B4CFD9E9AC70}" presName="thinLine2b" presStyleLbl="callout" presStyleIdx="2" presStyleCnt="11" custLinFactY="-700000" custLinFactNeighborX="-5631" custLinFactNeighborY="-719798"/>
      <dgm:spPr/>
    </dgm:pt>
    <dgm:pt modelId="{94A72656-AA21-43B7-AD8D-C946BC2B1F52}" type="pres">
      <dgm:prSet presAssocID="{EEF355EB-0775-408A-9591-B4CFD9E9AC70}" presName="vertSpace2b" presStyleCnt="0"/>
      <dgm:spPr/>
    </dgm:pt>
    <dgm:pt modelId="{2A13CADA-678F-4E86-938B-459DDF64EF58}" type="pres">
      <dgm:prSet presAssocID="{BDC64084-6D00-4AE5-928C-327BEF9BC071}" presName="horz2" presStyleCnt="0"/>
      <dgm:spPr/>
    </dgm:pt>
    <dgm:pt modelId="{8517CE49-7AFB-4950-91EE-DD45ECC2EAEC}" type="pres">
      <dgm:prSet presAssocID="{BDC64084-6D00-4AE5-928C-327BEF9BC071}" presName="horzSpace2" presStyleCnt="0"/>
      <dgm:spPr/>
    </dgm:pt>
    <dgm:pt modelId="{A5BB4A5E-2D6B-4D75-B2C8-2461AA87271D}" type="pres">
      <dgm:prSet presAssocID="{BDC64084-6D00-4AE5-928C-327BEF9BC071}" presName="tx2" presStyleLbl="revTx" presStyleIdx="5" presStyleCnt="17" custScaleX="112209"/>
      <dgm:spPr/>
    </dgm:pt>
    <dgm:pt modelId="{640CB3F6-6BA9-4293-A715-770D6815C452}" type="pres">
      <dgm:prSet presAssocID="{BDC64084-6D00-4AE5-928C-327BEF9BC071}" presName="vert2" presStyleCnt="0"/>
      <dgm:spPr/>
    </dgm:pt>
    <dgm:pt modelId="{93F2450D-E4AA-407E-A33B-65B816F5E2B0}" type="pres">
      <dgm:prSet presAssocID="{BDC64084-6D00-4AE5-928C-327BEF9BC071}" presName="thinLine2b" presStyleLbl="callout" presStyleIdx="3" presStyleCnt="11"/>
      <dgm:spPr/>
    </dgm:pt>
    <dgm:pt modelId="{A65E71FF-28AA-4C07-9844-0C2737199F16}" type="pres">
      <dgm:prSet presAssocID="{BDC64084-6D00-4AE5-928C-327BEF9BC071}" presName="vertSpace2b" presStyleCnt="0"/>
      <dgm:spPr/>
    </dgm:pt>
    <dgm:pt modelId="{AC134A13-FC0E-4F61-9BC8-0D5A261319CB}" type="pres">
      <dgm:prSet presAssocID="{582A8E03-C663-491B-A649-A93378C842CB}" presName="thickLine" presStyleLbl="alignNode1" presStyleIdx="2" presStyleCnt="6"/>
      <dgm:spPr/>
    </dgm:pt>
    <dgm:pt modelId="{6424DD23-A6CD-4B4E-9FF2-484B09BFBA97}" type="pres">
      <dgm:prSet presAssocID="{582A8E03-C663-491B-A649-A93378C842CB}" presName="horz1" presStyleCnt="0"/>
      <dgm:spPr/>
    </dgm:pt>
    <dgm:pt modelId="{4113E47D-AB85-4A2A-80C0-0DCB2F276C83}" type="pres">
      <dgm:prSet presAssocID="{582A8E03-C663-491B-A649-A93378C842CB}" presName="tx1" presStyleLbl="revTx" presStyleIdx="6" presStyleCnt="17" custLinFactNeighborX="-108" custLinFactNeighborY="15915"/>
      <dgm:spPr/>
    </dgm:pt>
    <dgm:pt modelId="{F7BC0F2E-7C86-4DBD-A7D6-C3B27F6B9848}" type="pres">
      <dgm:prSet presAssocID="{582A8E03-C663-491B-A649-A93378C842CB}" presName="vert1" presStyleCnt="0"/>
      <dgm:spPr/>
    </dgm:pt>
    <dgm:pt modelId="{6FDBDE45-EDCD-4123-9AE6-BF72A4AF6E21}" type="pres">
      <dgm:prSet presAssocID="{EFFBA571-97BD-4D7D-A784-EF5400C9B9D4}" presName="vertSpace2a" presStyleCnt="0"/>
      <dgm:spPr/>
    </dgm:pt>
    <dgm:pt modelId="{CDC65091-799C-4224-9F7A-DCC987ADEFD1}" type="pres">
      <dgm:prSet presAssocID="{EFFBA571-97BD-4D7D-A784-EF5400C9B9D4}" presName="horz2" presStyleCnt="0"/>
      <dgm:spPr/>
    </dgm:pt>
    <dgm:pt modelId="{C96DD6C8-5684-47DF-847C-4E0F8947F0BC}" type="pres">
      <dgm:prSet presAssocID="{EFFBA571-97BD-4D7D-A784-EF5400C9B9D4}" presName="horzSpace2" presStyleCnt="0"/>
      <dgm:spPr/>
    </dgm:pt>
    <dgm:pt modelId="{B988CFFC-36E9-4FD1-AEBA-F856268385DC}" type="pres">
      <dgm:prSet presAssocID="{EFFBA571-97BD-4D7D-A784-EF5400C9B9D4}" presName="tx2" presStyleLbl="revTx" presStyleIdx="7" presStyleCnt="17" custScaleX="114818"/>
      <dgm:spPr/>
    </dgm:pt>
    <dgm:pt modelId="{6E46FD4D-2B7E-4A4E-A4D0-94C5C8E4B0BD}" type="pres">
      <dgm:prSet presAssocID="{EFFBA571-97BD-4D7D-A784-EF5400C9B9D4}" presName="vert2" presStyleCnt="0"/>
      <dgm:spPr/>
    </dgm:pt>
    <dgm:pt modelId="{B6DB87F0-F6D6-43D8-8282-7FEF2829E2A9}" type="pres">
      <dgm:prSet presAssocID="{EFFBA571-97BD-4D7D-A784-EF5400C9B9D4}" presName="thinLine2b" presStyleLbl="callout" presStyleIdx="4" presStyleCnt="11" custLinFactY="-750394" custLinFactNeighborX="-629" custLinFactNeighborY="-800000"/>
      <dgm:spPr/>
    </dgm:pt>
    <dgm:pt modelId="{CC3BEA0F-D413-4684-8935-5182E951083C}" type="pres">
      <dgm:prSet presAssocID="{EFFBA571-97BD-4D7D-A784-EF5400C9B9D4}" presName="vertSpace2b" presStyleCnt="0"/>
      <dgm:spPr/>
    </dgm:pt>
    <dgm:pt modelId="{D39D5202-4005-4F48-BB72-352B77E7BD12}" type="pres">
      <dgm:prSet presAssocID="{D6039E8D-D530-490C-B2CB-EEECF1741A86}" presName="horz2" presStyleCnt="0"/>
      <dgm:spPr/>
    </dgm:pt>
    <dgm:pt modelId="{B73D2317-69D1-4602-BBAC-E8DFDC24C2E7}" type="pres">
      <dgm:prSet presAssocID="{D6039E8D-D530-490C-B2CB-EEECF1741A86}" presName="horzSpace2" presStyleCnt="0"/>
      <dgm:spPr/>
    </dgm:pt>
    <dgm:pt modelId="{D92C66CF-D2CE-4FB5-85E3-C39D86750F52}" type="pres">
      <dgm:prSet presAssocID="{D6039E8D-D530-490C-B2CB-EEECF1741A86}" presName="tx2" presStyleLbl="revTx" presStyleIdx="8" presStyleCnt="17" custScaleX="110384" custScaleY="87511" custLinFactNeighborY="9804"/>
      <dgm:spPr/>
    </dgm:pt>
    <dgm:pt modelId="{26EC8425-BA9E-4704-B4D3-55657A0A7C8B}" type="pres">
      <dgm:prSet presAssocID="{D6039E8D-D530-490C-B2CB-EEECF1741A86}" presName="vert2" presStyleCnt="0"/>
      <dgm:spPr/>
    </dgm:pt>
    <dgm:pt modelId="{78E5F7AA-E92D-4010-960E-EEC98DB68DE4}" type="pres">
      <dgm:prSet presAssocID="{D6039E8D-D530-490C-B2CB-EEECF1741A86}" presName="thinLine2b" presStyleLbl="callout" presStyleIdx="5" presStyleCnt="11"/>
      <dgm:spPr/>
    </dgm:pt>
    <dgm:pt modelId="{DCF72B98-F043-4CCF-928C-A4CE3A5F72D6}" type="pres">
      <dgm:prSet presAssocID="{D6039E8D-D530-490C-B2CB-EEECF1741A86}" presName="vertSpace2b" presStyleCnt="0"/>
      <dgm:spPr/>
    </dgm:pt>
    <dgm:pt modelId="{609EB4C6-DDB2-47C9-BDC3-D1B5371D0C94}" type="pres">
      <dgm:prSet presAssocID="{30C04FC3-8B22-4C6D-A9A6-C0C1F16D637F}" presName="thickLine" presStyleLbl="alignNode1" presStyleIdx="3" presStyleCnt="6"/>
      <dgm:spPr/>
    </dgm:pt>
    <dgm:pt modelId="{E19A05A0-C4D7-4CA7-9C92-7360E3D852F2}" type="pres">
      <dgm:prSet presAssocID="{30C04FC3-8B22-4C6D-A9A6-C0C1F16D637F}" presName="horz1" presStyleCnt="0"/>
      <dgm:spPr/>
    </dgm:pt>
    <dgm:pt modelId="{F26BBE8B-B3B8-4B2B-8F68-5C00FFC5BE24}" type="pres">
      <dgm:prSet presAssocID="{30C04FC3-8B22-4C6D-A9A6-C0C1F16D637F}" presName="tx1" presStyleLbl="revTx" presStyleIdx="9" presStyleCnt="17" custLinFactNeighborX="-106" custLinFactNeighborY="15916"/>
      <dgm:spPr/>
    </dgm:pt>
    <dgm:pt modelId="{E34ACAD0-6B42-4663-9448-9F8036253A10}" type="pres">
      <dgm:prSet presAssocID="{30C04FC3-8B22-4C6D-A9A6-C0C1F16D637F}" presName="vert1" presStyleCnt="0"/>
      <dgm:spPr/>
    </dgm:pt>
    <dgm:pt modelId="{233568C6-15C6-425A-A20D-88D31A4CD6FA}" type="pres">
      <dgm:prSet presAssocID="{3D3AD307-839E-40A1-A491-7BB965D48013}" presName="vertSpace2a" presStyleCnt="0"/>
      <dgm:spPr/>
    </dgm:pt>
    <dgm:pt modelId="{D9FCDDEB-4FD4-472F-B2F5-CBF2E3B80DA3}" type="pres">
      <dgm:prSet presAssocID="{3D3AD307-839E-40A1-A491-7BB965D48013}" presName="horz2" presStyleCnt="0"/>
      <dgm:spPr/>
    </dgm:pt>
    <dgm:pt modelId="{2BF8E4E7-3668-49A8-A5D3-2CC75CF62B61}" type="pres">
      <dgm:prSet presAssocID="{3D3AD307-839E-40A1-A491-7BB965D48013}" presName="horzSpace2" presStyleCnt="0"/>
      <dgm:spPr/>
    </dgm:pt>
    <dgm:pt modelId="{474F854E-1689-42A3-8167-97550AB5A8E3}" type="pres">
      <dgm:prSet presAssocID="{3D3AD307-839E-40A1-A491-7BB965D48013}" presName="tx2" presStyleLbl="revTx" presStyleIdx="10" presStyleCnt="17" custScaleY="61929" custLinFactNeighborX="699" custLinFactNeighborY="12777"/>
      <dgm:spPr/>
    </dgm:pt>
    <dgm:pt modelId="{21DCA913-3AD8-438B-BE1C-61400BB81270}" type="pres">
      <dgm:prSet presAssocID="{3D3AD307-839E-40A1-A491-7BB965D48013}" presName="vert2" presStyleCnt="0"/>
      <dgm:spPr/>
    </dgm:pt>
    <dgm:pt modelId="{C5FE0012-3D16-48A4-A216-34C0DDF8C365}" type="pres">
      <dgm:prSet presAssocID="{3D3AD307-839E-40A1-A491-7BB965D48013}" presName="thinLine2b" presStyleLbl="callout" presStyleIdx="6" presStyleCnt="11" custLinFactY="1000000" custLinFactNeighborX="9071" custLinFactNeighborY="1062833"/>
      <dgm:spPr/>
    </dgm:pt>
    <dgm:pt modelId="{7638E9A5-F02B-4168-B170-83E93D89372D}" type="pres">
      <dgm:prSet presAssocID="{3D3AD307-839E-40A1-A491-7BB965D48013}" presName="vertSpace2b" presStyleCnt="0"/>
      <dgm:spPr/>
    </dgm:pt>
    <dgm:pt modelId="{E44AA0CB-E0A0-466A-977E-FDBA8530F111}" type="pres">
      <dgm:prSet presAssocID="{15A69377-E2E1-4850-B94B-496A7B2DFDD6}" presName="horz2" presStyleCnt="0"/>
      <dgm:spPr/>
    </dgm:pt>
    <dgm:pt modelId="{BF3E668A-8F1D-4B41-A313-C58E07FBED9F}" type="pres">
      <dgm:prSet presAssocID="{15A69377-E2E1-4850-B94B-496A7B2DFDD6}" presName="horzSpace2" presStyleCnt="0"/>
      <dgm:spPr/>
    </dgm:pt>
    <dgm:pt modelId="{5A6A5714-2159-464B-A1D9-1D534C5EC16B}" type="pres">
      <dgm:prSet presAssocID="{15A69377-E2E1-4850-B94B-496A7B2DFDD6}" presName="tx2" presStyleLbl="revTx" presStyleIdx="11" presStyleCnt="17" custScaleX="131387" custLinFactNeighborX="252" custLinFactNeighborY="9631"/>
      <dgm:spPr/>
    </dgm:pt>
    <dgm:pt modelId="{8D7E3977-3477-481D-B0CA-9334937EE318}" type="pres">
      <dgm:prSet presAssocID="{15A69377-E2E1-4850-B94B-496A7B2DFDD6}" presName="vert2" presStyleCnt="0"/>
      <dgm:spPr/>
    </dgm:pt>
    <dgm:pt modelId="{2AD98C8A-24E4-4D30-ADA9-3D4665E817A3}" type="pres">
      <dgm:prSet presAssocID="{15A69377-E2E1-4850-B94B-496A7B2DFDD6}" presName="thinLine2b" presStyleLbl="callout" presStyleIdx="7" presStyleCnt="11" custLinFactY="3400000" custLinFactNeighborX="-2477" custLinFactNeighborY="3422393"/>
      <dgm:spPr/>
    </dgm:pt>
    <dgm:pt modelId="{1BF75B4B-8B0F-41EF-A1F3-15A0B28958ED}" type="pres">
      <dgm:prSet presAssocID="{15A69377-E2E1-4850-B94B-496A7B2DFDD6}" presName="vertSpace2b" presStyleCnt="0"/>
      <dgm:spPr/>
    </dgm:pt>
    <dgm:pt modelId="{405D4C5F-6760-473E-98F7-CE6DB9836F71}" type="pres">
      <dgm:prSet presAssocID="{9B24DDB0-A401-47B1-AB9D-3B57F9EC3B33}" presName="thickLine" presStyleLbl="alignNode1" presStyleIdx="4" presStyleCnt="6" custLinFactNeighborX="-87" custLinFactNeighborY="6182"/>
      <dgm:spPr/>
    </dgm:pt>
    <dgm:pt modelId="{E2CD9F5C-256E-40C4-A4FA-69CB6BDA7E85}" type="pres">
      <dgm:prSet presAssocID="{9B24DDB0-A401-47B1-AB9D-3B57F9EC3B33}" presName="horz1" presStyleCnt="0"/>
      <dgm:spPr/>
    </dgm:pt>
    <dgm:pt modelId="{DDF2E1E2-D115-4C1E-A864-6ABBB5B690AD}" type="pres">
      <dgm:prSet presAssocID="{9B24DDB0-A401-47B1-AB9D-3B57F9EC3B33}" presName="tx1" presStyleLbl="revTx" presStyleIdx="12" presStyleCnt="17" custLinFactNeighborX="-220" custLinFactNeighborY="6821"/>
      <dgm:spPr/>
    </dgm:pt>
    <dgm:pt modelId="{C84EC73F-FD1E-48EA-8F84-738B82B9209C}" type="pres">
      <dgm:prSet presAssocID="{9B24DDB0-A401-47B1-AB9D-3B57F9EC3B33}" presName="vert1" presStyleCnt="0"/>
      <dgm:spPr/>
    </dgm:pt>
    <dgm:pt modelId="{6CA09BFE-A072-47E6-A770-55BF3525E08F}" type="pres">
      <dgm:prSet presAssocID="{4E4833A6-E43D-4CFE-9061-96CB5576F915}" presName="vertSpace2a" presStyleCnt="0"/>
      <dgm:spPr/>
    </dgm:pt>
    <dgm:pt modelId="{9169CB85-2E3A-42D0-AECD-40EFEE22FC76}" type="pres">
      <dgm:prSet presAssocID="{4E4833A6-E43D-4CFE-9061-96CB5576F915}" presName="horz2" presStyleCnt="0"/>
      <dgm:spPr/>
    </dgm:pt>
    <dgm:pt modelId="{7EAED7D5-639A-4E75-A7DB-94BD2FD61632}" type="pres">
      <dgm:prSet presAssocID="{4E4833A6-E43D-4CFE-9061-96CB5576F915}" presName="horzSpace2" presStyleCnt="0"/>
      <dgm:spPr/>
    </dgm:pt>
    <dgm:pt modelId="{72A26A30-F229-4FCA-8357-F130688DB8E4}" type="pres">
      <dgm:prSet presAssocID="{4E4833A6-E43D-4CFE-9061-96CB5576F915}" presName="tx2" presStyleLbl="revTx" presStyleIdx="13" presStyleCnt="17" custScaleX="104460" custScaleY="62838" custLinFactNeighborX="-1822" custLinFactNeighborY="11782"/>
      <dgm:spPr/>
    </dgm:pt>
    <dgm:pt modelId="{E2746226-D086-4CE5-B145-705176BB60A3}" type="pres">
      <dgm:prSet presAssocID="{4E4833A6-E43D-4CFE-9061-96CB5576F915}" presName="vert2" presStyleCnt="0"/>
      <dgm:spPr/>
    </dgm:pt>
    <dgm:pt modelId="{BD9D75D9-D32F-4768-A373-DB017120BAF9}" type="pres">
      <dgm:prSet presAssocID="{4E4833A6-E43D-4CFE-9061-96CB5576F915}" presName="thinLine2b" presStyleLbl="callout" presStyleIdx="8" presStyleCnt="11" custLinFactY="1400000" custLinFactNeighborX="-2487" custLinFactNeighborY="1449228"/>
      <dgm:spPr/>
    </dgm:pt>
    <dgm:pt modelId="{F79711A2-D546-4A0E-84E8-5252B0B82C86}" type="pres">
      <dgm:prSet presAssocID="{4E4833A6-E43D-4CFE-9061-96CB5576F915}" presName="vertSpace2b" presStyleCnt="0"/>
      <dgm:spPr/>
    </dgm:pt>
    <dgm:pt modelId="{5AC2894D-BF8A-4324-B1A8-42BF4DF8A60A}" type="pres">
      <dgm:prSet presAssocID="{6BD5D134-087B-497D-AD28-F95140A446D7}" presName="thickLine" presStyleLbl="alignNode1" presStyleIdx="5" presStyleCnt="6" custLinFactNeighborX="-259" custLinFactNeighborY="-19038"/>
      <dgm:spPr/>
    </dgm:pt>
    <dgm:pt modelId="{66345FA1-5E4E-465D-B587-035C1636349D}" type="pres">
      <dgm:prSet presAssocID="{6BD5D134-087B-497D-AD28-F95140A446D7}" presName="horz1" presStyleCnt="0"/>
      <dgm:spPr/>
    </dgm:pt>
    <dgm:pt modelId="{3C276511-0599-4AA6-9D1B-E78AB17811DD}" type="pres">
      <dgm:prSet presAssocID="{6BD5D134-087B-497D-AD28-F95140A446D7}" presName="tx1" presStyleLbl="revTx" presStyleIdx="14" presStyleCnt="17"/>
      <dgm:spPr/>
    </dgm:pt>
    <dgm:pt modelId="{D655E01A-E904-45E1-8B36-652E9A6AA39B}" type="pres">
      <dgm:prSet presAssocID="{6BD5D134-087B-497D-AD28-F95140A446D7}" presName="vert1" presStyleCnt="0"/>
      <dgm:spPr/>
    </dgm:pt>
    <dgm:pt modelId="{52B28C58-86A7-4AE5-83C2-546045E74C87}" type="pres">
      <dgm:prSet presAssocID="{5DBAF264-04F2-4C18-9239-638C119082E7}" presName="vertSpace2a" presStyleCnt="0"/>
      <dgm:spPr/>
    </dgm:pt>
    <dgm:pt modelId="{6DC21535-D22E-41A2-AC4B-FA3B81DBE0FB}" type="pres">
      <dgm:prSet presAssocID="{5DBAF264-04F2-4C18-9239-638C119082E7}" presName="horz2" presStyleCnt="0"/>
      <dgm:spPr/>
    </dgm:pt>
    <dgm:pt modelId="{A531F586-4A75-4D16-B124-E1F9B323D511}" type="pres">
      <dgm:prSet presAssocID="{5DBAF264-04F2-4C18-9239-638C119082E7}" presName="horzSpace2" presStyleCnt="0"/>
      <dgm:spPr/>
    </dgm:pt>
    <dgm:pt modelId="{30E30A75-CC35-4646-ADC7-6690E18E6484}" type="pres">
      <dgm:prSet presAssocID="{5DBAF264-04F2-4C18-9239-638C119082E7}" presName="tx2" presStyleLbl="revTx" presStyleIdx="15" presStyleCnt="17" custScaleX="110146" custLinFactNeighborX="-790" custLinFactNeighborY="-32457"/>
      <dgm:spPr/>
    </dgm:pt>
    <dgm:pt modelId="{132114BE-ADAE-4C7C-BD43-57352E6F4C41}" type="pres">
      <dgm:prSet presAssocID="{5DBAF264-04F2-4C18-9239-638C119082E7}" presName="vert2" presStyleCnt="0"/>
      <dgm:spPr/>
    </dgm:pt>
    <dgm:pt modelId="{E809B292-ABCC-48B0-80D4-95DA7116BE72}" type="pres">
      <dgm:prSet presAssocID="{5DBAF264-04F2-4C18-9239-638C119082E7}" presName="thinLine2b" presStyleLbl="callout" presStyleIdx="9" presStyleCnt="11" custLinFactY="-1100000" custLinFactNeighborX="-13511" custLinFactNeighborY="-1174601"/>
      <dgm:spPr/>
    </dgm:pt>
    <dgm:pt modelId="{434C2D5A-D6A4-4B20-AC6A-ED6351FF6D9D}" type="pres">
      <dgm:prSet presAssocID="{5DBAF264-04F2-4C18-9239-638C119082E7}" presName="vertSpace2b" presStyleCnt="0"/>
      <dgm:spPr/>
    </dgm:pt>
    <dgm:pt modelId="{5AA77750-46C2-4CF4-AF47-BEC65BFA6C28}" type="pres">
      <dgm:prSet presAssocID="{85202AB2-9383-4573-B4CC-B8CBC72D2A69}" presName="horz2" presStyleCnt="0"/>
      <dgm:spPr/>
    </dgm:pt>
    <dgm:pt modelId="{EB4E68A9-4019-44C0-8638-F431293824A4}" type="pres">
      <dgm:prSet presAssocID="{85202AB2-9383-4573-B4CC-B8CBC72D2A69}" presName="horzSpace2" presStyleCnt="0"/>
      <dgm:spPr/>
    </dgm:pt>
    <dgm:pt modelId="{5FFAA014-9A3C-4709-BE7A-BC070EC5B89D}" type="pres">
      <dgm:prSet presAssocID="{85202AB2-9383-4573-B4CC-B8CBC72D2A69}" presName="tx2" presStyleLbl="revTx" presStyleIdx="16" presStyleCnt="17" custScaleY="53104" custLinFactNeighborX="-810" custLinFactNeighborY="-28127"/>
      <dgm:spPr/>
    </dgm:pt>
    <dgm:pt modelId="{23E87E47-9C52-48E3-BF24-9BFE2EBA0FF2}" type="pres">
      <dgm:prSet presAssocID="{85202AB2-9383-4573-B4CC-B8CBC72D2A69}" presName="vert2" presStyleCnt="0"/>
      <dgm:spPr/>
    </dgm:pt>
    <dgm:pt modelId="{9D5CE318-43E3-4882-B527-DC3651752BF2}" type="pres">
      <dgm:prSet presAssocID="{85202AB2-9383-4573-B4CC-B8CBC72D2A69}" presName="thinLine2b" presStyleLbl="callout" presStyleIdx="10" presStyleCnt="11"/>
      <dgm:spPr/>
    </dgm:pt>
    <dgm:pt modelId="{ED8CD65E-922A-4D86-AEF0-05E562937984}" type="pres">
      <dgm:prSet presAssocID="{85202AB2-9383-4573-B4CC-B8CBC72D2A69}" presName="vertSpace2b" presStyleCnt="0"/>
      <dgm:spPr/>
    </dgm:pt>
  </dgm:ptLst>
  <dgm:cxnLst>
    <dgm:cxn modelId="{5A92D201-76B7-47AB-A1F4-8ED410E6669C}" srcId="{30C04FC3-8B22-4C6D-A9A6-C0C1F16D637F}" destId="{15A69377-E2E1-4850-B94B-496A7B2DFDD6}" srcOrd="1" destOrd="0" parTransId="{33A25BAA-55B3-4AC3-A25C-25F568458BAC}" sibTransId="{CCA69CBD-3480-4119-9BFC-C3B3673634C9}"/>
    <dgm:cxn modelId="{C9BB6402-81C1-413B-90DD-0727C60C822D}" srcId="{6BD5D134-087B-497D-AD28-F95140A446D7}" destId="{85202AB2-9383-4573-B4CC-B8CBC72D2A69}" srcOrd="1" destOrd="0" parTransId="{AE9B1CB1-DE91-4F21-A2B5-5E461F3209BE}" sibTransId="{14E73080-B450-421B-AFB9-8FF33EB066B2}"/>
    <dgm:cxn modelId="{F83F3614-A116-4C43-A786-ED693A9301CA}" srcId="{D151EE5D-5D44-48CC-A23F-40533F7DF08B}" destId="{30C04FC3-8B22-4C6D-A9A6-C0C1F16D637F}" srcOrd="3" destOrd="0" parTransId="{B9D427F0-6E80-4723-BA22-7EBD8DEBFE38}" sibTransId="{221763EC-50EC-4670-9D6F-F080B876D12A}"/>
    <dgm:cxn modelId="{3C20891A-58DF-4FB5-8BE1-283BF741C34F}" srcId="{94E68CFD-C633-4062-BBE9-9A865D4A59A5}" destId="{BDC64084-6D00-4AE5-928C-327BEF9BC071}" srcOrd="1" destOrd="0" parTransId="{BC15F36F-82AA-4253-AA0C-4ACBD422B786}" sibTransId="{C11DD9E7-4356-4EA8-AAD5-F1EAA1107B88}"/>
    <dgm:cxn modelId="{A1FF391F-EE74-4E4E-88D6-025D38EBC020}" type="presOf" srcId="{D6039E8D-D530-490C-B2CB-EEECF1741A86}" destId="{D92C66CF-D2CE-4FB5-85E3-C39D86750F52}" srcOrd="0" destOrd="0" presId="urn:microsoft.com/office/officeart/2008/layout/LinedList"/>
    <dgm:cxn modelId="{13A61721-024A-4979-BA58-96BE6EDAA9E4}" type="presOf" srcId="{30C04FC3-8B22-4C6D-A9A6-C0C1F16D637F}" destId="{F26BBE8B-B3B8-4B2B-8F68-5C00FFC5BE24}" srcOrd="0" destOrd="0" presId="urn:microsoft.com/office/officeart/2008/layout/LinedList"/>
    <dgm:cxn modelId="{57A7E02B-BE67-45BF-A5BD-4012F71CAE2D}" srcId="{94E68CFD-C633-4062-BBE9-9A865D4A59A5}" destId="{EEF355EB-0775-408A-9591-B4CFD9E9AC70}" srcOrd="0" destOrd="0" parTransId="{E39A26B5-7443-4219-9CBF-95274F4A0931}" sibTransId="{D611DDC5-5C41-4B8B-9131-72639C6ACC1C}"/>
    <dgm:cxn modelId="{7B73F136-C14D-4671-A1B9-30D50BEABFAE}" type="presOf" srcId="{EEF355EB-0775-408A-9591-B4CFD9E9AC70}" destId="{C0722AC8-F6A3-4022-851B-2F46F12DA3A3}" srcOrd="0" destOrd="0" presId="urn:microsoft.com/office/officeart/2008/layout/LinedList"/>
    <dgm:cxn modelId="{3F6DC139-0E5C-4A8F-BB51-03E1DA034059}" type="presOf" srcId="{D151EE5D-5D44-48CC-A23F-40533F7DF08B}" destId="{0F45F596-A4EE-4D43-A80F-BA57F1497116}" srcOrd="0" destOrd="0" presId="urn:microsoft.com/office/officeart/2008/layout/LinedList"/>
    <dgm:cxn modelId="{513E813D-679C-4184-B6D5-84F6ACB9AD1F}" srcId="{582A8E03-C663-491B-A649-A93378C842CB}" destId="{EFFBA571-97BD-4D7D-A784-EF5400C9B9D4}" srcOrd="0" destOrd="0" parTransId="{7AC82928-42EE-443C-A258-431130C53379}" sibTransId="{9947293D-490B-4746-A0C6-B1805BAF139A}"/>
    <dgm:cxn modelId="{CCB24D60-2968-4DFB-B51B-D8CAEA3F756E}" srcId="{6BD5D134-087B-497D-AD28-F95140A446D7}" destId="{5DBAF264-04F2-4C18-9239-638C119082E7}" srcOrd="0" destOrd="0" parTransId="{884ED59F-FC42-44B1-8DC0-51A52B32A25A}" sibTransId="{8A36EB57-58AF-4C02-AFDD-0A30CB93C444}"/>
    <dgm:cxn modelId="{569F3F42-201F-4968-9455-E8B24DD8BB35}" type="presOf" srcId="{85202AB2-9383-4573-B4CC-B8CBC72D2A69}" destId="{5FFAA014-9A3C-4709-BE7A-BC070EC5B89D}" srcOrd="0" destOrd="0" presId="urn:microsoft.com/office/officeart/2008/layout/LinedList"/>
    <dgm:cxn modelId="{CF392947-55B2-4FAE-883A-250F2CCAA6BB}" srcId="{BDFA97D6-A6F0-4AD0-89F3-20AA45EB039F}" destId="{01EAA7E9-C7A9-4E43-BB02-F31C8265EA3D}" srcOrd="1" destOrd="0" parTransId="{8DEF426D-D790-4ED0-8D45-28966A87BEE5}" sibTransId="{59C4E236-D01E-4A36-9C5B-6112EA906E40}"/>
    <dgm:cxn modelId="{CA50E947-F250-42F2-9252-93661450E43B}" type="presOf" srcId="{4E4833A6-E43D-4CFE-9061-96CB5576F915}" destId="{72A26A30-F229-4FCA-8357-F130688DB8E4}" srcOrd="0" destOrd="0" presId="urn:microsoft.com/office/officeart/2008/layout/LinedList"/>
    <dgm:cxn modelId="{C57F7548-AFE2-486C-9CD3-5EC906AA190F}" srcId="{D151EE5D-5D44-48CC-A23F-40533F7DF08B}" destId="{BDFA97D6-A6F0-4AD0-89F3-20AA45EB039F}" srcOrd="0" destOrd="0" parTransId="{3853CD23-8CF9-4215-ADB3-FDFEE3788339}" sibTransId="{BBB618EB-5B33-44EE-AE70-3CA5C7C5A058}"/>
    <dgm:cxn modelId="{4BC52149-B6B0-4BBD-8E7A-0EA00B3AFCB1}" type="presOf" srcId="{BDC64084-6D00-4AE5-928C-327BEF9BC071}" destId="{A5BB4A5E-2D6B-4D75-B2C8-2461AA87271D}" srcOrd="0" destOrd="0" presId="urn:microsoft.com/office/officeart/2008/layout/LinedList"/>
    <dgm:cxn modelId="{523A2E69-AD9C-486D-A5DC-2AA9E3D5DE73}" type="presOf" srcId="{15A69377-E2E1-4850-B94B-496A7B2DFDD6}" destId="{5A6A5714-2159-464B-A1D9-1D534C5EC16B}" srcOrd="0" destOrd="0" presId="urn:microsoft.com/office/officeart/2008/layout/LinedList"/>
    <dgm:cxn modelId="{90A8E269-2A6F-489A-BA5E-77EFBF8DD492}" srcId="{9B24DDB0-A401-47B1-AB9D-3B57F9EC3B33}" destId="{4E4833A6-E43D-4CFE-9061-96CB5576F915}" srcOrd="0" destOrd="0" parTransId="{D4BFA0BB-EA81-4796-A9C0-59A05331586D}" sibTransId="{72BF6C88-8762-4A18-9784-6FC341D007CE}"/>
    <dgm:cxn modelId="{78322C4B-23A8-4A22-8D1B-4DBD429FE673}" type="presOf" srcId="{9B24DDB0-A401-47B1-AB9D-3B57F9EC3B33}" destId="{DDF2E1E2-D115-4C1E-A864-6ABBB5B690AD}" srcOrd="0" destOrd="0" presId="urn:microsoft.com/office/officeart/2008/layout/LinedList"/>
    <dgm:cxn modelId="{FD30B14B-91F1-434E-9210-3AE28A83E6A5}" srcId="{D151EE5D-5D44-48CC-A23F-40533F7DF08B}" destId="{94E68CFD-C633-4062-BBE9-9A865D4A59A5}" srcOrd="1" destOrd="0" parTransId="{3DEE7212-E69D-4E79-9D6C-B662FC241FDE}" sibTransId="{37A701EA-A5A5-45D9-9019-29C8A850D1E5}"/>
    <dgm:cxn modelId="{6B9D4375-7A40-4EDF-9C00-DBA14511702D}" type="presOf" srcId="{EFFBA571-97BD-4D7D-A784-EF5400C9B9D4}" destId="{B988CFFC-36E9-4FD1-AEBA-F856268385DC}" srcOrd="0" destOrd="0" presId="urn:microsoft.com/office/officeart/2008/layout/LinedList"/>
    <dgm:cxn modelId="{EE10C480-D40D-495C-A456-919B570D4BFD}" srcId="{D151EE5D-5D44-48CC-A23F-40533F7DF08B}" destId="{6BD5D134-087B-497D-AD28-F95140A446D7}" srcOrd="5" destOrd="0" parTransId="{96E7986A-7D68-4008-900E-826DE4C95B48}" sibTransId="{947C5781-7A43-4346-82B4-2D5B97CFF34B}"/>
    <dgm:cxn modelId="{0EAB5F92-744C-4FE2-B122-4673BF31CD3B}" type="presOf" srcId="{94E68CFD-C633-4062-BBE9-9A865D4A59A5}" destId="{3E6C1A8C-9AAE-43E7-9C4F-B82BBE8B791A}" srcOrd="0" destOrd="0" presId="urn:microsoft.com/office/officeart/2008/layout/LinedList"/>
    <dgm:cxn modelId="{FD3ECF93-C1F9-4C49-AE2B-558D1943B8DE}" type="presOf" srcId="{6BD5D134-087B-497D-AD28-F95140A446D7}" destId="{3C276511-0599-4AA6-9D1B-E78AB17811DD}" srcOrd="0" destOrd="0" presId="urn:microsoft.com/office/officeart/2008/layout/LinedList"/>
    <dgm:cxn modelId="{4354D398-03D8-4E44-B417-932D6122F033}" srcId="{30C04FC3-8B22-4C6D-A9A6-C0C1F16D637F}" destId="{3D3AD307-839E-40A1-A491-7BB965D48013}" srcOrd="0" destOrd="0" parTransId="{ED816C0D-6909-48A0-A33D-96B764C2AF40}" sibTransId="{75941748-1D2D-47FE-9678-7F936C6FCC77}"/>
    <dgm:cxn modelId="{D5454399-F96A-48A2-A7E4-0A4BD51387C9}" type="presOf" srcId="{BDFA97D6-A6F0-4AD0-89F3-20AA45EB039F}" destId="{6F2CFE04-0806-4680-A77C-0E0B62B7B147}" srcOrd="0" destOrd="0" presId="urn:microsoft.com/office/officeart/2008/layout/LinedList"/>
    <dgm:cxn modelId="{E736529B-7E2C-4E0A-8908-C28EC9CF78D9}" type="presOf" srcId="{01EAA7E9-C7A9-4E43-BB02-F31C8265EA3D}" destId="{45C5392C-743C-45E9-8FAC-A9B3F84D4A4B}" srcOrd="0" destOrd="0" presId="urn:microsoft.com/office/officeart/2008/layout/LinedList"/>
    <dgm:cxn modelId="{DB1F8AA2-6FF4-4276-8A96-C85F43D43CF4}" srcId="{D151EE5D-5D44-48CC-A23F-40533F7DF08B}" destId="{9B24DDB0-A401-47B1-AB9D-3B57F9EC3B33}" srcOrd="4" destOrd="0" parTransId="{D9E83621-3A17-44BF-99E3-04A685A545D0}" sibTransId="{D94EA2C5-F86C-436E-B764-BAEE62D79DB4}"/>
    <dgm:cxn modelId="{DAF02CAD-7690-4D64-B59D-445B3D3C7C17}" type="presOf" srcId="{5DBAF264-04F2-4C18-9239-638C119082E7}" destId="{30E30A75-CC35-4646-ADC7-6690E18E6484}" srcOrd="0" destOrd="0" presId="urn:microsoft.com/office/officeart/2008/layout/LinedList"/>
    <dgm:cxn modelId="{43FC68C4-880F-4957-8A25-D5BEA2E64F83}" type="presOf" srcId="{3D3AD307-839E-40A1-A491-7BB965D48013}" destId="{474F854E-1689-42A3-8167-97550AB5A8E3}" srcOrd="0" destOrd="0" presId="urn:microsoft.com/office/officeart/2008/layout/LinedList"/>
    <dgm:cxn modelId="{C18759C5-6942-4469-AE22-5E70EBF759C0}" srcId="{582A8E03-C663-491B-A649-A93378C842CB}" destId="{D6039E8D-D530-490C-B2CB-EEECF1741A86}" srcOrd="1" destOrd="0" parTransId="{2B490253-716B-4B43-AFF4-887E10BD37C0}" sibTransId="{294CB573-3769-4D01-B35A-0755E778810E}"/>
    <dgm:cxn modelId="{731F62C9-AC3D-4EDE-9427-2A647C02EEA8}" srcId="{BDFA97D6-A6F0-4AD0-89F3-20AA45EB039F}" destId="{16CB6668-8F9D-46BB-858D-507DF5B64E2A}" srcOrd="0" destOrd="0" parTransId="{0F98F2D9-7F66-488D-A6FB-BA3FD99EAB43}" sibTransId="{DA2B0E72-850C-4084-8388-C657A927B150}"/>
    <dgm:cxn modelId="{51789CCB-FC47-43B0-8534-06955F9E3FD4}" type="presOf" srcId="{582A8E03-C663-491B-A649-A93378C842CB}" destId="{4113E47D-AB85-4A2A-80C0-0DCB2F276C83}" srcOrd="0" destOrd="0" presId="urn:microsoft.com/office/officeart/2008/layout/LinedList"/>
    <dgm:cxn modelId="{703F0FDE-BA97-4B06-B59C-C095C2FB3266}" type="presOf" srcId="{16CB6668-8F9D-46BB-858D-507DF5B64E2A}" destId="{EFE0E050-1184-4479-9CB3-4CA46476FA45}" srcOrd="0" destOrd="0" presId="urn:microsoft.com/office/officeart/2008/layout/LinedList"/>
    <dgm:cxn modelId="{172CEEF2-A050-4150-91F2-C27592D70B74}" srcId="{D151EE5D-5D44-48CC-A23F-40533F7DF08B}" destId="{582A8E03-C663-491B-A649-A93378C842CB}" srcOrd="2" destOrd="0" parTransId="{C9174FAA-3054-45F8-BD59-EA6E999BC41B}" sibTransId="{9B255C68-41D2-4B77-95C2-087CA862F730}"/>
    <dgm:cxn modelId="{1B0D69B0-1C56-4E7E-A599-001BC75F0CFE}" type="presParOf" srcId="{0F45F596-A4EE-4D43-A80F-BA57F1497116}" destId="{3268D925-E90E-4B28-A71E-F22BBA92735E}" srcOrd="0" destOrd="0" presId="urn:microsoft.com/office/officeart/2008/layout/LinedList"/>
    <dgm:cxn modelId="{483A5FF9-5E24-47F7-9264-3E1B08F4690C}" type="presParOf" srcId="{0F45F596-A4EE-4D43-A80F-BA57F1497116}" destId="{7FA6E07A-14AE-43FF-B828-4862D32175CD}" srcOrd="1" destOrd="0" presId="urn:microsoft.com/office/officeart/2008/layout/LinedList"/>
    <dgm:cxn modelId="{CAE636CD-C403-4577-B26B-B547061AE413}" type="presParOf" srcId="{7FA6E07A-14AE-43FF-B828-4862D32175CD}" destId="{6F2CFE04-0806-4680-A77C-0E0B62B7B147}" srcOrd="0" destOrd="0" presId="urn:microsoft.com/office/officeart/2008/layout/LinedList"/>
    <dgm:cxn modelId="{ECE2F471-16D1-490A-871C-04CBB97C59A9}" type="presParOf" srcId="{7FA6E07A-14AE-43FF-B828-4862D32175CD}" destId="{09DD88FB-474D-4A46-A028-073E654A7C23}" srcOrd="1" destOrd="0" presId="urn:microsoft.com/office/officeart/2008/layout/LinedList"/>
    <dgm:cxn modelId="{8C8556C5-3C96-4021-9C87-75CCEBC6B295}" type="presParOf" srcId="{09DD88FB-474D-4A46-A028-073E654A7C23}" destId="{49A5E6EF-AC64-4758-B32E-4BFF85CE9C71}" srcOrd="0" destOrd="0" presId="urn:microsoft.com/office/officeart/2008/layout/LinedList"/>
    <dgm:cxn modelId="{F110B95A-83BD-40CF-8EFF-EB9442C70EC4}" type="presParOf" srcId="{09DD88FB-474D-4A46-A028-073E654A7C23}" destId="{DAB55B77-ECED-4DDB-AD9F-E74DE85E88D7}" srcOrd="1" destOrd="0" presId="urn:microsoft.com/office/officeart/2008/layout/LinedList"/>
    <dgm:cxn modelId="{2F1851CF-4D96-47F6-841C-BB9358DA7891}" type="presParOf" srcId="{DAB55B77-ECED-4DDB-AD9F-E74DE85E88D7}" destId="{9036741C-98E0-4EA4-8C38-B0564BDAB965}" srcOrd="0" destOrd="0" presId="urn:microsoft.com/office/officeart/2008/layout/LinedList"/>
    <dgm:cxn modelId="{85EBA889-C410-49CE-B7EA-A460D207D2E0}" type="presParOf" srcId="{DAB55B77-ECED-4DDB-AD9F-E74DE85E88D7}" destId="{EFE0E050-1184-4479-9CB3-4CA46476FA45}" srcOrd="1" destOrd="0" presId="urn:microsoft.com/office/officeart/2008/layout/LinedList"/>
    <dgm:cxn modelId="{8AFB5845-DF2E-468D-A3B5-D9AE2B71E6BA}" type="presParOf" srcId="{DAB55B77-ECED-4DDB-AD9F-E74DE85E88D7}" destId="{286319D1-9F19-4C4A-9AEA-5517693B4013}" srcOrd="2" destOrd="0" presId="urn:microsoft.com/office/officeart/2008/layout/LinedList"/>
    <dgm:cxn modelId="{859BD7B6-FA5E-4CF6-B448-93743CA1FE28}" type="presParOf" srcId="{09DD88FB-474D-4A46-A028-073E654A7C23}" destId="{BE48D646-6596-476A-8E6B-0DE5CAE53537}" srcOrd="2" destOrd="0" presId="urn:microsoft.com/office/officeart/2008/layout/LinedList"/>
    <dgm:cxn modelId="{8E0D9328-4779-4F13-975B-C255D5B245AD}" type="presParOf" srcId="{09DD88FB-474D-4A46-A028-073E654A7C23}" destId="{5B83F8DD-6D47-4672-96F5-783CA8079178}" srcOrd="3" destOrd="0" presId="urn:microsoft.com/office/officeart/2008/layout/LinedList"/>
    <dgm:cxn modelId="{E36A076E-D2DD-4E13-A5A4-2968AD02BE41}" type="presParOf" srcId="{09DD88FB-474D-4A46-A028-073E654A7C23}" destId="{545AAB7F-3EB7-444F-A142-14F61B1C9A14}" srcOrd="4" destOrd="0" presId="urn:microsoft.com/office/officeart/2008/layout/LinedList"/>
    <dgm:cxn modelId="{76F849A6-9B2B-4981-B6E5-23CA39439FF4}" type="presParOf" srcId="{545AAB7F-3EB7-444F-A142-14F61B1C9A14}" destId="{757E9770-9D13-45A8-AD82-03FDB41155E8}" srcOrd="0" destOrd="0" presId="urn:microsoft.com/office/officeart/2008/layout/LinedList"/>
    <dgm:cxn modelId="{B5AD775D-9450-406C-B0BD-B9A73EC5E7A9}" type="presParOf" srcId="{545AAB7F-3EB7-444F-A142-14F61B1C9A14}" destId="{45C5392C-743C-45E9-8FAC-A9B3F84D4A4B}" srcOrd="1" destOrd="0" presId="urn:microsoft.com/office/officeart/2008/layout/LinedList"/>
    <dgm:cxn modelId="{57B6D2DD-5131-4111-9D66-E836C93D6249}" type="presParOf" srcId="{545AAB7F-3EB7-444F-A142-14F61B1C9A14}" destId="{2E0FBF9A-B8C8-4585-931F-6092F13FD053}" srcOrd="2" destOrd="0" presId="urn:microsoft.com/office/officeart/2008/layout/LinedList"/>
    <dgm:cxn modelId="{88B57DE8-6D76-43BB-B958-FAB6A740BBA2}" type="presParOf" srcId="{09DD88FB-474D-4A46-A028-073E654A7C23}" destId="{68B5E3CB-4834-44FB-ABAE-24FD97EF1848}" srcOrd="5" destOrd="0" presId="urn:microsoft.com/office/officeart/2008/layout/LinedList"/>
    <dgm:cxn modelId="{073A15AE-7774-42AD-B488-FCF43F470D14}" type="presParOf" srcId="{09DD88FB-474D-4A46-A028-073E654A7C23}" destId="{98E59F3A-65B7-42A1-B48E-765C2161AE59}" srcOrd="6" destOrd="0" presId="urn:microsoft.com/office/officeart/2008/layout/LinedList"/>
    <dgm:cxn modelId="{BD2E925C-E306-4F4F-90CB-D79FBF8164B5}" type="presParOf" srcId="{0F45F596-A4EE-4D43-A80F-BA57F1497116}" destId="{28B0D485-A202-48B3-996E-C926D06810E6}" srcOrd="2" destOrd="0" presId="urn:microsoft.com/office/officeart/2008/layout/LinedList"/>
    <dgm:cxn modelId="{E8969F8D-5994-4C36-9030-C04FBBF30EE3}" type="presParOf" srcId="{0F45F596-A4EE-4D43-A80F-BA57F1497116}" destId="{FBDFCD68-89B3-4E6D-9F3C-E5291375146C}" srcOrd="3" destOrd="0" presId="urn:microsoft.com/office/officeart/2008/layout/LinedList"/>
    <dgm:cxn modelId="{BF459826-0B48-40F4-B5F9-7561E129C56C}" type="presParOf" srcId="{FBDFCD68-89B3-4E6D-9F3C-E5291375146C}" destId="{3E6C1A8C-9AAE-43E7-9C4F-B82BBE8B791A}" srcOrd="0" destOrd="0" presId="urn:microsoft.com/office/officeart/2008/layout/LinedList"/>
    <dgm:cxn modelId="{33A44F41-BD34-4995-AA26-AF2E9870412B}" type="presParOf" srcId="{FBDFCD68-89B3-4E6D-9F3C-E5291375146C}" destId="{63CECE72-D52C-4A5A-9B8D-0F01D94D2273}" srcOrd="1" destOrd="0" presId="urn:microsoft.com/office/officeart/2008/layout/LinedList"/>
    <dgm:cxn modelId="{F3632989-5DAE-4CFF-8F26-ADCA9EB42D8C}" type="presParOf" srcId="{63CECE72-D52C-4A5A-9B8D-0F01D94D2273}" destId="{370F2623-D81B-453C-B4FD-BC3BA602ED10}" srcOrd="0" destOrd="0" presId="urn:microsoft.com/office/officeart/2008/layout/LinedList"/>
    <dgm:cxn modelId="{C4A6D940-C787-412D-BE75-9201822D7D88}" type="presParOf" srcId="{63CECE72-D52C-4A5A-9B8D-0F01D94D2273}" destId="{697EBC59-32C2-4FC9-9E48-7D85080B139B}" srcOrd="1" destOrd="0" presId="urn:microsoft.com/office/officeart/2008/layout/LinedList"/>
    <dgm:cxn modelId="{519B35A0-A5D8-4D1C-A724-1BA114AC00B4}" type="presParOf" srcId="{697EBC59-32C2-4FC9-9E48-7D85080B139B}" destId="{333B1185-7657-44CB-A8B7-D5678126E5F1}" srcOrd="0" destOrd="0" presId="urn:microsoft.com/office/officeart/2008/layout/LinedList"/>
    <dgm:cxn modelId="{1C095873-BC35-4EAF-B354-A17AA2CD7926}" type="presParOf" srcId="{697EBC59-32C2-4FC9-9E48-7D85080B139B}" destId="{C0722AC8-F6A3-4022-851B-2F46F12DA3A3}" srcOrd="1" destOrd="0" presId="urn:microsoft.com/office/officeart/2008/layout/LinedList"/>
    <dgm:cxn modelId="{2B061149-486F-4134-9A13-FA3726FE9411}" type="presParOf" srcId="{697EBC59-32C2-4FC9-9E48-7D85080B139B}" destId="{0195497E-988F-4886-BC5B-A18F53DD38C9}" srcOrd="2" destOrd="0" presId="urn:microsoft.com/office/officeart/2008/layout/LinedList"/>
    <dgm:cxn modelId="{35D2F7BB-2CB9-4D91-AEED-05C5B36F5161}" type="presParOf" srcId="{63CECE72-D52C-4A5A-9B8D-0F01D94D2273}" destId="{36F3BCB5-7BD7-4C3F-BAD3-5B218A746FD3}" srcOrd="2" destOrd="0" presId="urn:microsoft.com/office/officeart/2008/layout/LinedList"/>
    <dgm:cxn modelId="{998F05EE-9382-495D-ADE5-80E843BC1C2F}" type="presParOf" srcId="{63CECE72-D52C-4A5A-9B8D-0F01D94D2273}" destId="{94A72656-AA21-43B7-AD8D-C946BC2B1F52}" srcOrd="3" destOrd="0" presId="urn:microsoft.com/office/officeart/2008/layout/LinedList"/>
    <dgm:cxn modelId="{B981BA75-1A5E-4946-B205-D6C3A48A52A8}" type="presParOf" srcId="{63CECE72-D52C-4A5A-9B8D-0F01D94D2273}" destId="{2A13CADA-678F-4E86-938B-459DDF64EF58}" srcOrd="4" destOrd="0" presId="urn:microsoft.com/office/officeart/2008/layout/LinedList"/>
    <dgm:cxn modelId="{446735E4-213B-418F-AE03-99BA5BB1EBD9}" type="presParOf" srcId="{2A13CADA-678F-4E86-938B-459DDF64EF58}" destId="{8517CE49-7AFB-4950-91EE-DD45ECC2EAEC}" srcOrd="0" destOrd="0" presId="urn:microsoft.com/office/officeart/2008/layout/LinedList"/>
    <dgm:cxn modelId="{B79D1FF8-3ED6-4BFD-99DA-451B66A9E9CF}" type="presParOf" srcId="{2A13CADA-678F-4E86-938B-459DDF64EF58}" destId="{A5BB4A5E-2D6B-4D75-B2C8-2461AA87271D}" srcOrd="1" destOrd="0" presId="urn:microsoft.com/office/officeart/2008/layout/LinedList"/>
    <dgm:cxn modelId="{877FB4D2-2D52-4839-9D9D-DCD60E0AA50A}" type="presParOf" srcId="{2A13CADA-678F-4E86-938B-459DDF64EF58}" destId="{640CB3F6-6BA9-4293-A715-770D6815C452}" srcOrd="2" destOrd="0" presId="urn:microsoft.com/office/officeart/2008/layout/LinedList"/>
    <dgm:cxn modelId="{91AD5DE1-AA6C-4A36-AB6D-B43E3FA61A2B}" type="presParOf" srcId="{63CECE72-D52C-4A5A-9B8D-0F01D94D2273}" destId="{93F2450D-E4AA-407E-A33B-65B816F5E2B0}" srcOrd="5" destOrd="0" presId="urn:microsoft.com/office/officeart/2008/layout/LinedList"/>
    <dgm:cxn modelId="{44CF1BE5-C5AF-4AB8-9441-3891592037E2}" type="presParOf" srcId="{63CECE72-D52C-4A5A-9B8D-0F01D94D2273}" destId="{A65E71FF-28AA-4C07-9844-0C2737199F16}" srcOrd="6" destOrd="0" presId="urn:microsoft.com/office/officeart/2008/layout/LinedList"/>
    <dgm:cxn modelId="{E6AF0A7D-4482-4682-A463-BF68E5755F06}" type="presParOf" srcId="{0F45F596-A4EE-4D43-A80F-BA57F1497116}" destId="{AC134A13-FC0E-4F61-9BC8-0D5A261319CB}" srcOrd="4" destOrd="0" presId="urn:microsoft.com/office/officeart/2008/layout/LinedList"/>
    <dgm:cxn modelId="{5142CC48-6414-42A1-A5B9-32C579B9B24B}" type="presParOf" srcId="{0F45F596-A4EE-4D43-A80F-BA57F1497116}" destId="{6424DD23-A6CD-4B4E-9FF2-484B09BFBA97}" srcOrd="5" destOrd="0" presId="urn:microsoft.com/office/officeart/2008/layout/LinedList"/>
    <dgm:cxn modelId="{FF0B297D-BE56-4E15-8B5C-4DD48BDA41D5}" type="presParOf" srcId="{6424DD23-A6CD-4B4E-9FF2-484B09BFBA97}" destId="{4113E47D-AB85-4A2A-80C0-0DCB2F276C83}" srcOrd="0" destOrd="0" presId="urn:microsoft.com/office/officeart/2008/layout/LinedList"/>
    <dgm:cxn modelId="{42EC0425-D4EB-4734-BF4F-1A5C0C9B421C}" type="presParOf" srcId="{6424DD23-A6CD-4B4E-9FF2-484B09BFBA97}" destId="{F7BC0F2E-7C86-4DBD-A7D6-C3B27F6B9848}" srcOrd="1" destOrd="0" presId="urn:microsoft.com/office/officeart/2008/layout/LinedList"/>
    <dgm:cxn modelId="{0C602D6D-B93B-4C64-9772-EE49D0899866}" type="presParOf" srcId="{F7BC0F2E-7C86-4DBD-A7D6-C3B27F6B9848}" destId="{6FDBDE45-EDCD-4123-9AE6-BF72A4AF6E21}" srcOrd="0" destOrd="0" presId="urn:microsoft.com/office/officeart/2008/layout/LinedList"/>
    <dgm:cxn modelId="{9F123050-1A4F-45B7-B79B-79936AF08036}" type="presParOf" srcId="{F7BC0F2E-7C86-4DBD-A7D6-C3B27F6B9848}" destId="{CDC65091-799C-4224-9F7A-DCC987ADEFD1}" srcOrd="1" destOrd="0" presId="urn:microsoft.com/office/officeart/2008/layout/LinedList"/>
    <dgm:cxn modelId="{8042129E-DAA3-48AA-80C9-4C81E67DE2E7}" type="presParOf" srcId="{CDC65091-799C-4224-9F7A-DCC987ADEFD1}" destId="{C96DD6C8-5684-47DF-847C-4E0F8947F0BC}" srcOrd="0" destOrd="0" presId="urn:microsoft.com/office/officeart/2008/layout/LinedList"/>
    <dgm:cxn modelId="{73C874A7-0149-4DAF-A619-FC6AA1FB0C82}" type="presParOf" srcId="{CDC65091-799C-4224-9F7A-DCC987ADEFD1}" destId="{B988CFFC-36E9-4FD1-AEBA-F856268385DC}" srcOrd="1" destOrd="0" presId="urn:microsoft.com/office/officeart/2008/layout/LinedList"/>
    <dgm:cxn modelId="{CAFC84FB-893F-469F-AD97-E62F37082C1B}" type="presParOf" srcId="{CDC65091-799C-4224-9F7A-DCC987ADEFD1}" destId="{6E46FD4D-2B7E-4A4E-A4D0-94C5C8E4B0BD}" srcOrd="2" destOrd="0" presId="urn:microsoft.com/office/officeart/2008/layout/LinedList"/>
    <dgm:cxn modelId="{C3688623-1E5A-4F0D-9640-F75702A3EFDD}" type="presParOf" srcId="{F7BC0F2E-7C86-4DBD-A7D6-C3B27F6B9848}" destId="{B6DB87F0-F6D6-43D8-8282-7FEF2829E2A9}" srcOrd="2" destOrd="0" presId="urn:microsoft.com/office/officeart/2008/layout/LinedList"/>
    <dgm:cxn modelId="{A2AFACA4-8B2B-460C-9DD5-CA5515E162ED}" type="presParOf" srcId="{F7BC0F2E-7C86-4DBD-A7D6-C3B27F6B9848}" destId="{CC3BEA0F-D413-4684-8935-5182E951083C}" srcOrd="3" destOrd="0" presId="urn:microsoft.com/office/officeart/2008/layout/LinedList"/>
    <dgm:cxn modelId="{DE335207-099F-4EF1-B066-36787E5C8E55}" type="presParOf" srcId="{F7BC0F2E-7C86-4DBD-A7D6-C3B27F6B9848}" destId="{D39D5202-4005-4F48-BB72-352B77E7BD12}" srcOrd="4" destOrd="0" presId="urn:microsoft.com/office/officeart/2008/layout/LinedList"/>
    <dgm:cxn modelId="{761EDF47-F7B2-46A8-A334-C16E7B4FC93F}" type="presParOf" srcId="{D39D5202-4005-4F48-BB72-352B77E7BD12}" destId="{B73D2317-69D1-4602-BBAC-E8DFDC24C2E7}" srcOrd="0" destOrd="0" presId="urn:microsoft.com/office/officeart/2008/layout/LinedList"/>
    <dgm:cxn modelId="{CFA9FA19-9DD1-4505-AB52-EE64ADCE16E3}" type="presParOf" srcId="{D39D5202-4005-4F48-BB72-352B77E7BD12}" destId="{D92C66CF-D2CE-4FB5-85E3-C39D86750F52}" srcOrd="1" destOrd="0" presId="urn:microsoft.com/office/officeart/2008/layout/LinedList"/>
    <dgm:cxn modelId="{45B9910C-4AF5-49B3-B86D-D845F95DC9A8}" type="presParOf" srcId="{D39D5202-4005-4F48-BB72-352B77E7BD12}" destId="{26EC8425-BA9E-4704-B4D3-55657A0A7C8B}" srcOrd="2" destOrd="0" presId="urn:microsoft.com/office/officeart/2008/layout/LinedList"/>
    <dgm:cxn modelId="{72F0AC10-BCBB-4161-BB0B-0BD5C0B4B79B}" type="presParOf" srcId="{F7BC0F2E-7C86-4DBD-A7D6-C3B27F6B9848}" destId="{78E5F7AA-E92D-4010-960E-EEC98DB68DE4}" srcOrd="5" destOrd="0" presId="urn:microsoft.com/office/officeart/2008/layout/LinedList"/>
    <dgm:cxn modelId="{332B52BC-1D90-4B9B-978C-294A7B12AB69}" type="presParOf" srcId="{F7BC0F2E-7C86-4DBD-A7D6-C3B27F6B9848}" destId="{DCF72B98-F043-4CCF-928C-A4CE3A5F72D6}" srcOrd="6" destOrd="0" presId="urn:microsoft.com/office/officeart/2008/layout/LinedList"/>
    <dgm:cxn modelId="{87ACC9DA-49F8-4639-B5D3-77EA0388E665}" type="presParOf" srcId="{0F45F596-A4EE-4D43-A80F-BA57F1497116}" destId="{609EB4C6-DDB2-47C9-BDC3-D1B5371D0C94}" srcOrd="6" destOrd="0" presId="urn:microsoft.com/office/officeart/2008/layout/LinedList"/>
    <dgm:cxn modelId="{BDCD27D8-3999-4741-8B69-F72E0E4EBB33}" type="presParOf" srcId="{0F45F596-A4EE-4D43-A80F-BA57F1497116}" destId="{E19A05A0-C4D7-4CA7-9C92-7360E3D852F2}" srcOrd="7" destOrd="0" presId="urn:microsoft.com/office/officeart/2008/layout/LinedList"/>
    <dgm:cxn modelId="{5D7E23E5-51A7-4CB6-BD2A-36B92D9A4B21}" type="presParOf" srcId="{E19A05A0-C4D7-4CA7-9C92-7360E3D852F2}" destId="{F26BBE8B-B3B8-4B2B-8F68-5C00FFC5BE24}" srcOrd="0" destOrd="0" presId="urn:microsoft.com/office/officeart/2008/layout/LinedList"/>
    <dgm:cxn modelId="{229B155B-F534-4F7F-B237-0DBD2F8E9F13}" type="presParOf" srcId="{E19A05A0-C4D7-4CA7-9C92-7360E3D852F2}" destId="{E34ACAD0-6B42-4663-9448-9F8036253A10}" srcOrd="1" destOrd="0" presId="urn:microsoft.com/office/officeart/2008/layout/LinedList"/>
    <dgm:cxn modelId="{B13D783A-8BF0-4900-AB0F-7ECD6BC3B381}" type="presParOf" srcId="{E34ACAD0-6B42-4663-9448-9F8036253A10}" destId="{233568C6-15C6-425A-A20D-88D31A4CD6FA}" srcOrd="0" destOrd="0" presId="urn:microsoft.com/office/officeart/2008/layout/LinedList"/>
    <dgm:cxn modelId="{4D396CEF-F9EB-4AA1-831C-ED20987BF51B}" type="presParOf" srcId="{E34ACAD0-6B42-4663-9448-9F8036253A10}" destId="{D9FCDDEB-4FD4-472F-B2F5-CBF2E3B80DA3}" srcOrd="1" destOrd="0" presId="urn:microsoft.com/office/officeart/2008/layout/LinedList"/>
    <dgm:cxn modelId="{3ECCD91F-3811-4B21-8524-693C0840E863}" type="presParOf" srcId="{D9FCDDEB-4FD4-472F-B2F5-CBF2E3B80DA3}" destId="{2BF8E4E7-3668-49A8-A5D3-2CC75CF62B61}" srcOrd="0" destOrd="0" presId="urn:microsoft.com/office/officeart/2008/layout/LinedList"/>
    <dgm:cxn modelId="{4C835216-2F8A-473A-A3FB-C5024AE19936}" type="presParOf" srcId="{D9FCDDEB-4FD4-472F-B2F5-CBF2E3B80DA3}" destId="{474F854E-1689-42A3-8167-97550AB5A8E3}" srcOrd="1" destOrd="0" presId="urn:microsoft.com/office/officeart/2008/layout/LinedList"/>
    <dgm:cxn modelId="{DDBCDBA0-9E0E-46B1-AB75-F9557DF3C391}" type="presParOf" srcId="{D9FCDDEB-4FD4-472F-B2F5-CBF2E3B80DA3}" destId="{21DCA913-3AD8-438B-BE1C-61400BB81270}" srcOrd="2" destOrd="0" presId="urn:microsoft.com/office/officeart/2008/layout/LinedList"/>
    <dgm:cxn modelId="{7E60C25F-F0FA-420F-B932-C1892681DD05}" type="presParOf" srcId="{E34ACAD0-6B42-4663-9448-9F8036253A10}" destId="{C5FE0012-3D16-48A4-A216-34C0DDF8C365}" srcOrd="2" destOrd="0" presId="urn:microsoft.com/office/officeart/2008/layout/LinedList"/>
    <dgm:cxn modelId="{BE398F69-20B8-45DB-8ADF-68E28E469D1E}" type="presParOf" srcId="{E34ACAD0-6B42-4663-9448-9F8036253A10}" destId="{7638E9A5-F02B-4168-B170-83E93D89372D}" srcOrd="3" destOrd="0" presId="urn:microsoft.com/office/officeart/2008/layout/LinedList"/>
    <dgm:cxn modelId="{699562C8-1C58-495B-8BC6-E36F22030EB1}" type="presParOf" srcId="{E34ACAD0-6B42-4663-9448-9F8036253A10}" destId="{E44AA0CB-E0A0-466A-977E-FDBA8530F111}" srcOrd="4" destOrd="0" presId="urn:microsoft.com/office/officeart/2008/layout/LinedList"/>
    <dgm:cxn modelId="{E6F26961-A720-4B01-A9A6-BE7C593ABB41}" type="presParOf" srcId="{E44AA0CB-E0A0-466A-977E-FDBA8530F111}" destId="{BF3E668A-8F1D-4B41-A313-C58E07FBED9F}" srcOrd="0" destOrd="0" presId="urn:microsoft.com/office/officeart/2008/layout/LinedList"/>
    <dgm:cxn modelId="{9C7DF0AF-B7C3-4B88-B248-6235E7FCD8E2}" type="presParOf" srcId="{E44AA0CB-E0A0-466A-977E-FDBA8530F111}" destId="{5A6A5714-2159-464B-A1D9-1D534C5EC16B}" srcOrd="1" destOrd="0" presId="urn:microsoft.com/office/officeart/2008/layout/LinedList"/>
    <dgm:cxn modelId="{21870778-DF1A-4437-BAFE-1322861E438D}" type="presParOf" srcId="{E44AA0CB-E0A0-466A-977E-FDBA8530F111}" destId="{8D7E3977-3477-481D-B0CA-9334937EE318}" srcOrd="2" destOrd="0" presId="urn:microsoft.com/office/officeart/2008/layout/LinedList"/>
    <dgm:cxn modelId="{0D559C85-F4FD-4EC1-ACB8-97FC0A1B71CB}" type="presParOf" srcId="{E34ACAD0-6B42-4663-9448-9F8036253A10}" destId="{2AD98C8A-24E4-4D30-ADA9-3D4665E817A3}" srcOrd="5" destOrd="0" presId="urn:microsoft.com/office/officeart/2008/layout/LinedList"/>
    <dgm:cxn modelId="{44C1B0DA-E65C-47FC-A0A4-448E9BC29D0A}" type="presParOf" srcId="{E34ACAD0-6B42-4663-9448-9F8036253A10}" destId="{1BF75B4B-8B0F-41EF-A1F3-15A0B28958ED}" srcOrd="6" destOrd="0" presId="urn:microsoft.com/office/officeart/2008/layout/LinedList"/>
    <dgm:cxn modelId="{BCA77EAC-9BDF-430C-A77F-E97A0AE3E5D4}" type="presParOf" srcId="{0F45F596-A4EE-4D43-A80F-BA57F1497116}" destId="{405D4C5F-6760-473E-98F7-CE6DB9836F71}" srcOrd="8" destOrd="0" presId="urn:microsoft.com/office/officeart/2008/layout/LinedList"/>
    <dgm:cxn modelId="{DC7BDCF7-0954-4DF6-B3BF-47C2A395E59E}" type="presParOf" srcId="{0F45F596-A4EE-4D43-A80F-BA57F1497116}" destId="{E2CD9F5C-256E-40C4-A4FA-69CB6BDA7E85}" srcOrd="9" destOrd="0" presId="urn:microsoft.com/office/officeart/2008/layout/LinedList"/>
    <dgm:cxn modelId="{AA2E6D44-47FE-4882-B1F7-E38A3D0F6893}" type="presParOf" srcId="{E2CD9F5C-256E-40C4-A4FA-69CB6BDA7E85}" destId="{DDF2E1E2-D115-4C1E-A864-6ABBB5B690AD}" srcOrd="0" destOrd="0" presId="urn:microsoft.com/office/officeart/2008/layout/LinedList"/>
    <dgm:cxn modelId="{910E5AB9-2E2C-40F7-920A-8D269953DDF1}" type="presParOf" srcId="{E2CD9F5C-256E-40C4-A4FA-69CB6BDA7E85}" destId="{C84EC73F-FD1E-48EA-8F84-738B82B9209C}" srcOrd="1" destOrd="0" presId="urn:microsoft.com/office/officeart/2008/layout/LinedList"/>
    <dgm:cxn modelId="{694023A8-AB72-47FB-8D0C-5D899A437781}" type="presParOf" srcId="{C84EC73F-FD1E-48EA-8F84-738B82B9209C}" destId="{6CA09BFE-A072-47E6-A770-55BF3525E08F}" srcOrd="0" destOrd="0" presId="urn:microsoft.com/office/officeart/2008/layout/LinedList"/>
    <dgm:cxn modelId="{3B1EAE0E-5CC2-4C9A-A452-315BDEDE519A}" type="presParOf" srcId="{C84EC73F-FD1E-48EA-8F84-738B82B9209C}" destId="{9169CB85-2E3A-42D0-AECD-40EFEE22FC76}" srcOrd="1" destOrd="0" presId="urn:microsoft.com/office/officeart/2008/layout/LinedList"/>
    <dgm:cxn modelId="{7466EE67-000C-4397-89DC-FB9D0DBDB25F}" type="presParOf" srcId="{9169CB85-2E3A-42D0-AECD-40EFEE22FC76}" destId="{7EAED7D5-639A-4E75-A7DB-94BD2FD61632}" srcOrd="0" destOrd="0" presId="urn:microsoft.com/office/officeart/2008/layout/LinedList"/>
    <dgm:cxn modelId="{5E8507C8-5BFE-4865-BEF5-7B1E0706A7CD}" type="presParOf" srcId="{9169CB85-2E3A-42D0-AECD-40EFEE22FC76}" destId="{72A26A30-F229-4FCA-8357-F130688DB8E4}" srcOrd="1" destOrd="0" presId="urn:microsoft.com/office/officeart/2008/layout/LinedList"/>
    <dgm:cxn modelId="{A42B1823-D939-4863-B37A-4C2D968B0586}" type="presParOf" srcId="{9169CB85-2E3A-42D0-AECD-40EFEE22FC76}" destId="{E2746226-D086-4CE5-B145-705176BB60A3}" srcOrd="2" destOrd="0" presId="urn:microsoft.com/office/officeart/2008/layout/LinedList"/>
    <dgm:cxn modelId="{ABFB4F26-D9BF-4A02-946A-36B6579707EC}" type="presParOf" srcId="{C84EC73F-FD1E-48EA-8F84-738B82B9209C}" destId="{BD9D75D9-D32F-4768-A373-DB017120BAF9}" srcOrd="2" destOrd="0" presId="urn:microsoft.com/office/officeart/2008/layout/LinedList"/>
    <dgm:cxn modelId="{77493466-93B1-4107-B78B-6389C8A81AC8}" type="presParOf" srcId="{C84EC73F-FD1E-48EA-8F84-738B82B9209C}" destId="{F79711A2-D546-4A0E-84E8-5252B0B82C86}" srcOrd="3" destOrd="0" presId="urn:microsoft.com/office/officeart/2008/layout/LinedList"/>
    <dgm:cxn modelId="{1D26F50B-4924-4CD3-856F-878D28FA495D}" type="presParOf" srcId="{0F45F596-A4EE-4D43-A80F-BA57F1497116}" destId="{5AC2894D-BF8A-4324-B1A8-42BF4DF8A60A}" srcOrd="10" destOrd="0" presId="urn:microsoft.com/office/officeart/2008/layout/LinedList"/>
    <dgm:cxn modelId="{5057CF36-126C-420C-9128-74CC0CE7EF09}" type="presParOf" srcId="{0F45F596-A4EE-4D43-A80F-BA57F1497116}" destId="{66345FA1-5E4E-465D-B587-035C1636349D}" srcOrd="11" destOrd="0" presId="urn:microsoft.com/office/officeart/2008/layout/LinedList"/>
    <dgm:cxn modelId="{3A5FB853-A958-4B2F-BB3A-45D5CBB57906}" type="presParOf" srcId="{66345FA1-5E4E-465D-B587-035C1636349D}" destId="{3C276511-0599-4AA6-9D1B-E78AB17811DD}" srcOrd="0" destOrd="0" presId="urn:microsoft.com/office/officeart/2008/layout/LinedList"/>
    <dgm:cxn modelId="{A9BE0044-186B-4BC6-AB5B-688E3B738EC9}" type="presParOf" srcId="{66345FA1-5E4E-465D-B587-035C1636349D}" destId="{D655E01A-E904-45E1-8B36-652E9A6AA39B}" srcOrd="1" destOrd="0" presId="urn:microsoft.com/office/officeart/2008/layout/LinedList"/>
    <dgm:cxn modelId="{E96E153B-31A5-4975-B5EA-D8F633F9DD3F}" type="presParOf" srcId="{D655E01A-E904-45E1-8B36-652E9A6AA39B}" destId="{52B28C58-86A7-4AE5-83C2-546045E74C87}" srcOrd="0" destOrd="0" presId="urn:microsoft.com/office/officeart/2008/layout/LinedList"/>
    <dgm:cxn modelId="{9D7594FC-28CF-490B-AA58-76999C42348C}" type="presParOf" srcId="{D655E01A-E904-45E1-8B36-652E9A6AA39B}" destId="{6DC21535-D22E-41A2-AC4B-FA3B81DBE0FB}" srcOrd="1" destOrd="0" presId="urn:microsoft.com/office/officeart/2008/layout/LinedList"/>
    <dgm:cxn modelId="{4D562DDB-1AA4-4046-9BE0-6925991FE421}" type="presParOf" srcId="{6DC21535-D22E-41A2-AC4B-FA3B81DBE0FB}" destId="{A531F586-4A75-4D16-B124-E1F9B323D511}" srcOrd="0" destOrd="0" presId="urn:microsoft.com/office/officeart/2008/layout/LinedList"/>
    <dgm:cxn modelId="{EA6AB0A5-016C-4023-9F91-FA146764CDAD}" type="presParOf" srcId="{6DC21535-D22E-41A2-AC4B-FA3B81DBE0FB}" destId="{30E30A75-CC35-4646-ADC7-6690E18E6484}" srcOrd="1" destOrd="0" presId="urn:microsoft.com/office/officeart/2008/layout/LinedList"/>
    <dgm:cxn modelId="{9C4C5955-7BFE-40A6-A7D3-1BC5F9893B3A}" type="presParOf" srcId="{6DC21535-D22E-41A2-AC4B-FA3B81DBE0FB}" destId="{132114BE-ADAE-4C7C-BD43-57352E6F4C41}" srcOrd="2" destOrd="0" presId="urn:microsoft.com/office/officeart/2008/layout/LinedList"/>
    <dgm:cxn modelId="{D02FC7B9-5750-4DD5-B5DD-2A747490BB58}" type="presParOf" srcId="{D655E01A-E904-45E1-8B36-652E9A6AA39B}" destId="{E809B292-ABCC-48B0-80D4-95DA7116BE72}" srcOrd="2" destOrd="0" presId="urn:microsoft.com/office/officeart/2008/layout/LinedList"/>
    <dgm:cxn modelId="{81528063-BF3A-4FF2-A30C-C6F37524F0B5}" type="presParOf" srcId="{D655E01A-E904-45E1-8B36-652E9A6AA39B}" destId="{434C2D5A-D6A4-4B20-AC6A-ED6351FF6D9D}" srcOrd="3" destOrd="0" presId="urn:microsoft.com/office/officeart/2008/layout/LinedList"/>
    <dgm:cxn modelId="{0A709804-5679-4036-B9E9-98EB61A06A2A}" type="presParOf" srcId="{D655E01A-E904-45E1-8B36-652E9A6AA39B}" destId="{5AA77750-46C2-4CF4-AF47-BEC65BFA6C28}" srcOrd="4" destOrd="0" presId="urn:microsoft.com/office/officeart/2008/layout/LinedList"/>
    <dgm:cxn modelId="{F3F9B7BA-B0B7-4ABB-8978-6C7227FA530A}" type="presParOf" srcId="{5AA77750-46C2-4CF4-AF47-BEC65BFA6C28}" destId="{EB4E68A9-4019-44C0-8638-F431293824A4}" srcOrd="0" destOrd="0" presId="urn:microsoft.com/office/officeart/2008/layout/LinedList"/>
    <dgm:cxn modelId="{F7CB78A5-3F8B-4E82-BA90-2FC87DEEC874}" type="presParOf" srcId="{5AA77750-46C2-4CF4-AF47-BEC65BFA6C28}" destId="{5FFAA014-9A3C-4709-BE7A-BC070EC5B89D}" srcOrd="1" destOrd="0" presId="urn:microsoft.com/office/officeart/2008/layout/LinedList"/>
    <dgm:cxn modelId="{033B636C-504B-4053-9473-72AEF630A982}" type="presParOf" srcId="{5AA77750-46C2-4CF4-AF47-BEC65BFA6C28}" destId="{23E87E47-9C52-48E3-BF24-9BFE2EBA0FF2}" srcOrd="2" destOrd="0" presId="urn:microsoft.com/office/officeart/2008/layout/LinedList"/>
    <dgm:cxn modelId="{38FE153D-3F45-4905-B4B5-6B9721E5ADEF}" type="presParOf" srcId="{D655E01A-E904-45E1-8B36-652E9A6AA39B}" destId="{9D5CE318-43E3-4882-B527-DC3651752BF2}" srcOrd="5" destOrd="0" presId="urn:microsoft.com/office/officeart/2008/layout/LinedList"/>
    <dgm:cxn modelId="{91F9DD1A-881C-41EA-A154-8694AB0CE1F2}" type="presParOf" srcId="{D655E01A-E904-45E1-8B36-652E9A6AA39B}" destId="{ED8CD65E-922A-4D86-AEF0-05E562937984}"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0851A44-DD6C-4188-9EDC-15721ED61716}" type="doc">
      <dgm:prSet loTypeId="urn:microsoft.com/office/officeart/2018/2/layout/IconVerticalSolidList" loCatId="icon" qsTypeId="urn:microsoft.com/office/officeart/2005/8/quickstyle/simple2" qsCatId="simple" csTypeId="urn:microsoft.com/office/officeart/2005/8/colors/accent1_2" csCatId="accent1" phldr="1"/>
      <dgm:spPr/>
      <dgm:t>
        <a:bodyPr/>
        <a:lstStyle/>
        <a:p>
          <a:endParaRPr lang="en-US"/>
        </a:p>
      </dgm:t>
    </dgm:pt>
    <dgm:pt modelId="{D8CFD5E9-D455-46BA-9876-DE54CAEA1B75}">
      <dgm:prSet custT="1"/>
      <dgm:spPr/>
      <dgm:t>
        <a:bodyPr/>
        <a:lstStyle/>
        <a:p>
          <a:pPr>
            <a:lnSpc>
              <a:spcPct val="100000"/>
            </a:lnSpc>
          </a:pPr>
          <a:r>
            <a:rPr lang="en-US" sz="1800" dirty="0"/>
            <a:t>Tier-Specific Options Exist Accurate, cost-effective tests are available across all care levels, but field-level performance data remain scarce.</a:t>
          </a:r>
        </a:p>
      </dgm:t>
    </dgm:pt>
    <dgm:pt modelId="{1DA16ADB-4FB5-4910-96E8-450A32CBD2E2}" type="parTrans" cxnId="{3D414274-45CB-4DF6-8598-1A841775F356}">
      <dgm:prSet/>
      <dgm:spPr/>
      <dgm:t>
        <a:bodyPr/>
        <a:lstStyle/>
        <a:p>
          <a:endParaRPr lang="en-US"/>
        </a:p>
      </dgm:t>
    </dgm:pt>
    <dgm:pt modelId="{5868AC47-7A29-4011-B3AD-7D99215EF79A}" type="sibTrans" cxnId="{3D414274-45CB-4DF6-8598-1A841775F356}">
      <dgm:prSet/>
      <dgm:spPr/>
      <dgm:t>
        <a:bodyPr/>
        <a:lstStyle/>
        <a:p>
          <a:endParaRPr lang="en-US"/>
        </a:p>
      </dgm:t>
    </dgm:pt>
    <dgm:pt modelId="{BE80ECC7-6CD7-44B1-A9EC-171175F96B12}">
      <dgm:prSet custT="1"/>
      <dgm:spPr/>
      <dgm:t>
        <a:bodyPr/>
        <a:lstStyle/>
        <a:p>
          <a:pPr>
            <a:lnSpc>
              <a:spcPct val="100000"/>
            </a:lnSpc>
          </a:pPr>
          <a:r>
            <a:rPr lang="en-US" sz="1800" dirty="0"/>
            <a:t>Animal Testing Still, Traditional MRT and ELISA are widely used but show limited reliability in field conditions.</a:t>
          </a:r>
        </a:p>
      </dgm:t>
    </dgm:pt>
    <dgm:pt modelId="{DEF21025-788E-4861-A529-0FBB896E1725}" type="parTrans" cxnId="{F996288B-5207-4ABC-AE97-2FE35A6F5AEA}">
      <dgm:prSet/>
      <dgm:spPr/>
      <dgm:t>
        <a:bodyPr/>
        <a:lstStyle/>
        <a:p>
          <a:endParaRPr lang="en-US"/>
        </a:p>
      </dgm:t>
    </dgm:pt>
    <dgm:pt modelId="{4CA0501A-36EB-4CB6-A020-4FBDA145F91A}" type="sibTrans" cxnId="{F996288B-5207-4ABC-AE97-2FE35A6F5AEA}">
      <dgm:prSet/>
      <dgm:spPr/>
      <dgm:t>
        <a:bodyPr/>
        <a:lstStyle/>
        <a:p>
          <a:endParaRPr lang="en-US"/>
        </a:p>
      </dgm:t>
    </dgm:pt>
    <dgm:pt modelId="{BB9954A9-BBFE-4877-B08C-CB78F6633A1E}">
      <dgm:prSet custT="1"/>
      <dgm:spPr/>
      <dgm:t>
        <a:bodyPr/>
        <a:lstStyle/>
        <a:p>
          <a:pPr>
            <a:lnSpc>
              <a:spcPct val="100000"/>
            </a:lnSpc>
          </a:pPr>
          <a:r>
            <a:rPr lang="en-US" sz="1800" dirty="0"/>
            <a:t>Use DALY-Based Costing evaluating tests via cost per DALY can improve procurement decisions at national/state levels</a:t>
          </a:r>
          <a:r>
            <a:rPr lang="en-US" sz="1600" dirty="0"/>
            <a:t>.</a:t>
          </a:r>
        </a:p>
      </dgm:t>
    </dgm:pt>
    <dgm:pt modelId="{033F3BD1-D223-4008-A7ED-8AC04CB3AB20}" type="parTrans" cxnId="{7DE80E19-8B26-4179-B877-278A1A25EEAF}">
      <dgm:prSet/>
      <dgm:spPr/>
      <dgm:t>
        <a:bodyPr/>
        <a:lstStyle/>
        <a:p>
          <a:endParaRPr lang="en-US"/>
        </a:p>
      </dgm:t>
    </dgm:pt>
    <dgm:pt modelId="{28409F8B-75CC-4DF9-9954-6ABB9D4F6C2B}" type="sibTrans" cxnId="{7DE80E19-8B26-4179-B877-278A1A25EEAF}">
      <dgm:prSet/>
      <dgm:spPr/>
      <dgm:t>
        <a:bodyPr/>
        <a:lstStyle/>
        <a:p>
          <a:endParaRPr lang="en-US"/>
        </a:p>
      </dgm:t>
    </dgm:pt>
    <dgm:pt modelId="{A614BAC9-D55E-46BB-B6A2-712F23A155CE}">
      <dgm:prSet custT="1"/>
      <dgm:spPr/>
      <dgm:t>
        <a:bodyPr/>
        <a:lstStyle/>
        <a:p>
          <a:pPr>
            <a:lnSpc>
              <a:spcPct val="100000"/>
            </a:lnSpc>
          </a:pPr>
          <a:r>
            <a:rPr lang="en-US" sz="1800" dirty="0"/>
            <a:t>Promoting One Health shared diagnostics across human-animal health for each state-specific prevalence can enhance integrated disease surveillance.</a:t>
          </a:r>
        </a:p>
      </dgm:t>
    </dgm:pt>
    <dgm:pt modelId="{C2A0E283-C8FB-4525-BE97-037CB7CCF432}" type="parTrans" cxnId="{9CD7CABA-81A6-44FB-B750-14D006729A01}">
      <dgm:prSet/>
      <dgm:spPr/>
      <dgm:t>
        <a:bodyPr/>
        <a:lstStyle/>
        <a:p>
          <a:endParaRPr lang="en-US"/>
        </a:p>
      </dgm:t>
    </dgm:pt>
    <dgm:pt modelId="{B7AF3F1F-C482-4C3C-945C-246C50A64E37}" type="sibTrans" cxnId="{9CD7CABA-81A6-44FB-B750-14D006729A01}">
      <dgm:prSet/>
      <dgm:spPr/>
      <dgm:t>
        <a:bodyPr/>
        <a:lstStyle/>
        <a:p>
          <a:endParaRPr lang="en-US"/>
        </a:p>
      </dgm:t>
    </dgm:pt>
    <dgm:pt modelId="{5042C615-8608-4DDB-B8D7-06BC7373D81F}">
      <dgm:prSet custT="1"/>
      <dgm:spPr/>
      <dgm:t>
        <a:bodyPr/>
        <a:lstStyle/>
        <a:p>
          <a:pPr>
            <a:lnSpc>
              <a:spcPct val="100000"/>
            </a:lnSpc>
          </a:pPr>
          <a:r>
            <a:rPr lang="en-US" sz="1800" dirty="0"/>
            <a:t>Build Ecosystem Capacity Strengthening QC systems, supply chains, and personnel training is vital for sustainable diagnostics.</a:t>
          </a:r>
        </a:p>
      </dgm:t>
    </dgm:pt>
    <dgm:pt modelId="{D6BF5EB0-1746-437C-8E78-C4F37AE7C8EF}" type="parTrans" cxnId="{F6131685-C683-4BEB-A8B3-E75A0A7C555D}">
      <dgm:prSet/>
      <dgm:spPr/>
      <dgm:t>
        <a:bodyPr/>
        <a:lstStyle/>
        <a:p>
          <a:endParaRPr lang="en-US"/>
        </a:p>
      </dgm:t>
    </dgm:pt>
    <dgm:pt modelId="{27D8A712-58DB-4C5A-8741-A3DB5010F35F}" type="sibTrans" cxnId="{F6131685-C683-4BEB-A8B3-E75A0A7C555D}">
      <dgm:prSet/>
      <dgm:spPr/>
      <dgm:t>
        <a:bodyPr/>
        <a:lstStyle/>
        <a:p>
          <a:endParaRPr lang="en-US"/>
        </a:p>
      </dgm:t>
    </dgm:pt>
    <dgm:pt modelId="{093F6C72-33F1-4708-8B71-B68E0CD213B8}">
      <dgm:prSet custT="1"/>
      <dgm:spPr/>
      <dgm:t>
        <a:bodyPr/>
        <a:lstStyle/>
        <a:p>
          <a:pPr>
            <a:lnSpc>
              <a:spcPct val="100000"/>
            </a:lnSpc>
          </a:pPr>
          <a:r>
            <a:rPr lang="en-US" sz="1800" dirty="0"/>
            <a:t>QUADAS-2 helps with critical appraisal and is a reliable tool to assess bias and relevance in diagnostic accuracy studies/systematic reviews.</a:t>
          </a:r>
        </a:p>
      </dgm:t>
    </dgm:pt>
    <dgm:pt modelId="{E4734D30-2E4F-4091-8D6F-51D7032A3D79}" type="parTrans" cxnId="{26FC3C49-72A5-4091-8B8B-8ECAB213117E}">
      <dgm:prSet/>
      <dgm:spPr/>
      <dgm:t>
        <a:bodyPr/>
        <a:lstStyle/>
        <a:p>
          <a:endParaRPr lang="en-US"/>
        </a:p>
      </dgm:t>
    </dgm:pt>
    <dgm:pt modelId="{33C6ADB3-A10E-43CB-9200-25A3384D9384}" type="sibTrans" cxnId="{26FC3C49-72A5-4091-8B8B-8ECAB213117E}">
      <dgm:prSet/>
      <dgm:spPr/>
      <dgm:t>
        <a:bodyPr/>
        <a:lstStyle/>
        <a:p>
          <a:endParaRPr lang="en-US"/>
        </a:p>
      </dgm:t>
    </dgm:pt>
    <dgm:pt modelId="{3B6E5DAD-1A42-4D56-9B3E-DC949DF49E05}" type="pres">
      <dgm:prSet presAssocID="{50851A44-DD6C-4188-9EDC-15721ED61716}" presName="root" presStyleCnt="0">
        <dgm:presLayoutVars>
          <dgm:dir/>
          <dgm:resizeHandles val="exact"/>
        </dgm:presLayoutVars>
      </dgm:prSet>
      <dgm:spPr/>
    </dgm:pt>
    <dgm:pt modelId="{3F9A8524-34BC-4E60-B5BE-1D4A237184E9}" type="pres">
      <dgm:prSet presAssocID="{D8CFD5E9-D455-46BA-9876-DE54CAEA1B75}" presName="compNode" presStyleCnt="0"/>
      <dgm:spPr/>
    </dgm:pt>
    <dgm:pt modelId="{93FBBFBD-20AD-44DD-B2A0-D744E4B6FDAC}" type="pres">
      <dgm:prSet presAssocID="{D8CFD5E9-D455-46BA-9876-DE54CAEA1B75}" presName="bgRect" presStyleLbl="bgShp" presStyleIdx="0" presStyleCnt="6"/>
      <dgm:spPr/>
    </dgm:pt>
    <dgm:pt modelId="{856F32B5-00F1-4E94-8D5E-7BDC7AFCA90B}" type="pres">
      <dgm:prSet presAssocID="{D8CFD5E9-D455-46BA-9876-DE54CAEA1B75}" presName="iconRect" presStyleLbl="node1" presStyleIdx="0" presStyleCnt="6" custScaleX="160688" custScaleY="13480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ce"/>
        </a:ext>
      </dgm:extLst>
    </dgm:pt>
    <dgm:pt modelId="{1B0A5916-8CDB-4B59-8DDF-C1210AF03BE9}" type="pres">
      <dgm:prSet presAssocID="{D8CFD5E9-D455-46BA-9876-DE54CAEA1B75}" presName="spaceRect" presStyleCnt="0"/>
      <dgm:spPr/>
    </dgm:pt>
    <dgm:pt modelId="{EDF86A6E-6F8E-40D7-9343-D7091A1C2A0B}" type="pres">
      <dgm:prSet presAssocID="{D8CFD5E9-D455-46BA-9876-DE54CAEA1B75}" presName="parTx" presStyleLbl="revTx" presStyleIdx="0" presStyleCnt="6">
        <dgm:presLayoutVars>
          <dgm:chMax val="0"/>
          <dgm:chPref val="0"/>
        </dgm:presLayoutVars>
      </dgm:prSet>
      <dgm:spPr/>
    </dgm:pt>
    <dgm:pt modelId="{40DB1655-D6F1-4C4F-A68A-18D2A120B47A}" type="pres">
      <dgm:prSet presAssocID="{5868AC47-7A29-4011-B3AD-7D99215EF79A}" presName="sibTrans" presStyleCnt="0"/>
      <dgm:spPr/>
    </dgm:pt>
    <dgm:pt modelId="{A37EA5BA-7129-4021-AD7C-72AF424F9230}" type="pres">
      <dgm:prSet presAssocID="{BE80ECC7-6CD7-44B1-A9EC-171175F96B12}" presName="compNode" presStyleCnt="0"/>
      <dgm:spPr/>
    </dgm:pt>
    <dgm:pt modelId="{B982899D-8E02-4268-B024-41C18D588C71}" type="pres">
      <dgm:prSet presAssocID="{BE80ECC7-6CD7-44B1-A9EC-171175F96B12}" presName="bgRect" presStyleLbl="bgShp" presStyleIdx="1" presStyleCnt="6"/>
      <dgm:spPr/>
    </dgm:pt>
    <dgm:pt modelId="{F88A0229-BD3F-464B-BDB8-4A1922860CEC}" type="pres">
      <dgm:prSet presAssocID="{BE80ECC7-6CD7-44B1-A9EC-171175F96B12}" presName="iconRect" presStyleLbl="node1" presStyleIdx="1" presStyleCnt="6" custScaleX="159681" custScaleY="15857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at"/>
        </a:ext>
      </dgm:extLst>
    </dgm:pt>
    <dgm:pt modelId="{4FF0810F-364D-4427-BE20-4B4BEE16DECC}" type="pres">
      <dgm:prSet presAssocID="{BE80ECC7-6CD7-44B1-A9EC-171175F96B12}" presName="spaceRect" presStyleCnt="0"/>
      <dgm:spPr/>
    </dgm:pt>
    <dgm:pt modelId="{4AD8AE81-FB70-44E6-89B7-3D6B6501E59E}" type="pres">
      <dgm:prSet presAssocID="{BE80ECC7-6CD7-44B1-A9EC-171175F96B12}" presName="parTx" presStyleLbl="revTx" presStyleIdx="1" presStyleCnt="6">
        <dgm:presLayoutVars>
          <dgm:chMax val="0"/>
          <dgm:chPref val="0"/>
        </dgm:presLayoutVars>
      </dgm:prSet>
      <dgm:spPr/>
    </dgm:pt>
    <dgm:pt modelId="{80A3966A-77F5-451B-AE0E-8E58B549CCB1}" type="pres">
      <dgm:prSet presAssocID="{4CA0501A-36EB-4CB6-A020-4FBDA145F91A}" presName="sibTrans" presStyleCnt="0"/>
      <dgm:spPr/>
    </dgm:pt>
    <dgm:pt modelId="{00C55386-DE8C-4081-8249-F4267B32E58E}" type="pres">
      <dgm:prSet presAssocID="{BB9954A9-BBFE-4877-B08C-CB78F6633A1E}" presName="compNode" presStyleCnt="0"/>
      <dgm:spPr/>
    </dgm:pt>
    <dgm:pt modelId="{26A3B332-A309-4822-911F-8B7EE7655E45}" type="pres">
      <dgm:prSet presAssocID="{BB9954A9-BBFE-4877-B08C-CB78F6633A1E}" presName="bgRect" presStyleLbl="bgShp" presStyleIdx="2" presStyleCnt="6"/>
      <dgm:spPr/>
    </dgm:pt>
    <dgm:pt modelId="{87FAB138-1F88-4162-B010-9B4B9E212C9C}" type="pres">
      <dgm:prSet presAssocID="{BB9954A9-BBFE-4877-B08C-CB78F6633A1E}" presName="iconRect" presStyleLbl="node1" presStyleIdx="2" presStyleCnt="6" custScaleX="159681" custScaleY="16543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hermometer"/>
        </a:ext>
      </dgm:extLst>
    </dgm:pt>
    <dgm:pt modelId="{AAF74C54-DB32-49EA-89F8-654158AE731C}" type="pres">
      <dgm:prSet presAssocID="{BB9954A9-BBFE-4877-B08C-CB78F6633A1E}" presName="spaceRect" presStyleCnt="0"/>
      <dgm:spPr/>
    </dgm:pt>
    <dgm:pt modelId="{926BD2AA-976D-4B5E-828A-35989C5C9F07}" type="pres">
      <dgm:prSet presAssocID="{BB9954A9-BBFE-4877-B08C-CB78F6633A1E}" presName="parTx" presStyleLbl="revTx" presStyleIdx="2" presStyleCnt="6">
        <dgm:presLayoutVars>
          <dgm:chMax val="0"/>
          <dgm:chPref val="0"/>
        </dgm:presLayoutVars>
      </dgm:prSet>
      <dgm:spPr/>
    </dgm:pt>
    <dgm:pt modelId="{762BFD40-D443-4E52-B4DB-16B04656CA2E}" type="pres">
      <dgm:prSet presAssocID="{28409F8B-75CC-4DF9-9954-6ABB9D4F6C2B}" presName="sibTrans" presStyleCnt="0"/>
      <dgm:spPr/>
    </dgm:pt>
    <dgm:pt modelId="{14E0BF56-8CDF-46A8-A871-FF4B42831C8C}" type="pres">
      <dgm:prSet presAssocID="{A614BAC9-D55E-46BB-B6A2-712F23A155CE}" presName="compNode" presStyleCnt="0"/>
      <dgm:spPr/>
    </dgm:pt>
    <dgm:pt modelId="{ACAD7460-C154-4ED6-BC8E-8E0937E388A5}" type="pres">
      <dgm:prSet presAssocID="{A614BAC9-D55E-46BB-B6A2-712F23A155CE}" presName="bgRect" presStyleLbl="bgShp" presStyleIdx="3" presStyleCnt="6"/>
      <dgm:spPr/>
    </dgm:pt>
    <dgm:pt modelId="{7918ADFA-16F7-4690-B82C-A8ECD7F78E49}" type="pres">
      <dgm:prSet presAssocID="{A614BAC9-D55E-46BB-B6A2-712F23A155CE}" presName="iconRect" presStyleLbl="node1" presStyleIdx="3" presStyleCnt="6" custScaleX="148231" custScaleY="154700" custLinFactNeighborX="-3400" custLinFactNeighborY="-3371"/>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Needle"/>
        </a:ext>
      </dgm:extLst>
    </dgm:pt>
    <dgm:pt modelId="{741BA148-B317-4622-98EB-F4C1F58E910A}" type="pres">
      <dgm:prSet presAssocID="{A614BAC9-D55E-46BB-B6A2-712F23A155CE}" presName="spaceRect" presStyleCnt="0"/>
      <dgm:spPr/>
    </dgm:pt>
    <dgm:pt modelId="{21164C4F-3276-4DE2-BC62-562537A5F5FA}" type="pres">
      <dgm:prSet presAssocID="{A614BAC9-D55E-46BB-B6A2-712F23A155CE}" presName="parTx" presStyleLbl="revTx" presStyleIdx="3" presStyleCnt="6">
        <dgm:presLayoutVars>
          <dgm:chMax val="0"/>
          <dgm:chPref val="0"/>
        </dgm:presLayoutVars>
      </dgm:prSet>
      <dgm:spPr/>
    </dgm:pt>
    <dgm:pt modelId="{E7469261-20E9-46E0-B4AD-B80CCB27CBAB}" type="pres">
      <dgm:prSet presAssocID="{B7AF3F1F-C482-4C3C-945C-246C50A64E37}" presName="sibTrans" presStyleCnt="0"/>
      <dgm:spPr/>
    </dgm:pt>
    <dgm:pt modelId="{F9BADAF1-1D05-451C-8CBC-25FE488C7E8E}" type="pres">
      <dgm:prSet presAssocID="{5042C615-8608-4DDB-B8D7-06BC7373D81F}" presName="compNode" presStyleCnt="0"/>
      <dgm:spPr/>
    </dgm:pt>
    <dgm:pt modelId="{42FF9206-292B-4553-AF68-E2210E3B33E1}" type="pres">
      <dgm:prSet presAssocID="{5042C615-8608-4DDB-B8D7-06BC7373D81F}" presName="bgRect" presStyleLbl="bgShp" presStyleIdx="4" presStyleCnt="6"/>
      <dgm:spPr/>
    </dgm:pt>
    <dgm:pt modelId="{76B7676E-7467-45F7-AA22-47D9C1580693}" type="pres">
      <dgm:prSet presAssocID="{5042C615-8608-4DDB-B8D7-06BC7373D81F}" presName="iconRect" presStyleLbl="node1" presStyleIdx="4" presStyleCnt="6" custScaleX="160862" custScaleY="15225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Branching Diagram"/>
        </a:ext>
      </dgm:extLst>
    </dgm:pt>
    <dgm:pt modelId="{F3786888-FCCA-47D9-BCB1-29B3DC6FB8B9}" type="pres">
      <dgm:prSet presAssocID="{5042C615-8608-4DDB-B8D7-06BC7373D81F}" presName="spaceRect" presStyleCnt="0"/>
      <dgm:spPr/>
    </dgm:pt>
    <dgm:pt modelId="{0CEE7B0F-ED0B-4325-A649-3762247B3ACB}" type="pres">
      <dgm:prSet presAssocID="{5042C615-8608-4DDB-B8D7-06BC7373D81F}" presName="parTx" presStyleLbl="revTx" presStyleIdx="4" presStyleCnt="6">
        <dgm:presLayoutVars>
          <dgm:chMax val="0"/>
          <dgm:chPref val="0"/>
        </dgm:presLayoutVars>
      </dgm:prSet>
      <dgm:spPr/>
    </dgm:pt>
    <dgm:pt modelId="{1D6B5489-F0AC-45CC-A017-9696E557698D}" type="pres">
      <dgm:prSet presAssocID="{27D8A712-58DB-4C5A-8741-A3DB5010F35F}" presName="sibTrans" presStyleCnt="0"/>
      <dgm:spPr/>
    </dgm:pt>
    <dgm:pt modelId="{36529183-7C04-4791-BEB4-EDAC407343C5}" type="pres">
      <dgm:prSet presAssocID="{093F6C72-33F1-4708-8B71-B68E0CD213B8}" presName="compNode" presStyleCnt="0"/>
      <dgm:spPr/>
    </dgm:pt>
    <dgm:pt modelId="{3A61BD88-E444-4068-A1AD-2D50E7642042}" type="pres">
      <dgm:prSet presAssocID="{093F6C72-33F1-4708-8B71-B68E0CD213B8}" presName="bgRect" presStyleLbl="bgShp" presStyleIdx="5" presStyleCnt="6"/>
      <dgm:spPr/>
    </dgm:pt>
    <dgm:pt modelId="{693920F3-95CB-4CC7-843C-78D217A16591}" type="pres">
      <dgm:prSet presAssocID="{093F6C72-33F1-4708-8B71-B68E0CD213B8}" presName="iconRect" presStyleLbl="node1" presStyleIdx="5" presStyleCnt="6" custScaleX="161873" custScaleY="14003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Magnifying glass"/>
        </a:ext>
      </dgm:extLst>
    </dgm:pt>
    <dgm:pt modelId="{41558450-37DF-444D-A008-C2F5C15AE901}" type="pres">
      <dgm:prSet presAssocID="{093F6C72-33F1-4708-8B71-B68E0CD213B8}" presName="spaceRect" presStyleCnt="0"/>
      <dgm:spPr/>
    </dgm:pt>
    <dgm:pt modelId="{BA6DFC35-68B4-42D7-9C43-63B8B79F5506}" type="pres">
      <dgm:prSet presAssocID="{093F6C72-33F1-4708-8B71-B68E0CD213B8}" presName="parTx" presStyleLbl="revTx" presStyleIdx="5" presStyleCnt="6">
        <dgm:presLayoutVars>
          <dgm:chMax val="0"/>
          <dgm:chPref val="0"/>
        </dgm:presLayoutVars>
      </dgm:prSet>
      <dgm:spPr/>
    </dgm:pt>
  </dgm:ptLst>
  <dgm:cxnLst>
    <dgm:cxn modelId="{7DE80E19-8B26-4179-B877-278A1A25EEAF}" srcId="{50851A44-DD6C-4188-9EDC-15721ED61716}" destId="{BB9954A9-BBFE-4877-B08C-CB78F6633A1E}" srcOrd="2" destOrd="0" parTransId="{033F3BD1-D223-4008-A7ED-8AC04CB3AB20}" sibTransId="{28409F8B-75CC-4DF9-9954-6ABB9D4F6C2B}"/>
    <dgm:cxn modelId="{5A84CD1A-495D-4174-9BBC-FE397B33D278}" type="presOf" srcId="{093F6C72-33F1-4708-8B71-B68E0CD213B8}" destId="{BA6DFC35-68B4-42D7-9C43-63B8B79F5506}" srcOrd="0" destOrd="0" presId="urn:microsoft.com/office/officeart/2018/2/layout/IconVerticalSolidList"/>
    <dgm:cxn modelId="{59C3DF1E-2975-4082-AF6B-8C109CEFBB7D}" type="presOf" srcId="{D8CFD5E9-D455-46BA-9876-DE54CAEA1B75}" destId="{EDF86A6E-6F8E-40D7-9343-D7091A1C2A0B}" srcOrd="0" destOrd="0" presId="urn:microsoft.com/office/officeart/2018/2/layout/IconVerticalSolidList"/>
    <dgm:cxn modelId="{21265239-DBBE-4B3D-B4CB-F9EC2E70804A}" type="presOf" srcId="{BE80ECC7-6CD7-44B1-A9EC-171175F96B12}" destId="{4AD8AE81-FB70-44E6-89B7-3D6B6501E59E}" srcOrd="0" destOrd="0" presId="urn:microsoft.com/office/officeart/2018/2/layout/IconVerticalSolidList"/>
    <dgm:cxn modelId="{26FC3C49-72A5-4091-8B8B-8ECAB213117E}" srcId="{50851A44-DD6C-4188-9EDC-15721ED61716}" destId="{093F6C72-33F1-4708-8B71-B68E0CD213B8}" srcOrd="5" destOrd="0" parTransId="{E4734D30-2E4F-4091-8D6F-51D7032A3D79}" sibTransId="{33C6ADB3-A10E-43CB-9200-25A3384D9384}"/>
    <dgm:cxn modelId="{3D414274-45CB-4DF6-8598-1A841775F356}" srcId="{50851A44-DD6C-4188-9EDC-15721ED61716}" destId="{D8CFD5E9-D455-46BA-9876-DE54CAEA1B75}" srcOrd="0" destOrd="0" parTransId="{1DA16ADB-4FB5-4910-96E8-450A32CBD2E2}" sibTransId="{5868AC47-7A29-4011-B3AD-7D99215EF79A}"/>
    <dgm:cxn modelId="{289DAD7F-6B3C-4BCA-9867-5EE159793452}" type="presOf" srcId="{A614BAC9-D55E-46BB-B6A2-712F23A155CE}" destId="{21164C4F-3276-4DE2-BC62-562537A5F5FA}" srcOrd="0" destOrd="0" presId="urn:microsoft.com/office/officeart/2018/2/layout/IconVerticalSolidList"/>
    <dgm:cxn modelId="{F6131685-C683-4BEB-A8B3-E75A0A7C555D}" srcId="{50851A44-DD6C-4188-9EDC-15721ED61716}" destId="{5042C615-8608-4DDB-B8D7-06BC7373D81F}" srcOrd="4" destOrd="0" parTransId="{D6BF5EB0-1746-437C-8E78-C4F37AE7C8EF}" sibTransId="{27D8A712-58DB-4C5A-8741-A3DB5010F35F}"/>
    <dgm:cxn modelId="{F996288B-5207-4ABC-AE97-2FE35A6F5AEA}" srcId="{50851A44-DD6C-4188-9EDC-15721ED61716}" destId="{BE80ECC7-6CD7-44B1-A9EC-171175F96B12}" srcOrd="1" destOrd="0" parTransId="{DEF21025-788E-4861-A529-0FBB896E1725}" sibTransId="{4CA0501A-36EB-4CB6-A020-4FBDA145F91A}"/>
    <dgm:cxn modelId="{65ACE6A7-26DF-45C2-A781-FE1E6743CDDB}" type="presOf" srcId="{BB9954A9-BBFE-4877-B08C-CB78F6633A1E}" destId="{926BD2AA-976D-4B5E-828A-35989C5C9F07}" srcOrd="0" destOrd="0" presId="urn:microsoft.com/office/officeart/2018/2/layout/IconVerticalSolidList"/>
    <dgm:cxn modelId="{9CD7CABA-81A6-44FB-B750-14D006729A01}" srcId="{50851A44-DD6C-4188-9EDC-15721ED61716}" destId="{A614BAC9-D55E-46BB-B6A2-712F23A155CE}" srcOrd="3" destOrd="0" parTransId="{C2A0E283-C8FB-4525-BE97-037CB7CCF432}" sibTransId="{B7AF3F1F-C482-4C3C-945C-246C50A64E37}"/>
    <dgm:cxn modelId="{22030BC1-0043-4683-B021-AC89D1E8A0D2}" type="presOf" srcId="{50851A44-DD6C-4188-9EDC-15721ED61716}" destId="{3B6E5DAD-1A42-4D56-9B3E-DC949DF49E05}" srcOrd="0" destOrd="0" presId="urn:microsoft.com/office/officeart/2018/2/layout/IconVerticalSolidList"/>
    <dgm:cxn modelId="{F11946FD-EEEE-4ABF-A0FB-6C230442D673}" type="presOf" srcId="{5042C615-8608-4DDB-B8D7-06BC7373D81F}" destId="{0CEE7B0F-ED0B-4325-A649-3762247B3ACB}" srcOrd="0" destOrd="0" presId="urn:microsoft.com/office/officeart/2018/2/layout/IconVerticalSolidList"/>
    <dgm:cxn modelId="{8E34FDFE-A759-43B0-8844-FB1000D5AA56}" type="presParOf" srcId="{3B6E5DAD-1A42-4D56-9B3E-DC949DF49E05}" destId="{3F9A8524-34BC-4E60-B5BE-1D4A237184E9}" srcOrd="0" destOrd="0" presId="urn:microsoft.com/office/officeart/2018/2/layout/IconVerticalSolidList"/>
    <dgm:cxn modelId="{0F9F2AB9-D2A4-4D85-A25F-1CBF48C788AA}" type="presParOf" srcId="{3F9A8524-34BC-4E60-B5BE-1D4A237184E9}" destId="{93FBBFBD-20AD-44DD-B2A0-D744E4B6FDAC}" srcOrd="0" destOrd="0" presId="urn:microsoft.com/office/officeart/2018/2/layout/IconVerticalSolidList"/>
    <dgm:cxn modelId="{965E309A-1B01-43FC-8551-CE7F36D597DF}" type="presParOf" srcId="{3F9A8524-34BC-4E60-B5BE-1D4A237184E9}" destId="{856F32B5-00F1-4E94-8D5E-7BDC7AFCA90B}" srcOrd="1" destOrd="0" presId="urn:microsoft.com/office/officeart/2018/2/layout/IconVerticalSolidList"/>
    <dgm:cxn modelId="{41A77786-6BFB-408D-B864-06FBD6D280FF}" type="presParOf" srcId="{3F9A8524-34BC-4E60-B5BE-1D4A237184E9}" destId="{1B0A5916-8CDB-4B59-8DDF-C1210AF03BE9}" srcOrd="2" destOrd="0" presId="urn:microsoft.com/office/officeart/2018/2/layout/IconVerticalSolidList"/>
    <dgm:cxn modelId="{F7D3A373-014B-41EE-9614-2116187BD74E}" type="presParOf" srcId="{3F9A8524-34BC-4E60-B5BE-1D4A237184E9}" destId="{EDF86A6E-6F8E-40D7-9343-D7091A1C2A0B}" srcOrd="3" destOrd="0" presId="urn:microsoft.com/office/officeart/2018/2/layout/IconVerticalSolidList"/>
    <dgm:cxn modelId="{2450FD26-F479-42C0-9BF7-D93C0C2B7278}" type="presParOf" srcId="{3B6E5DAD-1A42-4D56-9B3E-DC949DF49E05}" destId="{40DB1655-D6F1-4C4F-A68A-18D2A120B47A}" srcOrd="1" destOrd="0" presId="urn:microsoft.com/office/officeart/2018/2/layout/IconVerticalSolidList"/>
    <dgm:cxn modelId="{C19A0F56-3B38-4A53-B38C-5C5320ACDF38}" type="presParOf" srcId="{3B6E5DAD-1A42-4D56-9B3E-DC949DF49E05}" destId="{A37EA5BA-7129-4021-AD7C-72AF424F9230}" srcOrd="2" destOrd="0" presId="urn:microsoft.com/office/officeart/2018/2/layout/IconVerticalSolidList"/>
    <dgm:cxn modelId="{99ABD63B-0777-4212-927B-5B8EBC69ECF7}" type="presParOf" srcId="{A37EA5BA-7129-4021-AD7C-72AF424F9230}" destId="{B982899D-8E02-4268-B024-41C18D588C71}" srcOrd="0" destOrd="0" presId="urn:microsoft.com/office/officeart/2018/2/layout/IconVerticalSolidList"/>
    <dgm:cxn modelId="{AC22D363-5029-45F3-B370-0DF5A116D038}" type="presParOf" srcId="{A37EA5BA-7129-4021-AD7C-72AF424F9230}" destId="{F88A0229-BD3F-464B-BDB8-4A1922860CEC}" srcOrd="1" destOrd="0" presId="urn:microsoft.com/office/officeart/2018/2/layout/IconVerticalSolidList"/>
    <dgm:cxn modelId="{36516CF5-4944-42D0-B363-93DCF469ED4C}" type="presParOf" srcId="{A37EA5BA-7129-4021-AD7C-72AF424F9230}" destId="{4FF0810F-364D-4427-BE20-4B4BEE16DECC}" srcOrd="2" destOrd="0" presId="urn:microsoft.com/office/officeart/2018/2/layout/IconVerticalSolidList"/>
    <dgm:cxn modelId="{3347CB90-33B6-4A5A-A435-DCB189410B9C}" type="presParOf" srcId="{A37EA5BA-7129-4021-AD7C-72AF424F9230}" destId="{4AD8AE81-FB70-44E6-89B7-3D6B6501E59E}" srcOrd="3" destOrd="0" presId="urn:microsoft.com/office/officeart/2018/2/layout/IconVerticalSolidList"/>
    <dgm:cxn modelId="{17865309-5C4A-4C09-9A42-DB1C360394E3}" type="presParOf" srcId="{3B6E5DAD-1A42-4D56-9B3E-DC949DF49E05}" destId="{80A3966A-77F5-451B-AE0E-8E58B549CCB1}" srcOrd="3" destOrd="0" presId="urn:microsoft.com/office/officeart/2018/2/layout/IconVerticalSolidList"/>
    <dgm:cxn modelId="{879BD95C-02A0-49F4-9629-020F2497F0C5}" type="presParOf" srcId="{3B6E5DAD-1A42-4D56-9B3E-DC949DF49E05}" destId="{00C55386-DE8C-4081-8249-F4267B32E58E}" srcOrd="4" destOrd="0" presId="urn:microsoft.com/office/officeart/2018/2/layout/IconVerticalSolidList"/>
    <dgm:cxn modelId="{E4EDF9AB-8A4B-461C-87AB-242D33B6AFE9}" type="presParOf" srcId="{00C55386-DE8C-4081-8249-F4267B32E58E}" destId="{26A3B332-A309-4822-911F-8B7EE7655E45}" srcOrd="0" destOrd="0" presId="urn:microsoft.com/office/officeart/2018/2/layout/IconVerticalSolidList"/>
    <dgm:cxn modelId="{E4D5DDB7-F7D6-45C0-A57E-A078E47D2D2B}" type="presParOf" srcId="{00C55386-DE8C-4081-8249-F4267B32E58E}" destId="{87FAB138-1F88-4162-B010-9B4B9E212C9C}" srcOrd="1" destOrd="0" presId="urn:microsoft.com/office/officeart/2018/2/layout/IconVerticalSolidList"/>
    <dgm:cxn modelId="{DF1766CB-90F7-4950-A7F9-BC242B8F481D}" type="presParOf" srcId="{00C55386-DE8C-4081-8249-F4267B32E58E}" destId="{AAF74C54-DB32-49EA-89F8-654158AE731C}" srcOrd="2" destOrd="0" presId="urn:microsoft.com/office/officeart/2018/2/layout/IconVerticalSolidList"/>
    <dgm:cxn modelId="{1EEF424C-8FDA-44D2-ADBC-A142D72BB0A0}" type="presParOf" srcId="{00C55386-DE8C-4081-8249-F4267B32E58E}" destId="{926BD2AA-976D-4B5E-828A-35989C5C9F07}" srcOrd="3" destOrd="0" presId="urn:microsoft.com/office/officeart/2018/2/layout/IconVerticalSolidList"/>
    <dgm:cxn modelId="{E1A7C933-F104-4A84-BFEF-3A9F27E1B903}" type="presParOf" srcId="{3B6E5DAD-1A42-4D56-9B3E-DC949DF49E05}" destId="{762BFD40-D443-4E52-B4DB-16B04656CA2E}" srcOrd="5" destOrd="0" presId="urn:microsoft.com/office/officeart/2018/2/layout/IconVerticalSolidList"/>
    <dgm:cxn modelId="{8FD9C7BB-EE7E-4A2A-85E2-22379FC53977}" type="presParOf" srcId="{3B6E5DAD-1A42-4D56-9B3E-DC949DF49E05}" destId="{14E0BF56-8CDF-46A8-A871-FF4B42831C8C}" srcOrd="6" destOrd="0" presId="urn:microsoft.com/office/officeart/2018/2/layout/IconVerticalSolidList"/>
    <dgm:cxn modelId="{4B5CCE57-1A3A-49FA-818F-07A2865878F7}" type="presParOf" srcId="{14E0BF56-8CDF-46A8-A871-FF4B42831C8C}" destId="{ACAD7460-C154-4ED6-BC8E-8E0937E388A5}" srcOrd="0" destOrd="0" presId="urn:microsoft.com/office/officeart/2018/2/layout/IconVerticalSolidList"/>
    <dgm:cxn modelId="{F0823A96-D63F-490F-B899-6EB540BA66C6}" type="presParOf" srcId="{14E0BF56-8CDF-46A8-A871-FF4B42831C8C}" destId="{7918ADFA-16F7-4690-B82C-A8ECD7F78E49}" srcOrd="1" destOrd="0" presId="urn:microsoft.com/office/officeart/2018/2/layout/IconVerticalSolidList"/>
    <dgm:cxn modelId="{ECA4EBE1-75B6-49BB-A0AE-03C0E7037F83}" type="presParOf" srcId="{14E0BF56-8CDF-46A8-A871-FF4B42831C8C}" destId="{741BA148-B317-4622-98EB-F4C1F58E910A}" srcOrd="2" destOrd="0" presId="urn:microsoft.com/office/officeart/2018/2/layout/IconVerticalSolidList"/>
    <dgm:cxn modelId="{9DF8352E-6C0A-437B-8827-55B22EEED881}" type="presParOf" srcId="{14E0BF56-8CDF-46A8-A871-FF4B42831C8C}" destId="{21164C4F-3276-4DE2-BC62-562537A5F5FA}" srcOrd="3" destOrd="0" presId="urn:microsoft.com/office/officeart/2018/2/layout/IconVerticalSolidList"/>
    <dgm:cxn modelId="{D1C11DF6-06FD-4C13-8FB8-4EA8A7BDB4FF}" type="presParOf" srcId="{3B6E5DAD-1A42-4D56-9B3E-DC949DF49E05}" destId="{E7469261-20E9-46E0-B4AD-B80CCB27CBAB}" srcOrd="7" destOrd="0" presId="urn:microsoft.com/office/officeart/2018/2/layout/IconVerticalSolidList"/>
    <dgm:cxn modelId="{312D8BB0-0B70-42A4-AF81-7D9C2D26781F}" type="presParOf" srcId="{3B6E5DAD-1A42-4D56-9B3E-DC949DF49E05}" destId="{F9BADAF1-1D05-451C-8CBC-25FE488C7E8E}" srcOrd="8" destOrd="0" presId="urn:microsoft.com/office/officeart/2018/2/layout/IconVerticalSolidList"/>
    <dgm:cxn modelId="{683E9902-E819-425A-BC90-5BDD88325BC9}" type="presParOf" srcId="{F9BADAF1-1D05-451C-8CBC-25FE488C7E8E}" destId="{42FF9206-292B-4553-AF68-E2210E3B33E1}" srcOrd="0" destOrd="0" presId="urn:microsoft.com/office/officeart/2018/2/layout/IconVerticalSolidList"/>
    <dgm:cxn modelId="{ABA3C269-57CB-4178-9228-45F0F0375332}" type="presParOf" srcId="{F9BADAF1-1D05-451C-8CBC-25FE488C7E8E}" destId="{76B7676E-7467-45F7-AA22-47D9C1580693}" srcOrd="1" destOrd="0" presId="urn:microsoft.com/office/officeart/2018/2/layout/IconVerticalSolidList"/>
    <dgm:cxn modelId="{0C66F3E4-607E-46F3-8A39-404A1BDEEEF9}" type="presParOf" srcId="{F9BADAF1-1D05-451C-8CBC-25FE488C7E8E}" destId="{F3786888-FCCA-47D9-BCB1-29B3DC6FB8B9}" srcOrd="2" destOrd="0" presId="urn:microsoft.com/office/officeart/2018/2/layout/IconVerticalSolidList"/>
    <dgm:cxn modelId="{51241C3E-4E1A-400C-AFAC-3001469BE313}" type="presParOf" srcId="{F9BADAF1-1D05-451C-8CBC-25FE488C7E8E}" destId="{0CEE7B0F-ED0B-4325-A649-3762247B3ACB}" srcOrd="3" destOrd="0" presId="urn:microsoft.com/office/officeart/2018/2/layout/IconVerticalSolidList"/>
    <dgm:cxn modelId="{DEB951F8-5CFC-4F31-BFAB-FAAF2728C7E2}" type="presParOf" srcId="{3B6E5DAD-1A42-4D56-9B3E-DC949DF49E05}" destId="{1D6B5489-F0AC-45CC-A017-9696E557698D}" srcOrd="9" destOrd="0" presId="urn:microsoft.com/office/officeart/2018/2/layout/IconVerticalSolidList"/>
    <dgm:cxn modelId="{B949559C-6793-4761-9D4A-C0630342694C}" type="presParOf" srcId="{3B6E5DAD-1A42-4D56-9B3E-DC949DF49E05}" destId="{36529183-7C04-4791-BEB4-EDAC407343C5}" srcOrd="10" destOrd="0" presId="urn:microsoft.com/office/officeart/2018/2/layout/IconVerticalSolidList"/>
    <dgm:cxn modelId="{44EC5F63-E790-4C71-B0CF-ACA3B59F064F}" type="presParOf" srcId="{36529183-7C04-4791-BEB4-EDAC407343C5}" destId="{3A61BD88-E444-4068-A1AD-2D50E7642042}" srcOrd="0" destOrd="0" presId="urn:microsoft.com/office/officeart/2018/2/layout/IconVerticalSolidList"/>
    <dgm:cxn modelId="{818E4C37-E7EB-46F6-8690-C06DD2E6AEC4}" type="presParOf" srcId="{36529183-7C04-4791-BEB4-EDAC407343C5}" destId="{693920F3-95CB-4CC7-843C-78D217A16591}" srcOrd="1" destOrd="0" presId="urn:microsoft.com/office/officeart/2018/2/layout/IconVerticalSolidList"/>
    <dgm:cxn modelId="{56C7005B-CD6A-4D1B-BDD9-403C8FBBDD62}" type="presParOf" srcId="{36529183-7C04-4791-BEB4-EDAC407343C5}" destId="{41558450-37DF-444D-A008-C2F5C15AE901}" srcOrd="2" destOrd="0" presId="urn:microsoft.com/office/officeart/2018/2/layout/IconVerticalSolidList"/>
    <dgm:cxn modelId="{1B415B0C-8C90-4A31-8B5B-8245B85195AC}" type="presParOf" srcId="{36529183-7C04-4791-BEB4-EDAC407343C5}" destId="{BA6DFC35-68B4-42D7-9C43-63B8B79F550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FD6369-2B57-4F34-ACA6-7104045402B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3D220D4-032F-4407-8DD8-F40AACFA0E0F}">
      <dgm:prSet custT="1"/>
      <dgm:spPr/>
      <dgm:t>
        <a:bodyPr/>
        <a:lstStyle/>
        <a:p>
          <a:r>
            <a:rPr lang="en-US" sz="1800" b="1" dirty="0"/>
            <a:t>Scoping review PRISMA-</a:t>
          </a:r>
          <a:r>
            <a:rPr lang="en-US" sz="1800" b="1" dirty="0" err="1"/>
            <a:t>ScR</a:t>
          </a:r>
          <a:endParaRPr lang="en-US" sz="1800" b="1" dirty="0"/>
        </a:p>
      </dgm:t>
    </dgm:pt>
    <dgm:pt modelId="{BF00E074-2502-42E8-A136-5540CB00260B}" type="parTrans" cxnId="{0FC8CFBC-CB4B-44F5-A757-FF5D41C7B9F9}">
      <dgm:prSet/>
      <dgm:spPr/>
      <dgm:t>
        <a:bodyPr/>
        <a:lstStyle/>
        <a:p>
          <a:endParaRPr lang="en-US"/>
        </a:p>
      </dgm:t>
    </dgm:pt>
    <dgm:pt modelId="{699413A4-3AB9-45BF-A2D1-26BB3CC21872}" type="sibTrans" cxnId="{0FC8CFBC-CB4B-44F5-A757-FF5D41C7B9F9}">
      <dgm:prSet/>
      <dgm:spPr/>
      <dgm:t>
        <a:bodyPr/>
        <a:lstStyle/>
        <a:p>
          <a:endParaRPr lang="en-US"/>
        </a:p>
      </dgm:t>
    </dgm:pt>
    <dgm:pt modelId="{F4214E1B-6F39-459F-B8F4-2E45C602B3AA}">
      <dgm:prSet/>
      <dgm:spPr/>
      <dgm:t>
        <a:bodyPr/>
        <a:lstStyle/>
        <a:p>
          <a:r>
            <a:rPr lang="en-IN" dirty="0"/>
            <a:t> </a:t>
          </a:r>
          <a:endParaRPr lang="en-US" dirty="0"/>
        </a:p>
      </dgm:t>
    </dgm:pt>
    <dgm:pt modelId="{103E7C64-46D0-4D1F-88D0-CB1273FECFC4}" type="parTrans" cxnId="{093DD043-569C-4ABD-93AD-EE21C4BD5155}">
      <dgm:prSet/>
      <dgm:spPr/>
      <dgm:t>
        <a:bodyPr/>
        <a:lstStyle/>
        <a:p>
          <a:endParaRPr lang="en-US"/>
        </a:p>
      </dgm:t>
    </dgm:pt>
    <dgm:pt modelId="{9FC4B3F6-69BF-4BA0-A37B-F15A80C20419}" type="sibTrans" cxnId="{093DD043-569C-4ABD-93AD-EE21C4BD5155}">
      <dgm:prSet/>
      <dgm:spPr/>
      <dgm:t>
        <a:bodyPr/>
        <a:lstStyle/>
        <a:p>
          <a:endParaRPr lang="en-US"/>
        </a:p>
      </dgm:t>
    </dgm:pt>
    <dgm:pt modelId="{8BE15F30-9F17-4CCF-B57C-AF6F1BC985ED}">
      <dgm:prSet custT="1"/>
      <dgm:spPr/>
      <dgm:t>
        <a:bodyPr/>
        <a:lstStyle/>
        <a:p>
          <a:r>
            <a:rPr lang="en-US" sz="1800" b="1" i="0" dirty="0"/>
            <a:t>Inclusion</a:t>
          </a:r>
          <a:r>
            <a:rPr lang="en-US" sz="1800" b="0" i="0" dirty="0"/>
            <a:t>: Assays with ≥95% sensitivity</a:t>
          </a:r>
          <a:r>
            <a:rPr lang="en-US" sz="1800" b="0" i="0"/>
            <a:t>, </a:t>
          </a:r>
          <a:r>
            <a:rPr lang="en-US" sz="1800"/>
            <a:t>validated 95% </a:t>
          </a:r>
          <a:r>
            <a:rPr lang="en-US" sz="1800" b="0" i="0" dirty="0"/>
            <a:t>specificity data                                                                                          5% of per capita annual health expenditure cost ≤₹6,602, and regulatory approval.</a:t>
          </a:r>
          <a:r>
            <a:rPr lang="en-US" sz="1800" dirty="0"/>
            <a:t>                                                                                                                                        </a:t>
          </a:r>
        </a:p>
      </dgm:t>
    </dgm:pt>
    <dgm:pt modelId="{7F137151-7197-49D0-A76A-274A6BCE9746}" type="parTrans" cxnId="{7CA47AC5-4092-448C-BE9C-8F2A03D427DE}">
      <dgm:prSet/>
      <dgm:spPr/>
      <dgm:t>
        <a:bodyPr/>
        <a:lstStyle/>
        <a:p>
          <a:endParaRPr lang="en-US"/>
        </a:p>
      </dgm:t>
    </dgm:pt>
    <dgm:pt modelId="{3330C245-CE59-4BF1-B084-2D059CBA1684}" type="sibTrans" cxnId="{7CA47AC5-4092-448C-BE9C-8F2A03D427DE}">
      <dgm:prSet/>
      <dgm:spPr/>
      <dgm:t>
        <a:bodyPr/>
        <a:lstStyle/>
        <a:p>
          <a:endParaRPr lang="en-US"/>
        </a:p>
      </dgm:t>
    </dgm:pt>
    <dgm:pt modelId="{EF3944AD-F395-4B5A-8713-AEAADEB8DD57}">
      <dgm:prSet custT="1"/>
      <dgm:spPr/>
      <dgm:t>
        <a:bodyPr/>
        <a:lstStyle/>
        <a:p>
          <a:r>
            <a:rPr lang="en-US" sz="1800" b="1" i="0" dirty="0"/>
            <a:t>Exclusion</a:t>
          </a:r>
          <a:r>
            <a:rPr lang="en-US" sz="1800" b="0" i="0" dirty="0"/>
            <a:t>: Missing performances or criteria,</a:t>
          </a:r>
          <a:r>
            <a:rPr lang="en-IN" sz="1800" dirty="0"/>
            <a:t> Reports lacking primary data or robust methodology </a:t>
          </a:r>
          <a:r>
            <a:rPr lang="en-US" sz="1800" dirty="0"/>
            <a:t>or failing to meet minimum sensitivity (≤95%) and documenting.</a:t>
          </a:r>
        </a:p>
      </dgm:t>
    </dgm:pt>
    <dgm:pt modelId="{ACA982D6-A1A9-449B-922A-E9EA6C2145F9}" type="parTrans" cxnId="{AC5A4A1C-0E7E-4CB4-8711-4B9174F9447C}">
      <dgm:prSet/>
      <dgm:spPr/>
      <dgm:t>
        <a:bodyPr/>
        <a:lstStyle/>
        <a:p>
          <a:endParaRPr lang="en-US"/>
        </a:p>
      </dgm:t>
    </dgm:pt>
    <dgm:pt modelId="{CC426A0F-B0C3-448E-A8C8-E72D445B516D}" type="sibTrans" cxnId="{AC5A4A1C-0E7E-4CB4-8711-4B9174F9447C}">
      <dgm:prSet/>
      <dgm:spPr/>
      <dgm:t>
        <a:bodyPr/>
        <a:lstStyle/>
        <a:p>
          <a:endParaRPr lang="en-US"/>
        </a:p>
      </dgm:t>
    </dgm:pt>
    <dgm:pt modelId="{E58425B0-F454-44C3-8C43-2F6476527D60}">
      <dgm:prSet/>
      <dgm:spPr/>
      <dgm:t>
        <a:bodyPr/>
        <a:lstStyle/>
        <a:p>
          <a:endParaRPr lang="en-US" dirty="0"/>
        </a:p>
      </dgm:t>
    </dgm:pt>
    <dgm:pt modelId="{68171DE0-8E81-497D-A871-E35BFB5EC77A}" type="parTrans" cxnId="{14133740-0D22-4F97-B202-B05A0CFFFA8F}">
      <dgm:prSet/>
      <dgm:spPr/>
      <dgm:t>
        <a:bodyPr/>
        <a:lstStyle/>
        <a:p>
          <a:endParaRPr lang="en-US"/>
        </a:p>
      </dgm:t>
    </dgm:pt>
    <dgm:pt modelId="{C90BE2BF-584C-4E7A-BCCA-67D500294C72}" type="sibTrans" cxnId="{14133740-0D22-4F97-B202-B05A0CFFFA8F}">
      <dgm:prSet/>
      <dgm:spPr/>
      <dgm:t>
        <a:bodyPr/>
        <a:lstStyle/>
        <a:p>
          <a:endParaRPr lang="en-US"/>
        </a:p>
      </dgm:t>
    </dgm:pt>
    <dgm:pt modelId="{3472923A-1C9B-4EF8-ACA2-1620C77EABFA}">
      <dgm:prSet/>
      <dgm:spPr/>
      <dgm:t>
        <a:bodyPr/>
        <a:lstStyle/>
        <a:p>
          <a:endParaRPr lang="en-US" dirty="0"/>
        </a:p>
      </dgm:t>
    </dgm:pt>
    <dgm:pt modelId="{8D159B67-45BF-4B6D-B23A-5EDA987A9035}" type="parTrans" cxnId="{A4CCB4FD-999A-499B-922F-12AEF7D2774C}">
      <dgm:prSet/>
      <dgm:spPr/>
      <dgm:t>
        <a:bodyPr/>
        <a:lstStyle/>
        <a:p>
          <a:endParaRPr lang="en-US"/>
        </a:p>
      </dgm:t>
    </dgm:pt>
    <dgm:pt modelId="{D0DEC2C5-A17A-4E1E-A6B0-8BBAD3A03CE0}" type="sibTrans" cxnId="{A4CCB4FD-999A-499B-922F-12AEF7D2774C}">
      <dgm:prSet/>
      <dgm:spPr/>
      <dgm:t>
        <a:bodyPr/>
        <a:lstStyle/>
        <a:p>
          <a:endParaRPr lang="en-US"/>
        </a:p>
      </dgm:t>
    </dgm:pt>
    <dgm:pt modelId="{CD1F78A8-B09F-4AF8-87EA-E5E1C42207F1}">
      <dgm:prSet/>
      <dgm:spPr/>
      <dgm:t>
        <a:bodyPr/>
        <a:lstStyle/>
        <a:p>
          <a:endParaRPr lang="en-US" dirty="0"/>
        </a:p>
      </dgm:t>
    </dgm:pt>
    <dgm:pt modelId="{802DD70C-92C4-407E-BC23-59F5BE273ED2}" type="parTrans" cxnId="{BCB48740-BF94-40BD-9145-A161CB572BCF}">
      <dgm:prSet/>
      <dgm:spPr/>
      <dgm:t>
        <a:bodyPr/>
        <a:lstStyle/>
        <a:p>
          <a:endParaRPr lang="en-US"/>
        </a:p>
      </dgm:t>
    </dgm:pt>
    <dgm:pt modelId="{74DB95EF-179D-4FD3-AA30-6266341F5ABA}" type="sibTrans" cxnId="{BCB48740-BF94-40BD-9145-A161CB572BCF}">
      <dgm:prSet/>
      <dgm:spPr/>
      <dgm:t>
        <a:bodyPr/>
        <a:lstStyle/>
        <a:p>
          <a:endParaRPr lang="en-US"/>
        </a:p>
      </dgm:t>
    </dgm:pt>
    <dgm:pt modelId="{CA919144-9BEC-4AB8-AEDF-E7BF025BCADB}">
      <dgm:prSet/>
      <dgm:spPr/>
      <dgm:t>
        <a:bodyPr/>
        <a:lstStyle/>
        <a:p>
          <a:endParaRPr lang="en-US" dirty="0"/>
        </a:p>
      </dgm:t>
    </dgm:pt>
    <dgm:pt modelId="{EF0C09C0-467B-4DB0-85F7-29FFA611AFD3}" type="parTrans" cxnId="{33BF53E7-F946-4A17-A2B8-3BF37501720B}">
      <dgm:prSet/>
      <dgm:spPr/>
      <dgm:t>
        <a:bodyPr/>
        <a:lstStyle/>
        <a:p>
          <a:endParaRPr lang="en-US"/>
        </a:p>
      </dgm:t>
    </dgm:pt>
    <dgm:pt modelId="{35A4D27F-BBEB-4FD3-BE9F-F83BFA013417}" type="sibTrans" cxnId="{33BF53E7-F946-4A17-A2B8-3BF37501720B}">
      <dgm:prSet/>
      <dgm:spPr/>
      <dgm:t>
        <a:bodyPr/>
        <a:lstStyle/>
        <a:p>
          <a:endParaRPr lang="en-US"/>
        </a:p>
      </dgm:t>
    </dgm:pt>
    <dgm:pt modelId="{DDEB6D4E-2668-4FA3-909C-A79B0D8A025B}">
      <dgm:prSet/>
      <dgm:spPr/>
      <dgm:t>
        <a:bodyPr/>
        <a:lstStyle/>
        <a:p>
          <a:endParaRPr lang="en-US" dirty="0"/>
        </a:p>
      </dgm:t>
    </dgm:pt>
    <dgm:pt modelId="{7CF4CC1F-B6FC-4809-927B-B4271331C40B}" type="parTrans" cxnId="{6B3F6637-40CC-45A2-88C2-3B3CB80B2F81}">
      <dgm:prSet/>
      <dgm:spPr/>
      <dgm:t>
        <a:bodyPr/>
        <a:lstStyle/>
        <a:p>
          <a:endParaRPr lang="en-US"/>
        </a:p>
      </dgm:t>
    </dgm:pt>
    <dgm:pt modelId="{D442518C-AB88-4C49-8D63-B9F9EAF89D6C}" type="sibTrans" cxnId="{6B3F6637-40CC-45A2-88C2-3B3CB80B2F81}">
      <dgm:prSet/>
      <dgm:spPr/>
      <dgm:t>
        <a:bodyPr/>
        <a:lstStyle/>
        <a:p>
          <a:endParaRPr lang="en-US"/>
        </a:p>
      </dgm:t>
    </dgm:pt>
    <dgm:pt modelId="{8124FA80-C85B-4815-9F36-76C54BD12869}">
      <dgm:prSet/>
      <dgm:spPr/>
      <dgm:t>
        <a:bodyPr/>
        <a:lstStyle/>
        <a:p>
          <a:endParaRPr lang="en-US" dirty="0"/>
        </a:p>
      </dgm:t>
    </dgm:pt>
    <dgm:pt modelId="{85B81A10-808A-4B35-BCD1-CC02C22B9233}" type="parTrans" cxnId="{7850C31D-A994-4CE9-938E-0B11C7450ABD}">
      <dgm:prSet/>
      <dgm:spPr/>
      <dgm:t>
        <a:bodyPr/>
        <a:lstStyle/>
        <a:p>
          <a:endParaRPr lang="en-US"/>
        </a:p>
      </dgm:t>
    </dgm:pt>
    <dgm:pt modelId="{8CC307B9-E564-4224-AC35-8DE95ADAB8C1}" type="sibTrans" cxnId="{7850C31D-A994-4CE9-938E-0B11C7450ABD}">
      <dgm:prSet/>
      <dgm:spPr/>
      <dgm:t>
        <a:bodyPr/>
        <a:lstStyle/>
        <a:p>
          <a:endParaRPr lang="en-US"/>
        </a:p>
      </dgm:t>
    </dgm:pt>
    <dgm:pt modelId="{0CAD2A67-5305-AA47-BBFF-E46E7274DEB2}">
      <dgm:prSet custT="1"/>
      <dgm:spPr/>
      <dgm:t>
        <a:bodyPr/>
        <a:lstStyle/>
        <a:p>
          <a:pPr>
            <a:buFont typeface="Arial" panose="020B0604020202020204" pitchFamily="34" charset="0"/>
            <a:buChar char="•"/>
          </a:pPr>
          <a:r>
            <a:rPr lang="en-US" sz="1800" b="1" i="0" dirty="0"/>
            <a:t>Data extraction</a:t>
          </a:r>
          <a:r>
            <a:rPr lang="en-US" sz="1800" b="0" i="0" dirty="0"/>
            <a:t>: Assay name, sample type, Manufacturer, Usage, Cross reactivity, sensitivity, specificity, LOD, cost, Available in India or not, approved/Certified, field suitability.</a:t>
          </a:r>
          <a:endParaRPr lang="en-IN" sz="1800" dirty="0"/>
        </a:p>
      </dgm:t>
    </dgm:pt>
    <dgm:pt modelId="{DEA5120C-EA2F-704E-B876-F4E24C068685}" type="parTrans" cxnId="{70F670E4-79EB-C047-9377-D6570EDF43D0}">
      <dgm:prSet/>
      <dgm:spPr/>
      <dgm:t>
        <a:bodyPr/>
        <a:lstStyle/>
        <a:p>
          <a:endParaRPr lang="en-GB"/>
        </a:p>
      </dgm:t>
    </dgm:pt>
    <dgm:pt modelId="{BB8CDA18-CC00-C045-B313-B9702AEC0E10}" type="sibTrans" cxnId="{70F670E4-79EB-C047-9377-D6570EDF43D0}">
      <dgm:prSet/>
      <dgm:spPr/>
      <dgm:t>
        <a:bodyPr/>
        <a:lstStyle/>
        <a:p>
          <a:endParaRPr lang="en-GB"/>
        </a:p>
      </dgm:t>
    </dgm:pt>
    <dgm:pt modelId="{26B79A48-579F-B748-A4C9-93FB3C578A37}">
      <dgm:prSet/>
      <dgm:spPr/>
      <dgm:t>
        <a:bodyPr/>
        <a:lstStyle/>
        <a:p>
          <a:pPr>
            <a:buFont typeface="Arial" panose="020B0604020202020204" pitchFamily="34" charset="0"/>
            <a:buChar char="•"/>
          </a:pPr>
          <a:endParaRPr lang="en-IN" dirty="0"/>
        </a:p>
      </dgm:t>
    </dgm:pt>
    <dgm:pt modelId="{E0694A6B-B8DB-7F4C-A82B-C8257AF137B9}" type="parTrans" cxnId="{82BC0DBF-B9DE-5140-AC96-42FF62A5A93D}">
      <dgm:prSet/>
      <dgm:spPr/>
      <dgm:t>
        <a:bodyPr/>
        <a:lstStyle/>
        <a:p>
          <a:endParaRPr lang="en-GB"/>
        </a:p>
      </dgm:t>
    </dgm:pt>
    <dgm:pt modelId="{53A4E216-DF79-C644-8416-DED8DD5FF2EB}" type="sibTrans" cxnId="{82BC0DBF-B9DE-5140-AC96-42FF62A5A93D}">
      <dgm:prSet/>
      <dgm:spPr/>
      <dgm:t>
        <a:bodyPr/>
        <a:lstStyle/>
        <a:p>
          <a:endParaRPr lang="en-GB"/>
        </a:p>
      </dgm:t>
    </dgm:pt>
    <dgm:pt modelId="{00184605-7D28-436D-9AE2-5FD34B587290}">
      <dgm:prSet custT="1"/>
      <dgm:spPr/>
      <dgm:t>
        <a:bodyPr/>
        <a:lstStyle/>
        <a:p>
          <a:r>
            <a:rPr lang="en-US" sz="1800" b="1" i="0" dirty="0"/>
            <a:t>Search Keywords</a:t>
          </a:r>
          <a:r>
            <a:rPr lang="en-US" sz="1800" b="0" i="0" dirty="0"/>
            <a:t>: “Brucella” OR “brucellosis” AND (diagnosis OR test OR assay) AND India (2000–2025).</a:t>
          </a:r>
          <a:endParaRPr lang="en-US" sz="1800" b="1" dirty="0"/>
        </a:p>
      </dgm:t>
    </dgm:pt>
    <dgm:pt modelId="{932E26C8-127C-4676-AC4D-81EDB525B83C}" type="parTrans" cxnId="{584A847C-A5CA-4643-ADFC-4C3B543E803B}">
      <dgm:prSet/>
      <dgm:spPr/>
      <dgm:t>
        <a:bodyPr/>
        <a:lstStyle/>
        <a:p>
          <a:endParaRPr lang="en-IN"/>
        </a:p>
      </dgm:t>
    </dgm:pt>
    <dgm:pt modelId="{A4C60D80-8F50-4846-B9FD-8943DA066623}" type="sibTrans" cxnId="{584A847C-A5CA-4643-ADFC-4C3B543E803B}">
      <dgm:prSet/>
      <dgm:spPr/>
      <dgm:t>
        <a:bodyPr/>
        <a:lstStyle/>
        <a:p>
          <a:endParaRPr lang="en-IN"/>
        </a:p>
      </dgm:t>
    </dgm:pt>
    <dgm:pt modelId="{3A5B2A58-445B-48F6-B7D6-0A233B7A7CCE}">
      <dgm:prSet/>
      <dgm:spPr/>
      <dgm:t>
        <a:bodyPr/>
        <a:lstStyle/>
        <a:p>
          <a:pPr>
            <a:buFont typeface="Arial" panose="020B0604020202020204" pitchFamily="34" charset="0"/>
            <a:buNone/>
          </a:pPr>
          <a:endParaRPr lang="en-IN" dirty="0"/>
        </a:p>
      </dgm:t>
    </dgm:pt>
    <dgm:pt modelId="{6A6F9133-CD17-4096-8EA8-A6BEEC80A136}" type="parTrans" cxnId="{3A475CE6-28AE-47C0-ABDC-15E4F68E3249}">
      <dgm:prSet/>
      <dgm:spPr/>
      <dgm:t>
        <a:bodyPr/>
        <a:lstStyle/>
        <a:p>
          <a:endParaRPr lang="en-IN"/>
        </a:p>
      </dgm:t>
    </dgm:pt>
    <dgm:pt modelId="{86AD4C70-0770-4FDD-B46E-B0872A5E26C6}" type="sibTrans" cxnId="{3A475CE6-28AE-47C0-ABDC-15E4F68E3249}">
      <dgm:prSet/>
      <dgm:spPr/>
      <dgm:t>
        <a:bodyPr/>
        <a:lstStyle/>
        <a:p>
          <a:endParaRPr lang="en-IN"/>
        </a:p>
      </dgm:t>
    </dgm:pt>
    <dgm:pt modelId="{82D20993-09B8-4542-8A3E-893D9D80A8F7}">
      <dgm:prSet custT="1"/>
      <dgm:spPr/>
      <dgm:t>
        <a:bodyPr/>
        <a:lstStyle/>
        <a:p>
          <a:r>
            <a:rPr lang="en-US" sz="1800" b="1" i="0" dirty="0"/>
            <a:t>Search Databases</a:t>
          </a:r>
          <a:r>
            <a:rPr lang="en-US" sz="1800" b="0" i="0" dirty="0"/>
            <a:t>: PubMed, Product company websites, govt websites like </a:t>
          </a:r>
          <a:r>
            <a:rPr lang="en-IN" sz="1800" dirty="0"/>
            <a:t>WHO, ICMR, NCDC, IVRI and the Ministry of Health &amp; Family Welfare (</a:t>
          </a:r>
          <a:r>
            <a:rPr lang="en-IN" sz="1800" dirty="0" err="1"/>
            <a:t>MoHFW</a:t>
          </a:r>
          <a:r>
            <a:rPr lang="en-IN" sz="1800" dirty="0"/>
            <a:t>)</a:t>
          </a:r>
          <a:r>
            <a:rPr lang="en-US" sz="1800" b="0" i="0" dirty="0"/>
            <a:t>, Google Scholar, </a:t>
          </a:r>
          <a:r>
            <a:rPr lang="en-US" sz="1800" b="0" i="0" dirty="0" err="1"/>
            <a:t>MedExpo</a:t>
          </a:r>
          <a:r>
            <a:rPr lang="en-US" sz="1800" b="0" i="0" dirty="0"/>
            <a:t>, regulatory listings and related authentic sources etc.</a:t>
          </a:r>
          <a:endParaRPr lang="en-US" sz="1800" b="1" dirty="0"/>
        </a:p>
      </dgm:t>
    </dgm:pt>
    <dgm:pt modelId="{7957FE86-22D0-461E-B003-841E8DEE102A}" type="parTrans" cxnId="{2EB22570-F264-4497-BF01-EDBC980D5165}">
      <dgm:prSet/>
      <dgm:spPr/>
      <dgm:t>
        <a:bodyPr/>
        <a:lstStyle/>
        <a:p>
          <a:endParaRPr lang="en-IN"/>
        </a:p>
      </dgm:t>
    </dgm:pt>
    <dgm:pt modelId="{963FAD9A-1323-41DC-9458-CC69602D5625}" type="sibTrans" cxnId="{2EB22570-F264-4497-BF01-EDBC980D5165}">
      <dgm:prSet/>
      <dgm:spPr/>
      <dgm:t>
        <a:bodyPr/>
        <a:lstStyle/>
        <a:p>
          <a:endParaRPr lang="en-IN"/>
        </a:p>
      </dgm:t>
    </dgm:pt>
    <dgm:pt modelId="{73AD09A6-29B7-4116-90C7-FFE3DF344219}">
      <dgm:prSet custT="1"/>
      <dgm:spPr/>
      <dgm:t>
        <a:bodyPr/>
        <a:lstStyle/>
        <a:p>
          <a:r>
            <a:rPr lang="en-IN" sz="1800" b="1" dirty="0"/>
            <a:t>Screening</a:t>
          </a:r>
          <a:r>
            <a:rPr lang="en-IN" sz="1800" dirty="0"/>
            <a:t> and data cleaning will be done using Microsoft Excel,</a:t>
          </a:r>
          <a:r>
            <a:rPr lang="en-US" sz="1800" dirty="0"/>
            <a:t> Cost Affordability Analysis</a:t>
          </a:r>
        </a:p>
      </dgm:t>
    </dgm:pt>
    <dgm:pt modelId="{BE07A835-5656-4ED8-A749-C753EEE5CE73}" type="parTrans" cxnId="{8E88C60E-4FFA-4780-AE86-678F95684C7A}">
      <dgm:prSet/>
      <dgm:spPr/>
      <dgm:t>
        <a:bodyPr/>
        <a:lstStyle/>
        <a:p>
          <a:endParaRPr lang="en-IN"/>
        </a:p>
      </dgm:t>
    </dgm:pt>
    <dgm:pt modelId="{B689DA66-CBDA-4FA2-8F5A-32A0B234A38C}" type="sibTrans" cxnId="{8E88C60E-4FFA-4780-AE86-678F95684C7A}">
      <dgm:prSet/>
      <dgm:spPr/>
      <dgm:t>
        <a:bodyPr/>
        <a:lstStyle/>
        <a:p>
          <a:endParaRPr lang="en-IN"/>
        </a:p>
      </dgm:t>
    </dgm:pt>
    <dgm:pt modelId="{FD042701-9755-7E41-B570-3B6AB5C3DE07}" type="pres">
      <dgm:prSet presAssocID="{89FD6369-2B57-4F34-ACA6-7104045402BB}" presName="vert0" presStyleCnt="0">
        <dgm:presLayoutVars>
          <dgm:dir/>
          <dgm:animOne val="branch"/>
          <dgm:animLvl val="lvl"/>
        </dgm:presLayoutVars>
      </dgm:prSet>
      <dgm:spPr/>
    </dgm:pt>
    <dgm:pt modelId="{346405BF-041E-3242-BE8A-5A76B4FDB51B}" type="pres">
      <dgm:prSet presAssocID="{A3D220D4-032F-4407-8DD8-F40AACFA0E0F}" presName="thickLine" presStyleLbl="alignNode1" presStyleIdx="0" presStyleCnt="16"/>
      <dgm:spPr/>
    </dgm:pt>
    <dgm:pt modelId="{2513488B-DEFA-EE42-9AF2-62975BF08DE0}" type="pres">
      <dgm:prSet presAssocID="{A3D220D4-032F-4407-8DD8-F40AACFA0E0F}" presName="horz1" presStyleCnt="0"/>
      <dgm:spPr/>
    </dgm:pt>
    <dgm:pt modelId="{7779BF04-AEFD-EC47-8D75-31B1C06DA157}" type="pres">
      <dgm:prSet presAssocID="{A3D220D4-032F-4407-8DD8-F40AACFA0E0F}" presName="tx1" presStyleLbl="revTx" presStyleIdx="0" presStyleCnt="16"/>
      <dgm:spPr/>
    </dgm:pt>
    <dgm:pt modelId="{7ED2A845-21C6-2041-B0DA-22087A022DF8}" type="pres">
      <dgm:prSet presAssocID="{A3D220D4-032F-4407-8DD8-F40AACFA0E0F}" presName="vert1" presStyleCnt="0"/>
      <dgm:spPr/>
    </dgm:pt>
    <dgm:pt modelId="{468DF1FE-DFE7-6140-9138-50B0ACA6CDB8}" type="pres">
      <dgm:prSet presAssocID="{F4214E1B-6F39-459F-B8F4-2E45C602B3AA}" presName="thickLine" presStyleLbl="alignNode1" presStyleIdx="1" presStyleCnt="16"/>
      <dgm:spPr/>
    </dgm:pt>
    <dgm:pt modelId="{BB806254-9365-BB4C-B359-24F845950C1E}" type="pres">
      <dgm:prSet presAssocID="{F4214E1B-6F39-459F-B8F4-2E45C602B3AA}" presName="horz1" presStyleCnt="0"/>
      <dgm:spPr/>
    </dgm:pt>
    <dgm:pt modelId="{B12ED347-B907-5C48-87E3-7195E7DD46F1}" type="pres">
      <dgm:prSet presAssocID="{F4214E1B-6F39-459F-B8F4-2E45C602B3AA}" presName="tx1" presStyleLbl="revTx" presStyleIdx="1" presStyleCnt="16"/>
      <dgm:spPr/>
    </dgm:pt>
    <dgm:pt modelId="{11531221-46D5-4543-A89D-2A8F0F3653D0}" type="pres">
      <dgm:prSet presAssocID="{F4214E1B-6F39-459F-B8F4-2E45C602B3AA}" presName="vert1" presStyleCnt="0"/>
      <dgm:spPr/>
    </dgm:pt>
    <dgm:pt modelId="{DE58A18A-C09B-1B4D-BDD6-459557B6A06E}" type="pres">
      <dgm:prSet presAssocID="{8BE15F30-9F17-4CCF-B57C-AF6F1BC985ED}" presName="thickLine" presStyleLbl="alignNode1" presStyleIdx="2" presStyleCnt="16"/>
      <dgm:spPr/>
    </dgm:pt>
    <dgm:pt modelId="{20C4B537-EA1B-904E-A79C-0FA327E922D5}" type="pres">
      <dgm:prSet presAssocID="{8BE15F30-9F17-4CCF-B57C-AF6F1BC985ED}" presName="horz1" presStyleCnt="0"/>
      <dgm:spPr/>
    </dgm:pt>
    <dgm:pt modelId="{05AED4DF-D806-FF4C-BB96-A4D685E3765B}" type="pres">
      <dgm:prSet presAssocID="{8BE15F30-9F17-4CCF-B57C-AF6F1BC985ED}" presName="tx1" presStyleLbl="revTx" presStyleIdx="2" presStyleCnt="16" custLinFactY="184399" custLinFactNeighborY="200000"/>
      <dgm:spPr/>
    </dgm:pt>
    <dgm:pt modelId="{E747B2EC-D24D-6E49-8D93-BF3D734C6678}" type="pres">
      <dgm:prSet presAssocID="{8BE15F30-9F17-4CCF-B57C-AF6F1BC985ED}" presName="vert1" presStyleCnt="0"/>
      <dgm:spPr/>
    </dgm:pt>
    <dgm:pt modelId="{5CA75929-B641-E647-94BA-D85D7C01C1B7}" type="pres">
      <dgm:prSet presAssocID="{EF3944AD-F395-4B5A-8713-AEAADEB8DD57}" presName="thickLine" presStyleLbl="alignNode1" presStyleIdx="3" presStyleCnt="16"/>
      <dgm:spPr/>
    </dgm:pt>
    <dgm:pt modelId="{CD5F2141-E1CE-A44A-8F13-EA0364B008B0}" type="pres">
      <dgm:prSet presAssocID="{EF3944AD-F395-4B5A-8713-AEAADEB8DD57}" presName="horz1" presStyleCnt="0"/>
      <dgm:spPr/>
    </dgm:pt>
    <dgm:pt modelId="{3AC145E0-DFEB-D94F-993D-6D58C16CA605}" type="pres">
      <dgm:prSet presAssocID="{EF3944AD-F395-4B5A-8713-AEAADEB8DD57}" presName="tx1" presStyleLbl="revTx" presStyleIdx="3" presStyleCnt="16" custLinFactY="296463" custLinFactNeighborY="300000"/>
      <dgm:spPr/>
    </dgm:pt>
    <dgm:pt modelId="{CC35EA15-C98B-A348-B2AA-7EDA49BBF5D1}" type="pres">
      <dgm:prSet presAssocID="{EF3944AD-F395-4B5A-8713-AEAADEB8DD57}" presName="vert1" presStyleCnt="0"/>
      <dgm:spPr/>
    </dgm:pt>
    <dgm:pt modelId="{98E9E1B1-3758-BE48-98F6-71423F385888}" type="pres">
      <dgm:prSet presAssocID="{0CAD2A67-5305-AA47-BBFF-E46E7274DEB2}" presName="thickLine" presStyleLbl="alignNode1" presStyleIdx="4" presStyleCnt="16"/>
      <dgm:spPr/>
    </dgm:pt>
    <dgm:pt modelId="{362B3CFC-E868-F446-A482-06B36D9B7EF0}" type="pres">
      <dgm:prSet presAssocID="{0CAD2A67-5305-AA47-BBFF-E46E7274DEB2}" presName="horz1" presStyleCnt="0"/>
      <dgm:spPr/>
    </dgm:pt>
    <dgm:pt modelId="{9C37BE9A-F650-0C43-87E4-20843C6D1603}" type="pres">
      <dgm:prSet presAssocID="{0CAD2A67-5305-AA47-BBFF-E46E7274DEB2}" presName="tx1" presStyleLbl="revTx" presStyleIdx="4" presStyleCnt="16" custLinFactY="397176" custLinFactNeighborY="400000"/>
      <dgm:spPr/>
    </dgm:pt>
    <dgm:pt modelId="{D5ED789B-BC16-5B43-BE6D-9581295C9B3F}" type="pres">
      <dgm:prSet presAssocID="{0CAD2A67-5305-AA47-BBFF-E46E7274DEB2}" presName="vert1" presStyleCnt="0"/>
      <dgm:spPr/>
    </dgm:pt>
    <dgm:pt modelId="{E9E0733C-60CD-6347-8AAA-8CC5E02FE283}" type="pres">
      <dgm:prSet presAssocID="{26B79A48-579F-B748-A4C9-93FB3C578A37}" presName="thickLine" presStyleLbl="alignNode1" presStyleIdx="5" presStyleCnt="16"/>
      <dgm:spPr/>
    </dgm:pt>
    <dgm:pt modelId="{DD1979F9-ACF2-FB4F-906D-8FF068E7FBD3}" type="pres">
      <dgm:prSet presAssocID="{26B79A48-579F-B748-A4C9-93FB3C578A37}" presName="horz1" presStyleCnt="0"/>
      <dgm:spPr/>
    </dgm:pt>
    <dgm:pt modelId="{B24EF623-FB25-F04A-9880-A9B538E37BC7}" type="pres">
      <dgm:prSet presAssocID="{26B79A48-579F-B748-A4C9-93FB3C578A37}" presName="tx1" presStyleLbl="revTx" presStyleIdx="5" presStyleCnt="16"/>
      <dgm:spPr/>
    </dgm:pt>
    <dgm:pt modelId="{10AF4F7B-3AB7-8848-AB15-A9EED90F143E}" type="pres">
      <dgm:prSet presAssocID="{26B79A48-579F-B748-A4C9-93FB3C578A37}" presName="vert1" presStyleCnt="0"/>
      <dgm:spPr/>
    </dgm:pt>
    <dgm:pt modelId="{D4E2F546-BC69-C54E-ACD0-FB5B6D41AEE4}" type="pres">
      <dgm:prSet presAssocID="{E58425B0-F454-44C3-8C43-2F6476527D60}" presName="thickLine" presStyleLbl="alignNode1" presStyleIdx="6" presStyleCnt="16"/>
      <dgm:spPr/>
    </dgm:pt>
    <dgm:pt modelId="{11CD8CB7-0085-A147-9426-2FBBD7771D0E}" type="pres">
      <dgm:prSet presAssocID="{E58425B0-F454-44C3-8C43-2F6476527D60}" presName="horz1" presStyleCnt="0"/>
      <dgm:spPr/>
    </dgm:pt>
    <dgm:pt modelId="{AD578B3F-A13D-E84C-9937-BC95964AB1BE}" type="pres">
      <dgm:prSet presAssocID="{E58425B0-F454-44C3-8C43-2F6476527D60}" presName="tx1" presStyleLbl="revTx" presStyleIdx="6" presStyleCnt="16"/>
      <dgm:spPr/>
    </dgm:pt>
    <dgm:pt modelId="{7469E593-909C-304C-9B9B-BF826073FBED}" type="pres">
      <dgm:prSet presAssocID="{E58425B0-F454-44C3-8C43-2F6476527D60}" presName="vert1" presStyleCnt="0"/>
      <dgm:spPr/>
    </dgm:pt>
    <dgm:pt modelId="{0536B4B3-519E-4E48-8FE1-4BA344753ABB}" type="pres">
      <dgm:prSet presAssocID="{3472923A-1C9B-4EF8-ACA2-1620C77EABFA}" presName="thickLine" presStyleLbl="alignNode1" presStyleIdx="7" presStyleCnt="16"/>
      <dgm:spPr/>
    </dgm:pt>
    <dgm:pt modelId="{17549009-636A-7A4B-BC3F-87A04064B72D}" type="pres">
      <dgm:prSet presAssocID="{3472923A-1C9B-4EF8-ACA2-1620C77EABFA}" presName="horz1" presStyleCnt="0"/>
      <dgm:spPr/>
    </dgm:pt>
    <dgm:pt modelId="{5A6712EC-97E0-4145-A706-D0CE5DFF5613}" type="pres">
      <dgm:prSet presAssocID="{3472923A-1C9B-4EF8-ACA2-1620C77EABFA}" presName="tx1" presStyleLbl="revTx" presStyleIdx="7" presStyleCnt="16"/>
      <dgm:spPr/>
    </dgm:pt>
    <dgm:pt modelId="{528C6A00-5F2A-2B42-97B6-97FED246F171}" type="pres">
      <dgm:prSet presAssocID="{3472923A-1C9B-4EF8-ACA2-1620C77EABFA}" presName="vert1" presStyleCnt="0"/>
      <dgm:spPr/>
    </dgm:pt>
    <dgm:pt modelId="{EE800EE0-F872-064A-AA5D-C237EE5795A5}" type="pres">
      <dgm:prSet presAssocID="{CD1F78A8-B09F-4AF8-87EA-E5E1C42207F1}" presName="thickLine" presStyleLbl="alignNode1" presStyleIdx="8" presStyleCnt="16"/>
      <dgm:spPr/>
    </dgm:pt>
    <dgm:pt modelId="{9486BC61-B44E-DB42-A144-D8FE6CB21EB1}" type="pres">
      <dgm:prSet presAssocID="{CD1F78A8-B09F-4AF8-87EA-E5E1C42207F1}" presName="horz1" presStyleCnt="0"/>
      <dgm:spPr/>
    </dgm:pt>
    <dgm:pt modelId="{4BFBF4E3-36CE-3049-8DFA-3FF8A297637B}" type="pres">
      <dgm:prSet presAssocID="{CD1F78A8-B09F-4AF8-87EA-E5E1C42207F1}" presName="tx1" presStyleLbl="revTx" presStyleIdx="8" presStyleCnt="16"/>
      <dgm:spPr/>
    </dgm:pt>
    <dgm:pt modelId="{2C0AA65E-71E9-2C43-918F-D041F1805171}" type="pres">
      <dgm:prSet presAssocID="{CD1F78A8-B09F-4AF8-87EA-E5E1C42207F1}" presName="vert1" presStyleCnt="0"/>
      <dgm:spPr/>
    </dgm:pt>
    <dgm:pt modelId="{F67C8D99-9507-CA44-A4F0-D9DAC40EF76C}" type="pres">
      <dgm:prSet presAssocID="{CA919144-9BEC-4AB8-AEDF-E7BF025BCADB}" presName="thickLine" presStyleLbl="alignNode1" presStyleIdx="9" presStyleCnt="16"/>
      <dgm:spPr/>
    </dgm:pt>
    <dgm:pt modelId="{3D043F50-6B47-784B-9693-9F1FE4F008ED}" type="pres">
      <dgm:prSet presAssocID="{CA919144-9BEC-4AB8-AEDF-E7BF025BCADB}" presName="horz1" presStyleCnt="0"/>
      <dgm:spPr/>
    </dgm:pt>
    <dgm:pt modelId="{8FCD26E9-4B21-794E-B37D-03676E455EF8}" type="pres">
      <dgm:prSet presAssocID="{CA919144-9BEC-4AB8-AEDF-E7BF025BCADB}" presName="tx1" presStyleLbl="revTx" presStyleIdx="9" presStyleCnt="16"/>
      <dgm:spPr/>
    </dgm:pt>
    <dgm:pt modelId="{3F9A12B8-5950-CB4C-9050-D16D3A65C030}" type="pres">
      <dgm:prSet presAssocID="{CA919144-9BEC-4AB8-AEDF-E7BF025BCADB}" presName="vert1" presStyleCnt="0"/>
      <dgm:spPr/>
    </dgm:pt>
    <dgm:pt modelId="{5E9752D0-810C-4842-8F29-7E53A5B4957E}" type="pres">
      <dgm:prSet presAssocID="{DDEB6D4E-2668-4FA3-909C-A79B0D8A025B}" presName="thickLine" presStyleLbl="alignNode1" presStyleIdx="10" presStyleCnt="16"/>
      <dgm:spPr/>
    </dgm:pt>
    <dgm:pt modelId="{C22F4C59-33D2-2542-99B2-9E48EDD62172}" type="pres">
      <dgm:prSet presAssocID="{DDEB6D4E-2668-4FA3-909C-A79B0D8A025B}" presName="horz1" presStyleCnt="0"/>
      <dgm:spPr/>
    </dgm:pt>
    <dgm:pt modelId="{BDD11DA8-16FB-CD4B-BF3E-AA3C701CBA09}" type="pres">
      <dgm:prSet presAssocID="{DDEB6D4E-2668-4FA3-909C-A79B0D8A025B}" presName="tx1" presStyleLbl="revTx" presStyleIdx="10" presStyleCnt="16"/>
      <dgm:spPr/>
    </dgm:pt>
    <dgm:pt modelId="{41FBF013-FF48-7749-8664-4B397BCFEEE6}" type="pres">
      <dgm:prSet presAssocID="{DDEB6D4E-2668-4FA3-909C-A79B0D8A025B}" presName="vert1" presStyleCnt="0"/>
      <dgm:spPr/>
    </dgm:pt>
    <dgm:pt modelId="{BD007984-7E79-F243-A74F-FCEF719F7F25}" type="pres">
      <dgm:prSet presAssocID="{8124FA80-C85B-4815-9F36-76C54BD12869}" presName="thickLine" presStyleLbl="alignNode1" presStyleIdx="11" presStyleCnt="16"/>
      <dgm:spPr/>
    </dgm:pt>
    <dgm:pt modelId="{B7FAB739-BB18-7D48-9F98-D2137EAE77D3}" type="pres">
      <dgm:prSet presAssocID="{8124FA80-C85B-4815-9F36-76C54BD12869}" presName="horz1" presStyleCnt="0"/>
      <dgm:spPr/>
    </dgm:pt>
    <dgm:pt modelId="{D9D02E98-EBE2-A34B-8EF4-62B736FA553A}" type="pres">
      <dgm:prSet presAssocID="{8124FA80-C85B-4815-9F36-76C54BD12869}" presName="tx1" presStyleLbl="revTx" presStyleIdx="11" presStyleCnt="16"/>
      <dgm:spPr/>
    </dgm:pt>
    <dgm:pt modelId="{F9BBF633-E8F6-1241-8C52-175D04D944DA}" type="pres">
      <dgm:prSet presAssocID="{8124FA80-C85B-4815-9F36-76C54BD12869}" presName="vert1" presStyleCnt="0"/>
      <dgm:spPr/>
    </dgm:pt>
    <dgm:pt modelId="{92B84546-D101-45DE-96C0-D1EAD117F3F3}" type="pres">
      <dgm:prSet presAssocID="{00184605-7D28-436D-9AE2-5FD34B587290}" presName="thickLine" presStyleLbl="alignNode1" presStyleIdx="12" presStyleCnt="16"/>
      <dgm:spPr/>
    </dgm:pt>
    <dgm:pt modelId="{5277C621-1FC9-402D-996C-C27F2A73B02B}" type="pres">
      <dgm:prSet presAssocID="{00184605-7D28-436D-9AE2-5FD34B587290}" presName="horz1" presStyleCnt="0"/>
      <dgm:spPr/>
    </dgm:pt>
    <dgm:pt modelId="{9FE52177-2621-40E6-B914-9AFBFDB6AD6C}" type="pres">
      <dgm:prSet presAssocID="{00184605-7D28-436D-9AE2-5FD34B587290}" presName="tx1" presStyleLbl="revTx" presStyleIdx="12" presStyleCnt="16" custLinFactY="-398189" custLinFactNeighborY="-400000"/>
      <dgm:spPr/>
    </dgm:pt>
    <dgm:pt modelId="{B3FBE546-66A0-4E48-ADF6-47315D660716}" type="pres">
      <dgm:prSet presAssocID="{00184605-7D28-436D-9AE2-5FD34B587290}" presName="vert1" presStyleCnt="0"/>
      <dgm:spPr/>
    </dgm:pt>
    <dgm:pt modelId="{7758FC44-A2C6-4116-834E-5288C461EA3F}" type="pres">
      <dgm:prSet presAssocID="{3A5B2A58-445B-48F6-B7D6-0A233B7A7CCE}" presName="thickLine" presStyleLbl="alignNode1" presStyleIdx="13" presStyleCnt="16"/>
      <dgm:spPr/>
    </dgm:pt>
    <dgm:pt modelId="{2A053CE9-03F4-4809-84F8-22FB9FE02B0B}" type="pres">
      <dgm:prSet presAssocID="{3A5B2A58-445B-48F6-B7D6-0A233B7A7CCE}" presName="horz1" presStyleCnt="0"/>
      <dgm:spPr/>
    </dgm:pt>
    <dgm:pt modelId="{072A5B2D-7E3D-497E-9B9F-E143FF444EAF}" type="pres">
      <dgm:prSet presAssocID="{3A5B2A58-445B-48F6-B7D6-0A233B7A7CCE}" presName="tx1" presStyleLbl="revTx" presStyleIdx="13" presStyleCnt="16" custLinFactY="-392336" custLinFactNeighborY="-400000"/>
      <dgm:spPr/>
    </dgm:pt>
    <dgm:pt modelId="{31E61D16-2831-455A-A921-CC47B0EA6A9B}" type="pres">
      <dgm:prSet presAssocID="{3A5B2A58-445B-48F6-B7D6-0A233B7A7CCE}" presName="vert1" presStyleCnt="0"/>
      <dgm:spPr/>
    </dgm:pt>
    <dgm:pt modelId="{99EAD9BD-A9E9-4B21-8387-E896D59E7E0B}" type="pres">
      <dgm:prSet presAssocID="{82D20993-09B8-4542-8A3E-893D9D80A8F7}" presName="thickLine" presStyleLbl="alignNode1" presStyleIdx="14" presStyleCnt="16"/>
      <dgm:spPr/>
    </dgm:pt>
    <dgm:pt modelId="{CB0E0B11-2A87-4531-B392-E8385DA2C2CE}" type="pres">
      <dgm:prSet presAssocID="{82D20993-09B8-4542-8A3E-893D9D80A8F7}" presName="horz1" presStyleCnt="0"/>
      <dgm:spPr/>
    </dgm:pt>
    <dgm:pt modelId="{A201375C-31C3-4364-B9E1-257D56BC1C14}" type="pres">
      <dgm:prSet presAssocID="{82D20993-09B8-4542-8A3E-893D9D80A8F7}" presName="tx1" presStyleLbl="revTx" presStyleIdx="14" presStyleCnt="16" custLinFactY="-600000" custLinFactNeighborY="-686670"/>
      <dgm:spPr/>
    </dgm:pt>
    <dgm:pt modelId="{C5A8BE9D-70C5-4F71-9D77-94491D6D6E57}" type="pres">
      <dgm:prSet presAssocID="{82D20993-09B8-4542-8A3E-893D9D80A8F7}" presName="vert1" presStyleCnt="0"/>
      <dgm:spPr/>
    </dgm:pt>
    <dgm:pt modelId="{97D3AAE4-D6A9-4C96-ADB6-7158C7579F82}" type="pres">
      <dgm:prSet presAssocID="{73AD09A6-29B7-4116-90C7-FFE3DF344219}" presName="thickLine" presStyleLbl="alignNode1" presStyleIdx="15" presStyleCnt="16"/>
      <dgm:spPr/>
    </dgm:pt>
    <dgm:pt modelId="{A22FC837-83E9-435D-8EBF-0FB35EDA1FE9}" type="pres">
      <dgm:prSet presAssocID="{73AD09A6-29B7-4116-90C7-FFE3DF344219}" presName="horz1" presStyleCnt="0"/>
      <dgm:spPr/>
    </dgm:pt>
    <dgm:pt modelId="{FCD5E291-711E-4EC6-9536-9CF67448CAEF}" type="pres">
      <dgm:prSet presAssocID="{73AD09A6-29B7-4116-90C7-FFE3DF344219}" presName="tx1" presStyleLbl="revTx" presStyleIdx="15" presStyleCnt="16" custLinFactNeighborY="-25063"/>
      <dgm:spPr/>
    </dgm:pt>
    <dgm:pt modelId="{5D138613-6BF2-49CB-98E0-A9A0AEC477AD}" type="pres">
      <dgm:prSet presAssocID="{73AD09A6-29B7-4116-90C7-FFE3DF344219}" presName="vert1" presStyleCnt="0"/>
      <dgm:spPr/>
    </dgm:pt>
  </dgm:ptLst>
  <dgm:cxnLst>
    <dgm:cxn modelId="{E1DE0903-7E19-0C40-AA04-0D0DA9BB7135}" type="presOf" srcId="{E58425B0-F454-44C3-8C43-2F6476527D60}" destId="{AD578B3F-A13D-E84C-9937-BC95964AB1BE}" srcOrd="0" destOrd="0" presId="urn:microsoft.com/office/officeart/2008/layout/LinedList"/>
    <dgm:cxn modelId="{75D7840A-A2F4-47DC-A6A1-2B8FEED68E7D}" type="presOf" srcId="{3A5B2A58-445B-48F6-B7D6-0A233B7A7CCE}" destId="{072A5B2D-7E3D-497E-9B9F-E143FF444EAF}" srcOrd="0" destOrd="0" presId="urn:microsoft.com/office/officeart/2008/layout/LinedList"/>
    <dgm:cxn modelId="{8E88C60E-4FFA-4780-AE86-678F95684C7A}" srcId="{89FD6369-2B57-4F34-ACA6-7104045402BB}" destId="{73AD09A6-29B7-4116-90C7-FFE3DF344219}" srcOrd="15" destOrd="0" parTransId="{BE07A835-5656-4ED8-A749-C753EEE5CE73}" sibTransId="{B689DA66-CBDA-4FA2-8F5A-32A0B234A38C}"/>
    <dgm:cxn modelId="{A4DC9C13-6397-CA44-9881-8FCD90AF6959}" type="presOf" srcId="{3472923A-1C9B-4EF8-ACA2-1620C77EABFA}" destId="{5A6712EC-97E0-4145-A706-D0CE5DFF5613}" srcOrd="0" destOrd="0" presId="urn:microsoft.com/office/officeart/2008/layout/LinedList"/>
    <dgm:cxn modelId="{AC5A4A1C-0E7E-4CB4-8711-4B9174F9447C}" srcId="{89FD6369-2B57-4F34-ACA6-7104045402BB}" destId="{EF3944AD-F395-4B5A-8713-AEAADEB8DD57}" srcOrd="3" destOrd="0" parTransId="{ACA982D6-A1A9-449B-922A-E9EA6C2145F9}" sibTransId="{CC426A0F-B0C3-448E-A8C8-E72D445B516D}"/>
    <dgm:cxn modelId="{7850C31D-A994-4CE9-938E-0B11C7450ABD}" srcId="{89FD6369-2B57-4F34-ACA6-7104045402BB}" destId="{8124FA80-C85B-4815-9F36-76C54BD12869}" srcOrd="11" destOrd="0" parTransId="{85B81A10-808A-4B35-BCD1-CC02C22B9233}" sibTransId="{8CC307B9-E564-4224-AC35-8DE95ADAB8C1}"/>
    <dgm:cxn modelId="{EDD6A320-74B0-9043-9D74-53EB15E66866}" type="presOf" srcId="{EF3944AD-F395-4B5A-8713-AEAADEB8DD57}" destId="{3AC145E0-DFEB-D94F-993D-6D58C16CA605}" srcOrd="0" destOrd="0" presId="urn:microsoft.com/office/officeart/2008/layout/LinedList"/>
    <dgm:cxn modelId="{2D5AF120-73BE-734C-96BF-FF4A1BFC9FD2}" type="presOf" srcId="{CA919144-9BEC-4AB8-AEDF-E7BF025BCADB}" destId="{8FCD26E9-4B21-794E-B37D-03676E455EF8}" srcOrd="0" destOrd="0" presId="urn:microsoft.com/office/officeart/2008/layout/LinedList"/>
    <dgm:cxn modelId="{6B3F6637-40CC-45A2-88C2-3B3CB80B2F81}" srcId="{89FD6369-2B57-4F34-ACA6-7104045402BB}" destId="{DDEB6D4E-2668-4FA3-909C-A79B0D8A025B}" srcOrd="10" destOrd="0" parTransId="{7CF4CC1F-B6FC-4809-927B-B4271331C40B}" sibTransId="{D442518C-AB88-4C49-8D63-B9F9EAF89D6C}"/>
    <dgm:cxn modelId="{3AF0AC3B-8B2E-5747-BE8F-85C30649A4D7}" type="presOf" srcId="{8124FA80-C85B-4815-9F36-76C54BD12869}" destId="{D9D02E98-EBE2-A34B-8EF4-62B736FA553A}" srcOrd="0" destOrd="0" presId="urn:microsoft.com/office/officeart/2008/layout/LinedList"/>
    <dgm:cxn modelId="{14133740-0D22-4F97-B202-B05A0CFFFA8F}" srcId="{89FD6369-2B57-4F34-ACA6-7104045402BB}" destId="{E58425B0-F454-44C3-8C43-2F6476527D60}" srcOrd="6" destOrd="0" parTransId="{68171DE0-8E81-497D-A871-E35BFB5EC77A}" sibTransId="{C90BE2BF-584C-4E7A-BCCA-67D500294C72}"/>
    <dgm:cxn modelId="{BCB48740-BF94-40BD-9145-A161CB572BCF}" srcId="{89FD6369-2B57-4F34-ACA6-7104045402BB}" destId="{CD1F78A8-B09F-4AF8-87EA-E5E1C42207F1}" srcOrd="8" destOrd="0" parTransId="{802DD70C-92C4-407E-BC23-59F5BE273ED2}" sibTransId="{74DB95EF-179D-4FD3-AA30-6266341F5ABA}"/>
    <dgm:cxn modelId="{2AF34742-5E22-4902-B4C3-E500EAB8CBAD}" type="presOf" srcId="{82D20993-09B8-4542-8A3E-893D9D80A8F7}" destId="{A201375C-31C3-4364-B9E1-257D56BC1C14}" srcOrd="0" destOrd="0" presId="urn:microsoft.com/office/officeart/2008/layout/LinedList"/>
    <dgm:cxn modelId="{093DD043-569C-4ABD-93AD-EE21C4BD5155}" srcId="{89FD6369-2B57-4F34-ACA6-7104045402BB}" destId="{F4214E1B-6F39-459F-B8F4-2E45C602B3AA}" srcOrd="1" destOrd="0" parTransId="{103E7C64-46D0-4D1F-88D0-CB1273FECFC4}" sibTransId="{9FC4B3F6-69BF-4BA0-A37B-F15A80C20419}"/>
    <dgm:cxn modelId="{96C55C47-77FF-8648-9E9F-332F172EBA9B}" type="presOf" srcId="{CD1F78A8-B09F-4AF8-87EA-E5E1C42207F1}" destId="{4BFBF4E3-36CE-3049-8DFA-3FF8A297637B}" srcOrd="0" destOrd="0" presId="urn:microsoft.com/office/officeart/2008/layout/LinedList"/>
    <dgm:cxn modelId="{2EB22570-F264-4497-BF01-EDBC980D5165}" srcId="{89FD6369-2B57-4F34-ACA6-7104045402BB}" destId="{82D20993-09B8-4542-8A3E-893D9D80A8F7}" srcOrd="14" destOrd="0" parTransId="{7957FE86-22D0-461E-B003-841E8DEE102A}" sibTransId="{963FAD9A-1323-41DC-9458-CC69602D5625}"/>
    <dgm:cxn modelId="{38D03356-0B5A-5842-AFF2-42F713FE223D}" type="presOf" srcId="{A3D220D4-032F-4407-8DD8-F40AACFA0E0F}" destId="{7779BF04-AEFD-EC47-8D75-31B1C06DA157}" srcOrd="0" destOrd="0" presId="urn:microsoft.com/office/officeart/2008/layout/LinedList"/>
    <dgm:cxn modelId="{B926A959-E987-5742-92E4-4B61409D9173}" type="presOf" srcId="{F4214E1B-6F39-459F-B8F4-2E45C602B3AA}" destId="{B12ED347-B907-5C48-87E3-7195E7DD46F1}" srcOrd="0" destOrd="0" presId="urn:microsoft.com/office/officeart/2008/layout/LinedList"/>
    <dgm:cxn modelId="{584A847C-A5CA-4643-ADFC-4C3B543E803B}" srcId="{89FD6369-2B57-4F34-ACA6-7104045402BB}" destId="{00184605-7D28-436D-9AE2-5FD34B587290}" srcOrd="12" destOrd="0" parTransId="{932E26C8-127C-4676-AC4D-81EDB525B83C}" sibTransId="{A4C60D80-8F50-4846-B9FD-8943DA066623}"/>
    <dgm:cxn modelId="{289CCA99-4703-4018-B01B-29DCDD88F419}" type="presOf" srcId="{00184605-7D28-436D-9AE2-5FD34B587290}" destId="{9FE52177-2621-40E6-B914-9AFBFDB6AD6C}" srcOrd="0" destOrd="0" presId="urn:microsoft.com/office/officeart/2008/layout/LinedList"/>
    <dgm:cxn modelId="{F10CF3B6-6CD7-594E-9F8F-B30E6B8A99A1}" type="presOf" srcId="{26B79A48-579F-B748-A4C9-93FB3C578A37}" destId="{B24EF623-FB25-F04A-9880-A9B538E37BC7}" srcOrd="0" destOrd="0" presId="urn:microsoft.com/office/officeart/2008/layout/LinedList"/>
    <dgm:cxn modelId="{0FC8CFBC-CB4B-44F5-A757-FF5D41C7B9F9}" srcId="{89FD6369-2B57-4F34-ACA6-7104045402BB}" destId="{A3D220D4-032F-4407-8DD8-F40AACFA0E0F}" srcOrd="0" destOrd="0" parTransId="{BF00E074-2502-42E8-A136-5540CB00260B}" sibTransId="{699413A4-3AB9-45BF-A2D1-26BB3CC21872}"/>
    <dgm:cxn modelId="{82BC0DBF-B9DE-5140-AC96-42FF62A5A93D}" srcId="{89FD6369-2B57-4F34-ACA6-7104045402BB}" destId="{26B79A48-579F-B748-A4C9-93FB3C578A37}" srcOrd="5" destOrd="0" parTransId="{E0694A6B-B8DB-7F4C-A82B-C8257AF137B9}" sibTransId="{53A4E216-DF79-C644-8416-DED8DD5FF2EB}"/>
    <dgm:cxn modelId="{6334B9C0-59EF-714E-9DB8-8E68742ACB84}" type="presOf" srcId="{89FD6369-2B57-4F34-ACA6-7104045402BB}" destId="{FD042701-9755-7E41-B570-3B6AB5C3DE07}" srcOrd="0" destOrd="0" presId="urn:microsoft.com/office/officeart/2008/layout/LinedList"/>
    <dgm:cxn modelId="{7CA47AC5-4092-448C-BE9C-8F2A03D427DE}" srcId="{89FD6369-2B57-4F34-ACA6-7104045402BB}" destId="{8BE15F30-9F17-4CCF-B57C-AF6F1BC985ED}" srcOrd="2" destOrd="0" parTransId="{7F137151-7197-49D0-A76A-274A6BCE9746}" sibTransId="{3330C245-CE59-4BF1-B084-2D059CBA1684}"/>
    <dgm:cxn modelId="{C741B9D2-D777-8647-A471-41C557C96F1D}" type="presOf" srcId="{0CAD2A67-5305-AA47-BBFF-E46E7274DEB2}" destId="{9C37BE9A-F650-0C43-87E4-20843C6D1603}" srcOrd="0" destOrd="0" presId="urn:microsoft.com/office/officeart/2008/layout/LinedList"/>
    <dgm:cxn modelId="{70F670E4-79EB-C047-9377-D6570EDF43D0}" srcId="{89FD6369-2B57-4F34-ACA6-7104045402BB}" destId="{0CAD2A67-5305-AA47-BBFF-E46E7274DEB2}" srcOrd="4" destOrd="0" parTransId="{DEA5120C-EA2F-704E-B876-F4E24C068685}" sibTransId="{BB8CDA18-CC00-C045-B313-B9702AEC0E10}"/>
    <dgm:cxn modelId="{3A475CE6-28AE-47C0-ABDC-15E4F68E3249}" srcId="{89FD6369-2B57-4F34-ACA6-7104045402BB}" destId="{3A5B2A58-445B-48F6-B7D6-0A233B7A7CCE}" srcOrd="13" destOrd="0" parTransId="{6A6F9133-CD17-4096-8EA8-A6BEEC80A136}" sibTransId="{86AD4C70-0770-4FDD-B46E-B0872A5E26C6}"/>
    <dgm:cxn modelId="{33BF53E7-F946-4A17-A2B8-3BF37501720B}" srcId="{89FD6369-2B57-4F34-ACA6-7104045402BB}" destId="{CA919144-9BEC-4AB8-AEDF-E7BF025BCADB}" srcOrd="9" destOrd="0" parTransId="{EF0C09C0-467B-4DB0-85F7-29FFA611AFD3}" sibTransId="{35A4D27F-BBEB-4FD3-BE9F-F83BFA013417}"/>
    <dgm:cxn modelId="{9825EAE9-9BB8-DF44-B594-EDC560621CFA}" type="presOf" srcId="{8BE15F30-9F17-4CCF-B57C-AF6F1BC985ED}" destId="{05AED4DF-D806-FF4C-BB96-A4D685E3765B}" srcOrd="0" destOrd="0" presId="urn:microsoft.com/office/officeart/2008/layout/LinedList"/>
    <dgm:cxn modelId="{CB7123F7-AD06-4629-8C0B-14A88C52B062}" type="presOf" srcId="{73AD09A6-29B7-4116-90C7-FFE3DF344219}" destId="{FCD5E291-711E-4EC6-9536-9CF67448CAEF}" srcOrd="0" destOrd="0" presId="urn:microsoft.com/office/officeart/2008/layout/LinedList"/>
    <dgm:cxn modelId="{A4CCB4FD-999A-499B-922F-12AEF7D2774C}" srcId="{89FD6369-2B57-4F34-ACA6-7104045402BB}" destId="{3472923A-1C9B-4EF8-ACA2-1620C77EABFA}" srcOrd="7" destOrd="0" parTransId="{8D159B67-45BF-4B6D-B23A-5EDA987A9035}" sibTransId="{D0DEC2C5-A17A-4E1E-A6B0-8BBAD3A03CE0}"/>
    <dgm:cxn modelId="{91275BFF-B620-1B40-BE7B-53F374430F2A}" type="presOf" srcId="{DDEB6D4E-2668-4FA3-909C-A79B0D8A025B}" destId="{BDD11DA8-16FB-CD4B-BF3E-AA3C701CBA09}" srcOrd="0" destOrd="0" presId="urn:microsoft.com/office/officeart/2008/layout/LinedList"/>
    <dgm:cxn modelId="{1463DAE6-D5A4-7341-8FB9-E1893D935D04}" type="presParOf" srcId="{FD042701-9755-7E41-B570-3B6AB5C3DE07}" destId="{346405BF-041E-3242-BE8A-5A76B4FDB51B}" srcOrd="0" destOrd="0" presId="urn:microsoft.com/office/officeart/2008/layout/LinedList"/>
    <dgm:cxn modelId="{C01C8BD8-D0AB-634C-8206-D4EB4B7EFCCA}" type="presParOf" srcId="{FD042701-9755-7E41-B570-3B6AB5C3DE07}" destId="{2513488B-DEFA-EE42-9AF2-62975BF08DE0}" srcOrd="1" destOrd="0" presId="urn:microsoft.com/office/officeart/2008/layout/LinedList"/>
    <dgm:cxn modelId="{E89B59D3-8627-8541-BE2B-CBE25A8C6879}" type="presParOf" srcId="{2513488B-DEFA-EE42-9AF2-62975BF08DE0}" destId="{7779BF04-AEFD-EC47-8D75-31B1C06DA157}" srcOrd="0" destOrd="0" presId="urn:microsoft.com/office/officeart/2008/layout/LinedList"/>
    <dgm:cxn modelId="{E60C5535-4A48-2143-8329-F7B44B308746}" type="presParOf" srcId="{2513488B-DEFA-EE42-9AF2-62975BF08DE0}" destId="{7ED2A845-21C6-2041-B0DA-22087A022DF8}" srcOrd="1" destOrd="0" presId="urn:microsoft.com/office/officeart/2008/layout/LinedList"/>
    <dgm:cxn modelId="{3977EA59-250B-1143-8772-844672993BFC}" type="presParOf" srcId="{FD042701-9755-7E41-B570-3B6AB5C3DE07}" destId="{468DF1FE-DFE7-6140-9138-50B0ACA6CDB8}" srcOrd="2" destOrd="0" presId="urn:microsoft.com/office/officeart/2008/layout/LinedList"/>
    <dgm:cxn modelId="{84BAEB04-B673-D548-86E0-737A7BB00765}" type="presParOf" srcId="{FD042701-9755-7E41-B570-3B6AB5C3DE07}" destId="{BB806254-9365-BB4C-B359-24F845950C1E}" srcOrd="3" destOrd="0" presId="urn:microsoft.com/office/officeart/2008/layout/LinedList"/>
    <dgm:cxn modelId="{89EE8338-363A-944E-A038-753A73FE32AA}" type="presParOf" srcId="{BB806254-9365-BB4C-B359-24F845950C1E}" destId="{B12ED347-B907-5C48-87E3-7195E7DD46F1}" srcOrd="0" destOrd="0" presId="urn:microsoft.com/office/officeart/2008/layout/LinedList"/>
    <dgm:cxn modelId="{1EBC70B2-418F-534E-ACA7-8EFB92563045}" type="presParOf" srcId="{BB806254-9365-BB4C-B359-24F845950C1E}" destId="{11531221-46D5-4543-A89D-2A8F0F3653D0}" srcOrd="1" destOrd="0" presId="urn:microsoft.com/office/officeart/2008/layout/LinedList"/>
    <dgm:cxn modelId="{5710699B-F80D-7844-8EA1-9627063B9074}" type="presParOf" srcId="{FD042701-9755-7E41-B570-3B6AB5C3DE07}" destId="{DE58A18A-C09B-1B4D-BDD6-459557B6A06E}" srcOrd="4" destOrd="0" presId="urn:microsoft.com/office/officeart/2008/layout/LinedList"/>
    <dgm:cxn modelId="{97810F3B-D446-124F-A96B-9865F302EA39}" type="presParOf" srcId="{FD042701-9755-7E41-B570-3B6AB5C3DE07}" destId="{20C4B537-EA1B-904E-A79C-0FA327E922D5}" srcOrd="5" destOrd="0" presId="urn:microsoft.com/office/officeart/2008/layout/LinedList"/>
    <dgm:cxn modelId="{44FEBC41-8357-AD43-90A7-CB9B6F0A0A7A}" type="presParOf" srcId="{20C4B537-EA1B-904E-A79C-0FA327E922D5}" destId="{05AED4DF-D806-FF4C-BB96-A4D685E3765B}" srcOrd="0" destOrd="0" presId="urn:microsoft.com/office/officeart/2008/layout/LinedList"/>
    <dgm:cxn modelId="{3C239E39-C784-F74F-B7B2-B657CD85315F}" type="presParOf" srcId="{20C4B537-EA1B-904E-A79C-0FA327E922D5}" destId="{E747B2EC-D24D-6E49-8D93-BF3D734C6678}" srcOrd="1" destOrd="0" presId="urn:microsoft.com/office/officeart/2008/layout/LinedList"/>
    <dgm:cxn modelId="{20FDD0E9-066A-604F-BB10-C3784D842049}" type="presParOf" srcId="{FD042701-9755-7E41-B570-3B6AB5C3DE07}" destId="{5CA75929-B641-E647-94BA-D85D7C01C1B7}" srcOrd="6" destOrd="0" presId="urn:microsoft.com/office/officeart/2008/layout/LinedList"/>
    <dgm:cxn modelId="{3C682083-3235-E84D-BF6C-4C6D74F1ED1F}" type="presParOf" srcId="{FD042701-9755-7E41-B570-3B6AB5C3DE07}" destId="{CD5F2141-E1CE-A44A-8F13-EA0364B008B0}" srcOrd="7" destOrd="0" presId="urn:microsoft.com/office/officeart/2008/layout/LinedList"/>
    <dgm:cxn modelId="{2F8B6C76-97E0-5E4F-9668-78332EE4367E}" type="presParOf" srcId="{CD5F2141-E1CE-A44A-8F13-EA0364B008B0}" destId="{3AC145E0-DFEB-D94F-993D-6D58C16CA605}" srcOrd="0" destOrd="0" presId="urn:microsoft.com/office/officeart/2008/layout/LinedList"/>
    <dgm:cxn modelId="{27652603-20E7-904A-A7A4-4636A549285B}" type="presParOf" srcId="{CD5F2141-E1CE-A44A-8F13-EA0364B008B0}" destId="{CC35EA15-C98B-A348-B2AA-7EDA49BBF5D1}" srcOrd="1" destOrd="0" presId="urn:microsoft.com/office/officeart/2008/layout/LinedList"/>
    <dgm:cxn modelId="{956A7111-2D09-5344-91A8-ED04F0A4704F}" type="presParOf" srcId="{FD042701-9755-7E41-B570-3B6AB5C3DE07}" destId="{98E9E1B1-3758-BE48-98F6-71423F385888}" srcOrd="8" destOrd="0" presId="urn:microsoft.com/office/officeart/2008/layout/LinedList"/>
    <dgm:cxn modelId="{3CE172F7-A90D-054E-8F69-BB69F5B078A7}" type="presParOf" srcId="{FD042701-9755-7E41-B570-3B6AB5C3DE07}" destId="{362B3CFC-E868-F446-A482-06B36D9B7EF0}" srcOrd="9" destOrd="0" presId="urn:microsoft.com/office/officeart/2008/layout/LinedList"/>
    <dgm:cxn modelId="{592D4DA2-B2BE-8642-8FB2-1B4FAAA72122}" type="presParOf" srcId="{362B3CFC-E868-F446-A482-06B36D9B7EF0}" destId="{9C37BE9A-F650-0C43-87E4-20843C6D1603}" srcOrd="0" destOrd="0" presId="urn:microsoft.com/office/officeart/2008/layout/LinedList"/>
    <dgm:cxn modelId="{9B7C4A94-22CF-5E4E-AB50-6D763E38DD73}" type="presParOf" srcId="{362B3CFC-E868-F446-A482-06B36D9B7EF0}" destId="{D5ED789B-BC16-5B43-BE6D-9581295C9B3F}" srcOrd="1" destOrd="0" presId="urn:microsoft.com/office/officeart/2008/layout/LinedList"/>
    <dgm:cxn modelId="{94413BCC-B0B8-6749-AE9E-84F9F7F43AAE}" type="presParOf" srcId="{FD042701-9755-7E41-B570-3B6AB5C3DE07}" destId="{E9E0733C-60CD-6347-8AAA-8CC5E02FE283}" srcOrd="10" destOrd="0" presId="urn:microsoft.com/office/officeart/2008/layout/LinedList"/>
    <dgm:cxn modelId="{A087DCBC-493A-0448-9E8E-EF9E32B78149}" type="presParOf" srcId="{FD042701-9755-7E41-B570-3B6AB5C3DE07}" destId="{DD1979F9-ACF2-FB4F-906D-8FF068E7FBD3}" srcOrd="11" destOrd="0" presId="urn:microsoft.com/office/officeart/2008/layout/LinedList"/>
    <dgm:cxn modelId="{90F66DF5-1167-314D-B516-5EA5D56F98BD}" type="presParOf" srcId="{DD1979F9-ACF2-FB4F-906D-8FF068E7FBD3}" destId="{B24EF623-FB25-F04A-9880-A9B538E37BC7}" srcOrd="0" destOrd="0" presId="urn:microsoft.com/office/officeart/2008/layout/LinedList"/>
    <dgm:cxn modelId="{C3B96973-8C6E-4B42-A42B-A3455F93C022}" type="presParOf" srcId="{DD1979F9-ACF2-FB4F-906D-8FF068E7FBD3}" destId="{10AF4F7B-3AB7-8848-AB15-A9EED90F143E}" srcOrd="1" destOrd="0" presId="urn:microsoft.com/office/officeart/2008/layout/LinedList"/>
    <dgm:cxn modelId="{921D47E0-E616-E345-B793-75C4816D3C41}" type="presParOf" srcId="{FD042701-9755-7E41-B570-3B6AB5C3DE07}" destId="{D4E2F546-BC69-C54E-ACD0-FB5B6D41AEE4}" srcOrd="12" destOrd="0" presId="urn:microsoft.com/office/officeart/2008/layout/LinedList"/>
    <dgm:cxn modelId="{18F143CD-4EF8-3B42-B355-A5BEED2CA26E}" type="presParOf" srcId="{FD042701-9755-7E41-B570-3B6AB5C3DE07}" destId="{11CD8CB7-0085-A147-9426-2FBBD7771D0E}" srcOrd="13" destOrd="0" presId="urn:microsoft.com/office/officeart/2008/layout/LinedList"/>
    <dgm:cxn modelId="{36407C81-88CB-B34C-96A4-0473242E2FDE}" type="presParOf" srcId="{11CD8CB7-0085-A147-9426-2FBBD7771D0E}" destId="{AD578B3F-A13D-E84C-9937-BC95964AB1BE}" srcOrd="0" destOrd="0" presId="urn:microsoft.com/office/officeart/2008/layout/LinedList"/>
    <dgm:cxn modelId="{CE6C994F-C013-0A43-9648-FB79957DD504}" type="presParOf" srcId="{11CD8CB7-0085-A147-9426-2FBBD7771D0E}" destId="{7469E593-909C-304C-9B9B-BF826073FBED}" srcOrd="1" destOrd="0" presId="urn:microsoft.com/office/officeart/2008/layout/LinedList"/>
    <dgm:cxn modelId="{74D8C5D5-8D52-0E4F-970A-1377D5BA73C9}" type="presParOf" srcId="{FD042701-9755-7E41-B570-3B6AB5C3DE07}" destId="{0536B4B3-519E-4E48-8FE1-4BA344753ABB}" srcOrd="14" destOrd="0" presId="urn:microsoft.com/office/officeart/2008/layout/LinedList"/>
    <dgm:cxn modelId="{2832EF39-6B7E-324F-8AFF-9C843B51EE5A}" type="presParOf" srcId="{FD042701-9755-7E41-B570-3B6AB5C3DE07}" destId="{17549009-636A-7A4B-BC3F-87A04064B72D}" srcOrd="15" destOrd="0" presId="urn:microsoft.com/office/officeart/2008/layout/LinedList"/>
    <dgm:cxn modelId="{C48495B0-2953-2B45-B506-9DD5D9434D05}" type="presParOf" srcId="{17549009-636A-7A4B-BC3F-87A04064B72D}" destId="{5A6712EC-97E0-4145-A706-D0CE5DFF5613}" srcOrd="0" destOrd="0" presId="urn:microsoft.com/office/officeart/2008/layout/LinedList"/>
    <dgm:cxn modelId="{DA60CA08-C8B3-044F-9181-78B961734BC2}" type="presParOf" srcId="{17549009-636A-7A4B-BC3F-87A04064B72D}" destId="{528C6A00-5F2A-2B42-97B6-97FED246F171}" srcOrd="1" destOrd="0" presId="urn:microsoft.com/office/officeart/2008/layout/LinedList"/>
    <dgm:cxn modelId="{060D0E3F-C5D7-A84A-99D3-6F089B3ACA43}" type="presParOf" srcId="{FD042701-9755-7E41-B570-3B6AB5C3DE07}" destId="{EE800EE0-F872-064A-AA5D-C237EE5795A5}" srcOrd="16" destOrd="0" presId="urn:microsoft.com/office/officeart/2008/layout/LinedList"/>
    <dgm:cxn modelId="{EDE7A4F2-F85F-2F49-B96A-C627D25AE7AB}" type="presParOf" srcId="{FD042701-9755-7E41-B570-3B6AB5C3DE07}" destId="{9486BC61-B44E-DB42-A144-D8FE6CB21EB1}" srcOrd="17" destOrd="0" presId="urn:microsoft.com/office/officeart/2008/layout/LinedList"/>
    <dgm:cxn modelId="{64555E05-B73B-8E4A-99E0-7DB913F8C756}" type="presParOf" srcId="{9486BC61-B44E-DB42-A144-D8FE6CB21EB1}" destId="{4BFBF4E3-36CE-3049-8DFA-3FF8A297637B}" srcOrd="0" destOrd="0" presId="urn:microsoft.com/office/officeart/2008/layout/LinedList"/>
    <dgm:cxn modelId="{E7099C43-6736-4740-9162-ADA1504E5FC2}" type="presParOf" srcId="{9486BC61-B44E-DB42-A144-D8FE6CB21EB1}" destId="{2C0AA65E-71E9-2C43-918F-D041F1805171}" srcOrd="1" destOrd="0" presId="urn:microsoft.com/office/officeart/2008/layout/LinedList"/>
    <dgm:cxn modelId="{3283D727-51A5-204F-9B15-DEF898C9DDB1}" type="presParOf" srcId="{FD042701-9755-7E41-B570-3B6AB5C3DE07}" destId="{F67C8D99-9507-CA44-A4F0-D9DAC40EF76C}" srcOrd="18" destOrd="0" presId="urn:microsoft.com/office/officeart/2008/layout/LinedList"/>
    <dgm:cxn modelId="{D49CC4A6-FD89-D044-87BC-90B10FF0A31C}" type="presParOf" srcId="{FD042701-9755-7E41-B570-3B6AB5C3DE07}" destId="{3D043F50-6B47-784B-9693-9F1FE4F008ED}" srcOrd="19" destOrd="0" presId="urn:microsoft.com/office/officeart/2008/layout/LinedList"/>
    <dgm:cxn modelId="{4DA35076-FF30-FF42-B46C-CA5753FEA297}" type="presParOf" srcId="{3D043F50-6B47-784B-9693-9F1FE4F008ED}" destId="{8FCD26E9-4B21-794E-B37D-03676E455EF8}" srcOrd="0" destOrd="0" presId="urn:microsoft.com/office/officeart/2008/layout/LinedList"/>
    <dgm:cxn modelId="{04721C53-A02A-6444-8FA5-41C4D05655EF}" type="presParOf" srcId="{3D043F50-6B47-784B-9693-9F1FE4F008ED}" destId="{3F9A12B8-5950-CB4C-9050-D16D3A65C030}" srcOrd="1" destOrd="0" presId="urn:microsoft.com/office/officeart/2008/layout/LinedList"/>
    <dgm:cxn modelId="{0DF43C57-B735-FF43-A09B-8D6376B29974}" type="presParOf" srcId="{FD042701-9755-7E41-B570-3B6AB5C3DE07}" destId="{5E9752D0-810C-4842-8F29-7E53A5B4957E}" srcOrd="20" destOrd="0" presId="urn:microsoft.com/office/officeart/2008/layout/LinedList"/>
    <dgm:cxn modelId="{0A9443F2-403E-5B4B-BBAC-9A5CF7D78811}" type="presParOf" srcId="{FD042701-9755-7E41-B570-3B6AB5C3DE07}" destId="{C22F4C59-33D2-2542-99B2-9E48EDD62172}" srcOrd="21" destOrd="0" presId="urn:microsoft.com/office/officeart/2008/layout/LinedList"/>
    <dgm:cxn modelId="{F4C0DFBC-68BF-004A-BF85-62A168FAB7A4}" type="presParOf" srcId="{C22F4C59-33D2-2542-99B2-9E48EDD62172}" destId="{BDD11DA8-16FB-CD4B-BF3E-AA3C701CBA09}" srcOrd="0" destOrd="0" presId="urn:microsoft.com/office/officeart/2008/layout/LinedList"/>
    <dgm:cxn modelId="{67301537-DC66-674F-8737-62B66F1AEAE0}" type="presParOf" srcId="{C22F4C59-33D2-2542-99B2-9E48EDD62172}" destId="{41FBF013-FF48-7749-8664-4B397BCFEEE6}" srcOrd="1" destOrd="0" presId="urn:microsoft.com/office/officeart/2008/layout/LinedList"/>
    <dgm:cxn modelId="{AF86B680-B22D-4C48-B344-9562E3B9365B}" type="presParOf" srcId="{FD042701-9755-7E41-B570-3B6AB5C3DE07}" destId="{BD007984-7E79-F243-A74F-FCEF719F7F25}" srcOrd="22" destOrd="0" presId="urn:microsoft.com/office/officeart/2008/layout/LinedList"/>
    <dgm:cxn modelId="{88B6C926-972D-1541-A277-C44DA3DE1648}" type="presParOf" srcId="{FD042701-9755-7E41-B570-3B6AB5C3DE07}" destId="{B7FAB739-BB18-7D48-9F98-D2137EAE77D3}" srcOrd="23" destOrd="0" presId="urn:microsoft.com/office/officeart/2008/layout/LinedList"/>
    <dgm:cxn modelId="{39CF3560-317E-3642-AD50-A757D59ABFF0}" type="presParOf" srcId="{B7FAB739-BB18-7D48-9F98-D2137EAE77D3}" destId="{D9D02E98-EBE2-A34B-8EF4-62B736FA553A}" srcOrd="0" destOrd="0" presId="urn:microsoft.com/office/officeart/2008/layout/LinedList"/>
    <dgm:cxn modelId="{8D5F462F-45E1-B048-B82F-198088923353}" type="presParOf" srcId="{B7FAB739-BB18-7D48-9F98-D2137EAE77D3}" destId="{F9BBF633-E8F6-1241-8C52-175D04D944DA}" srcOrd="1" destOrd="0" presId="urn:microsoft.com/office/officeart/2008/layout/LinedList"/>
    <dgm:cxn modelId="{C9B9BE5C-A43C-4040-BA52-2440D08ED408}" type="presParOf" srcId="{FD042701-9755-7E41-B570-3B6AB5C3DE07}" destId="{92B84546-D101-45DE-96C0-D1EAD117F3F3}" srcOrd="24" destOrd="0" presId="urn:microsoft.com/office/officeart/2008/layout/LinedList"/>
    <dgm:cxn modelId="{A20AC5D1-4914-4D05-9E75-5847A048D704}" type="presParOf" srcId="{FD042701-9755-7E41-B570-3B6AB5C3DE07}" destId="{5277C621-1FC9-402D-996C-C27F2A73B02B}" srcOrd="25" destOrd="0" presId="urn:microsoft.com/office/officeart/2008/layout/LinedList"/>
    <dgm:cxn modelId="{408D2EFD-25BC-4772-9A91-A85A56A8F789}" type="presParOf" srcId="{5277C621-1FC9-402D-996C-C27F2A73B02B}" destId="{9FE52177-2621-40E6-B914-9AFBFDB6AD6C}" srcOrd="0" destOrd="0" presId="urn:microsoft.com/office/officeart/2008/layout/LinedList"/>
    <dgm:cxn modelId="{8446F3C4-55CA-4D41-863D-A59D1E2D82DD}" type="presParOf" srcId="{5277C621-1FC9-402D-996C-C27F2A73B02B}" destId="{B3FBE546-66A0-4E48-ADF6-47315D660716}" srcOrd="1" destOrd="0" presId="urn:microsoft.com/office/officeart/2008/layout/LinedList"/>
    <dgm:cxn modelId="{E5C0D8ED-AE6B-4B13-B6FD-88C1A1DBE5ED}" type="presParOf" srcId="{FD042701-9755-7E41-B570-3B6AB5C3DE07}" destId="{7758FC44-A2C6-4116-834E-5288C461EA3F}" srcOrd="26" destOrd="0" presId="urn:microsoft.com/office/officeart/2008/layout/LinedList"/>
    <dgm:cxn modelId="{EB0FC2BC-022F-4E89-AEBA-88CEC251BCA0}" type="presParOf" srcId="{FD042701-9755-7E41-B570-3B6AB5C3DE07}" destId="{2A053CE9-03F4-4809-84F8-22FB9FE02B0B}" srcOrd="27" destOrd="0" presId="urn:microsoft.com/office/officeart/2008/layout/LinedList"/>
    <dgm:cxn modelId="{25E06CCD-1778-4A0E-811B-5A61B57FDF28}" type="presParOf" srcId="{2A053CE9-03F4-4809-84F8-22FB9FE02B0B}" destId="{072A5B2D-7E3D-497E-9B9F-E143FF444EAF}" srcOrd="0" destOrd="0" presId="urn:microsoft.com/office/officeart/2008/layout/LinedList"/>
    <dgm:cxn modelId="{C9823D92-FCA2-4A80-BFA6-C681B31E298C}" type="presParOf" srcId="{2A053CE9-03F4-4809-84F8-22FB9FE02B0B}" destId="{31E61D16-2831-455A-A921-CC47B0EA6A9B}" srcOrd="1" destOrd="0" presId="urn:microsoft.com/office/officeart/2008/layout/LinedList"/>
    <dgm:cxn modelId="{EC92564A-9A5F-4BF5-98EE-E452245DFE05}" type="presParOf" srcId="{FD042701-9755-7E41-B570-3B6AB5C3DE07}" destId="{99EAD9BD-A9E9-4B21-8387-E896D59E7E0B}" srcOrd="28" destOrd="0" presId="urn:microsoft.com/office/officeart/2008/layout/LinedList"/>
    <dgm:cxn modelId="{4F51F0FF-1549-4C9D-83FE-8A86903B1522}" type="presParOf" srcId="{FD042701-9755-7E41-B570-3B6AB5C3DE07}" destId="{CB0E0B11-2A87-4531-B392-E8385DA2C2CE}" srcOrd="29" destOrd="0" presId="urn:microsoft.com/office/officeart/2008/layout/LinedList"/>
    <dgm:cxn modelId="{2CA83A1B-487E-4AB4-93CE-F916CB464418}" type="presParOf" srcId="{CB0E0B11-2A87-4531-B392-E8385DA2C2CE}" destId="{A201375C-31C3-4364-B9E1-257D56BC1C14}" srcOrd="0" destOrd="0" presId="urn:microsoft.com/office/officeart/2008/layout/LinedList"/>
    <dgm:cxn modelId="{4852A2E3-2054-439B-BFB5-57FFBA6558CA}" type="presParOf" srcId="{CB0E0B11-2A87-4531-B392-E8385DA2C2CE}" destId="{C5A8BE9D-70C5-4F71-9D77-94491D6D6E57}" srcOrd="1" destOrd="0" presId="urn:microsoft.com/office/officeart/2008/layout/LinedList"/>
    <dgm:cxn modelId="{DFC65565-A5BB-4774-99A1-F780CA75C70D}" type="presParOf" srcId="{FD042701-9755-7E41-B570-3B6AB5C3DE07}" destId="{97D3AAE4-D6A9-4C96-ADB6-7158C7579F82}" srcOrd="30" destOrd="0" presId="urn:microsoft.com/office/officeart/2008/layout/LinedList"/>
    <dgm:cxn modelId="{6220EE7A-4EBB-4EEB-9AF5-DA54EA2F4C74}" type="presParOf" srcId="{FD042701-9755-7E41-B570-3B6AB5C3DE07}" destId="{A22FC837-83E9-435D-8EBF-0FB35EDA1FE9}" srcOrd="31" destOrd="0" presId="urn:microsoft.com/office/officeart/2008/layout/LinedList"/>
    <dgm:cxn modelId="{FAD8FB6A-2BB9-41FB-9030-3815D6A55B36}" type="presParOf" srcId="{A22FC837-83E9-435D-8EBF-0FB35EDA1FE9}" destId="{FCD5E291-711E-4EC6-9536-9CF67448CAEF}" srcOrd="0" destOrd="0" presId="urn:microsoft.com/office/officeart/2008/layout/LinedList"/>
    <dgm:cxn modelId="{3C0BC0C7-DEB7-4707-A92C-E3EFB5AFF852}" type="presParOf" srcId="{A22FC837-83E9-435D-8EBF-0FB35EDA1FE9}" destId="{5D138613-6BF2-49CB-98E0-A9A0AEC477A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D06A5F-020A-42C0-9034-1CDF9BB32B8C}" type="doc">
      <dgm:prSet loTypeId="urn:microsoft.com/office/officeart/2018/2/layout/IconLabelList" loCatId="icon" qsTypeId="urn:microsoft.com/office/officeart/2005/8/quickstyle/simple2" qsCatId="simple" csTypeId="urn:microsoft.com/office/officeart/2005/8/colors/colorful1" csCatId="colorful" phldr="1"/>
      <dgm:spPr/>
      <dgm:t>
        <a:bodyPr/>
        <a:lstStyle/>
        <a:p>
          <a:endParaRPr lang="en-US"/>
        </a:p>
      </dgm:t>
    </dgm:pt>
    <dgm:pt modelId="{1DFAEAA0-7F3E-4899-BF67-C90DD42EFF0E}">
      <dgm:prSet phldrT="[Text]" custT="1"/>
      <dgm:spPr/>
      <dgm:t>
        <a:bodyPr/>
        <a:lstStyle/>
        <a:p>
          <a:pPr>
            <a:lnSpc>
              <a:spcPct val="100000"/>
            </a:lnSpc>
          </a:pPr>
          <a:r>
            <a:rPr lang="en-US" sz="1600" b="1" dirty="0">
              <a:latin typeface="Arial"/>
              <a:ea typeface="Arial"/>
              <a:cs typeface="Arial"/>
              <a:sym typeface="Arial"/>
            </a:rPr>
            <a:t>International Technical Partners</a:t>
          </a:r>
          <a:endParaRPr lang="en-US" sz="1600" dirty="0"/>
        </a:p>
      </dgm:t>
    </dgm:pt>
    <dgm:pt modelId="{F717747E-630B-4141-B08C-73A696768ABF}" type="parTrans" cxnId="{673E555D-8552-4897-8319-65D90E4DDE10}">
      <dgm:prSet/>
      <dgm:spPr/>
      <dgm:t>
        <a:bodyPr/>
        <a:lstStyle/>
        <a:p>
          <a:endParaRPr lang="en-US"/>
        </a:p>
      </dgm:t>
    </dgm:pt>
    <dgm:pt modelId="{935352EB-4228-4202-9D8A-E0DB759970FD}" type="sibTrans" cxnId="{673E555D-8552-4897-8319-65D90E4DDE10}">
      <dgm:prSet/>
      <dgm:spPr/>
      <dgm:t>
        <a:bodyPr/>
        <a:lstStyle/>
        <a:p>
          <a:endParaRPr lang="en-US"/>
        </a:p>
      </dgm:t>
    </dgm:pt>
    <dgm:pt modelId="{98EE3B47-BFC3-42CD-A8C3-0E129284822C}">
      <dgm:prSet phldrT="[Text]" custT="1"/>
      <dgm:spPr/>
      <dgm:t>
        <a:bodyPr/>
        <a:lstStyle/>
        <a:p>
          <a:pPr>
            <a:lnSpc>
              <a:spcPct val="100000"/>
            </a:lnSpc>
          </a:pPr>
          <a:r>
            <a:rPr lang="en-US" sz="1600" b="1" dirty="0">
              <a:latin typeface="Arial"/>
              <a:ea typeface="Arial"/>
              <a:cs typeface="Arial"/>
              <a:sym typeface="Arial"/>
            </a:rPr>
            <a:t>Procurement and Logistics Agencies</a:t>
          </a:r>
          <a:endParaRPr lang="en-US" sz="1600" dirty="0"/>
        </a:p>
      </dgm:t>
    </dgm:pt>
    <dgm:pt modelId="{B60E83AF-CA74-43E0-BA1E-8C0D83479458}" type="parTrans" cxnId="{342CAF50-E956-4467-BB05-7FB94FF49B80}">
      <dgm:prSet/>
      <dgm:spPr/>
      <dgm:t>
        <a:bodyPr/>
        <a:lstStyle/>
        <a:p>
          <a:endParaRPr lang="en-US"/>
        </a:p>
      </dgm:t>
    </dgm:pt>
    <dgm:pt modelId="{F245CD05-85E9-4C5A-9019-D3ABD00AA0B7}" type="sibTrans" cxnId="{342CAF50-E956-4467-BB05-7FB94FF49B80}">
      <dgm:prSet/>
      <dgm:spPr/>
      <dgm:t>
        <a:bodyPr/>
        <a:lstStyle/>
        <a:p>
          <a:endParaRPr lang="en-US"/>
        </a:p>
      </dgm:t>
    </dgm:pt>
    <dgm:pt modelId="{78645B9D-0EAB-44C2-AB82-4AC20FBB13F6}">
      <dgm:prSet phldrT="[Text]" custT="1"/>
      <dgm:spPr/>
      <dgm:t>
        <a:bodyPr/>
        <a:lstStyle/>
        <a:p>
          <a:pPr>
            <a:lnSpc>
              <a:spcPct val="100000"/>
            </a:lnSpc>
          </a:pPr>
          <a:r>
            <a:rPr lang="en-US" sz="1600" b="1" dirty="0">
              <a:latin typeface="Arial"/>
              <a:ea typeface="Arial"/>
              <a:cs typeface="Arial"/>
              <a:sym typeface="Arial"/>
            </a:rPr>
            <a:t>Manufacturers and Distributors</a:t>
          </a:r>
          <a:endParaRPr lang="en-US" sz="1600" dirty="0"/>
        </a:p>
      </dgm:t>
    </dgm:pt>
    <dgm:pt modelId="{1BA14EEB-CD7B-48D2-B9CF-C314CEE2461D}" type="parTrans" cxnId="{49F5E728-32AD-41E4-B7EF-5EA8AF2F38F5}">
      <dgm:prSet/>
      <dgm:spPr/>
      <dgm:t>
        <a:bodyPr/>
        <a:lstStyle/>
        <a:p>
          <a:endParaRPr lang="en-US"/>
        </a:p>
      </dgm:t>
    </dgm:pt>
    <dgm:pt modelId="{02E63FCE-9D28-4CDD-B660-B83352C223E0}" type="sibTrans" cxnId="{49F5E728-32AD-41E4-B7EF-5EA8AF2F38F5}">
      <dgm:prSet/>
      <dgm:spPr/>
      <dgm:t>
        <a:bodyPr/>
        <a:lstStyle/>
        <a:p>
          <a:endParaRPr lang="en-US"/>
        </a:p>
      </dgm:t>
    </dgm:pt>
    <dgm:pt modelId="{C165B180-E6D8-444D-B298-DD8BDF57BB7D}">
      <dgm:prSet phldrT="[Text]" custT="1"/>
      <dgm:spPr/>
      <dgm:t>
        <a:bodyPr/>
        <a:lstStyle/>
        <a:p>
          <a:pPr>
            <a:lnSpc>
              <a:spcPct val="100000"/>
            </a:lnSpc>
          </a:pPr>
          <a:r>
            <a:rPr lang="en-US" sz="1600" b="1" dirty="0">
              <a:latin typeface="Arial"/>
              <a:ea typeface="Arial"/>
              <a:cs typeface="Arial"/>
              <a:sym typeface="Arial"/>
            </a:rPr>
            <a:t>End Users and Community Representatives</a:t>
          </a:r>
          <a:endParaRPr lang="en-US" sz="1600" dirty="0"/>
        </a:p>
      </dgm:t>
    </dgm:pt>
    <dgm:pt modelId="{B7150177-AA43-4228-BE7A-63F15B468C7B}" type="parTrans" cxnId="{7AEDFF42-2913-4EB9-9869-81D2B2D3C7DA}">
      <dgm:prSet/>
      <dgm:spPr/>
      <dgm:t>
        <a:bodyPr/>
        <a:lstStyle/>
        <a:p>
          <a:endParaRPr lang="en-US"/>
        </a:p>
      </dgm:t>
    </dgm:pt>
    <dgm:pt modelId="{7364EA82-0A69-4376-B6E5-510D6D930D4A}" type="sibTrans" cxnId="{7AEDFF42-2913-4EB9-9869-81D2B2D3C7DA}">
      <dgm:prSet/>
      <dgm:spPr/>
      <dgm:t>
        <a:bodyPr/>
        <a:lstStyle/>
        <a:p>
          <a:endParaRPr lang="en-US"/>
        </a:p>
      </dgm:t>
    </dgm:pt>
    <dgm:pt modelId="{A35248E0-D351-48F0-A817-D198216EE14E}">
      <dgm:prSet phldrT="[Text]" custT="1"/>
      <dgm:spPr/>
      <dgm:t>
        <a:bodyPr/>
        <a:lstStyle/>
        <a:p>
          <a:pPr>
            <a:lnSpc>
              <a:spcPct val="100000"/>
            </a:lnSpc>
          </a:pPr>
          <a:r>
            <a:rPr lang="en-US" sz="1600" b="1" dirty="0">
              <a:latin typeface="Arial"/>
              <a:ea typeface="Arial"/>
              <a:cs typeface="Arial"/>
              <a:sym typeface="Arial"/>
            </a:rPr>
            <a:t>Field Implementers</a:t>
          </a:r>
          <a:endParaRPr lang="en-US" sz="1600" dirty="0"/>
        </a:p>
      </dgm:t>
    </dgm:pt>
    <dgm:pt modelId="{53F79369-689A-4C48-B3E2-EA879F8A50B2}" type="parTrans" cxnId="{3D09EAB8-E1A5-4120-BD28-0F4ECDEC49F6}">
      <dgm:prSet/>
      <dgm:spPr/>
      <dgm:t>
        <a:bodyPr/>
        <a:lstStyle/>
        <a:p>
          <a:endParaRPr lang="en-US"/>
        </a:p>
      </dgm:t>
    </dgm:pt>
    <dgm:pt modelId="{7561269D-E832-4E70-B7AA-2AEB94B3490F}" type="sibTrans" cxnId="{3D09EAB8-E1A5-4120-BD28-0F4ECDEC49F6}">
      <dgm:prSet/>
      <dgm:spPr/>
      <dgm:t>
        <a:bodyPr/>
        <a:lstStyle/>
        <a:p>
          <a:endParaRPr lang="en-US"/>
        </a:p>
      </dgm:t>
    </dgm:pt>
    <dgm:pt modelId="{41D79CD5-C05B-405D-BDDB-7970909CD1FF}" type="pres">
      <dgm:prSet presAssocID="{F4D06A5F-020A-42C0-9034-1CDF9BB32B8C}" presName="root" presStyleCnt="0">
        <dgm:presLayoutVars>
          <dgm:dir/>
          <dgm:resizeHandles val="exact"/>
        </dgm:presLayoutVars>
      </dgm:prSet>
      <dgm:spPr/>
    </dgm:pt>
    <dgm:pt modelId="{616A450B-D5FB-4413-8AB2-7CF51CCE1287}" type="pres">
      <dgm:prSet presAssocID="{1DFAEAA0-7F3E-4899-BF67-C90DD42EFF0E}" presName="compNode" presStyleCnt="0"/>
      <dgm:spPr/>
    </dgm:pt>
    <dgm:pt modelId="{45DE334E-E606-4EC9-8C6B-3C3907D43A3D}" type="pres">
      <dgm:prSet presAssocID="{1DFAEAA0-7F3E-4899-BF67-C90DD42EFF0E}" presName="iconRect" presStyleLbl="node1" presStyleIdx="0" presStyleCnt="5" custScaleX="124169" custScaleY="13839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1C8A6145-0AF8-419F-BE8A-98C559E4F6A9}" type="pres">
      <dgm:prSet presAssocID="{1DFAEAA0-7F3E-4899-BF67-C90DD42EFF0E}" presName="spaceRect" presStyleCnt="0"/>
      <dgm:spPr/>
    </dgm:pt>
    <dgm:pt modelId="{89B0C7AE-B8ED-4D14-BE3A-A53AF13C1045}" type="pres">
      <dgm:prSet presAssocID="{1DFAEAA0-7F3E-4899-BF67-C90DD42EFF0E}" presName="textRect" presStyleLbl="revTx" presStyleIdx="0" presStyleCnt="5">
        <dgm:presLayoutVars>
          <dgm:chMax val="1"/>
          <dgm:chPref val="1"/>
        </dgm:presLayoutVars>
      </dgm:prSet>
      <dgm:spPr/>
    </dgm:pt>
    <dgm:pt modelId="{849371E9-8FFD-4894-8E81-0F60C61FB2FE}" type="pres">
      <dgm:prSet presAssocID="{935352EB-4228-4202-9D8A-E0DB759970FD}" presName="sibTrans" presStyleCnt="0"/>
      <dgm:spPr/>
    </dgm:pt>
    <dgm:pt modelId="{3AD897E7-E4CC-41F0-A1F6-366DA83120BF}" type="pres">
      <dgm:prSet presAssocID="{98EE3B47-BFC3-42CD-A8C3-0E129284822C}" presName="compNode" presStyleCnt="0"/>
      <dgm:spPr/>
    </dgm:pt>
    <dgm:pt modelId="{A9066595-75D8-4367-AC07-43FB76CC7F61}" type="pres">
      <dgm:prSet presAssocID="{98EE3B47-BFC3-42CD-A8C3-0E129284822C}" presName="iconRect" presStyleLbl="node1" presStyleIdx="1" presStyleCnt="5" custScaleX="125261" custScaleY="12354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ruck"/>
        </a:ext>
      </dgm:extLst>
    </dgm:pt>
    <dgm:pt modelId="{709F82A2-A91A-4E57-AD31-38A658134E25}" type="pres">
      <dgm:prSet presAssocID="{98EE3B47-BFC3-42CD-A8C3-0E129284822C}" presName="spaceRect" presStyleCnt="0"/>
      <dgm:spPr/>
    </dgm:pt>
    <dgm:pt modelId="{BCA65064-4E64-484A-BE2B-DFC2E588F037}" type="pres">
      <dgm:prSet presAssocID="{98EE3B47-BFC3-42CD-A8C3-0E129284822C}" presName="textRect" presStyleLbl="revTx" presStyleIdx="1" presStyleCnt="5">
        <dgm:presLayoutVars>
          <dgm:chMax val="1"/>
          <dgm:chPref val="1"/>
        </dgm:presLayoutVars>
      </dgm:prSet>
      <dgm:spPr/>
    </dgm:pt>
    <dgm:pt modelId="{DF5C2DA1-5EA5-4639-9DFD-E7FC1EAAACFA}" type="pres">
      <dgm:prSet presAssocID="{F245CD05-85E9-4C5A-9019-D3ABD00AA0B7}" presName="sibTrans" presStyleCnt="0"/>
      <dgm:spPr/>
    </dgm:pt>
    <dgm:pt modelId="{A6BAB667-04C5-4AA1-A68D-1D82A6E0AE1F}" type="pres">
      <dgm:prSet presAssocID="{78645B9D-0EAB-44C2-AB82-4AC20FBB13F6}" presName="compNode" presStyleCnt="0"/>
      <dgm:spPr/>
    </dgm:pt>
    <dgm:pt modelId="{793C9D42-473E-49C5-A6FB-8BB85C09A903}" type="pres">
      <dgm:prSet presAssocID="{78645B9D-0EAB-44C2-AB82-4AC20FBB13F6}" presName="iconRect" presStyleLbl="node1" presStyleIdx="2" presStyleCnt="5" custScaleX="116639" custScaleY="12354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actory"/>
        </a:ext>
      </dgm:extLst>
    </dgm:pt>
    <dgm:pt modelId="{BA2E38A6-2B70-4575-8D6C-C79370892099}" type="pres">
      <dgm:prSet presAssocID="{78645B9D-0EAB-44C2-AB82-4AC20FBB13F6}" presName="spaceRect" presStyleCnt="0"/>
      <dgm:spPr/>
    </dgm:pt>
    <dgm:pt modelId="{6763DE21-047C-44B5-B7F1-47AB774711AF}" type="pres">
      <dgm:prSet presAssocID="{78645B9D-0EAB-44C2-AB82-4AC20FBB13F6}" presName="textRect" presStyleLbl="revTx" presStyleIdx="2" presStyleCnt="5">
        <dgm:presLayoutVars>
          <dgm:chMax val="1"/>
          <dgm:chPref val="1"/>
        </dgm:presLayoutVars>
      </dgm:prSet>
      <dgm:spPr/>
    </dgm:pt>
    <dgm:pt modelId="{2C777F23-DE21-4A76-A306-4BBF324F7FAD}" type="pres">
      <dgm:prSet presAssocID="{02E63FCE-9D28-4CDD-B660-B83352C223E0}" presName="sibTrans" presStyleCnt="0"/>
      <dgm:spPr/>
    </dgm:pt>
    <dgm:pt modelId="{326D57D9-8834-4208-BBB7-ECE82BC161A2}" type="pres">
      <dgm:prSet presAssocID="{C165B180-E6D8-444D-B298-DD8BDF57BB7D}" presName="compNode" presStyleCnt="0"/>
      <dgm:spPr/>
    </dgm:pt>
    <dgm:pt modelId="{10353B43-E5DA-4342-912B-4171B9F6F6FB}" type="pres">
      <dgm:prSet presAssocID="{C165B180-E6D8-444D-B298-DD8BDF57BB7D}" presName="iconRect" presStyleLbl="node1" presStyleIdx="3" presStyleCnt="5" custScaleX="131273" custScaleY="115342"/>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roup"/>
        </a:ext>
      </dgm:extLst>
    </dgm:pt>
    <dgm:pt modelId="{9CB73256-0C92-4CD9-BBDB-274D14F75A5B}" type="pres">
      <dgm:prSet presAssocID="{C165B180-E6D8-444D-B298-DD8BDF57BB7D}" presName="spaceRect" presStyleCnt="0"/>
      <dgm:spPr/>
    </dgm:pt>
    <dgm:pt modelId="{83C861F5-1459-49A9-A774-268B6045D2B1}" type="pres">
      <dgm:prSet presAssocID="{C165B180-E6D8-444D-B298-DD8BDF57BB7D}" presName="textRect" presStyleLbl="revTx" presStyleIdx="3" presStyleCnt="5" custScaleX="116838">
        <dgm:presLayoutVars>
          <dgm:chMax val="1"/>
          <dgm:chPref val="1"/>
        </dgm:presLayoutVars>
      </dgm:prSet>
      <dgm:spPr/>
    </dgm:pt>
    <dgm:pt modelId="{54CCBF30-5FD6-4BEA-8B7D-A0D510F4D34D}" type="pres">
      <dgm:prSet presAssocID="{7364EA82-0A69-4376-B6E5-510D6D930D4A}" presName="sibTrans" presStyleCnt="0"/>
      <dgm:spPr/>
    </dgm:pt>
    <dgm:pt modelId="{9FF4313D-58AF-4D57-92B6-DFD1D8106696}" type="pres">
      <dgm:prSet presAssocID="{A35248E0-D351-48F0-A817-D198216EE14E}" presName="compNode" presStyleCnt="0"/>
      <dgm:spPr/>
    </dgm:pt>
    <dgm:pt modelId="{BD3F9CCD-C878-481F-B55F-513B345B5117}" type="pres">
      <dgm:prSet presAssocID="{A35248E0-D351-48F0-A817-D198216EE14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heckmark"/>
        </a:ext>
      </dgm:extLst>
    </dgm:pt>
    <dgm:pt modelId="{8BDDECEE-43B4-4013-9552-B9BFC790491E}" type="pres">
      <dgm:prSet presAssocID="{A35248E0-D351-48F0-A817-D198216EE14E}" presName="spaceRect" presStyleCnt="0"/>
      <dgm:spPr/>
    </dgm:pt>
    <dgm:pt modelId="{EA73A8FE-2867-4739-BC15-A2EC74427F62}" type="pres">
      <dgm:prSet presAssocID="{A35248E0-D351-48F0-A817-D198216EE14E}" presName="textRect" presStyleLbl="revTx" presStyleIdx="4" presStyleCnt="5">
        <dgm:presLayoutVars>
          <dgm:chMax val="1"/>
          <dgm:chPref val="1"/>
        </dgm:presLayoutVars>
      </dgm:prSet>
      <dgm:spPr/>
    </dgm:pt>
  </dgm:ptLst>
  <dgm:cxnLst>
    <dgm:cxn modelId="{49F5E728-32AD-41E4-B7EF-5EA8AF2F38F5}" srcId="{F4D06A5F-020A-42C0-9034-1CDF9BB32B8C}" destId="{78645B9D-0EAB-44C2-AB82-4AC20FBB13F6}" srcOrd="2" destOrd="0" parTransId="{1BA14EEB-CD7B-48D2-B9CF-C314CEE2461D}" sibTransId="{02E63FCE-9D28-4CDD-B660-B83352C223E0}"/>
    <dgm:cxn modelId="{673E555D-8552-4897-8319-65D90E4DDE10}" srcId="{F4D06A5F-020A-42C0-9034-1CDF9BB32B8C}" destId="{1DFAEAA0-7F3E-4899-BF67-C90DD42EFF0E}" srcOrd="0" destOrd="0" parTransId="{F717747E-630B-4141-B08C-73A696768ABF}" sibTransId="{935352EB-4228-4202-9D8A-E0DB759970FD}"/>
    <dgm:cxn modelId="{7AEDFF42-2913-4EB9-9869-81D2B2D3C7DA}" srcId="{F4D06A5F-020A-42C0-9034-1CDF9BB32B8C}" destId="{C165B180-E6D8-444D-B298-DD8BDF57BB7D}" srcOrd="3" destOrd="0" parTransId="{B7150177-AA43-4228-BE7A-63F15B468C7B}" sibTransId="{7364EA82-0A69-4376-B6E5-510D6D930D4A}"/>
    <dgm:cxn modelId="{C3825269-6B7B-44F6-8C1B-A528C76C8442}" type="presOf" srcId="{C165B180-E6D8-444D-B298-DD8BDF57BB7D}" destId="{83C861F5-1459-49A9-A774-268B6045D2B1}" srcOrd="0" destOrd="0" presId="urn:microsoft.com/office/officeart/2018/2/layout/IconLabelList"/>
    <dgm:cxn modelId="{BDD2EB6E-F9A2-4662-AA9E-92C63797FB71}" type="presOf" srcId="{A35248E0-D351-48F0-A817-D198216EE14E}" destId="{EA73A8FE-2867-4739-BC15-A2EC74427F62}" srcOrd="0" destOrd="0" presId="urn:microsoft.com/office/officeart/2018/2/layout/IconLabelList"/>
    <dgm:cxn modelId="{342CAF50-E956-4467-BB05-7FB94FF49B80}" srcId="{F4D06A5F-020A-42C0-9034-1CDF9BB32B8C}" destId="{98EE3B47-BFC3-42CD-A8C3-0E129284822C}" srcOrd="1" destOrd="0" parTransId="{B60E83AF-CA74-43E0-BA1E-8C0D83479458}" sibTransId="{F245CD05-85E9-4C5A-9019-D3ABD00AA0B7}"/>
    <dgm:cxn modelId="{2D997690-CC81-4253-A258-2828421335C7}" type="presOf" srcId="{78645B9D-0EAB-44C2-AB82-4AC20FBB13F6}" destId="{6763DE21-047C-44B5-B7F1-47AB774711AF}" srcOrd="0" destOrd="0" presId="urn:microsoft.com/office/officeart/2018/2/layout/IconLabelList"/>
    <dgm:cxn modelId="{8C66E0AF-2696-43C7-B729-E0098C43E903}" type="presOf" srcId="{1DFAEAA0-7F3E-4899-BF67-C90DD42EFF0E}" destId="{89B0C7AE-B8ED-4D14-BE3A-A53AF13C1045}" srcOrd="0" destOrd="0" presId="urn:microsoft.com/office/officeart/2018/2/layout/IconLabelList"/>
    <dgm:cxn modelId="{3D09EAB8-E1A5-4120-BD28-0F4ECDEC49F6}" srcId="{F4D06A5F-020A-42C0-9034-1CDF9BB32B8C}" destId="{A35248E0-D351-48F0-A817-D198216EE14E}" srcOrd="4" destOrd="0" parTransId="{53F79369-689A-4C48-B3E2-EA879F8A50B2}" sibTransId="{7561269D-E832-4E70-B7AA-2AEB94B3490F}"/>
    <dgm:cxn modelId="{5B39EFE1-ED9E-45B7-91C8-C1BD0FF32F24}" type="presOf" srcId="{F4D06A5F-020A-42C0-9034-1CDF9BB32B8C}" destId="{41D79CD5-C05B-405D-BDDB-7970909CD1FF}" srcOrd="0" destOrd="0" presId="urn:microsoft.com/office/officeart/2018/2/layout/IconLabelList"/>
    <dgm:cxn modelId="{F600F7FD-186D-4695-839D-3537F545BDD6}" type="presOf" srcId="{98EE3B47-BFC3-42CD-A8C3-0E129284822C}" destId="{BCA65064-4E64-484A-BE2B-DFC2E588F037}" srcOrd="0" destOrd="0" presId="urn:microsoft.com/office/officeart/2018/2/layout/IconLabelList"/>
    <dgm:cxn modelId="{F7790F62-39F9-477E-A56B-6FD9B56CFA09}" type="presParOf" srcId="{41D79CD5-C05B-405D-BDDB-7970909CD1FF}" destId="{616A450B-D5FB-4413-8AB2-7CF51CCE1287}" srcOrd="0" destOrd="0" presId="urn:microsoft.com/office/officeart/2018/2/layout/IconLabelList"/>
    <dgm:cxn modelId="{D8558FC0-0ECF-466D-BA5D-E483871421C6}" type="presParOf" srcId="{616A450B-D5FB-4413-8AB2-7CF51CCE1287}" destId="{45DE334E-E606-4EC9-8C6B-3C3907D43A3D}" srcOrd="0" destOrd="0" presId="urn:microsoft.com/office/officeart/2018/2/layout/IconLabelList"/>
    <dgm:cxn modelId="{A380EEA5-EF81-4830-99D2-1B69FB5077AE}" type="presParOf" srcId="{616A450B-D5FB-4413-8AB2-7CF51CCE1287}" destId="{1C8A6145-0AF8-419F-BE8A-98C559E4F6A9}" srcOrd="1" destOrd="0" presId="urn:microsoft.com/office/officeart/2018/2/layout/IconLabelList"/>
    <dgm:cxn modelId="{B97BA244-5A16-4A97-A577-073003EE2643}" type="presParOf" srcId="{616A450B-D5FB-4413-8AB2-7CF51CCE1287}" destId="{89B0C7AE-B8ED-4D14-BE3A-A53AF13C1045}" srcOrd="2" destOrd="0" presId="urn:microsoft.com/office/officeart/2018/2/layout/IconLabelList"/>
    <dgm:cxn modelId="{407C9B2B-0909-4CB8-9553-D6F6FA270B30}" type="presParOf" srcId="{41D79CD5-C05B-405D-BDDB-7970909CD1FF}" destId="{849371E9-8FFD-4894-8E81-0F60C61FB2FE}" srcOrd="1" destOrd="0" presId="urn:microsoft.com/office/officeart/2018/2/layout/IconLabelList"/>
    <dgm:cxn modelId="{DDF57A4F-FEE9-4AE4-9887-C312E36AE6FA}" type="presParOf" srcId="{41D79CD5-C05B-405D-BDDB-7970909CD1FF}" destId="{3AD897E7-E4CC-41F0-A1F6-366DA83120BF}" srcOrd="2" destOrd="0" presId="urn:microsoft.com/office/officeart/2018/2/layout/IconLabelList"/>
    <dgm:cxn modelId="{A5ACE70F-5DE2-4A4A-BF10-E11D1F620E40}" type="presParOf" srcId="{3AD897E7-E4CC-41F0-A1F6-366DA83120BF}" destId="{A9066595-75D8-4367-AC07-43FB76CC7F61}" srcOrd="0" destOrd="0" presId="urn:microsoft.com/office/officeart/2018/2/layout/IconLabelList"/>
    <dgm:cxn modelId="{7738B8BB-60F4-47E2-BED9-77CE503BB4C7}" type="presParOf" srcId="{3AD897E7-E4CC-41F0-A1F6-366DA83120BF}" destId="{709F82A2-A91A-4E57-AD31-38A658134E25}" srcOrd="1" destOrd="0" presId="urn:microsoft.com/office/officeart/2018/2/layout/IconLabelList"/>
    <dgm:cxn modelId="{63DFA6B7-B346-4C63-9754-27E94FDB8B0C}" type="presParOf" srcId="{3AD897E7-E4CC-41F0-A1F6-366DA83120BF}" destId="{BCA65064-4E64-484A-BE2B-DFC2E588F037}" srcOrd="2" destOrd="0" presId="urn:microsoft.com/office/officeart/2018/2/layout/IconLabelList"/>
    <dgm:cxn modelId="{D0AC0FA6-E1DA-4F9F-8C55-2456FB1ADA77}" type="presParOf" srcId="{41D79CD5-C05B-405D-BDDB-7970909CD1FF}" destId="{DF5C2DA1-5EA5-4639-9DFD-E7FC1EAAACFA}" srcOrd="3" destOrd="0" presId="urn:microsoft.com/office/officeart/2018/2/layout/IconLabelList"/>
    <dgm:cxn modelId="{37633B28-DE11-481E-B570-330BECF5188D}" type="presParOf" srcId="{41D79CD5-C05B-405D-BDDB-7970909CD1FF}" destId="{A6BAB667-04C5-4AA1-A68D-1D82A6E0AE1F}" srcOrd="4" destOrd="0" presId="urn:microsoft.com/office/officeart/2018/2/layout/IconLabelList"/>
    <dgm:cxn modelId="{FF106DF6-F6F0-415B-B5A6-F21D19F7B7B5}" type="presParOf" srcId="{A6BAB667-04C5-4AA1-A68D-1D82A6E0AE1F}" destId="{793C9D42-473E-49C5-A6FB-8BB85C09A903}" srcOrd="0" destOrd="0" presId="urn:microsoft.com/office/officeart/2018/2/layout/IconLabelList"/>
    <dgm:cxn modelId="{9C24AEED-8EDC-4308-8C11-AC5CA965BE89}" type="presParOf" srcId="{A6BAB667-04C5-4AA1-A68D-1D82A6E0AE1F}" destId="{BA2E38A6-2B70-4575-8D6C-C79370892099}" srcOrd="1" destOrd="0" presId="urn:microsoft.com/office/officeart/2018/2/layout/IconLabelList"/>
    <dgm:cxn modelId="{048BA1A1-A9B4-4C1B-AAA4-F921BAFFEE3E}" type="presParOf" srcId="{A6BAB667-04C5-4AA1-A68D-1D82A6E0AE1F}" destId="{6763DE21-047C-44B5-B7F1-47AB774711AF}" srcOrd="2" destOrd="0" presId="urn:microsoft.com/office/officeart/2018/2/layout/IconLabelList"/>
    <dgm:cxn modelId="{877D3FB0-4899-4E88-A52D-6553539533CE}" type="presParOf" srcId="{41D79CD5-C05B-405D-BDDB-7970909CD1FF}" destId="{2C777F23-DE21-4A76-A306-4BBF324F7FAD}" srcOrd="5" destOrd="0" presId="urn:microsoft.com/office/officeart/2018/2/layout/IconLabelList"/>
    <dgm:cxn modelId="{87262E0C-8FEB-41D0-A959-E18F0DBA6782}" type="presParOf" srcId="{41D79CD5-C05B-405D-BDDB-7970909CD1FF}" destId="{326D57D9-8834-4208-BBB7-ECE82BC161A2}" srcOrd="6" destOrd="0" presId="urn:microsoft.com/office/officeart/2018/2/layout/IconLabelList"/>
    <dgm:cxn modelId="{55D13DA5-D75C-4EB1-915C-7A7293BACBF5}" type="presParOf" srcId="{326D57D9-8834-4208-BBB7-ECE82BC161A2}" destId="{10353B43-E5DA-4342-912B-4171B9F6F6FB}" srcOrd="0" destOrd="0" presId="urn:microsoft.com/office/officeart/2018/2/layout/IconLabelList"/>
    <dgm:cxn modelId="{9F05B5E0-DF9D-4F8F-BB56-E2B84E375CB3}" type="presParOf" srcId="{326D57D9-8834-4208-BBB7-ECE82BC161A2}" destId="{9CB73256-0C92-4CD9-BBDB-274D14F75A5B}" srcOrd="1" destOrd="0" presId="urn:microsoft.com/office/officeart/2018/2/layout/IconLabelList"/>
    <dgm:cxn modelId="{C4D32092-40C6-4BCC-91B4-47174B7341EC}" type="presParOf" srcId="{326D57D9-8834-4208-BBB7-ECE82BC161A2}" destId="{83C861F5-1459-49A9-A774-268B6045D2B1}" srcOrd="2" destOrd="0" presId="urn:microsoft.com/office/officeart/2018/2/layout/IconLabelList"/>
    <dgm:cxn modelId="{1093F57C-5E23-4EC0-A592-B37E7D20A731}" type="presParOf" srcId="{41D79CD5-C05B-405D-BDDB-7970909CD1FF}" destId="{54CCBF30-5FD6-4BEA-8B7D-A0D510F4D34D}" srcOrd="7" destOrd="0" presId="urn:microsoft.com/office/officeart/2018/2/layout/IconLabelList"/>
    <dgm:cxn modelId="{7B443A6E-E80A-4857-B224-E3BA22FD18CB}" type="presParOf" srcId="{41D79CD5-C05B-405D-BDDB-7970909CD1FF}" destId="{9FF4313D-58AF-4D57-92B6-DFD1D8106696}" srcOrd="8" destOrd="0" presId="urn:microsoft.com/office/officeart/2018/2/layout/IconLabelList"/>
    <dgm:cxn modelId="{D8E59824-99D3-446E-B8DD-D778B309911E}" type="presParOf" srcId="{9FF4313D-58AF-4D57-92B6-DFD1D8106696}" destId="{BD3F9CCD-C878-481F-B55F-513B345B5117}" srcOrd="0" destOrd="0" presId="urn:microsoft.com/office/officeart/2018/2/layout/IconLabelList"/>
    <dgm:cxn modelId="{3ED9027F-C2DA-4BB4-B841-B2F1B7658E83}" type="presParOf" srcId="{9FF4313D-58AF-4D57-92B6-DFD1D8106696}" destId="{8BDDECEE-43B4-4013-9552-B9BFC790491E}" srcOrd="1" destOrd="0" presId="urn:microsoft.com/office/officeart/2018/2/layout/IconLabelList"/>
    <dgm:cxn modelId="{5CA75D17-1964-48EA-9262-E07238649275}" type="presParOf" srcId="{9FF4313D-58AF-4D57-92B6-DFD1D8106696}" destId="{EA73A8FE-2867-4739-BC15-A2EC74427F62}"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D06A5F-020A-42C0-9034-1CDF9BB32B8C}" type="doc">
      <dgm:prSet loTypeId="urn:microsoft.com/office/officeart/2005/8/layout/pyramid2" loCatId="list" qsTypeId="urn:microsoft.com/office/officeart/2005/8/quickstyle/3d3" qsCatId="3D" csTypeId="urn:microsoft.com/office/officeart/2005/8/colors/accent1_2" csCatId="accent1" phldr="1"/>
      <dgm:spPr/>
      <dgm:t>
        <a:bodyPr/>
        <a:lstStyle/>
        <a:p>
          <a:endParaRPr lang="en-US"/>
        </a:p>
      </dgm:t>
    </dgm:pt>
    <dgm:pt modelId="{1DFAEAA0-7F3E-4899-BF67-C90DD42EFF0E}">
      <dgm:prSet phldrT="[Text]" custT="1"/>
      <dgm:spPr/>
      <dgm:t>
        <a:bodyPr/>
        <a:lstStyle/>
        <a:p>
          <a:pPr rtl="0"/>
          <a:r>
            <a:rPr lang="en-US" sz="1800" b="1" dirty="0">
              <a:latin typeface="Arial"/>
              <a:ea typeface="Arial"/>
              <a:cs typeface="Arial"/>
              <a:sym typeface="Arial"/>
            </a:rPr>
            <a:t>National Regulatory and Technical Authorities</a:t>
          </a:r>
          <a:endParaRPr lang="en-US" sz="1800" dirty="0"/>
        </a:p>
      </dgm:t>
    </dgm:pt>
    <dgm:pt modelId="{F717747E-630B-4141-B08C-73A696768ABF}" type="parTrans" cxnId="{673E555D-8552-4897-8319-65D90E4DDE10}">
      <dgm:prSet/>
      <dgm:spPr/>
      <dgm:t>
        <a:bodyPr/>
        <a:lstStyle/>
        <a:p>
          <a:endParaRPr lang="en-US"/>
        </a:p>
      </dgm:t>
    </dgm:pt>
    <dgm:pt modelId="{935352EB-4228-4202-9D8A-E0DB759970FD}" type="sibTrans" cxnId="{673E555D-8552-4897-8319-65D90E4DDE10}">
      <dgm:prSet/>
      <dgm:spPr/>
      <dgm:t>
        <a:bodyPr/>
        <a:lstStyle/>
        <a:p>
          <a:endParaRPr lang="en-US"/>
        </a:p>
      </dgm:t>
    </dgm:pt>
    <dgm:pt modelId="{98EE3B47-BFC3-42CD-A8C3-0E129284822C}">
      <dgm:prSet phldrT="[Text]" custT="1"/>
      <dgm:spPr/>
      <dgm:t>
        <a:bodyPr/>
        <a:lstStyle/>
        <a:p>
          <a:pPr rtl="0"/>
          <a:r>
            <a:rPr lang="en-US" sz="1800" b="1" dirty="0">
              <a:latin typeface="Arial"/>
              <a:ea typeface="Arial"/>
              <a:cs typeface="Arial"/>
              <a:sym typeface="Arial"/>
            </a:rPr>
            <a:t>Programmatic and Surveillance Bodies</a:t>
          </a:r>
          <a:endParaRPr lang="en-US" sz="1800" dirty="0"/>
        </a:p>
      </dgm:t>
    </dgm:pt>
    <dgm:pt modelId="{B60E83AF-CA74-43E0-BA1E-8C0D83479458}" type="parTrans" cxnId="{342CAF50-E956-4467-BB05-7FB94FF49B80}">
      <dgm:prSet/>
      <dgm:spPr/>
      <dgm:t>
        <a:bodyPr/>
        <a:lstStyle/>
        <a:p>
          <a:endParaRPr lang="en-US"/>
        </a:p>
      </dgm:t>
    </dgm:pt>
    <dgm:pt modelId="{F245CD05-85E9-4C5A-9019-D3ABD00AA0B7}" type="sibTrans" cxnId="{342CAF50-E956-4467-BB05-7FB94FF49B80}">
      <dgm:prSet/>
      <dgm:spPr/>
      <dgm:t>
        <a:bodyPr/>
        <a:lstStyle/>
        <a:p>
          <a:endParaRPr lang="en-US"/>
        </a:p>
      </dgm:t>
    </dgm:pt>
    <dgm:pt modelId="{78645B9D-0EAB-44C2-AB82-4AC20FBB13F6}">
      <dgm:prSet phldrT="[Text]" custT="1"/>
      <dgm:spPr/>
      <dgm:t>
        <a:bodyPr/>
        <a:lstStyle/>
        <a:p>
          <a:pPr rtl="0"/>
          <a:r>
            <a:rPr lang="en-US" sz="1800" b="1" dirty="0">
              <a:latin typeface="Arial"/>
              <a:ea typeface="Arial"/>
              <a:cs typeface="Arial"/>
              <a:sym typeface="Arial"/>
            </a:rPr>
            <a:t>Reference and Public Health Laboratories</a:t>
          </a:r>
          <a:endParaRPr lang="en-US" sz="1800" dirty="0"/>
        </a:p>
      </dgm:t>
    </dgm:pt>
    <dgm:pt modelId="{1BA14EEB-CD7B-48D2-B9CF-C314CEE2461D}" type="parTrans" cxnId="{49F5E728-32AD-41E4-B7EF-5EA8AF2F38F5}">
      <dgm:prSet/>
      <dgm:spPr/>
      <dgm:t>
        <a:bodyPr/>
        <a:lstStyle/>
        <a:p>
          <a:endParaRPr lang="en-US"/>
        </a:p>
      </dgm:t>
    </dgm:pt>
    <dgm:pt modelId="{02E63FCE-9D28-4CDD-B660-B83352C223E0}" type="sibTrans" cxnId="{49F5E728-32AD-41E4-B7EF-5EA8AF2F38F5}">
      <dgm:prSet/>
      <dgm:spPr/>
      <dgm:t>
        <a:bodyPr/>
        <a:lstStyle/>
        <a:p>
          <a:endParaRPr lang="en-US"/>
        </a:p>
      </dgm:t>
    </dgm:pt>
    <dgm:pt modelId="{BEF9E801-E080-422A-9461-B4A723D44600}" type="pres">
      <dgm:prSet presAssocID="{F4D06A5F-020A-42C0-9034-1CDF9BB32B8C}" presName="compositeShape" presStyleCnt="0">
        <dgm:presLayoutVars>
          <dgm:dir/>
          <dgm:resizeHandles/>
        </dgm:presLayoutVars>
      </dgm:prSet>
      <dgm:spPr/>
    </dgm:pt>
    <dgm:pt modelId="{BDD66288-0EF2-4334-9F33-76A34CC78FFB}" type="pres">
      <dgm:prSet presAssocID="{F4D06A5F-020A-42C0-9034-1CDF9BB32B8C}" presName="pyramid" presStyleLbl="node1" presStyleIdx="0" presStyleCnt="1" custLinFactNeighborX="-28821" custLinFactNeighborY="6758"/>
      <dgm:spPr/>
    </dgm:pt>
    <dgm:pt modelId="{14F243E7-0CA7-4549-91B2-70B8396500AC}" type="pres">
      <dgm:prSet presAssocID="{F4D06A5F-020A-42C0-9034-1CDF9BB32B8C}" presName="theList" presStyleCnt="0"/>
      <dgm:spPr/>
    </dgm:pt>
    <dgm:pt modelId="{CABB4DD2-21BD-426B-901F-790FA118D940}" type="pres">
      <dgm:prSet presAssocID="{1DFAEAA0-7F3E-4899-BF67-C90DD42EFF0E}" presName="aNode" presStyleLbl="fgAcc1" presStyleIdx="0" presStyleCnt="3" custScaleX="125910" custScaleY="74404">
        <dgm:presLayoutVars>
          <dgm:bulletEnabled val="1"/>
        </dgm:presLayoutVars>
      </dgm:prSet>
      <dgm:spPr/>
    </dgm:pt>
    <dgm:pt modelId="{3000834C-526D-43B5-9455-699B8F8CF8F9}" type="pres">
      <dgm:prSet presAssocID="{1DFAEAA0-7F3E-4899-BF67-C90DD42EFF0E}" presName="aSpace" presStyleCnt="0"/>
      <dgm:spPr/>
    </dgm:pt>
    <dgm:pt modelId="{5DA129A8-2E22-458D-95C6-2208FF9595B3}" type="pres">
      <dgm:prSet presAssocID="{98EE3B47-BFC3-42CD-A8C3-0E129284822C}" presName="aNode" presStyleLbl="fgAcc1" presStyleIdx="1" presStyleCnt="3" custScaleX="125725" custScaleY="68419">
        <dgm:presLayoutVars>
          <dgm:bulletEnabled val="1"/>
        </dgm:presLayoutVars>
      </dgm:prSet>
      <dgm:spPr/>
    </dgm:pt>
    <dgm:pt modelId="{1DFA3E01-0F86-49B4-B62C-874536592202}" type="pres">
      <dgm:prSet presAssocID="{98EE3B47-BFC3-42CD-A8C3-0E129284822C}" presName="aSpace" presStyleCnt="0"/>
      <dgm:spPr/>
    </dgm:pt>
    <dgm:pt modelId="{765A433D-5944-4E77-A50E-F8C784536CF1}" type="pres">
      <dgm:prSet presAssocID="{78645B9D-0EAB-44C2-AB82-4AC20FBB13F6}" presName="aNode" presStyleLbl="fgAcc1" presStyleIdx="2" presStyleCnt="3" custScaleX="125725" custScaleY="66006">
        <dgm:presLayoutVars>
          <dgm:bulletEnabled val="1"/>
        </dgm:presLayoutVars>
      </dgm:prSet>
      <dgm:spPr/>
    </dgm:pt>
    <dgm:pt modelId="{AAD8AD62-045F-4FC0-8B73-E31B34058D22}" type="pres">
      <dgm:prSet presAssocID="{78645B9D-0EAB-44C2-AB82-4AC20FBB13F6}" presName="aSpace" presStyleCnt="0"/>
      <dgm:spPr/>
    </dgm:pt>
  </dgm:ptLst>
  <dgm:cxnLst>
    <dgm:cxn modelId="{797DCF09-0BFC-4BA4-8272-184944C9C576}" type="presOf" srcId="{78645B9D-0EAB-44C2-AB82-4AC20FBB13F6}" destId="{765A433D-5944-4E77-A50E-F8C784536CF1}" srcOrd="0" destOrd="0" presId="urn:microsoft.com/office/officeart/2005/8/layout/pyramid2"/>
    <dgm:cxn modelId="{49F5E728-32AD-41E4-B7EF-5EA8AF2F38F5}" srcId="{F4D06A5F-020A-42C0-9034-1CDF9BB32B8C}" destId="{78645B9D-0EAB-44C2-AB82-4AC20FBB13F6}" srcOrd="2" destOrd="0" parTransId="{1BA14EEB-CD7B-48D2-B9CF-C314CEE2461D}" sibTransId="{02E63FCE-9D28-4CDD-B660-B83352C223E0}"/>
    <dgm:cxn modelId="{B2D2AD3E-0943-43E2-A58C-536787FB79E7}" type="presOf" srcId="{98EE3B47-BFC3-42CD-A8C3-0E129284822C}" destId="{5DA129A8-2E22-458D-95C6-2208FF9595B3}" srcOrd="0" destOrd="0" presId="urn:microsoft.com/office/officeart/2005/8/layout/pyramid2"/>
    <dgm:cxn modelId="{673E555D-8552-4897-8319-65D90E4DDE10}" srcId="{F4D06A5F-020A-42C0-9034-1CDF9BB32B8C}" destId="{1DFAEAA0-7F3E-4899-BF67-C90DD42EFF0E}" srcOrd="0" destOrd="0" parTransId="{F717747E-630B-4141-B08C-73A696768ABF}" sibTransId="{935352EB-4228-4202-9D8A-E0DB759970FD}"/>
    <dgm:cxn modelId="{342CAF50-E956-4467-BB05-7FB94FF49B80}" srcId="{F4D06A5F-020A-42C0-9034-1CDF9BB32B8C}" destId="{98EE3B47-BFC3-42CD-A8C3-0E129284822C}" srcOrd="1" destOrd="0" parTransId="{B60E83AF-CA74-43E0-BA1E-8C0D83479458}" sibTransId="{F245CD05-85E9-4C5A-9019-D3ABD00AA0B7}"/>
    <dgm:cxn modelId="{C7BB6C8F-7A1A-4118-95B1-E15D1CB1F0D0}" type="presOf" srcId="{1DFAEAA0-7F3E-4899-BF67-C90DD42EFF0E}" destId="{CABB4DD2-21BD-426B-901F-790FA118D940}" srcOrd="0" destOrd="0" presId="urn:microsoft.com/office/officeart/2005/8/layout/pyramid2"/>
    <dgm:cxn modelId="{FB4156ED-7AF6-4273-BDB1-B79550955657}" type="presOf" srcId="{F4D06A5F-020A-42C0-9034-1CDF9BB32B8C}" destId="{BEF9E801-E080-422A-9461-B4A723D44600}" srcOrd="0" destOrd="0" presId="urn:microsoft.com/office/officeart/2005/8/layout/pyramid2"/>
    <dgm:cxn modelId="{30817883-F3CE-438F-A039-84A6DB55F32A}" type="presParOf" srcId="{BEF9E801-E080-422A-9461-B4A723D44600}" destId="{BDD66288-0EF2-4334-9F33-76A34CC78FFB}" srcOrd="0" destOrd="0" presId="urn:microsoft.com/office/officeart/2005/8/layout/pyramid2"/>
    <dgm:cxn modelId="{C02FE9D4-9E2C-45C9-810C-C0EBF73033E9}" type="presParOf" srcId="{BEF9E801-E080-422A-9461-B4A723D44600}" destId="{14F243E7-0CA7-4549-91B2-70B8396500AC}" srcOrd="1" destOrd="0" presId="urn:microsoft.com/office/officeart/2005/8/layout/pyramid2"/>
    <dgm:cxn modelId="{97652A64-5A82-4445-86EB-796E1936DF9A}" type="presParOf" srcId="{14F243E7-0CA7-4549-91B2-70B8396500AC}" destId="{CABB4DD2-21BD-426B-901F-790FA118D940}" srcOrd="0" destOrd="0" presId="urn:microsoft.com/office/officeart/2005/8/layout/pyramid2"/>
    <dgm:cxn modelId="{A9A4642A-B60A-4A13-8647-27BC12EFB67A}" type="presParOf" srcId="{14F243E7-0CA7-4549-91B2-70B8396500AC}" destId="{3000834C-526D-43B5-9455-699B8F8CF8F9}" srcOrd="1" destOrd="0" presId="urn:microsoft.com/office/officeart/2005/8/layout/pyramid2"/>
    <dgm:cxn modelId="{CA5DE24B-CA70-4C8D-A2FC-B5C54C8CA341}" type="presParOf" srcId="{14F243E7-0CA7-4549-91B2-70B8396500AC}" destId="{5DA129A8-2E22-458D-95C6-2208FF9595B3}" srcOrd="2" destOrd="0" presId="urn:microsoft.com/office/officeart/2005/8/layout/pyramid2"/>
    <dgm:cxn modelId="{8B10D312-CE17-4BD4-BD96-E52A0AF8BBE4}" type="presParOf" srcId="{14F243E7-0CA7-4549-91B2-70B8396500AC}" destId="{1DFA3E01-0F86-49B4-B62C-874536592202}" srcOrd="3" destOrd="0" presId="urn:microsoft.com/office/officeart/2005/8/layout/pyramid2"/>
    <dgm:cxn modelId="{8891F8A2-C096-45BC-B8D1-B4D743C126BD}" type="presParOf" srcId="{14F243E7-0CA7-4549-91B2-70B8396500AC}" destId="{765A433D-5944-4E77-A50E-F8C784536CF1}" srcOrd="4" destOrd="0" presId="urn:microsoft.com/office/officeart/2005/8/layout/pyramid2"/>
    <dgm:cxn modelId="{279F8B9F-F25D-4DF0-AF63-A38D952CE489}" type="presParOf" srcId="{14F243E7-0CA7-4549-91B2-70B8396500AC}" destId="{AAD8AD62-045F-4FC0-8B73-E31B34058D22}" srcOrd="5" destOrd="0" presId="urn:microsoft.com/office/officeart/2005/8/layout/pyramid2"/>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7B15A78F-685C-4FF8-87FA-A21DDF19C70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82943F17-8672-48E0-903B-5413E3D4B8D8}">
      <dgm:prSet/>
      <dgm:spPr/>
      <dgm:t>
        <a:bodyPr/>
        <a:lstStyle/>
        <a:p>
          <a:r>
            <a:rPr lang="en-US" dirty="0"/>
            <a:t>Diagnostic Test identified :48</a:t>
          </a:r>
          <a:endParaRPr lang="en-IN" dirty="0"/>
        </a:p>
      </dgm:t>
    </dgm:pt>
    <dgm:pt modelId="{3A3EA19F-8A35-424A-A4B9-9835C491C8B1}" type="parTrans" cxnId="{7BD09656-7210-4C82-BA14-4FCA573F37FE}">
      <dgm:prSet/>
      <dgm:spPr/>
      <dgm:t>
        <a:bodyPr/>
        <a:lstStyle/>
        <a:p>
          <a:endParaRPr lang="en-IN"/>
        </a:p>
      </dgm:t>
    </dgm:pt>
    <dgm:pt modelId="{880913EA-5168-4802-ADA3-085E15753DC4}" type="sibTrans" cxnId="{7BD09656-7210-4C82-BA14-4FCA573F37FE}">
      <dgm:prSet/>
      <dgm:spPr/>
      <dgm:t>
        <a:bodyPr/>
        <a:lstStyle/>
        <a:p>
          <a:endParaRPr lang="en-IN"/>
        </a:p>
      </dgm:t>
    </dgm:pt>
    <dgm:pt modelId="{532E8641-498F-49D6-91B3-CE3F4A7F24C1}" type="pres">
      <dgm:prSet presAssocID="{7B15A78F-685C-4FF8-87FA-A21DDF19C707}" presName="linear" presStyleCnt="0">
        <dgm:presLayoutVars>
          <dgm:animLvl val="lvl"/>
          <dgm:resizeHandles val="exact"/>
        </dgm:presLayoutVars>
      </dgm:prSet>
      <dgm:spPr/>
    </dgm:pt>
    <dgm:pt modelId="{ED74056C-5EE8-4C90-9E01-AC9772A3CD91}" type="pres">
      <dgm:prSet presAssocID="{82943F17-8672-48E0-903B-5413E3D4B8D8}" presName="parentText" presStyleLbl="node1" presStyleIdx="0" presStyleCnt="1" custLinFactNeighborX="694" custLinFactNeighborY="-11203">
        <dgm:presLayoutVars>
          <dgm:chMax val="0"/>
          <dgm:bulletEnabled val="1"/>
        </dgm:presLayoutVars>
      </dgm:prSet>
      <dgm:spPr/>
    </dgm:pt>
  </dgm:ptLst>
  <dgm:cxnLst>
    <dgm:cxn modelId="{E35BCD01-64CE-47D8-9ADE-DDF9986E9146}" type="presOf" srcId="{82943F17-8672-48E0-903B-5413E3D4B8D8}" destId="{ED74056C-5EE8-4C90-9E01-AC9772A3CD91}" srcOrd="0" destOrd="0" presId="urn:microsoft.com/office/officeart/2005/8/layout/vList2"/>
    <dgm:cxn modelId="{7BD09656-7210-4C82-BA14-4FCA573F37FE}" srcId="{7B15A78F-685C-4FF8-87FA-A21DDF19C707}" destId="{82943F17-8672-48E0-903B-5413E3D4B8D8}" srcOrd="0" destOrd="0" parTransId="{3A3EA19F-8A35-424A-A4B9-9835C491C8B1}" sibTransId="{880913EA-5168-4802-ADA3-085E15753DC4}"/>
    <dgm:cxn modelId="{679BBD7A-677C-4BA1-AEAA-D56CD79B151F}" type="presOf" srcId="{7B15A78F-685C-4FF8-87FA-A21DDF19C707}" destId="{532E8641-498F-49D6-91B3-CE3F4A7F24C1}" srcOrd="0" destOrd="0" presId="urn:microsoft.com/office/officeart/2005/8/layout/vList2"/>
    <dgm:cxn modelId="{C562EBDC-1733-4C86-8508-4EE08439A311}" type="presParOf" srcId="{532E8641-498F-49D6-91B3-CE3F4A7F24C1}" destId="{ED74056C-5EE8-4C90-9E01-AC9772A3CD91}"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301C41-96AB-44EC-97FC-974B1C7B893B}" type="doc">
      <dgm:prSet loTypeId="urn:microsoft.com/office/officeart/2005/8/layout/lProcess3" loCatId="process" qsTypeId="urn:microsoft.com/office/officeart/2005/8/quickstyle/simple1" qsCatId="simple" csTypeId="urn:microsoft.com/office/officeart/2005/8/colors/accent5_2" csCatId="accent5" phldr="1"/>
      <dgm:spPr/>
      <dgm:t>
        <a:bodyPr/>
        <a:lstStyle/>
        <a:p>
          <a:endParaRPr lang="en-US"/>
        </a:p>
      </dgm:t>
    </dgm:pt>
    <dgm:pt modelId="{6E44B952-F9EE-4238-941B-2EACDE5ED03B}">
      <dgm:prSet phldrT="[Text]"/>
      <dgm:spPr/>
      <dgm:t>
        <a:bodyPr/>
        <a:lstStyle/>
        <a:p>
          <a:pPr rtl="0"/>
          <a:r>
            <a:rPr lang="en-US" dirty="0">
              <a:latin typeface="Georgia" panose="02040502050405020303" pitchFamily="18" charset="0"/>
            </a:rPr>
            <a:t>Field (PHC/CHC)</a:t>
          </a:r>
        </a:p>
      </dgm:t>
    </dgm:pt>
    <dgm:pt modelId="{7DA37C6A-A3DC-411A-A6E9-F493D83AB3AC}" type="parTrans" cxnId="{65E060D3-3816-49D3-9561-CA14C65A7BEE}">
      <dgm:prSet/>
      <dgm:spPr/>
      <dgm:t>
        <a:bodyPr/>
        <a:lstStyle/>
        <a:p>
          <a:endParaRPr lang="en-US"/>
        </a:p>
      </dgm:t>
    </dgm:pt>
    <dgm:pt modelId="{02C0F059-6980-4D3D-A629-2B0EE9AB93F8}" type="sibTrans" cxnId="{65E060D3-3816-49D3-9561-CA14C65A7BEE}">
      <dgm:prSet/>
      <dgm:spPr/>
      <dgm:t>
        <a:bodyPr/>
        <a:lstStyle/>
        <a:p>
          <a:endParaRPr lang="en-US"/>
        </a:p>
      </dgm:t>
    </dgm:pt>
    <dgm:pt modelId="{4ACC2111-9A00-4406-9666-64A33F02A4BA}">
      <dgm:prSet phldrT="[Text]" custT="1"/>
      <dgm:spPr/>
      <dgm:t>
        <a:bodyPr/>
        <a:lstStyle/>
        <a:p>
          <a:pPr rtl="0"/>
          <a:r>
            <a:rPr lang="en-US" sz="1400" b="1" dirty="0">
              <a:latin typeface="Arial" panose="020B0604020202020204" pitchFamily="34" charset="0"/>
              <a:cs typeface="Arial" panose="020B0604020202020204" pitchFamily="34" charset="0"/>
            </a:rPr>
            <a:t>Quick, easy, useful during outbreaks, </a:t>
          </a:r>
          <a:r>
            <a:rPr lang="en-IN" sz="1400" b="1" i="0" dirty="0">
              <a:latin typeface="Arial" panose="020B0604020202020204" pitchFamily="34" charset="0"/>
              <a:cs typeface="Arial" panose="020B0604020202020204" pitchFamily="34" charset="0"/>
            </a:rPr>
            <a:t>Batch testing; minimal equipment</a:t>
          </a:r>
          <a:endParaRPr lang="en-US" sz="1400" b="1" dirty="0">
            <a:latin typeface="Arial" panose="020B0604020202020204" pitchFamily="34" charset="0"/>
            <a:cs typeface="Arial" panose="020B0604020202020204" pitchFamily="34" charset="0"/>
          </a:endParaRPr>
        </a:p>
      </dgm:t>
    </dgm:pt>
    <dgm:pt modelId="{1BE9AE04-33FB-4157-AE69-C55AE303F5B3}" type="parTrans" cxnId="{634BA938-B198-423B-A3ED-197B73DDB5C0}">
      <dgm:prSet/>
      <dgm:spPr/>
      <dgm:t>
        <a:bodyPr/>
        <a:lstStyle/>
        <a:p>
          <a:endParaRPr lang="en-US"/>
        </a:p>
      </dgm:t>
    </dgm:pt>
    <dgm:pt modelId="{3544FB0C-2A42-4629-979F-98EF8AF9336F}" type="sibTrans" cxnId="{634BA938-B198-423B-A3ED-197B73DDB5C0}">
      <dgm:prSet/>
      <dgm:spPr/>
      <dgm:t>
        <a:bodyPr/>
        <a:lstStyle/>
        <a:p>
          <a:endParaRPr lang="en-US"/>
        </a:p>
      </dgm:t>
    </dgm:pt>
    <dgm:pt modelId="{6F6FFEB0-4D07-44E1-BCE8-50C5DCEDF24E}">
      <dgm:prSet phldrT="[Text]"/>
      <dgm:spPr/>
      <dgm:t>
        <a:bodyPr/>
        <a:lstStyle/>
        <a:p>
          <a:pPr rtl="0"/>
          <a:r>
            <a:rPr lang="en-US" dirty="0">
              <a:latin typeface="Georgia" panose="02040502050405020303" pitchFamily="18" charset="0"/>
            </a:rPr>
            <a:t>District Labs</a:t>
          </a:r>
        </a:p>
      </dgm:t>
    </dgm:pt>
    <dgm:pt modelId="{1405BE3F-BFE2-4583-A6E1-0B78E80ED899}" type="parTrans" cxnId="{CEE1DAAA-62C8-47F9-B64E-AECD8D92ADB2}">
      <dgm:prSet/>
      <dgm:spPr/>
      <dgm:t>
        <a:bodyPr/>
        <a:lstStyle/>
        <a:p>
          <a:endParaRPr lang="en-US"/>
        </a:p>
      </dgm:t>
    </dgm:pt>
    <dgm:pt modelId="{A9C66140-A976-43C3-BC8F-76F1D08A0657}" type="sibTrans" cxnId="{CEE1DAAA-62C8-47F9-B64E-AECD8D92ADB2}">
      <dgm:prSet/>
      <dgm:spPr/>
      <dgm:t>
        <a:bodyPr/>
        <a:lstStyle/>
        <a:p>
          <a:endParaRPr lang="en-US"/>
        </a:p>
      </dgm:t>
    </dgm:pt>
    <dgm:pt modelId="{82718A52-AC17-488B-B8A0-51F19C03D6BE}">
      <dgm:prSet phldrT="[Text]" custT="1"/>
      <dgm:spPr/>
      <dgm:t>
        <a:bodyPr/>
        <a:lstStyle/>
        <a:p>
          <a:pPr rtl="0"/>
          <a:r>
            <a:rPr lang="en-US" sz="1400" b="1" dirty="0">
              <a:latin typeface="Arial" panose="020B0604020202020204" pitchFamily="34" charset="0"/>
              <a:cs typeface="Arial" panose="020B0604020202020204" pitchFamily="34" charset="0"/>
            </a:rPr>
            <a:t>Reliable confirmation for surveillance,</a:t>
          </a:r>
          <a:r>
            <a:rPr lang="en-IN" sz="1400" b="1" i="0" dirty="0">
              <a:latin typeface="Arial" panose="020B0604020202020204" pitchFamily="34" charset="0"/>
              <a:cs typeface="Arial" panose="020B0604020202020204" pitchFamily="34" charset="0"/>
            </a:rPr>
            <a:t>Point-of-care; results in minutes</a:t>
          </a:r>
          <a:endParaRPr lang="en-US" sz="1400" b="1" dirty="0">
            <a:latin typeface="Arial" panose="020B0604020202020204" pitchFamily="34" charset="0"/>
            <a:cs typeface="Arial" panose="020B0604020202020204" pitchFamily="34" charset="0"/>
          </a:endParaRPr>
        </a:p>
      </dgm:t>
    </dgm:pt>
    <dgm:pt modelId="{C88A96D8-6255-4FDC-B33B-C5E67FF80165}" type="parTrans" cxnId="{54C35957-3607-4082-8A05-60511B8D2697}">
      <dgm:prSet/>
      <dgm:spPr/>
      <dgm:t>
        <a:bodyPr/>
        <a:lstStyle/>
        <a:p>
          <a:endParaRPr lang="en-US"/>
        </a:p>
      </dgm:t>
    </dgm:pt>
    <dgm:pt modelId="{3DC7CF3C-E758-4B47-98BD-40C2DA9CA1F9}" type="sibTrans" cxnId="{54C35957-3607-4082-8A05-60511B8D2697}">
      <dgm:prSet/>
      <dgm:spPr/>
      <dgm:t>
        <a:bodyPr/>
        <a:lstStyle/>
        <a:p>
          <a:endParaRPr lang="en-US"/>
        </a:p>
      </dgm:t>
    </dgm:pt>
    <dgm:pt modelId="{56C8F3C0-F972-44A5-9A5F-1AC63EFA06ED}">
      <dgm:prSet phldrT="[Text]"/>
      <dgm:spPr/>
      <dgm:t>
        <a:bodyPr/>
        <a:lstStyle/>
        <a:p>
          <a:pPr rtl="0"/>
          <a:r>
            <a:rPr lang="en-US" dirty="0">
              <a:latin typeface="Georgia" panose="02040502050405020303" pitchFamily="18" charset="0"/>
            </a:rPr>
            <a:t>State/VRDL</a:t>
          </a:r>
        </a:p>
      </dgm:t>
    </dgm:pt>
    <dgm:pt modelId="{ADAA6BE3-2136-4012-94B8-BCA51F4EA345}" type="parTrans" cxnId="{970F6804-CB26-4B34-9322-52183040C038}">
      <dgm:prSet/>
      <dgm:spPr/>
      <dgm:t>
        <a:bodyPr/>
        <a:lstStyle/>
        <a:p>
          <a:endParaRPr lang="en-US"/>
        </a:p>
      </dgm:t>
    </dgm:pt>
    <dgm:pt modelId="{EFBC9FF8-34AE-401A-85F0-355A89C37736}" type="sibTrans" cxnId="{970F6804-CB26-4B34-9322-52183040C038}">
      <dgm:prSet/>
      <dgm:spPr/>
      <dgm:t>
        <a:bodyPr/>
        <a:lstStyle/>
        <a:p>
          <a:endParaRPr lang="en-US"/>
        </a:p>
      </dgm:t>
    </dgm:pt>
    <dgm:pt modelId="{A0617456-526B-47DE-9CC5-B2D75D932374}">
      <dgm:prSet phldrT="[Text]" custT="1"/>
      <dgm:spPr/>
      <dgm:t>
        <a:bodyPr/>
        <a:lstStyle/>
        <a:p>
          <a:pPr rtl="0"/>
          <a:r>
            <a:rPr lang="en-US" sz="1400" b="1" dirty="0">
              <a:latin typeface="Arial" panose="020B0604020202020204" pitchFamily="34" charset="0"/>
              <a:cs typeface="Arial" panose="020B0604020202020204" pitchFamily="34" charset="0"/>
            </a:rPr>
            <a:t>Confirm atypical cases, l</a:t>
          </a:r>
          <a:r>
            <a:rPr lang="en-IN" sz="1400" b="1" i="0" dirty="0" err="1">
              <a:latin typeface="Arial" panose="020B0604020202020204" pitchFamily="34" charset="0"/>
              <a:cs typeface="Arial" panose="020B0604020202020204" pitchFamily="34" charset="0"/>
            </a:rPr>
            <a:t>everage</a:t>
          </a:r>
          <a:r>
            <a:rPr lang="en-IN" sz="1400" b="1" i="0" dirty="0">
              <a:latin typeface="Arial" panose="020B0604020202020204" pitchFamily="34" charset="0"/>
              <a:cs typeface="Arial" panose="020B0604020202020204" pitchFamily="34" charset="0"/>
            </a:rPr>
            <a:t> molecular platforms</a:t>
          </a:r>
          <a:endParaRPr lang="en-US" sz="1400" b="1" dirty="0">
            <a:latin typeface="Arial" panose="020B0604020202020204" pitchFamily="34" charset="0"/>
            <a:cs typeface="Arial" panose="020B0604020202020204" pitchFamily="34" charset="0"/>
          </a:endParaRPr>
        </a:p>
      </dgm:t>
    </dgm:pt>
    <dgm:pt modelId="{72D97EAA-C234-4EF1-A536-1E13998DBCDD}" type="parTrans" cxnId="{75086769-F3AD-4BE5-AD67-42ACDE4C6BB3}">
      <dgm:prSet/>
      <dgm:spPr/>
      <dgm:t>
        <a:bodyPr/>
        <a:lstStyle/>
        <a:p>
          <a:endParaRPr lang="en-US"/>
        </a:p>
      </dgm:t>
    </dgm:pt>
    <dgm:pt modelId="{C4104DC5-6E32-4104-8151-C80C1A8E5506}" type="sibTrans" cxnId="{75086769-F3AD-4BE5-AD67-42ACDE4C6BB3}">
      <dgm:prSet/>
      <dgm:spPr/>
      <dgm:t>
        <a:bodyPr/>
        <a:lstStyle/>
        <a:p>
          <a:endParaRPr lang="en-US"/>
        </a:p>
      </dgm:t>
    </dgm:pt>
    <dgm:pt modelId="{F5292883-6CFF-41EE-8E42-9F51FC2EAC19}">
      <dgm:prSet/>
      <dgm:spPr/>
      <dgm:t>
        <a:bodyPr/>
        <a:lstStyle/>
        <a:p>
          <a:pPr rtl="0"/>
          <a:r>
            <a:rPr lang="en-IN" b="1" dirty="0">
              <a:solidFill>
                <a:schemeClr val="tx1"/>
              </a:solidFill>
              <a:effectLst/>
              <a:latin typeface="+mn-lt"/>
            </a:rPr>
            <a:t>IgG/IgM ELISA</a:t>
          </a:r>
          <a:endParaRPr lang="en-IN" b="1" cap="none" spc="50" dirty="0">
            <a:ln w="9525" cmpd="sng">
              <a:solidFill>
                <a:schemeClr val="accent1"/>
              </a:solidFill>
              <a:prstDash val="solid"/>
            </a:ln>
            <a:solidFill>
              <a:schemeClr val="tx1"/>
            </a:solidFill>
            <a:effectLst>
              <a:glow rad="38100">
                <a:schemeClr val="accent1">
                  <a:alpha val="40000"/>
                </a:schemeClr>
              </a:glow>
            </a:effectLst>
            <a:latin typeface="+mn-lt"/>
            <a:cs typeface="Arial" panose="020B0604020202020204" pitchFamily="34" charset="0"/>
          </a:endParaRPr>
        </a:p>
      </dgm:t>
    </dgm:pt>
    <dgm:pt modelId="{FCEDB51E-6C98-4300-8BCA-BA6898FA246E}" type="parTrans" cxnId="{FDA74E92-7162-4D47-8328-E98BF4A4453F}">
      <dgm:prSet/>
      <dgm:spPr/>
      <dgm:t>
        <a:bodyPr/>
        <a:lstStyle/>
        <a:p>
          <a:endParaRPr lang="en-IN"/>
        </a:p>
      </dgm:t>
    </dgm:pt>
    <dgm:pt modelId="{A02A4D50-7DF2-400A-B234-07135BC07457}" type="sibTrans" cxnId="{FDA74E92-7162-4D47-8328-E98BF4A4453F}">
      <dgm:prSet/>
      <dgm:spPr/>
      <dgm:t>
        <a:bodyPr/>
        <a:lstStyle/>
        <a:p>
          <a:endParaRPr lang="en-IN"/>
        </a:p>
      </dgm:t>
    </dgm:pt>
    <dgm:pt modelId="{823D3E6E-F41F-4C50-8564-C545166FCC2E}">
      <dgm:prSet/>
      <dgm:spPr/>
      <dgm:t>
        <a:bodyPr/>
        <a:lstStyle/>
        <a:p>
          <a:pPr rtl="0"/>
          <a:r>
            <a:rPr lang="en-US" b="1" u="none" strike="noStrike" dirty="0">
              <a:solidFill>
                <a:schemeClr val="tx1"/>
              </a:solidFill>
              <a:effectLst/>
              <a:latin typeface="+mn-lt"/>
            </a:rPr>
            <a:t>Rapid Test (Antibody) </a:t>
          </a:r>
          <a:endParaRPr lang="en-IN" dirty="0"/>
        </a:p>
      </dgm:t>
    </dgm:pt>
    <dgm:pt modelId="{6B3DC7F4-93A8-458E-82C4-011518756F4D}" type="parTrans" cxnId="{4855410B-0DA9-40F3-9A14-077E84CAE766}">
      <dgm:prSet/>
      <dgm:spPr/>
      <dgm:t>
        <a:bodyPr/>
        <a:lstStyle/>
        <a:p>
          <a:endParaRPr lang="en-IN"/>
        </a:p>
      </dgm:t>
    </dgm:pt>
    <dgm:pt modelId="{C8AF30EC-EF9E-4C17-A45A-63E385F9FC12}" type="sibTrans" cxnId="{4855410B-0DA9-40F3-9A14-077E84CAE766}">
      <dgm:prSet/>
      <dgm:spPr/>
      <dgm:t>
        <a:bodyPr/>
        <a:lstStyle/>
        <a:p>
          <a:endParaRPr lang="en-IN"/>
        </a:p>
      </dgm:t>
    </dgm:pt>
    <dgm:pt modelId="{E37CAF51-2C6E-4206-A1E9-156272A8B5ED}">
      <dgm:prSet/>
      <dgm:spPr/>
      <dgm:t>
        <a:bodyPr/>
        <a:lstStyle/>
        <a:p>
          <a:pPr rtl="0"/>
          <a:r>
            <a:rPr lang="en-IN" b="1" cap="none" spc="0" dirty="0">
              <a:ln>
                <a:noFill/>
              </a:ln>
              <a:solidFill>
                <a:schemeClr val="tx1"/>
              </a:solidFill>
              <a:effectLst/>
              <a:latin typeface="+mn-lt"/>
              <a:cs typeface="Arial" panose="020B0604020202020204" pitchFamily="34" charset="0"/>
            </a:rPr>
            <a:t>Rapid Test (Antigen)</a:t>
          </a:r>
        </a:p>
      </dgm:t>
    </dgm:pt>
    <dgm:pt modelId="{B8BB84DA-D670-4CF1-90A5-7A6D7B943E5B}" type="parTrans" cxnId="{F82AD44E-F984-41DE-8C33-CAB88B622157}">
      <dgm:prSet/>
      <dgm:spPr/>
      <dgm:t>
        <a:bodyPr/>
        <a:lstStyle/>
        <a:p>
          <a:endParaRPr lang="en-IN"/>
        </a:p>
      </dgm:t>
    </dgm:pt>
    <dgm:pt modelId="{0D9F43BC-F58A-4CAC-BC96-59C3B5526C7F}" type="sibTrans" cxnId="{F82AD44E-F984-41DE-8C33-CAB88B622157}">
      <dgm:prSet/>
      <dgm:spPr/>
      <dgm:t>
        <a:bodyPr/>
        <a:lstStyle/>
        <a:p>
          <a:endParaRPr lang="en-IN"/>
        </a:p>
      </dgm:t>
    </dgm:pt>
    <dgm:pt modelId="{35F3AEA1-F2E5-43DF-9B05-5E211E98BED4}">
      <dgm:prSet/>
      <dgm:spPr/>
      <dgm:t>
        <a:bodyPr/>
        <a:lstStyle/>
        <a:p>
          <a:pPr rtl="0"/>
          <a:r>
            <a:rPr lang="en-IN" b="1" i="0" u="none" strike="noStrike" cap="none" spc="0" dirty="0">
              <a:ln>
                <a:noFill/>
              </a:ln>
              <a:solidFill>
                <a:schemeClr val="tx1"/>
              </a:solidFill>
              <a:effectLst/>
              <a:latin typeface="+mn-lt"/>
            </a:rPr>
            <a:t>Real Time PCR</a:t>
          </a:r>
        </a:p>
      </dgm:t>
    </dgm:pt>
    <dgm:pt modelId="{BA06FA7D-AD8B-4514-94F3-A97A975DB9F7}" type="parTrans" cxnId="{B7577747-9D3F-4BCE-B7DA-4B787AD799AD}">
      <dgm:prSet/>
      <dgm:spPr/>
      <dgm:t>
        <a:bodyPr/>
        <a:lstStyle/>
        <a:p>
          <a:endParaRPr lang="en-IN"/>
        </a:p>
      </dgm:t>
    </dgm:pt>
    <dgm:pt modelId="{1AC053DA-F81F-44ED-A2EA-24FB5D4997E6}" type="sibTrans" cxnId="{B7577747-9D3F-4BCE-B7DA-4B787AD799AD}">
      <dgm:prSet/>
      <dgm:spPr/>
      <dgm:t>
        <a:bodyPr/>
        <a:lstStyle/>
        <a:p>
          <a:endParaRPr lang="en-IN"/>
        </a:p>
      </dgm:t>
    </dgm:pt>
    <dgm:pt modelId="{6D39C411-FEFD-4BF0-9400-36ED4033913D}" type="pres">
      <dgm:prSet presAssocID="{48301C41-96AB-44EC-97FC-974B1C7B893B}" presName="Name0" presStyleCnt="0">
        <dgm:presLayoutVars>
          <dgm:chPref val="3"/>
          <dgm:dir/>
          <dgm:animLvl val="lvl"/>
          <dgm:resizeHandles/>
        </dgm:presLayoutVars>
      </dgm:prSet>
      <dgm:spPr/>
    </dgm:pt>
    <dgm:pt modelId="{18BB3F50-4A83-47C0-BD2E-1FCD3AFE52FF}" type="pres">
      <dgm:prSet presAssocID="{6E44B952-F9EE-4238-941B-2EACDE5ED03B}" presName="horFlow" presStyleCnt="0"/>
      <dgm:spPr/>
    </dgm:pt>
    <dgm:pt modelId="{C5B3FD6A-AD07-4C34-A06A-3602F96DCB8E}" type="pres">
      <dgm:prSet presAssocID="{6E44B952-F9EE-4238-941B-2EACDE5ED03B}" presName="bigChev" presStyleLbl="node1" presStyleIdx="0" presStyleCnt="3" custScaleX="104830" custScaleY="56330" custLinFactY="97506" custLinFactNeighborX="-800" custLinFactNeighborY="100000"/>
      <dgm:spPr/>
    </dgm:pt>
    <dgm:pt modelId="{5590DF48-720B-4ACF-B60F-80D4DD8E0315}" type="pres">
      <dgm:prSet presAssocID="{FCEDB51E-6C98-4300-8BCA-BA6898FA246E}" presName="parTrans" presStyleCnt="0"/>
      <dgm:spPr/>
    </dgm:pt>
    <dgm:pt modelId="{82024957-1794-4BCC-8405-144D319F5AF5}" type="pres">
      <dgm:prSet presAssocID="{F5292883-6CFF-41EE-8E42-9F51FC2EAC19}" presName="node" presStyleLbl="alignAccFollowNode1" presStyleIdx="0" presStyleCnt="7" custScaleY="86420" custLinFactY="100000" custLinFactNeighborX="28954" custLinFactNeighborY="138998">
        <dgm:presLayoutVars>
          <dgm:bulletEnabled val="1"/>
        </dgm:presLayoutVars>
      </dgm:prSet>
      <dgm:spPr/>
    </dgm:pt>
    <dgm:pt modelId="{FCBFB10C-6696-461B-AE83-B0AFF84E5966}" type="pres">
      <dgm:prSet presAssocID="{A02A4D50-7DF2-400A-B234-07135BC07457}" presName="sibTrans" presStyleCnt="0"/>
      <dgm:spPr/>
    </dgm:pt>
    <dgm:pt modelId="{18B47815-A2D4-4E62-868F-A43E81C88EC2}" type="pres">
      <dgm:prSet presAssocID="{4ACC2111-9A00-4406-9666-64A33F02A4BA}" presName="node" presStyleLbl="alignAccFollowNode1" presStyleIdx="1" presStyleCnt="7" custLinFactY="100000" custLinFactNeighborX="32659" custLinFactNeighborY="140037">
        <dgm:presLayoutVars>
          <dgm:bulletEnabled val="1"/>
        </dgm:presLayoutVars>
      </dgm:prSet>
      <dgm:spPr/>
    </dgm:pt>
    <dgm:pt modelId="{1E718475-82A8-43ED-856B-D84B68CF93FF}" type="pres">
      <dgm:prSet presAssocID="{6E44B952-F9EE-4238-941B-2EACDE5ED03B}" presName="vSp" presStyleCnt="0"/>
      <dgm:spPr/>
    </dgm:pt>
    <dgm:pt modelId="{4C9A2D2F-1F0D-44E2-BE7C-9B961E1F00D9}" type="pres">
      <dgm:prSet presAssocID="{6F6FFEB0-4D07-44E1-BCE8-50C5DCEDF24E}" presName="horFlow" presStyleCnt="0"/>
      <dgm:spPr/>
    </dgm:pt>
    <dgm:pt modelId="{405556BB-CAD9-4A82-B64A-971560B289BD}" type="pres">
      <dgm:prSet presAssocID="{6F6FFEB0-4D07-44E1-BCE8-50C5DCEDF24E}" presName="bigChev" presStyleLbl="node1" presStyleIdx="1" presStyleCnt="3" custScaleY="62927"/>
      <dgm:spPr/>
    </dgm:pt>
    <dgm:pt modelId="{3EDE1554-9070-4D37-8BA7-0BDF791D2DD9}" type="pres">
      <dgm:prSet presAssocID="{B8BB84DA-D670-4CF1-90A5-7A6D7B943E5B}" presName="parTrans" presStyleCnt="0"/>
      <dgm:spPr/>
    </dgm:pt>
    <dgm:pt modelId="{8B55D6CA-E0C3-4F5E-A3BC-2F7702767098}" type="pres">
      <dgm:prSet presAssocID="{E37CAF51-2C6E-4206-A1E9-156272A8B5ED}" presName="node" presStyleLbl="alignAccFollowNode1" presStyleIdx="2" presStyleCnt="7">
        <dgm:presLayoutVars>
          <dgm:bulletEnabled val="1"/>
        </dgm:presLayoutVars>
      </dgm:prSet>
      <dgm:spPr/>
    </dgm:pt>
    <dgm:pt modelId="{618CE89E-6B51-4001-9B9E-5ACEA052B3D9}" type="pres">
      <dgm:prSet presAssocID="{0D9F43BC-F58A-4CAC-BC96-59C3B5526C7F}" presName="sibTrans" presStyleCnt="0"/>
      <dgm:spPr/>
    </dgm:pt>
    <dgm:pt modelId="{5A09F87D-97B0-4F06-BC68-AC62B9354CCC}" type="pres">
      <dgm:prSet presAssocID="{823D3E6E-F41F-4C50-8564-C545166FCC2E}" presName="node" presStyleLbl="alignAccFollowNode1" presStyleIdx="3" presStyleCnt="7">
        <dgm:presLayoutVars>
          <dgm:bulletEnabled val="1"/>
        </dgm:presLayoutVars>
      </dgm:prSet>
      <dgm:spPr/>
    </dgm:pt>
    <dgm:pt modelId="{8358CFDB-047C-46FD-8EBD-2E7F86637D1E}" type="pres">
      <dgm:prSet presAssocID="{C8AF30EC-EF9E-4C17-A45A-63E385F9FC12}" presName="sibTrans" presStyleCnt="0"/>
      <dgm:spPr/>
    </dgm:pt>
    <dgm:pt modelId="{7936F7DB-B43B-40F9-888D-79B73FF07062}" type="pres">
      <dgm:prSet presAssocID="{82718A52-AC17-488B-B8A0-51F19C03D6BE}" presName="node" presStyleLbl="alignAccFollowNode1" presStyleIdx="4" presStyleCnt="7">
        <dgm:presLayoutVars>
          <dgm:bulletEnabled val="1"/>
        </dgm:presLayoutVars>
      </dgm:prSet>
      <dgm:spPr/>
    </dgm:pt>
    <dgm:pt modelId="{DC555722-D16F-4A26-9E28-0141F8A758DC}" type="pres">
      <dgm:prSet presAssocID="{6F6FFEB0-4D07-44E1-BCE8-50C5DCEDF24E}" presName="vSp" presStyleCnt="0"/>
      <dgm:spPr/>
    </dgm:pt>
    <dgm:pt modelId="{3C63F2B7-D894-450C-BF62-A2554EBA4A17}" type="pres">
      <dgm:prSet presAssocID="{56C8F3C0-F972-44A5-9A5F-1AC63EFA06ED}" presName="horFlow" presStyleCnt="0"/>
      <dgm:spPr/>
    </dgm:pt>
    <dgm:pt modelId="{1D926582-CF8B-41C6-9AF1-78E5BFE74842}" type="pres">
      <dgm:prSet presAssocID="{56C8F3C0-F972-44A5-9A5F-1AC63EFA06ED}" presName="bigChev" presStyleLbl="node1" presStyleIdx="2" presStyleCnt="3" custScaleY="52538" custLinFactY="-93194" custLinFactNeighborX="-800" custLinFactNeighborY="-100000"/>
      <dgm:spPr/>
    </dgm:pt>
    <dgm:pt modelId="{A94A6E37-2198-4E0C-A84F-873D84B50BBA}" type="pres">
      <dgm:prSet presAssocID="{BA06FA7D-AD8B-4514-94F3-A97A975DB9F7}" presName="parTrans" presStyleCnt="0"/>
      <dgm:spPr/>
    </dgm:pt>
    <dgm:pt modelId="{F6C6EEEF-05BF-40C8-9BE1-C377D4B0AED2}" type="pres">
      <dgm:prSet presAssocID="{35F3AEA1-F2E5-43DF-9B05-5E211E98BED4}" presName="node" presStyleLbl="alignAccFollowNode1" presStyleIdx="5" presStyleCnt="7" custLinFactY="-100000" custLinFactNeighborX="2969" custLinFactNeighborY="-135049">
        <dgm:presLayoutVars>
          <dgm:bulletEnabled val="1"/>
        </dgm:presLayoutVars>
      </dgm:prSet>
      <dgm:spPr/>
    </dgm:pt>
    <dgm:pt modelId="{00D2528F-A3BF-40EA-AA47-3F3BDCBC735C}" type="pres">
      <dgm:prSet presAssocID="{1AC053DA-F81F-44ED-A2EA-24FB5D4997E6}" presName="sibTrans" presStyleCnt="0"/>
      <dgm:spPr/>
    </dgm:pt>
    <dgm:pt modelId="{97B04F71-99D3-499F-88F6-F1B747695030}" type="pres">
      <dgm:prSet presAssocID="{A0617456-526B-47DE-9CC5-B2D75D932374}" presName="node" presStyleLbl="alignAccFollowNode1" presStyleIdx="6" presStyleCnt="7" custLinFactY="-100000" custLinFactNeighborX="4365" custLinFactNeighborY="-135049">
        <dgm:presLayoutVars>
          <dgm:bulletEnabled val="1"/>
        </dgm:presLayoutVars>
      </dgm:prSet>
      <dgm:spPr/>
    </dgm:pt>
  </dgm:ptLst>
  <dgm:cxnLst>
    <dgm:cxn modelId="{970F6804-CB26-4B34-9322-52183040C038}" srcId="{48301C41-96AB-44EC-97FC-974B1C7B893B}" destId="{56C8F3C0-F972-44A5-9A5F-1AC63EFA06ED}" srcOrd="2" destOrd="0" parTransId="{ADAA6BE3-2136-4012-94B8-BCA51F4EA345}" sibTransId="{EFBC9FF8-34AE-401A-85F0-355A89C37736}"/>
    <dgm:cxn modelId="{4855410B-0DA9-40F3-9A14-077E84CAE766}" srcId="{6F6FFEB0-4D07-44E1-BCE8-50C5DCEDF24E}" destId="{823D3E6E-F41F-4C50-8564-C545166FCC2E}" srcOrd="1" destOrd="0" parTransId="{6B3DC7F4-93A8-458E-82C4-011518756F4D}" sibTransId="{C8AF30EC-EF9E-4C17-A45A-63E385F9FC12}"/>
    <dgm:cxn modelId="{71753B26-53BF-4212-9F79-7EFA12908881}" type="presOf" srcId="{F5292883-6CFF-41EE-8E42-9F51FC2EAC19}" destId="{82024957-1794-4BCC-8405-144D319F5AF5}" srcOrd="0" destOrd="0" presId="urn:microsoft.com/office/officeart/2005/8/layout/lProcess3"/>
    <dgm:cxn modelId="{634BA938-B198-423B-A3ED-197B73DDB5C0}" srcId="{6E44B952-F9EE-4238-941B-2EACDE5ED03B}" destId="{4ACC2111-9A00-4406-9666-64A33F02A4BA}" srcOrd="1" destOrd="0" parTransId="{1BE9AE04-33FB-4157-AE69-C55AE303F5B3}" sibTransId="{3544FB0C-2A42-4629-979F-98EF8AF9336F}"/>
    <dgm:cxn modelId="{B67B7363-3437-4019-AAD9-1989531197DD}" type="presOf" srcId="{A0617456-526B-47DE-9CC5-B2D75D932374}" destId="{97B04F71-99D3-499F-88F6-F1B747695030}" srcOrd="0" destOrd="0" presId="urn:microsoft.com/office/officeart/2005/8/layout/lProcess3"/>
    <dgm:cxn modelId="{B7577747-9D3F-4BCE-B7DA-4B787AD799AD}" srcId="{56C8F3C0-F972-44A5-9A5F-1AC63EFA06ED}" destId="{35F3AEA1-F2E5-43DF-9B05-5E211E98BED4}" srcOrd="0" destOrd="0" parTransId="{BA06FA7D-AD8B-4514-94F3-A97A975DB9F7}" sibTransId="{1AC053DA-F81F-44ED-A2EA-24FB5D4997E6}"/>
    <dgm:cxn modelId="{75086769-F3AD-4BE5-AD67-42ACDE4C6BB3}" srcId="{56C8F3C0-F972-44A5-9A5F-1AC63EFA06ED}" destId="{A0617456-526B-47DE-9CC5-B2D75D932374}" srcOrd="1" destOrd="0" parTransId="{72D97EAA-C234-4EF1-A536-1E13998DBCDD}" sibTransId="{C4104DC5-6E32-4104-8151-C80C1A8E5506}"/>
    <dgm:cxn modelId="{240FCB69-07F2-4902-99D0-915D532C5978}" type="presOf" srcId="{56C8F3C0-F972-44A5-9A5F-1AC63EFA06ED}" destId="{1D926582-CF8B-41C6-9AF1-78E5BFE74842}" srcOrd="0" destOrd="0" presId="urn:microsoft.com/office/officeart/2005/8/layout/lProcess3"/>
    <dgm:cxn modelId="{F939704D-548B-4E09-985D-3715C6FD13D6}" type="presOf" srcId="{48301C41-96AB-44EC-97FC-974B1C7B893B}" destId="{6D39C411-FEFD-4BF0-9400-36ED4033913D}" srcOrd="0" destOrd="0" presId="urn:microsoft.com/office/officeart/2005/8/layout/lProcess3"/>
    <dgm:cxn modelId="{98C7506E-86C6-4CDE-8A0A-E3611A43893C}" type="presOf" srcId="{6E44B952-F9EE-4238-941B-2EACDE5ED03B}" destId="{C5B3FD6A-AD07-4C34-A06A-3602F96DCB8E}" srcOrd="0" destOrd="0" presId="urn:microsoft.com/office/officeart/2005/8/layout/lProcess3"/>
    <dgm:cxn modelId="{F82AD44E-F984-41DE-8C33-CAB88B622157}" srcId="{6F6FFEB0-4D07-44E1-BCE8-50C5DCEDF24E}" destId="{E37CAF51-2C6E-4206-A1E9-156272A8B5ED}" srcOrd="0" destOrd="0" parTransId="{B8BB84DA-D670-4CF1-90A5-7A6D7B943E5B}" sibTransId="{0D9F43BC-F58A-4CAC-BC96-59C3B5526C7F}"/>
    <dgm:cxn modelId="{54C35957-3607-4082-8A05-60511B8D2697}" srcId="{6F6FFEB0-4D07-44E1-BCE8-50C5DCEDF24E}" destId="{82718A52-AC17-488B-B8A0-51F19C03D6BE}" srcOrd="2" destOrd="0" parTransId="{C88A96D8-6255-4FDC-B33B-C5E67FF80165}" sibTransId="{3DC7CF3C-E758-4B47-98BD-40C2DA9CA1F9}"/>
    <dgm:cxn modelId="{1A7C9D78-A957-4B36-8B1B-4C1DA772609B}" type="presOf" srcId="{6F6FFEB0-4D07-44E1-BCE8-50C5DCEDF24E}" destId="{405556BB-CAD9-4A82-B64A-971560B289BD}" srcOrd="0" destOrd="0" presId="urn:microsoft.com/office/officeart/2005/8/layout/lProcess3"/>
    <dgm:cxn modelId="{259E9086-1E96-401F-89F4-B1EB38D39BD9}" type="presOf" srcId="{82718A52-AC17-488B-B8A0-51F19C03D6BE}" destId="{7936F7DB-B43B-40F9-888D-79B73FF07062}" srcOrd="0" destOrd="0" presId="urn:microsoft.com/office/officeart/2005/8/layout/lProcess3"/>
    <dgm:cxn modelId="{B608888A-6DFB-446E-97BC-136DBB25A7DB}" type="presOf" srcId="{E37CAF51-2C6E-4206-A1E9-156272A8B5ED}" destId="{8B55D6CA-E0C3-4F5E-A3BC-2F7702767098}" srcOrd="0" destOrd="0" presId="urn:microsoft.com/office/officeart/2005/8/layout/lProcess3"/>
    <dgm:cxn modelId="{FDA74E92-7162-4D47-8328-E98BF4A4453F}" srcId="{6E44B952-F9EE-4238-941B-2EACDE5ED03B}" destId="{F5292883-6CFF-41EE-8E42-9F51FC2EAC19}" srcOrd="0" destOrd="0" parTransId="{FCEDB51E-6C98-4300-8BCA-BA6898FA246E}" sibTransId="{A02A4D50-7DF2-400A-B234-07135BC07457}"/>
    <dgm:cxn modelId="{CEE1DAAA-62C8-47F9-B64E-AECD8D92ADB2}" srcId="{48301C41-96AB-44EC-97FC-974B1C7B893B}" destId="{6F6FFEB0-4D07-44E1-BCE8-50C5DCEDF24E}" srcOrd="1" destOrd="0" parTransId="{1405BE3F-BFE2-4583-A6E1-0B78E80ED899}" sibTransId="{A9C66140-A976-43C3-BC8F-76F1D08A0657}"/>
    <dgm:cxn modelId="{65E060D3-3816-49D3-9561-CA14C65A7BEE}" srcId="{48301C41-96AB-44EC-97FC-974B1C7B893B}" destId="{6E44B952-F9EE-4238-941B-2EACDE5ED03B}" srcOrd="0" destOrd="0" parTransId="{7DA37C6A-A3DC-411A-A6E9-F493D83AB3AC}" sibTransId="{02C0F059-6980-4D3D-A629-2B0EE9AB93F8}"/>
    <dgm:cxn modelId="{23D5A0D6-2859-42C7-9C78-CE7566A4671C}" type="presOf" srcId="{4ACC2111-9A00-4406-9666-64A33F02A4BA}" destId="{18B47815-A2D4-4E62-868F-A43E81C88EC2}" srcOrd="0" destOrd="0" presId="urn:microsoft.com/office/officeart/2005/8/layout/lProcess3"/>
    <dgm:cxn modelId="{53ED6DF1-9677-4BB9-B093-765806324C0B}" type="presOf" srcId="{35F3AEA1-F2E5-43DF-9B05-5E211E98BED4}" destId="{F6C6EEEF-05BF-40C8-9BE1-C377D4B0AED2}" srcOrd="0" destOrd="0" presId="urn:microsoft.com/office/officeart/2005/8/layout/lProcess3"/>
    <dgm:cxn modelId="{9D5AF1F6-71DF-4DE8-B51A-1A2E99E22F11}" type="presOf" srcId="{823D3E6E-F41F-4C50-8564-C545166FCC2E}" destId="{5A09F87D-97B0-4F06-BC68-AC62B9354CCC}" srcOrd="0" destOrd="0" presId="urn:microsoft.com/office/officeart/2005/8/layout/lProcess3"/>
    <dgm:cxn modelId="{E1C10780-DCFA-489E-899C-A7111E3140F1}" type="presParOf" srcId="{6D39C411-FEFD-4BF0-9400-36ED4033913D}" destId="{18BB3F50-4A83-47C0-BD2E-1FCD3AFE52FF}" srcOrd="0" destOrd="0" presId="urn:microsoft.com/office/officeart/2005/8/layout/lProcess3"/>
    <dgm:cxn modelId="{17B4284D-322E-4637-A8CE-1FC95198F41D}" type="presParOf" srcId="{18BB3F50-4A83-47C0-BD2E-1FCD3AFE52FF}" destId="{C5B3FD6A-AD07-4C34-A06A-3602F96DCB8E}" srcOrd="0" destOrd="0" presId="urn:microsoft.com/office/officeart/2005/8/layout/lProcess3"/>
    <dgm:cxn modelId="{E0AF94B1-7503-4353-8F2C-86671871F96E}" type="presParOf" srcId="{18BB3F50-4A83-47C0-BD2E-1FCD3AFE52FF}" destId="{5590DF48-720B-4ACF-B60F-80D4DD8E0315}" srcOrd="1" destOrd="0" presId="urn:microsoft.com/office/officeart/2005/8/layout/lProcess3"/>
    <dgm:cxn modelId="{6AF3C895-95FB-4E68-BC9C-076B890217C9}" type="presParOf" srcId="{18BB3F50-4A83-47C0-BD2E-1FCD3AFE52FF}" destId="{82024957-1794-4BCC-8405-144D319F5AF5}" srcOrd="2" destOrd="0" presId="urn:microsoft.com/office/officeart/2005/8/layout/lProcess3"/>
    <dgm:cxn modelId="{A9CD5D12-344A-40D2-9441-707F01833396}" type="presParOf" srcId="{18BB3F50-4A83-47C0-BD2E-1FCD3AFE52FF}" destId="{FCBFB10C-6696-461B-AE83-B0AFF84E5966}" srcOrd="3" destOrd="0" presId="urn:microsoft.com/office/officeart/2005/8/layout/lProcess3"/>
    <dgm:cxn modelId="{8150ADEB-9AEF-422B-8E7A-98639218F624}" type="presParOf" srcId="{18BB3F50-4A83-47C0-BD2E-1FCD3AFE52FF}" destId="{18B47815-A2D4-4E62-868F-A43E81C88EC2}" srcOrd="4" destOrd="0" presId="urn:microsoft.com/office/officeart/2005/8/layout/lProcess3"/>
    <dgm:cxn modelId="{D4C74E40-E051-47A5-822F-05DE90E595C7}" type="presParOf" srcId="{6D39C411-FEFD-4BF0-9400-36ED4033913D}" destId="{1E718475-82A8-43ED-856B-D84B68CF93FF}" srcOrd="1" destOrd="0" presId="urn:microsoft.com/office/officeart/2005/8/layout/lProcess3"/>
    <dgm:cxn modelId="{38432AB4-AD4F-4807-82C0-ACAB29280912}" type="presParOf" srcId="{6D39C411-FEFD-4BF0-9400-36ED4033913D}" destId="{4C9A2D2F-1F0D-44E2-BE7C-9B961E1F00D9}" srcOrd="2" destOrd="0" presId="urn:microsoft.com/office/officeart/2005/8/layout/lProcess3"/>
    <dgm:cxn modelId="{6C56A2F6-6AC2-4882-AF48-54859BE225B6}" type="presParOf" srcId="{4C9A2D2F-1F0D-44E2-BE7C-9B961E1F00D9}" destId="{405556BB-CAD9-4A82-B64A-971560B289BD}" srcOrd="0" destOrd="0" presId="urn:microsoft.com/office/officeart/2005/8/layout/lProcess3"/>
    <dgm:cxn modelId="{2AA70720-8C51-457F-BA65-8B6E32564924}" type="presParOf" srcId="{4C9A2D2F-1F0D-44E2-BE7C-9B961E1F00D9}" destId="{3EDE1554-9070-4D37-8BA7-0BDF791D2DD9}" srcOrd="1" destOrd="0" presId="urn:microsoft.com/office/officeart/2005/8/layout/lProcess3"/>
    <dgm:cxn modelId="{3200CA44-DAAB-48F8-929C-8306E5C7B5D3}" type="presParOf" srcId="{4C9A2D2F-1F0D-44E2-BE7C-9B961E1F00D9}" destId="{8B55D6CA-E0C3-4F5E-A3BC-2F7702767098}" srcOrd="2" destOrd="0" presId="urn:microsoft.com/office/officeart/2005/8/layout/lProcess3"/>
    <dgm:cxn modelId="{CF6AE1D4-747B-456F-810C-2BCF95B8F012}" type="presParOf" srcId="{4C9A2D2F-1F0D-44E2-BE7C-9B961E1F00D9}" destId="{618CE89E-6B51-4001-9B9E-5ACEA052B3D9}" srcOrd="3" destOrd="0" presId="urn:microsoft.com/office/officeart/2005/8/layout/lProcess3"/>
    <dgm:cxn modelId="{F33026FD-BE8D-45BF-9D18-676279CD6EB8}" type="presParOf" srcId="{4C9A2D2F-1F0D-44E2-BE7C-9B961E1F00D9}" destId="{5A09F87D-97B0-4F06-BC68-AC62B9354CCC}" srcOrd="4" destOrd="0" presId="urn:microsoft.com/office/officeart/2005/8/layout/lProcess3"/>
    <dgm:cxn modelId="{4DCEB429-FBE2-4B80-B72C-0F2CE0860BBA}" type="presParOf" srcId="{4C9A2D2F-1F0D-44E2-BE7C-9B961E1F00D9}" destId="{8358CFDB-047C-46FD-8EBD-2E7F86637D1E}" srcOrd="5" destOrd="0" presId="urn:microsoft.com/office/officeart/2005/8/layout/lProcess3"/>
    <dgm:cxn modelId="{E2FAF1EA-AAAC-4378-8825-7801501D3F15}" type="presParOf" srcId="{4C9A2D2F-1F0D-44E2-BE7C-9B961E1F00D9}" destId="{7936F7DB-B43B-40F9-888D-79B73FF07062}" srcOrd="6" destOrd="0" presId="urn:microsoft.com/office/officeart/2005/8/layout/lProcess3"/>
    <dgm:cxn modelId="{FF873FC9-E4B9-434A-AE21-A4F17F381F1A}" type="presParOf" srcId="{6D39C411-FEFD-4BF0-9400-36ED4033913D}" destId="{DC555722-D16F-4A26-9E28-0141F8A758DC}" srcOrd="3" destOrd="0" presId="urn:microsoft.com/office/officeart/2005/8/layout/lProcess3"/>
    <dgm:cxn modelId="{A1402573-EDE5-4857-AEC8-B795FBC141BD}" type="presParOf" srcId="{6D39C411-FEFD-4BF0-9400-36ED4033913D}" destId="{3C63F2B7-D894-450C-BF62-A2554EBA4A17}" srcOrd="4" destOrd="0" presId="urn:microsoft.com/office/officeart/2005/8/layout/lProcess3"/>
    <dgm:cxn modelId="{444BF44B-BA27-4BA6-867C-54EAB8AB0928}" type="presParOf" srcId="{3C63F2B7-D894-450C-BF62-A2554EBA4A17}" destId="{1D926582-CF8B-41C6-9AF1-78E5BFE74842}" srcOrd="0" destOrd="0" presId="urn:microsoft.com/office/officeart/2005/8/layout/lProcess3"/>
    <dgm:cxn modelId="{52DC871F-A538-45C6-A4B1-68E6506C0CC4}" type="presParOf" srcId="{3C63F2B7-D894-450C-BF62-A2554EBA4A17}" destId="{A94A6E37-2198-4E0C-A84F-873D84B50BBA}" srcOrd="1" destOrd="0" presId="urn:microsoft.com/office/officeart/2005/8/layout/lProcess3"/>
    <dgm:cxn modelId="{CC184788-2257-48E3-BD12-89343A946F47}" type="presParOf" srcId="{3C63F2B7-D894-450C-BF62-A2554EBA4A17}" destId="{F6C6EEEF-05BF-40C8-9BE1-C377D4B0AED2}" srcOrd="2" destOrd="0" presId="urn:microsoft.com/office/officeart/2005/8/layout/lProcess3"/>
    <dgm:cxn modelId="{380DDF3B-2DBC-4F47-8B9A-DFE06FD5A443}" type="presParOf" srcId="{3C63F2B7-D894-450C-BF62-A2554EBA4A17}" destId="{00D2528F-A3BF-40EA-AA47-3F3BDCBC735C}" srcOrd="3" destOrd="0" presId="urn:microsoft.com/office/officeart/2005/8/layout/lProcess3"/>
    <dgm:cxn modelId="{E25171DC-CE2A-44E9-B424-E0DCD4120353}" type="presParOf" srcId="{3C63F2B7-D894-450C-BF62-A2554EBA4A17}" destId="{97B04F71-99D3-499F-88F6-F1B747695030}"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8301C41-96AB-44EC-97FC-974B1C7B893B}" type="doc">
      <dgm:prSet loTypeId="urn:microsoft.com/office/officeart/2005/8/layout/lProcess3" loCatId="process" qsTypeId="urn:microsoft.com/office/officeart/2005/8/quickstyle/simple1" qsCatId="simple" csTypeId="urn:microsoft.com/office/officeart/2005/8/colors/accent5_2" csCatId="accent5" phldr="1"/>
      <dgm:spPr/>
      <dgm:t>
        <a:bodyPr/>
        <a:lstStyle/>
        <a:p>
          <a:endParaRPr lang="en-US"/>
        </a:p>
      </dgm:t>
    </dgm:pt>
    <dgm:pt modelId="{6E44B952-F9EE-4238-941B-2EACDE5ED03B}">
      <dgm:prSet phldrT="[Text]"/>
      <dgm:spPr/>
      <dgm:t>
        <a:bodyPr/>
        <a:lstStyle/>
        <a:p>
          <a:pPr rtl="0"/>
          <a:r>
            <a:rPr lang="en-US" dirty="0">
              <a:latin typeface="Georgia" panose="02040502050405020303" pitchFamily="18" charset="0"/>
            </a:rPr>
            <a:t>Field (PHC/CHC)</a:t>
          </a:r>
        </a:p>
      </dgm:t>
    </dgm:pt>
    <dgm:pt modelId="{7DA37C6A-A3DC-411A-A6E9-F493D83AB3AC}" type="parTrans" cxnId="{65E060D3-3816-49D3-9561-CA14C65A7BEE}">
      <dgm:prSet/>
      <dgm:spPr/>
      <dgm:t>
        <a:bodyPr/>
        <a:lstStyle/>
        <a:p>
          <a:endParaRPr lang="en-US"/>
        </a:p>
      </dgm:t>
    </dgm:pt>
    <dgm:pt modelId="{02C0F059-6980-4D3D-A629-2B0EE9AB93F8}" type="sibTrans" cxnId="{65E060D3-3816-49D3-9561-CA14C65A7BEE}">
      <dgm:prSet/>
      <dgm:spPr/>
      <dgm:t>
        <a:bodyPr/>
        <a:lstStyle/>
        <a:p>
          <a:endParaRPr lang="en-US"/>
        </a:p>
      </dgm:t>
    </dgm:pt>
    <dgm:pt modelId="{4ACC2111-9A00-4406-9666-64A33F02A4BA}">
      <dgm:prSet phldrT="[Text]" custT="1"/>
      <dgm:spPr/>
      <dgm:t>
        <a:bodyPr/>
        <a:lstStyle/>
        <a:p>
          <a:pPr rtl="0"/>
          <a:r>
            <a:rPr lang="en-US" sz="1400" b="1" dirty="0">
              <a:latin typeface="Arial" panose="020B0604020202020204" pitchFamily="34" charset="0"/>
              <a:cs typeface="Arial" panose="020B0604020202020204" pitchFamily="34" charset="0"/>
            </a:rPr>
            <a:t>Quick, easy, useful during outbreaks,</a:t>
          </a:r>
          <a:r>
            <a:rPr lang="en-IN" sz="1400" b="1" i="0" dirty="0">
              <a:latin typeface="Arial" panose="020B0604020202020204" pitchFamily="34" charset="0"/>
              <a:cs typeface="Arial" panose="020B0604020202020204" pitchFamily="34" charset="0"/>
            </a:rPr>
            <a:t>Batch testing; minimal equipment</a:t>
          </a:r>
          <a:endParaRPr lang="en-US" sz="1400" b="1" dirty="0">
            <a:latin typeface="Arial" panose="020B0604020202020204" pitchFamily="34" charset="0"/>
            <a:cs typeface="Arial" panose="020B0604020202020204" pitchFamily="34" charset="0"/>
          </a:endParaRPr>
        </a:p>
      </dgm:t>
    </dgm:pt>
    <dgm:pt modelId="{1BE9AE04-33FB-4157-AE69-C55AE303F5B3}" type="parTrans" cxnId="{634BA938-B198-423B-A3ED-197B73DDB5C0}">
      <dgm:prSet/>
      <dgm:spPr/>
      <dgm:t>
        <a:bodyPr/>
        <a:lstStyle/>
        <a:p>
          <a:endParaRPr lang="en-US"/>
        </a:p>
      </dgm:t>
    </dgm:pt>
    <dgm:pt modelId="{3544FB0C-2A42-4629-979F-98EF8AF9336F}" type="sibTrans" cxnId="{634BA938-B198-423B-A3ED-197B73DDB5C0}">
      <dgm:prSet/>
      <dgm:spPr/>
      <dgm:t>
        <a:bodyPr/>
        <a:lstStyle/>
        <a:p>
          <a:endParaRPr lang="en-US"/>
        </a:p>
      </dgm:t>
    </dgm:pt>
    <dgm:pt modelId="{6F6FFEB0-4D07-44E1-BCE8-50C5DCEDF24E}">
      <dgm:prSet phldrT="[Text]"/>
      <dgm:spPr/>
      <dgm:t>
        <a:bodyPr/>
        <a:lstStyle/>
        <a:p>
          <a:pPr rtl="0"/>
          <a:r>
            <a:rPr lang="en-US" dirty="0">
              <a:latin typeface="Georgia" panose="02040502050405020303" pitchFamily="18" charset="0"/>
            </a:rPr>
            <a:t>District Labs</a:t>
          </a:r>
        </a:p>
      </dgm:t>
    </dgm:pt>
    <dgm:pt modelId="{1405BE3F-BFE2-4583-A6E1-0B78E80ED899}" type="parTrans" cxnId="{CEE1DAAA-62C8-47F9-B64E-AECD8D92ADB2}">
      <dgm:prSet/>
      <dgm:spPr/>
      <dgm:t>
        <a:bodyPr/>
        <a:lstStyle/>
        <a:p>
          <a:endParaRPr lang="en-US"/>
        </a:p>
      </dgm:t>
    </dgm:pt>
    <dgm:pt modelId="{A9C66140-A976-43C3-BC8F-76F1D08A0657}" type="sibTrans" cxnId="{CEE1DAAA-62C8-47F9-B64E-AECD8D92ADB2}">
      <dgm:prSet/>
      <dgm:spPr/>
      <dgm:t>
        <a:bodyPr/>
        <a:lstStyle/>
        <a:p>
          <a:endParaRPr lang="en-US"/>
        </a:p>
      </dgm:t>
    </dgm:pt>
    <dgm:pt modelId="{82718A52-AC17-488B-B8A0-51F19C03D6BE}">
      <dgm:prSet phldrT="[Text]" custT="1"/>
      <dgm:spPr/>
      <dgm:t>
        <a:bodyPr/>
        <a:lstStyle/>
        <a:p>
          <a:pPr rtl="0"/>
          <a:r>
            <a:rPr lang="en-US" sz="1400" b="1" dirty="0">
              <a:latin typeface="Arial" panose="020B0604020202020204" pitchFamily="34" charset="0"/>
              <a:cs typeface="Arial" panose="020B0604020202020204" pitchFamily="34" charset="0"/>
            </a:rPr>
            <a:t>Reliable confirmation for surveillance,</a:t>
          </a:r>
          <a:r>
            <a:rPr lang="en-IN" sz="1400" b="1" i="0" dirty="0">
              <a:latin typeface="Arial" panose="020B0604020202020204" pitchFamily="34" charset="0"/>
              <a:cs typeface="Arial" panose="020B0604020202020204" pitchFamily="34" charset="0"/>
            </a:rPr>
            <a:t>Point-of-care; </a:t>
          </a:r>
          <a:r>
            <a:rPr lang="en-US" sz="1400" b="1" i="0" dirty="0">
              <a:latin typeface="Arial" panose="020B0604020202020204" pitchFamily="34" charset="0"/>
              <a:cs typeface="Arial" panose="020B0604020202020204" pitchFamily="34" charset="0"/>
            </a:rPr>
            <a:t>rapid (15 min), no cold chain</a:t>
          </a:r>
          <a:endParaRPr lang="en-US" sz="1400" b="1" dirty="0">
            <a:latin typeface="Arial" panose="020B0604020202020204" pitchFamily="34" charset="0"/>
            <a:cs typeface="Arial" panose="020B0604020202020204" pitchFamily="34" charset="0"/>
          </a:endParaRPr>
        </a:p>
      </dgm:t>
    </dgm:pt>
    <dgm:pt modelId="{C88A96D8-6255-4FDC-B33B-C5E67FF80165}" type="parTrans" cxnId="{54C35957-3607-4082-8A05-60511B8D2697}">
      <dgm:prSet/>
      <dgm:spPr/>
      <dgm:t>
        <a:bodyPr/>
        <a:lstStyle/>
        <a:p>
          <a:endParaRPr lang="en-US"/>
        </a:p>
      </dgm:t>
    </dgm:pt>
    <dgm:pt modelId="{3DC7CF3C-E758-4B47-98BD-40C2DA9CA1F9}" type="sibTrans" cxnId="{54C35957-3607-4082-8A05-60511B8D2697}">
      <dgm:prSet/>
      <dgm:spPr/>
      <dgm:t>
        <a:bodyPr/>
        <a:lstStyle/>
        <a:p>
          <a:endParaRPr lang="en-US"/>
        </a:p>
      </dgm:t>
    </dgm:pt>
    <dgm:pt modelId="{56C8F3C0-F972-44A5-9A5F-1AC63EFA06ED}">
      <dgm:prSet phldrT="[Text]"/>
      <dgm:spPr/>
      <dgm:t>
        <a:bodyPr/>
        <a:lstStyle/>
        <a:p>
          <a:pPr rtl="0"/>
          <a:r>
            <a:rPr lang="en-US" dirty="0">
              <a:latin typeface="Georgia" panose="02040502050405020303" pitchFamily="18" charset="0"/>
            </a:rPr>
            <a:t>State/VRDL</a:t>
          </a:r>
        </a:p>
      </dgm:t>
    </dgm:pt>
    <dgm:pt modelId="{ADAA6BE3-2136-4012-94B8-BCA51F4EA345}" type="parTrans" cxnId="{970F6804-CB26-4B34-9322-52183040C038}">
      <dgm:prSet/>
      <dgm:spPr/>
      <dgm:t>
        <a:bodyPr/>
        <a:lstStyle/>
        <a:p>
          <a:endParaRPr lang="en-US"/>
        </a:p>
      </dgm:t>
    </dgm:pt>
    <dgm:pt modelId="{EFBC9FF8-34AE-401A-85F0-355A89C37736}" type="sibTrans" cxnId="{970F6804-CB26-4B34-9322-52183040C038}">
      <dgm:prSet/>
      <dgm:spPr/>
      <dgm:t>
        <a:bodyPr/>
        <a:lstStyle/>
        <a:p>
          <a:endParaRPr lang="en-US"/>
        </a:p>
      </dgm:t>
    </dgm:pt>
    <dgm:pt modelId="{F5292883-6CFF-41EE-8E42-9F51FC2EAC19}">
      <dgm:prSet/>
      <dgm:spPr/>
      <dgm:t>
        <a:bodyPr/>
        <a:lstStyle/>
        <a:p>
          <a:pPr rtl="0"/>
          <a:r>
            <a:rPr lang="en-US" b="1" i="0" u="none" strike="noStrike" cap="none" spc="0" dirty="0">
              <a:ln>
                <a:noFill/>
              </a:ln>
              <a:solidFill>
                <a:schemeClr val="tx1"/>
              </a:solidFill>
              <a:effectLst/>
              <a:latin typeface="+mn-lt"/>
            </a:rPr>
            <a:t>Buffered acidified plate antigen test (BAPAT)</a:t>
          </a:r>
          <a:endParaRPr lang="en-IN" b="1" cap="none" spc="50" dirty="0">
            <a:ln w="9525" cmpd="sng">
              <a:solidFill>
                <a:schemeClr val="accent1"/>
              </a:solidFill>
              <a:prstDash val="solid"/>
            </a:ln>
            <a:solidFill>
              <a:schemeClr val="tx1"/>
            </a:solidFill>
            <a:effectLst>
              <a:glow rad="38100">
                <a:schemeClr val="accent1">
                  <a:alpha val="40000"/>
                </a:schemeClr>
              </a:glow>
            </a:effectLst>
            <a:latin typeface="+mn-lt"/>
            <a:cs typeface="Arial" panose="020B0604020202020204" pitchFamily="34" charset="0"/>
          </a:endParaRPr>
        </a:p>
      </dgm:t>
    </dgm:pt>
    <dgm:pt modelId="{FCEDB51E-6C98-4300-8BCA-BA6898FA246E}" type="parTrans" cxnId="{FDA74E92-7162-4D47-8328-E98BF4A4453F}">
      <dgm:prSet/>
      <dgm:spPr/>
      <dgm:t>
        <a:bodyPr/>
        <a:lstStyle/>
        <a:p>
          <a:endParaRPr lang="en-IN"/>
        </a:p>
      </dgm:t>
    </dgm:pt>
    <dgm:pt modelId="{A02A4D50-7DF2-400A-B234-07135BC07457}" type="sibTrans" cxnId="{FDA74E92-7162-4D47-8328-E98BF4A4453F}">
      <dgm:prSet/>
      <dgm:spPr/>
      <dgm:t>
        <a:bodyPr/>
        <a:lstStyle/>
        <a:p>
          <a:endParaRPr lang="en-IN"/>
        </a:p>
      </dgm:t>
    </dgm:pt>
    <dgm:pt modelId="{8F87021E-4E38-4FAF-905B-F7F6E4149653}">
      <dgm:prSet/>
      <dgm:spPr/>
      <dgm:t>
        <a:bodyPr/>
        <a:lstStyle/>
        <a:p>
          <a:pPr rtl="0"/>
          <a:r>
            <a:rPr lang="it-IT" b="1" i="0" cap="none" spc="0" dirty="0">
              <a:ln>
                <a:noFill/>
              </a:ln>
              <a:solidFill>
                <a:schemeClr val="tx1"/>
              </a:solidFill>
              <a:effectLst/>
              <a:latin typeface="+mn-lt"/>
              <a:ea typeface="+mn-ea"/>
              <a:cs typeface="+mn-cs"/>
            </a:rPr>
            <a:t>Bovine Brucella Ab Rapid Test</a:t>
          </a:r>
          <a:endParaRPr lang="en-US" b="1" i="0" u="none" strike="noStrike" cap="none" spc="0" dirty="0">
            <a:ln>
              <a:noFill/>
            </a:ln>
            <a:solidFill>
              <a:schemeClr val="tx1"/>
            </a:solidFill>
            <a:effectLst/>
            <a:latin typeface="+mn-lt"/>
          </a:endParaRPr>
        </a:p>
      </dgm:t>
    </dgm:pt>
    <dgm:pt modelId="{7A8DB2DF-7949-4B03-8D92-AEEFF9E33631}" type="parTrans" cxnId="{AA376083-CC40-43F5-9EFB-BB2C157C14DB}">
      <dgm:prSet/>
      <dgm:spPr/>
      <dgm:t>
        <a:bodyPr/>
        <a:lstStyle/>
        <a:p>
          <a:endParaRPr lang="en-IN"/>
        </a:p>
      </dgm:t>
    </dgm:pt>
    <dgm:pt modelId="{564F3A48-93B8-4FDF-AD4B-5514B1051A85}" type="sibTrans" cxnId="{AA376083-CC40-43F5-9EFB-BB2C157C14DB}">
      <dgm:prSet/>
      <dgm:spPr/>
      <dgm:t>
        <a:bodyPr/>
        <a:lstStyle/>
        <a:p>
          <a:endParaRPr lang="en-IN"/>
        </a:p>
      </dgm:t>
    </dgm:pt>
    <dgm:pt modelId="{35F3AEA1-F2E5-43DF-9B05-5E211E98BED4}">
      <dgm:prSet/>
      <dgm:spPr/>
      <dgm:t>
        <a:bodyPr/>
        <a:lstStyle/>
        <a:p>
          <a:pPr rtl="0"/>
          <a:r>
            <a:rPr lang="en-US" b="1" i="0" u="none" strike="noStrike" cap="none" spc="0" dirty="0">
              <a:ln>
                <a:noFill/>
              </a:ln>
              <a:solidFill>
                <a:schemeClr val="tx1"/>
              </a:solidFill>
              <a:effectLst/>
              <a:latin typeface="+mn-lt"/>
            </a:rPr>
            <a:t>No Test available</a:t>
          </a:r>
          <a:endParaRPr lang="en-IN" b="1" i="0" u="none" strike="noStrike" cap="none" spc="0" dirty="0">
            <a:ln>
              <a:noFill/>
            </a:ln>
            <a:solidFill>
              <a:schemeClr val="tx1"/>
            </a:solidFill>
            <a:effectLst/>
            <a:latin typeface="+mn-lt"/>
          </a:endParaRPr>
        </a:p>
      </dgm:t>
    </dgm:pt>
    <dgm:pt modelId="{1AC053DA-F81F-44ED-A2EA-24FB5D4997E6}" type="sibTrans" cxnId="{B7577747-9D3F-4BCE-B7DA-4B787AD799AD}">
      <dgm:prSet/>
      <dgm:spPr/>
      <dgm:t>
        <a:bodyPr/>
        <a:lstStyle/>
        <a:p>
          <a:endParaRPr lang="en-IN"/>
        </a:p>
      </dgm:t>
    </dgm:pt>
    <dgm:pt modelId="{BA06FA7D-AD8B-4514-94F3-A97A975DB9F7}" type="parTrans" cxnId="{B7577747-9D3F-4BCE-B7DA-4B787AD799AD}">
      <dgm:prSet/>
      <dgm:spPr/>
      <dgm:t>
        <a:bodyPr/>
        <a:lstStyle/>
        <a:p>
          <a:endParaRPr lang="en-IN"/>
        </a:p>
      </dgm:t>
    </dgm:pt>
    <dgm:pt modelId="{F52AFE5E-76F1-45DD-B02D-B2E72C7D8AF2}">
      <dgm:prSet/>
      <dgm:spPr/>
      <dgm:t>
        <a:bodyPr/>
        <a:lstStyle/>
        <a:p>
          <a:pPr rtl="0"/>
          <a:r>
            <a:rPr lang="en-IN" b="1" i="0" cap="none" spc="0" dirty="0">
              <a:ln>
                <a:noFill/>
              </a:ln>
              <a:solidFill>
                <a:schemeClr val="tx1"/>
              </a:solidFill>
              <a:effectLst/>
              <a:latin typeface="+mn-lt"/>
              <a:ea typeface="+mn-ea"/>
              <a:cs typeface="+mn-cs"/>
            </a:rPr>
            <a:t>TB-FMD Combo Rapid Test</a:t>
          </a:r>
          <a:endParaRPr lang="en-IN" b="1" dirty="0">
            <a:solidFill>
              <a:schemeClr val="tx1"/>
            </a:solidFill>
          </a:endParaRPr>
        </a:p>
      </dgm:t>
    </dgm:pt>
    <dgm:pt modelId="{0CAE03CD-75B9-4EE5-A967-42D7050F5AAD}" type="parTrans" cxnId="{BC25D321-03E5-487D-BB96-5C08259ED1E1}">
      <dgm:prSet/>
      <dgm:spPr/>
      <dgm:t>
        <a:bodyPr/>
        <a:lstStyle/>
        <a:p>
          <a:endParaRPr lang="en-IN"/>
        </a:p>
      </dgm:t>
    </dgm:pt>
    <dgm:pt modelId="{C47232D8-B9CE-4ADC-B997-E055A6A58735}" type="sibTrans" cxnId="{BC25D321-03E5-487D-BB96-5C08259ED1E1}">
      <dgm:prSet/>
      <dgm:spPr/>
      <dgm:t>
        <a:bodyPr/>
        <a:lstStyle/>
        <a:p>
          <a:endParaRPr lang="en-IN"/>
        </a:p>
      </dgm:t>
    </dgm:pt>
    <dgm:pt modelId="{6D39C411-FEFD-4BF0-9400-36ED4033913D}" type="pres">
      <dgm:prSet presAssocID="{48301C41-96AB-44EC-97FC-974B1C7B893B}" presName="Name0" presStyleCnt="0">
        <dgm:presLayoutVars>
          <dgm:chPref val="3"/>
          <dgm:dir/>
          <dgm:animLvl val="lvl"/>
          <dgm:resizeHandles/>
        </dgm:presLayoutVars>
      </dgm:prSet>
      <dgm:spPr/>
    </dgm:pt>
    <dgm:pt modelId="{18BB3F50-4A83-47C0-BD2E-1FCD3AFE52FF}" type="pres">
      <dgm:prSet presAssocID="{6E44B952-F9EE-4238-941B-2EACDE5ED03B}" presName="horFlow" presStyleCnt="0"/>
      <dgm:spPr/>
    </dgm:pt>
    <dgm:pt modelId="{C5B3FD6A-AD07-4C34-A06A-3602F96DCB8E}" type="pres">
      <dgm:prSet presAssocID="{6E44B952-F9EE-4238-941B-2EACDE5ED03B}" presName="bigChev" presStyleLbl="node1" presStyleIdx="0" presStyleCnt="3" custScaleY="56330"/>
      <dgm:spPr/>
    </dgm:pt>
    <dgm:pt modelId="{5590DF48-720B-4ACF-B60F-80D4DD8E0315}" type="pres">
      <dgm:prSet presAssocID="{FCEDB51E-6C98-4300-8BCA-BA6898FA246E}" presName="parTrans" presStyleCnt="0"/>
      <dgm:spPr/>
    </dgm:pt>
    <dgm:pt modelId="{82024957-1794-4BCC-8405-144D319F5AF5}" type="pres">
      <dgm:prSet presAssocID="{F5292883-6CFF-41EE-8E42-9F51FC2EAC19}" presName="node" presStyleLbl="alignAccFollowNode1" presStyleIdx="0" presStyleCnt="6">
        <dgm:presLayoutVars>
          <dgm:bulletEnabled val="1"/>
        </dgm:presLayoutVars>
      </dgm:prSet>
      <dgm:spPr/>
    </dgm:pt>
    <dgm:pt modelId="{FCBFB10C-6696-461B-AE83-B0AFF84E5966}" type="pres">
      <dgm:prSet presAssocID="{A02A4D50-7DF2-400A-B234-07135BC07457}" presName="sibTrans" presStyleCnt="0"/>
      <dgm:spPr/>
    </dgm:pt>
    <dgm:pt modelId="{BF048060-FC26-4EC7-BCD9-723A204E96E7}" type="pres">
      <dgm:prSet presAssocID="{8F87021E-4E38-4FAF-905B-F7F6E4149653}" presName="node" presStyleLbl="alignAccFollowNode1" presStyleIdx="1" presStyleCnt="6">
        <dgm:presLayoutVars>
          <dgm:bulletEnabled val="1"/>
        </dgm:presLayoutVars>
      </dgm:prSet>
      <dgm:spPr/>
    </dgm:pt>
    <dgm:pt modelId="{E0D4A259-224F-4D99-97DB-AEB9EF030630}" type="pres">
      <dgm:prSet presAssocID="{564F3A48-93B8-4FDF-AD4B-5514B1051A85}" presName="sibTrans" presStyleCnt="0"/>
      <dgm:spPr/>
    </dgm:pt>
    <dgm:pt modelId="{18B47815-A2D4-4E62-868F-A43E81C88EC2}" type="pres">
      <dgm:prSet presAssocID="{4ACC2111-9A00-4406-9666-64A33F02A4BA}" presName="node" presStyleLbl="alignAccFollowNode1" presStyleIdx="2" presStyleCnt="6">
        <dgm:presLayoutVars>
          <dgm:bulletEnabled val="1"/>
        </dgm:presLayoutVars>
      </dgm:prSet>
      <dgm:spPr/>
    </dgm:pt>
    <dgm:pt modelId="{1E718475-82A8-43ED-856B-D84B68CF93FF}" type="pres">
      <dgm:prSet presAssocID="{6E44B952-F9EE-4238-941B-2EACDE5ED03B}" presName="vSp" presStyleCnt="0"/>
      <dgm:spPr/>
    </dgm:pt>
    <dgm:pt modelId="{4C9A2D2F-1F0D-44E2-BE7C-9B961E1F00D9}" type="pres">
      <dgm:prSet presAssocID="{6F6FFEB0-4D07-44E1-BCE8-50C5DCEDF24E}" presName="horFlow" presStyleCnt="0"/>
      <dgm:spPr/>
    </dgm:pt>
    <dgm:pt modelId="{405556BB-CAD9-4A82-B64A-971560B289BD}" type="pres">
      <dgm:prSet presAssocID="{6F6FFEB0-4D07-44E1-BCE8-50C5DCEDF24E}" presName="bigChev" presStyleLbl="node1" presStyleIdx="1" presStyleCnt="3" custScaleY="46315"/>
      <dgm:spPr/>
    </dgm:pt>
    <dgm:pt modelId="{F6EC87A5-F03C-4EF9-B39A-2A0B5ECB087D}" type="pres">
      <dgm:prSet presAssocID="{0CAE03CD-75B9-4EE5-A967-42D7050F5AAD}" presName="parTrans" presStyleCnt="0"/>
      <dgm:spPr/>
    </dgm:pt>
    <dgm:pt modelId="{E57C4BEE-5A3A-4F9E-B6B8-9871459055CE}" type="pres">
      <dgm:prSet presAssocID="{F52AFE5E-76F1-45DD-B02D-B2E72C7D8AF2}" presName="node" presStyleLbl="alignAccFollowNode1" presStyleIdx="3" presStyleCnt="6">
        <dgm:presLayoutVars>
          <dgm:bulletEnabled val="1"/>
        </dgm:presLayoutVars>
      </dgm:prSet>
      <dgm:spPr/>
    </dgm:pt>
    <dgm:pt modelId="{F72CDE00-3F8D-4463-B829-54A33DD34D47}" type="pres">
      <dgm:prSet presAssocID="{C47232D8-B9CE-4ADC-B997-E055A6A58735}" presName="sibTrans" presStyleCnt="0"/>
      <dgm:spPr/>
    </dgm:pt>
    <dgm:pt modelId="{7936F7DB-B43B-40F9-888D-79B73FF07062}" type="pres">
      <dgm:prSet presAssocID="{82718A52-AC17-488B-B8A0-51F19C03D6BE}" presName="node" presStyleLbl="alignAccFollowNode1" presStyleIdx="4" presStyleCnt="6" custScaleX="109886">
        <dgm:presLayoutVars>
          <dgm:bulletEnabled val="1"/>
        </dgm:presLayoutVars>
      </dgm:prSet>
      <dgm:spPr/>
    </dgm:pt>
    <dgm:pt modelId="{DC555722-D16F-4A26-9E28-0141F8A758DC}" type="pres">
      <dgm:prSet presAssocID="{6F6FFEB0-4D07-44E1-BCE8-50C5DCEDF24E}" presName="vSp" presStyleCnt="0"/>
      <dgm:spPr/>
    </dgm:pt>
    <dgm:pt modelId="{3C63F2B7-D894-450C-BF62-A2554EBA4A17}" type="pres">
      <dgm:prSet presAssocID="{56C8F3C0-F972-44A5-9A5F-1AC63EFA06ED}" presName="horFlow" presStyleCnt="0"/>
      <dgm:spPr/>
    </dgm:pt>
    <dgm:pt modelId="{1D926582-CF8B-41C6-9AF1-78E5BFE74842}" type="pres">
      <dgm:prSet presAssocID="{56C8F3C0-F972-44A5-9A5F-1AC63EFA06ED}" presName="bigChev" presStyleLbl="node1" presStyleIdx="2" presStyleCnt="3" custScaleY="46020"/>
      <dgm:spPr/>
    </dgm:pt>
    <dgm:pt modelId="{A94A6E37-2198-4E0C-A84F-873D84B50BBA}" type="pres">
      <dgm:prSet presAssocID="{BA06FA7D-AD8B-4514-94F3-A97A975DB9F7}" presName="parTrans" presStyleCnt="0"/>
      <dgm:spPr/>
    </dgm:pt>
    <dgm:pt modelId="{F6C6EEEF-05BF-40C8-9BE1-C377D4B0AED2}" type="pres">
      <dgm:prSet presAssocID="{35F3AEA1-F2E5-43DF-9B05-5E211E98BED4}" presName="node" presStyleLbl="alignAccFollowNode1" presStyleIdx="5" presStyleCnt="6">
        <dgm:presLayoutVars>
          <dgm:bulletEnabled val="1"/>
        </dgm:presLayoutVars>
      </dgm:prSet>
      <dgm:spPr/>
    </dgm:pt>
  </dgm:ptLst>
  <dgm:cxnLst>
    <dgm:cxn modelId="{970F6804-CB26-4B34-9322-52183040C038}" srcId="{48301C41-96AB-44EC-97FC-974B1C7B893B}" destId="{56C8F3C0-F972-44A5-9A5F-1AC63EFA06ED}" srcOrd="2" destOrd="0" parTransId="{ADAA6BE3-2136-4012-94B8-BCA51F4EA345}" sibTransId="{EFBC9FF8-34AE-401A-85F0-355A89C37736}"/>
    <dgm:cxn modelId="{BC25D321-03E5-487D-BB96-5C08259ED1E1}" srcId="{6F6FFEB0-4D07-44E1-BCE8-50C5DCEDF24E}" destId="{F52AFE5E-76F1-45DD-B02D-B2E72C7D8AF2}" srcOrd="0" destOrd="0" parTransId="{0CAE03CD-75B9-4EE5-A967-42D7050F5AAD}" sibTransId="{C47232D8-B9CE-4ADC-B997-E055A6A58735}"/>
    <dgm:cxn modelId="{71753B26-53BF-4212-9F79-7EFA12908881}" type="presOf" srcId="{F5292883-6CFF-41EE-8E42-9F51FC2EAC19}" destId="{82024957-1794-4BCC-8405-144D319F5AF5}" srcOrd="0" destOrd="0" presId="urn:microsoft.com/office/officeart/2005/8/layout/lProcess3"/>
    <dgm:cxn modelId="{1186602C-5C7B-4C94-A379-EFB2B75DE44F}" type="presOf" srcId="{F52AFE5E-76F1-45DD-B02D-B2E72C7D8AF2}" destId="{E57C4BEE-5A3A-4F9E-B6B8-9871459055CE}" srcOrd="0" destOrd="0" presId="urn:microsoft.com/office/officeart/2005/8/layout/lProcess3"/>
    <dgm:cxn modelId="{634BA938-B198-423B-A3ED-197B73DDB5C0}" srcId="{6E44B952-F9EE-4238-941B-2EACDE5ED03B}" destId="{4ACC2111-9A00-4406-9666-64A33F02A4BA}" srcOrd="2" destOrd="0" parTransId="{1BE9AE04-33FB-4157-AE69-C55AE303F5B3}" sibTransId="{3544FB0C-2A42-4629-979F-98EF8AF9336F}"/>
    <dgm:cxn modelId="{B7577747-9D3F-4BCE-B7DA-4B787AD799AD}" srcId="{56C8F3C0-F972-44A5-9A5F-1AC63EFA06ED}" destId="{35F3AEA1-F2E5-43DF-9B05-5E211E98BED4}" srcOrd="0" destOrd="0" parTransId="{BA06FA7D-AD8B-4514-94F3-A97A975DB9F7}" sibTransId="{1AC053DA-F81F-44ED-A2EA-24FB5D4997E6}"/>
    <dgm:cxn modelId="{240FCB69-07F2-4902-99D0-915D532C5978}" type="presOf" srcId="{56C8F3C0-F972-44A5-9A5F-1AC63EFA06ED}" destId="{1D926582-CF8B-41C6-9AF1-78E5BFE74842}" srcOrd="0" destOrd="0" presId="urn:microsoft.com/office/officeart/2005/8/layout/lProcess3"/>
    <dgm:cxn modelId="{F939704D-548B-4E09-985D-3715C6FD13D6}" type="presOf" srcId="{48301C41-96AB-44EC-97FC-974B1C7B893B}" destId="{6D39C411-FEFD-4BF0-9400-36ED4033913D}" srcOrd="0" destOrd="0" presId="urn:microsoft.com/office/officeart/2005/8/layout/lProcess3"/>
    <dgm:cxn modelId="{98C7506E-86C6-4CDE-8A0A-E3611A43893C}" type="presOf" srcId="{6E44B952-F9EE-4238-941B-2EACDE5ED03B}" destId="{C5B3FD6A-AD07-4C34-A06A-3602F96DCB8E}" srcOrd="0" destOrd="0" presId="urn:microsoft.com/office/officeart/2005/8/layout/lProcess3"/>
    <dgm:cxn modelId="{54C35957-3607-4082-8A05-60511B8D2697}" srcId="{6F6FFEB0-4D07-44E1-BCE8-50C5DCEDF24E}" destId="{82718A52-AC17-488B-B8A0-51F19C03D6BE}" srcOrd="1" destOrd="0" parTransId="{C88A96D8-6255-4FDC-B33B-C5E67FF80165}" sibTransId="{3DC7CF3C-E758-4B47-98BD-40C2DA9CA1F9}"/>
    <dgm:cxn modelId="{1A7C9D78-A957-4B36-8B1B-4C1DA772609B}" type="presOf" srcId="{6F6FFEB0-4D07-44E1-BCE8-50C5DCEDF24E}" destId="{405556BB-CAD9-4A82-B64A-971560B289BD}" srcOrd="0" destOrd="0" presId="urn:microsoft.com/office/officeart/2005/8/layout/lProcess3"/>
    <dgm:cxn modelId="{AA376083-CC40-43F5-9EFB-BB2C157C14DB}" srcId="{6E44B952-F9EE-4238-941B-2EACDE5ED03B}" destId="{8F87021E-4E38-4FAF-905B-F7F6E4149653}" srcOrd="1" destOrd="0" parTransId="{7A8DB2DF-7949-4B03-8D92-AEEFF9E33631}" sibTransId="{564F3A48-93B8-4FDF-AD4B-5514B1051A85}"/>
    <dgm:cxn modelId="{259E9086-1E96-401F-89F4-B1EB38D39BD9}" type="presOf" srcId="{82718A52-AC17-488B-B8A0-51F19C03D6BE}" destId="{7936F7DB-B43B-40F9-888D-79B73FF07062}" srcOrd="0" destOrd="0" presId="urn:microsoft.com/office/officeart/2005/8/layout/lProcess3"/>
    <dgm:cxn modelId="{FDA74E92-7162-4D47-8328-E98BF4A4453F}" srcId="{6E44B952-F9EE-4238-941B-2EACDE5ED03B}" destId="{F5292883-6CFF-41EE-8E42-9F51FC2EAC19}" srcOrd="0" destOrd="0" parTransId="{FCEDB51E-6C98-4300-8BCA-BA6898FA246E}" sibTransId="{A02A4D50-7DF2-400A-B234-07135BC07457}"/>
    <dgm:cxn modelId="{CEE1DAAA-62C8-47F9-B64E-AECD8D92ADB2}" srcId="{48301C41-96AB-44EC-97FC-974B1C7B893B}" destId="{6F6FFEB0-4D07-44E1-BCE8-50C5DCEDF24E}" srcOrd="1" destOrd="0" parTransId="{1405BE3F-BFE2-4583-A6E1-0B78E80ED899}" sibTransId="{A9C66140-A976-43C3-BC8F-76F1D08A0657}"/>
    <dgm:cxn modelId="{38041CC3-EF1C-4C46-96FC-F6F0029E31CD}" type="presOf" srcId="{8F87021E-4E38-4FAF-905B-F7F6E4149653}" destId="{BF048060-FC26-4EC7-BCD9-723A204E96E7}" srcOrd="0" destOrd="0" presId="urn:microsoft.com/office/officeart/2005/8/layout/lProcess3"/>
    <dgm:cxn modelId="{65E060D3-3816-49D3-9561-CA14C65A7BEE}" srcId="{48301C41-96AB-44EC-97FC-974B1C7B893B}" destId="{6E44B952-F9EE-4238-941B-2EACDE5ED03B}" srcOrd="0" destOrd="0" parTransId="{7DA37C6A-A3DC-411A-A6E9-F493D83AB3AC}" sibTransId="{02C0F059-6980-4D3D-A629-2B0EE9AB93F8}"/>
    <dgm:cxn modelId="{23D5A0D6-2859-42C7-9C78-CE7566A4671C}" type="presOf" srcId="{4ACC2111-9A00-4406-9666-64A33F02A4BA}" destId="{18B47815-A2D4-4E62-868F-A43E81C88EC2}" srcOrd="0" destOrd="0" presId="urn:microsoft.com/office/officeart/2005/8/layout/lProcess3"/>
    <dgm:cxn modelId="{53ED6DF1-9677-4BB9-B093-765806324C0B}" type="presOf" srcId="{35F3AEA1-F2E5-43DF-9B05-5E211E98BED4}" destId="{F6C6EEEF-05BF-40C8-9BE1-C377D4B0AED2}" srcOrd="0" destOrd="0" presId="urn:microsoft.com/office/officeart/2005/8/layout/lProcess3"/>
    <dgm:cxn modelId="{E1C10780-DCFA-489E-899C-A7111E3140F1}" type="presParOf" srcId="{6D39C411-FEFD-4BF0-9400-36ED4033913D}" destId="{18BB3F50-4A83-47C0-BD2E-1FCD3AFE52FF}" srcOrd="0" destOrd="0" presId="urn:microsoft.com/office/officeart/2005/8/layout/lProcess3"/>
    <dgm:cxn modelId="{17B4284D-322E-4637-A8CE-1FC95198F41D}" type="presParOf" srcId="{18BB3F50-4A83-47C0-BD2E-1FCD3AFE52FF}" destId="{C5B3FD6A-AD07-4C34-A06A-3602F96DCB8E}" srcOrd="0" destOrd="0" presId="urn:microsoft.com/office/officeart/2005/8/layout/lProcess3"/>
    <dgm:cxn modelId="{E0AF94B1-7503-4353-8F2C-86671871F96E}" type="presParOf" srcId="{18BB3F50-4A83-47C0-BD2E-1FCD3AFE52FF}" destId="{5590DF48-720B-4ACF-B60F-80D4DD8E0315}" srcOrd="1" destOrd="0" presId="urn:microsoft.com/office/officeart/2005/8/layout/lProcess3"/>
    <dgm:cxn modelId="{6AF3C895-95FB-4E68-BC9C-076B890217C9}" type="presParOf" srcId="{18BB3F50-4A83-47C0-BD2E-1FCD3AFE52FF}" destId="{82024957-1794-4BCC-8405-144D319F5AF5}" srcOrd="2" destOrd="0" presId="urn:microsoft.com/office/officeart/2005/8/layout/lProcess3"/>
    <dgm:cxn modelId="{A9CD5D12-344A-40D2-9441-707F01833396}" type="presParOf" srcId="{18BB3F50-4A83-47C0-BD2E-1FCD3AFE52FF}" destId="{FCBFB10C-6696-461B-AE83-B0AFF84E5966}" srcOrd="3" destOrd="0" presId="urn:microsoft.com/office/officeart/2005/8/layout/lProcess3"/>
    <dgm:cxn modelId="{847C35A8-581D-41EF-B4DD-A92AD82FBFEF}" type="presParOf" srcId="{18BB3F50-4A83-47C0-BD2E-1FCD3AFE52FF}" destId="{BF048060-FC26-4EC7-BCD9-723A204E96E7}" srcOrd="4" destOrd="0" presId="urn:microsoft.com/office/officeart/2005/8/layout/lProcess3"/>
    <dgm:cxn modelId="{FF43EC9F-25DA-4F13-A348-19C6FB318383}" type="presParOf" srcId="{18BB3F50-4A83-47C0-BD2E-1FCD3AFE52FF}" destId="{E0D4A259-224F-4D99-97DB-AEB9EF030630}" srcOrd="5" destOrd="0" presId="urn:microsoft.com/office/officeart/2005/8/layout/lProcess3"/>
    <dgm:cxn modelId="{8150ADEB-9AEF-422B-8E7A-98639218F624}" type="presParOf" srcId="{18BB3F50-4A83-47C0-BD2E-1FCD3AFE52FF}" destId="{18B47815-A2D4-4E62-868F-A43E81C88EC2}" srcOrd="6" destOrd="0" presId="urn:microsoft.com/office/officeart/2005/8/layout/lProcess3"/>
    <dgm:cxn modelId="{D4C74E40-E051-47A5-822F-05DE90E595C7}" type="presParOf" srcId="{6D39C411-FEFD-4BF0-9400-36ED4033913D}" destId="{1E718475-82A8-43ED-856B-D84B68CF93FF}" srcOrd="1" destOrd="0" presId="urn:microsoft.com/office/officeart/2005/8/layout/lProcess3"/>
    <dgm:cxn modelId="{38432AB4-AD4F-4807-82C0-ACAB29280912}" type="presParOf" srcId="{6D39C411-FEFD-4BF0-9400-36ED4033913D}" destId="{4C9A2D2F-1F0D-44E2-BE7C-9B961E1F00D9}" srcOrd="2" destOrd="0" presId="urn:microsoft.com/office/officeart/2005/8/layout/lProcess3"/>
    <dgm:cxn modelId="{6C56A2F6-6AC2-4882-AF48-54859BE225B6}" type="presParOf" srcId="{4C9A2D2F-1F0D-44E2-BE7C-9B961E1F00D9}" destId="{405556BB-CAD9-4A82-B64A-971560B289BD}" srcOrd="0" destOrd="0" presId="urn:microsoft.com/office/officeart/2005/8/layout/lProcess3"/>
    <dgm:cxn modelId="{3CE7B829-9965-4D42-84D9-2BADDE0C3AFF}" type="presParOf" srcId="{4C9A2D2F-1F0D-44E2-BE7C-9B961E1F00D9}" destId="{F6EC87A5-F03C-4EF9-B39A-2A0B5ECB087D}" srcOrd="1" destOrd="0" presId="urn:microsoft.com/office/officeart/2005/8/layout/lProcess3"/>
    <dgm:cxn modelId="{EFE462EC-0067-4812-A61C-AEF1A2DDBFBE}" type="presParOf" srcId="{4C9A2D2F-1F0D-44E2-BE7C-9B961E1F00D9}" destId="{E57C4BEE-5A3A-4F9E-B6B8-9871459055CE}" srcOrd="2" destOrd="0" presId="urn:microsoft.com/office/officeart/2005/8/layout/lProcess3"/>
    <dgm:cxn modelId="{67CA42C3-CF92-44F8-A83D-115A017E98E2}" type="presParOf" srcId="{4C9A2D2F-1F0D-44E2-BE7C-9B961E1F00D9}" destId="{F72CDE00-3F8D-4463-B829-54A33DD34D47}" srcOrd="3" destOrd="0" presId="urn:microsoft.com/office/officeart/2005/8/layout/lProcess3"/>
    <dgm:cxn modelId="{E2FAF1EA-AAAC-4378-8825-7801501D3F15}" type="presParOf" srcId="{4C9A2D2F-1F0D-44E2-BE7C-9B961E1F00D9}" destId="{7936F7DB-B43B-40F9-888D-79B73FF07062}" srcOrd="4" destOrd="0" presId="urn:microsoft.com/office/officeart/2005/8/layout/lProcess3"/>
    <dgm:cxn modelId="{FF873FC9-E4B9-434A-AE21-A4F17F381F1A}" type="presParOf" srcId="{6D39C411-FEFD-4BF0-9400-36ED4033913D}" destId="{DC555722-D16F-4A26-9E28-0141F8A758DC}" srcOrd="3" destOrd="0" presId="urn:microsoft.com/office/officeart/2005/8/layout/lProcess3"/>
    <dgm:cxn modelId="{A1402573-EDE5-4857-AEC8-B795FBC141BD}" type="presParOf" srcId="{6D39C411-FEFD-4BF0-9400-36ED4033913D}" destId="{3C63F2B7-D894-450C-BF62-A2554EBA4A17}" srcOrd="4" destOrd="0" presId="urn:microsoft.com/office/officeart/2005/8/layout/lProcess3"/>
    <dgm:cxn modelId="{444BF44B-BA27-4BA6-867C-54EAB8AB0928}" type="presParOf" srcId="{3C63F2B7-D894-450C-BF62-A2554EBA4A17}" destId="{1D926582-CF8B-41C6-9AF1-78E5BFE74842}" srcOrd="0" destOrd="0" presId="urn:microsoft.com/office/officeart/2005/8/layout/lProcess3"/>
    <dgm:cxn modelId="{52DC871F-A538-45C6-A4B1-68E6506C0CC4}" type="presParOf" srcId="{3C63F2B7-D894-450C-BF62-A2554EBA4A17}" destId="{A94A6E37-2198-4E0C-A84F-873D84B50BBA}" srcOrd="1" destOrd="0" presId="urn:microsoft.com/office/officeart/2005/8/layout/lProcess3"/>
    <dgm:cxn modelId="{CC184788-2257-48E3-BD12-89343A946F47}" type="presParOf" srcId="{3C63F2B7-D894-450C-BF62-A2554EBA4A17}" destId="{F6C6EEEF-05BF-40C8-9BE1-C377D4B0AED2}"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8301C41-96AB-44EC-97FC-974B1C7B893B}" type="doc">
      <dgm:prSet loTypeId="urn:microsoft.com/office/officeart/2016/7/layout/VerticalDownArrowProcess" loCatId="process" qsTypeId="urn:microsoft.com/office/officeart/2005/8/quickstyle/simple5" qsCatId="simple" csTypeId="urn:microsoft.com/office/officeart/2005/8/colors/colorful2" csCatId="colorful" phldr="1"/>
      <dgm:spPr/>
      <dgm:t>
        <a:bodyPr/>
        <a:lstStyle/>
        <a:p>
          <a:endParaRPr lang="en-US"/>
        </a:p>
      </dgm:t>
    </dgm:pt>
    <dgm:pt modelId="{6E44B952-F9EE-4238-941B-2EACDE5ED03B}">
      <dgm:prSet phldrT="[Text]"/>
      <dgm:spPr/>
      <dgm:t>
        <a:bodyPr/>
        <a:lstStyle/>
        <a:p>
          <a:pPr>
            <a:buNone/>
          </a:pPr>
          <a:r>
            <a:rPr lang="en-IN" b="0" i="0" dirty="0"/>
            <a:t>RDT (Rapid Diagnostic) Kits</a:t>
          </a:r>
          <a:endParaRPr lang="en-US" dirty="0">
            <a:latin typeface="Georgia" panose="02040502050405020303" pitchFamily="18" charset="0"/>
          </a:endParaRPr>
        </a:p>
      </dgm:t>
    </dgm:pt>
    <dgm:pt modelId="{7DA37C6A-A3DC-411A-A6E9-F493D83AB3AC}" type="parTrans" cxnId="{65E060D3-3816-49D3-9561-CA14C65A7BEE}">
      <dgm:prSet/>
      <dgm:spPr/>
      <dgm:t>
        <a:bodyPr/>
        <a:lstStyle/>
        <a:p>
          <a:endParaRPr lang="en-US"/>
        </a:p>
      </dgm:t>
    </dgm:pt>
    <dgm:pt modelId="{02C0F059-6980-4D3D-A629-2B0EE9AB93F8}" type="sibTrans" cxnId="{65E060D3-3816-49D3-9561-CA14C65A7BEE}">
      <dgm:prSet/>
      <dgm:spPr/>
      <dgm:t>
        <a:bodyPr/>
        <a:lstStyle/>
        <a:p>
          <a:endParaRPr lang="en-US"/>
        </a:p>
      </dgm:t>
    </dgm:pt>
    <dgm:pt modelId="{6F6FFEB0-4D07-44E1-BCE8-50C5DCEDF24E}">
      <dgm:prSet phldrT="[Text]"/>
      <dgm:spPr/>
      <dgm:t>
        <a:bodyPr/>
        <a:lstStyle/>
        <a:p>
          <a:pPr rtl="0"/>
          <a:r>
            <a:rPr lang="en-IN" b="0" i="0" dirty="0"/>
            <a:t>ELISA Kits</a:t>
          </a:r>
          <a:endParaRPr lang="en-US" dirty="0">
            <a:latin typeface="Georgia" panose="02040502050405020303" pitchFamily="18" charset="0"/>
          </a:endParaRPr>
        </a:p>
      </dgm:t>
    </dgm:pt>
    <dgm:pt modelId="{1405BE3F-BFE2-4583-A6E1-0B78E80ED899}" type="parTrans" cxnId="{CEE1DAAA-62C8-47F9-B64E-AECD8D92ADB2}">
      <dgm:prSet/>
      <dgm:spPr/>
      <dgm:t>
        <a:bodyPr/>
        <a:lstStyle/>
        <a:p>
          <a:endParaRPr lang="en-US"/>
        </a:p>
      </dgm:t>
    </dgm:pt>
    <dgm:pt modelId="{A9C66140-A976-43C3-BC8F-76F1D08A0657}" type="sibTrans" cxnId="{CEE1DAAA-62C8-47F9-B64E-AECD8D92ADB2}">
      <dgm:prSet/>
      <dgm:spPr/>
      <dgm:t>
        <a:bodyPr/>
        <a:lstStyle/>
        <a:p>
          <a:endParaRPr lang="en-US"/>
        </a:p>
      </dgm:t>
    </dgm:pt>
    <dgm:pt modelId="{56C8F3C0-F972-44A5-9A5F-1AC63EFA06ED}">
      <dgm:prSet phldrT="[Text]"/>
      <dgm:spPr/>
      <dgm:t>
        <a:bodyPr/>
        <a:lstStyle/>
        <a:p>
          <a:pPr rtl="0"/>
          <a:r>
            <a:rPr lang="en-IN" b="0" i="0" dirty="0"/>
            <a:t>PCR Kits</a:t>
          </a:r>
          <a:endParaRPr lang="en-US" dirty="0">
            <a:latin typeface="Georgia" panose="02040502050405020303" pitchFamily="18" charset="0"/>
          </a:endParaRPr>
        </a:p>
      </dgm:t>
    </dgm:pt>
    <dgm:pt modelId="{ADAA6BE3-2136-4012-94B8-BCA51F4EA345}" type="parTrans" cxnId="{970F6804-CB26-4B34-9322-52183040C038}">
      <dgm:prSet/>
      <dgm:spPr/>
      <dgm:t>
        <a:bodyPr/>
        <a:lstStyle/>
        <a:p>
          <a:endParaRPr lang="en-US"/>
        </a:p>
      </dgm:t>
    </dgm:pt>
    <dgm:pt modelId="{EFBC9FF8-34AE-401A-85F0-355A89C37736}" type="sibTrans" cxnId="{970F6804-CB26-4B34-9322-52183040C038}">
      <dgm:prSet/>
      <dgm:spPr/>
      <dgm:t>
        <a:bodyPr/>
        <a:lstStyle/>
        <a:p>
          <a:endParaRPr lang="en-US"/>
        </a:p>
      </dgm:t>
    </dgm:pt>
    <dgm:pt modelId="{F5292883-6CFF-41EE-8E42-9F51FC2EAC19}">
      <dgm:prSet custT="1"/>
      <dgm:spPr/>
      <dgm:t>
        <a:bodyPr/>
        <a:lstStyle/>
        <a:p>
          <a:pPr rtl="0"/>
          <a:r>
            <a:rPr lang="en-IN" sz="1600" b="0" i="0" dirty="0"/>
            <a:t>Choose only CDSCO-licensed and ICMR- or IVRI-evaluated RDTs with independently validated sensitivity ≥95%.</a:t>
          </a:r>
          <a:br>
            <a:rPr lang="en-IN" sz="1600" dirty="0"/>
          </a:br>
          <a:r>
            <a:rPr lang="en-IN" sz="1600" b="0" i="0" dirty="0"/>
            <a:t>- Prioritize approved manufacturers.(</a:t>
          </a:r>
          <a:r>
            <a:rPr lang="en-IN" sz="1600" b="0" i="0" dirty="0" err="1"/>
            <a:t>Ubio</a:t>
          </a:r>
          <a:r>
            <a:rPr lang="en-IN" sz="1600" b="0" i="0" dirty="0"/>
            <a:t> for animal)</a:t>
          </a:r>
          <a:br>
            <a:rPr lang="en-IN" sz="1600" dirty="0"/>
          </a:br>
          <a:r>
            <a:rPr lang="en-IN" sz="1600" b="0" i="0" dirty="0"/>
            <a:t>- field-level screening in district hospitals, veterinary clinics, and mobile camps.</a:t>
          </a:r>
          <a:endParaRPr lang="en-IN" sz="1600" b="1" cap="none" spc="50" dirty="0">
            <a:effectLst>
              <a:glow rad="38100">
                <a:schemeClr val="accent1">
                  <a:alpha val="40000"/>
                </a:schemeClr>
              </a:glow>
            </a:effectLst>
            <a:latin typeface="+mn-lt"/>
            <a:cs typeface="Arial" panose="020B0604020202020204" pitchFamily="34" charset="0"/>
          </a:endParaRPr>
        </a:p>
      </dgm:t>
    </dgm:pt>
    <dgm:pt modelId="{FCEDB51E-6C98-4300-8BCA-BA6898FA246E}" type="parTrans" cxnId="{FDA74E92-7162-4D47-8328-E98BF4A4453F}">
      <dgm:prSet/>
      <dgm:spPr/>
      <dgm:t>
        <a:bodyPr/>
        <a:lstStyle/>
        <a:p>
          <a:endParaRPr lang="en-IN"/>
        </a:p>
      </dgm:t>
    </dgm:pt>
    <dgm:pt modelId="{A02A4D50-7DF2-400A-B234-07135BC07457}" type="sibTrans" cxnId="{FDA74E92-7162-4D47-8328-E98BF4A4453F}">
      <dgm:prSet/>
      <dgm:spPr/>
      <dgm:t>
        <a:bodyPr/>
        <a:lstStyle/>
        <a:p>
          <a:endParaRPr lang="en-IN"/>
        </a:p>
      </dgm:t>
    </dgm:pt>
    <dgm:pt modelId="{35F3AEA1-F2E5-43DF-9B05-5E211E98BED4}">
      <dgm:prSet custT="1"/>
      <dgm:spPr/>
      <dgm:t>
        <a:bodyPr/>
        <a:lstStyle/>
        <a:p>
          <a:pPr rtl="0"/>
          <a:r>
            <a:rPr lang="en-US" sz="1600" b="0" i="0" dirty="0"/>
            <a:t>Ensure vendor support for equipment maintenance and calibration.</a:t>
          </a:r>
          <a:endParaRPr lang="en-IN" sz="1600" b="1" i="0" u="none" strike="noStrike" cap="none" spc="0" dirty="0">
            <a:effectLst/>
            <a:latin typeface="+mn-lt"/>
          </a:endParaRPr>
        </a:p>
      </dgm:t>
    </dgm:pt>
    <dgm:pt modelId="{1AC053DA-F81F-44ED-A2EA-24FB5D4997E6}" type="sibTrans" cxnId="{B7577747-9D3F-4BCE-B7DA-4B787AD799AD}">
      <dgm:prSet/>
      <dgm:spPr/>
      <dgm:t>
        <a:bodyPr/>
        <a:lstStyle/>
        <a:p>
          <a:endParaRPr lang="en-IN"/>
        </a:p>
      </dgm:t>
    </dgm:pt>
    <dgm:pt modelId="{BA06FA7D-AD8B-4514-94F3-A97A975DB9F7}" type="parTrans" cxnId="{B7577747-9D3F-4BCE-B7DA-4B787AD799AD}">
      <dgm:prSet/>
      <dgm:spPr/>
      <dgm:t>
        <a:bodyPr/>
        <a:lstStyle/>
        <a:p>
          <a:endParaRPr lang="en-IN"/>
        </a:p>
      </dgm:t>
    </dgm:pt>
    <dgm:pt modelId="{F52AFE5E-76F1-45DD-B02D-B2E72C7D8AF2}">
      <dgm:prSet custT="1"/>
      <dgm:spPr/>
      <dgm:t>
        <a:bodyPr/>
        <a:lstStyle/>
        <a:p>
          <a:pPr rtl="0"/>
          <a:r>
            <a:rPr lang="en-IN" sz="1600" b="0" i="0" dirty="0"/>
            <a:t>Prioritise ICMR-NIV and IVRI certified IgG/IgM ELISA kits (e.g., IBL International for humans).</a:t>
          </a:r>
          <a:br>
            <a:rPr lang="en-IN" sz="1600" dirty="0"/>
          </a:br>
          <a:r>
            <a:rPr lang="en-IN" sz="1600" b="0" i="0" dirty="0"/>
            <a:t>- Supplement with CE/ISO marked kits that meet sensitivity and specificity benchmarks.</a:t>
          </a:r>
          <a:endParaRPr lang="en-IN" sz="1600" b="1" dirty="0"/>
        </a:p>
      </dgm:t>
    </dgm:pt>
    <dgm:pt modelId="{0CAE03CD-75B9-4EE5-A967-42D7050F5AAD}" type="parTrans" cxnId="{BC25D321-03E5-487D-BB96-5C08259ED1E1}">
      <dgm:prSet/>
      <dgm:spPr/>
      <dgm:t>
        <a:bodyPr/>
        <a:lstStyle/>
        <a:p>
          <a:endParaRPr lang="en-IN"/>
        </a:p>
      </dgm:t>
    </dgm:pt>
    <dgm:pt modelId="{C47232D8-B9CE-4ADC-B997-E055A6A58735}" type="sibTrans" cxnId="{BC25D321-03E5-487D-BB96-5C08259ED1E1}">
      <dgm:prSet/>
      <dgm:spPr/>
      <dgm:t>
        <a:bodyPr/>
        <a:lstStyle/>
        <a:p>
          <a:endParaRPr lang="en-IN"/>
        </a:p>
      </dgm:t>
    </dgm:pt>
    <dgm:pt modelId="{6043ABDB-6028-438F-82A2-0A4CB0045454}" type="pres">
      <dgm:prSet presAssocID="{48301C41-96AB-44EC-97FC-974B1C7B893B}" presName="Name0" presStyleCnt="0">
        <dgm:presLayoutVars>
          <dgm:dir/>
          <dgm:animLvl val="lvl"/>
          <dgm:resizeHandles val="exact"/>
        </dgm:presLayoutVars>
      </dgm:prSet>
      <dgm:spPr/>
    </dgm:pt>
    <dgm:pt modelId="{21278460-2580-49F4-94FE-06661532FF1D}" type="pres">
      <dgm:prSet presAssocID="{56C8F3C0-F972-44A5-9A5F-1AC63EFA06ED}" presName="boxAndChildren" presStyleCnt="0"/>
      <dgm:spPr/>
    </dgm:pt>
    <dgm:pt modelId="{0CD5E2C9-9DAB-46EE-ACF1-C8A1C0D04B06}" type="pres">
      <dgm:prSet presAssocID="{56C8F3C0-F972-44A5-9A5F-1AC63EFA06ED}" presName="parentTextBox" presStyleLbl="alignNode1" presStyleIdx="0" presStyleCnt="3" custScaleX="69146" custScaleY="43674" custLinFactNeighborX="-3331" custLinFactNeighborY="-64046"/>
      <dgm:spPr/>
    </dgm:pt>
    <dgm:pt modelId="{D18ECBB1-854C-4AA2-A467-00154B558A42}" type="pres">
      <dgm:prSet presAssocID="{56C8F3C0-F972-44A5-9A5F-1AC63EFA06ED}" presName="descendantBox" presStyleLbl="bgAccFollowNode1" presStyleIdx="0" presStyleCnt="3" custScaleX="109247" custScaleY="20643" custLinFactNeighborX="260" custLinFactNeighborY="-57499"/>
      <dgm:spPr/>
    </dgm:pt>
    <dgm:pt modelId="{4CA04ACA-9A44-42D3-8D06-81AC7A7139C5}" type="pres">
      <dgm:prSet presAssocID="{A9C66140-A976-43C3-BC8F-76F1D08A0657}" presName="sp" presStyleCnt="0"/>
      <dgm:spPr/>
    </dgm:pt>
    <dgm:pt modelId="{FE9D1EDD-7E52-4C53-AD3B-3D6D9D0374FD}" type="pres">
      <dgm:prSet presAssocID="{6F6FFEB0-4D07-44E1-BCE8-50C5DCEDF24E}" presName="arrowAndChildren" presStyleCnt="0"/>
      <dgm:spPr/>
    </dgm:pt>
    <dgm:pt modelId="{0D4AC345-1395-4EE7-B60C-F0688168480E}" type="pres">
      <dgm:prSet presAssocID="{6F6FFEB0-4D07-44E1-BCE8-50C5DCEDF24E}" presName="parentTextArrow" presStyleLbl="node1" presStyleIdx="0" presStyleCnt="0"/>
      <dgm:spPr/>
    </dgm:pt>
    <dgm:pt modelId="{5FCF6D19-7DA6-4E42-A513-09FCA3D5135A}" type="pres">
      <dgm:prSet presAssocID="{6F6FFEB0-4D07-44E1-BCE8-50C5DCEDF24E}" presName="arrow" presStyleLbl="alignNode1" presStyleIdx="1" presStyleCnt="3" custScaleX="67614" custScaleY="40056" custLinFactNeighborX="-1838" custLinFactNeighborY="-39976"/>
      <dgm:spPr/>
    </dgm:pt>
    <dgm:pt modelId="{74A9B88D-EC11-4ECA-8BF8-7BEF5DD2A2BC}" type="pres">
      <dgm:prSet presAssocID="{6F6FFEB0-4D07-44E1-BCE8-50C5DCEDF24E}" presName="descendantArrow" presStyleLbl="bgAccFollowNode1" presStyleIdx="1" presStyleCnt="3" custScaleX="108344" custScaleY="66713" custLinFactNeighborX="428" custLinFactNeighborY="-24730"/>
      <dgm:spPr/>
    </dgm:pt>
    <dgm:pt modelId="{6FE08E9C-C637-46D0-9AFD-BE47DA0B012F}" type="pres">
      <dgm:prSet presAssocID="{02C0F059-6980-4D3D-A629-2B0EE9AB93F8}" presName="sp" presStyleCnt="0"/>
      <dgm:spPr/>
    </dgm:pt>
    <dgm:pt modelId="{A4006498-0DED-4B7E-B006-91629FD79EFB}" type="pres">
      <dgm:prSet presAssocID="{6E44B952-F9EE-4238-941B-2EACDE5ED03B}" presName="arrowAndChildren" presStyleCnt="0"/>
      <dgm:spPr/>
    </dgm:pt>
    <dgm:pt modelId="{A9F5A9D4-70B1-495A-922A-11972C148655}" type="pres">
      <dgm:prSet presAssocID="{6E44B952-F9EE-4238-941B-2EACDE5ED03B}" presName="parentTextArrow" presStyleLbl="node1" presStyleIdx="0" presStyleCnt="0"/>
      <dgm:spPr/>
    </dgm:pt>
    <dgm:pt modelId="{0D217CBC-7C31-409C-B16F-820B2F9BF87F}" type="pres">
      <dgm:prSet presAssocID="{6E44B952-F9EE-4238-941B-2EACDE5ED03B}" presName="arrow" presStyleLbl="alignNode1" presStyleIdx="2" presStyleCnt="3" custScaleX="67578" custScaleY="43840" custLinFactNeighborX="-3785" custLinFactNeighborY="-18988"/>
      <dgm:spPr/>
    </dgm:pt>
    <dgm:pt modelId="{4C080C9E-99FF-40A4-BE36-69855427F3DC}" type="pres">
      <dgm:prSet presAssocID="{6E44B952-F9EE-4238-941B-2EACDE5ED03B}" presName="descendantArrow" presStyleLbl="bgAccFollowNode1" presStyleIdx="2" presStyleCnt="3" custScaleX="108677" custScaleY="77928" custLinFactNeighborX="315" custLinFactNeighborY="-10054"/>
      <dgm:spPr/>
    </dgm:pt>
  </dgm:ptLst>
  <dgm:cxnLst>
    <dgm:cxn modelId="{F55D1401-3972-4BA2-BEF7-4FFB200274E9}" type="presOf" srcId="{F5292883-6CFF-41EE-8E42-9F51FC2EAC19}" destId="{4C080C9E-99FF-40A4-BE36-69855427F3DC}" srcOrd="0" destOrd="0" presId="urn:microsoft.com/office/officeart/2016/7/layout/VerticalDownArrowProcess"/>
    <dgm:cxn modelId="{970F6804-CB26-4B34-9322-52183040C038}" srcId="{48301C41-96AB-44EC-97FC-974B1C7B893B}" destId="{56C8F3C0-F972-44A5-9A5F-1AC63EFA06ED}" srcOrd="2" destOrd="0" parTransId="{ADAA6BE3-2136-4012-94B8-BCA51F4EA345}" sibTransId="{EFBC9FF8-34AE-401A-85F0-355A89C37736}"/>
    <dgm:cxn modelId="{BC25D321-03E5-487D-BB96-5C08259ED1E1}" srcId="{6F6FFEB0-4D07-44E1-BCE8-50C5DCEDF24E}" destId="{F52AFE5E-76F1-45DD-B02D-B2E72C7D8AF2}" srcOrd="0" destOrd="0" parTransId="{0CAE03CD-75B9-4EE5-A967-42D7050F5AAD}" sibTransId="{C47232D8-B9CE-4ADC-B997-E055A6A58735}"/>
    <dgm:cxn modelId="{66B46B3A-8E7E-43DD-A98F-A29EA5BFDA09}" type="presOf" srcId="{6F6FFEB0-4D07-44E1-BCE8-50C5DCEDF24E}" destId="{5FCF6D19-7DA6-4E42-A513-09FCA3D5135A}" srcOrd="1" destOrd="0" presId="urn:microsoft.com/office/officeart/2016/7/layout/VerticalDownArrowProcess"/>
    <dgm:cxn modelId="{5C3DEF5E-DC21-40C3-AFD2-A4AEE05D239B}" type="presOf" srcId="{6F6FFEB0-4D07-44E1-BCE8-50C5DCEDF24E}" destId="{0D4AC345-1395-4EE7-B60C-F0688168480E}" srcOrd="0" destOrd="0" presId="urn:microsoft.com/office/officeart/2016/7/layout/VerticalDownArrowProcess"/>
    <dgm:cxn modelId="{B7577747-9D3F-4BCE-B7DA-4B787AD799AD}" srcId="{56C8F3C0-F972-44A5-9A5F-1AC63EFA06ED}" destId="{35F3AEA1-F2E5-43DF-9B05-5E211E98BED4}" srcOrd="0" destOrd="0" parTransId="{BA06FA7D-AD8B-4514-94F3-A97A975DB9F7}" sibTransId="{1AC053DA-F81F-44ED-A2EA-24FB5D4997E6}"/>
    <dgm:cxn modelId="{FDA74E92-7162-4D47-8328-E98BF4A4453F}" srcId="{6E44B952-F9EE-4238-941B-2EACDE5ED03B}" destId="{F5292883-6CFF-41EE-8E42-9F51FC2EAC19}" srcOrd="0" destOrd="0" parTransId="{FCEDB51E-6C98-4300-8BCA-BA6898FA246E}" sibTransId="{A02A4D50-7DF2-400A-B234-07135BC07457}"/>
    <dgm:cxn modelId="{45807D99-EC90-4200-BB01-F0C9A038E52A}" type="presOf" srcId="{56C8F3C0-F972-44A5-9A5F-1AC63EFA06ED}" destId="{0CD5E2C9-9DAB-46EE-ACF1-C8A1C0D04B06}" srcOrd="0" destOrd="0" presId="urn:microsoft.com/office/officeart/2016/7/layout/VerticalDownArrowProcess"/>
    <dgm:cxn modelId="{CEE1DAAA-62C8-47F9-B64E-AECD8D92ADB2}" srcId="{48301C41-96AB-44EC-97FC-974B1C7B893B}" destId="{6F6FFEB0-4D07-44E1-BCE8-50C5DCEDF24E}" srcOrd="1" destOrd="0" parTransId="{1405BE3F-BFE2-4583-A6E1-0B78E80ED899}" sibTransId="{A9C66140-A976-43C3-BC8F-76F1D08A0657}"/>
    <dgm:cxn modelId="{9BC0E1B2-993F-4465-A0A7-54E042414162}" type="presOf" srcId="{6E44B952-F9EE-4238-941B-2EACDE5ED03B}" destId="{0D217CBC-7C31-409C-B16F-820B2F9BF87F}" srcOrd="1" destOrd="0" presId="urn:microsoft.com/office/officeart/2016/7/layout/VerticalDownArrowProcess"/>
    <dgm:cxn modelId="{0F2B7FB8-A4ED-4DE7-BB54-FF42921BDB30}" type="presOf" srcId="{48301C41-96AB-44EC-97FC-974B1C7B893B}" destId="{6043ABDB-6028-438F-82A2-0A4CB0045454}" srcOrd="0" destOrd="0" presId="urn:microsoft.com/office/officeart/2016/7/layout/VerticalDownArrowProcess"/>
    <dgm:cxn modelId="{853C10BF-AD4E-4E54-9A36-F0766C2FA905}" type="presOf" srcId="{35F3AEA1-F2E5-43DF-9B05-5E211E98BED4}" destId="{D18ECBB1-854C-4AA2-A467-00154B558A42}" srcOrd="0" destOrd="0" presId="urn:microsoft.com/office/officeart/2016/7/layout/VerticalDownArrowProcess"/>
    <dgm:cxn modelId="{65E060D3-3816-49D3-9561-CA14C65A7BEE}" srcId="{48301C41-96AB-44EC-97FC-974B1C7B893B}" destId="{6E44B952-F9EE-4238-941B-2EACDE5ED03B}" srcOrd="0" destOrd="0" parTransId="{7DA37C6A-A3DC-411A-A6E9-F493D83AB3AC}" sibTransId="{02C0F059-6980-4D3D-A629-2B0EE9AB93F8}"/>
    <dgm:cxn modelId="{0FAFE9EA-8EA1-41B7-A877-9A86FF51CC9A}" type="presOf" srcId="{6E44B952-F9EE-4238-941B-2EACDE5ED03B}" destId="{A9F5A9D4-70B1-495A-922A-11972C148655}" srcOrd="0" destOrd="0" presId="urn:microsoft.com/office/officeart/2016/7/layout/VerticalDownArrowProcess"/>
    <dgm:cxn modelId="{492ECFF1-FCC0-441C-954F-2959EA7536D4}" type="presOf" srcId="{F52AFE5E-76F1-45DD-B02D-B2E72C7D8AF2}" destId="{74A9B88D-EC11-4ECA-8BF8-7BEF5DD2A2BC}" srcOrd="0" destOrd="0" presId="urn:microsoft.com/office/officeart/2016/7/layout/VerticalDownArrowProcess"/>
    <dgm:cxn modelId="{12976401-FD49-4C3E-B885-2425D8C85281}" type="presParOf" srcId="{6043ABDB-6028-438F-82A2-0A4CB0045454}" destId="{21278460-2580-49F4-94FE-06661532FF1D}" srcOrd="0" destOrd="0" presId="urn:microsoft.com/office/officeart/2016/7/layout/VerticalDownArrowProcess"/>
    <dgm:cxn modelId="{C57F6E88-AB53-4C8D-83DC-78B3E9A1E6D1}" type="presParOf" srcId="{21278460-2580-49F4-94FE-06661532FF1D}" destId="{0CD5E2C9-9DAB-46EE-ACF1-C8A1C0D04B06}" srcOrd="0" destOrd="0" presId="urn:microsoft.com/office/officeart/2016/7/layout/VerticalDownArrowProcess"/>
    <dgm:cxn modelId="{B07A4063-A7D1-4CB7-94BB-4B0A0ADC8994}" type="presParOf" srcId="{21278460-2580-49F4-94FE-06661532FF1D}" destId="{D18ECBB1-854C-4AA2-A467-00154B558A42}" srcOrd="1" destOrd="0" presId="urn:microsoft.com/office/officeart/2016/7/layout/VerticalDownArrowProcess"/>
    <dgm:cxn modelId="{7538C2C1-86AB-444F-BD17-C884EB031F2E}" type="presParOf" srcId="{6043ABDB-6028-438F-82A2-0A4CB0045454}" destId="{4CA04ACA-9A44-42D3-8D06-81AC7A7139C5}" srcOrd="1" destOrd="0" presId="urn:microsoft.com/office/officeart/2016/7/layout/VerticalDownArrowProcess"/>
    <dgm:cxn modelId="{191A7F69-7C0E-4CAD-BA10-A9348E29D6B4}" type="presParOf" srcId="{6043ABDB-6028-438F-82A2-0A4CB0045454}" destId="{FE9D1EDD-7E52-4C53-AD3B-3D6D9D0374FD}" srcOrd="2" destOrd="0" presId="urn:microsoft.com/office/officeart/2016/7/layout/VerticalDownArrowProcess"/>
    <dgm:cxn modelId="{A2C83D99-8738-41E9-9F00-DD5D46A80D05}" type="presParOf" srcId="{FE9D1EDD-7E52-4C53-AD3B-3D6D9D0374FD}" destId="{0D4AC345-1395-4EE7-B60C-F0688168480E}" srcOrd="0" destOrd="0" presId="urn:microsoft.com/office/officeart/2016/7/layout/VerticalDownArrowProcess"/>
    <dgm:cxn modelId="{832AED4B-3BF6-4493-BCD0-CAAC29A90EF3}" type="presParOf" srcId="{FE9D1EDD-7E52-4C53-AD3B-3D6D9D0374FD}" destId="{5FCF6D19-7DA6-4E42-A513-09FCA3D5135A}" srcOrd="1" destOrd="0" presId="urn:microsoft.com/office/officeart/2016/7/layout/VerticalDownArrowProcess"/>
    <dgm:cxn modelId="{1F945E09-CCBC-49AA-811A-D4C7F036DF66}" type="presParOf" srcId="{FE9D1EDD-7E52-4C53-AD3B-3D6D9D0374FD}" destId="{74A9B88D-EC11-4ECA-8BF8-7BEF5DD2A2BC}" srcOrd="2" destOrd="0" presId="urn:microsoft.com/office/officeart/2016/7/layout/VerticalDownArrowProcess"/>
    <dgm:cxn modelId="{1249709B-292E-437D-9A57-379E8FEC235E}" type="presParOf" srcId="{6043ABDB-6028-438F-82A2-0A4CB0045454}" destId="{6FE08E9C-C637-46D0-9AFD-BE47DA0B012F}" srcOrd="3" destOrd="0" presId="urn:microsoft.com/office/officeart/2016/7/layout/VerticalDownArrowProcess"/>
    <dgm:cxn modelId="{C89D7D36-C395-42C6-98AC-8248646CA0B0}" type="presParOf" srcId="{6043ABDB-6028-438F-82A2-0A4CB0045454}" destId="{A4006498-0DED-4B7E-B006-91629FD79EFB}" srcOrd="4" destOrd="0" presId="urn:microsoft.com/office/officeart/2016/7/layout/VerticalDownArrowProcess"/>
    <dgm:cxn modelId="{2960CBD5-DDAE-4B15-AD0D-6684FD94548B}" type="presParOf" srcId="{A4006498-0DED-4B7E-B006-91629FD79EFB}" destId="{A9F5A9D4-70B1-495A-922A-11972C148655}" srcOrd="0" destOrd="0" presId="urn:microsoft.com/office/officeart/2016/7/layout/VerticalDownArrowProcess"/>
    <dgm:cxn modelId="{0A03358B-1B01-43CD-89B2-0DE4B28D0BE2}" type="presParOf" srcId="{A4006498-0DED-4B7E-B006-91629FD79EFB}" destId="{0D217CBC-7C31-409C-B16F-820B2F9BF87F}" srcOrd="1" destOrd="0" presId="urn:microsoft.com/office/officeart/2016/7/layout/VerticalDownArrowProcess"/>
    <dgm:cxn modelId="{2F164EBD-ECC0-433B-9EBC-62B300CF7CA9}" type="presParOf" srcId="{A4006498-0DED-4B7E-B006-91629FD79EFB}" destId="{4C080C9E-99FF-40A4-BE36-69855427F3DC}" srcOrd="2" destOrd="0" presId="urn:microsoft.com/office/officeart/2016/7/layout/VerticalDown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8301C41-96AB-44EC-97FC-974B1C7B893B}" type="doc">
      <dgm:prSet loTypeId="urn:microsoft.com/office/officeart/2016/7/layout/VerticalDownArrowProcess" loCatId="process" qsTypeId="urn:microsoft.com/office/officeart/2005/8/quickstyle/simple5" qsCatId="simple" csTypeId="urn:microsoft.com/office/officeart/2005/8/colors/colorful2" csCatId="colorful" phldr="1"/>
      <dgm:spPr/>
      <dgm:t>
        <a:bodyPr/>
        <a:lstStyle/>
        <a:p>
          <a:endParaRPr lang="en-US"/>
        </a:p>
      </dgm:t>
    </dgm:pt>
    <dgm:pt modelId="{6E44B952-F9EE-4238-941B-2EACDE5ED03B}">
      <dgm:prSet phldrT="[Text]" custT="1"/>
      <dgm:spPr/>
      <dgm:t>
        <a:bodyPr/>
        <a:lstStyle/>
        <a:p>
          <a:pPr rtl="0"/>
          <a:r>
            <a:rPr lang="en-IN" sz="1600" b="0" i="0" dirty="0"/>
            <a:t>Agglutination/</a:t>
          </a:r>
        </a:p>
        <a:p>
          <a:pPr rtl="0"/>
          <a:r>
            <a:rPr lang="en-IN" sz="1600" b="0" i="0" dirty="0"/>
            <a:t>Confirmatory</a:t>
          </a:r>
          <a:endParaRPr lang="en-US" sz="1600" dirty="0">
            <a:latin typeface="Georgia" panose="02040502050405020303" pitchFamily="18" charset="0"/>
          </a:endParaRPr>
        </a:p>
      </dgm:t>
    </dgm:pt>
    <dgm:pt modelId="{7DA37C6A-A3DC-411A-A6E9-F493D83AB3AC}" type="parTrans" cxnId="{65E060D3-3816-49D3-9561-CA14C65A7BEE}">
      <dgm:prSet/>
      <dgm:spPr/>
      <dgm:t>
        <a:bodyPr/>
        <a:lstStyle/>
        <a:p>
          <a:endParaRPr lang="en-US"/>
        </a:p>
      </dgm:t>
    </dgm:pt>
    <dgm:pt modelId="{02C0F059-6980-4D3D-A629-2B0EE9AB93F8}" type="sibTrans" cxnId="{65E060D3-3816-49D3-9561-CA14C65A7BEE}">
      <dgm:prSet/>
      <dgm:spPr/>
      <dgm:t>
        <a:bodyPr/>
        <a:lstStyle/>
        <a:p>
          <a:endParaRPr lang="en-US"/>
        </a:p>
      </dgm:t>
    </dgm:pt>
    <dgm:pt modelId="{F5292883-6CFF-41EE-8E42-9F51FC2EAC19}">
      <dgm:prSet custT="1"/>
      <dgm:spPr/>
      <dgm:t>
        <a:bodyPr/>
        <a:lstStyle/>
        <a:p>
          <a:pPr rtl="0"/>
          <a:r>
            <a:rPr lang="en-IN" sz="1400" b="0" i="0" dirty="0"/>
            <a:t>-</a:t>
          </a:r>
          <a:r>
            <a:rPr lang="en-IN" sz="1800" b="0" i="0" dirty="0"/>
            <a:t>Standardize procurement RBPT from ICMR/IVRI-listed suppliers for rapid, low-cost confirmation.</a:t>
          </a:r>
          <a:br>
            <a:rPr lang="en-IN" sz="1800" dirty="0"/>
          </a:br>
          <a:r>
            <a:rPr lang="en-IN" sz="1800" b="0" i="0" dirty="0"/>
            <a:t>- For lab-based confirmation, select immunocapture (</a:t>
          </a:r>
          <a:r>
            <a:rPr lang="en-IN" sz="1800" b="0" i="0" dirty="0" err="1"/>
            <a:t>Brucellacapt</a:t>
          </a:r>
          <a:r>
            <a:rPr lang="en-IN" sz="1800" b="0" i="0" dirty="0"/>
            <a:t>) or tube agglutination kits with documented regulatory approval.</a:t>
          </a:r>
          <a:endParaRPr lang="en-IN" sz="1400" b="1" cap="none" spc="50" dirty="0">
            <a:effectLst>
              <a:glow rad="38100">
                <a:schemeClr val="accent1">
                  <a:alpha val="40000"/>
                </a:schemeClr>
              </a:glow>
            </a:effectLst>
            <a:latin typeface="+mn-lt"/>
            <a:cs typeface="Arial" panose="020B0604020202020204" pitchFamily="34" charset="0"/>
          </a:endParaRPr>
        </a:p>
      </dgm:t>
    </dgm:pt>
    <dgm:pt modelId="{FCEDB51E-6C98-4300-8BCA-BA6898FA246E}" type="parTrans" cxnId="{FDA74E92-7162-4D47-8328-E98BF4A4453F}">
      <dgm:prSet/>
      <dgm:spPr/>
      <dgm:t>
        <a:bodyPr/>
        <a:lstStyle/>
        <a:p>
          <a:endParaRPr lang="en-IN"/>
        </a:p>
      </dgm:t>
    </dgm:pt>
    <dgm:pt modelId="{A02A4D50-7DF2-400A-B234-07135BC07457}" type="sibTrans" cxnId="{FDA74E92-7162-4D47-8328-E98BF4A4453F}">
      <dgm:prSet/>
      <dgm:spPr/>
      <dgm:t>
        <a:bodyPr/>
        <a:lstStyle/>
        <a:p>
          <a:endParaRPr lang="en-IN"/>
        </a:p>
      </dgm:t>
    </dgm:pt>
    <dgm:pt modelId="{F52AFE5E-76F1-45DD-B02D-B2E72C7D8AF2}">
      <dgm:prSet custT="1"/>
      <dgm:spPr/>
      <dgm:t>
        <a:bodyPr/>
        <a:lstStyle/>
        <a:p>
          <a:pPr rtl="0"/>
          <a:r>
            <a:rPr lang="en-IN" sz="1600" b="0" i="0" dirty="0"/>
            <a:t>Stock Monitoring</a:t>
          </a:r>
          <a:endParaRPr lang="en-IN" sz="1600" b="1" dirty="0"/>
        </a:p>
      </dgm:t>
    </dgm:pt>
    <dgm:pt modelId="{0CAE03CD-75B9-4EE5-A967-42D7050F5AAD}" type="parTrans" cxnId="{BC25D321-03E5-487D-BB96-5C08259ED1E1}">
      <dgm:prSet/>
      <dgm:spPr/>
      <dgm:t>
        <a:bodyPr/>
        <a:lstStyle/>
        <a:p>
          <a:endParaRPr lang="en-IN"/>
        </a:p>
      </dgm:t>
    </dgm:pt>
    <dgm:pt modelId="{C47232D8-B9CE-4ADC-B997-E055A6A58735}" type="sibTrans" cxnId="{BC25D321-03E5-487D-BB96-5C08259ED1E1}">
      <dgm:prSet/>
      <dgm:spPr/>
      <dgm:t>
        <a:bodyPr/>
        <a:lstStyle/>
        <a:p>
          <a:endParaRPr lang="en-IN"/>
        </a:p>
      </dgm:t>
    </dgm:pt>
    <dgm:pt modelId="{82718A52-AC17-488B-B8A0-51F19C03D6BE}">
      <dgm:prSet phldrT="[Text]" custT="1"/>
      <dgm:spPr/>
      <dgm:t>
        <a:bodyPr/>
        <a:lstStyle/>
        <a:p>
          <a:pPr rtl="0"/>
          <a:r>
            <a:rPr lang="en-US" sz="1600" b="0" i="0" dirty="0"/>
            <a:t>- Require real-time stock tracking and reporting as part of procurement agreements.</a:t>
          </a:r>
          <a:br>
            <a:rPr lang="en-US" sz="1600" dirty="0"/>
          </a:br>
          <a:r>
            <a:rPr lang="en-US" sz="1600" b="0" i="0" dirty="0"/>
            <a:t>- Set minimum/maximum inventory thresholds at all health-system tiers to prevent shortages/lapse.</a:t>
          </a:r>
          <a:endParaRPr lang="en-US" sz="1600" b="1" dirty="0">
            <a:latin typeface="Arial" panose="020B0604020202020204" pitchFamily="34" charset="0"/>
            <a:cs typeface="Arial" panose="020B0604020202020204" pitchFamily="34" charset="0"/>
          </a:endParaRPr>
        </a:p>
      </dgm:t>
    </dgm:pt>
    <dgm:pt modelId="{3DC7CF3C-E758-4B47-98BD-40C2DA9CA1F9}" type="sibTrans" cxnId="{54C35957-3607-4082-8A05-60511B8D2697}">
      <dgm:prSet/>
      <dgm:spPr/>
      <dgm:t>
        <a:bodyPr/>
        <a:lstStyle/>
        <a:p>
          <a:endParaRPr lang="en-US"/>
        </a:p>
      </dgm:t>
    </dgm:pt>
    <dgm:pt modelId="{C88A96D8-6255-4FDC-B33B-C5E67FF80165}" type="parTrans" cxnId="{54C35957-3607-4082-8A05-60511B8D2697}">
      <dgm:prSet/>
      <dgm:spPr/>
      <dgm:t>
        <a:bodyPr/>
        <a:lstStyle/>
        <a:p>
          <a:endParaRPr lang="en-US"/>
        </a:p>
      </dgm:t>
    </dgm:pt>
    <dgm:pt modelId="{00CE6DD8-3F53-4739-95D3-6207C6F0F5A8}">
      <dgm:prSet phldrT="[Text]" custT="1"/>
      <dgm:spPr/>
      <dgm:t>
        <a:bodyPr/>
        <a:lstStyle/>
        <a:p>
          <a:pPr rtl="0"/>
          <a:r>
            <a:rPr lang="en-IN" sz="1600" b="0" i="0" dirty="0"/>
            <a:t>Training &amp; QA Materials</a:t>
          </a:r>
          <a:endParaRPr lang="en-US" sz="1600" dirty="0">
            <a:latin typeface="Georgia" panose="02040502050405020303" pitchFamily="18" charset="0"/>
          </a:endParaRPr>
        </a:p>
      </dgm:t>
    </dgm:pt>
    <dgm:pt modelId="{1FD629D8-B900-4663-B7A5-2951F141EAFF}" type="parTrans" cxnId="{F4009EC7-71AD-4851-92C8-1E2A693D126F}">
      <dgm:prSet/>
      <dgm:spPr/>
      <dgm:t>
        <a:bodyPr/>
        <a:lstStyle/>
        <a:p>
          <a:endParaRPr lang="en-IN"/>
        </a:p>
      </dgm:t>
    </dgm:pt>
    <dgm:pt modelId="{3282713D-E231-48F3-8AB5-606332C7644F}" type="sibTrans" cxnId="{F4009EC7-71AD-4851-92C8-1E2A693D126F}">
      <dgm:prSet/>
      <dgm:spPr/>
      <dgm:t>
        <a:bodyPr/>
        <a:lstStyle/>
        <a:p>
          <a:endParaRPr lang="en-IN"/>
        </a:p>
      </dgm:t>
    </dgm:pt>
    <dgm:pt modelId="{F41BBF7D-C71D-4DB0-A985-E992E2F6064C}">
      <dgm:prSet custT="1"/>
      <dgm:spPr/>
      <dgm:t>
        <a:bodyPr/>
        <a:lstStyle/>
        <a:p>
          <a:pPr>
            <a:buNone/>
          </a:pPr>
          <a:r>
            <a:rPr lang="en-IN" sz="1600" dirty="0"/>
            <a:t>-  Mandate supplier-supported training, proficiency testing, and provide documentation (SOPs, QC logs.</a:t>
          </a:r>
          <a:br>
            <a:rPr lang="en-IN" sz="1600" dirty="0"/>
          </a:br>
          <a:r>
            <a:rPr lang="en-IN" sz="1600" dirty="0"/>
            <a:t>- Implement external quality assurance (EQA) as procurement deliverables.</a:t>
          </a:r>
          <a:br>
            <a:rPr lang="en-IN" sz="1600" dirty="0"/>
          </a:br>
          <a:endParaRPr lang="en-IN" sz="1600" dirty="0"/>
        </a:p>
      </dgm:t>
    </dgm:pt>
    <dgm:pt modelId="{D3291275-F097-4D78-A482-553735B74EBD}" type="parTrans" cxnId="{CC0E19F4-C114-408B-B5D2-DB78A720A36F}">
      <dgm:prSet/>
      <dgm:spPr/>
      <dgm:t>
        <a:bodyPr/>
        <a:lstStyle/>
        <a:p>
          <a:endParaRPr lang="en-IN"/>
        </a:p>
      </dgm:t>
    </dgm:pt>
    <dgm:pt modelId="{56A05890-B334-475C-BF86-F632FB736314}" type="sibTrans" cxnId="{CC0E19F4-C114-408B-B5D2-DB78A720A36F}">
      <dgm:prSet/>
      <dgm:spPr/>
      <dgm:t>
        <a:bodyPr/>
        <a:lstStyle/>
        <a:p>
          <a:endParaRPr lang="en-IN"/>
        </a:p>
      </dgm:t>
    </dgm:pt>
    <dgm:pt modelId="{6043ABDB-6028-438F-82A2-0A4CB0045454}" type="pres">
      <dgm:prSet presAssocID="{48301C41-96AB-44EC-97FC-974B1C7B893B}" presName="Name0" presStyleCnt="0">
        <dgm:presLayoutVars>
          <dgm:dir/>
          <dgm:animLvl val="lvl"/>
          <dgm:resizeHandles val="exact"/>
        </dgm:presLayoutVars>
      </dgm:prSet>
      <dgm:spPr/>
    </dgm:pt>
    <dgm:pt modelId="{4D80B9B7-5785-41CB-84B7-B6CC66BBB29E}" type="pres">
      <dgm:prSet presAssocID="{F52AFE5E-76F1-45DD-B02D-B2E72C7D8AF2}" presName="boxAndChildren" presStyleCnt="0"/>
      <dgm:spPr/>
    </dgm:pt>
    <dgm:pt modelId="{8808DC23-49F4-45D1-B848-2164C5500044}" type="pres">
      <dgm:prSet presAssocID="{F52AFE5E-76F1-45DD-B02D-B2E72C7D8AF2}" presName="parentTextBox" presStyleLbl="alignNode1" presStyleIdx="0" presStyleCnt="3" custScaleX="65753" custScaleY="119051" custLinFactNeighborX="-1482" custLinFactNeighborY="-49380"/>
      <dgm:spPr/>
    </dgm:pt>
    <dgm:pt modelId="{BC7C006B-DC4A-4CFA-BEBB-960C133508E5}" type="pres">
      <dgm:prSet presAssocID="{F52AFE5E-76F1-45DD-B02D-B2E72C7D8AF2}" presName="descendantBox" presStyleLbl="bgAccFollowNode1" presStyleIdx="0" presStyleCnt="3" custScaleX="109439" custScaleY="153216" custLinFactNeighborX="494" custLinFactNeighborY="-24883"/>
      <dgm:spPr/>
    </dgm:pt>
    <dgm:pt modelId="{88E6EE20-E5CF-4958-A933-7BEFBA3F2656}" type="pres">
      <dgm:prSet presAssocID="{3282713D-E231-48F3-8AB5-606332C7644F}" presName="sp" presStyleCnt="0"/>
      <dgm:spPr/>
    </dgm:pt>
    <dgm:pt modelId="{0EC8B3EB-9D78-43D2-8A1F-B87CA24F1D43}" type="pres">
      <dgm:prSet presAssocID="{00CE6DD8-3F53-4739-95D3-6207C6F0F5A8}" presName="arrowAndChildren" presStyleCnt="0"/>
      <dgm:spPr/>
    </dgm:pt>
    <dgm:pt modelId="{F634DFC7-A579-47C3-900B-CA28B98505ED}" type="pres">
      <dgm:prSet presAssocID="{00CE6DD8-3F53-4739-95D3-6207C6F0F5A8}" presName="parentTextArrow" presStyleLbl="node1" presStyleIdx="0" presStyleCnt="0" custScaleX="62107" custScaleY="48240" custLinFactNeighborX="-3825" custLinFactNeighborY="-21856"/>
      <dgm:spPr/>
    </dgm:pt>
    <dgm:pt modelId="{2F1DF952-688E-4147-B900-916165963E38}" type="pres">
      <dgm:prSet presAssocID="{00CE6DD8-3F53-4739-95D3-6207C6F0F5A8}" presName="arrow" presStyleLbl="alignNode1" presStyleIdx="1" presStyleCnt="3" custScaleX="69394" custLinFactNeighborX="15" custLinFactNeighborY="-31607"/>
      <dgm:spPr/>
    </dgm:pt>
    <dgm:pt modelId="{2052CED0-62CE-46A0-AEBE-584C73B90DAD}" type="pres">
      <dgm:prSet presAssocID="{00CE6DD8-3F53-4739-95D3-6207C6F0F5A8}" presName="descendantArrow" presStyleLbl="bgAccFollowNode1" presStyleIdx="1" presStyleCnt="3" custScaleX="109349" custScaleY="176019" custLinFactNeighborX="-5" custLinFactNeighborY="-11498"/>
      <dgm:spPr/>
    </dgm:pt>
    <dgm:pt modelId="{6FE08E9C-C637-46D0-9AFD-BE47DA0B012F}" type="pres">
      <dgm:prSet presAssocID="{02C0F059-6980-4D3D-A629-2B0EE9AB93F8}" presName="sp" presStyleCnt="0"/>
      <dgm:spPr/>
    </dgm:pt>
    <dgm:pt modelId="{A4006498-0DED-4B7E-B006-91629FD79EFB}" type="pres">
      <dgm:prSet presAssocID="{6E44B952-F9EE-4238-941B-2EACDE5ED03B}" presName="arrowAndChildren" presStyleCnt="0"/>
      <dgm:spPr/>
    </dgm:pt>
    <dgm:pt modelId="{A9F5A9D4-70B1-495A-922A-11972C148655}" type="pres">
      <dgm:prSet presAssocID="{6E44B952-F9EE-4238-941B-2EACDE5ED03B}" presName="parentTextArrow" presStyleLbl="node1" presStyleIdx="0" presStyleCnt="0"/>
      <dgm:spPr/>
    </dgm:pt>
    <dgm:pt modelId="{0D217CBC-7C31-409C-B16F-820B2F9BF87F}" type="pres">
      <dgm:prSet presAssocID="{6E44B952-F9EE-4238-941B-2EACDE5ED03B}" presName="arrow" presStyleLbl="alignNode1" presStyleIdx="2" presStyleCnt="3" custScaleX="76920" custScaleY="129469" custLinFactNeighborX="177" custLinFactNeighborY="-3999"/>
      <dgm:spPr/>
    </dgm:pt>
    <dgm:pt modelId="{4C080C9E-99FF-40A4-BE36-69855427F3DC}" type="pres">
      <dgm:prSet presAssocID="{6E44B952-F9EE-4238-941B-2EACDE5ED03B}" presName="descendantArrow" presStyleLbl="bgAccFollowNode1" presStyleIdx="2" presStyleCnt="3" custScaleX="108902" custScaleY="197189" custLinFactNeighborY="-42364"/>
      <dgm:spPr/>
    </dgm:pt>
  </dgm:ptLst>
  <dgm:cxnLst>
    <dgm:cxn modelId="{F55D1401-3972-4BA2-BEF7-4FFB200274E9}" type="presOf" srcId="{F5292883-6CFF-41EE-8E42-9F51FC2EAC19}" destId="{4C080C9E-99FF-40A4-BE36-69855427F3DC}" srcOrd="0" destOrd="0" presId="urn:microsoft.com/office/officeart/2016/7/layout/VerticalDownArrowProcess"/>
    <dgm:cxn modelId="{BC25D321-03E5-487D-BB96-5C08259ED1E1}" srcId="{48301C41-96AB-44EC-97FC-974B1C7B893B}" destId="{F52AFE5E-76F1-45DD-B02D-B2E72C7D8AF2}" srcOrd="2" destOrd="0" parTransId="{0CAE03CD-75B9-4EE5-A967-42D7050F5AAD}" sibTransId="{C47232D8-B9CE-4ADC-B997-E055A6A58735}"/>
    <dgm:cxn modelId="{61CC1165-5CEF-4D37-8FB7-E3E9AB021414}" type="presOf" srcId="{00CE6DD8-3F53-4739-95D3-6207C6F0F5A8}" destId="{F634DFC7-A579-47C3-900B-CA28B98505ED}" srcOrd="0" destOrd="0" presId="urn:microsoft.com/office/officeart/2016/7/layout/VerticalDownArrowProcess"/>
    <dgm:cxn modelId="{63456F47-44DA-4580-9599-DA5C3B340A69}" type="presOf" srcId="{F41BBF7D-C71D-4DB0-A985-E992E2F6064C}" destId="{2052CED0-62CE-46A0-AEBE-584C73B90DAD}" srcOrd="0" destOrd="0" presId="urn:microsoft.com/office/officeart/2016/7/layout/VerticalDownArrowProcess"/>
    <dgm:cxn modelId="{82E61D6A-CCC9-4648-98D3-D54F971DDEC8}" type="presOf" srcId="{F52AFE5E-76F1-45DD-B02D-B2E72C7D8AF2}" destId="{8808DC23-49F4-45D1-B848-2164C5500044}" srcOrd="0" destOrd="0" presId="urn:microsoft.com/office/officeart/2016/7/layout/VerticalDownArrowProcess"/>
    <dgm:cxn modelId="{54C35957-3607-4082-8A05-60511B8D2697}" srcId="{F52AFE5E-76F1-45DD-B02D-B2E72C7D8AF2}" destId="{82718A52-AC17-488B-B8A0-51F19C03D6BE}" srcOrd="0" destOrd="0" parTransId="{C88A96D8-6255-4FDC-B33B-C5E67FF80165}" sibTransId="{3DC7CF3C-E758-4B47-98BD-40C2DA9CA1F9}"/>
    <dgm:cxn modelId="{FDA74E92-7162-4D47-8328-E98BF4A4453F}" srcId="{6E44B952-F9EE-4238-941B-2EACDE5ED03B}" destId="{F5292883-6CFF-41EE-8E42-9F51FC2EAC19}" srcOrd="0" destOrd="0" parTransId="{FCEDB51E-6C98-4300-8BCA-BA6898FA246E}" sibTransId="{A02A4D50-7DF2-400A-B234-07135BC07457}"/>
    <dgm:cxn modelId="{9BC0E1B2-993F-4465-A0A7-54E042414162}" type="presOf" srcId="{6E44B952-F9EE-4238-941B-2EACDE5ED03B}" destId="{0D217CBC-7C31-409C-B16F-820B2F9BF87F}" srcOrd="1" destOrd="0" presId="urn:microsoft.com/office/officeart/2016/7/layout/VerticalDownArrowProcess"/>
    <dgm:cxn modelId="{0F2B7FB8-A4ED-4DE7-BB54-FF42921BDB30}" type="presOf" srcId="{48301C41-96AB-44EC-97FC-974B1C7B893B}" destId="{6043ABDB-6028-438F-82A2-0A4CB0045454}" srcOrd="0" destOrd="0" presId="urn:microsoft.com/office/officeart/2016/7/layout/VerticalDownArrowProcess"/>
    <dgm:cxn modelId="{F4009EC7-71AD-4851-92C8-1E2A693D126F}" srcId="{48301C41-96AB-44EC-97FC-974B1C7B893B}" destId="{00CE6DD8-3F53-4739-95D3-6207C6F0F5A8}" srcOrd="1" destOrd="0" parTransId="{1FD629D8-B900-4663-B7A5-2951F141EAFF}" sibTransId="{3282713D-E231-48F3-8AB5-606332C7644F}"/>
    <dgm:cxn modelId="{65E060D3-3816-49D3-9561-CA14C65A7BEE}" srcId="{48301C41-96AB-44EC-97FC-974B1C7B893B}" destId="{6E44B952-F9EE-4238-941B-2EACDE5ED03B}" srcOrd="0" destOrd="0" parTransId="{7DA37C6A-A3DC-411A-A6E9-F493D83AB3AC}" sibTransId="{02C0F059-6980-4D3D-A629-2B0EE9AB93F8}"/>
    <dgm:cxn modelId="{701DA2DC-204E-47F6-A73F-F4CB03E3C6FE}" type="presOf" srcId="{82718A52-AC17-488B-B8A0-51F19C03D6BE}" destId="{BC7C006B-DC4A-4CFA-BEBB-960C133508E5}" srcOrd="0" destOrd="0" presId="urn:microsoft.com/office/officeart/2016/7/layout/VerticalDownArrowProcess"/>
    <dgm:cxn modelId="{5C7E30E4-951D-4651-A170-5F3F2558E42E}" type="presOf" srcId="{00CE6DD8-3F53-4739-95D3-6207C6F0F5A8}" destId="{2F1DF952-688E-4147-B900-916165963E38}" srcOrd="1" destOrd="0" presId="urn:microsoft.com/office/officeart/2016/7/layout/VerticalDownArrowProcess"/>
    <dgm:cxn modelId="{0FAFE9EA-8EA1-41B7-A877-9A86FF51CC9A}" type="presOf" srcId="{6E44B952-F9EE-4238-941B-2EACDE5ED03B}" destId="{A9F5A9D4-70B1-495A-922A-11972C148655}" srcOrd="0" destOrd="0" presId="urn:microsoft.com/office/officeart/2016/7/layout/VerticalDownArrowProcess"/>
    <dgm:cxn modelId="{CC0E19F4-C114-408B-B5D2-DB78A720A36F}" srcId="{00CE6DD8-3F53-4739-95D3-6207C6F0F5A8}" destId="{F41BBF7D-C71D-4DB0-A985-E992E2F6064C}" srcOrd="0" destOrd="0" parTransId="{D3291275-F097-4D78-A482-553735B74EBD}" sibTransId="{56A05890-B334-475C-BF86-F632FB736314}"/>
    <dgm:cxn modelId="{2A194ADA-A3DA-4E67-9351-2C8E7AED7721}" type="presParOf" srcId="{6043ABDB-6028-438F-82A2-0A4CB0045454}" destId="{4D80B9B7-5785-41CB-84B7-B6CC66BBB29E}" srcOrd="0" destOrd="0" presId="urn:microsoft.com/office/officeart/2016/7/layout/VerticalDownArrowProcess"/>
    <dgm:cxn modelId="{123593D8-C629-4439-B3A6-2A27E15F244C}" type="presParOf" srcId="{4D80B9B7-5785-41CB-84B7-B6CC66BBB29E}" destId="{8808DC23-49F4-45D1-B848-2164C5500044}" srcOrd="0" destOrd="0" presId="urn:microsoft.com/office/officeart/2016/7/layout/VerticalDownArrowProcess"/>
    <dgm:cxn modelId="{FB9E2CD0-9CD8-42DE-BA49-3ECED5C3FB23}" type="presParOf" srcId="{4D80B9B7-5785-41CB-84B7-B6CC66BBB29E}" destId="{BC7C006B-DC4A-4CFA-BEBB-960C133508E5}" srcOrd="1" destOrd="0" presId="urn:microsoft.com/office/officeart/2016/7/layout/VerticalDownArrowProcess"/>
    <dgm:cxn modelId="{A5ABE660-6B04-4B2F-98B9-F1574AC51159}" type="presParOf" srcId="{6043ABDB-6028-438F-82A2-0A4CB0045454}" destId="{88E6EE20-E5CF-4958-A933-7BEFBA3F2656}" srcOrd="1" destOrd="0" presId="urn:microsoft.com/office/officeart/2016/7/layout/VerticalDownArrowProcess"/>
    <dgm:cxn modelId="{F29F1012-6119-45C1-82A6-8DD236E673C3}" type="presParOf" srcId="{6043ABDB-6028-438F-82A2-0A4CB0045454}" destId="{0EC8B3EB-9D78-43D2-8A1F-B87CA24F1D43}" srcOrd="2" destOrd="0" presId="urn:microsoft.com/office/officeart/2016/7/layout/VerticalDownArrowProcess"/>
    <dgm:cxn modelId="{A415ABD6-017F-4A77-ACD0-4A5EED941D21}" type="presParOf" srcId="{0EC8B3EB-9D78-43D2-8A1F-B87CA24F1D43}" destId="{F634DFC7-A579-47C3-900B-CA28B98505ED}" srcOrd="0" destOrd="0" presId="urn:microsoft.com/office/officeart/2016/7/layout/VerticalDownArrowProcess"/>
    <dgm:cxn modelId="{6C6153A0-1FEA-4286-851B-6C497662CA2A}" type="presParOf" srcId="{0EC8B3EB-9D78-43D2-8A1F-B87CA24F1D43}" destId="{2F1DF952-688E-4147-B900-916165963E38}" srcOrd="1" destOrd="0" presId="urn:microsoft.com/office/officeart/2016/7/layout/VerticalDownArrowProcess"/>
    <dgm:cxn modelId="{873FE99A-2196-445D-8E5A-14B5027F86E1}" type="presParOf" srcId="{0EC8B3EB-9D78-43D2-8A1F-B87CA24F1D43}" destId="{2052CED0-62CE-46A0-AEBE-584C73B90DAD}" srcOrd="2" destOrd="0" presId="urn:microsoft.com/office/officeart/2016/7/layout/VerticalDownArrowProcess"/>
    <dgm:cxn modelId="{1249709B-292E-437D-9A57-379E8FEC235E}" type="presParOf" srcId="{6043ABDB-6028-438F-82A2-0A4CB0045454}" destId="{6FE08E9C-C637-46D0-9AFD-BE47DA0B012F}" srcOrd="3" destOrd="0" presId="urn:microsoft.com/office/officeart/2016/7/layout/VerticalDownArrowProcess"/>
    <dgm:cxn modelId="{C89D7D36-C395-42C6-98AC-8248646CA0B0}" type="presParOf" srcId="{6043ABDB-6028-438F-82A2-0A4CB0045454}" destId="{A4006498-0DED-4B7E-B006-91629FD79EFB}" srcOrd="4" destOrd="0" presId="urn:microsoft.com/office/officeart/2016/7/layout/VerticalDownArrowProcess"/>
    <dgm:cxn modelId="{2960CBD5-DDAE-4B15-AD0D-6684FD94548B}" type="presParOf" srcId="{A4006498-0DED-4B7E-B006-91629FD79EFB}" destId="{A9F5A9D4-70B1-495A-922A-11972C148655}" srcOrd="0" destOrd="0" presId="urn:microsoft.com/office/officeart/2016/7/layout/VerticalDownArrowProcess"/>
    <dgm:cxn modelId="{0A03358B-1B01-43CD-89B2-0DE4B28D0BE2}" type="presParOf" srcId="{A4006498-0DED-4B7E-B006-91629FD79EFB}" destId="{0D217CBC-7C31-409C-B16F-820B2F9BF87F}" srcOrd="1" destOrd="0" presId="urn:microsoft.com/office/officeart/2016/7/layout/VerticalDownArrowProcess"/>
    <dgm:cxn modelId="{2F164EBD-ECC0-433B-9EBC-62B300CF7CA9}" type="presParOf" srcId="{A4006498-0DED-4B7E-B006-91629FD79EFB}" destId="{4C080C9E-99FF-40A4-BE36-69855427F3DC}" srcOrd="2" destOrd="0" presId="urn:microsoft.com/office/officeart/2016/7/layout/VerticalDownArrowProces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682899-99A4-4712-8BA8-8C9F9488E594}">
      <dsp:nvSpPr>
        <dsp:cNvPr id="0" name=""/>
        <dsp:cNvSpPr/>
      </dsp:nvSpPr>
      <dsp:spPr>
        <a:xfrm>
          <a:off x="0" y="4605748"/>
          <a:ext cx="9571736" cy="6045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b="1" kern="1200" dirty="0">
              <a:solidFill>
                <a:schemeClr val="tx1"/>
              </a:solidFill>
              <a:latin typeface="Arial"/>
              <a:ea typeface="Arial"/>
              <a:cs typeface="Arial"/>
              <a:sym typeface="Arial"/>
            </a:rPr>
            <a:t>Analysis and Interpretation: Kits were comparatively assessed using a scoring matrix</a:t>
          </a:r>
          <a:endParaRPr lang="en-US" sz="1800" b="1" kern="1200" dirty="0">
            <a:solidFill>
              <a:schemeClr val="tx1"/>
            </a:solidFill>
          </a:endParaRPr>
        </a:p>
      </dsp:txBody>
      <dsp:txXfrm>
        <a:off x="0" y="4605748"/>
        <a:ext cx="9571736" cy="604501"/>
      </dsp:txXfrm>
    </dsp:sp>
    <dsp:sp modelId="{12E7212C-07ED-4840-A141-8EACCD5520C3}">
      <dsp:nvSpPr>
        <dsp:cNvPr id="0" name=""/>
        <dsp:cNvSpPr/>
      </dsp:nvSpPr>
      <dsp:spPr>
        <a:xfrm rot="10800000">
          <a:off x="0" y="3685091"/>
          <a:ext cx="9571736" cy="929724"/>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b="1" kern="1200" dirty="0">
              <a:solidFill>
                <a:schemeClr val="tx1"/>
              </a:solidFill>
              <a:latin typeface="Arial"/>
              <a:ea typeface="Arial"/>
              <a:cs typeface="Arial"/>
              <a:sym typeface="Arial"/>
            </a:rPr>
            <a:t>Information was extracted and compiled into a structured Excel matrix</a:t>
          </a:r>
          <a:endParaRPr lang="en-US" sz="1800" b="1" kern="1200" dirty="0">
            <a:solidFill>
              <a:schemeClr val="tx1"/>
            </a:solidFill>
          </a:endParaRPr>
        </a:p>
      </dsp:txBody>
      <dsp:txXfrm rot="10800000">
        <a:off x="0" y="3685091"/>
        <a:ext cx="9571736" cy="604107"/>
      </dsp:txXfrm>
    </dsp:sp>
    <dsp:sp modelId="{ED7BE41C-B217-4E97-B028-A1BC9E8A5A3A}">
      <dsp:nvSpPr>
        <dsp:cNvPr id="0" name=""/>
        <dsp:cNvSpPr/>
      </dsp:nvSpPr>
      <dsp:spPr>
        <a:xfrm rot="10800000">
          <a:off x="0" y="2764435"/>
          <a:ext cx="9571736" cy="929724"/>
        </a:xfrm>
        <a:prstGeom prst="upArrowCallou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b="1" kern="1200" dirty="0">
              <a:solidFill>
                <a:schemeClr val="tx1"/>
              </a:solidFill>
              <a:latin typeface="Arial"/>
              <a:ea typeface="Arial"/>
              <a:cs typeface="Arial"/>
              <a:sym typeface="Arial"/>
            </a:rPr>
            <a:t>Data Sources: Data were gathered from multiple secondary sources </a:t>
          </a:r>
          <a:endParaRPr lang="en-US" sz="1800" b="1" kern="1200" dirty="0">
            <a:solidFill>
              <a:schemeClr val="tx1"/>
            </a:solidFill>
          </a:endParaRPr>
        </a:p>
      </dsp:txBody>
      <dsp:txXfrm rot="10800000">
        <a:off x="0" y="2764435"/>
        <a:ext cx="9571736" cy="604107"/>
      </dsp:txXfrm>
    </dsp:sp>
    <dsp:sp modelId="{5E3B1F86-B228-41A4-AC7B-D21D4743C732}">
      <dsp:nvSpPr>
        <dsp:cNvPr id="0" name=""/>
        <dsp:cNvSpPr/>
      </dsp:nvSpPr>
      <dsp:spPr>
        <a:xfrm rot="10800000">
          <a:off x="0" y="1843778"/>
          <a:ext cx="9571736" cy="929724"/>
        </a:xfrm>
        <a:prstGeom prst="upArrowCallou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b="1" kern="1200" dirty="0">
              <a:solidFill>
                <a:schemeClr val="tx1"/>
              </a:solidFill>
              <a:latin typeface="Arial"/>
              <a:ea typeface="Arial"/>
              <a:cs typeface="Arial"/>
              <a:sym typeface="Arial"/>
            </a:rPr>
            <a:t>Literature Review: A focused review of peer-reviewed studies, government guidelines, and technical reports was conducted</a:t>
          </a:r>
          <a:endParaRPr lang="en-US" sz="1800" b="1" kern="1200" dirty="0">
            <a:solidFill>
              <a:schemeClr val="tx1"/>
            </a:solidFill>
          </a:endParaRPr>
        </a:p>
      </dsp:txBody>
      <dsp:txXfrm rot="10800000">
        <a:off x="0" y="1843778"/>
        <a:ext cx="9571736" cy="604107"/>
      </dsp:txXfrm>
    </dsp:sp>
    <dsp:sp modelId="{76BAE11F-86AD-4AE9-8EBB-996C6737FEC5}">
      <dsp:nvSpPr>
        <dsp:cNvPr id="0" name=""/>
        <dsp:cNvSpPr/>
      </dsp:nvSpPr>
      <dsp:spPr>
        <a:xfrm rot="10800000">
          <a:off x="0" y="890702"/>
          <a:ext cx="9571736" cy="929724"/>
        </a:xfrm>
        <a:prstGeom prst="upArrowCallou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b="1" kern="1200" dirty="0">
              <a:solidFill>
                <a:schemeClr val="tx1"/>
              </a:solidFill>
              <a:latin typeface="Arial"/>
              <a:ea typeface="Arial"/>
              <a:cs typeface="Arial"/>
              <a:sym typeface="Arial"/>
            </a:rPr>
            <a:t>A clear research question guided the development of an evaluation framework.</a:t>
          </a:r>
          <a:endParaRPr lang="en-US" sz="1800" b="1" kern="1200" dirty="0">
            <a:solidFill>
              <a:schemeClr val="tx1"/>
            </a:solidFill>
          </a:endParaRPr>
        </a:p>
      </dsp:txBody>
      <dsp:txXfrm rot="10800000">
        <a:off x="0" y="890702"/>
        <a:ext cx="9571736" cy="604107"/>
      </dsp:txXfrm>
    </dsp:sp>
    <dsp:sp modelId="{67182872-C50C-4A3F-95EC-DE855E2B353D}">
      <dsp:nvSpPr>
        <dsp:cNvPr id="0" name=""/>
        <dsp:cNvSpPr/>
      </dsp:nvSpPr>
      <dsp:spPr>
        <a:xfrm rot="10800000">
          <a:off x="0" y="2465"/>
          <a:ext cx="9571736" cy="929724"/>
        </a:xfrm>
        <a:prstGeom prst="upArrowCallou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b="1" kern="1200" dirty="0">
              <a:solidFill>
                <a:schemeClr val="tx1"/>
              </a:solidFill>
              <a:latin typeface="Arial"/>
              <a:ea typeface="Arial"/>
              <a:cs typeface="Arial"/>
              <a:sym typeface="Arial"/>
            </a:rPr>
            <a:t>Study Focus and Selection Criteria: The review focused on commercially available Brucellosis diagnostic kits</a:t>
          </a:r>
          <a:endParaRPr lang="en-US" sz="1800" b="1" kern="1200" dirty="0">
            <a:solidFill>
              <a:schemeClr val="tx1"/>
            </a:solidFill>
          </a:endParaRPr>
        </a:p>
      </dsp:txBody>
      <dsp:txXfrm rot="10800000">
        <a:off x="0" y="2465"/>
        <a:ext cx="9571736" cy="60410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8D925-E90E-4B28-A71E-F22BBA92735E}">
      <dsp:nvSpPr>
        <dsp:cNvPr id="0" name=""/>
        <dsp:cNvSpPr/>
      </dsp:nvSpPr>
      <dsp:spPr>
        <a:xfrm>
          <a:off x="0" y="2536"/>
          <a:ext cx="11080953"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6F2CFE04-0806-4680-A77C-0E0B62B7B147}">
      <dsp:nvSpPr>
        <dsp:cNvPr id="0" name=""/>
        <dsp:cNvSpPr/>
      </dsp:nvSpPr>
      <dsp:spPr>
        <a:xfrm>
          <a:off x="0" y="2536"/>
          <a:ext cx="1895881" cy="864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1.Health Program Planners (</a:t>
          </a:r>
          <a:r>
            <a:rPr lang="en-US" sz="1700" b="1" kern="1200" dirty="0" err="1"/>
            <a:t>MoHFW</a:t>
          </a:r>
          <a:r>
            <a:rPr lang="en-US" sz="1700" b="1" kern="1200" dirty="0"/>
            <a:t>, State Missions)</a:t>
          </a:r>
          <a:endParaRPr lang="en-US" sz="1700" kern="1200" dirty="0"/>
        </a:p>
      </dsp:txBody>
      <dsp:txXfrm>
        <a:off x="0" y="2536"/>
        <a:ext cx="1895881" cy="864888"/>
      </dsp:txXfrm>
    </dsp:sp>
    <dsp:sp modelId="{EFE0E050-1184-4479-9CB3-4CA46476FA45}">
      <dsp:nvSpPr>
        <dsp:cNvPr id="0" name=""/>
        <dsp:cNvSpPr/>
      </dsp:nvSpPr>
      <dsp:spPr>
        <a:xfrm>
          <a:off x="2018353" y="0"/>
          <a:ext cx="7441336" cy="402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  Prioritize funding for high-performing, cost-effective, and approved tests only.</a:t>
          </a:r>
        </a:p>
      </dsp:txBody>
      <dsp:txXfrm>
        <a:off x="2018353" y="0"/>
        <a:ext cx="7441336" cy="402037"/>
      </dsp:txXfrm>
    </dsp:sp>
    <dsp:sp modelId="{BE48D646-6596-476A-8E6B-0DE5CAE53537}">
      <dsp:nvSpPr>
        <dsp:cNvPr id="0" name=""/>
        <dsp:cNvSpPr/>
      </dsp:nvSpPr>
      <dsp:spPr>
        <a:xfrm>
          <a:off x="1634401" y="2617270"/>
          <a:ext cx="7583527"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45C5392C-743C-45E9-8FAC-A9B3F84D4A4B}">
      <dsp:nvSpPr>
        <dsp:cNvPr id="0" name=""/>
        <dsp:cNvSpPr/>
      </dsp:nvSpPr>
      <dsp:spPr>
        <a:xfrm>
          <a:off x="2040920" y="385786"/>
          <a:ext cx="9040032" cy="402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 Procurement guidance to standardize diagnostic platforms for better surveillance and outbreak response level.</a:t>
          </a:r>
        </a:p>
      </dsp:txBody>
      <dsp:txXfrm>
        <a:off x="2040920" y="385786"/>
        <a:ext cx="9040032" cy="402037"/>
      </dsp:txXfrm>
    </dsp:sp>
    <dsp:sp modelId="{68B5E3CB-4834-44FB-ABAE-24FD97EF1848}">
      <dsp:nvSpPr>
        <dsp:cNvPr id="0" name=""/>
        <dsp:cNvSpPr/>
      </dsp:nvSpPr>
      <dsp:spPr>
        <a:xfrm>
          <a:off x="1895881" y="846815"/>
          <a:ext cx="7583527"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28B0D485-A202-48B3-996E-C926D06810E6}">
      <dsp:nvSpPr>
        <dsp:cNvPr id="0" name=""/>
        <dsp:cNvSpPr/>
      </dsp:nvSpPr>
      <dsp:spPr>
        <a:xfrm>
          <a:off x="0" y="867424"/>
          <a:ext cx="11080953"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E6C1A8C-9AAE-43E7-9C4F-B82BBE8B791A}">
      <dsp:nvSpPr>
        <dsp:cNvPr id="0" name=""/>
        <dsp:cNvSpPr/>
      </dsp:nvSpPr>
      <dsp:spPr>
        <a:xfrm>
          <a:off x="0" y="985412"/>
          <a:ext cx="1993272" cy="864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2. Technical Partners (ICMR, NCDC, IVRI)</a:t>
          </a:r>
          <a:endParaRPr lang="en-US" sz="1700" kern="1200" dirty="0"/>
        </a:p>
      </dsp:txBody>
      <dsp:txXfrm>
        <a:off x="0" y="985412"/>
        <a:ext cx="1993272" cy="864888"/>
      </dsp:txXfrm>
    </dsp:sp>
    <dsp:sp modelId="{C0722AC8-F6A3-4022-851B-2F46F12DA3A3}">
      <dsp:nvSpPr>
        <dsp:cNvPr id="0" name=""/>
        <dsp:cNvSpPr/>
      </dsp:nvSpPr>
      <dsp:spPr>
        <a:xfrm>
          <a:off x="2142768" y="887526"/>
          <a:ext cx="8927584" cy="402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Identify gaps and fast-track validation studies for promising new technologies.</a:t>
          </a:r>
        </a:p>
      </dsp:txBody>
      <dsp:txXfrm>
        <a:off x="2142768" y="887526"/>
        <a:ext cx="8927584" cy="402037"/>
      </dsp:txXfrm>
    </dsp:sp>
    <dsp:sp modelId="{36F3BCB5-7BD7-4C3F-BAD3-5B218A746FD3}">
      <dsp:nvSpPr>
        <dsp:cNvPr id="0" name=""/>
        <dsp:cNvSpPr/>
      </dsp:nvSpPr>
      <dsp:spPr>
        <a:xfrm>
          <a:off x="1544308" y="892871"/>
          <a:ext cx="7973091"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A5BB4A5E-2D6B-4D75-B2C8-2461AA87271D}">
      <dsp:nvSpPr>
        <dsp:cNvPr id="0" name=""/>
        <dsp:cNvSpPr/>
      </dsp:nvSpPr>
      <dsp:spPr>
        <a:xfrm>
          <a:off x="2142768" y="1309666"/>
          <a:ext cx="8778779" cy="402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Provide Technical guidelines for test adoption and periodic review of performance in Indian contexts.</a:t>
          </a:r>
        </a:p>
      </dsp:txBody>
      <dsp:txXfrm>
        <a:off x="2142768" y="1309666"/>
        <a:ext cx="8778779" cy="402037"/>
      </dsp:txXfrm>
    </dsp:sp>
    <dsp:sp modelId="{93F2450D-E4AA-407E-A33B-65B816F5E2B0}">
      <dsp:nvSpPr>
        <dsp:cNvPr id="0" name=""/>
        <dsp:cNvSpPr/>
      </dsp:nvSpPr>
      <dsp:spPr>
        <a:xfrm>
          <a:off x="1993272" y="1711704"/>
          <a:ext cx="7973091"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AC134A13-FC0E-4F61-9BC8-0D5A261319CB}">
      <dsp:nvSpPr>
        <dsp:cNvPr id="0" name=""/>
        <dsp:cNvSpPr/>
      </dsp:nvSpPr>
      <dsp:spPr>
        <a:xfrm>
          <a:off x="0" y="1732312"/>
          <a:ext cx="11080953"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113E47D-AB85-4A2A-80C0-0DCB2F276C83}">
      <dsp:nvSpPr>
        <dsp:cNvPr id="0" name=""/>
        <dsp:cNvSpPr/>
      </dsp:nvSpPr>
      <dsp:spPr>
        <a:xfrm>
          <a:off x="0" y="1869959"/>
          <a:ext cx="1984615" cy="864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3. Procurement &amp; Logistics Agencies</a:t>
          </a:r>
          <a:endParaRPr lang="en-US" sz="1700" kern="1200" dirty="0"/>
        </a:p>
      </dsp:txBody>
      <dsp:txXfrm>
        <a:off x="0" y="1869959"/>
        <a:ext cx="1984615" cy="864888"/>
      </dsp:txXfrm>
    </dsp:sp>
    <dsp:sp modelId="{B988CFFC-36E9-4FD1-AEBA-F856268385DC}">
      <dsp:nvSpPr>
        <dsp:cNvPr id="0" name=""/>
        <dsp:cNvSpPr/>
      </dsp:nvSpPr>
      <dsp:spPr>
        <a:xfrm>
          <a:off x="2133462" y="1753660"/>
          <a:ext cx="8943883" cy="426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Negotiate prices, guarantee bulk supply, demand regulatory compliance, and ensure cost does not exceed affordable policy thresholds.</a:t>
          </a:r>
        </a:p>
      </dsp:txBody>
      <dsp:txXfrm>
        <a:off x="2133462" y="1753660"/>
        <a:ext cx="8943883" cy="426954"/>
      </dsp:txXfrm>
    </dsp:sp>
    <dsp:sp modelId="{B6DB87F0-F6D6-43D8-8282-7FEF2829E2A9}">
      <dsp:nvSpPr>
        <dsp:cNvPr id="0" name=""/>
        <dsp:cNvSpPr/>
      </dsp:nvSpPr>
      <dsp:spPr>
        <a:xfrm>
          <a:off x="1934683" y="1739691"/>
          <a:ext cx="7938463"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D92C66CF-D2CE-4FB5-85E3-C39D86750F52}">
      <dsp:nvSpPr>
        <dsp:cNvPr id="0" name=""/>
        <dsp:cNvSpPr/>
      </dsp:nvSpPr>
      <dsp:spPr>
        <a:xfrm>
          <a:off x="2133462" y="2243820"/>
          <a:ext cx="8598491" cy="373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Integrate diagnostics into the NHM</a:t>
          </a:r>
          <a:r>
            <a:rPr lang="en-IN" sz="1600" kern="1200" dirty="0"/>
            <a:t> supply chain, State e-procurement portal</a:t>
          </a:r>
          <a:r>
            <a:rPr lang="en-US" sz="1600" kern="1200" dirty="0"/>
            <a:t> platforms for Tracking.</a:t>
          </a:r>
        </a:p>
      </dsp:txBody>
      <dsp:txXfrm>
        <a:off x="2133462" y="2243820"/>
        <a:ext cx="8598491" cy="373631"/>
      </dsp:txXfrm>
    </dsp:sp>
    <dsp:sp modelId="{78E5F7AA-E92D-4010-960E-EEC98DB68DE4}">
      <dsp:nvSpPr>
        <dsp:cNvPr id="0" name=""/>
        <dsp:cNvSpPr/>
      </dsp:nvSpPr>
      <dsp:spPr>
        <a:xfrm>
          <a:off x="1984615" y="2575594"/>
          <a:ext cx="7938463"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609EB4C6-DDB2-47C9-BDC3-D1B5371D0C94}">
      <dsp:nvSpPr>
        <dsp:cNvPr id="0" name=""/>
        <dsp:cNvSpPr/>
      </dsp:nvSpPr>
      <dsp:spPr>
        <a:xfrm>
          <a:off x="0" y="2597200"/>
          <a:ext cx="11080953"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26BBE8B-B3B8-4B2B-8F68-5C00FFC5BE24}">
      <dsp:nvSpPr>
        <dsp:cNvPr id="0" name=""/>
        <dsp:cNvSpPr/>
      </dsp:nvSpPr>
      <dsp:spPr>
        <a:xfrm>
          <a:off x="0" y="2734856"/>
          <a:ext cx="1776848" cy="864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4. Diagnostic Manufacturers</a:t>
          </a:r>
          <a:endParaRPr lang="en-US" sz="1700" kern="1200" dirty="0"/>
        </a:p>
      </dsp:txBody>
      <dsp:txXfrm>
        <a:off x="0" y="2734856"/>
        <a:ext cx="1776848" cy="864888"/>
      </dsp:txXfrm>
    </dsp:sp>
    <dsp:sp modelId="{474F854E-1689-42A3-8167-97550AB5A8E3}">
      <dsp:nvSpPr>
        <dsp:cNvPr id="0" name=""/>
        <dsp:cNvSpPr/>
      </dsp:nvSpPr>
      <dsp:spPr>
        <a:xfrm>
          <a:off x="1958860" y="2683986"/>
          <a:ext cx="6974128" cy="302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    Align product development to meet regulatory and field-suitability benchmarks.</a:t>
          </a:r>
        </a:p>
      </dsp:txBody>
      <dsp:txXfrm>
        <a:off x="1958860" y="2683986"/>
        <a:ext cx="6974128" cy="302330"/>
      </dsp:txXfrm>
    </dsp:sp>
    <dsp:sp modelId="{C5FE0012-3D16-48A4-A216-34C0DDF8C365}">
      <dsp:nvSpPr>
        <dsp:cNvPr id="0" name=""/>
        <dsp:cNvSpPr/>
      </dsp:nvSpPr>
      <dsp:spPr>
        <a:xfrm>
          <a:off x="2421559" y="3543372"/>
          <a:ext cx="7107392"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5A6A5714-2159-464B-A1D9-1D534C5EC16B}">
      <dsp:nvSpPr>
        <dsp:cNvPr id="0" name=""/>
        <dsp:cNvSpPr/>
      </dsp:nvSpPr>
      <dsp:spPr>
        <a:xfrm>
          <a:off x="1917854" y="2995367"/>
          <a:ext cx="9163098" cy="48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     Pursue local regulatory clearances (CDSCO/ICMR) and offer field training, support, &amp; post-market surveillance   </a:t>
          </a:r>
        </a:p>
      </dsp:txBody>
      <dsp:txXfrm>
        <a:off x="1917854" y="2995367"/>
        <a:ext cx="9163098" cy="488188"/>
      </dsp:txXfrm>
    </dsp:sp>
    <dsp:sp modelId="{2AD98C8A-24E4-4D30-ADA9-3D4665E817A3}">
      <dsp:nvSpPr>
        <dsp:cNvPr id="0" name=""/>
        <dsp:cNvSpPr/>
      </dsp:nvSpPr>
      <dsp:spPr>
        <a:xfrm>
          <a:off x="1600798" y="5194402"/>
          <a:ext cx="7107392"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405D4C5F-6760-473E-98F7-CE6DB9836F71}">
      <dsp:nvSpPr>
        <dsp:cNvPr id="0" name=""/>
        <dsp:cNvSpPr/>
      </dsp:nvSpPr>
      <dsp:spPr>
        <a:xfrm>
          <a:off x="0" y="3515556"/>
          <a:ext cx="11080953"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DF2E1E2-D115-4C1E-A864-6ABBB5B690AD}">
      <dsp:nvSpPr>
        <dsp:cNvPr id="0" name=""/>
        <dsp:cNvSpPr/>
      </dsp:nvSpPr>
      <dsp:spPr>
        <a:xfrm>
          <a:off x="0" y="3521083"/>
          <a:ext cx="2140441" cy="864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5. Field Implementers &amp; Laboratory Staff</a:t>
          </a:r>
          <a:endParaRPr lang="en-US" sz="1700" kern="1200" dirty="0"/>
        </a:p>
      </dsp:txBody>
      <dsp:txXfrm>
        <a:off x="0" y="3521083"/>
        <a:ext cx="2140441" cy="864888"/>
      </dsp:txXfrm>
    </dsp:sp>
    <dsp:sp modelId="{72A26A30-F229-4FCA-8357-F130688DB8E4}">
      <dsp:nvSpPr>
        <dsp:cNvPr id="0" name=""/>
        <dsp:cNvSpPr/>
      </dsp:nvSpPr>
      <dsp:spPr>
        <a:xfrm>
          <a:off x="2147904" y="3607234"/>
          <a:ext cx="8775929" cy="54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Targeted training, SOPs, &amp; external QA processes—enhance skills and reliability of diagnosis at all system levels.</a:t>
          </a:r>
        </a:p>
      </dsp:txBody>
      <dsp:txXfrm>
        <a:off x="2147904" y="3607234"/>
        <a:ext cx="8775929" cy="543478"/>
      </dsp:txXfrm>
    </dsp:sp>
    <dsp:sp modelId="{BD9D75D9-D32F-4768-A373-DB017120BAF9}">
      <dsp:nvSpPr>
        <dsp:cNvPr id="0" name=""/>
        <dsp:cNvSpPr/>
      </dsp:nvSpPr>
      <dsp:spPr>
        <a:xfrm>
          <a:off x="1927510" y="5179522"/>
          <a:ext cx="8561767"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5AC2894D-BF8A-4324-B1A8-42BF4DF8A60A}">
      <dsp:nvSpPr>
        <dsp:cNvPr id="0" name=""/>
        <dsp:cNvSpPr/>
      </dsp:nvSpPr>
      <dsp:spPr>
        <a:xfrm>
          <a:off x="0" y="4162320"/>
          <a:ext cx="11080953"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C276511-0599-4AA6-9D1B-E78AB17811DD}">
      <dsp:nvSpPr>
        <dsp:cNvPr id="0" name=""/>
        <dsp:cNvSpPr/>
      </dsp:nvSpPr>
      <dsp:spPr>
        <a:xfrm>
          <a:off x="0" y="4326977"/>
          <a:ext cx="2051707" cy="864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6. Community Representatives</a:t>
          </a:r>
          <a:endParaRPr lang="en-US" sz="1700" kern="1200"/>
        </a:p>
      </dsp:txBody>
      <dsp:txXfrm>
        <a:off x="0" y="4326977"/>
        <a:ext cx="2051707" cy="864888"/>
      </dsp:txXfrm>
    </dsp:sp>
    <dsp:sp modelId="{30E30A75-CC35-4646-ADC7-6690E18E6484}">
      <dsp:nvSpPr>
        <dsp:cNvPr id="0" name=""/>
        <dsp:cNvSpPr/>
      </dsp:nvSpPr>
      <dsp:spPr>
        <a:xfrm>
          <a:off x="2141967" y="4185746"/>
          <a:ext cx="8870005" cy="514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Access to accurate, approved, and affordable diagnostic results in faster case detection &amp; reduced   disease burden.</a:t>
          </a:r>
        </a:p>
      </dsp:txBody>
      <dsp:txXfrm>
        <a:off x="2141967" y="4185746"/>
        <a:ext cx="8870005" cy="514372"/>
      </dsp:txXfrm>
    </dsp:sp>
    <dsp:sp modelId="{E809B292-ABCC-48B0-80D4-95DA7116BE72}">
      <dsp:nvSpPr>
        <dsp:cNvPr id="0" name=""/>
        <dsp:cNvSpPr/>
      </dsp:nvSpPr>
      <dsp:spPr>
        <a:xfrm>
          <a:off x="942882" y="4168977"/>
          <a:ext cx="8206830"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 modelId="{5FFAA014-9A3C-4709-BE7A-BC070EC5B89D}">
      <dsp:nvSpPr>
        <dsp:cNvPr id="0" name=""/>
        <dsp:cNvSpPr/>
      </dsp:nvSpPr>
      <dsp:spPr>
        <a:xfrm>
          <a:off x="2140356" y="4748109"/>
          <a:ext cx="8052952" cy="273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Transparency in procurement and quality strengthens community trust in public health interventions.</a:t>
          </a:r>
        </a:p>
      </dsp:txBody>
      <dsp:txXfrm>
        <a:off x="2140356" y="4748109"/>
        <a:ext cx="8052952" cy="273152"/>
      </dsp:txXfrm>
    </dsp:sp>
    <dsp:sp modelId="{9D5CE318-43E3-4882-B527-DC3651752BF2}">
      <dsp:nvSpPr>
        <dsp:cNvPr id="0" name=""/>
        <dsp:cNvSpPr/>
      </dsp:nvSpPr>
      <dsp:spPr>
        <a:xfrm>
          <a:off x="2051707" y="5165938"/>
          <a:ext cx="8206830" cy="0"/>
        </a:xfrm>
        <a:prstGeom prst="line">
          <a:avLst/>
        </a:prstGeom>
        <a:noFill/>
        <a:ln w="6350" cap="flat" cmpd="sng" algn="ctr">
          <a:solidFill>
            <a:schemeClr val="accent1">
              <a:tint val="50000"/>
              <a:hueOff val="0"/>
              <a:satOff val="0"/>
              <a:lumOff val="0"/>
              <a:alphaOff val="0"/>
            </a:schemeClr>
          </a:solidFill>
          <a:prstDash val="solid"/>
          <a:miter lim="800000"/>
        </a:ln>
        <a:effectLst/>
      </dsp:spPr>
      <dsp:style>
        <a:lnRef idx="1">
          <a:scrgbClr r="0" g="0" b="0"/>
        </a:lnRef>
        <a:fillRef idx="0">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FBBFBD-20AD-44DD-B2A0-D744E4B6FDAC}">
      <dsp:nvSpPr>
        <dsp:cNvPr id="0" name=""/>
        <dsp:cNvSpPr/>
      </dsp:nvSpPr>
      <dsp:spPr>
        <a:xfrm>
          <a:off x="0" y="3698"/>
          <a:ext cx="10515600" cy="5428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6F32B5-00F1-4E94-8D5E-7BDC7AFCA90B}">
      <dsp:nvSpPr>
        <dsp:cNvPr id="0" name=""/>
        <dsp:cNvSpPr/>
      </dsp:nvSpPr>
      <dsp:spPr>
        <a:xfrm>
          <a:off x="73521" y="73878"/>
          <a:ext cx="480199" cy="4024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DF86A6E-6F8E-40D7-9343-D7091A1C2A0B}">
      <dsp:nvSpPr>
        <dsp:cNvPr id="0" name=""/>
        <dsp:cNvSpPr/>
      </dsp:nvSpPr>
      <dsp:spPr>
        <a:xfrm>
          <a:off x="627242" y="3698"/>
          <a:ext cx="9841342" cy="62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24" tIns="66424" rIns="66424" bIns="66424" numCol="1" spcCol="1270" anchor="ctr" anchorCtr="0">
          <a:noAutofit/>
        </a:bodyPr>
        <a:lstStyle/>
        <a:p>
          <a:pPr marL="0" lvl="0" indent="0" algn="l" defTabSz="800100">
            <a:lnSpc>
              <a:spcPct val="100000"/>
            </a:lnSpc>
            <a:spcBef>
              <a:spcPct val="0"/>
            </a:spcBef>
            <a:spcAft>
              <a:spcPct val="35000"/>
            </a:spcAft>
            <a:buNone/>
          </a:pPr>
          <a:r>
            <a:rPr lang="en-US" sz="1800" kern="1200" dirty="0"/>
            <a:t>Tier-Specific Options Exist Accurate, cost-effective tests are available across all care levels, but field-level performance data remain scarce.</a:t>
          </a:r>
        </a:p>
      </dsp:txBody>
      <dsp:txXfrm>
        <a:off x="627242" y="3698"/>
        <a:ext cx="9841342" cy="627629"/>
      </dsp:txXfrm>
    </dsp:sp>
    <dsp:sp modelId="{B982899D-8E02-4268-B024-41C18D588C71}">
      <dsp:nvSpPr>
        <dsp:cNvPr id="0" name=""/>
        <dsp:cNvSpPr/>
      </dsp:nvSpPr>
      <dsp:spPr>
        <a:xfrm>
          <a:off x="0" y="788235"/>
          <a:ext cx="10515600" cy="5428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8A0229-BD3F-464B-BDB8-4A1922860CEC}">
      <dsp:nvSpPr>
        <dsp:cNvPr id="0" name=""/>
        <dsp:cNvSpPr/>
      </dsp:nvSpPr>
      <dsp:spPr>
        <a:xfrm>
          <a:off x="75026" y="822932"/>
          <a:ext cx="477190" cy="4734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AD8AE81-FB70-44E6-89B7-3D6B6501E59E}">
      <dsp:nvSpPr>
        <dsp:cNvPr id="0" name=""/>
        <dsp:cNvSpPr/>
      </dsp:nvSpPr>
      <dsp:spPr>
        <a:xfrm>
          <a:off x="627242" y="788235"/>
          <a:ext cx="9841342" cy="62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24" tIns="66424" rIns="66424" bIns="66424" numCol="1" spcCol="1270" anchor="ctr" anchorCtr="0">
          <a:noAutofit/>
        </a:bodyPr>
        <a:lstStyle/>
        <a:p>
          <a:pPr marL="0" lvl="0" indent="0" algn="l" defTabSz="800100">
            <a:lnSpc>
              <a:spcPct val="100000"/>
            </a:lnSpc>
            <a:spcBef>
              <a:spcPct val="0"/>
            </a:spcBef>
            <a:spcAft>
              <a:spcPct val="35000"/>
            </a:spcAft>
            <a:buNone/>
          </a:pPr>
          <a:r>
            <a:rPr lang="en-US" sz="1800" kern="1200" dirty="0"/>
            <a:t>Animal Testing Still, Traditional MRT and ELISA are widely used but show limited reliability in field conditions.</a:t>
          </a:r>
        </a:p>
      </dsp:txBody>
      <dsp:txXfrm>
        <a:off x="627242" y="788235"/>
        <a:ext cx="9841342" cy="627629"/>
      </dsp:txXfrm>
    </dsp:sp>
    <dsp:sp modelId="{26A3B332-A309-4822-911F-8B7EE7655E45}">
      <dsp:nvSpPr>
        <dsp:cNvPr id="0" name=""/>
        <dsp:cNvSpPr/>
      </dsp:nvSpPr>
      <dsp:spPr>
        <a:xfrm>
          <a:off x="0" y="1572771"/>
          <a:ext cx="10515600" cy="5428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FAB138-1F88-4162-B010-9B4B9E212C9C}">
      <dsp:nvSpPr>
        <dsp:cNvPr id="0" name=""/>
        <dsp:cNvSpPr/>
      </dsp:nvSpPr>
      <dsp:spPr>
        <a:xfrm>
          <a:off x="75026" y="1597230"/>
          <a:ext cx="477190" cy="49389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26BD2AA-976D-4B5E-828A-35989C5C9F07}">
      <dsp:nvSpPr>
        <dsp:cNvPr id="0" name=""/>
        <dsp:cNvSpPr/>
      </dsp:nvSpPr>
      <dsp:spPr>
        <a:xfrm>
          <a:off x="627242" y="1572771"/>
          <a:ext cx="9841342" cy="62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24" tIns="66424" rIns="66424" bIns="66424" numCol="1" spcCol="1270" anchor="ctr" anchorCtr="0">
          <a:noAutofit/>
        </a:bodyPr>
        <a:lstStyle/>
        <a:p>
          <a:pPr marL="0" lvl="0" indent="0" algn="l" defTabSz="800100">
            <a:lnSpc>
              <a:spcPct val="100000"/>
            </a:lnSpc>
            <a:spcBef>
              <a:spcPct val="0"/>
            </a:spcBef>
            <a:spcAft>
              <a:spcPct val="35000"/>
            </a:spcAft>
            <a:buNone/>
          </a:pPr>
          <a:r>
            <a:rPr lang="en-US" sz="1800" kern="1200" dirty="0"/>
            <a:t>Use DALY-Based Costing evaluating tests via cost per DALY can improve procurement decisions at national/state levels</a:t>
          </a:r>
          <a:r>
            <a:rPr lang="en-US" sz="1600" kern="1200" dirty="0"/>
            <a:t>.</a:t>
          </a:r>
        </a:p>
      </dsp:txBody>
      <dsp:txXfrm>
        <a:off x="627242" y="1572771"/>
        <a:ext cx="9841342" cy="627629"/>
      </dsp:txXfrm>
    </dsp:sp>
    <dsp:sp modelId="{ACAD7460-C154-4ED6-BC8E-8E0937E388A5}">
      <dsp:nvSpPr>
        <dsp:cNvPr id="0" name=""/>
        <dsp:cNvSpPr/>
      </dsp:nvSpPr>
      <dsp:spPr>
        <a:xfrm>
          <a:off x="0" y="2357308"/>
          <a:ext cx="10515600" cy="5428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18ADFA-16F7-4690-B82C-A8ECD7F78E49}">
      <dsp:nvSpPr>
        <dsp:cNvPr id="0" name=""/>
        <dsp:cNvSpPr/>
      </dsp:nvSpPr>
      <dsp:spPr>
        <a:xfrm>
          <a:off x="81974" y="2387725"/>
          <a:ext cx="442973" cy="4618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1164C4F-3276-4DE2-BC62-562537A5F5FA}">
      <dsp:nvSpPr>
        <dsp:cNvPr id="0" name=""/>
        <dsp:cNvSpPr/>
      </dsp:nvSpPr>
      <dsp:spPr>
        <a:xfrm>
          <a:off x="627242" y="2357308"/>
          <a:ext cx="9841342" cy="62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24" tIns="66424" rIns="66424" bIns="66424" numCol="1" spcCol="1270" anchor="ctr" anchorCtr="0">
          <a:noAutofit/>
        </a:bodyPr>
        <a:lstStyle/>
        <a:p>
          <a:pPr marL="0" lvl="0" indent="0" algn="l" defTabSz="800100">
            <a:lnSpc>
              <a:spcPct val="100000"/>
            </a:lnSpc>
            <a:spcBef>
              <a:spcPct val="0"/>
            </a:spcBef>
            <a:spcAft>
              <a:spcPct val="35000"/>
            </a:spcAft>
            <a:buNone/>
          </a:pPr>
          <a:r>
            <a:rPr lang="en-US" sz="1800" kern="1200" dirty="0"/>
            <a:t>Promoting One Health shared diagnostics across human-animal health for each state-specific prevalence can enhance integrated disease surveillance.</a:t>
          </a:r>
        </a:p>
      </dsp:txBody>
      <dsp:txXfrm>
        <a:off x="627242" y="2357308"/>
        <a:ext cx="9841342" cy="627629"/>
      </dsp:txXfrm>
    </dsp:sp>
    <dsp:sp modelId="{42FF9206-292B-4553-AF68-E2210E3B33E1}">
      <dsp:nvSpPr>
        <dsp:cNvPr id="0" name=""/>
        <dsp:cNvSpPr/>
      </dsp:nvSpPr>
      <dsp:spPr>
        <a:xfrm>
          <a:off x="0" y="3141845"/>
          <a:ext cx="10515600" cy="5428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B7676E-7467-45F7-AA22-47D9C1580693}">
      <dsp:nvSpPr>
        <dsp:cNvPr id="0" name=""/>
        <dsp:cNvSpPr/>
      </dsp:nvSpPr>
      <dsp:spPr>
        <a:xfrm>
          <a:off x="73261" y="3185971"/>
          <a:ext cx="480719" cy="45456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CEE7B0F-ED0B-4325-A649-3762247B3ACB}">
      <dsp:nvSpPr>
        <dsp:cNvPr id="0" name=""/>
        <dsp:cNvSpPr/>
      </dsp:nvSpPr>
      <dsp:spPr>
        <a:xfrm>
          <a:off x="627242" y="3141845"/>
          <a:ext cx="9841342" cy="62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24" tIns="66424" rIns="66424" bIns="66424" numCol="1" spcCol="1270" anchor="ctr" anchorCtr="0">
          <a:noAutofit/>
        </a:bodyPr>
        <a:lstStyle/>
        <a:p>
          <a:pPr marL="0" lvl="0" indent="0" algn="l" defTabSz="800100">
            <a:lnSpc>
              <a:spcPct val="100000"/>
            </a:lnSpc>
            <a:spcBef>
              <a:spcPct val="0"/>
            </a:spcBef>
            <a:spcAft>
              <a:spcPct val="35000"/>
            </a:spcAft>
            <a:buNone/>
          </a:pPr>
          <a:r>
            <a:rPr lang="en-US" sz="1800" kern="1200" dirty="0"/>
            <a:t>Build Ecosystem Capacity Strengthening QC systems, supply chains, and personnel training is vital for sustainable diagnostics.</a:t>
          </a:r>
        </a:p>
      </dsp:txBody>
      <dsp:txXfrm>
        <a:off x="627242" y="3141845"/>
        <a:ext cx="9841342" cy="627629"/>
      </dsp:txXfrm>
    </dsp:sp>
    <dsp:sp modelId="{3A61BD88-E444-4068-A1AD-2D50E7642042}">
      <dsp:nvSpPr>
        <dsp:cNvPr id="0" name=""/>
        <dsp:cNvSpPr/>
      </dsp:nvSpPr>
      <dsp:spPr>
        <a:xfrm>
          <a:off x="0" y="3926382"/>
          <a:ext cx="10515600" cy="5428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3920F3-95CB-4CC7-843C-78D217A16591}">
      <dsp:nvSpPr>
        <dsp:cNvPr id="0" name=""/>
        <dsp:cNvSpPr/>
      </dsp:nvSpPr>
      <dsp:spPr>
        <a:xfrm>
          <a:off x="71750" y="3988752"/>
          <a:ext cx="483741" cy="41807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A6DFC35-68B4-42D7-9C43-63B8B79F5506}">
      <dsp:nvSpPr>
        <dsp:cNvPr id="0" name=""/>
        <dsp:cNvSpPr/>
      </dsp:nvSpPr>
      <dsp:spPr>
        <a:xfrm>
          <a:off x="627242" y="3926382"/>
          <a:ext cx="9841342" cy="62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424" tIns="66424" rIns="66424" bIns="66424" numCol="1" spcCol="1270" anchor="ctr" anchorCtr="0">
          <a:noAutofit/>
        </a:bodyPr>
        <a:lstStyle/>
        <a:p>
          <a:pPr marL="0" lvl="0" indent="0" algn="l" defTabSz="800100">
            <a:lnSpc>
              <a:spcPct val="100000"/>
            </a:lnSpc>
            <a:spcBef>
              <a:spcPct val="0"/>
            </a:spcBef>
            <a:spcAft>
              <a:spcPct val="35000"/>
            </a:spcAft>
            <a:buNone/>
          </a:pPr>
          <a:r>
            <a:rPr lang="en-US" sz="1800" kern="1200" dirty="0"/>
            <a:t>QUADAS-2 helps with critical appraisal and is a reliable tool to assess bias and relevance in diagnostic accuracy studies/systematic reviews.</a:t>
          </a:r>
        </a:p>
      </dsp:txBody>
      <dsp:txXfrm>
        <a:off x="627242" y="3926382"/>
        <a:ext cx="9841342" cy="6276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6405BF-041E-3242-BE8A-5A76B4FDB51B}">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79BF04-AEFD-EC47-8D75-31B1C06DA157}">
      <dsp:nvSpPr>
        <dsp:cNvPr id="0" name=""/>
        <dsp:cNvSpPr/>
      </dsp:nvSpPr>
      <dsp:spPr>
        <a:xfrm>
          <a:off x="0" y="0"/>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t>Scoping review PRISMA-</a:t>
          </a:r>
          <a:r>
            <a:rPr lang="en-US" sz="1800" b="1" kern="1200" dirty="0" err="1"/>
            <a:t>ScR</a:t>
          </a:r>
          <a:endParaRPr lang="en-US" sz="1800" b="1" kern="1200" dirty="0"/>
        </a:p>
      </dsp:txBody>
      <dsp:txXfrm>
        <a:off x="0" y="0"/>
        <a:ext cx="10515600" cy="300506"/>
      </dsp:txXfrm>
    </dsp:sp>
    <dsp:sp modelId="{468DF1FE-DFE7-6140-9138-50B0ACA6CDB8}">
      <dsp:nvSpPr>
        <dsp:cNvPr id="0" name=""/>
        <dsp:cNvSpPr/>
      </dsp:nvSpPr>
      <dsp:spPr>
        <a:xfrm>
          <a:off x="0" y="30050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2ED347-B907-5C48-87E3-7195E7DD46F1}">
      <dsp:nvSpPr>
        <dsp:cNvPr id="0" name=""/>
        <dsp:cNvSpPr/>
      </dsp:nvSpPr>
      <dsp:spPr>
        <a:xfrm>
          <a:off x="0" y="300506"/>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IN" sz="1300" kern="1200" dirty="0"/>
            <a:t> </a:t>
          </a:r>
          <a:endParaRPr lang="en-US" sz="1300" kern="1200" dirty="0"/>
        </a:p>
      </dsp:txBody>
      <dsp:txXfrm>
        <a:off x="0" y="300506"/>
        <a:ext cx="10515600" cy="300506"/>
      </dsp:txXfrm>
    </dsp:sp>
    <dsp:sp modelId="{DE58A18A-C09B-1B4D-BDD6-459557B6A06E}">
      <dsp:nvSpPr>
        <dsp:cNvPr id="0" name=""/>
        <dsp:cNvSpPr/>
      </dsp:nvSpPr>
      <dsp:spPr>
        <a:xfrm>
          <a:off x="0" y="601012"/>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AED4DF-D806-FF4C-BB96-A4D685E3765B}">
      <dsp:nvSpPr>
        <dsp:cNvPr id="0" name=""/>
        <dsp:cNvSpPr/>
      </dsp:nvSpPr>
      <dsp:spPr>
        <a:xfrm>
          <a:off x="0" y="1756156"/>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i="0" kern="1200" dirty="0"/>
            <a:t>Inclusion</a:t>
          </a:r>
          <a:r>
            <a:rPr lang="en-US" sz="1800" b="0" i="0" kern="1200" dirty="0"/>
            <a:t>: Assays with ≥95% sensitivity</a:t>
          </a:r>
          <a:r>
            <a:rPr lang="en-US" sz="1800" b="0" i="0" kern="1200"/>
            <a:t>, </a:t>
          </a:r>
          <a:r>
            <a:rPr lang="en-US" sz="1800" kern="1200"/>
            <a:t>validated 95% </a:t>
          </a:r>
          <a:r>
            <a:rPr lang="en-US" sz="1800" b="0" i="0" kern="1200" dirty="0"/>
            <a:t>specificity data                                                                                          5% of per capita annual health expenditure cost ≤₹6,602, and regulatory approval.</a:t>
          </a:r>
          <a:r>
            <a:rPr lang="en-US" sz="1800" kern="1200" dirty="0"/>
            <a:t>                                                                                                                                        </a:t>
          </a:r>
        </a:p>
      </dsp:txBody>
      <dsp:txXfrm>
        <a:off x="0" y="1756156"/>
        <a:ext cx="10515600" cy="300506"/>
      </dsp:txXfrm>
    </dsp:sp>
    <dsp:sp modelId="{5CA75929-B641-E647-94BA-D85D7C01C1B7}">
      <dsp:nvSpPr>
        <dsp:cNvPr id="0" name=""/>
        <dsp:cNvSpPr/>
      </dsp:nvSpPr>
      <dsp:spPr>
        <a:xfrm>
          <a:off x="0" y="90151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C145E0-DFEB-D94F-993D-6D58C16CA605}">
      <dsp:nvSpPr>
        <dsp:cNvPr id="0" name=""/>
        <dsp:cNvSpPr/>
      </dsp:nvSpPr>
      <dsp:spPr>
        <a:xfrm>
          <a:off x="0" y="2693929"/>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i="0" kern="1200" dirty="0"/>
            <a:t>Exclusion</a:t>
          </a:r>
          <a:r>
            <a:rPr lang="en-US" sz="1800" b="0" i="0" kern="1200" dirty="0"/>
            <a:t>: Missing performances or criteria,</a:t>
          </a:r>
          <a:r>
            <a:rPr lang="en-IN" sz="1800" kern="1200" dirty="0"/>
            <a:t> Reports lacking primary data or robust methodology </a:t>
          </a:r>
          <a:r>
            <a:rPr lang="en-US" sz="1800" kern="1200" dirty="0"/>
            <a:t>or failing to meet minimum sensitivity (≤95%) and documenting.</a:t>
          </a:r>
        </a:p>
      </dsp:txBody>
      <dsp:txXfrm>
        <a:off x="0" y="2693929"/>
        <a:ext cx="10515600" cy="300506"/>
      </dsp:txXfrm>
    </dsp:sp>
    <dsp:sp modelId="{98E9E1B1-3758-BE48-98F6-71423F385888}">
      <dsp:nvSpPr>
        <dsp:cNvPr id="0" name=""/>
        <dsp:cNvSpPr/>
      </dsp:nvSpPr>
      <dsp:spPr>
        <a:xfrm>
          <a:off x="0" y="1202025"/>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37BE9A-F650-0C43-87E4-20843C6D1603}">
      <dsp:nvSpPr>
        <dsp:cNvPr id="0" name=""/>
        <dsp:cNvSpPr/>
      </dsp:nvSpPr>
      <dsp:spPr>
        <a:xfrm>
          <a:off x="0" y="3597591"/>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US" sz="1800" b="1" i="0" kern="1200" dirty="0"/>
            <a:t>Data extraction</a:t>
          </a:r>
          <a:r>
            <a:rPr lang="en-US" sz="1800" b="0" i="0" kern="1200" dirty="0"/>
            <a:t>: Assay name, sample type, Manufacturer, Usage, Cross reactivity, sensitivity, specificity, LOD, cost, Available in India or not, approved/Certified, field suitability.</a:t>
          </a:r>
          <a:endParaRPr lang="en-IN" sz="1800" kern="1200" dirty="0"/>
        </a:p>
      </dsp:txBody>
      <dsp:txXfrm>
        <a:off x="0" y="3597591"/>
        <a:ext cx="10515600" cy="300506"/>
      </dsp:txXfrm>
    </dsp:sp>
    <dsp:sp modelId="{E9E0733C-60CD-6347-8AAA-8CC5E02FE283}">
      <dsp:nvSpPr>
        <dsp:cNvPr id="0" name=""/>
        <dsp:cNvSpPr/>
      </dsp:nvSpPr>
      <dsp:spPr>
        <a:xfrm>
          <a:off x="0" y="1502532"/>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4EF623-FB25-F04A-9880-A9B538E37BC7}">
      <dsp:nvSpPr>
        <dsp:cNvPr id="0" name=""/>
        <dsp:cNvSpPr/>
      </dsp:nvSpPr>
      <dsp:spPr>
        <a:xfrm>
          <a:off x="0" y="1502532"/>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Font typeface="Arial" panose="020B0604020202020204" pitchFamily="34" charset="0"/>
            <a:buNone/>
          </a:pPr>
          <a:endParaRPr lang="en-IN" sz="1300" kern="1200" dirty="0"/>
        </a:p>
      </dsp:txBody>
      <dsp:txXfrm>
        <a:off x="0" y="1502532"/>
        <a:ext cx="10515600" cy="300506"/>
      </dsp:txXfrm>
    </dsp:sp>
    <dsp:sp modelId="{D4E2F546-BC69-C54E-ACD0-FB5B6D41AEE4}">
      <dsp:nvSpPr>
        <dsp:cNvPr id="0" name=""/>
        <dsp:cNvSpPr/>
      </dsp:nvSpPr>
      <dsp:spPr>
        <a:xfrm>
          <a:off x="0" y="180303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578B3F-A13D-E84C-9937-BC95964AB1BE}">
      <dsp:nvSpPr>
        <dsp:cNvPr id="0" name=""/>
        <dsp:cNvSpPr/>
      </dsp:nvSpPr>
      <dsp:spPr>
        <a:xfrm>
          <a:off x="0" y="1803038"/>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endParaRPr lang="en-US" sz="1300" kern="1200" dirty="0"/>
        </a:p>
      </dsp:txBody>
      <dsp:txXfrm>
        <a:off x="0" y="1803038"/>
        <a:ext cx="10515600" cy="300506"/>
      </dsp:txXfrm>
    </dsp:sp>
    <dsp:sp modelId="{0536B4B3-519E-4E48-8FE1-4BA344753ABB}">
      <dsp:nvSpPr>
        <dsp:cNvPr id="0" name=""/>
        <dsp:cNvSpPr/>
      </dsp:nvSpPr>
      <dsp:spPr>
        <a:xfrm>
          <a:off x="0" y="2103545"/>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6712EC-97E0-4145-A706-D0CE5DFF5613}">
      <dsp:nvSpPr>
        <dsp:cNvPr id="0" name=""/>
        <dsp:cNvSpPr/>
      </dsp:nvSpPr>
      <dsp:spPr>
        <a:xfrm>
          <a:off x="0" y="2103545"/>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endParaRPr lang="en-US" sz="1300" kern="1200" dirty="0"/>
        </a:p>
      </dsp:txBody>
      <dsp:txXfrm>
        <a:off x="0" y="2103545"/>
        <a:ext cx="10515600" cy="300506"/>
      </dsp:txXfrm>
    </dsp:sp>
    <dsp:sp modelId="{EE800EE0-F872-064A-AA5D-C237EE5795A5}">
      <dsp:nvSpPr>
        <dsp:cNvPr id="0" name=""/>
        <dsp:cNvSpPr/>
      </dsp:nvSpPr>
      <dsp:spPr>
        <a:xfrm>
          <a:off x="0" y="240405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FBF4E3-36CE-3049-8DFA-3FF8A297637B}">
      <dsp:nvSpPr>
        <dsp:cNvPr id="0" name=""/>
        <dsp:cNvSpPr/>
      </dsp:nvSpPr>
      <dsp:spPr>
        <a:xfrm>
          <a:off x="0" y="2404051"/>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endParaRPr lang="en-US" sz="1300" kern="1200" dirty="0"/>
        </a:p>
      </dsp:txBody>
      <dsp:txXfrm>
        <a:off x="0" y="2404051"/>
        <a:ext cx="10515600" cy="300506"/>
      </dsp:txXfrm>
    </dsp:sp>
    <dsp:sp modelId="{F67C8D99-9507-CA44-A4F0-D9DAC40EF76C}">
      <dsp:nvSpPr>
        <dsp:cNvPr id="0" name=""/>
        <dsp:cNvSpPr/>
      </dsp:nvSpPr>
      <dsp:spPr>
        <a:xfrm>
          <a:off x="0" y="2704558"/>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CD26E9-4B21-794E-B37D-03676E455EF8}">
      <dsp:nvSpPr>
        <dsp:cNvPr id="0" name=""/>
        <dsp:cNvSpPr/>
      </dsp:nvSpPr>
      <dsp:spPr>
        <a:xfrm>
          <a:off x="0" y="2704558"/>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endParaRPr lang="en-US" sz="1300" kern="1200" dirty="0"/>
        </a:p>
      </dsp:txBody>
      <dsp:txXfrm>
        <a:off x="0" y="2704558"/>
        <a:ext cx="10515600" cy="300506"/>
      </dsp:txXfrm>
    </dsp:sp>
    <dsp:sp modelId="{5E9752D0-810C-4842-8F29-7E53A5B4957E}">
      <dsp:nvSpPr>
        <dsp:cNvPr id="0" name=""/>
        <dsp:cNvSpPr/>
      </dsp:nvSpPr>
      <dsp:spPr>
        <a:xfrm>
          <a:off x="0" y="3005065"/>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D11DA8-16FB-CD4B-BF3E-AA3C701CBA09}">
      <dsp:nvSpPr>
        <dsp:cNvPr id="0" name=""/>
        <dsp:cNvSpPr/>
      </dsp:nvSpPr>
      <dsp:spPr>
        <a:xfrm>
          <a:off x="0" y="3005064"/>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endParaRPr lang="en-US" sz="1300" kern="1200" dirty="0"/>
        </a:p>
      </dsp:txBody>
      <dsp:txXfrm>
        <a:off x="0" y="3005064"/>
        <a:ext cx="10515600" cy="300506"/>
      </dsp:txXfrm>
    </dsp:sp>
    <dsp:sp modelId="{BD007984-7E79-F243-A74F-FCEF719F7F25}">
      <dsp:nvSpPr>
        <dsp:cNvPr id="0" name=""/>
        <dsp:cNvSpPr/>
      </dsp:nvSpPr>
      <dsp:spPr>
        <a:xfrm>
          <a:off x="0" y="330557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D02E98-EBE2-A34B-8EF4-62B736FA553A}">
      <dsp:nvSpPr>
        <dsp:cNvPr id="0" name=""/>
        <dsp:cNvSpPr/>
      </dsp:nvSpPr>
      <dsp:spPr>
        <a:xfrm>
          <a:off x="0" y="3305571"/>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endParaRPr lang="en-US" sz="1300" kern="1200" dirty="0"/>
        </a:p>
      </dsp:txBody>
      <dsp:txXfrm>
        <a:off x="0" y="3305571"/>
        <a:ext cx="10515600" cy="300506"/>
      </dsp:txXfrm>
    </dsp:sp>
    <dsp:sp modelId="{92B84546-D101-45DE-96C0-D1EAD117F3F3}">
      <dsp:nvSpPr>
        <dsp:cNvPr id="0" name=""/>
        <dsp:cNvSpPr/>
      </dsp:nvSpPr>
      <dsp:spPr>
        <a:xfrm>
          <a:off x="0" y="3606078"/>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E52177-2621-40E6-B914-9AFBFDB6AD6C}">
      <dsp:nvSpPr>
        <dsp:cNvPr id="0" name=""/>
        <dsp:cNvSpPr/>
      </dsp:nvSpPr>
      <dsp:spPr>
        <a:xfrm>
          <a:off x="0" y="1207468"/>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i="0" kern="1200" dirty="0"/>
            <a:t>Search Keywords</a:t>
          </a:r>
          <a:r>
            <a:rPr lang="en-US" sz="1800" b="0" i="0" kern="1200" dirty="0"/>
            <a:t>: “Brucella” OR “brucellosis” AND (diagnosis OR test OR assay) AND India (2000–2025).</a:t>
          </a:r>
          <a:endParaRPr lang="en-US" sz="1800" b="1" kern="1200" dirty="0"/>
        </a:p>
      </dsp:txBody>
      <dsp:txXfrm>
        <a:off x="0" y="1207468"/>
        <a:ext cx="10515600" cy="300506"/>
      </dsp:txXfrm>
    </dsp:sp>
    <dsp:sp modelId="{7758FC44-A2C6-4116-834E-5288C461EA3F}">
      <dsp:nvSpPr>
        <dsp:cNvPr id="0" name=""/>
        <dsp:cNvSpPr/>
      </dsp:nvSpPr>
      <dsp:spPr>
        <a:xfrm>
          <a:off x="0" y="390658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2A5B2D-7E3D-497E-9B9F-E143FF444EAF}">
      <dsp:nvSpPr>
        <dsp:cNvPr id="0" name=""/>
        <dsp:cNvSpPr/>
      </dsp:nvSpPr>
      <dsp:spPr>
        <a:xfrm>
          <a:off x="0" y="1525563"/>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Font typeface="Arial" panose="020B0604020202020204" pitchFamily="34" charset="0"/>
            <a:buNone/>
          </a:pPr>
          <a:endParaRPr lang="en-IN" sz="1300" kern="1200" dirty="0"/>
        </a:p>
      </dsp:txBody>
      <dsp:txXfrm>
        <a:off x="0" y="1525563"/>
        <a:ext cx="10515600" cy="300506"/>
      </dsp:txXfrm>
    </dsp:sp>
    <dsp:sp modelId="{99EAD9BD-A9E9-4B21-8387-E896D59E7E0B}">
      <dsp:nvSpPr>
        <dsp:cNvPr id="0" name=""/>
        <dsp:cNvSpPr/>
      </dsp:nvSpPr>
      <dsp:spPr>
        <a:xfrm>
          <a:off x="0" y="420709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01375C-31C3-4364-B9E1-257D56BC1C14}">
      <dsp:nvSpPr>
        <dsp:cNvPr id="0" name=""/>
        <dsp:cNvSpPr/>
      </dsp:nvSpPr>
      <dsp:spPr>
        <a:xfrm>
          <a:off x="0" y="340564"/>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i="0" kern="1200" dirty="0"/>
            <a:t>Search Databases</a:t>
          </a:r>
          <a:r>
            <a:rPr lang="en-US" sz="1800" b="0" i="0" kern="1200" dirty="0"/>
            <a:t>: PubMed, Product company websites, govt websites like </a:t>
          </a:r>
          <a:r>
            <a:rPr lang="en-IN" sz="1800" kern="1200" dirty="0"/>
            <a:t>WHO, ICMR, NCDC, IVRI and the Ministry of Health &amp; Family Welfare (</a:t>
          </a:r>
          <a:r>
            <a:rPr lang="en-IN" sz="1800" kern="1200" dirty="0" err="1"/>
            <a:t>MoHFW</a:t>
          </a:r>
          <a:r>
            <a:rPr lang="en-IN" sz="1800" kern="1200" dirty="0"/>
            <a:t>)</a:t>
          </a:r>
          <a:r>
            <a:rPr lang="en-US" sz="1800" b="0" i="0" kern="1200" dirty="0"/>
            <a:t>, Google Scholar, </a:t>
          </a:r>
          <a:r>
            <a:rPr lang="en-US" sz="1800" b="0" i="0" kern="1200" dirty="0" err="1"/>
            <a:t>MedExpo</a:t>
          </a:r>
          <a:r>
            <a:rPr lang="en-US" sz="1800" b="0" i="0" kern="1200" dirty="0"/>
            <a:t>, regulatory listings and related authentic sources etc.</a:t>
          </a:r>
          <a:endParaRPr lang="en-US" sz="1800" b="1" kern="1200" dirty="0"/>
        </a:p>
      </dsp:txBody>
      <dsp:txXfrm>
        <a:off x="0" y="340564"/>
        <a:ext cx="10515600" cy="300506"/>
      </dsp:txXfrm>
    </dsp:sp>
    <dsp:sp modelId="{97D3AAE4-D6A9-4C96-ADB6-7158C7579F82}">
      <dsp:nvSpPr>
        <dsp:cNvPr id="0" name=""/>
        <dsp:cNvSpPr/>
      </dsp:nvSpPr>
      <dsp:spPr>
        <a:xfrm>
          <a:off x="0" y="450759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D5E291-711E-4EC6-9536-9CF67448CAEF}">
      <dsp:nvSpPr>
        <dsp:cNvPr id="0" name=""/>
        <dsp:cNvSpPr/>
      </dsp:nvSpPr>
      <dsp:spPr>
        <a:xfrm>
          <a:off x="0" y="4432281"/>
          <a:ext cx="10515600" cy="300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1" kern="1200" dirty="0"/>
            <a:t>Screening</a:t>
          </a:r>
          <a:r>
            <a:rPr lang="en-IN" sz="1800" kern="1200" dirty="0"/>
            <a:t> and data cleaning will be done using Microsoft Excel,</a:t>
          </a:r>
          <a:r>
            <a:rPr lang="en-US" sz="1800" kern="1200" dirty="0"/>
            <a:t> Cost Affordability Analysis</a:t>
          </a:r>
        </a:p>
      </dsp:txBody>
      <dsp:txXfrm>
        <a:off x="0" y="4432281"/>
        <a:ext cx="10515600" cy="3005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E334E-E606-4EC9-8C6B-3C3907D43A3D}">
      <dsp:nvSpPr>
        <dsp:cNvPr id="0" name=""/>
        <dsp:cNvSpPr/>
      </dsp:nvSpPr>
      <dsp:spPr>
        <a:xfrm>
          <a:off x="976027" y="270721"/>
          <a:ext cx="831920" cy="9272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9B0C7AE-B8ED-4D14-BE3A-A53AF13C1045}">
      <dsp:nvSpPr>
        <dsp:cNvPr id="0" name=""/>
        <dsp:cNvSpPr/>
      </dsp:nvSpPr>
      <dsp:spPr>
        <a:xfrm>
          <a:off x="647553" y="1316460"/>
          <a:ext cx="1488867" cy="595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dirty="0">
              <a:latin typeface="Arial"/>
              <a:ea typeface="Arial"/>
              <a:cs typeface="Arial"/>
              <a:sym typeface="Arial"/>
            </a:rPr>
            <a:t>International Technical Partners</a:t>
          </a:r>
          <a:endParaRPr lang="en-US" sz="1600" kern="1200" dirty="0"/>
        </a:p>
      </dsp:txBody>
      <dsp:txXfrm>
        <a:off x="647553" y="1316460"/>
        <a:ext cx="1488867" cy="595546"/>
      </dsp:txXfrm>
    </dsp:sp>
    <dsp:sp modelId="{A9066595-75D8-4367-AC07-43FB76CC7F61}">
      <dsp:nvSpPr>
        <dsp:cNvPr id="0" name=""/>
        <dsp:cNvSpPr/>
      </dsp:nvSpPr>
      <dsp:spPr>
        <a:xfrm>
          <a:off x="2721788" y="295589"/>
          <a:ext cx="839236" cy="82773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CA65064-4E64-484A-BE2B-DFC2E588F037}">
      <dsp:nvSpPr>
        <dsp:cNvPr id="0" name=""/>
        <dsp:cNvSpPr/>
      </dsp:nvSpPr>
      <dsp:spPr>
        <a:xfrm>
          <a:off x="2396972" y="1291592"/>
          <a:ext cx="1488867" cy="595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dirty="0">
              <a:latin typeface="Arial"/>
              <a:ea typeface="Arial"/>
              <a:cs typeface="Arial"/>
              <a:sym typeface="Arial"/>
            </a:rPr>
            <a:t>Procurement and Logistics Agencies</a:t>
          </a:r>
          <a:endParaRPr lang="en-US" sz="1600" kern="1200" dirty="0"/>
        </a:p>
      </dsp:txBody>
      <dsp:txXfrm>
        <a:off x="2396972" y="1291592"/>
        <a:ext cx="1488867" cy="595546"/>
      </dsp:txXfrm>
    </dsp:sp>
    <dsp:sp modelId="{793C9D42-473E-49C5-A6FB-8BB85C09A903}">
      <dsp:nvSpPr>
        <dsp:cNvPr id="0" name=""/>
        <dsp:cNvSpPr/>
      </dsp:nvSpPr>
      <dsp:spPr>
        <a:xfrm>
          <a:off x="4500090" y="295589"/>
          <a:ext cx="781469" cy="82773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6763DE21-047C-44B5-B7F1-47AB774711AF}">
      <dsp:nvSpPr>
        <dsp:cNvPr id="0" name=""/>
        <dsp:cNvSpPr/>
      </dsp:nvSpPr>
      <dsp:spPr>
        <a:xfrm>
          <a:off x="4146391" y="1291592"/>
          <a:ext cx="1488867" cy="595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dirty="0">
              <a:latin typeface="Arial"/>
              <a:ea typeface="Arial"/>
              <a:cs typeface="Arial"/>
              <a:sym typeface="Arial"/>
            </a:rPr>
            <a:t>Manufacturers and Distributors</a:t>
          </a:r>
          <a:endParaRPr lang="en-US" sz="1600" kern="1200" dirty="0"/>
        </a:p>
      </dsp:txBody>
      <dsp:txXfrm>
        <a:off x="4146391" y="1291592"/>
        <a:ext cx="1488867" cy="595546"/>
      </dsp:txXfrm>
    </dsp:sp>
    <dsp:sp modelId="{10353B43-E5DA-4342-912B-4171B9F6F6FB}">
      <dsp:nvSpPr>
        <dsp:cNvPr id="0" name=""/>
        <dsp:cNvSpPr/>
      </dsp:nvSpPr>
      <dsp:spPr>
        <a:xfrm>
          <a:off x="1826938" y="2284224"/>
          <a:ext cx="879516" cy="77278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3C861F5-1459-49A9-A774-268B6045D2B1}">
      <dsp:nvSpPr>
        <dsp:cNvPr id="0" name=""/>
        <dsp:cNvSpPr/>
      </dsp:nvSpPr>
      <dsp:spPr>
        <a:xfrm>
          <a:off x="1396915" y="3252750"/>
          <a:ext cx="1739562" cy="595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dirty="0">
              <a:latin typeface="Arial"/>
              <a:ea typeface="Arial"/>
              <a:cs typeface="Arial"/>
              <a:sym typeface="Arial"/>
            </a:rPr>
            <a:t>End Users and Community Representatives</a:t>
          </a:r>
          <a:endParaRPr lang="en-US" sz="1600" kern="1200" dirty="0"/>
        </a:p>
      </dsp:txBody>
      <dsp:txXfrm>
        <a:off x="1396915" y="3252750"/>
        <a:ext cx="1739562" cy="595546"/>
      </dsp:txXfrm>
    </dsp:sp>
    <dsp:sp modelId="{BD3F9CCD-C878-481F-B55F-513B345B5117}">
      <dsp:nvSpPr>
        <dsp:cNvPr id="0" name=""/>
        <dsp:cNvSpPr/>
      </dsp:nvSpPr>
      <dsp:spPr>
        <a:xfrm>
          <a:off x="3806468" y="2309921"/>
          <a:ext cx="669990" cy="66999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A73A8FE-2867-4739-BC15-A2EC74427F62}">
      <dsp:nvSpPr>
        <dsp:cNvPr id="0" name=""/>
        <dsp:cNvSpPr/>
      </dsp:nvSpPr>
      <dsp:spPr>
        <a:xfrm>
          <a:off x="3397030" y="3227053"/>
          <a:ext cx="1488867" cy="595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dirty="0">
              <a:latin typeface="Arial"/>
              <a:ea typeface="Arial"/>
              <a:cs typeface="Arial"/>
              <a:sym typeface="Arial"/>
            </a:rPr>
            <a:t>Field Implementers</a:t>
          </a:r>
          <a:endParaRPr lang="en-US" sz="1600" kern="1200" dirty="0"/>
        </a:p>
      </dsp:txBody>
      <dsp:txXfrm>
        <a:off x="3397030" y="3227053"/>
        <a:ext cx="1488867" cy="5955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66288-0EF2-4334-9F33-76A34CC78FFB}">
      <dsp:nvSpPr>
        <dsp:cNvPr id="0" name=""/>
        <dsp:cNvSpPr/>
      </dsp:nvSpPr>
      <dsp:spPr>
        <a:xfrm>
          <a:off x="0" y="0"/>
          <a:ext cx="3616654" cy="3616654"/>
        </a:xfrm>
        <a:prstGeom prst="triangl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ABB4DD2-21BD-426B-901F-790FA118D940}">
      <dsp:nvSpPr>
        <dsp:cNvPr id="0" name=""/>
        <dsp:cNvSpPr/>
      </dsp:nvSpPr>
      <dsp:spPr>
        <a:xfrm>
          <a:off x="2167722" y="362376"/>
          <a:ext cx="2959923" cy="873502"/>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dirty="0">
              <a:latin typeface="Arial"/>
              <a:ea typeface="Arial"/>
              <a:cs typeface="Arial"/>
              <a:sym typeface="Arial"/>
            </a:rPr>
            <a:t>National Regulatory and Technical Authorities</a:t>
          </a:r>
          <a:endParaRPr lang="en-US" sz="1800" kern="1200" dirty="0"/>
        </a:p>
      </dsp:txBody>
      <dsp:txXfrm>
        <a:off x="2210363" y="405017"/>
        <a:ext cx="2874641" cy="788220"/>
      </dsp:txXfrm>
    </dsp:sp>
    <dsp:sp modelId="{5DA129A8-2E22-458D-95C6-2208FF9595B3}">
      <dsp:nvSpPr>
        <dsp:cNvPr id="0" name=""/>
        <dsp:cNvSpPr/>
      </dsp:nvSpPr>
      <dsp:spPr>
        <a:xfrm>
          <a:off x="2169897" y="1382628"/>
          <a:ext cx="2955574" cy="803238"/>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dirty="0">
              <a:latin typeface="Arial"/>
              <a:ea typeface="Arial"/>
              <a:cs typeface="Arial"/>
              <a:sym typeface="Arial"/>
            </a:rPr>
            <a:t>Programmatic and Surveillance Bodies</a:t>
          </a:r>
          <a:endParaRPr lang="en-US" sz="1800" kern="1200" dirty="0"/>
        </a:p>
      </dsp:txBody>
      <dsp:txXfrm>
        <a:off x="2209108" y="1421839"/>
        <a:ext cx="2877152" cy="724816"/>
      </dsp:txXfrm>
    </dsp:sp>
    <dsp:sp modelId="{765A433D-5944-4E77-A50E-F8C784536CF1}">
      <dsp:nvSpPr>
        <dsp:cNvPr id="0" name=""/>
        <dsp:cNvSpPr/>
      </dsp:nvSpPr>
      <dsp:spPr>
        <a:xfrm>
          <a:off x="2169897" y="2332617"/>
          <a:ext cx="2955574" cy="77491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dirty="0">
              <a:latin typeface="Arial"/>
              <a:ea typeface="Arial"/>
              <a:cs typeface="Arial"/>
              <a:sym typeface="Arial"/>
            </a:rPr>
            <a:t>Reference and Public Health Laboratories</a:t>
          </a:r>
          <a:endParaRPr lang="en-US" sz="1800" kern="1200" dirty="0"/>
        </a:p>
      </dsp:txBody>
      <dsp:txXfrm>
        <a:off x="2207725" y="2370445"/>
        <a:ext cx="2879918" cy="6992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74056C-5EE8-4C90-9E01-AC9772A3CD91}">
      <dsp:nvSpPr>
        <dsp:cNvPr id="0" name=""/>
        <dsp:cNvSpPr/>
      </dsp:nvSpPr>
      <dsp:spPr>
        <a:xfrm>
          <a:off x="0" y="0"/>
          <a:ext cx="2331720"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Diagnostic Test identified :48</a:t>
          </a:r>
          <a:endParaRPr lang="en-IN" sz="2300" kern="1200" dirty="0"/>
        </a:p>
      </dsp:txBody>
      <dsp:txXfrm>
        <a:off x="44664" y="44664"/>
        <a:ext cx="2242392" cy="8256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B3FD6A-AD07-4C34-A06A-3602F96DCB8E}">
      <dsp:nvSpPr>
        <dsp:cNvPr id="0" name=""/>
        <dsp:cNvSpPr/>
      </dsp:nvSpPr>
      <dsp:spPr>
        <a:xfrm>
          <a:off x="3050" y="3263314"/>
          <a:ext cx="3517139" cy="755968"/>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17145" rIns="0" bIns="17145" numCol="1" spcCol="1270" anchor="ctr" anchorCtr="0">
          <a:noAutofit/>
        </a:bodyPr>
        <a:lstStyle/>
        <a:p>
          <a:pPr marL="0" lvl="0" indent="0" algn="ctr" defTabSz="1200150" rtl="0">
            <a:lnSpc>
              <a:spcPct val="90000"/>
            </a:lnSpc>
            <a:spcBef>
              <a:spcPct val="0"/>
            </a:spcBef>
            <a:spcAft>
              <a:spcPct val="35000"/>
            </a:spcAft>
            <a:buNone/>
          </a:pPr>
          <a:r>
            <a:rPr lang="en-US" sz="2700" kern="1200" dirty="0">
              <a:latin typeface="Georgia" panose="02040502050405020303" pitchFamily="18" charset="0"/>
            </a:rPr>
            <a:t>Field (PHC/CHC)</a:t>
          </a:r>
        </a:p>
      </dsp:txBody>
      <dsp:txXfrm>
        <a:off x="381034" y="3263314"/>
        <a:ext cx="2761171" cy="755968"/>
      </dsp:txXfrm>
    </dsp:sp>
    <dsp:sp modelId="{82024957-1794-4BCC-8405-144D319F5AF5}">
      <dsp:nvSpPr>
        <dsp:cNvPr id="0" name=""/>
        <dsp:cNvSpPr/>
      </dsp:nvSpPr>
      <dsp:spPr>
        <a:xfrm>
          <a:off x="3200398" y="3171560"/>
          <a:ext cx="2784723" cy="962623"/>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18415" rIns="0" bIns="18415" numCol="1" spcCol="1270" anchor="ctr" anchorCtr="0">
          <a:noAutofit/>
        </a:bodyPr>
        <a:lstStyle/>
        <a:p>
          <a:pPr marL="0" lvl="0" indent="0" algn="ctr" defTabSz="1289050" rtl="0">
            <a:lnSpc>
              <a:spcPct val="90000"/>
            </a:lnSpc>
            <a:spcBef>
              <a:spcPct val="0"/>
            </a:spcBef>
            <a:spcAft>
              <a:spcPct val="35000"/>
            </a:spcAft>
            <a:buNone/>
          </a:pPr>
          <a:r>
            <a:rPr lang="en-IN" sz="2900" b="1" kern="1200" dirty="0">
              <a:solidFill>
                <a:schemeClr val="tx1"/>
              </a:solidFill>
              <a:effectLst/>
              <a:latin typeface="+mn-lt"/>
            </a:rPr>
            <a:t>IgG/IgM ELISA</a:t>
          </a:r>
          <a:endParaRPr lang="en-IN" sz="2900" b="1" kern="1200" cap="none" spc="50" dirty="0">
            <a:ln w="9525" cmpd="sng">
              <a:solidFill>
                <a:schemeClr val="accent1"/>
              </a:solidFill>
              <a:prstDash val="solid"/>
            </a:ln>
            <a:solidFill>
              <a:schemeClr val="tx1"/>
            </a:solidFill>
            <a:effectLst>
              <a:glow rad="38100">
                <a:schemeClr val="accent1">
                  <a:alpha val="40000"/>
                </a:schemeClr>
              </a:glow>
            </a:effectLst>
            <a:latin typeface="+mn-lt"/>
            <a:cs typeface="Arial" panose="020B0604020202020204" pitchFamily="34" charset="0"/>
          </a:endParaRPr>
        </a:p>
      </dsp:txBody>
      <dsp:txXfrm>
        <a:off x="3681710" y="3171560"/>
        <a:ext cx="1822100" cy="962623"/>
      </dsp:txXfrm>
    </dsp:sp>
    <dsp:sp modelId="{18B47815-A2D4-4E62-868F-A43E81C88EC2}">
      <dsp:nvSpPr>
        <dsp:cNvPr id="0" name=""/>
        <dsp:cNvSpPr/>
      </dsp:nvSpPr>
      <dsp:spPr>
        <a:xfrm>
          <a:off x="5609705" y="3107500"/>
          <a:ext cx="2784723"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Quick, easy, useful during outbreaks, </a:t>
          </a:r>
          <a:r>
            <a:rPr lang="en-IN" sz="1400" b="1" i="0" kern="1200" dirty="0">
              <a:latin typeface="Arial" panose="020B0604020202020204" pitchFamily="34" charset="0"/>
              <a:cs typeface="Arial" panose="020B0604020202020204" pitchFamily="34" charset="0"/>
            </a:rPr>
            <a:t>Batch testing; minimal equipment</a:t>
          </a:r>
          <a:endParaRPr lang="en-US" sz="1400" b="1" kern="1200" dirty="0">
            <a:latin typeface="Arial" panose="020B0604020202020204" pitchFamily="34" charset="0"/>
            <a:cs typeface="Arial" panose="020B0604020202020204" pitchFamily="34" charset="0"/>
          </a:endParaRPr>
        </a:p>
      </dsp:txBody>
      <dsp:txXfrm>
        <a:off x="6166650" y="3107500"/>
        <a:ext cx="1670834" cy="1113889"/>
      </dsp:txXfrm>
    </dsp:sp>
    <dsp:sp modelId="{405556BB-CAD9-4A82-B64A-971560B289BD}">
      <dsp:nvSpPr>
        <dsp:cNvPr id="0" name=""/>
        <dsp:cNvSpPr/>
      </dsp:nvSpPr>
      <dsp:spPr>
        <a:xfrm>
          <a:off x="6539" y="1870221"/>
          <a:ext cx="3355088" cy="844502"/>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17145" rIns="0" bIns="17145" numCol="1" spcCol="1270" anchor="ctr" anchorCtr="0">
          <a:noAutofit/>
        </a:bodyPr>
        <a:lstStyle/>
        <a:p>
          <a:pPr marL="0" lvl="0" indent="0" algn="ctr" defTabSz="1200150" rtl="0">
            <a:lnSpc>
              <a:spcPct val="90000"/>
            </a:lnSpc>
            <a:spcBef>
              <a:spcPct val="0"/>
            </a:spcBef>
            <a:spcAft>
              <a:spcPct val="35000"/>
            </a:spcAft>
            <a:buNone/>
          </a:pPr>
          <a:r>
            <a:rPr lang="en-US" sz="2700" kern="1200" dirty="0">
              <a:latin typeface="Georgia" panose="02040502050405020303" pitchFamily="18" charset="0"/>
            </a:rPr>
            <a:t>District Labs</a:t>
          </a:r>
        </a:p>
      </dsp:txBody>
      <dsp:txXfrm>
        <a:off x="428790" y="1870221"/>
        <a:ext cx="2510586" cy="844502"/>
      </dsp:txXfrm>
    </dsp:sp>
    <dsp:sp modelId="{8B55D6CA-E0C3-4F5E-A3BC-2F7702767098}">
      <dsp:nvSpPr>
        <dsp:cNvPr id="0" name=""/>
        <dsp:cNvSpPr/>
      </dsp:nvSpPr>
      <dsp:spPr>
        <a:xfrm>
          <a:off x="2925467" y="1735528"/>
          <a:ext cx="2784723"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18415" rIns="0" bIns="18415" numCol="1" spcCol="1270" anchor="ctr" anchorCtr="0">
          <a:noAutofit/>
        </a:bodyPr>
        <a:lstStyle/>
        <a:p>
          <a:pPr marL="0" lvl="0" indent="0" algn="ctr" defTabSz="1289050" rtl="0">
            <a:lnSpc>
              <a:spcPct val="90000"/>
            </a:lnSpc>
            <a:spcBef>
              <a:spcPct val="0"/>
            </a:spcBef>
            <a:spcAft>
              <a:spcPct val="35000"/>
            </a:spcAft>
            <a:buNone/>
          </a:pPr>
          <a:r>
            <a:rPr lang="en-IN" sz="2900" b="1" kern="1200" cap="none" spc="0" dirty="0">
              <a:ln>
                <a:noFill/>
              </a:ln>
              <a:solidFill>
                <a:schemeClr val="tx1"/>
              </a:solidFill>
              <a:effectLst/>
              <a:latin typeface="+mn-lt"/>
              <a:cs typeface="Arial" panose="020B0604020202020204" pitchFamily="34" charset="0"/>
            </a:rPr>
            <a:t>Rapid Test (Antigen)</a:t>
          </a:r>
        </a:p>
      </dsp:txBody>
      <dsp:txXfrm>
        <a:off x="3482412" y="1735528"/>
        <a:ext cx="1670834" cy="1113889"/>
      </dsp:txXfrm>
    </dsp:sp>
    <dsp:sp modelId="{5A09F87D-97B0-4F06-BC68-AC62B9354CCC}">
      <dsp:nvSpPr>
        <dsp:cNvPr id="0" name=""/>
        <dsp:cNvSpPr/>
      </dsp:nvSpPr>
      <dsp:spPr>
        <a:xfrm>
          <a:off x="5320329" y="1735528"/>
          <a:ext cx="2784723"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18415" rIns="0" bIns="18415" numCol="1" spcCol="1270" anchor="ctr" anchorCtr="0">
          <a:noAutofit/>
        </a:bodyPr>
        <a:lstStyle/>
        <a:p>
          <a:pPr marL="0" lvl="0" indent="0" algn="ctr" defTabSz="1289050" rtl="0">
            <a:lnSpc>
              <a:spcPct val="90000"/>
            </a:lnSpc>
            <a:spcBef>
              <a:spcPct val="0"/>
            </a:spcBef>
            <a:spcAft>
              <a:spcPct val="35000"/>
            </a:spcAft>
            <a:buNone/>
          </a:pPr>
          <a:r>
            <a:rPr lang="en-US" sz="2900" b="1" u="none" strike="noStrike" kern="1200" dirty="0">
              <a:solidFill>
                <a:schemeClr val="tx1"/>
              </a:solidFill>
              <a:effectLst/>
              <a:latin typeface="+mn-lt"/>
            </a:rPr>
            <a:t>Rapid Test (Antibody) </a:t>
          </a:r>
          <a:endParaRPr lang="en-IN" sz="2900" kern="1200" dirty="0"/>
        </a:p>
      </dsp:txBody>
      <dsp:txXfrm>
        <a:off x="5877274" y="1735528"/>
        <a:ext cx="1670834" cy="1113889"/>
      </dsp:txXfrm>
    </dsp:sp>
    <dsp:sp modelId="{7936F7DB-B43B-40F9-888D-79B73FF07062}">
      <dsp:nvSpPr>
        <dsp:cNvPr id="0" name=""/>
        <dsp:cNvSpPr/>
      </dsp:nvSpPr>
      <dsp:spPr>
        <a:xfrm>
          <a:off x="7715192" y="1735528"/>
          <a:ext cx="2784723"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Reliable confirmation for surveillance,</a:t>
          </a:r>
          <a:r>
            <a:rPr lang="en-IN" sz="1400" b="1" i="0" kern="1200" dirty="0">
              <a:latin typeface="Arial" panose="020B0604020202020204" pitchFamily="34" charset="0"/>
              <a:cs typeface="Arial" panose="020B0604020202020204" pitchFamily="34" charset="0"/>
            </a:rPr>
            <a:t>Point-of-care; results in minutes</a:t>
          </a:r>
          <a:endParaRPr lang="en-US" sz="1400" b="1" kern="1200" dirty="0">
            <a:latin typeface="Arial" panose="020B0604020202020204" pitchFamily="34" charset="0"/>
            <a:cs typeface="Arial" panose="020B0604020202020204" pitchFamily="34" charset="0"/>
          </a:endParaRPr>
        </a:p>
      </dsp:txBody>
      <dsp:txXfrm>
        <a:off x="8272137" y="1735528"/>
        <a:ext cx="1670834" cy="1113889"/>
      </dsp:txXfrm>
    </dsp:sp>
    <dsp:sp modelId="{1D926582-CF8B-41C6-9AF1-78E5BFE74842}">
      <dsp:nvSpPr>
        <dsp:cNvPr id="0" name=""/>
        <dsp:cNvSpPr/>
      </dsp:nvSpPr>
      <dsp:spPr>
        <a:xfrm>
          <a:off x="3050" y="648975"/>
          <a:ext cx="3355088" cy="705078"/>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17145" rIns="0" bIns="17145" numCol="1" spcCol="1270" anchor="ctr" anchorCtr="0">
          <a:noAutofit/>
        </a:bodyPr>
        <a:lstStyle/>
        <a:p>
          <a:pPr marL="0" lvl="0" indent="0" algn="ctr" defTabSz="1200150" rtl="0">
            <a:lnSpc>
              <a:spcPct val="90000"/>
            </a:lnSpc>
            <a:spcBef>
              <a:spcPct val="0"/>
            </a:spcBef>
            <a:spcAft>
              <a:spcPct val="35000"/>
            </a:spcAft>
            <a:buNone/>
          </a:pPr>
          <a:r>
            <a:rPr lang="en-US" sz="2700" kern="1200" dirty="0">
              <a:latin typeface="Georgia" panose="02040502050405020303" pitchFamily="18" charset="0"/>
            </a:rPr>
            <a:t>State/VRDL</a:t>
          </a:r>
        </a:p>
      </dsp:txBody>
      <dsp:txXfrm>
        <a:off x="355589" y="648975"/>
        <a:ext cx="2650010" cy="705078"/>
      </dsp:txXfrm>
    </dsp:sp>
    <dsp:sp modelId="{F6C6EEEF-05BF-40C8-9BE1-C377D4B0AED2}">
      <dsp:nvSpPr>
        <dsp:cNvPr id="0" name=""/>
        <dsp:cNvSpPr/>
      </dsp:nvSpPr>
      <dsp:spPr>
        <a:xfrm>
          <a:off x="2937042" y="419116"/>
          <a:ext cx="2784723"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18415" rIns="0" bIns="18415" numCol="1" spcCol="1270" anchor="ctr" anchorCtr="0">
          <a:noAutofit/>
        </a:bodyPr>
        <a:lstStyle/>
        <a:p>
          <a:pPr marL="0" lvl="0" indent="0" algn="ctr" defTabSz="1289050" rtl="0">
            <a:lnSpc>
              <a:spcPct val="90000"/>
            </a:lnSpc>
            <a:spcBef>
              <a:spcPct val="0"/>
            </a:spcBef>
            <a:spcAft>
              <a:spcPct val="35000"/>
            </a:spcAft>
            <a:buNone/>
          </a:pPr>
          <a:r>
            <a:rPr lang="en-IN" sz="2900" b="1" i="0" u="none" strike="noStrike" kern="1200" cap="none" spc="0" dirty="0">
              <a:ln>
                <a:noFill/>
              </a:ln>
              <a:solidFill>
                <a:schemeClr val="tx1"/>
              </a:solidFill>
              <a:effectLst/>
              <a:latin typeface="+mn-lt"/>
            </a:rPr>
            <a:t>Real Time PCR</a:t>
          </a:r>
        </a:p>
      </dsp:txBody>
      <dsp:txXfrm>
        <a:off x="3493987" y="419116"/>
        <a:ext cx="1670834" cy="1113889"/>
      </dsp:txXfrm>
    </dsp:sp>
    <dsp:sp modelId="{97B04F71-99D3-499F-88F6-F1B747695030}">
      <dsp:nvSpPr>
        <dsp:cNvPr id="0" name=""/>
        <dsp:cNvSpPr/>
      </dsp:nvSpPr>
      <dsp:spPr>
        <a:xfrm>
          <a:off x="5337347" y="419116"/>
          <a:ext cx="2784723"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Confirm atypical cases, l</a:t>
          </a:r>
          <a:r>
            <a:rPr lang="en-IN" sz="1400" b="1" i="0" kern="1200" dirty="0" err="1">
              <a:latin typeface="Arial" panose="020B0604020202020204" pitchFamily="34" charset="0"/>
              <a:cs typeface="Arial" panose="020B0604020202020204" pitchFamily="34" charset="0"/>
            </a:rPr>
            <a:t>everage</a:t>
          </a:r>
          <a:r>
            <a:rPr lang="en-IN" sz="1400" b="1" i="0" kern="1200" dirty="0">
              <a:latin typeface="Arial" panose="020B0604020202020204" pitchFamily="34" charset="0"/>
              <a:cs typeface="Arial" panose="020B0604020202020204" pitchFamily="34" charset="0"/>
            </a:rPr>
            <a:t> molecular platforms</a:t>
          </a:r>
          <a:endParaRPr lang="en-US" sz="1400" b="1" kern="1200" dirty="0">
            <a:latin typeface="Arial" panose="020B0604020202020204" pitchFamily="34" charset="0"/>
            <a:cs typeface="Arial" panose="020B0604020202020204" pitchFamily="34" charset="0"/>
          </a:endParaRPr>
        </a:p>
      </dsp:txBody>
      <dsp:txXfrm>
        <a:off x="5894292" y="419116"/>
        <a:ext cx="1670834" cy="11138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B3FD6A-AD07-4C34-A06A-3602F96DCB8E}">
      <dsp:nvSpPr>
        <dsp:cNvPr id="0" name=""/>
        <dsp:cNvSpPr/>
      </dsp:nvSpPr>
      <dsp:spPr>
        <a:xfrm>
          <a:off x="6539" y="612714"/>
          <a:ext cx="3355088" cy="755968"/>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17145" rIns="0" bIns="17145" numCol="1" spcCol="1270" anchor="ctr" anchorCtr="0">
          <a:noAutofit/>
        </a:bodyPr>
        <a:lstStyle/>
        <a:p>
          <a:pPr marL="0" lvl="0" indent="0" algn="ctr" defTabSz="1200150" rtl="0">
            <a:lnSpc>
              <a:spcPct val="90000"/>
            </a:lnSpc>
            <a:spcBef>
              <a:spcPct val="0"/>
            </a:spcBef>
            <a:spcAft>
              <a:spcPct val="35000"/>
            </a:spcAft>
            <a:buNone/>
          </a:pPr>
          <a:r>
            <a:rPr lang="en-US" sz="2700" kern="1200" dirty="0">
              <a:latin typeface="Georgia" panose="02040502050405020303" pitchFamily="18" charset="0"/>
            </a:rPr>
            <a:t>Field (PHC/CHC)</a:t>
          </a:r>
        </a:p>
      </dsp:txBody>
      <dsp:txXfrm>
        <a:off x="384523" y="612714"/>
        <a:ext cx="2599120" cy="755968"/>
      </dsp:txXfrm>
    </dsp:sp>
    <dsp:sp modelId="{82024957-1794-4BCC-8405-144D319F5AF5}">
      <dsp:nvSpPr>
        <dsp:cNvPr id="0" name=""/>
        <dsp:cNvSpPr/>
      </dsp:nvSpPr>
      <dsp:spPr>
        <a:xfrm>
          <a:off x="2925467" y="433753"/>
          <a:ext cx="2784723"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rtl="0">
            <a:lnSpc>
              <a:spcPct val="90000"/>
            </a:lnSpc>
            <a:spcBef>
              <a:spcPct val="0"/>
            </a:spcBef>
            <a:spcAft>
              <a:spcPct val="35000"/>
            </a:spcAft>
            <a:buNone/>
          </a:pPr>
          <a:r>
            <a:rPr lang="en-US" sz="1900" b="1" i="0" u="none" strike="noStrike" kern="1200" cap="none" spc="0" dirty="0">
              <a:ln>
                <a:noFill/>
              </a:ln>
              <a:solidFill>
                <a:schemeClr val="tx1"/>
              </a:solidFill>
              <a:effectLst/>
              <a:latin typeface="+mn-lt"/>
            </a:rPr>
            <a:t>Buffered acidified plate antigen test (BAPAT)</a:t>
          </a:r>
          <a:endParaRPr lang="en-IN" sz="1900" b="1" kern="1200" cap="none" spc="50" dirty="0">
            <a:ln w="9525" cmpd="sng">
              <a:solidFill>
                <a:schemeClr val="accent1"/>
              </a:solidFill>
              <a:prstDash val="solid"/>
            </a:ln>
            <a:solidFill>
              <a:schemeClr val="tx1"/>
            </a:solidFill>
            <a:effectLst>
              <a:glow rad="38100">
                <a:schemeClr val="accent1">
                  <a:alpha val="40000"/>
                </a:schemeClr>
              </a:glow>
            </a:effectLst>
            <a:latin typeface="+mn-lt"/>
            <a:cs typeface="Arial" panose="020B0604020202020204" pitchFamily="34" charset="0"/>
          </a:endParaRPr>
        </a:p>
      </dsp:txBody>
      <dsp:txXfrm>
        <a:off x="3482412" y="433753"/>
        <a:ext cx="1670834" cy="1113889"/>
      </dsp:txXfrm>
    </dsp:sp>
    <dsp:sp modelId="{BF048060-FC26-4EC7-BCD9-723A204E96E7}">
      <dsp:nvSpPr>
        <dsp:cNvPr id="0" name=""/>
        <dsp:cNvSpPr/>
      </dsp:nvSpPr>
      <dsp:spPr>
        <a:xfrm>
          <a:off x="5320329" y="433753"/>
          <a:ext cx="2784723"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rtl="0">
            <a:lnSpc>
              <a:spcPct val="90000"/>
            </a:lnSpc>
            <a:spcBef>
              <a:spcPct val="0"/>
            </a:spcBef>
            <a:spcAft>
              <a:spcPct val="35000"/>
            </a:spcAft>
            <a:buNone/>
          </a:pPr>
          <a:r>
            <a:rPr lang="it-IT" sz="1900" b="1" i="0" kern="1200" cap="none" spc="0" dirty="0">
              <a:ln>
                <a:noFill/>
              </a:ln>
              <a:solidFill>
                <a:schemeClr val="tx1"/>
              </a:solidFill>
              <a:effectLst/>
              <a:latin typeface="+mn-lt"/>
              <a:ea typeface="+mn-ea"/>
              <a:cs typeface="+mn-cs"/>
            </a:rPr>
            <a:t>Bovine Brucella Ab Rapid Test</a:t>
          </a:r>
          <a:endParaRPr lang="en-US" sz="1900" b="1" i="0" u="none" strike="noStrike" kern="1200" cap="none" spc="0" dirty="0">
            <a:ln>
              <a:noFill/>
            </a:ln>
            <a:solidFill>
              <a:schemeClr val="tx1"/>
            </a:solidFill>
            <a:effectLst/>
            <a:latin typeface="+mn-lt"/>
          </a:endParaRPr>
        </a:p>
      </dsp:txBody>
      <dsp:txXfrm>
        <a:off x="5877274" y="433753"/>
        <a:ext cx="1670834" cy="1113889"/>
      </dsp:txXfrm>
    </dsp:sp>
    <dsp:sp modelId="{18B47815-A2D4-4E62-868F-A43E81C88EC2}">
      <dsp:nvSpPr>
        <dsp:cNvPr id="0" name=""/>
        <dsp:cNvSpPr/>
      </dsp:nvSpPr>
      <dsp:spPr>
        <a:xfrm>
          <a:off x="7715192" y="433753"/>
          <a:ext cx="2784723"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Quick, easy, useful during outbreaks,</a:t>
          </a:r>
          <a:r>
            <a:rPr lang="en-IN" sz="1400" b="1" i="0" kern="1200" dirty="0">
              <a:latin typeface="Arial" panose="020B0604020202020204" pitchFamily="34" charset="0"/>
              <a:cs typeface="Arial" panose="020B0604020202020204" pitchFamily="34" charset="0"/>
            </a:rPr>
            <a:t>Batch testing; minimal equipment</a:t>
          </a:r>
          <a:endParaRPr lang="en-US" sz="1400" b="1" kern="1200" dirty="0">
            <a:latin typeface="Arial" panose="020B0604020202020204" pitchFamily="34" charset="0"/>
            <a:cs typeface="Arial" panose="020B0604020202020204" pitchFamily="34" charset="0"/>
          </a:endParaRPr>
        </a:p>
      </dsp:txBody>
      <dsp:txXfrm>
        <a:off x="8272137" y="433753"/>
        <a:ext cx="1670834" cy="1113889"/>
      </dsp:txXfrm>
    </dsp:sp>
    <dsp:sp modelId="{405556BB-CAD9-4A82-B64A-971560B289BD}">
      <dsp:nvSpPr>
        <dsp:cNvPr id="0" name=""/>
        <dsp:cNvSpPr/>
      </dsp:nvSpPr>
      <dsp:spPr>
        <a:xfrm>
          <a:off x="6539" y="1981691"/>
          <a:ext cx="3355088" cy="621563"/>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17145" rIns="0" bIns="17145" numCol="1" spcCol="1270" anchor="ctr" anchorCtr="0">
          <a:noAutofit/>
        </a:bodyPr>
        <a:lstStyle/>
        <a:p>
          <a:pPr marL="0" lvl="0" indent="0" algn="ctr" defTabSz="1200150" rtl="0">
            <a:lnSpc>
              <a:spcPct val="90000"/>
            </a:lnSpc>
            <a:spcBef>
              <a:spcPct val="0"/>
            </a:spcBef>
            <a:spcAft>
              <a:spcPct val="35000"/>
            </a:spcAft>
            <a:buNone/>
          </a:pPr>
          <a:r>
            <a:rPr lang="en-US" sz="2700" kern="1200" dirty="0">
              <a:latin typeface="Georgia" panose="02040502050405020303" pitchFamily="18" charset="0"/>
            </a:rPr>
            <a:t>District Labs</a:t>
          </a:r>
        </a:p>
      </dsp:txBody>
      <dsp:txXfrm>
        <a:off x="317321" y="1981691"/>
        <a:ext cx="2733525" cy="621563"/>
      </dsp:txXfrm>
    </dsp:sp>
    <dsp:sp modelId="{E57C4BEE-5A3A-4F9E-B6B8-9871459055CE}">
      <dsp:nvSpPr>
        <dsp:cNvPr id="0" name=""/>
        <dsp:cNvSpPr/>
      </dsp:nvSpPr>
      <dsp:spPr>
        <a:xfrm>
          <a:off x="2925467" y="1735528"/>
          <a:ext cx="2784723"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rtl="0">
            <a:lnSpc>
              <a:spcPct val="90000"/>
            </a:lnSpc>
            <a:spcBef>
              <a:spcPct val="0"/>
            </a:spcBef>
            <a:spcAft>
              <a:spcPct val="35000"/>
            </a:spcAft>
            <a:buNone/>
          </a:pPr>
          <a:r>
            <a:rPr lang="en-IN" sz="1900" b="1" i="0" kern="1200" cap="none" spc="0" dirty="0">
              <a:ln>
                <a:noFill/>
              </a:ln>
              <a:solidFill>
                <a:schemeClr val="tx1"/>
              </a:solidFill>
              <a:effectLst/>
              <a:latin typeface="+mn-lt"/>
              <a:ea typeface="+mn-ea"/>
              <a:cs typeface="+mn-cs"/>
            </a:rPr>
            <a:t>TB-FMD Combo Rapid Test</a:t>
          </a:r>
          <a:endParaRPr lang="en-IN" sz="1900" b="1" kern="1200" dirty="0">
            <a:solidFill>
              <a:schemeClr val="tx1"/>
            </a:solidFill>
          </a:endParaRPr>
        </a:p>
      </dsp:txBody>
      <dsp:txXfrm>
        <a:off x="3482412" y="1735528"/>
        <a:ext cx="1670834" cy="1113889"/>
      </dsp:txXfrm>
    </dsp:sp>
    <dsp:sp modelId="{7936F7DB-B43B-40F9-888D-79B73FF07062}">
      <dsp:nvSpPr>
        <dsp:cNvPr id="0" name=""/>
        <dsp:cNvSpPr/>
      </dsp:nvSpPr>
      <dsp:spPr>
        <a:xfrm>
          <a:off x="5320329" y="1735528"/>
          <a:ext cx="3060021"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Reliable confirmation for surveillance,</a:t>
          </a:r>
          <a:r>
            <a:rPr lang="en-IN" sz="1400" b="1" i="0" kern="1200" dirty="0">
              <a:latin typeface="Arial" panose="020B0604020202020204" pitchFamily="34" charset="0"/>
              <a:cs typeface="Arial" panose="020B0604020202020204" pitchFamily="34" charset="0"/>
            </a:rPr>
            <a:t>Point-of-care; </a:t>
          </a:r>
          <a:r>
            <a:rPr lang="en-US" sz="1400" b="1" i="0" kern="1200" dirty="0">
              <a:latin typeface="Arial" panose="020B0604020202020204" pitchFamily="34" charset="0"/>
              <a:cs typeface="Arial" panose="020B0604020202020204" pitchFamily="34" charset="0"/>
            </a:rPr>
            <a:t>rapid (15 min), no cold chain</a:t>
          </a:r>
          <a:endParaRPr lang="en-US" sz="1400" b="1" kern="1200" dirty="0">
            <a:latin typeface="Arial" panose="020B0604020202020204" pitchFamily="34" charset="0"/>
            <a:cs typeface="Arial" panose="020B0604020202020204" pitchFamily="34" charset="0"/>
          </a:endParaRPr>
        </a:p>
      </dsp:txBody>
      <dsp:txXfrm>
        <a:off x="5877274" y="1735528"/>
        <a:ext cx="1946132" cy="1113889"/>
      </dsp:txXfrm>
    </dsp:sp>
    <dsp:sp modelId="{1D926582-CF8B-41C6-9AF1-78E5BFE74842}">
      <dsp:nvSpPr>
        <dsp:cNvPr id="0" name=""/>
        <dsp:cNvSpPr/>
      </dsp:nvSpPr>
      <dsp:spPr>
        <a:xfrm>
          <a:off x="6539" y="3285445"/>
          <a:ext cx="3355088" cy="617604"/>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17145" rIns="0" bIns="17145" numCol="1" spcCol="1270" anchor="ctr" anchorCtr="0">
          <a:noAutofit/>
        </a:bodyPr>
        <a:lstStyle/>
        <a:p>
          <a:pPr marL="0" lvl="0" indent="0" algn="ctr" defTabSz="1200150" rtl="0">
            <a:lnSpc>
              <a:spcPct val="90000"/>
            </a:lnSpc>
            <a:spcBef>
              <a:spcPct val="0"/>
            </a:spcBef>
            <a:spcAft>
              <a:spcPct val="35000"/>
            </a:spcAft>
            <a:buNone/>
          </a:pPr>
          <a:r>
            <a:rPr lang="en-US" sz="2700" kern="1200" dirty="0">
              <a:latin typeface="Georgia" panose="02040502050405020303" pitchFamily="18" charset="0"/>
            </a:rPr>
            <a:t>State/VRDL</a:t>
          </a:r>
        </a:p>
      </dsp:txBody>
      <dsp:txXfrm>
        <a:off x="315341" y="3285445"/>
        <a:ext cx="2737484" cy="617604"/>
      </dsp:txXfrm>
    </dsp:sp>
    <dsp:sp modelId="{F6C6EEEF-05BF-40C8-9BE1-C377D4B0AED2}">
      <dsp:nvSpPr>
        <dsp:cNvPr id="0" name=""/>
        <dsp:cNvSpPr/>
      </dsp:nvSpPr>
      <dsp:spPr>
        <a:xfrm>
          <a:off x="2925467" y="3037302"/>
          <a:ext cx="2784723" cy="1113889"/>
        </a:xfrm>
        <a:prstGeom prst="chevron">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rtl="0">
            <a:lnSpc>
              <a:spcPct val="90000"/>
            </a:lnSpc>
            <a:spcBef>
              <a:spcPct val="0"/>
            </a:spcBef>
            <a:spcAft>
              <a:spcPct val="35000"/>
            </a:spcAft>
            <a:buNone/>
          </a:pPr>
          <a:r>
            <a:rPr lang="en-US" sz="1900" b="1" i="0" u="none" strike="noStrike" kern="1200" cap="none" spc="0" dirty="0">
              <a:ln>
                <a:noFill/>
              </a:ln>
              <a:solidFill>
                <a:schemeClr val="tx1"/>
              </a:solidFill>
              <a:effectLst/>
              <a:latin typeface="+mn-lt"/>
            </a:rPr>
            <a:t>No Test available</a:t>
          </a:r>
          <a:endParaRPr lang="en-IN" sz="1900" b="1" i="0" u="none" strike="noStrike" kern="1200" cap="none" spc="0" dirty="0">
            <a:ln>
              <a:noFill/>
            </a:ln>
            <a:solidFill>
              <a:schemeClr val="tx1"/>
            </a:solidFill>
            <a:effectLst/>
            <a:latin typeface="+mn-lt"/>
          </a:endParaRPr>
        </a:p>
      </dsp:txBody>
      <dsp:txXfrm>
        <a:off x="3482412" y="3037302"/>
        <a:ext cx="1670834" cy="11138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5E2C9-9DAB-46EE-ACF1-C8A1C0D04B06}">
      <dsp:nvSpPr>
        <dsp:cNvPr id="0" name=""/>
        <dsp:cNvSpPr/>
      </dsp:nvSpPr>
      <dsp:spPr>
        <a:xfrm>
          <a:off x="0" y="1890534"/>
          <a:ext cx="1826834" cy="66777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7899" tIns="106680" rIns="187899" bIns="106680" numCol="1" spcCol="1270" anchor="ctr" anchorCtr="0">
          <a:noAutofit/>
        </a:bodyPr>
        <a:lstStyle/>
        <a:p>
          <a:pPr marL="0" lvl="0" indent="0" algn="ctr" defTabSz="666750" rtl="0">
            <a:lnSpc>
              <a:spcPct val="90000"/>
            </a:lnSpc>
            <a:spcBef>
              <a:spcPct val="0"/>
            </a:spcBef>
            <a:spcAft>
              <a:spcPct val="35000"/>
            </a:spcAft>
            <a:buNone/>
          </a:pPr>
          <a:r>
            <a:rPr lang="en-IN" sz="1500" b="0" i="0" kern="1200" dirty="0"/>
            <a:t>PCR Kits</a:t>
          </a:r>
          <a:endParaRPr lang="en-US" sz="1500" kern="1200" dirty="0">
            <a:latin typeface="Georgia" panose="02040502050405020303" pitchFamily="18" charset="0"/>
          </a:endParaRPr>
        </a:p>
      </dsp:txBody>
      <dsp:txXfrm>
        <a:off x="0" y="1890534"/>
        <a:ext cx="1826834" cy="667772"/>
      </dsp:txXfrm>
    </dsp:sp>
    <dsp:sp modelId="{D18ECBB1-854C-4AA2-A467-00154B558A42}">
      <dsp:nvSpPr>
        <dsp:cNvPr id="0" name=""/>
        <dsp:cNvSpPr/>
      </dsp:nvSpPr>
      <dsp:spPr>
        <a:xfrm>
          <a:off x="1909079" y="2166709"/>
          <a:ext cx="8658902" cy="315630"/>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0776" tIns="203200" rIns="160776" bIns="203200" numCol="1" spcCol="1270" anchor="ctr" anchorCtr="0">
          <a:noAutofit/>
        </a:bodyPr>
        <a:lstStyle/>
        <a:p>
          <a:pPr marL="0" lvl="0" indent="0" algn="l" defTabSz="711200" rtl="0">
            <a:lnSpc>
              <a:spcPct val="90000"/>
            </a:lnSpc>
            <a:spcBef>
              <a:spcPct val="0"/>
            </a:spcBef>
            <a:spcAft>
              <a:spcPct val="35000"/>
            </a:spcAft>
            <a:buNone/>
          </a:pPr>
          <a:r>
            <a:rPr lang="en-US" sz="1600" b="0" i="0" kern="1200" dirty="0"/>
            <a:t>Ensure vendor support for equipment maintenance and calibration.</a:t>
          </a:r>
          <a:endParaRPr lang="en-IN" sz="1600" b="1" i="0" u="none" strike="noStrike" kern="1200" cap="none" spc="0" dirty="0">
            <a:effectLst/>
            <a:latin typeface="+mn-lt"/>
          </a:endParaRPr>
        </a:p>
      </dsp:txBody>
      <dsp:txXfrm>
        <a:off x="1909079" y="2166709"/>
        <a:ext cx="8658902" cy="315630"/>
      </dsp:txXfrm>
    </dsp:sp>
    <dsp:sp modelId="{5FCF6D19-7DA6-4E42-A513-09FCA3D5135A}">
      <dsp:nvSpPr>
        <dsp:cNvPr id="0" name=""/>
        <dsp:cNvSpPr/>
      </dsp:nvSpPr>
      <dsp:spPr>
        <a:xfrm rot="10800000">
          <a:off x="13" y="1010702"/>
          <a:ext cx="1786358" cy="941954"/>
        </a:xfrm>
        <a:prstGeom prst="upArrowCallout">
          <a:avLst>
            <a:gd name="adj1" fmla="val 5000"/>
            <a:gd name="adj2" fmla="val 10000"/>
            <a:gd name="adj3" fmla="val 15000"/>
            <a:gd name="adj4" fmla="val 64977"/>
          </a:avLst>
        </a:prstGeom>
        <a:gradFill rotWithShape="0">
          <a:gsLst>
            <a:gs pos="0">
              <a:schemeClr val="accent2">
                <a:hueOff val="3183231"/>
                <a:satOff val="5400"/>
                <a:lumOff val="-196"/>
                <a:alphaOff val="0"/>
                <a:satMod val="103000"/>
                <a:lumMod val="102000"/>
                <a:tint val="94000"/>
              </a:schemeClr>
            </a:gs>
            <a:gs pos="50000">
              <a:schemeClr val="accent2">
                <a:hueOff val="3183231"/>
                <a:satOff val="5400"/>
                <a:lumOff val="-196"/>
                <a:alphaOff val="0"/>
                <a:satMod val="110000"/>
                <a:lumMod val="100000"/>
                <a:shade val="100000"/>
              </a:schemeClr>
            </a:gs>
            <a:gs pos="100000">
              <a:schemeClr val="accent2">
                <a:hueOff val="3183231"/>
                <a:satOff val="5400"/>
                <a:lumOff val="-196"/>
                <a:alphaOff val="0"/>
                <a:lumMod val="99000"/>
                <a:satMod val="120000"/>
                <a:shade val="78000"/>
              </a:schemeClr>
            </a:gs>
          </a:gsLst>
          <a:lin ang="5400000" scaled="0"/>
        </a:gradFill>
        <a:ln w="6350" cap="flat" cmpd="sng" algn="ctr">
          <a:solidFill>
            <a:schemeClr val="accent2">
              <a:hueOff val="3183231"/>
              <a:satOff val="5400"/>
              <a:lumOff val="-196"/>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7899" tIns="106680" rIns="187899" bIns="106680" numCol="1" spcCol="1270" anchor="ctr" anchorCtr="0">
          <a:noAutofit/>
        </a:bodyPr>
        <a:lstStyle/>
        <a:p>
          <a:pPr marL="0" lvl="0" indent="0" algn="ctr" defTabSz="666750" rtl="0">
            <a:lnSpc>
              <a:spcPct val="90000"/>
            </a:lnSpc>
            <a:spcBef>
              <a:spcPct val="0"/>
            </a:spcBef>
            <a:spcAft>
              <a:spcPct val="35000"/>
            </a:spcAft>
            <a:buNone/>
          </a:pPr>
          <a:r>
            <a:rPr lang="en-IN" sz="1500" b="0" i="0" kern="1200" dirty="0"/>
            <a:t>ELISA Kits</a:t>
          </a:r>
          <a:endParaRPr lang="en-US" sz="1500" kern="1200" dirty="0">
            <a:latin typeface="Georgia" panose="02040502050405020303" pitchFamily="18" charset="0"/>
          </a:endParaRPr>
        </a:p>
      </dsp:txBody>
      <dsp:txXfrm rot="-10800000">
        <a:off x="13" y="1010702"/>
        <a:ext cx="1786358" cy="612270"/>
      </dsp:txXfrm>
    </dsp:sp>
    <dsp:sp modelId="{74A9B88D-EC11-4ECA-8BF8-7BEF5DD2A2BC}">
      <dsp:nvSpPr>
        <dsp:cNvPr id="0" name=""/>
        <dsp:cNvSpPr/>
      </dsp:nvSpPr>
      <dsp:spPr>
        <a:xfrm>
          <a:off x="1966001" y="1122350"/>
          <a:ext cx="8587330" cy="1019731"/>
        </a:xfrm>
        <a:prstGeom prst="rect">
          <a:avLst/>
        </a:prstGeom>
        <a:solidFill>
          <a:schemeClr val="accent2">
            <a:tint val="40000"/>
            <a:alpha val="90000"/>
            <a:hueOff val="3138028"/>
            <a:satOff val="4888"/>
            <a:lumOff val="280"/>
            <a:alphaOff val="0"/>
          </a:schemeClr>
        </a:solidFill>
        <a:ln w="6350" cap="flat" cmpd="sng" algn="ctr">
          <a:solidFill>
            <a:schemeClr val="accent2">
              <a:tint val="40000"/>
              <a:alpha val="90000"/>
              <a:hueOff val="3138028"/>
              <a:satOff val="4888"/>
              <a:lumOff val="28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0776" tIns="203200" rIns="160776" bIns="203200" numCol="1" spcCol="1270" anchor="ctr" anchorCtr="0">
          <a:noAutofit/>
        </a:bodyPr>
        <a:lstStyle/>
        <a:p>
          <a:pPr marL="0" lvl="0" indent="0" algn="l" defTabSz="711200" rtl="0">
            <a:lnSpc>
              <a:spcPct val="90000"/>
            </a:lnSpc>
            <a:spcBef>
              <a:spcPct val="0"/>
            </a:spcBef>
            <a:spcAft>
              <a:spcPct val="35000"/>
            </a:spcAft>
            <a:buNone/>
          </a:pPr>
          <a:r>
            <a:rPr lang="en-IN" sz="1600" b="0" i="0" kern="1200" dirty="0"/>
            <a:t>Prioritise ICMR-NIV and IVRI certified IgG/IgM ELISA kits (e.g., IBL International for humans).</a:t>
          </a:r>
          <a:br>
            <a:rPr lang="en-IN" sz="1600" kern="1200" dirty="0"/>
          </a:br>
          <a:r>
            <a:rPr lang="en-IN" sz="1600" b="0" i="0" kern="1200" dirty="0"/>
            <a:t>- Supplement with CE/ISO marked kits that meet sensitivity and specificity benchmarks.</a:t>
          </a:r>
          <a:endParaRPr lang="en-IN" sz="1600" b="1" kern="1200" dirty="0"/>
        </a:p>
      </dsp:txBody>
      <dsp:txXfrm>
        <a:off x="1966001" y="1122350"/>
        <a:ext cx="8587330" cy="1019731"/>
      </dsp:txXfrm>
    </dsp:sp>
    <dsp:sp modelId="{0D217CBC-7C31-409C-B16F-820B2F9BF87F}">
      <dsp:nvSpPr>
        <dsp:cNvPr id="0" name=""/>
        <dsp:cNvSpPr/>
      </dsp:nvSpPr>
      <dsp:spPr>
        <a:xfrm rot="10800000">
          <a:off x="0" y="45833"/>
          <a:ext cx="1785407" cy="1030938"/>
        </a:xfrm>
        <a:prstGeom prst="upArrowCallout">
          <a:avLst>
            <a:gd name="adj1" fmla="val 5000"/>
            <a:gd name="adj2" fmla="val 10000"/>
            <a:gd name="adj3" fmla="val 15000"/>
            <a:gd name="adj4" fmla="val 64977"/>
          </a:avLst>
        </a:prstGeom>
        <a:gradFill rotWithShape="0">
          <a:gsLst>
            <a:gs pos="0">
              <a:schemeClr val="accent2">
                <a:hueOff val="6366461"/>
                <a:satOff val="10800"/>
                <a:lumOff val="-392"/>
                <a:alphaOff val="0"/>
                <a:satMod val="103000"/>
                <a:lumMod val="102000"/>
                <a:tint val="94000"/>
              </a:schemeClr>
            </a:gs>
            <a:gs pos="50000">
              <a:schemeClr val="accent2">
                <a:hueOff val="6366461"/>
                <a:satOff val="10800"/>
                <a:lumOff val="-392"/>
                <a:alphaOff val="0"/>
                <a:satMod val="110000"/>
                <a:lumMod val="100000"/>
                <a:shade val="100000"/>
              </a:schemeClr>
            </a:gs>
            <a:gs pos="100000">
              <a:schemeClr val="accent2">
                <a:hueOff val="6366461"/>
                <a:satOff val="10800"/>
                <a:lumOff val="-392"/>
                <a:alphaOff val="0"/>
                <a:lumMod val="99000"/>
                <a:satMod val="120000"/>
                <a:shade val="78000"/>
              </a:schemeClr>
            </a:gs>
          </a:gsLst>
          <a:lin ang="5400000" scaled="0"/>
        </a:gradFill>
        <a:ln w="6350" cap="flat" cmpd="sng" algn="ctr">
          <a:solidFill>
            <a:schemeClr val="accent2">
              <a:hueOff val="6366461"/>
              <a:satOff val="10800"/>
              <a:lumOff val="-39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7899" tIns="106680" rIns="187899" bIns="106680" numCol="1" spcCol="1270" anchor="ctr" anchorCtr="0">
          <a:noAutofit/>
        </a:bodyPr>
        <a:lstStyle/>
        <a:p>
          <a:pPr marL="0" lvl="0" indent="0" algn="ctr" defTabSz="666750">
            <a:lnSpc>
              <a:spcPct val="90000"/>
            </a:lnSpc>
            <a:spcBef>
              <a:spcPct val="0"/>
            </a:spcBef>
            <a:spcAft>
              <a:spcPct val="35000"/>
            </a:spcAft>
            <a:buNone/>
          </a:pPr>
          <a:r>
            <a:rPr lang="en-IN" sz="1500" b="0" i="0" kern="1200" dirty="0"/>
            <a:t>RDT (Rapid Diagnostic) Kits</a:t>
          </a:r>
          <a:endParaRPr lang="en-US" sz="1500" kern="1200" dirty="0">
            <a:latin typeface="Georgia" panose="02040502050405020303" pitchFamily="18" charset="0"/>
          </a:endParaRPr>
        </a:p>
      </dsp:txBody>
      <dsp:txXfrm rot="-10800000">
        <a:off x="0" y="45833"/>
        <a:ext cx="1785407" cy="670110"/>
      </dsp:txXfrm>
    </dsp:sp>
    <dsp:sp modelId="{4C080C9E-99FF-40A4-BE36-69855427F3DC}">
      <dsp:nvSpPr>
        <dsp:cNvPr id="0" name=""/>
        <dsp:cNvSpPr/>
      </dsp:nvSpPr>
      <dsp:spPr>
        <a:xfrm>
          <a:off x="1937012" y="0"/>
          <a:ext cx="8613724" cy="1191157"/>
        </a:xfrm>
        <a:prstGeom prst="rect">
          <a:avLst/>
        </a:prstGeom>
        <a:solidFill>
          <a:schemeClr val="accent2">
            <a:tint val="40000"/>
            <a:alpha val="90000"/>
            <a:hueOff val="6276057"/>
            <a:satOff val="9776"/>
            <a:lumOff val="560"/>
            <a:alphaOff val="0"/>
          </a:schemeClr>
        </a:solidFill>
        <a:ln w="6350" cap="flat" cmpd="sng" algn="ctr">
          <a:solidFill>
            <a:schemeClr val="accent2">
              <a:tint val="40000"/>
              <a:alpha val="90000"/>
              <a:hueOff val="6276057"/>
              <a:satOff val="9776"/>
              <a:lumOff val="56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0776" tIns="203200" rIns="160776" bIns="203200" numCol="1" spcCol="1270" anchor="ctr" anchorCtr="0">
          <a:noAutofit/>
        </a:bodyPr>
        <a:lstStyle/>
        <a:p>
          <a:pPr marL="0" lvl="0" indent="0" algn="l" defTabSz="711200" rtl="0">
            <a:lnSpc>
              <a:spcPct val="90000"/>
            </a:lnSpc>
            <a:spcBef>
              <a:spcPct val="0"/>
            </a:spcBef>
            <a:spcAft>
              <a:spcPct val="35000"/>
            </a:spcAft>
            <a:buNone/>
          </a:pPr>
          <a:r>
            <a:rPr lang="en-IN" sz="1600" b="0" i="0" kern="1200" dirty="0"/>
            <a:t>Choose only CDSCO-licensed and ICMR- or IVRI-evaluated RDTs with independently validated sensitivity ≥95%.</a:t>
          </a:r>
          <a:br>
            <a:rPr lang="en-IN" sz="1600" kern="1200" dirty="0"/>
          </a:br>
          <a:r>
            <a:rPr lang="en-IN" sz="1600" b="0" i="0" kern="1200" dirty="0"/>
            <a:t>- Prioritize approved manufacturers.(</a:t>
          </a:r>
          <a:r>
            <a:rPr lang="en-IN" sz="1600" b="0" i="0" kern="1200" dirty="0" err="1"/>
            <a:t>Ubio</a:t>
          </a:r>
          <a:r>
            <a:rPr lang="en-IN" sz="1600" b="0" i="0" kern="1200" dirty="0"/>
            <a:t> for animal)</a:t>
          </a:r>
          <a:br>
            <a:rPr lang="en-IN" sz="1600" kern="1200" dirty="0"/>
          </a:br>
          <a:r>
            <a:rPr lang="en-IN" sz="1600" b="0" i="0" kern="1200" dirty="0"/>
            <a:t>- field-level screening in district hospitals, veterinary clinics, and mobile camps.</a:t>
          </a:r>
          <a:endParaRPr lang="en-IN" sz="1600" b="1" kern="1200" cap="none" spc="50" dirty="0">
            <a:effectLst>
              <a:glow rad="38100">
                <a:schemeClr val="accent1">
                  <a:alpha val="40000"/>
                </a:schemeClr>
              </a:glow>
            </a:effectLst>
            <a:latin typeface="+mn-lt"/>
            <a:cs typeface="Arial" panose="020B0604020202020204" pitchFamily="34" charset="0"/>
          </a:endParaRPr>
        </a:p>
      </dsp:txBody>
      <dsp:txXfrm>
        <a:off x="1937012" y="0"/>
        <a:ext cx="8613724" cy="11911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8DC23-49F4-45D1-B848-2164C5500044}">
      <dsp:nvSpPr>
        <dsp:cNvPr id="0" name=""/>
        <dsp:cNvSpPr/>
      </dsp:nvSpPr>
      <dsp:spPr>
        <a:xfrm>
          <a:off x="13" y="1809786"/>
          <a:ext cx="1737191" cy="56450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7899" tIns="113792" rIns="187899" bIns="113792" numCol="1" spcCol="1270" anchor="ctr" anchorCtr="0">
          <a:noAutofit/>
        </a:bodyPr>
        <a:lstStyle/>
        <a:p>
          <a:pPr marL="0" lvl="0" indent="0" algn="ctr" defTabSz="711200" rtl="0">
            <a:lnSpc>
              <a:spcPct val="90000"/>
            </a:lnSpc>
            <a:spcBef>
              <a:spcPct val="0"/>
            </a:spcBef>
            <a:spcAft>
              <a:spcPct val="35000"/>
            </a:spcAft>
            <a:buNone/>
          </a:pPr>
          <a:r>
            <a:rPr lang="en-IN" sz="1600" b="0" i="0" kern="1200" dirty="0"/>
            <a:t>Stock Monitoring</a:t>
          </a:r>
          <a:endParaRPr lang="en-IN" sz="1600" b="1" kern="1200" dirty="0"/>
        </a:p>
      </dsp:txBody>
      <dsp:txXfrm>
        <a:off x="13" y="1809786"/>
        <a:ext cx="1737191" cy="564509"/>
      </dsp:txXfrm>
    </dsp:sp>
    <dsp:sp modelId="{BC7C006B-DC4A-4CFA-BEBB-960C133508E5}">
      <dsp:nvSpPr>
        <dsp:cNvPr id="0" name=""/>
        <dsp:cNvSpPr/>
      </dsp:nvSpPr>
      <dsp:spPr>
        <a:xfrm>
          <a:off x="1893848" y="1844944"/>
          <a:ext cx="8674120" cy="726511"/>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0776" tIns="203200" rIns="160776" bIns="203200" numCol="1" spcCol="1270" anchor="ctr" anchorCtr="0">
          <a:noAutofit/>
        </a:bodyPr>
        <a:lstStyle/>
        <a:p>
          <a:pPr marL="0" lvl="0" indent="0" algn="l" defTabSz="711200" rtl="0">
            <a:lnSpc>
              <a:spcPct val="90000"/>
            </a:lnSpc>
            <a:spcBef>
              <a:spcPct val="0"/>
            </a:spcBef>
            <a:spcAft>
              <a:spcPct val="35000"/>
            </a:spcAft>
            <a:buNone/>
          </a:pPr>
          <a:r>
            <a:rPr lang="en-US" sz="1600" b="0" i="0" kern="1200" dirty="0"/>
            <a:t>- Require real-time stock tracking and reporting as part of procurement agreements.</a:t>
          </a:r>
          <a:br>
            <a:rPr lang="en-US" sz="1600" kern="1200" dirty="0"/>
          </a:br>
          <a:r>
            <a:rPr lang="en-US" sz="1600" b="0" i="0" kern="1200" dirty="0"/>
            <a:t>- Set minimum/maximum inventory thresholds at all health-system tiers to prevent shortages/lapse.</a:t>
          </a:r>
          <a:endParaRPr lang="en-US" sz="1600" b="1" kern="1200" dirty="0">
            <a:latin typeface="Arial" panose="020B0604020202020204" pitchFamily="34" charset="0"/>
            <a:cs typeface="Arial" panose="020B0604020202020204" pitchFamily="34" charset="0"/>
          </a:endParaRPr>
        </a:p>
      </dsp:txBody>
      <dsp:txXfrm>
        <a:off x="1893848" y="1844944"/>
        <a:ext cx="8674120" cy="726511"/>
      </dsp:txXfrm>
    </dsp:sp>
    <dsp:sp modelId="{2F1DF952-688E-4147-B900-916165963E38}">
      <dsp:nvSpPr>
        <dsp:cNvPr id="0" name=""/>
        <dsp:cNvSpPr/>
      </dsp:nvSpPr>
      <dsp:spPr>
        <a:xfrm rot="10800000">
          <a:off x="17298" y="1010261"/>
          <a:ext cx="1833386" cy="729280"/>
        </a:xfrm>
        <a:prstGeom prst="upArrowCallout">
          <a:avLst>
            <a:gd name="adj1" fmla="val 5000"/>
            <a:gd name="adj2" fmla="val 10000"/>
            <a:gd name="adj3" fmla="val 15000"/>
            <a:gd name="adj4" fmla="val 64977"/>
          </a:avLst>
        </a:prstGeom>
        <a:gradFill rotWithShape="0">
          <a:gsLst>
            <a:gs pos="0">
              <a:schemeClr val="accent2">
                <a:hueOff val="3183231"/>
                <a:satOff val="5400"/>
                <a:lumOff val="-196"/>
                <a:alphaOff val="0"/>
                <a:satMod val="103000"/>
                <a:lumMod val="102000"/>
                <a:tint val="94000"/>
              </a:schemeClr>
            </a:gs>
            <a:gs pos="50000">
              <a:schemeClr val="accent2">
                <a:hueOff val="3183231"/>
                <a:satOff val="5400"/>
                <a:lumOff val="-196"/>
                <a:alphaOff val="0"/>
                <a:satMod val="110000"/>
                <a:lumMod val="100000"/>
                <a:shade val="100000"/>
              </a:schemeClr>
            </a:gs>
            <a:gs pos="100000">
              <a:schemeClr val="accent2">
                <a:hueOff val="3183231"/>
                <a:satOff val="5400"/>
                <a:lumOff val="-196"/>
                <a:alphaOff val="0"/>
                <a:lumMod val="99000"/>
                <a:satMod val="120000"/>
                <a:shade val="78000"/>
              </a:schemeClr>
            </a:gs>
          </a:gsLst>
          <a:lin ang="5400000" scaled="0"/>
        </a:gradFill>
        <a:ln w="6350" cap="flat" cmpd="sng" algn="ctr">
          <a:solidFill>
            <a:schemeClr val="accent2">
              <a:hueOff val="3183231"/>
              <a:satOff val="5400"/>
              <a:lumOff val="-196"/>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7899" tIns="113792" rIns="187899" bIns="113792" numCol="1" spcCol="1270" anchor="ctr" anchorCtr="0">
          <a:noAutofit/>
        </a:bodyPr>
        <a:lstStyle/>
        <a:p>
          <a:pPr marL="0" lvl="0" indent="0" algn="ctr" defTabSz="711200" rtl="0">
            <a:lnSpc>
              <a:spcPct val="90000"/>
            </a:lnSpc>
            <a:spcBef>
              <a:spcPct val="0"/>
            </a:spcBef>
            <a:spcAft>
              <a:spcPct val="35000"/>
            </a:spcAft>
            <a:buNone/>
          </a:pPr>
          <a:r>
            <a:rPr lang="en-IN" sz="1600" b="0" i="0" kern="1200" dirty="0"/>
            <a:t>Training &amp; QA Materials</a:t>
          </a:r>
          <a:endParaRPr lang="en-US" sz="1600" kern="1200" dirty="0">
            <a:latin typeface="Georgia" panose="02040502050405020303" pitchFamily="18" charset="0"/>
          </a:endParaRPr>
        </a:p>
      </dsp:txBody>
      <dsp:txXfrm rot="-10800000">
        <a:off x="17298" y="1010261"/>
        <a:ext cx="1833386" cy="474032"/>
      </dsp:txXfrm>
    </dsp:sp>
    <dsp:sp modelId="{2052CED0-62CE-46A0-AEBE-584C73B90DAD}">
      <dsp:nvSpPr>
        <dsp:cNvPr id="0" name=""/>
        <dsp:cNvSpPr/>
      </dsp:nvSpPr>
      <dsp:spPr>
        <a:xfrm>
          <a:off x="1883696" y="1006083"/>
          <a:ext cx="8666986" cy="834387"/>
        </a:xfrm>
        <a:prstGeom prst="rect">
          <a:avLst/>
        </a:prstGeom>
        <a:solidFill>
          <a:schemeClr val="accent2">
            <a:tint val="40000"/>
            <a:alpha val="90000"/>
            <a:hueOff val="3138028"/>
            <a:satOff val="4888"/>
            <a:lumOff val="280"/>
            <a:alphaOff val="0"/>
          </a:schemeClr>
        </a:solidFill>
        <a:ln w="6350" cap="flat" cmpd="sng" algn="ctr">
          <a:solidFill>
            <a:schemeClr val="accent2">
              <a:tint val="40000"/>
              <a:alpha val="90000"/>
              <a:hueOff val="3138028"/>
              <a:satOff val="4888"/>
              <a:lumOff val="28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0776" tIns="203200" rIns="160776" bIns="203200" numCol="1" spcCol="1270" anchor="ctr" anchorCtr="0">
          <a:noAutofit/>
        </a:bodyPr>
        <a:lstStyle/>
        <a:p>
          <a:pPr marL="0" lvl="0" indent="0" algn="l" defTabSz="711200">
            <a:lnSpc>
              <a:spcPct val="90000"/>
            </a:lnSpc>
            <a:spcBef>
              <a:spcPct val="0"/>
            </a:spcBef>
            <a:spcAft>
              <a:spcPct val="35000"/>
            </a:spcAft>
            <a:buNone/>
          </a:pPr>
          <a:r>
            <a:rPr lang="en-IN" sz="1600" kern="1200" dirty="0"/>
            <a:t>-  Mandate supplier-supported training, proficiency testing, and provide documentation (SOPs, QC logs.</a:t>
          </a:r>
          <a:br>
            <a:rPr lang="en-IN" sz="1600" kern="1200" dirty="0"/>
          </a:br>
          <a:r>
            <a:rPr lang="en-IN" sz="1600" kern="1200" dirty="0"/>
            <a:t>- Implement external quality assurance (EQA) as procurement deliverables.</a:t>
          </a:r>
          <a:br>
            <a:rPr lang="en-IN" sz="1600" kern="1200" dirty="0"/>
          </a:br>
          <a:endParaRPr lang="en-IN" sz="1600" kern="1200" dirty="0"/>
        </a:p>
      </dsp:txBody>
      <dsp:txXfrm>
        <a:off x="1883696" y="1006083"/>
        <a:ext cx="8666986" cy="834387"/>
      </dsp:txXfrm>
    </dsp:sp>
    <dsp:sp modelId="{0D217CBC-7C31-409C-B16F-820B2F9BF87F}">
      <dsp:nvSpPr>
        <dsp:cNvPr id="0" name=""/>
        <dsp:cNvSpPr/>
      </dsp:nvSpPr>
      <dsp:spPr>
        <a:xfrm rot="10800000">
          <a:off x="-19273" y="94344"/>
          <a:ext cx="2032222" cy="944192"/>
        </a:xfrm>
        <a:prstGeom prst="upArrowCallout">
          <a:avLst>
            <a:gd name="adj1" fmla="val 5000"/>
            <a:gd name="adj2" fmla="val 10000"/>
            <a:gd name="adj3" fmla="val 15000"/>
            <a:gd name="adj4" fmla="val 64977"/>
          </a:avLst>
        </a:prstGeom>
        <a:gradFill rotWithShape="0">
          <a:gsLst>
            <a:gs pos="0">
              <a:schemeClr val="accent2">
                <a:hueOff val="6366461"/>
                <a:satOff val="10800"/>
                <a:lumOff val="-392"/>
                <a:alphaOff val="0"/>
                <a:satMod val="103000"/>
                <a:lumMod val="102000"/>
                <a:tint val="94000"/>
              </a:schemeClr>
            </a:gs>
            <a:gs pos="50000">
              <a:schemeClr val="accent2">
                <a:hueOff val="6366461"/>
                <a:satOff val="10800"/>
                <a:lumOff val="-392"/>
                <a:alphaOff val="0"/>
                <a:satMod val="110000"/>
                <a:lumMod val="100000"/>
                <a:shade val="100000"/>
              </a:schemeClr>
            </a:gs>
            <a:gs pos="100000">
              <a:schemeClr val="accent2">
                <a:hueOff val="6366461"/>
                <a:satOff val="10800"/>
                <a:lumOff val="-392"/>
                <a:alphaOff val="0"/>
                <a:lumMod val="99000"/>
                <a:satMod val="120000"/>
                <a:shade val="78000"/>
              </a:schemeClr>
            </a:gs>
          </a:gsLst>
          <a:lin ang="5400000" scaled="0"/>
        </a:gradFill>
        <a:ln w="6350" cap="flat" cmpd="sng" algn="ctr">
          <a:solidFill>
            <a:schemeClr val="accent2">
              <a:hueOff val="6366461"/>
              <a:satOff val="10800"/>
              <a:lumOff val="-39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7899" tIns="113792" rIns="187899" bIns="113792" numCol="1" spcCol="1270" anchor="ctr" anchorCtr="0">
          <a:noAutofit/>
        </a:bodyPr>
        <a:lstStyle/>
        <a:p>
          <a:pPr marL="0" lvl="0" indent="0" algn="ctr" defTabSz="711200" rtl="0">
            <a:lnSpc>
              <a:spcPct val="90000"/>
            </a:lnSpc>
            <a:spcBef>
              <a:spcPct val="0"/>
            </a:spcBef>
            <a:spcAft>
              <a:spcPct val="35000"/>
            </a:spcAft>
            <a:buNone/>
          </a:pPr>
          <a:r>
            <a:rPr lang="en-IN" sz="1600" b="0" i="0" kern="1200" dirty="0"/>
            <a:t>Agglutination/</a:t>
          </a:r>
        </a:p>
        <a:p>
          <a:pPr marL="0" lvl="0" indent="0" algn="ctr" defTabSz="711200" rtl="0">
            <a:lnSpc>
              <a:spcPct val="90000"/>
            </a:lnSpc>
            <a:spcBef>
              <a:spcPct val="0"/>
            </a:spcBef>
            <a:spcAft>
              <a:spcPct val="35000"/>
            </a:spcAft>
            <a:buNone/>
          </a:pPr>
          <a:r>
            <a:rPr lang="en-IN" sz="1600" b="0" i="0" kern="1200" dirty="0"/>
            <a:t>Confirmatory</a:t>
          </a:r>
          <a:endParaRPr lang="en-US" sz="1600" kern="1200" dirty="0">
            <a:latin typeface="Georgia" panose="02040502050405020303" pitchFamily="18" charset="0"/>
          </a:endParaRPr>
        </a:p>
      </dsp:txBody>
      <dsp:txXfrm rot="-10800000">
        <a:off x="-19273" y="94344"/>
        <a:ext cx="2032222" cy="613725"/>
      </dsp:txXfrm>
    </dsp:sp>
    <dsp:sp modelId="{4C080C9E-99FF-40A4-BE36-69855427F3DC}">
      <dsp:nvSpPr>
        <dsp:cNvPr id="0" name=""/>
        <dsp:cNvSpPr/>
      </dsp:nvSpPr>
      <dsp:spPr>
        <a:xfrm>
          <a:off x="1960373" y="0"/>
          <a:ext cx="8631557" cy="934739"/>
        </a:xfrm>
        <a:prstGeom prst="rect">
          <a:avLst/>
        </a:prstGeom>
        <a:solidFill>
          <a:schemeClr val="accent2">
            <a:tint val="40000"/>
            <a:alpha val="90000"/>
            <a:hueOff val="6276057"/>
            <a:satOff val="9776"/>
            <a:lumOff val="560"/>
            <a:alphaOff val="0"/>
          </a:schemeClr>
        </a:solidFill>
        <a:ln w="6350" cap="flat" cmpd="sng" algn="ctr">
          <a:solidFill>
            <a:schemeClr val="accent2">
              <a:tint val="40000"/>
              <a:alpha val="90000"/>
              <a:hueOff val="6276057"/>
              <a:satOff val="9776"/>
              <a:lumOff val="56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0776" tIns="177800" rIns="160776" bIns="177800" numCol="1" spcCol="1270" anchor="ctr" anchorCtr="0">
          <a:noAutofit/>
        </a:bodyPr>
        <a:lstStyle/>
        <a:p>
          <a:pPr marL="0" lvl="0" indent="0" algn="l" defTabSz="622300" rtl="0">
            <a:lnSpc>
              <a:spcPct val="90000"/>
            </a:lnSpc>
            <a:spcBef>
              <a:spcPct val="0"/>
            </a:spcBef>
            <a:spcAft>
              <a:spcPct val="35000"/>
            </a:spcAft>
            <a:buNone/>
          </a:pPr>
          <a:r>
            <a:rPr lang="en-IN" sz="1400" b="0" i="0" kern="1200" dirty="0"/>
            <a:t>-</a:t>
          </a:r>
          <a:r>
            <a:rPr lang="en-IN" sz="1800" b="0" i="0" kern="1200" dirty="0"/>
            <a:t>Standardize procurement RBPT from ICMR/IVRI-listed suppliers for rapid, low-cost confirmation.</a:t>
          </a:r>
          <a:br>
            <a:rPr lang="en-IN" sz="1800" kern="1200" dirty="0"/>
          </a:br>
          <a:r>
            <a:rPr lang="en-IN" sz="1800" b="0" i="0" kern="1200" dirty="0"/>
            <a:t>- For lab-based confirmation, select immunocapture (</a:t>
          </a:r>
          <a:r>
            <a:rPr lang="en-IN" sz="1800" b="0" i="0" kern="1200" dirty="0" err="1"/>
            <a:t>Brucellacapt</a:t>
          </a:r>
          <a:r>
            <a:rPr lang="en-IN" sz="1800" b="0" i="0" kern="1200" dirty="0"/>
            <a:t>) or tube agglutination kits with documented regulatory approval.</a:t>
          </a:r>
          <a:endParaRPr lang="en-IN" sz="1400" b="1" kern="1200" cap="none" spc="50" dirty="0">
            <a:effectLst>
              <a:glow rad="38100">
                <a:schemeClr val="accent1">
                  <a:alpha val="40000"/>
                </a:schemeClr>
              </a:glow>
            </a:effectLst>
            <a:latin typeface="+mn-lt"/>
            <a:cs typeface="Arial" panose="020B0604020202020204" pitchFamily="34" charset="0"/>
          </a:endParaRPr>
        </a:p>
      </dsp:txBody>
      <dsp:txXfrm>
        <a:off x="1960373" y="0"/>
        <a:ext cx="8631557" cy="93473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07-08-2025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17</a:t>
            </a:fld>
            <a:endParaRPr lang="en-IN"/>
          </a:p>
        </p:txBody>
      </p:sp>
    </p:spTree>
    <p:extLst>
      <p:ext uri="{BB962C8B-B14F-4D97-AF65-F5344CB8AC3E}">
        <p14:creationId xmlns:p14="http://schemas.microsoft.com/office/powerpoint/2010/main" val="2214338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24</a:t>
            </a:fld>
            <a:endParaRPr lang="en-IN"/>
          </a:p>
        </p:txBody>
      </p:sp>
    </p:spTree>
    <p:extLst>
      <p:ext uri="{BB962C8B-B14F-4D97-AF65-F5344CB8AC3E}">
        <p14:creationId xmlns:p14="http://schemas.microsoft.com/office/powerpoint/2010/main" val="1195483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07-08-2025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93828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07-08-2025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896710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07-08-2025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96842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07-08-2025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65571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07-08-2025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18148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07-08-2025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70520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07-08-2025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258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07-08-2025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512791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07-08-2025</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5193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07-08-2025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38497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07-08-2025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03246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07-08-2025</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9512217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5.png"/><Relationship Id="rId7" Type="http://schemas.openxmlformats.org/officeDocument/2006/relationships/diagramColors" Target="../diagrams/colors5.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8" Type="http://schemas.microsoft.com/office/2007/relationships/diagramDrawing" Target="../diagrams/drawing8.xml"/><Relationship Id="rId13" Type="http://schemas.microsoft.com/office/2007/relationships/diagramDrawing" Target="../diagrams/drawing9.xml"/><Relationship Id="rId3" Type="http://schemas.openxmlformats.org/officeDocument/2006/relationships/image" Target="../media/image1.png"/><Relationship Id="rId7" Type="http://schemas.openxmlformats.org/officeDocument/2006/relationships/diagramColors" Target="../diagrams/colors8.xml"/><Relationship Id="rId12" Type="http://schemas.openxmlformats.org/officeDocument/2006/relationships/diagramColors" Target="../diagrams/colors9.xm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diagramQuickStyle" Target="../diagrams/quickStyle8.xml"/><Relationship Id="rId11" Type="http://schemas.openxmlformats.org/officeDocument/2006/relationships/diagramQuickStyle" Target="../diagrams/quickStyle9.xml"/><Relationship Id="rId5" Type="http://schemas.openxmlformats.org/officeDocument/2006/relationships/diagramLayout" Target="../diagrams/layout8.xml"/><Relationship Id="rId10" Type="http://schemas.openxmlformats.org/officeDocument/2006/relationships/diagramLayout" Target="../diagrams/layout9.xml"/><Relationship Id="rId4" Type="http://schemas.openxmlformats.org/officeDocument/2006/relationships/diagramData" Target="../diagrams/data8.xml"/><Relationship Id="rId9" Type="http://schemas.openxmlformats.org/officeDocument/2006/relationships/diagramData" Target="../diagrams/data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3389/fmicb.2022.1070276" TargetMode="External"/><Relationship Id="rId2" Type="http://schemas.openxmlformats.org/officeDocument/2006/relationships/hyperlink" Target="https://doi.org/10.1007/s11250-019-02029-3"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doi.org/10.14202/vetworld.2025.819-826" TargetMode="External"/><Relationship Id="rId4" Type="http://schemas.openxmlformats.org/officeDocument/2006/relationships/hyperlink" Target="https://www.ilri.org/knowledge/publications/bovine-brucellosis-prevalence-risk-factors-economic-cost-and-control-option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image" Target="../media/image31.jpg"/><Relationship Id="rId4" Type="http://schemas.openxmlformats.org/officeDocument/2006/relationships/image" Target="../media/image30.jpg"/></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8.xml"/><Relationship Id="rId5" Type="http://schemas.openxmlformats.org/officeDocument/2006/relationships/image" Target="../media/image34.jp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ilri.org/knowledge/publications/bovine-brucellosis-prevalence-risk-factors-economic-cost-and-control-options" TargetMode="External"/><Relationship Id="rId2" Type="http://schemas.openxmlformats.org/officeDocument/2006/relationships/hyperlink" Target="https://www.fao.org/4/y4723e/y4723e04.htm"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ijvph.org/wp-content/uploads/2024/01/Review_7__1_3.pdf" TargetMode="External"/><Relationship Id="rId4" Type="http://schemas.openxmlformats.org/officeDocument/2006/relationships/hyperlink" Target="https://doi.org/10.1007/s11250-019-02029-3"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pashudhanpraharee.com/impact-of-bovine-brucellosis-on-the-economy-public-health-in-india" TargetMode="External"/><Relationship Id="rId2" Type="http://schemas.openxmlformats.org/officeDocument/2006/relationships/hyperlink" Target="https://doi.org/10.3389/fmicb.2022.1070276"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doi.org/10.14202/vetworld.2025.819-826"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936955" y="1600200"/>
            <a:ext cx="8662219" cy="2202427"/>
          </a:xfrm>
        </p:spPr>
        <p:txBody>
          <a:bodyPr>
            <a:noAutofit/>
          </a:bodyPr>
          <a:lstStyle/>
          <a:p>
            <a:pPr eaLnBrk="0" fontAlgn="base" hangingPunct="0">
              <a:lnSpc>
                <a:spcPct val="100000"/>
              </a:lnSpc>
              <a:spcAft>
                <a:spcPct val="0"/>
              </a:spcAft>
              <a:defRPr/>
            </a:pPr>
            <a:br>
              <a:rPr lang="en-IN" sz="7200" b="1" dirty="0"/>
            </a:br>
            <a:r>
              <a:rPr lang="en-IN" sz="3200" b="1" dirty="0">
                <a:solidFill>
                  <a:schemeClr val="accent4">
                    <a:lumMod val="75000"/>
                  </a:schemeClr>
                </a:solidFill>
                <a:latin typeface="+mn-lt"/>
              </a:rPr>
              <a:t>Diagnostic Landscape Review of Brucellosis:           A Neglected Zoonotic Disease in the Indian Public Health System</a:t>
            </a:r>
            <a:br>
              <a:rPr lang="en-IN" dirty="0"/>
            </a:br>
            <a:br>
              <a:rPr kumimoji="0" lang="en-US" altLang="zh-CN" sz="1100" b="1" i="0" u="none" strike="noStrike" kern="1200" cap="none" normalizeH="0" baseline="0" noProof="0" dirty="0">
                <a:ln>
                  <a:noFill/>
                </a:ln>
                <a:solidFill>
                  <a:prstClr val="black"/>
                </a:solidFill>
                <a:effectLst/>
                <a:uLnTx/>
                <a:uFillTx/>
                <a:latin typeface="Calibri" panose="020F0502020204030204"/>
                <a:ea typeface="等线" panose="02010600030101010101" pitchFamily="2" charset="-122"/>
                <a:cs typeface="+mn-cs"/>
              </a:rPr>
            </a:br>
            <a:r>
              <a:rPr kumimoji="0" lang="en-US" altLang="zh-CN" sz="1100" b="1" i="0" u="none" strike="noStrike" kern="1200" cap="none" normalizeH="0" baseline="0" noProof="0" dirty="0">
                <a:ln>
                  <a:noFill/>
                </a:ln>
                <a:solidFill>
                  <a:srgbClr val="595959"/>
                </a:solidFill>
                <a:effectLst/>
                <a:uLnTx/>
                <a:uFillTx/>
                <a:latin typeface="Aptos" panose="020B0004020202020204" pitchFamily="34" charset="0"/>
                <a:ea typeface="Times New Roman" panose="02020603050405020304" pitchFamily="18" charset="0"/>
                <a:cs typeface="Times New Roman" panose="02020603050405020304" pitchFamily="18" charset="0"/>
              </a:rPr>
              <a:t>     </a:t>
            </a:r>
            <a:br>
              <a:rPr kumimoji="0" lang="en-US" altLang="zh-CN" sz="3600" b="1" i="0" u="none" strike="noStrike" kern="1200" cap="none" normalizeH="0" baseline="0" noProof="0" dirty="0">
                <a:ln>
                  <a:noFill/>
                </a:ln>
                <a:solidFill>
                  <a:prstClr val="black"/>
                </a:solidFill>
                <a:effectLst/>
                <a:uLnTx/>
                <a:uFillTx/>
                <a:latin typeface="Arial" panose="020B0604020202020204" pitchFamily="34" charset="0"/>
                <a:ea typeface="等线" panose="02010600030101010101" pitchFamily="2" charset="-122"/>
                <a:cs typeface="+mn-cs"/>
              </a:rPr>
            </a:br>
            <a:r>
              <a:rPr lang="en-US" altLang="zh-CN" sz="3600" b="1" dirty="0">
                <a:solidFill>
                  <a:prstClr val="black"/>
                </a:solidFill>
                <a:latin typeface="Arial" panose="020B0604020202020204" pitchFamily="34" charset="0"/>
                <a:ea typeface="等线" panose="02010600030101010101" pitchFamily="2" charset="-122"/>
                <a:cs typeface="+mn-cs"/>
              </a:rPr>
              <a:t>IIHMR, DELHI</a:t>
            </a:r>
            <a:endParaRPr lang="en-IN" sz="7200" b="1"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92826" y="3846495"/>
            <a:ext cx="9144000" cy="1655762"/>
          </a:xfrm>
        </p:spPr>
        <p:txBody>
          <a:bodyPr/>
          <a:lstStyle/>
          <a:p>
            <a:r>
              <a:rPr lang="en-IN" dirty="0"/>
              <a:t>Presented by: Dr. Divyanshu(PT)</a:t>
            </a:r>
          </a:p>
          <a:p>
            <a:r>
              <a:rPr lang="en-IN" dirty="0"/>
              <a:t>Faculty Mentor:  </a:t>
            </a:r>
            <a:r>
              <a:rPr lang="en-IN" dirty="0" err="1"/>
              <a:t>Dr.Ekta</a:t>
            </a:r>
            <a:r>
              <a:rPr lang="en-IN" dirty="0"/>
              <a:t> Saroha</a:t>
            </a:r>
          </a:p>
          <a:p>
            <a:r>
              <a:rPr lang="en-IN" dirty="0"/>
              <a:t>IIHMR Delhi</a:t>
            </a:r>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536723" cy="1194033"/>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8CE54-1250-81B0-D9A4-FB124CC4495B}"/>
              </a:ext>
            </a:extLst>
          </p:cNvPr>
          <p:cNvSpPr>
            <a:spLocks noGrp="1"/>
          </p:cNvSpPr>
          <p:nvPr>
            <p:ph type="title"/>
          </p:nvPr>
        </p:nvSpPr>
        <p:spPr>
          <a:xfrm>
            <a:off x="838200" y="365125"/>
            <a:ext cx="6467168" cy="1325563"/>
          </a:xfrm>
        </p:spPr>
        <p:txBody>
          <a:bodyPr>
            <a:normAutofit/>
          </a:bodyPr>
          <a:lstStyle/>
          <a:p>
            <a:r>
              <a:rPr lang="en-US" sz="4000" b="1" dirty="0">
                <a:latin typeface="+mn-lt"/>
                <a:ea typeface="Arial"/>
                <a:cs typeface="Arial"/>
                <a:sym typeface="Arial"/>
              </a:rPr>
              <a:t>Stakeholders in the Diagnostic Landscape Review</a:t>
            </a:r>
            <a:endParaRPr lang="en-US" sz="4000" dirty="0">
              <a:latin typeface="+mn-lt"/>
            </a:endParaRPr>
          </a:p>
        </p:txBody>
      </p:sp>
      <p:sp>
        <p:nvSpPr>
          <p:cNvPr id="4" name="Footer Placeholder 3">
            <a:extLst>
              <a:ext uri="{FF2B5EF4-FFF2-40B4-BE49-F238E27FC236}">
                <a16:creationId xmlns:a16="http://schemas.microsoft.com/office/drawing/2014/main" id="{C8A6737B-7ADB-5BFC-69E4-7AB2641C3ACF}"/>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5A06DA5-3D24-8C33-BD22-C627F862F929}"/>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3" name="Picture 2" descr="A black and white logo&#10;&#10;AI-generated content may be incorrect.">
            <a:extLst>
              <a:ext uri="{FF2B5EF4-FFF2-40B4-BE49-F238E27FC236}">
                <a16:creationId xmlns:a16="http://schemas.microsoft.com/office/drawing/2014/main" id="{C8733B19-CCCA-9D40-F02D-0D2FB03BAC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71402" y="0"/>
            <a:ext cx="1620598" cy="822960"/>
          </a:xfrm>
          <a:prstGeom prst="rect">
            <a:avLst/>
          </a:prstGeom>
        </p:spPr>
      </p:pic>
      <p:graphicFrame>
        <p:nvGraphicFramePr>
          <p:cNvPr id="7" name="Content Placeholder 6">
            <a:extLst>
              <a:ext uri="{FF2B5EF4-FFF2-40B4-BE49-F238E27FC236}">
                <a16:creationId xmlns:a16="http://schemas.microsoft.com/office/drawing/2014/main" id="{FEBB6293-7327-3976-15EF-84ECB75B6FE3}"/>
              </a:ext>
            </a:extLst>
          </p:cNvPr>
          <p:cNvGraphicFramePr>
            <a:graphicFrameLocks noGrp="1"/>
          </p:cNvGraphicFramePr>
          <p:nvPr>
            <p:ph idx="1"/>
            <p:extLst>
              <p:ext uri="{D42A27DB-BD31-4B8C-83A1-F6EECF244321}">
                <p14:modId xmlns:p14="http://schemas.microsoft.com/office/powerpoint/2010/main" val="3702290713"/>
              </p:ext>
            </p:extLst>
          </p:nvPr>
        </p:nvGraphicFramePr>
        <p:xfrm>
          <a:off x="5594555" y="1936955"/>
          <a:ext cx="6282813" cy="4119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A202DFF2-073E-73B0-8C4A-E74440D7A319}"/>
              </a:ext>
            </a:extLst>
          </p:cNvPr>
          <p:cNvGraphicFramePr/>
          <p:nvPr>
            <p:extLst>
              <p:ext uri="{D42A27DB-BD31-4B8C-83A1-F6EECF244321}">
                <p14:modId xmlns:p14="http://schemas.microsoft.com/office/powerpoint/2010/main" val="847907168"/>
              </p:ext>
            </p:extLst>
          </p:nvPr>
        </p:nvGraphicFramePr>
        <p:xfrm>
          <a:off x="314632" y="2215192"/>
          <a:ext cx="5791592" cy="361665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62631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F6A2A4-E364-FFFE-ACFC-EDC278544E48}"/>
              </a:ext>
            </a:extLst>
          </p:cNvPr>
          <p:cNvSpPr>
            <a:spLocks noGrp="1"/>
          </p:cNvSpPr>
          <p:nvPr>
            <p:ph type="title"/>
          </p:nvPr>
        </p:nvSpPr>
        <p:spPr>
          <a:xfrm>
            <a:off x="236220" y="1704494"/>
            <a:ext cx="2628900" cy="2547257"/>
          </a:xfrm>
          <a:noFill/>
        </p:spPr>
        <p:txBody>
          <a:bodyPr vert="horz" lIns="91440" tIns="45720" rIns="91440" bIns="45720" rtlCol="0" anchor="ctr">
            <a:normAutofit/>
          </a:bodyPr>
          <a:lstStyle/>
          <a:p>
            <a:pPr algn="ctr"/>
            <a:r>
              <a:rPr lang="en-US" sz="3600" b="1" kern="1200" dirty="0">
                <a:solidFill>
                  <a:srgbClr val="FFFFFF"/>
                </a:solidFill>
                <a:latin typeface="+mj-lt"/>
                <a:ea typeface="+mj-ea"/>
                <a:cs typeface="+mj-cs"/>
              </a:rPr>
              <a:t>PRISMA</a:t>
            </a:r>
            <a:br>
              <a:rPr lang="en-US" sz="3600" b="1" kern="1200" dirty="0">
                <a:solidFill>
                  <a:srgbClr val="FFFFFF"/>
                </a:solidFill>
                <a:latin typeface="+mj-lt"/>
                <a:ea typeface="+mj-ea"/>
                <a:cs typeface="+mj-cs"/>
              </a:rPr>
            </a:br>
            <a:r>
              <a:rPr lang="en-US" sz="3600" b="1" kern="1200" dirty="0" err="1">
                <a:solidFill>
                  <a:srgbClr val="FFFFFF"/>
                </a:solidFill>
                <a:latin typeface="+mj-lt"/>
                <a:ea typeface="+mj-ea"/>
                <a:cs typeface="+mj-cs"/>
              </a:rPr>
              <a:t>ScR</a:t>
            </a:r>
            <a:r>
              <a:rPr lang="en-US" sz="3600" b="1" kern="1200" dirty="0">
                <a:solidFill>
                  <a:srgbClr val="FFFFFF"/>
                </a:solidFill>
                <a:latin typeface="+mj-lt"/>
                <a:ea typeface="+mj-ea"/>
                <a:cs typeface="+mj-cs"/>
              </a:rPr>
              <a:t> </a:t>
            </a:r>
            <a:br>
              <a:rPr lang="en-US" sz="3600" b="1" kern="1200" dirty="0">
                <a:solidFill>
                  <a:srgbClr val="FFFFFF"/>
                </a:solidFill>
                <a:latin typeface="+mj-lt"/>
                <a:ea typeface="+mj-ea"/>
                <a:cs typeface="+mj-cs"/>
              </a:rPr>
            </a:br>
            <a:r>
              <a:rPr lang="en-US" sz="3600" b="1" kern="1200" dirty="0">
                <a:solidFill>
                  <a:srgbClr val="FFFFFF"/>
                </a:solidFill>
                <a:latin typeface="+mj-lt"/>
                <a:ea typeface="+mj-ea"/>
                <a:cs typeface="+mj-cs"/>
              </a:rPr>
              <a:t>CHART</a:t>
            </a:r>
            <a:endParaRPr lang="en-US" sz="3600" kern="1200" dirty="0">
              <a:solidFill>
                <a:srgbClr val="FFFFFF"/>
              </a:solidFill>
              <a:latin typeface="+mj-lt"/>
              <a:ea typeface="+mj-ea"/>
              <a:cs typeface="+mj-cs"/>
            </a:endParaRPr>
          </a:p>
        </p:txBody>
      </p:sp>
      <p:pic>
        <p:nvPicPr>
          <p:cNvPr id="11" name="Content Placeholder 10" descr="A diagram of a flowchart&#10;&#10;AI-generated content may be incorrect.">
            <a:extLst>
              <a:ext uri="{FF2B5EF4-FFF2-40B4-BE49-F238E27FC236}">
                <a16:creationId xmlns:a16="http://schemas.microsoft.com/office/drawing/2014/main" id="{FA96AAC6-34B6-94B1-8380-611A1C5961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62200" y="672085"/>
            <a:ext cx="8929158" cy="5835141"/>
          </a:xfrm>
          <a:prstGeom prst="rect">
            <a:avLst/>
          </a:prstGeom>
        </p:spPr>
      </p:pic>
      <p:sp>
        <p:nvSpPr>
          <p:cNvPr id="5" name="Slide Number Placeholder 4">
            <a:extLst>
              <a:ext uri="{FF2B5EF4-FFF2-40B4-BE49-F238E27FC236}">
                <a16:creationId xmlns:a16="http://schemas.microsoft.com/office/drawing/2014/main" id="{35E5EE95-3A2C-31FD-A2FE-A2F71B0C6F9A}"/>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defTabSz="914400">
              <a:spcAft>
                <a:spcPts val="600"/>
              </a:spcAft>
            </a:pPr>
            <a:fld id="{26AD20E6-394B-4DF0-96A5-9647FF39C943}" type="slidenum">
              <a:rPr lang="en-US">
                <a:solidFill>
                  <a:schemeClr val="tx1">
                    <a:alpha val="80000"/>
                  </a:schemeClr>
                </a:solidFill>
              </a:rPr>
              <a:pPr defTabSz="914400">
                <a:spcAft>
                  <a:spcPts val="600"/>
                </a:spcAft>
              </a:pPr>
              <a:t>11</a:t>
            </a:fld>
            <a:endParaRPr lang="en-US">
              <a:solidFill>
                <a:schemeClr val="tx1">
                  <a:alpha val="80000"/>
                </a:schemeClr>
              </a:solidFill>
            </a:endParaRPr>
          </a:p>
        </p:txBody>
      </p:sp>
      <p:pic>
        <p:nvPicPr>
          <p:cNvPr id="8" name="Picture 7" descr="A black and white logo&#10;&#10;AI-generated content may be incorrect.">
            <a:extLst>
              <a:ext uri="{FF2B5EF4-FFF2-40B4-BE49-F238E27FC236}">
                <a16:creationId xmlns:a16="http://schemas.microsoft.com/office/drawing/2014/main" id="{26F0B2DE-3BB1-EBE4-D3A0-1C7DDC7D9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71402" y="0"/>
            <a:ext cx="1620598" cy="822960"/>
          </a:xfrm>
          <a:prstGeom prst="rect">
            <a:avLst/>
          </a:prstGeom>
        </p:spPr>
      </p:pic>
    </p:spTree>
    <p:extLst>
      <p:ext uri="{BB962C8B-B14F-4D97-AF65-F5344CB8AC3E}">
        <p14:creationId xmlns:p14="http://schemas.microsoft.com/office/powerpoint/2010/main" val="4220959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08A44A6-6DD5-AD11-FFFA-A6962F977CD3}"/>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0E4B34A1-729F-7018-7132-8FBA222414BC}"/>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9" name="Content Placeholder 8" descr="A flowchart of a test">
            <a:extLst>
              <a:ext uri="{FF2B5EF4-FFF2-40B4-BE49-F238E27FC236}">
                <a16:creationId xmlns:a16="http://schemas.microsoft.com/office/drawing/2014/main" id="{B84DEBCF-A389-0739-B773-A05D67D15C95}"/>
              </a:ext>
            </a:extLst>
          </p:cNvPr>
          <p:cNvPicPr>
            <a:picLocks noGrp="1" noChangeAspect="1"/>
          </p:cNvPicPr>
          <p:nvPr>
            <p:ph idx="1"/>
          </p:nvPr>
        </p:nvPicPr>
        <p:blipFill>
          <a:blip r:embed="rId2"/>
          <a:stretch>
            <a:fillRect/>
          </a:stretch>
        </p:blipFill>
        <p:spPr>
          <a:xfrm>
            <a:off x="1056968" y="1297560"/>
            <a:ext cx="4003373" cy="4776155"/>
          </a:xfrm>
        </p:spPr>
      </p:pic>
      <p:pic>
        <p:nvPicPr>
          <p:cNvPr id="11" name="Picture 10">
            <a:extLst>
              <a:ext uri="{FF2B5EF4-FFF2-40B4-BE49-F238E27FC236}">
                <a16:creationId xmlns:a16="http://schemas.microsoft.com/office/drawing/2014/main" id="{080C2263-003E-4714-7856-95B1D297BC73}"/>
              </a:ext>
            </a:extLst>
          </p:cNvPr>
          <p:cNvPicPr>
            <a:picLocks noChangeAspect="1"/>
          </p:cNvPicPr>
          <p:nvPr/>
        </p:nvPicPr>
        <p:blipFill>
          <a:blip r:embed="rId3"/>
          <a:stretch>
            <a:fillRect/>
          </a:stretch>
        </p:blipFill>
        <p:spPr>
          <a:xfrm>
            <a:off x="6594554" y="1097278"/>
            <a:ext cx="3821690" cy="5477141"/>
          </a:xfrm>
          <a:prstGeom prst="rect">
            <a:avLst/>
          </a:prstGeom>
        </p:spPr>
      </p:pic>
      <p:graphicFrame>
        <p:nvGraphicFramePr>
          <p:cNvPr id="13" name="Diagram 12">
            <a:extLst>
              <a:ext uri="{FF2B5EF4-FFF2-40B4-BE49-F238E27FC236}">
                <a16:creationId xmlns:a16="http://schemas.microsoft.com/office/drawing/2014/main" id="{F86906A4-727B-1D99-8881-727FEE47A518}"/>
              </a:ext>
            </a:extLst>
          </p:cNvPr>
          <p:cNvGraphicFramePr/>
          <p:nvPr>
            <p:extLst>
              <p:ext uri="{D42A27DB-BD31-4B8C-83A1-F6EECF244321}">
                <p14:modId xmlns:p14="http://schemas.microsoft.com/office/powerpoint/2010/main" val="215973007"/>
              </p:ext>
            </p:extLst>
          </p:nvPr>
        </p:nvGraphicFramePr>
        <p:xfrm>
          <a:off x="3710940" y="1926586"/>
          <a:ext cx="2331720" cy="9302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Rectangle 13">
            <a:extLst>
              <a:ext uri="{FF2B5EF4-FFF2-40B4-BE49-F238E27FC236}">
                <a16:creationId xmlns:a16="http://schemas.microsoft.com/office/drawing/2014/main" id="{A4381CC2-416B-1FEA-3ACB-D8924F3B7C76}"/>
              </a:ext>
            </a:extLst>
          </p:cNvPr>
          <p:cNvSpPr/>
          <p:nvPr/>
        </p:nvSpPr>
        <p:spPr>
          <a:xfrm>
            <a:off x="873427" y="335280"/>
            <a:ext cx="4003373" cy="479364"/>
          </a:xfrm>
          <a:prstGeom prst="rect">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t>Animal Brucellosis Diagnostic Tests</a:t>
            </a:r>
            <a:endParaRPr lang="en-IN" sz="2000" b="1" dirty="0"/>
          </a:p>
        </p:txBody>
      </p:sp>
      <p:sp>
        <p:nvSpPr>
          <p:cNvPr id="15" name="Rectangle 14">
            <a:extLst>
              <a:ext uri="{FF2B5EF4-FFF2-40B4-BE49-F238E27FC236}">
                <a16:creationId xmlns:a16="http://schemas.microsoft.com/office/drawing/2014/main" id="{D9EE000E-A512-903F-C8A9-AB8225405263}"/>
              </a:ext>
            </a:extLst>
          </p:cNvPr>
          <p:cNvSpPr/>
          <p:nvPr/>
        </p:nvSpPr>
        <p:spPr>
          <a:xfrm>
            <a:off x="6371303" y="365125"/>
            <a:ext cx="4003373" cy="479364"/>
          </a:xfrm>
          <a:prstGeom prst="rect">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t>Human Brucellosis Diagnostic Tests</a:t>
            </a:r>
            <a:endParaRPr lang="en-IN" sz="2000" b="1" dirty="0"/>
          </a:p>
        </p:txBody>
      </p:sp>
      <p:sp>
        <p:nvSpPr>
          <p:cNvPr id="2" name="TextBox 1">
            <a:extLst>
              <a:ext uri="{FF2B5EF4-FFF2-40B4-BE49-F238E27FC236}">
                <a16:creationId xmlns:a16="http://schemas.microsoft.com/office/drawing/2014/main" id="{8C5AE0E8-9FD3-DA3C-6E0A-717148B8F86A}"/>
              </a:ext>
            </a:extLst>
          </p:cNvPr>
          <p:cNvSpPr txBox="1"/>
          <p:nvPr/>
        </p:nvSpPr>
        <p:spPr>
          <a:xfrm>
            <a:off x="4531074" y="4257368"/>
            <a:ext cx="345726" cy="400110"/>
          </a:xfrm>
          <a:prstGeom prst="rect">
            <a:avLst/>
          </a:prstGeom>
          <a:solidFill>
            <a:schemeClr val="bg1"/>
          </a:solidFill>
        </p:spPr>
        <p:txBody>
          <a:bodyPr wrap="square" rtlCol="0">
            <a:spAutoFit/>
          </a:bodyPr>
          <a:lstStyle/>
          <a:p>
            <a:endParaRPr lang="en-IN" sz="2000" b="1" dirty="0"/>
          </a:p>
        </p:txBody>
      </p:sp>
      <p:sp>
        <p:nvSpPr>
          <p:cNvPr id="3" name="TextBox 2">
            <a:extLst>
              <a:ext uri="{FF2B5EF4-FFF2-40B4-BE49-F238E27FC236}">
                <a16:creationId xmlns:a16="http://schemas.microsoft.com/office/drawing/2014/main" id="{6EDC4E87-97EC-60F5-903E-5098F2A5CB70}"/>
              </a:ext>
            </a:extLst>
          </p:cNvPr>
          <p:cNvSpPr txBox="1"/>
          <p:nvPr/>
        </p:nvSpPr>
        <p:spPr>
          <a:xfrm>
            <a:off x="3788739" y="4557251"/>
            <a:ext cx="345726" cy="461665"/>
          </a:xfrm>
          <a:prstGeom prst="rect">
            <a:avLst/>
          </a:prstGeom>
          <a:solidFill>
            <a:schemeClr val="bg1"/>
          </a:solidFill>
        </p:spPr>
        <p:txBody>
          <a:bodyPr wrap="square" rtlCol="0">
            <a:spAutoFit/>
          </a:bodyPr>
          <a:lstStyle/>
          <a:p>
            <a:r>
              <a:rPr lang="en-US" sz="2400" dirty="0"/>
              <a:t>3</a:t>
            </a:r>
            <a:endParaRPr lang="en-IN" sz="2400" dirty="0"/>
          </a:p>
        </p:txBody>
      </p:sp>
      <p:sp>
        <p:nvSpPr>
          <p:cNvPr id="7" name="TextBox 6">
            <a:extLst>
              <a:ext uri="{FF2B5EF4-FFF2-40B4-BE49-F238E27FC236}">
                <a16:creationId xmlns:a16="http://schemas.microsoft.com/office/drawing/2014/main" id="{32B87199-62E7-4E1D-A59C-9AEAE3EBD32D}"/>
              </a:ext>
            </a:extLst>
          </p:cNvPr>
          <p:cNvSpPr txBox="1"/>
          <p:nvPr/>
        </p:nvSpPr>
        <p:spPr>
          <a:xfrm>
            <a:off x="1775756" y="4557250"/>
            <a:ext cx="573905" cy="461665"/>
          </a:xfrm>
          <a:prstGeom prst="rect">
            <a:avLst/>
          </a:prstGeom>
          <a:solidFill>
            <a:schemeClr val="bg1"/>
          </a:solidFill>
        </p:spPr>
        <p:txBody>
          <a:bodyPr wrap="square" rtlCol="0">
            <a:spAutoFit/>
          </a:bodyPr>
          <a:lstStyle/>
          <a:p>
            <a:r>
              <a:rPr lang="en-US" sz="2400" dirty="0"/>
              <a:t>45</a:t>
            </a:r>
            <a:endParaRPr lang="en-IN" sz="2400" dirty="0"/>
          </a:p>
        </p:txBody>
      </p:sp>
    </p:spTree>
    <p:extLst>
      <p:ext uri="{BB962C8B-B14F-4D97-AF65-F5344CB8AC3E}">
        <p14:creationId xmlns:p14="http://schemas.microsoft.com/office/powerpoint/2010/main" val="2273482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5F60170-91B4-45F0-B88B-9C07AEC46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C7D7C94-41C0-4614-8A18-941174D4D2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D407D1-B9CE-AD3B-E236-7BACA274E0F3}"/>
              </a:ext>
            </a:extLst>
          </p:cNvPr>
          <p:cNvSpPr>
            <a:spLocks noGrp="1"/>
          </p:cNvSpPr>
          <p:nvPr>
            <p:ph type="title"/>
          </p:nvPr>
        </p:nvSpPr>
        <p:spPr>
          <a:xfrm>
            <a:off x="457193" y="335243"/>
            <a:ext cx="9188252" cy="585741"/>
          </a:xfrm>
        </p:spPr>
        <p:txBody>
          <a:bodyPr vert="horz" lIns="91440" tIns="45720" rIns="91440" bIns="45720" rtlCol="0" anchor="b">
            <a:noAutofit/>
          </a:bodyPr>
          <a:lstStyle/>
          <a:p>
            <a:r>
              <a:rPr lang="en-US" sz="2800" b="1" dirty="0">
                <a:latin typeface="Britannic Bold" panose="020B0903060703020204" pitchFamily="34" charset="0"/>
                <a:ea typeface="Arial"/>
                <a:cs typeface="Arial"/>
                <a:sym typeface="Arial"/>
              </a:rPr>
              <a:t>Current Landscape of Human Brucella Diagnostics</a:t>
            </a:r>
            <a:endParaRPr lang="en-US" sz="2800" b="1" kern="1200" dirty="0">
              <a:solidFill>
                <a:schemeClr val="tx2"/>
              </a:solidFill>
              <a:latin typeface="+mj-lt"/>
              <a:ea typeface="+mj-ea"/>
              <a:cs typeface="+mj-cs"/>
            </a:endParaRPr>
          </a:p>
        </p:txBody>
      </p:sp>
      <p:cxnSp>
        <p:nvCxnSpPr>
          <p:cNvPr id="30" name="Straight Connector 29">
            <a:extLst>
              <a:ext uri="{FF2B5EF4-FFF2-40B4-BE49-F238E27FC236}">
                <a16:creationId xmlns:a16="http://schemas.microsoft.com/office/drawing/2014/main" id="{61F6FBC1-6409-4059-B87B-1BE513242F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6A98E26-C7DC-48E3-8F50-FBF7F3C50F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65B3D45F-509E-43F3-B685-A5E78AD0D8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32" name="Straight Connector 31">
              <a:extLst>
                <a:ext uri="{FF2B5EF4-FFF2-40B4-BE49-F238E27FC236}">
                  <a16:creationId xmlns:a16="http://schemas.microsoft.com/office/drawing/2014/main" id="{6C53B0F8-0414-437D-87C2-23F48DF9CE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0B56551-40C7-4552-A11A-6D86B7EB08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3" name="Picture 2" descr="A black and white logo&#10;&#10;AI-generated content may be incorrect.">
            <a:extLst>
              <a:ext uri="{FF2B5EF4-FFF2-40B4-BE49-F238E27FC236}">
                <a16:creationId xmlns:a16="http://schemas.microsoft.com/office/drawing/2014/main" id="{04C44023-BBAE-D5CD-3AB8-9A958A63E1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71402" y="0"/>
            <a:ext cx="1620598" cy="822960"/>
          </a:xfrm>
          <a:prstGeom prst="rect">
            <a:avLst/>
          </a:prstGeom>
        </p:spPr>
      </p:pic>
      <p:graphicFrame>
        <p:nvGraphicFramePr>
          <p:cNvPr id="27" name="Google Shape;129;p6">
            <a:extLst>
              <a:ext uri="{FF2B5EF4-FFF2-40B4-BE49-F238E27FC236}">
                <a16:creationId xmlns:a16="http://schemas.microsoft.com/office/drawing/2014/main" id="{79D8F4AA-DCCE-1D4E-4C04-9FC09CB6E1B9}"/>
              </a:ext>
            </a:extLst>
          </p:cNvPr>
          <p:cNvGraphicFramePr/>
          <p:nvPr>
            <p:extLst>
              <p:ext uri="{D42A27DB-BD31-4B8C-83A1-F6EECF244321}">
                <p14:modId xmlns:p14="http://schemas.microsoft.com/office/powerpoint/2010/main" val="3958692612"/>
              </p:ext>
            </p:extLst>
          </p:nvPr>
        </p:nvGraphicFramePr>
        <p:xfrm>
          <a:off x="457193" y="1036078"/>
          <a:ext cx="10997190" cy="5550878"/>
        </p:xfrm>
        <a:graphic>
          <a:graphicData uri="http://schemas.openxmlformats.org/drawingml/2006/table">
            <a:tbl>
              <a:tblPr bandCol="1">
                <a:tableStyleId>{D03447BB-5D67-496B-8E87-E561075AD55C}</a:tableStyleId>
              </a:tblPr>
              <a:tblGrid>
                <a:gridCol w="1892468">
                  <a:extLst>
                    <a:ext uri="{9D8B030D-6E8A-4147-A177-3AD203B41FA5}">
                      <a16:colId xmlns:a16="http://schemas.microsoft.com/office/drawing/2014/main" val="20000"/>
                    </a:ext>
                  </a:extLst>
                </a:gridCol>
                <a:gridCol w="2280212">
                  <a:extLst>
                    <a:ext uri="{9D8B030D-6E8A-4147-A177-3AD203B41FA5}">
                      <a16:colId xmlns:a16="http://schemas.microsoft.com/office/drawing/2014/main" val="20001"/>
                    </a:ext>
                  </a:extLst>
                </a:gridCol>
                <a:gridCol w="2361236">
                  <a:extLst>
                    <a:ext uri="{9D8B030D-6E8A-4147-A177-3AD203B41FA5}">
                      <a16:colId xmlns:a16="http://schemas.microsoft.com/office/drawing/2014/main" val="20002"/>
                    </a:ext>
                  </a:extLst>
                </a:gridCol>
                <a:gridCol w="2581154">
                  <a:extLst>
                    <a:ext uri="{9D8B030D-6E8A-4147-A177-3AD203B41FA5}">
                      <a16:colId xmlns:a16="http://schemas.microsoft.com/office/drawing/2014/main" val="20003"/>
                    </a:ext>
                  </a:extLst>
                </a:gridCol>
                <a:gridCol w="1882120">
                  <a:extLst>
                    <a:ext uri="{9D8B030D-6E8A-4147-A177-3AD203B41FA5}">
                      <a16:colId xmlns:a16="http://schemas.microsoft.com/office/drawing/2014/main" val="20004"/>
                    </a:ext>
                  </a:extLst>
                </a:gridCol>
              </a:tblGrid>
              <a:tr h="963618">
                <a:tc>
                  <a:txBody>
                    <a:bodyPr/>
                    <a:lstStyle/>
                    <a:p>
                      <a:pPr marL="0" marR="0" lvl="0" indent="0" algn="ctr" rtl="0">
                        <a:spcBef>
                          <a:spcPts val="0"/>
                        </a:spcBef>
                        <a:spcAft>
                          <a:spcPts val="0"/>
                        </a:spcAft>
                        <a:buNone/>
                      </a:pPr>
                      <a:r>
                        <a:rPr lang="en-US" sz="2000" b="1" u="none" strike="noStrike" cap="none" dirty="0">
                          <a:solidFill>
                            <a:srgbClr val="FF0000"/>
                          </a:solidFill>
                          <a:latin typeface="+mn-lt"/>
                        </a:rPr>
                        <a:t>ASSAY TYPE</a:t>
                      </a:r>
                      <a:endParaRPr lang="en-US" sz="2000" b="1" dirty="0">
                        <a:solidFill>
                          <a:srgbClr val="FF0000"/>
                        </a:solidFill>
                        <a:latin typeface="+mn-lt"/>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2000" b="1" dirty="0">
                          <a:solidFill>
                            <a:srgbClr val="FF0000"/>
                          </a:solidFill>
                          <a:latin typeface="+mn-lt"/>
                        </a:rPr>
                        <a:t>NAME/BRAND</a:t>
                      </a: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2000" b="1" dirty="0">
                          <a:solidFill>
                            <a:srgbClr val="FF0000"/>
                          </a:solidFill>
                          <a:latin typeface="+mn-lt"/>
                        </a:rPr>
                        <a:t>MANUFACTURER</a:t>
                      </a: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2000" b="1" dirty="0">
                          <a:solidFill>
                            <a:srgbClr val="FF0000"/>
                          </a:solidFill>
                          <a:latin typeface="+mn-lt"/>
                        </a:rPr>
                        <a:t> APPROVED/CERTIFED</a:t>
                      </a: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2000" b="1" dirty="0">
                          <a:solidFill>
                            <a:srgbClr val="FF0000"/>
                          </a:solidFill>
                          <a:latin typeface="+mn-lt"/>
                        </a:rPr>
                        <a:t>USE LEVEL</a:t>
                      </a: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058509">
                <a:tc>
                  <a:txBody>
                    <a:bodyPr/>
                    <a:lstStyle/>
                    <a:p>
                      <a:pPr marL="0" marR="0" lvl="0" indent="0" algn="ctr" rtl="0">
                        <a:spcBef>
                          <a:spcPts val="0"/>
                        </a:spcBef>
                        <a:spcAft>
                          <a:spcPts val="0"/>
                        </a:spcAft>
                        <a:buNone/>
                      </a:pPr>
                      <a:r>
                        <a:rPr lang="en-IN" sz="1800" b="1" kern="1200" dirty="0">
                          <a:solidFill>
                            <a:schemeClr val="tx1"/>
                          </a:solidFill>
                          <a:effectLst/>
                          <a:latin typeface="+mn-lt"/>
                        </a:rPr>
                        <a:t>IgG/IgM ELISA</a:t>
                      </a:r>
                      <a:endParaRPr sz="1800" b="1" cap="none" spc="50" dirty="0">
                        <a:ln w="9525" cmpd="sng">
                          <a:solidFill>
                            <a:schemeClr val="accent1"/>
                          </a:solidFill>
                          <a:prstDash val="solid"/>
                        </a:ln>
                        <a:solidFill>
                          <a:schemeClr val="tx1"/>
                        </a:solidFill>
                        <a:effectLst>
                          <a:glow rad="38100">
                            <a:schemeClr val="accent1">
                              <a:alpha val="40000"/>
                            </a:schemeClr>
                          </a:glow>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IN" sz="1800" b="0" kern="1200" dirty="0">
                        <a:solidFill>
                          <a:schemeClr val="bg1"/>
                        </a:solidFill>
                        <a:effectLst/>
                        <a:latin typeface="+mn-l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IN" sz="1800" b="0" kern="1200" dirty="0">
                          <a:solidFill>
                            <a:schemeClr val="bg1"/>
                          </a:solidFill>
                          <a:effectLst/>
                          <a:latin typeface="+mn-lt"/>
                        </a:rPr>
                        <a:t>Brucella IgG/IGM ELISA Kits</a:t>
                      </a:r>
                      <a:endParaRPr lang="en-IN" sz="1800" b="1" cap="none" spc="50" dirty="0">
                        <a:ln w="9525" cmpd="sng">
                          <a:solidFill>
                            <a:schemeClr val="accent1"/>
                          </a:solidFill>
                          <a:prstDash val="solid"/>
                        </a:ln>
                        <a:solidFill>
                          <a:schemeClr val="bg1"/>
                        </a:solidFill>
                        <a:effectLst>
                          <a:glow rad="38100">
                            <a:schemeClr val="accent1">
                              <a:alpha val="40000"/>
                            </a:schemeClr>
                          </a:glow>
                        </a:effectLst>
                        <a:latin typeface="+mn-lt"/>
                      </a:endParaRPr>
                    </a:p>
                    <a:p>
                      <a:pPr algn="ctr" fontAlgn="ctr"/>
                      <a:endParaRPr lang="sv-SE" sz="1800" b="0" i="0" u="none" strike="noStrike" dirty="0">
                        <a:solidFill>
                          <a:schemeClr val="bg1"/>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0" kern="1200" dirty="0">
                          <a:solidFill>
                            <a:schemeClr val="bg1"/>
                          </a:solidFill>
                          <a:effectLst/>
                          <a:latin typeface="+mn-lt"/>
                        </a:rPr>
                        <a:t>IBL International, Hamburg, Germany</a:t>
                      </a:r>
                      <a:endParaRPr sz="1800" b="1" cap="none" spc="50" dirty="0">
                        <a:ln w="9525" cmpd="sng">
                          <a:solidFill>
                            <a:schemeClr val="accent1"/>
                          </a:solidFill>
                          <a:prstDash val="solid"/>
                        </a:ln>
                        <a:solidFill>
                          <a:schemeClr val="bg1"/>
                        </a:solidFill>
                        <a:effectLst>
                          <a:glow rad="38100">
                            <a:schemeClr val="accent1">
                              <a:alpha val="40000"/>
                            </a:schemeClr>
                          </a:glow>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IN" sz="1800" b="0" kern="1200" dirty="0">
                          <a:solidFill>
                            <a:schemeClr val="bg1"/>
                          </a:solidFill>
                          <a:effectLst/>
                          <a:latin typeface="+mn-lt"/>
                        </a:rPr>
                        <a:t>CE&amp; IVD marked </a:t>
                      </a:r>
                      <a:endParaRPr sz="1800" b="0" cap="none" spc="50" dirty="0">
                        <a:ln w="9525" cmpd="sng">
                          <a:solidFill>
                            <a:schemeClr val="accent1"/>
                          </a:solidFill>
                          <a:prstDash val="solid"/>
                        </a:ln>
                        <a:solidFill>
                          <a:schemeClr val="bg1"/>
                        </a:solidFill>
                        <a:effectLst>
                          <a:glow rad="38100">
                            <a:schemeClr val="accent1">
                              <a:alpha val="40000"/>
                            </a:schemeClr>
                          </a:glow>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1" cap="none" spc="0" dirty="0">
                          <a:ln>
                            <a:noFill/>
                          </a:ln>
                          <a:solidFill>
                            <a:schemeClr val="tx1"/>
                          </a:solidFill>
                          <a:effectLst/>
                          <a:latin typeface="+mn-lt"/>
                        </a:rPr>
                        <a:t>PHC/CHC</a:t>
                      </a:r>
                      <a:endParaRPr sz="1800" b="1" cap="none" spc="0" dirty="0">
                        <a:ln>
                          <a:noFill/>
                        </a:ln>
                        <a:solidFill>
                          <a:schemeClr val="tx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58509">
                <a:tc>
                  <a:txBody>
                    <a:bodyPr/>
                    <a:lstStyle/>
                    <a:p>
                      <a:pPr algn="ctr" fontAlgn="ctr"/>
                      <a:r>
                        <a:rPr lang="en-US" sz="1800" b="1" u="none" strike="noStrike" dirty="0">
                          <a:solidFill>
                            <a:schemeClr val="tx1"/>
                          </a:solidFill>
                          <a:effectLst/>
                          <a:latin typeface="+mn-lt"/>
                        </a:rPr>
                        <a:t>Rapid Test (Antibody) (Immunocapture-Agglutination Test)</a:t>
                      </a:r>
                      <a:endParaRPr lang="en-US" sz="1800" b="1" i="0" u="none" strike="noStrike" dirty="0">
                        <a:solidFill>
                          <a:schemeClr val="tx1"/>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IN" sz="1800" b="0" kern="1200" dirty="0" err="1">
                          <a:solidFill>
                            <a:schemeClr val="bg1"/>
                          </a:solidFill>
                          <a:effectLst/>
                          <a:latin typeface="+mn-lt"/>
                        </a:rPr>
                        <a:t>BrucellaCapt</a:t>
                      </a:r>
                      <a:r>
                        <a:rPr lang="en-IN" sz="1800" b="0" kern="1200" dirty="0">
                          <a:solidFill>
                            <a:schemeClr val="bg1"/>
                          </a:solidFill>
                          <a:effectLst/>
                          <a:latin typeface="+mn-lt"/>
                        </a:rPr>
                        <a:t> </a:t>
                      </a:r>
                    </a:p>
                    <a:p>
                      <a:pPr marL="0" marR="0" lvl="0" indent="0" algn="ctr" rtl="0">
                        <a:spcBef>
                          <a:spcPts val="0"/>
                        </a:spcBef>
                        <a:spcAft>
                          <a:spcPts val="0"/>
                        </a:spcAft>
                        <a:buNone/>
                      </a:pPr>
                      <a:r>
                        <a:rPr lang="en-IN" sz="1800" b="0" kern="1200" dirty="0">
                          <a:solidFill>
                            <a:schemeClr val="bg1"/>
                          </a:solidFill>
                          <a:effectLst/>
                          <a:latin typeface="+mn-lt"/>
                        </a:rPr>
                        <a:t>BCAP Test</a:t>
                      </a:r>
                      <a:endParaRPr sz="1800" b="1" cap="none" spc="50" dirty="0">
                        <a:ln w="9525" cmpd="sng">
                          <a:solidFill>
                            <a:schemeClr val="accent1"/>
                          </a:solidFill>
                          <a:prstDash val="solid"/>
                        </a:ln>
                        <a:solidFill>
                          <a:schemeClr val="bg1"/>
                        </a:solidFill>
                        <a:effectLst>
                          <a:glow rad="38100">
                            <a:schemeClr val="accent1">
                              <a:alpha val="40000"/>
                            </a:schemeClr>
                          </a:glow>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0" cap="none" spc="0" dirty="0">
                          <a:ln>
                            <a:noFill/>
                          </a:ln>
                          <a:solidFill>
                            <a:schemeClr val="bg1"/>
                          </a:solidFill>
                          <a:effectLst/>
                          <a:latin typeface="+mn-lt"/>
                        </a:rPr>
                        <a:t>Vircell SL, Santa Fe, GRANADA, SPAIN</a:t>
                      </a:r>
                      <a:endParaRPr sz="1800" b="0" cap="none" spc="0" dirty="0">
                        <a:ln>
                          <a:noFill/>
                        </a:ln>
                        <a:solidFill>
                          <a:schemeClr val="bg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0" kern="1200" dirty="0">
                          <a:solidFill>
                            <a:schemeClr val="bg1"/>
                          </a:solidFill>
                          <a:effectLst/>
                          <a:latin typeface="+mn-lt"/>
                        </a:rPr>
                        <a:t>CE&amp; IVD marked </a:t>
                      </a:r>
                      <a:endParaRPr lang="en-IN" sz="1800" b="0" cap="none" spc="50" dirty="0">
                        <a:ln w="9525" cmpd="sng">
                          <a:solidFill>
                            <a:schemeClr val="accent1"/>
                          </a:solidFill>
                          <a:prstDash val="solid"/>
                        </a:ln>
                        <a:solidFill>
                          <a:schemeClr val="bg1"/>
                        </a:solidFill>
                        <a:effectLst>
                          <a:glow rad="38100">
                            <a:schemeClr val="accent1">
                              <a:alpha val="40000"/>
                            </a:schemeClr>
                          </a:glow>
                        </a:effectLst>
                        <a:latin typeface="+mn-lt"/>
                      </a:endParaRPr>
                    </a:p>
                    <a:p>
                      <a:pPr marL="0" marR="0" lvl="0" indent="0" algn="ctr" rtl="0">
                        <a:spcBef>
                          <a:spcPts val="0"/>
                        </a:spcBef>
                        <a:spcAft>
                          <a:spcPts val="0"/>
                        </a:spcAft>
                        <a:buNone/>
                      </a:pPr>
                      <a:endParaRPr sz="1800" b="1" cap="none" spc="50" dirty="0">
                        <a:ln w="9525" cmpd="sng">
                          <a:solidFill>
                            <a:schemeClr val="accent1"/>
                          </a:solidFill>
                          <a:prstDash val="solid"/>
                        </a:ln>
                        <a:solidFill>
                          <a:schemeClr val="bg1"/>
                        </a:solidFill>
                        <a:effectLst>
                          <a:glow rad="38100">
                            <a:schemeClr val="accent1">
                              <a:alpha val="40000"/>
                            </a:schemeClr>
                          </a:glow>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1" cap="none" spc="0" dirty="0">
                          <a:ln>
                            <a:noFill/>
                          </a:ln>
                          <a:solidFill>
                            <a:schemeClr val="tx1"/>
                          </a:solidFill>
                          <a:effectLst/>
                          <a:latin typeface="+mn-lt"/>
                        </a:rPr>
                        <a:t>District Lab/Referral/Vet clinics</a:t>
                      </a:r>
                      <a:endParaRPr sz="1800" b="1" cap="none" spc="0" dirty="0">
                        <a:ln>
                          <a:noFill/>
                        </a:ln>
                        <a:solidFill>
                          <a:schemeClr val="tx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38820">
                <a:tc>
                  <a:txBody>
                    <a:bodyPr/>
                    <a:lstStyle/>
                    <a:p>
                      <a:pPr marL="0" marR="0" lvl="0" indent="0" algn="ctr" rtl="0">
                        <a:spcBef>
                          <a:spcPts val="0"/>
                        </a:spcBef>
                        <a:spcAft>
                          <a:spcPts val="0"/>
                        </a:spcAft>
                        <a:buNone/>
                      </a:pPr>
                      <a:r>
                        <a:rPr lang="en-IN" sz="1800" b="1" cap="none" spc="0" dirty="0">
                          <a:ln>
                            <a:noFill/>
                          </a:ln>
                          <a:solidFill>
                            <a:schemeClr val="tx1"/>
                          </a:solidFill>
                          <a:effectLst/>
                          <a:latin typeface="+mn-lt"/>
                          <a:cs typeface="Arial" panose="020B0604020202020204" pitchFamily="34" charset="0"/>
                        </a:rPr>
                        <a:t>Rapid Test (Antigen)</a:t>
                      </a:r>
                      <a:endParaRPr sz="1800" b="1" cap="none" spc="0" dirty="0">
                        <a:ln>
                          <a:noFill/>
                        </a:ln>
                        <a:solidFill>
                          <a:schemeClr val="tx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0" cap="none" spc="0" dirty="0">
                          <a:ln>
                            <a:noFill/>
                          </a:ln>
                          <a:solidFill>
                            <a:schemeClr val="bg1"/>
                          </a:solidFill>
                          <a:effectLst/>
                          <a:latin typeface="+mn-lt"/>
                        </a:rPr>
                        <a:t>Brucella IgG/IgM Rapid Test, Class Type: Class B</a:t>
                      </a:r>
                      <a:endParaRPr sz="1800" b="0" cap="none" spc="0" dirty="0">
                        <a:ln>
                          <a:noFill/>
                        </a:ln>
                        <a:solidFill>
                          <a:schemeClr val="bg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IN" sz="1800" b="0" cap="none" spc="0" dirty="0" err="1">
                          <a:ln>
                            <a:noFill/>
                          </a:ln>
                          <a:solidFill>
                            <a:schemeClr val="bg1"/>
                          </a:solidFill>
                          <a:effectLst/>
                          <a:latin typeface="+mn-lt"/>
                          <a:cs typeface="Arial" panose="020B0604020202020204" pitchFamily="34" charset="0"/>
                        </a:rPr>
                        <a:t>Biotrol</a:t>
                      </a:r>
                      <a:r>
                        <a:rPr lang="en-IN" sz="1800" b="0" cap="none" spc="0" dirty="0">
                          <a:ln>
                            <a:noFill/>
                          </a:ln>
                          <a:solidFill>
                            <a:schemeClr val="bg1"/>
                          </a:solidFill>
                          <a:effectLst/>
                          <a:latin typeface="+mn-lt"/>
                          <a:cs typeface="Arial" panose="020B0604020202020204" pitchFamily="34" charset="0"/>
                        </a:rPr>
                        <a:t> Laboratories </a:t>
                      </a:r>
                      <a:r>
                        <a:rPr lang="en-IN" sz="1800" b="0" cap="none" spc="0" dirty="0" err="1">
                          <a:ln>
                            <a:noFill/>
                          </a:ln>
                          <a:solidFill>
                            <a:schemeClr val="bg1"/>
                          </a:solidFill>
                          <a:effectLst/>
                          <a:latin typeface="+mn-lt"/>
                          <a:cs typeface="Arial" panose="020B0604020202020204" pitchFamily="34" charset="0"/>
                        </a:rPr>
                        <a:t>Pvt.</a:t>
                      </a:r>
                      <a:r>
                        <a:rPr lang="en-IN" sz="1800" b="0" cap="none" spc="0" dirty="0">
                          <a:ln>
                            <a:noFill/>
                          </a:ln>
                          <a:solidFill>
                            <a:schemeClr val="bg1"/>
                          </a:solidFill>
                          <a:effectLst/>
                          <a:latin typeface="+mn-lt"/>
                          <a:cs typeface="Arial" panose="020B0604020202020204" pitchFamily="34" charset="0"/>
                        </a:rPr>
                        <a:t> Ltd. </a:t>
                      </a:r>
                      <a:endParaRPr sz="1800" b="0" cap="none" spc="0" dirty="0">
                        <a:ln>
                          <a:noFill/>
                        </a:ln>
                        <a:solidFill>
                          <a:schemeClr val="bg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mn-lt"/>
                        </a:rPr>
                        <a:t>ICMR</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cap="none" spc="0" dirty="0">
                          <a:ln>
                            <a:noFill/>
                          </a:ln>
                          <a:solidFill>
                            <a:schemeClr val="tx1"/>
                          </a:solidFill>
                          <a:effectLst/>
                          <a:latin typeface="+mn-lt"/>
                        </a:rPr>
                        <a:t>District Lab/Referral/Vet   clinics</a:t>
                      </a:r>
                      <a:endParaRPr lang="en-US" sz="1800" b="1" cap="none" spc="0" dirty="0">
                        <a:ln>
                          <a:noFill/>
                        </a:ln>
                        <a:solidFill>
                          <a:schemeClr val="tx1"/>
                        </a:solidFill>
                        <a:effectLst/>
                        <a:latin typeface="+mn-lt"/>
                        <a:cs typeface="Arial" panose="020B0604020202020204" pitchFamily="34" charset="0"/>
                      </a:endParaRPr>
                    </a:p>
                    <a:p>
                      <a:pPr marL="0" marR="0" lvl="0" indent="0" algn="ctr" rtl="0">
                        <a:spcBef>
                          <a:spcPts val="0"/>
                        </a:spcBef>
                        <a:spcAft>
                          <a:spcPts val="0"/>
                        </a:spcAft>
                        <a:buNone/>
                      </a:pPr>
                      <a:endParaRPr sz="1800" b="1" cap="none" spc="0" dirty="0">
                        <a:ln>
                          <a:noFill/>
                        </a:ln>
                        <a:solidFill>
                          <a:schemeClr val="tx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138820">
                <a:tc>
                  <a:txBody>
                    <a:bodyPr/>
                    <a:lstStyle/>
                    <a:p>
                      <a:pPr algn="ctr" fontAlgn="ctr"/>
                      <a:r>
                        <a:rPr lang="en-IN" sz="1800" b="1" i="0" u="none" strike="noStrike" cap="none" spc="0" dirty="0">
                          <a:ln>
                            <a:noFill/>
                          </a:ln>
                          <a:solidFill>
                            <a:schemeClr val="tx1"/>
                          </a:solidFill>
                          <a:effectLst/>
                          <a:latin typeface="+mn-lt"/>
                        </a:rPr>
                        <a:t>Real Time PCR</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it-IT" sz="1800" b="0" cap="none" spc="0" dirty="0">
                          <a:ln>
                            <a:noFill/>
                          </a:ln>
                          <a:solidFill>
                            <a:schemeClr val="bg1"/>
                          </a:solidFill>
                          <a:effectLst/>
                          <a:latin typeface="+mn-lt"/>
                          <a:cs typeface="Arial" panose="020B0604020202020204" pitchFamily="34" charset="0"/>
                        </a:rPr>
                        <a:t>Hi‐PCR® Brucella Probe PCR Kit</a:t>
                      </a:r>
                      <a:endParaRPr sz="1800" b="0" cap="none" spc="0" dirty="0">
                        <a:ln>
                          <a:noFill/>
                        </a:ln>
                        <a:solidFill>
                          <a:schemeClr val="bg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IN" sz="1800" b="0" cap="none" spc="0" dirty="0">
                          <a:ln>
                            <a:noFill/>
                          </a:ln>
                          <a:solidFill>
                            <a:schemeClr val="bg1"/>
                          </a:solidFill>
                          <a:effectLst/>
                          <a:latin typeface="+mn-lt"/>
                          <a:cs typeface="Arial" panose="020B0604020202020204" pitchFamily="34" charset="0"/>
                        </a:rPr>
                        <a:t>HIMEDIA </a:t>
                      </a:r>
                      <a:r>
                        <a:rPr lang="en-IN" sz="1800" b="0" cap="none" spc="0" dirty="0" err="1">
                          <a:ln>
                            <a:noFill/>
                          </a:ln>
                          <a:solidFill>
                            <a:schemeClr val="bg1"/>
                          </a:solidFill>
                          <a:effectLst/>
                          <a:latin typeface="+mn-lt"/>
                          <a:cs typeface="Arial" panose="020B0604020202020204" pitchFamily="34" charset="0"/>
                        </a:rPr>
                        <a:t>HiMedia</a:t>
                      </a:r>
                      <a:r>
                        <a:rPr lang="en-IN" sz="1800" b="0" cap="none" spc="0" dirty="0">
                          <a:ln>
                            <a:noFill/>
                          </a:ln>
                          <a:solidFill>
                            <a:schemeClr val="bg1"/>
                          </a:solidFill>
                          <a:effectLst/>
                          <a:latin typeface="+mn-lt"/>
                          <a:cs typeface="Arial" panose="020B0604020202020204" pitchFamily="34" charset="0"/>
                        </a:rPr>
                        <a:t> Laboratories Private Limited,</a:t>
                      </a:r>
                      <a:endParaRPr sz="1800" b="0" cap="none" spc="0" dirty="0">
                        <a:ln>
                          <a:noFill/>
                        </a:ln>
                        <a:solidFill>
                          <a:schemeClr val="bg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IN" sz="1800" b="0" cap="none" spc="0" dirty="0">
                          <a:ln>
                            <a:noFill/>
                          </a:ln>
                          <a:solidFill>
                            <a:schemeClr val="bg1"/>
                          </a:solidFill>
                          <a:effectLst/>
                          <a:latin typeface="+mn-lt"/>
                          <a:cs typeface="Arial" panose="020B0604020202020204" pitchFamily="34" charset="0"/>
                        </a:rPr>
                        <a:t>WHO GMP certified        ISO 9001-2015 CERTIFIED        ISO 13485-2016 CERTIFIED</a:t>
                      </a:r>
                      <a:endParaRPr sz="1800" b="0" cap="none" spc="0" dirty="0">
                        <a:ln>
                          <a:noFill/>
                        </a:ln>
                        <a:solidFill>
                          <a:schemeClr val="bg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1" cap="none" spc="0" dirty="0">
                          <a:ln>
                            <a:noFill/>
                          </a:ln>
                          <a:solidFill>
                            <a:schemeClr val="tx1"/>
                          </a:solidFill>
                          <a:effectLst/>
                          <a:latin typeface="+mn-lt"/>
                        </a:rPr>
                        <a:t>State/VRDL</a:t>
                      </a:r>
                      <a:endParaRPr sz="1800" b="1" cap="none" spc="0" dirty="0">
                        <a:ln>
                          <a:noFill/>
                        </a:ln>
                        <a:solidFill>
                          <a:schemeClr val="tx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91894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08C2C1-2FA9-6336-3726-BF19FA145B35}"/>
            </a:ext>
          </a:extLst>
        </p:cNvPr>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E68F02-635A-5867-D424-F1F547FBCD1E}"/>
              </a:ext>
            </a:extLst>
          </p:cNvPr>
          <p:cNvSpPr>
            <a:spLocks noGrp="1"/>
          </p:cNvSpPr>
          <p:nvPr>
            <p:ph type="title"/>
          </p:nvPr>
        </p:nvSpPr>
        <p:spPr>
          <a:xfrm>
            <a:off x="557858" y="411480"/>
            <a:ext cx="10909640" cy="1249394"/>
          </a:xfrm>
        </p:spPr>
        <p:txBody>
          <a:bodyPr vert="horz" lIns="91440" tIns="45720" rIns="91440" bIns="45720" rtlCol="0" anchor="ctr">
            <a:normAutofit/>
          </a:bodyPr>
          <a:lstStyle/>
          <a:p>
            <a:pPr algn="ctr"/>
            <a:r>
              <a:rPr lang="en-US" sz="4800" b="1" kern="1200" dirty="0">
                <a:solidFill>
                  <a:schemeClr val="tx1"/>
                </a:solidFill>
                <a:latin typeface="+mj-lt"/>
                <a:ea typeface="+mj-ea"/>
                <a:cs typeface="+mj-cs"/>
              </a:rPr>
              <a:t>Performance Summary</a:t>
            </a:r>
          </a:p>
        </p:txBody>
      </p:sp>
      <p:sp>
        <p:nvSpPr>
          <p:cNvPr id="40"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59C0ED3A-064A-44B9-243B-91AC709EF21A}"/>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You are not allowed to add slides to this presentation</a:t>
            </a:r>
          </a:p>
        </p:txBody>
      </p:sp>
      <p:sp>
        <p:nvSpPr>
          <p:cNvPr id="5" name="Slide Number Placeholder 4">
            <a:extLst>
              <a:ext uri="{FF2B5EF4-FFF2-40B4-BE49-F238E27FC236}">
                <a16:creationId xmlns:a16="http://schemas.microsoft.com/office/drawing/2014/main" id="{791BCCED-542E-22D0-0AFA-461F60FA7AF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26AD20E6-394B-4DF0-96A5-9647FF39C943}" type="slidenum">
              <a:rPr lang="en-US"/>
              <a:pPr defTabSz="914400">
                <a:spcAft>
                  <a:spcPts val="600"/>
                </a:spcAft>
              </a:pPr>
              <a:t>14</a:t>
            </a:fld>
            <a:endParaRPr lang="en-US"/>
          </a:p>
        </p:txBody>
      </p:sp>
      <p:pic>
        <p:nvPicPr>
          <p:cNvPr id="3" name="Picture 2" descr="A black and white logo&#10;&#10;AI-generated content may be incorrect.">
            <a:extLst>
              <a:ext uri="{FF2B5EF4-FFF2-40B4-BE49-F238E27FC236}">
                <a16:creationId xmlns:a16="http://schemas.microsoft.com/office/drawing/2014/main" id="{CEE49A5F-1F90-A36F-55A7-42EA8D69BE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71402" y="0"/>
            <a:ext cx="1620598" cy="822960"/>
          </a:xfrm>
          <a:prstGeom prst="rect">
            <a:avLst/>
          </a:prstGeom>
        </p:spPr>
      </p:pic>
      <p:graphicFrame>
        <p:nvGraphicFramePr>
          <p:cNvPr id="12" name="Table 11">
            <a:extLst>
              <a:ext uri="{FF2B5EF4-FFF2-40B4-BE49-F238E27FC236}">
                <a16:creationId xmlns:a16="http://schemas.microsoft.com/office/drawing/2014/main" id="{27E3EE86-3093-4BA9-D382-D90043C4FBB5}"/>
              </a:ext>
            </a:extLst>
          </p:cNvPr>
          <p:cNvGraphicFramePr>
            <a:graphicFrameLocks noGrp="1"/>
          </p:cNvGraphicFramePr>
          <p:nvPr>
            <p:extLst>
              <p:ext uri="{D42A27DB-BD31-4B8C-83A1-F6EECF244321}">
                <p14:modId xmlns:p14="http://schemas.microsoft.com/office/powerpoint/2010/main" val="1216466817"/>
              </p:ext>
            </p:extLst>
          </p:nvPr>
        </p:nvGraphicFramePr>
        <p:xfrm>
          <a:off x="642382" y="1504234"/>
          <a:ext cx="10739319" cy="4672491"/>
        </p:xfrm>
        <a:graphic>
          <a:graphicData uri="http://schemas.openxmlformats.org/drawingml/2006/table">
            <a:tbl>
              <a:tblPr firstRow="1" bandRow="1">
                <a:tableStyleId>{125E5076-3810-47DD-B79F-674D7AD40C01}</a:tableStyleId>
              </a:tblPr>
              <a:tblGrid>
                <a:gridCol w="2330461">
                  <a:extLst>
                    <a:ext uri="{9D8B030D-6E8A-4147-A177-3AD203B41FA5}">
                      <a16:colId xmlns:a16="http://schemas.microsoft.com/office/drawing/2014/main" val="1936074443"/>
                    </a:ext>
                  </a:extLst>
                </a:gridCol>
                <a:gridCol w="2487347">
                  <a:extLst>
                    <a:ext uri="{9D8B030D-6E8A-4147-A177-3AD203B41FA5}">
                      <a16:colId xmlns:a16="http://schemas.microsoft.com/office/drawing/2014/main" val="2462649849"/>
                    </a:ext>
                  </a:extLst>
                </a:gridCol>
                <a:gridCol w="2566219">
                  <a:extLst>
                    <a:ext uri="{9D8B030D-6E8A-4147-A177-3AD203B41FA5}">
                      <a16:colId xmlns:a16="http://schemas.microsoft.com/office/drawing/2014/main" val="229366840"/>
                    </a:ext>
                  </a:extLst>
                </a:gridCol>
                <a:gridCol w="709169">
                  <a:extLst>
                    <a:ext uri="{9D8B030D-6E8A-4147-A177-3AD203B41FA5}">
                      <a16:colId xmlns:a16="http://schemas.microsoft.com/office/drawing/2014/main" val="714507241"/>
                    </a:ext>
                  </a:extLst>
                </a:gridCol>
                <a:gridCol w="709169">
                  <a:extLst>
                    <a:ext uri="{9D8B030D-6E8A-4147-A177-3AD203B41FA5}">
                      <a16:colId xmlns:a16="http://schemas.microsoft.com/office/drawing/2014/main" val="2525681734"/>
                    </a:ext>
                  </a:extLst>
                </a:gridCol>
                <a:gridCol w="1936954">
                  <a:extLst>
                    <a:ext uri="{9D8B030D-6E8A-4147-A177-3AD203B41FA5}">
                      <a16:colId xmlns:a16="http://schemas.microsoft.com/office/drawing/2014/main" val="4226539946"/>
                    </a:ext>
                  </a:extLst>
                </a:gridCol>
              </a:tblGrid>
              <a:tr h="529384">
                <a:tc>
                  <a:txBody>
                    <a:bodyPr/>
                    <a:lstStyle/>
                    <a:p>
                      <a:pPr algn="ctr"/>
                      <a:r>
                        <a:rPr lang="en-US" sz="2000" dirty="0"/>
                        <a:t>KITS TYPE</a:t>
                      </a:r>
                      <a:endParaRPr lang="en-IN" sz="2000" dirty="0"/>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SENSITIVITY</a:t>
                      </a:r>
                      <a:endParaRPr lang="en-IN" sz="2000" dirty="0"/>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SPECIFICITY</a:t>
                      </a:r>
                      <a:endParaRPr lang="en-IN" sz="2000" dirty="0"/>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LOD</a:t>
                      </a:r>
                      <a:endParaRPr lang="en-IN" sz="2000" dirty="0"/>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COST</a:t>
                      </a:r>
                      <a:endParaRPr lang="en-IN" sz="2000" dirty="0"/>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CROSS REACTIVITY</a:t>
                      </a:r>
                      <a:endParaRPr lang="en-IN" sz="2000" dirty="0"/>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8041918"/>
                  </a:ext>
                </a:extLst>
              </a:tr>
              <a:tr h="529397">
                <a:tc>
                  <a:txBody>
                    <a:bodyPr/>
                    <a:lstStyle/>
                    <a:p>
                      <a:pPr marL="0" marR="0" lvl="0" indent="0" algn="ctr" rtl="0">
                        <a:spcBef>
                          <a:spcPts val="0"/>
                        </a:spcBef>
                        <a:spcAft>
                          <a:spcPts val="0"/>
                        </a:spcAft>
                        <a:buNone/>
                      </a:pPr>
                      <a:r>
                        <a:rPr lang="en-IN" sz="1800" b="1" kern="1200">
                          <a:solidFill>
                            <a:srgbClr val="C00000"/>
                          </a:solidFill>
                          <a:effectLst/>
                          <a:latin typeface="+mn-lt"/>
                        </a:rPr>
                        <a:t>IgG/IgM ELISA</a:t>
                      </a:r>
                      <a:endParaRPr lang="en-IN" sz="1800" b="1" cap="none" spc="50">
                        <a:ln w="9525" cmpd="sng">
                          <a:solidFill>
                            <a:schemeClr val="accent1"/>
                          </a:solidFill>
                          <a:prstDash val="solid"/>
                        </a:ln>
                        <a:solidFill>
                          <a:srgbClr val="C00000"/>
                        </a:solidFill>
                        <a:effectLst>
                          <a:glow rad="38100">
                            <a:schemeClr val="accent1">
                              <a:alpha val="40000"/>
                            </a:schemeClr>
                          </a:glow>
                        </a:effectLst>
                        <a:latin typeface="+mn-lt"/>
                        <a:cs typeface="Arial" panose="020B0604020202020204" pitchFamily="34" charset="0"/>
                      </a:endParaRPr>
                    </a:p>
                  </a:txBody>
                  <a:tcPr marL="76177" marR="76177" marT="38089" marB="3808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a:ln>
                            <a:noFill/>
                          </a:ln>
                          <a:solidFill>
                            <a:schemeClr val="bg1"/>
                          </a:solidFill>
                          <a:effectLst/>
                          <a:latin typeface="Aptos Narrow" panose="020B0004020202020204" pitchFamily="34" charset="0"/>
                        </a:rPr>
                        <a:t>For IgM: 95%, For IgG: 100%</a:t>
                      </a: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Aptos Narrow" panose="020B0004020202020204" pitchFamily="34" charset="0"/>
                        </a:rPr>
                        <a:t>For IgM: 95%, IgG: 98.78%</a:t>
                      </a: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0" cap="none" spc="0" dirty="0">
                          <a:ln>
                            <a:noFill/>
                          </a:ln>
                          <a:solidFill>
                            <a:schemeClr val="bg1"/>
                          </a:solidFill>
                          <a:effectLst/>
                        </a:rPr>
                        <a:t>_</a:t>
                      </a:r>
                      <a:endParaRPr lang="en-IN" sz="1800" b="0" cap="none" spc="0" dirty="0">
                        <a:ln>
                          <a:noFill/>
                        </a:ln>
                        <a:solidFill>
                          <a:schemeClr val="bg1"/>
                        </a:solidFill>
                        <a:effectLst/>
                      </a:endParaRPr>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1" i="0" u="none" strike="noStrike" cap="none" spc="0" dirty="0">
                          <a:ln>
                            <a:noFill/>
                          </a:ln>
                          <a:solidFill>
                            <a:schemeClr val="bg1"/>
                          </a:solidFill>
                          <a:effectLst/>
                          <a:latin typeface="Aptos Narrow" panose="020B0004020202020204" pitchFamily="34" charset="0"/>
                        </a:rPr>
                        <a:t>250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a:ln>
                            <a:noFill/>
                          </a:ln>
                          <a:solidFill>
                            <a:schemeClr val="bg1"/>
                          </a:solidFill>
                          <a:effectLst/>
                          <a:latin typeface="Aptos Narrow" panose="020B0004020202020204" pitchFamily="34" charset="0"/>
                        </a:rPr>
                        <a:t>No cross reactivity</a:t>
                      </a: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1253296"/>
                  </a:ext>
                </a:extLst>
              </a:tr>
              <a:tr h="1144282">
                <a:tc>
                  <a:txBody>
                    <a:bodyPr/>
                    <a:lstStyle/>
                    <a:p>
                      <a:pPr algn="ctr" fontAlgn="ctr"/>
                      <a:r>
                        <a:rPr lang="en-US" sz="1800" b="1" u="none" strike="noStrike">
                          <a:solidFill>
                            <a:srgbClr val="C00000"/>
                          </a:solidFill>
                          <a:effectLst/>
                          <a:latin typeface="+mn-lt"/>
                        </a:rPr>
                        <a:t>Rapid Test (Antibody) (Immunocapture-Agglutination Test)</a:t>
                      </a:r>
                      <a:endParaRPr lang="en-US" sz="1800" b="1" i="0" u="none" strike="noStrike">
                        <a:solidFill>
                          <a:srgbClr val="C00000"/>
                        </a:solidFill>
                        <a:effectLst/>
                        <a:latin typeface="+mn-lt"/>
                      </a:endParaRP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Roboto" panose="02000000000000000000" pitchFamily="2" charset="0"/>
                        </a:rPr>
                        <a:t>97.29</a:t>
                      </a: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Roboto" panose="02000000000000000000" pitchFamily="2" charset="0"/>
                        </a:rPr>
                        <a:t>97.08</a:t>
                      </a: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0" cap="none" spc="0" dirty="0">
                        <a:ln>
                          <a:noFill/>
                        </a:ln>
                        <a:solidFill>
                          <a:schemeClr val="bg1"/>
                        </a:solidFill>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cap="none" spc="0" dirty="0">
                          <a:ln>
                            <a:noFill/>
                          </a:ln>
                          <a:solidFill>
                            <a:schemeClr val="bg1"/>
                          </a:solidFill>
                          <a:effectLst/>
                        </a:rPr>
                        <a:t>Not available</a:t>
                      </a:r>
                      <a:endParaRPr lang="en-IN" sz="1800" b="0" cap="none" spc="0" dirty="0">
                        <a:ln>
                          <a:noFill/>
                        </a:ln>
                        <a:solidFill>
                          <a:schemeClr val="bg1"/>
                        </a:solidFill>
                        <a:effectLst/>
                      </a:endParaRPr>
                    </a:p>
                    <a:p>
                      <a:pPr algn="ctr"/>
                      <a:endParaRPr lang="en-IN" sz="1800" b="0" cap="none" spc="0" dirty="0">
                        <a:ln>
                          <a:noFill/>
                        </a:ln>
                        <a:solidFill>
                          <a:schemeClr val="bg1"/>
                        </a:solidFill>
                        <a:effectLst/>
                      </a:endParaRPr>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1" i="0" u="none" strike="noStrike" cap="none" spc="0" dirty="0">
                          <a:ln>
                            <a:noFill/>
                          </a:ln>
                          <a:solidFill>
                            <a:schemeClr val="bg1"/>
                          </a:solidFill>
                          <a:effectLst/>
                          <a:latin typeface="Aptos Narrow" panose="020B0004020202020204" pitchFamily="34" charset="0"/>
                        </a:rPr>
                        <a:t>300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0" cap="none" spc="0" dirty="0">
                        <a:ln>
                          <a:noFill/>
                        </a:ln>
                        <a:solidFill>
                          <a:schemeClr val="bg1"/>
                        </a:solidFill>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cap="none" spc="0" dirty="0">
                          <a:ln>
                            <a:noFill/>
                          </a:ln>
                          <a:solidFill>
                            <a:schemeClr val="bg1"/>
                          </a:solidFill>
                          <a:effectLst/>
                        </a:rPr>
                        <a:t>Not available</a:t>
                      </a:r>
                      <a:endParaRPr lang="en-IN" sz="1800" b="0" cap="none" spc="0" dirty="0">
                        <a:ln>
                          <a:noFill/>
                        </a:ln>
                        <a:solidFill>
                          <a:schemeClr val="bg1"/>
                        </a:solidFill>
                        <a:effectLst/>
                      </a:endParaRPr>
                    </a:p>
                    <a:p>
                      <a:pPr algn="ctr"/>
                      <a:endParaRPr lang="en-IN" sz="1800" b="0" cap="none" spc="0" dirty="0">
                        <a:ln>
                          <a:noFill/>
                        </a:ln>
                        <a:solidFill>
                          <a:schemeClr val="bg1"/>
                        </a:solidFill>
                        <a:effectLst/>
                      </a:endParaRPr>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0969564"/>
                  </a:ext>
                </a:extLst>
              </a:tr>
              <a:tr h="529397">
                <a:tc>
                  <a:txBody>
                    <a:bodyPr/>
                    <a:lstStyle/>
                    <a:p>
                      <a:pPr marL="0" marR="0" lvl="0" indent="0" algn="ctr" rtl="0">
                        <a:spcBef>
                          <a:spcPts val="0"/>
                        </a:spcBef>
                        <a:spcAft>
                          <a:spcPts val="0"/>
                        </a:spcAft>
                        <a:buNone/>
                      </a:pPr>
                      <a:r>
                        <a:rPr lang="en-IN" sz="1800" b="1" cap="none" spc="0" dirty="0">
                          <a:ln>
                            <a:noFill/>
                          </a:ln>
                          <a:solidFill>
                            <a:srgbClr val="C00000"/>
                          </a:solidFill>
                          <a:effectLst/>
                          <a:latin typeface="+mn-lt"/>
                          <a:cs typeface="Arial" panose="020B0604020202020204" pitchFamily="34" charset="0"/>
                        </a:rPr>
                        <a:t>Rapid Test (Antigen)</a:t>
                      </a:r>
                    </a:p>
                  </a:txBody>
                  <a:tcPr marL="76177" marR="76177" marT="38089" marB="3808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Aptos Narrow" panose="020B0004020202020204" pitchFamily="34" charset="0"/>
                        </a:rPr>
                        <a:t>96.5</a:t>
                      </a: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a:ln>
                            <a:noFill/>
                          </a:ln>
                          <a:solidFill>
                            <a:schemeClr val="bg1"/>
                          </a:solidFill>
                          <a:effectLst/>
                          <a:latin typeface="Aptos Narrow" panose="020B0004020202020204" pitchFamily="34" charset="0"/>
                        </a:rPr>
                        <a:t>99.6</a:t>
                      </a: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0" cap="none" spc="0" dirty="0">
                          <a:ln>
                            <a:noFill/>
                          </a:ln>
                          <a:solidFill>
                            <a:schemeClr val="bg1"/>
                          </a:solidFill>
                          <a:effectLst/>
                        </a:rPr>
                        <a:t>_</a:t>
                      </a:r>
                      <a:endParaRPr lang="en-IN" sz="1800" b="0" cap="none" spc="0" dirty="0">
                        <a:ln>
                          <a:noFill/>
                        </a:ln>
                        <a:solidFill>
                          <a:schemeClr val="bg1"/>
                        </a:solidFill>
                        <a:effectLst/>
                      </a:endParaRPr>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1" i="0" u="none" strike="noStrike" cap="none" spc="0" dirty="0">
                          <a:ln>
                            <a:noFill/>
                          </a:ln>
                          <a:solidFill>
                            <a:schemeClr val="bg1"/>
                          </a:solidFill>
                          <a:effectLst/>
                          <a:latin typeface="Aptos Narrow" panose="020B0004020202020204" pitchFamily="34" charset="0"/>
                        </a:rPr>
                        <a:t>50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0" cap="none" spc="0" dirty="0">
                          <a:ln>
                            <a:noFill/>
                          </a:ln>
                          <a:solidFill>
                            <a:schemeClr val="bg1"/>
                          </a:solidFill>
                          <a:effectLst/>
                        </a:rPr>
                        <a:t>_</a:t>
                      </a:r>
                      <a:endParaRPr lang="en-IN" sz="1800" b="0" cap="none" spc="0" dirty="0">
                        <a:ln>
                          <a:noFill/>
                        </a:ln>
                        <a:solidFill>
                          <a:schemeClr val="bg1"/>
                        </a:solidFill>
                        <a:effectLst/>
                      </a:endParaRPr>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8064475"/>
                  </a:ext>
                </a:extLst>
              </a:tr>
              <a:tr h="1454571">
                <a:tc>
                  <a:txBody>
                    <a:bodyPr/>
                    <a:lstStyle/>
                    <a:p>
                      <a:pPr algn="ctr" fontAlgn="ctr"/>
                      <a:r>
                        <a:rPr lang="en-IN" sz="1800" b="1" i="0" u="none" strike="noStrike" cap="none" spc="0" dirty="0">
                          <a:ln>
                            <a:noFill/>
                          </a:ln>
                          <a:solidFill>
                            <a:srgbClr val="C00000"/>
                          </a:solidFill>
                          <a:effectLst/>
                          <a:latin typeface="+mn-lt"/>
                        </a:rPr>
                        <a:t>Real Time PCR</a:t>
                      </a: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Aptos Narrow" panose="020B0004020202020204" pitchFamily="34" charset="0"/>
                        </a:rPr>
                        <a:t>Analytical sensitivity: 100%</a:t>
                      </a: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800" b="0" cap="none" spc="0" dirty="0">
                        <a:ln>
                          <a:noFill/>
                        </a:ln>
                        <a:solidFill>
                          <a:schemeClr val="bg1"/>
                        </a:solidFill>
                        <a:effectLst/>
                      </a:endParaRPr>
                    </a:p>
                    <a:p>
                      <a:pPr algn="ctr"/>
                      <a:r>
                        <a:rPr lang="en-US" sz="1800" b="0" cap="none" spc="0" dirty="0">
                          <a:ln>
                            <a:noFill/>
                          </a:ln>
                          <a:solidFill>
                            <a:schemeClr val="bg1"/>
                          </a:solidFill>
                          <a:effectLst/>
                        </a:rPr>
                        <a:t>Provides rapid, accurate,</a:t>
                      </a:r>
                    </a:p>
                    <a:p>
                      <a:pPr algn="ctr"/>
                      <a:r>
                        <a:rPr lang="en-US" sz="1800" b="0" cap="none" spc="0" dirty="0">
                          <a:ln>
                            <a:noFill/>
                          </a:ln>
                          <a:solidFill>
                            <a:schemeClr val="bg1"/>
                          </a:solidFill>
                          <a:effectLst/>
                        </a:rPr>
                        <a:t>sensitive and specific detection of Brucella strains.</a:t>
                      </a:r>
                      <a:endParaRPr lang="en-IN" sz="1800" b="0" cap="none" spc="0" dirty="0">
                        <a:ln>
                          <a:noFill/>
                        </a:ln>
                        <a:solidFill>
                          <a:schemeClr val="bg1"/>
                        </a:solidFill>
                        <a:effectLst/>
                      </a:endParaRPr>
                    </a:p>
                  </a:txBody>
                  <a:tcPr marL="76169" marR="76169" marT="38084" marB="38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Aptos Narrow" panose="020B0004020202020204" pitchFamily="34" charset="0"/>
                        </a:rPr>
                        <a:t>9 copies/µL </a:t>
                      </a: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1" i="0" u="none" strike="noStrike" cap="none" spc="0" dirty="0">
                          <a:ln>
                            <a:noFill/>
                          </a:ln>
                          <a:solidFill>
                            <a:schemeClr val="bg1"/>
                          </a:solidFill>
                          <a:effectLst/>
                          <a:latin typeface="Aptos Narrow" panose="020B0004020202020204" pitchFamily="34" charset="0"/>
                        </a:rPr>
                        <a:t>154</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Aptos Narrow" panose="020B0004020202020204" pitchFamily="34" charset="0"/>
                        </a:rPr>
                        <a:t>No cross reactivity</a:t>
                      </a:r>
                    </a:p>
                  </a:txBody>
                  <a:tcPr marL="6347" marR="6347" marT="63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4626157"/>
                  </a:ext>
                </a:extLst>
              </a:tr>
            </a:tbl>
          </a:graphicData>
        </a:graphic>
      </p:graphicFrame>
    </p:spTree>
    <p:extLst>
      <p:ext uri="{BB962C8B-B14F-4D97-AF65-F5344CB8AC3E}">
        <p14:creationId xmlns:p14="http://schemas.microsoft.com/office/powerpoint/2010/main" val="879211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FF8D2E5-2C4E-47B1-930B-6C82B7C3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A5CD41-4F68-252B-7A9C-C64745275867}"/>
              </a:ext>
            </a:extLst>
          </p:cNvPr>
          <p:cNvSpPr>
            <a:spLocks noGrp="1"/>
          </p:cNvSpPr>
          <p:nvPr>
            <p:ph type="title"/>
          </p:nvPr>
        </p:nvSpPr>
        <p:spPr>
          <a:xfrm>
            <a:off x="841248" y="251312"/>
            <a:ext cx="10506456" cy="1010264"/>
          </a:xfrm>
        </p:spPr>
        <p:txBody>
          <a:bodyPr anchor="ctr">
            <a:normAutofit/>
          </a:bodyPr>
          <a:lstStyle/>
          <a:p>
            <a:r>
              <a:rPr lang="en-US"/>
              <a:t>Recommendations</a:t>
            </a:r>
          </a:p>
        </p:txBody>
      </p:sp>
      <p:sp>
        <p:nvSpPr>
          <p:cNvPr id="22" name="Rectangle 21">
            <a:extLst>
              <a:ext uri="{FF2B5EF4-FFF2-40B4-BE49-F238E27FC236}">
                <a16:creationId xmlns:a16="http://schemas.microsoft.com/office/drawing/2014/main" id="{801E4ADA-0EA9-4930-846E-3C11E8BE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128016" cy="631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38086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Footer Placeholder 3">
            <a:extLst>
              <a:ext uri="{FF2B5EF4-FFF2-40B4-BE49-F238E27FC236}">
                <a16:creationId xmlns:a16="http://schemas.microsoft.com/office/drawing/2014/main" id="{9A25F349-8216-491D-E1AD-76D2273E373F}"/>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You are not allowed to add slides to this presentation</a:t>
            </a:r>
            <a:endParaRPr lang="en-IN">
              <a:solidFill>
                <a:schemeClr val="tx1">
                  <a:lumMod val="50000"/>
                  <a:lumOff val="50000"/>
                </a:schemeClr>
              </a:solidFill>
            </a:endParaRPr>
          </a:p>
        </p:txBody>
      </p:sp>
      <p:sp>
        <p:nvSpPr>
          <p:cNvPr id="5" name="Slide Number Placeholder 4">
            <a:extLst>
              <a:ext uri="{FF2B5EF4-FFF2-40B4-BE49-F238E27FC236}">
                <a16:creationId xmlns:a16="http://schemas.microsoft.com/office/drawing/2014/main" id="{F875D038-0B5E-A4F7-AD6E-E356080E1744}"/>
              </a:ext>
            </a:extLst>
          </p:cNvPr>
          <p:cNvSpPr>
            <a:spLocks noGrp="1"/>
          </p:cNvSpPr>
          <p:nvPr>
            <p:ph type="sldNum" sz="quarter" idx="12"/>
          </p:nvPr>
        </p:nvSpPr>
        <p:spPr>
          <a:xfrm>
            <a:off x="8860536" y="6356350"/>
            <a:ext cx="2490216"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15</a:t>
            </a:fld>
            <a:endParaRPr lang="en-IN">
              <a:solidFill>
                <a:schemeClr val="tx1">
                  <a:lumMod val="50000"/>
                  <a:lumOff val="50000"/>
                </a:schemeClr>
              </a:solidFill>
            </a:endParaRPr>
          </a:p>
        </p:txBody>
      </p:sp>
      <p:pic>
        <p:nvPicPr>
          <p:cNvPr id="7" name="Picture 6" descr="A black and white logo&#10;&#10;AI-generated content may be incorrect.">
            <a:extLst>
              <a:ext uri="{FF2B5EF4-FFF2-40B4-BE49-F238E27FC236}">
                <a16:creationId xmlns:a16="http://schemas.microsoft.com/office/drawing/2014/main" id="{E957139F-B79C-4398-251F-54D66EBAF6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16" y="1"/>
            <a:ext cx="2235084" cy="1052052"/>
          </a:xfrm>
          <a:prstGeom prst="rect">
            <a:avLst/>
          </a:prstGeom>
        </p:spPr>
      </p:pic>
      <p:graphicFrame>
        <p:nvGraphicFramePr>
          <p:cNvPr id="9" name="Diagram 8">
            <a:extLst>
              <a:ext uri="{FF2B5EF4-FFF2-40B4-BE49-F238E27FC236}">
                <a16:creationId xmlns:a16="http://schemas.microsoft.com/office/drawing/2014/main" id="{95793735-1CD5-8F35-172E-3C085E8D85AF}"/>
              </a:ext>
            </a:extLst>
          </p:cNvPr>
          <p:cNvGraphicFramePr/>
          <p:nvPr>
            <p:extLst>
              <p:ext uri="{D42A27DB-BD31-4B8C-83A1-F6EECF244321}">
                <p14:modId xmlns:p14="http://schemas.microsoft.com/office/powerpoint/2010/main" val="3860442632"/>
              </p:ext>
            </p:extLst>
          </p:nvPr>
        </p:nvGraphicFramePr>
        <p:xfrm>
          <a:off x="838200" y="1650222"/>
          <a:ext cx="10506456" cy="45849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7363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0C0EC0-1F0F-84FF-AE0F-672DD652B2BE}"/>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8CEDDAD7-336F-C8BF-3BF1-B57567125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EB57FC2-7185-C468-B963-DDD5F2369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0552A0-E8E2-8E1D-A998-FB32BA3A5AE7}"/>
              </a:ext>
            </a:extLst>
          </p:cNvPr>
          <p:cNvSpPr>
            <a:spLocks noGrp="1"/>
          </p:cNvSpPr>
          <p:nvPr>
            <p:ph type="title"/>
          </p:nvPr>
        </p:nvSpPr>
        <p:spPr>
          <a:xfrm>
            <a:off x="309708" y="245611"/>
            <a:ext cx="9188252" cy="585741"/>
          </a:xfrm>
        </p:spPr>
        <p:txBody>
          <a:bodyPr vert="horz" lIns="91440" tIns="45720" rIns="91440" bIns="45720" rtlCol="0" anchor="b">
            <a:noAutofit/>
          </a:bodyPr>
          <a:lstStyle/>
          <a:p>
            <a:pPr algn="ctr"/>
            <a:r>
              <a:rPr lang="en-US" sz="2800" b="1" dirty="0">
                <a:latin typeface="Britannic Bold" panose="020B0903060703020204" pitchFamily="34" charset="0"/>
                <a:ea typeface="Arial"/>
                <a:cs typeface="Arial"/>
                <a:sym typeface="Arial"/>
              </a:rPr>
              <a:t>Current Landscape of Animal Brucella Diagnostics</a:t>
            </a:r>
            <a:endParaRPr lang="en-US" sz="2800" b="1" kern="1200" dirty="0">
              <a:solidFill>
                <a:schemeClr val="tx2"/>
              </a:solidFill>
              <a:latin typeface="+mj-lt"/>
              <a:ea typeface="+mj-ea"/>
              <a:cs typeface="+mj-cs"/>
            </a:endParaRPr>
          </a:p>
        </p:txBody>
      </p:sp>
      <p:cxnSp>
        <p:nvCxnSpPr>
          <p:cNvPr id="30" name="Straight Connector 29">
            <a:extLst>
              <a:ext uri="{FF2B5EF4-FFF2-40B4-BE49-F238E27FC236}">
                <a16:creationId xmlns:a16="http://schemas.microsoft.com/office/drawing/2014/main" id="{0ECD5174-19F1-B18F-806A-380D3EA105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8A3FEAC-A323-E1EA-87D5-B000697D23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E00F06D7-6AC2-7CC8-224C-F83E7C323E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32" name="Straight Connector 31">
              <a:extLst>
                <a:ext uri="{FF2B5EF4-FFF2-40B4-BE49-F238E27FC236}">
                  <a16:creationId xmlns:a16="http://schemas.microsoft.com/office/drawing/2014/main" id="{329203C5-216A-0EC5-5144-BE02F7A81B4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B17F9D2-6075-759B-2A7D-F8E40BC03EA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3" name="Picture 2" descr="A black and white logo&#10;&#10;AI-generated content may be incorrect.">
            <a:extLst>
              <a:ext uri="{FF2B5EF4-FFF2-40B4-BE49-F238E27FC236}">
                <a16:creationId xmlns:a16="http://schemas.microsoft.com/office/drawing/2014/main" id="{0CEE6B58-1359-0CC6-FA97-C7AA81A6EB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71402" y="0"/>
            <a:ext cx="1620598" cy="822960"/>
          </a:xfrm>
          <a:prstGeom prst="rect">
            <a:avLst/>
          </a:prstGeom>
        </p:spPr>
      </p:pic>
      <p:graphicFrame>
        <p:nvGraphicFramePr>
          <p:cNvPr id="27" name="Google Shape;129;p6">
            <a:extLst>
              <a:ext uri="{FF2B5EF4-FFF2-40B4-BE49-F238E27FC236}">
                <a16:creationId xmlns:a16="http://schemas.microsoft.com/office/drawing/2014/main" id="{4BCAB44D-EC05-A1DD-1382-B088FCAF355B}"/>
              </a:ext>
            </a:extLst>
          </p:cNvPr>
          <p:cNvGraphicFramePr/>
          <p:nvPr>
            <p:extLst>
              <p:ext uri="{D42A27DB-BD31-4B8C-83A1-F6EECF244321}">
                <p14:modId xmlns:p14="http://schemas.microsoft.com/office/powerpoint/2010/main" val="1648039565"/>
              </p:ext>
            </p:extLst>
          </p:nvPr>
        </p:nvGraphicFramePr>
        <p:xfrm>
          <a:off x="384511" y="965547"/>
          <a:ext cx="10997190" cy="5100444"/>
        </p:xfrm>
        <a:graphic>
          <a:graphicData uri="http://schemas.openxmlformats.org/drawingml/2006/table">
            <a:tbl>
              <a:tblPr bandCol="1">
                <a:tableStyleId>{D03447BB-5D67-496B-8E87-E561075AD55C}</a:tableStyleId>
              </a:tblPr>
              <a:tblGrid>
                <a:gridCol w="1821325">
                  <a:extLst>
                    <a:ext uri="{9D8B030D-6E8A-4147-A177-3AD203B41FA5}">
                      <a16:colId xmlns:a16="http://schemas.microsoft.com/office/drawing/2014/main" val="20000"/>
                    </a:ext>
                  </a:extLst>
                </a:gridCol>
                <a:gridCol w="2179493">
                  <a:extLst>
                    <a:ext uri="{9D8B030D-6E8A-4147-A177-3AD203B41FA5}">
                      <a16:colId xmlns:a16="http://schemas.microsoft.com/office/drawing/2014/main" val="20001"/>
                    </a:ext>
                  </a:extLst>
                </a:gridCol>
                <a:gridCol w="2410944">
                  <a:extLst>
                    <a:ext uri="{9D8B030D-6E8A-4147-A177-3AD203B41FA5}">
                      <a16:colId xmlns:a16="http://schemas.microsoft.com/office/drawing/2014/main" val="20002"/>
                    </a:ext>
                  </a:extLst>
                </a:gridCol>
                <a:gridCol w="2420587">
                  <a:extLst>
                    <a:ext uri="{9D8B030D-6E8A-4147-A177-3AD203B41FA5}">
                      <a16:colId xmlns:a16="http://schemas.microsoft.com/office/drawing/2014/main" val="20003"/>
                    </a:ext>
                  </a:extLst>
                </a:gridCol>
                <a:gridCol w="2164841">
                  <a:extLst>
                    <a:ext uri="{9D8B030D-6E8A-4147-A177-3AD203B41FA5}">
                      <a16:colId xmlns:a16="http://schemas.microsoft.com/office/drawing/2014/main" val="20004"/>
                    </a:ext>
                  </a:extLst>
                </a:gridCol>
              </a:tblGrid>
              <a:tr h="977698">
                <a:tc>
                  <a:txBody>
                    <a:bodyPr/>
                    <a:lstStyle/>
                    <a:p>
                      <a:pPr marL="0" marR="0" lvl="0" indent="0" algn="ctr" rtl="0">
                        <a:spcBef>
                          <a:spcPts val="0"/>
                        </a:spcBef>
                        <a:spcAft>
                          <a:spcPts val="0"/>
                        </a:spcAft>
                        <a:buNone/>
                      </a:pPr>
                      <a:r>
                        <a:rPr lang="en-US" sz="1800" b="1" u="none" strike="noStrike" cap="none" spc="0" dirty="0">
                          <a:ln>
                            <a:noFill/>
                          </a:ln>
                          <a:solidFill>
                            <a:srgbClr val="FF0000"/>
                          </a:solidFill>
                          <a:effectLst/>
                          <a:latin typeface="+mn-lt"/>
                        </a:rPr>
                        <a:t>ASSAY TYPE</a:t>
                      </a:r>
                      <a:endParaRPr lang="en-US" sz="1800" b="1" cap="none" spc="0" dirty="0">
                        <a:ln>
                          <a:noFill/>
                        </a:ln>
                        <a:solidFill>
                          <a:srgbClr val="FF0000"/>
                        </a:solidFill>
                        <a:effectLst/>
                        <a:latin typeface="+mn-lt"/>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1" cap="none" spc="0" dirty="0">
                          <a:ln>
                            <a:noFill/>
                          </a:ln>
                          <a:solidFill>
                            <a:srgbClr val="FF0000"/>
                          </a:solidFill>
                          <a:effectLst/>
                          <a:latin typeface="+mn-lt"/>
                        </a:rPr>
                        <a:t>NAME/BRAND</a:t>
                      </a: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1" cap="none" spc="0" dirty="0">
                          <a:ln>
                            <a:noFill/>
                          </a:ln>
                          <a:solidFill>
                            <a:srgbClr val="FF0000"/>
                          </a:solidFill>
                          <a:effectLst/>
                          <a:latin typeface="+mn-lt"/>
                        </a:rPr>
                        <a:t>MANUFACTURER</a:t>
                      </a: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1" cap="none" spc="0" dirty="0">
                          <a:ln>
                            <a:noFill/>
                          </a:ln>
                          <a:solidFill>
                            <a:srgbClr val="FF0000"/>
                          </a:solidFill>
                          <a:effectLst/>
                          <a:latin typeface="+mn-lt"/>
                        </a:rPr>
                        <a:t> APPROVED/CERTIFED</a:t>
                      </a: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1" cap="none" spc="0" dirty="0">
                          <a:ln>
                            <a:noFill/>
                          </a:ln>
                          <a:solidFill>
                            <a:srgbClr val="FF0000"/>
                          </a:solidFill>
                          <a:effectLst/>
                          <a:latin typeface="+mn-lt"/>
                        </a:rPr>
                        <a:t>USE LEVEL</a:t>
                      </a: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442263">
                <a:tc>
                  <a:txBody>
                    <a:bodyPr/>
                    <a:lstStyle/>
                    <a:p>
                      <a:pPr algn="ctr" fontAlgn="ctr"/>
                      <a:r>
                        <a:rPr lang="en-IN" sz="1800" b="1" i="0" u="none" strike="noStrike" cap="none" spc="0" dirty="0">
                          <a:ln>
                            <a:noFill/>
                          </a:ln>
                          <a:solidFill>
                            <a:schemeClr val="tx1"/>
                          </a:solidFill>
                          <a:effectLst/>
                          <a:latin typeface="Aptos Narrow" panose="020B0004020202020204" pitchFamily="34" charset="0"/>
                        </a:rPr>
                        <a:t>Rapid Test</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it-IT" sz="1600" b="0" i="0" kern="1200" cap="none" spc="0" dirty="0">
                          <a:ln>
                            <a:noFill/>
                          </a:ln>
                          <a:solidFill>
                            <a:schemeClr val="bg1"/>
                          </a:solidFill>
                          <a:effectLst/>
                          <a:latin typeface="+mn-lt"/>
                          <a:ea typeface="+mn-ea"/>
                          <a:cs typeface="+mn-cs"/>
                        </a:rPr>
                        <a:t>Bovine Brucella Ab Rapid Test</a:t>
                      </a:r>
                      <a:endParaRPr lang="en-US" sz="1600" b="0" i="0" u="none" strike="noStrike" cap="none" spc="0" dirty="0">
                        <a:ln>
                          <a:noFill/>
                        </a:ln>
                        <a:solidFill>
                          <a:schemeClr val="bg1"/>
                        </a:solidFill>
                        <a:effectLst/>
                        <a:latin typeface="+mn-lt"/>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600" b="0" cap="none" spc="0" dirty="0" err="1">
                          <a:ln>
                            <a:noFill/>
                          </a:ln>
                          <a:solidFill>
                            <a:schemeClr val="bg1"/>
                          </a:solidFill>
                          <a:effectLst/>
                          <a:latin typeface="+mn-lt"/>
                        </a:rPr>
                        <a:t>Ubio</a:t>
                      </a:r>
                      <a:r>
                        <a:rPr lang="en-US" sz="1600" b="0" cap="none" spc="0" dirty="0">
                          <a:ln>
                            <a:noFill/>
                          </a:ln>
                          <a:solidFill>
                            <a:schemeClr val="bg1"/>
                          </a:solidFill>
                          <a:effectLst/>
                          <a:latin typeface="+mn-lt"/>
                        </a:rPr>
                        <a:t> Biotechnology Systems Private Limited </a:t>
                      </a:r>
                      <a:endParaRPr sz="1600" b="0" cap="none" spc="0" dirty="0">
                        <a:ln>
                          <a:noFill/>
                        </a:ln>
                        <a:solidFill>
                          <a:schemeClr val="bg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600" b="0" i="0" u="none" strike="noStrike" cap="none" spc="0" dirty="0">
                          <a:ln>
                            <a:noFill/>
                          </a:ln>
                          <a:solidFill>
                            <a:schemeClr val="bg1"/>
                          </a:solidFill>
                          <a:effectLst/>
                          <a:latin typeface="Aptos Narrow" panose="020B0004020202020204" pitchFamily="34" charset="0"/>
                        </a:rPr>
                        <a:t>ISO 13485:2016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1" cap="none" spc="0" dirty="0">
                          <a:ln>
                            <a:noFill/>
                          </a:ln>
                          <a:solidFill>
                            <a:schemeClr val="tx1"/>
                          </a:solidFill>
                          <a:effectLst/>
                          <a:latin typeface="+mn-lt"/>
                        </a:rPr>
                        <a:t>PHC/CHC</a:t>
                      </a:r>
                      <a:endParaRPr sz="1800" b="1" cap="none" spc="0" dirty="0">
                        <a:ln>
                          <a:noFill/>
                        </a:ln>
                        <a:solidFill>
                          <a:schemeClr val="tx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77928">
                <a:tc>
                  <a:txBody>
                    <a:bodyPr/>
                    <a:lstStyle/>
                    <a:p>
                      <a:pPr algn="ctr" fontAlgn="ctr"/>
                      <a:r>
                        <a:rPr lang="en-US" sz="1600" b="1" i="0" u="none" strike="noStrike" cap="none" spc="0" dirty="0">
                          <a:ln>
                            <a:noFill/>
                          </a:ln>
                          <a:solidFill>
                            <a:schemeClr val="tx1"/>
                          </a:solidFill>
                          <a:effectLst/>
                          <a:latin typeface="+mn-lt"/>
                        </a:rPr>
                        <a:t>Buffered acidified plate antigen test (BAPAT)</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600" b="0" i="0" u="none" strike="noStrike" cap="none" spc="0" dirty="0">
                          <a:ln>
                            <a:noFill/>
                          </a:ln>
                          <a:solidFill>
                            <a:schemeClr val="bg1"/>
                          </a:solidFill>
                          <a:effectLst/>
                          <a:latin typeface="+mn-lt"/>
                        </a:rPr>
                        <a:t>BAPA Antigen Suspension</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600" b="0" i="0" u="none" strike="noStrike" cap="none" spc="0" dirty="0">
                          <a:ln>
                            <a:noFill/>
                          </a:ln>
                          <a:solidFill>
                            <a:schemeClr val="bg1"/>
                          </a:solidFill>
                          <a:effectLst/>
                          <a:latin typeface="+mn-lt"/>
                        </a:rPr>
                        <a:t>ICAR-IVRI</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600" b="0" i="0" u="none" strike="noStrike" cap="none" spc="0" dirty="0">
                          <a:ln>
                            <a:noFill/>
                          </a:ln>
                          <a:solidFill>
                            <a:schemeClr val="bg1"/>
                          </a:solidFill>
                          <a:effectLst/>
                          <a:latin typeface="+mn-lt"/>
                        </a:rPr>
                        <a:t>OIE, ICAR, GMP lab manufacturing license</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1" cap="none" spc="0" dirty="0">
                          <a:ln>
                            <a:noFill/>
                          </a:ln>
                          <a:solidFill>
                            <a:schemeClr val="tx1"/>
                          </a:solidFill>
                          <a:effectLst/>
                          <a:latin typeface="+mn-lt"/>
                          <a:cs typeface="Arial" panose="020B0604020202020204" pitchFamily="34" charset="0"/>
                        </a:rPr>
                        <a:t>PHC Screening</a:t>
                      </a:r>
                      <a:endParaRPr sz="1800" b="1" cap="none" spc="0" dirty="0">
                        <a:ln>
                          <a:noFill/>
                        </a:ln>
                        <a:solidFill>
                          <a:schemeClr val="tx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05666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1800" b="1" i="0" u="none" strike="noStrike" cap="none" spc="0" dirty="0">
                          <a:ln>
                            <a:noFill/>
                          </a:ln>
                          <a:solidFill>
                            <a:schemeClr val="tx1"/>
                          </a:solidFill>
                          <a:effectLst/>
                          <a:latin typeface="Aptos Narrow" panose="020B0004020202020204" pitchFamily="34" charset="0"/>
                        </a:rPr>
                        <a:t>Rapid Test</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600" b="0" i="0" kern="1200" cap="none" spc="0" dirty="0" err="1">
                          <a:ln>
                            <a:noFill/>
                          </a:ln>
                          <a:solidFill>
                            <a:schemeClr val="bg1"/>
                          </a:solidFill>
                          <a:effectLst/>
                          <a:latin typeface="+mn-lt"/>
                          <a:ea typeface="+mn-ea"/>
                          <a:cs typeface="+mn-cs"/>
                        </a:rPr>
                        <a:t>B.Brucella</a:t>
                      </a:r>
                      <a:r>
                        <a:rPr lang="en-IN" sz="1600" b="0" i="0" kern="1200" cap="none" spc="0" dirty="0">
                          <a:ln>
                            <a:noFill/>
                          </a:ln>
                          <a:solidFill>
                            <a:schemeClr val="bg1"/>
                          </a:solidFill>
                          <a:effectLst/>
                          <a:latin typeface="+mn-lt"/>
                          <a:ea typeface="+mn-ea"/>
                          <a:cs typeface="+mn-cs"/>
                        </a:rPr>
                        <a:t>/TB-FMD Combo Rapid Test</a:t>
                      </a:r>
                      <a:endParaRPr lang="en-US" sz="1600" b="0" i="0" u="none" strike="noStrike" cap="none" spc="0" dirty="0">
                        <a:ln>
                          <a:noFill/>
                        </a:ln>
                        <a:solidFill>
                          <a:schemeClr val="bg1"/>
                        </a:solidFill>
                        <a:effectLst/>
                        <a:latin typeface="+mn-lt"/>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cap="none" spc="0" dirty="0" err="1">
                          <a:ln>
                            <a:noFill/>
                          </a:ln>
                          <a:solidFill>
                            <a:schemeClr val="bg1"/>
                          </a:solidFill>
                          <a:effectLst/>
                          <a:latin typeface="+mn-lt"/>
                        </a:rPr>
                        <a:t>Ubio</a:t>
                      </a:r>
                      <a:r>
                        <a:rPr lang="en-US" sz="1600" b="0" cap="none" spc="0" dirty="0">
                          <a:ln>
                            <a:noFill/>
                          </a:ln>
                          <a:solidFill>
                            <a:schemeClr val="bg1"/>
                          </a:solidFill>
                          <a:effectLst/>
                          <a:latin typeface="+mn-lt"/>
                        </a:rPr>
                        <a:t> Biotechnology Systems Private Limited </a:t>
                      </a:r>
                      <a:endParaRPr lang="en-US" sz="1600" b="0" cap="none" spc="0" dirty="0">
                        <a:ln>
                          <a:noFill/>
                        </a:ln>
                        <a:solidFill>
                          <a:schemeClr val="bg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600" b="0" i="0" u="none" strike="noStrike" cap="none" spc="0" dirty="0">
                          <a:ln>
                            <a:noFill/>
                          </a:ln>
                          <a:solidFill>
                            <a:schemeClr val="bg1"/>
                          </a:solidFill>
                          <a:effectLst/>
                          <a:latin typeface="Aptos Narrow" panose="020B0004020202020204" pitchFamily="34" charset="0"/>
                        </a:rPr>
                        <a:t>ICMR</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1" cap="none" spc="0" dirty="0">
                          <a:ln>
                            <a:noFill/>
                          </a:ln>
                          <a:solidFill>
                            <a:schemeClr val="tx1"/>
                          </a:solidFill>
                          <a:effectLst/>
                          <a:latin typeface="+mn-lt"/>
                        </a:rPr>
                        <a:t>District Lab/Referral/Vet clinics</a:t>
                      </a:r>
                      <a:endParaRPr sz="1800" b="1" cap="none" spc="0" dirty="0">
                        <a:ln>
                          <a:noFill/>
                        </a:ln>
                        <a:solidFill>
                          <a:schemeClr val="tx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4589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i="0" u="none" strike="noStrike" cap="none" spc="0" dirty="0">
                          <a:ln>
                            <a:noFill/>
                          </a:ln>
                          <a:solidFill>
                            <a:schemeClr val="tx1"/>
                          </a:solidFill>
                          <a:effectLst/>
                          <a:latin typeface="Aptos Narrow" panose="020B0004020202020204" pitchFamily="34" charset="0"/>
                        </a:rPr>
                        <a:t>No test</a:t>
                      </a:r>
                      <a:endParaRPr lang="en-IN" sz="1800" b="1" i="0" u="none" strike="noStrike" cap="none" spc="0" dirty="0">
                        <a:ln>
                          <a:noFill/>
                        </a:ln>
                        <a:solidFill>
                          <a:schemeClr val="tx1"/>
                        </a:solidFill>
                        <a:effectLst/>
                        <a:latin typeface="Aptos Narrow" panose="020B000402020202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0" i="0" u="none" strike="noStrike" cap="none" spc="0" dirty="0">
                          <a:ln>
                            <a:noFill/>
                          </a:ln>
                          <a:solidFill>
                            <a:schemeClr val="bg1"/>
                          </a:solidFill>
                          <a:effectLst/>
                          <a:latin typeface="+mn-lt"/>
                        </a:rPr>
                        <a:t>-</a:t>
                      </a: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t>
                      </a:r>
                      <a:endParaRPr lang="en-IN" dirty="0"/>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t>
                      </a:r>
                      <a:endParaRPr lang="en-IN" dirty="0"/>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800" b="1" cap="none" spc="0" dirty="0">
                          <a:ln>
                            <a:noFill/>
                          </a:ln>
                          <a:solidFill>
                            <a:schemeClr val="tx1"/>
                          </a:solidFill>
                          <a:effectLst/>
                          <a:latin typeface="+mn-lt"/>
                        </a:rPr>
                        <a:t>State/VRDL</a:t>
                      </a:r>
                      <a:endParaRPr lang="en-US" sz="1800" b="1" cap="none" spc="0" dirty="0">
                        <a:ln>
                          <a:noFill/>
                        </a:ln>
                        <a:solidFill>
                          <a:schemeClr val="tx1"/>
                        </a:solidFill>
                        <a:effectLst/>
                        <a:latin typeface="+mn-lt"/>
                        <a:cs typeface="Arial" panose="020B0604020202020204" pitchFamily="34"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3847930"/>
                  </a:ext>
                </a:extLst>
              </a:tr>
            </a:tbl>
          </a:graphicData>
        </a:graphic>
      </p:graphicFrame>
    </p:spTree>
    <p:extLst>
      <p:ext uri="{BB962C8B-B14F-4D97-AF65-F5344CB8AC3E}">
        <p14:creationId xmlns:p14="http://schemas.microsoft.com/office/powerpoint/2010/main" val="2022266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CAB586-91EA-BC29-5ABA-AD634372C7ED}"/>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5CAE4C-953E-14AE-0EB9-1BE98BC4D6E5}"/>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4800" b="1" kern="1200" dirty="0">
                <a:solidFill>
                  <a:schemeClr val="tx1"/>
                </a:solidFill>
                <a:latin typeface="+mj-lt"/>
                <a:ea typeface="+mj-ea"/>
                <a:cs typeface="+mj-cs"/>
              </a:rPr>
              <a:t>Performance Summary</a:t>
            </a:r>
          </a:p>
        </p:txBody>
      </p:sp>
      <p:sp>
        <p:nvSpPr>
          <p:cNvPr id="37"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D5DE1FAF-01B8-09C4-01A5-8FDB5FEFD75C}"/>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You are not allowed to add slides to this presentation</a:t>
            </a:r>
          </a:p>
        </p:txBody>
      </p:sp>
      <p:sp>
        <p:nvSpPr>
          <p:cNvPr id="5" name="Slide Number Placeholder 4">
            <a:extLst>
              <a:ext uri="{FF2B5EF4-FFF2-40B4-BE49-F238E27FC236}">
                <a16:creationId xmlns:a16="http://schemas.microsoft.com/office/drawing/2014/main" id="{F76F3473-8C5E-5B0F-6BC4-CFE80BD4A48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26AD20E6-394B-4DF0-96A5-9647FF39C943}" type="slidenum">
              <a:rPr lang="en-US"/>
              <a:pPr defTabSz="914400">
                <a:spcAft>
                  <a:spcPts val="600"/>
                </a:spcAft>
              </a:pPr>
              <a:t>17</a:t>
            </a:fld>
            <a:endParaRPr lang="en-US"/>
          </a:p>
        </p:txBody>
      </p:sp>
      <p:pic>
        <p:nvPicPr>
          <p:cNvPr id="3" name="Picture 2" descr="A black and white logo&#10;&#10;AI-generated content may be incorrect.">
            <a:extLst>
              <a:ext uri="{FF2B5EF4-FFF2-40B4-BE49-F238E27FC236}">
                <a16:creationId xmlns:a16="http://schemas.microsoft.com/office/drawing/2014/main" id="{5E452BA3-A311-7E61-2E5B-30F952CE84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71402" y="0"/>
            <a:ext cx="1620598" cy="822960"/>
          </a:xfrm>
          <a:prstGeom prst="rect">
            <a:avLst/>
          </a:prstGeom>
        </p:spPr>
      </p:pic>
      <p:graphicFrame>
        <p:nvGraphicFramePr>
          <p:cNvPr id="12" name="Table 11">
            <a:extLst>
              <a:ext uri="{FF2B5EF4-FFF2-40B4-BE49-F238E27FC236}">
                <a16:creationId xmlns:a16="http://schemas.microsoft.com/office/drawing/2014/main" id="{7CFBA694-C316-8D8A-65A7-D66FA9A5186F}"/>
              </a:ext>
            </a:extLst>
          </p:cNvPr>
          <p:cNvGraphicFramePr>
            <a:graphicFrameLocks noGrp="1"/>
          </p:cNvGraphicFramePr>
          <p:nvPr>
            <p:extLst>
              <p:ext uri="{D42A27DB-BD31-4B8C-83A1-F6EECF244321}">
                <p14:modId xmlns:p14="http://schemas.microsoft.com/office/powerpoint/2010/main" val="3227448895"/>
              </p:ext>
            </p:extLst>
          </p:nvPr>
        </p:nvGraphicFramePr>
        <p:xfrm>
          <a:off x="737204" y="2136384"/>
          <a:ext cx="10909641" cy="3835324"/>
        </p:xfrm>
        <a:graphic>
          <a:graphicData uri="http://schemas.openxmlformats.org/drawingml/2006/table">
            <a:tbl>
              <a:tblPr firstRow="1" bandRow="1">
                <a:tableStyleId>{125E5076-3810-47DD-B79F-674D7AD40C01}</a:tableStyleId>
              </a:tblPr>
              <a:tblGrid>
                <a:gridCol w="2267074">
                  <a:extLst>
                    <a:ext uri="{9D8B030D-6E8A-4147-A177-3AD203B41FA5}">
                      <a16:colId xmlns:a16="http://schemas.microsoft.com/office/drawing/2014/main" val="1936074443"/>
                    </a:ext>
                  </a:extLst>
                </a:gridCol>
                <a:gridCol w="2160642">
                  <a:extLst>
                    <a:ext uri="{9D8B030D-6E8A-4147-A177-3AD203B41FA5}">
                      <a16:colId xmlns:a16="http://schemas.microsoft.com/office/drawing/2014/main" val="2462649849"/>
                    </a:ext>
                  </a:extLst>
                </a:gridCol>
                <a:gridCol w="1540680">
                  <a:extLst>
                    <a:ext uri="{9D8B030D-6E8A-4147-A177-3AD203B41FA5}">
                      <a16:colId xmlns:a16="http://schemas.microsoft.com/office/drawing/2014/main" val="229366840"/>
                    </a:ext>
                  </a:extLst>
                </a:gridCol>
                <a:gridCol w="1269130">
                  <a:extLst>
                    <a:ext uri="{9D8B030D-6E8A-4147-A177-3AD203B41FA5}">
                      <a16:colId xmlns:a16="http://schemas.microsoft.com/office/drawing/2014/main" val="714507241"/>
                    </a:ext>
                  </a:extLst>
                </a:gridCol>
                <a:gridCol w="1129941">
                  <a:extLst>
                    <a:ext uri="{9D8B030D-6E8A-4147-A177-3AD203B41FA5}">
                      <a16:colId xmlns:a16="http://schemas.microsoft.com/office/drawing/2014/main" val="3994978454"/>
                    </a:ext>
                  </a:extLst>
                </a:gridCol>
                <a:gridCol w="2542174">
                  <a:extLst>
                    <a:ext uri="{9D8B030D-6E8A-4147-A177-3AD203B41FA5}">
                      <a16:colId xmlns:a16="http://schemas.microsoft.com/office/drawing/2014/main" val="4226539946"/>
                    </a:ext>
                  </a:extLst>
                </a:gridCol>
              </a:tblGrid>
              <a:tr h="477789">
                <a:tc>
                  <a:txBody>
                    <a:bodyPr/>
                    <a:lstStyle/>
                    <a:p>
                      <a:pPr algn="ctr"/>
                      <a:r>
                        <a:rPr lang="en-US" sz="2000" dirty="0"/>
                        <a:t>KITS TYPE</a:t>
                      </a:r>
                      <a:endParaRPr lang="en-IN" sz="2000" dirty="0"/>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SENSITIVITY</a:t>
                      </a:r>
                      <a:endParaRPr lang="en-IN" sz="2000"/>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SPECIFICITY</a:t>
                      </a:r>
                      <a:endParaRPr lang="en-IN" sz="2000"/>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LOD</a:t>
                      </a:r>
                      <a:endParaRPr lang="en-IN" sz="2000" dirty="0"/>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COST</a:t>
                      </a:r>
                      <a:endParaRPr lang="en-IN" sz="2000" dirty="0"/>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a:t>CROSS REACTIVITY</a:t>
                      </a:r>
                      <a:endParaRPr lang="en-IN" sz="2000"/>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8041918"/>
                  </a:ext>
                </a:extLst>
              </a:tr>
              <a:tr h="1022365">
                <a:tc>
                  <a:txBody>
                    <a:bodyPr/>
                    <a:lstStyle/>
                    <a:p>
                      <a:pPr algn="ctr" fontAlgn="ctr"/>
                      <a:r>
                        <a:rPr lang="en-IN" sz="2000" b="1" i="0" u="none" strike="noStrike" cap="none" spc="0" dirty="0">
                          <a:ln>
                            <a:noFill/>
                          </a:ln>
                          <a:solidFill>
                            <a:schemeClr val="tx1"/>
                          </a:solidFill>
                          <a:effectLst/>
                          <a:latin typeface="Aptos Narrow" panose="020B0004020202020204" pitchFamily="34" charset="0"/>
                        </a:rPr>
                        <a:t>Rapid Test</a:t>
                      </a:r>
                    </a:p>
                  </a:txBody>
                  <a:tcPr marL="8463" marR="8463" marT="84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mn-lt"/>
                        </a:rPr>
                        <a:t>96.8</a:t>
                      </a:r>
                    </a:p>
                  </a:txBody>
                  <a:tcPr marL="8463" marR="8463" marT="84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mn-lt"/>
                        </a:rPr>
                        <a:t>99.1</a:t>
                      </a:r>
                    </a:p>
                  </a:txBody>
                  <a:tcPr marL="8463" marR="8463" marT="84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800" b="0" cap="none" spc="0" dirty="0">
                        <a:ln>
                          <a:noFill/>
                        </a:ln>
                        <a:solidFill>
                          <a:schemeClr val="bg1"/>
                        </a:solidFill>
                        <a:effectLst/>
                        <a:latin typeface="+mn-lt"/>
                      </a:endParaRPr>
                    </a:p>
                    <a:p>
                      <a:pPr algn="ctr"/>
                      <a:r>
                        <a:rPr lang="en-US" sz="1800" b="0" cap="none" spc="0" dirty="0">
                          <a:ln>
                            <a:noFill/>
                          </a:ln>
                          <a:solidFill>
                            <a:schemeClr val="bg1"/>
                          </a:solidFill>
                          <a:effectLst/>
                          <a:latin typeface="+mn-lt"/>
                        </a:rPr>
                        <a:t>Not available</a:t>
                      </a:r>
                      <a:endParaRPr lang="en-IN" sz="1800" b="0" cap="none" spc="0" dirty="0">
                        <a:ln>
                          <a:noFill/>
                        </a:ln>
                        <a:solidFill>
                          <a:schemeClr val="bg1"/>
                        </a:solidFill>
                        <a:effectLst/>
                        <a:latin typeface="+mn-lt"/>
                      </a:endParaRPr>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0" cap="none" spc="0" dirty="0">
                          <a:ln>
                            <a:noFill/>
                          </a:ln>
                          <a:solidFill>
                            <a:schemeClr val="bg1"/>
                          </a:solidFill>
                          <a:effectLst/>
                          <a:latin typeface="+mn-lt"/>
                        </a:rPr>
                        <a:t>  </a:t>
                      </a:r>
                    </a:p>
                    <a:p>
                      <a:pPr algn="ctr"/>
                      <a:r>
                        <a:rPr lang="en-US" sz="1800" b="0" cap="none" spc="0" dirty="0">
                          <a:ln>
                            <a:noFill/>
                          </a:ln>
                          <a:solidFill>
                            <a:schemeClr val="bg1"/>
                          </a:solidFill>
                          <a:effectLst/>
                          <a:latin typeface="+mn-lt"/>
                        </a:rPr>
                        <a:t>350</a:t>
                      </a:r>
                      <a:endParaRPr lang="en-IN" sz="1800" b="0" cap="none" spc="0" dirty="0">
                        <a:ln>
                          <a:noFill/>
                        </a:ln>
                        <a:solidFill>
                          <a:schemeClr val="bg1"/>
                        </a:solidFill>
                        <a:effectLst/>
                        <a:latin typeface="+mn-lt"/>
                      </a:endParaRPr>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a:ln>
                            <a:noFill/>
                          </a:ln>
                          <a:solidFill>
                            <a:schemeClr val="bg1"/>
                          </a:solidFill>
                          <a:effectLst/>
                          <a:latin typeface="+mn-lt"/>
                        </a:rPr>
                        <a:t>No cross reactivity</a:t>
                      </a:r>
                    </a:p>
                  </a:txBody>
                  <a:tcPr marL="8351" marR="8351" marT="83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1253296"/>
                  </a:ext>
                </a:extLst>
              </a:tr>
              <a:tr h="1603246">
                <a:tc>
                  <a:txBody>
                    <a:bodyPr/>
                    <a:lstStyle/>
                    <a:p>
                      <a:pPr algn="ctr" fontAlgn="ctr"/>
                      <a:r>
                        <a:rPr lang="en-US" sz="1800" b="1" i="0" u="none" strike="noStrike" cap="none" spc="0" dirty="0">
                          <a:ln>
                            <a:noFill/>
                          </a:ln>
                          <a:solidFill>
                            <a:schemeClr val="tx1"/>
                          </a:solidFill>
                          <a:effectLst/>
                          <a:latin typeface="+mn-lt"/>
                        </a:rPr>
                        <a:t>Buffered acidified plate antigen test (BAPAT)</a:t>
                      </a:r>
                    </a:p>
                  </a:txBody>
                  <a:tcPr marL="8463" marR="8463" marT="84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mn-lt"/>
                        </a:rPr>
                        <a:t>98.04 </a:t>
                      </a:r>
                    </a:p>
                  </a:txBody>
                  <a:tcPr marL="8463" marR="8463" marT="84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mn-lt"/>
                        </a:rPr>
                        <a:t>99.00%</a:t>
                      </a:r>
                    </a:p>
                  </a:txBody>
                  <a:tcPr marL="8463" marR="8463" marT="84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800" b="0" cap="none" spc="0" dirty="0">
                        <a:ln>
                          <a:noFill/>
                        </a:ln>
                        <a:solidFill>
                          <a:schemeClr val="bg1"/>
                        </a:solidFill>
                        <a:effectLst/>
                        <a:latin typeface="+mn-lt"/>
                      </a:endParaRPr>
                    </a:p>
                    <a:p>
                      <a:pPr algn="ctr"/>
                      <a:endParaRPr lang="en-US" sz="1800" b="0" cap="none" spc="0" dirty="0">
                        <a:ln>
                          <a:noFill/>
                        </a:ln>
                        <a:solidFill>
                          <a:schemeClr val="bg1"/>
                        </a:solidFill>
                        <a:effectLst/>
                        <a:latin typeface="+mn-lt"/>
                      </a:endParaRPr>
                    </a:p>
                    <a:p>
                      <a:pPr algn="ctr"/>
                      <a:endParaRPr lang="en-US" sz="1800" b="0" cap="none" spc="0" dirty="0">
                        <a:ln>
                          <a:noFill/>
                        </a:ln>
                        <a:solidFill>
                          <a:schemeClr val="bg1"/>
                        </a:solidFill>
                        <a:effectLst/>
                        <a:latin typeface="+mn-lt"/>
                      </a:endParaRPr>
                    </a:p>
                    <a:p>
                      <a:pPr algn="ctr"/>
                      <a:r>
                        <a:rPr lang="en-US" sz="1800" b="0" cap="none" spc="0" dirty="0">
                          <a:ln>
                            <a:noFill/>
                          </a:ln>
                          <a:solidFill>
                            <a:schemeClr val="bg1"/>
                          </a:solidFill>
                          <a:effectLst/>
                          <a:latin typeface="+mn-lt"/>
                        </a:rPr>
                        <a:t>Qualitative</a:t>
                      </a:r>
                      <a:endParaRPr lang="en-IN" sz="1800" b="0" cap="none" spc="0" dirty="0">
                        <a:ln>
                          <a:noFill/>
                        </a:ln>
                        <a:solidFill>
                          <a:schemeClr val="bg1"/>
                        </a:solidFill>
                        <a:effectLst/>
                        <a:latin typeface="+mn-lt"/>
                      </a:endParaRPr>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800" b="0" cap="none" spc="0" dirty="0">
                        <a:ln>
                          <a:noFill/>
                        </a:ln>
                        <a:solidFill>
                          <a:schemeClr val="bg1"/>
                        </a:solidFill>
                        <a:effectLst/>
                        <a:latin typeface="+mn-lt"/>
                      </a:endParaRPr>
                    </a:p>
                    <a:p>
                      <a:pPr algn="ctr"/>
                      <a:endParaRPr lang="en-US" sz="1800" b="0" cap="none" spc="0" dirty="0">
                        <a:ln>
                          <a:noFill/>
                        </a:ln>
                        <a:solidFill>
                          <a:schemeClr val="bg1"/>
                        </a:solidFill>
                        <a:effectLst/>
                        <a:latin typeface="+mn-lt"/>
                      </a:endParaRPr>
                    </a:p>
                    <a:p>
                      <a:pPr algn="ctr"/>
                      <a:endParaRPr lang="en-US" sz="1800" b="0" cap="none" spc="0" dirty="0">
                        <a:ln>
                          <a:noFill/>
                        </a:ln>
                        <a:solidFill>
                          <a:schemeClr val="bg1"/>
                        </a:solidFill>
                        <a:effectLst/>
                        <a:latin typeface="+mn-lt"/>
                      </a:endParaRPr>
                    </a:p>
                    <a:p>
                      <a:pPr algn="ctr"/>
                      <a:r>
                        <a:rPr lang="en-US" sz="1800" b="0" cap="none" spc="0" dirty="0">
                          <a:ln>
                            <a:noFill/>
                          </a:ln>
                          <a:solidFill>
                            <a:schemeClr val="bg1"/>
                          </a:solidFill>
                          <a:effectLst/>
                          <a:latin typeface="+mn-lt"/>
                        </a:rPr>
                        <a:t>250</a:t>
                      </a:r>
                      <a:endParaRPr lang="en-IN" sz="1800" b="0" cap="none" spc="0" dirty="0">
                        <a:ln>
                          <a:noFill/>
                        </a:ln>
                        <a:solidFill>
                          <a:schemeClr val="bg1"/>
                        </a:solidFill>
                        <a:effectLst/>
                        <a:latin typeface="+mn-lt"/>
                      </a:endParaRPr>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800" b="0" cap="none" spc="0" dirty="0">
                        <a:ln>
                          <a:noFill/>
                        </a:ln>
                        <a:solidFill>
                          <a:schemeClr val="bg1"/>
                        </a:solidFill>
                        <a:effectLst/>
                        <a:latin typeface="+mn-lt"/>
                      </a:endParaRPr>
                    </a:p>
                    <a:p>
                      <a:pPr algn="ctr"/>
                      <a:endParaRPr lang="en-US" sz="1800" b="0" cap="none" spc="0" dirty="0">
                        <a:ln>
                          <a:noFill/>
                        </a:ln>
                        <a:solidFill>
                          <a:schemeClr val="bg1"/>
                        </a:solidFill>
                        <a:effectLst/>
                        <a:latin typeface="+mn-lt"/>
                      </a:endParaRPr>
                    </a:p>
                    <a:p>
                      <a:pPr algn="ctr"/>
                      <a:endParaRPr lang="en-US" sz="1800" b="0" cap="none" spc="0" dirty="0">
                        <a:ln>
                          <a:noFill/>
                        </a:ln>
                        <a:solidFill>
                          <a:schemeClr val="bg1"/>
                        </a:solidFill>
                        <a:effectLst/>
                        <a:latin typeface="+mn-lt"/>
                      </a:endParaRPr>
                    </a:p>
                    <a:p>
                      <a:pPr algn="ctr"/>
                      <a:r>
                        <a:rPr lang="en-US" sz="1800" b="0" cap="none" spc="0" dirty="0">
                          <a:ln>
                            <a:noFill/>
                          </a:ln>
                          <a:solidFill>
                            <a:schemeClr val="bg1"/>
                          </a:solidFill>
                          <a:effectLst/>
                          <a:latin typeface="+mn-lt"/>
                        </a:rPr>
                        <a:t>Yersinia enterocolitica, </a:t>
                      </a:r>
                      <a:r>
                        <a:rPr lang="en-US" sz="1800" b="0" cap="none" spc="0" dirty="0" err="1">
                          <a:ln>
                            <a:noFill/>
                          </a:ln>
                          <a:solidFill>
                            <a:schemeClr val="bg1"/>
                          </a:solidFill>
                          <a:effectLst/>
                          <a:latin typeface="+mn-lt"/>
                        </a:rPr>
                        <a:t>Francisella</a:t>
                      </a:r>
                      <a:r>
                        <a:rPr lang="en-US" sz="1800" b="0" cap="none" spc="0" dirty="0">
                          <a:ln>
                            <a:noFill/>
                          </a:ln>
                          <a:solidFill>
                            <a:schemeClr val="bg1"/>
                          </a:solidFill>
                          <a:effectLst/>
                          <a:latin typeface="+mn-lt"/>
                        </a:rPr>
                        <a:t> tularensis</a:t>
                      </a:r>
                      <a:endParaRPr lang="en-IN" sz="1800" b="0" cap="none" spc="0" dirty="0">
                        <a:ln>
                          <a:noFill/>
                        </a:ln>
                        <a:solidFill>
                          <a:schemeClr val="bg1"/>
                        </a:solidFill>
                        <a:effectLst/>
                        <a:latin typeface="+mn-lt"/>
                      </a:endParaRPr>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0969564"/>
                  </a:ext>
                </a:extLst>
              </a:tr>
              <a:tr h="73192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2000" b="1" i="0" u="none" strike="noStrike" cap="none" spc="0">
                          <a:ln>
                            <a:noFill/>
                          </a:ln>
                          <a:solidFill>
                            <a:schemeClr val="tx1"/>
                          </a:solidFill>
                          <a:effectLst/>
                          <a:latin typeface="Aptos Narrow" panose="020B0004020202020204" pitchFamily="34" charset="0"/>
                        </a:rPr>
                        <a:t>Rapid Test</a:t>
                      </a:r>
                    </a:p>
                  </a:txBody>
                  <a:tcPr marL="8463" marR="8463" marT="84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mn-lt"/>
                        </a:rPr>
                        <a:t>97.4</a:t>
                      </a:r>
                    </a:p>
                  </a:txBody>
                  <a:tcPr marL="8463" marR="8463" marT="84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800" b="0" i="0" u="none" strike="noStrike" cap="none" spc="0" dirty="0">
                          <a:ln>
                            <a:noFill/>
                          </a:ln>
                          <a:solidFill>
                            <a:schemeClr val="bg1"/>
                          </a:solidFill>
                          <a:effectLst/>
                          <a:latin typeface="+mn-lt"/>
                        </a:rPr>
                        <a:t>98.8</a:t>
                      </a:r>
                    </a:p>
                  </a:txBody>
                  <a:tcPr marL="8463" marR="8463" marT="84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800" b="1" cap="none" spc="0" dirty="0">
                        <a:ln>
                          <a:noFill/>
                        </a:ln>
                        <a:solidFill>
                          <a:schemeClr val="bg1"/>
                        </a:solidFill>
                        <a:effectLst/>
                        <a:latin typeface="+mn-lt"/>
                      </a:endParaRPr>
                    </a:p>
                    <a:p>
                      <a:pPr algn="ctr"/>
                      <a:r>
                        <a:rPr lang="en-US" sz="1800" b="1" cap="none" spc="0" dirty="0">
                          <a:ln>
                            <a:noFill/>
                          </a:ln>
                          <a:solidFill>
                            <a:schemeClr val="bg1"/>
                          </a:solidFill>
                          <a:effectLst/>
                          <a:latin typeface="+mn-lt"/>
                        </a:rPr>
                        <a:t>-</a:t>
                      </a:r>
                      <a:endParaRPr lang="en-IN" sz="1800" b="1" cap="none" spc="0" dirty="0">
                        <a:ln>
                          <a:noFill/>
                        </a:ln>
                        <a:solidFill>
                          <a:schemeClr val="bg1"/>
                        </a:solidFill>
                        <a:effectLst/>
                        <a:latin typeface="+mn-lt"/>
                      </a:endParaRPr>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cap="none" spc="0" dirty="0">
                          <a:ln>
                            <a:noFill/>
                          </a:ln>
                          <a:solidFill>
                            <a:schemeClr val="bg1"/>
                          </a:solidFill>
                          <a:effectLst/>
                          <a:latin typeface="+mn-lt"/>
                        </a:rPr>
                        <a:t> </a:t>
                      </a:r>
                    </a:p>
                    <a:p>
                      <a:pPr algn="ctr"/>
                      <a:r>
                        <a:rPr lang="en-US" sz="1800" b="0" cap="none" spc="0" dirty="0">
                          <a:ln>
                            <a:noFill/>
                          </a:ln>
                          <a:solidFill>
                            <a:schemeClr val="bg1"/>
                          </a:solidFill>
                          <a:effectLst/>
                          <a:latin typeface="+mn-lt"/>
                        </a:rPr>
                        <a:t>330</a:t>
                      </a:r>
                      <a:endParaRPr lang="en-IN" sz="1800" b="0" cap="none" spc="0" dirty="0">
                        <a:ln>
                          <a:noFill/>
                        </a:ln>
                        <a:solidFill>
                          <a:schemeClr val="bg1"/>
                        </a:solidFill>
                        <a:effectLst/>
                        <a:latin typeface="+mn-lt"/>
                      </a:endParaRPr>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800" b="1" cap="none" spc="0" dirty="0">
                        <a:ln>
                          <a:noFill/>
                        </a:ln>
                        <a:solidFill>
                          <a:schemeClr val="bg1"/>
                        </a:solidFill>
                        <a:effectLst/>
                        <a:latin typeface="+mn-lt"/>
                      </a:endParaRPr>
                    </a:p>
                    <a:p>
                      <a:pPr algn="ctr"/>
                      <a:r>
                        <a:rPr lang="en-US" sz="1800" b="1" cap="none" spc="0" dirty="0">
                          <a:ln>
                            <a:noFill/>
                          </a:ln>
                          <a:solidFill>
                            <a:schemeClr val="bg1"/>
                          </a:solidFill>
                          <a:effectLst/>
                          <a:latin typeface="+mn-lt"/>
                        </a:rPr>
                        <a:t>-</a:t>
                      </a:r>
                      <a:endParaRPr lang="en-IN" sz="1800" b="1" cap="none" spc="0" dirty="0">
                        <a:ln>
                          <a:noFill/>
                        </a:ln>
                        <a:solidFill>
                          <a:schemeClr val="bg1"/>
                        </a:solidFill>
                        <a:effectLst/>
                        <a:latin typeface="+mn-lt"/>
                      </a:endParaRPr>
                    </a:p>
                  </a:txBody>
                  <a:tcPr marL="100214" marR="100214" marT="50107" marB="5010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8064475"/>
                  </a:ext>
                </a:extLst>
              </a:tr>
            </a:tbl>
          </a:graphicData>
        </a:graphic>
      </p:graphicFrame>
    </p:spTree>
    <p:extLst>
      <p:ext uri="{BB962C8B-B14F-4D97-AF65-F5344CB8AC3E}">
        <p14:creationId xmlns:p14="http://schemas.microsoft.com/office/powerpoint/2010/main" val="313624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E3DA4E-7583-A312-1A1D-F54AB3912935}"/>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7B4E695-E490-12AF-81DA-5529571729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ECF4CF-F15E-887E-E645-B7E2454207F1}"/>
              </a:ext>
            </a:extLst>
          </p:cNvPr>
          <p:cNvSpPr>
            <a:spLocks noGrp="1"/>
          </p:cNvSpPr>
          <p:nvPr>
            <p:ph type="title"/>
          </p:nvPr>
        </p:nvSpPr>
        <p:spPr>
          <a:xfrm>
            <a:off x="841248" y="251312"/>
            <a:ext cx="10506456" cy="1010264"/>
          </a:xfrm>
        </p:spPr>
        <p:txBody>
          <a:bodyPr anchor="ctr">
            <a:normAutofit/>
          </a:bodyPr>
          <a:lstStyle/>
          <a:p>
            <a:r>
              <a:rPr lang="en-US"/>
              <a:t>Recommendations</a:t>
            </a:r>
          </a:p>
        </p:txBody>
      </p:sp>
      <p:sp>
        <p:nvSpPr>
          <p:cNvPr id="22" name="Rectangle 21">
            <a:extLst>
              <a:ext uri="{FF2B5EF4-FFF2-40B4-BE49-F238E27FC236}">
                <a16:creationId xmlns:a16="http://schemas.microsoft.com/office/drawing/2014/main" id="{CBF6CC3F-5D72-B86A-E4CF-6596CF0B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128016" cy="631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E1FD50B6-6D15-3258-0BF6-FC4573D18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38086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Footer Placeholder 3">
            <a:extLst>
              <a:ext uri="{FF2B5EF4-FFF2-40B4-BE49-F238E27FC236}">
                <a16:creationId xmlns:a16="http://schemas.microsoft.com/office/drawing/2014/main" id="{8AA1F2E3-7C55-E935-53B8-6AF75FD87BF2}"/>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You are not allowed to add slides to this presentation</a:t>
            </a:r>
            <a:endParaRPr lang="en-IN">
              <a:solidFill>
                <a:schemeClr val="tx1">
                  <a:lumMod val="50000"/>
                  <a:lumOff val="50000"/>
                </a:schemeClr>
              </a:solidFill>
            </a:endParaRPr>
          </a:p>
        </p:txBody>
      </p:sp>
      <p:sp>
        <p:nvSpPr>
          <p:cNvPr id="5" name="Slide Number Placeholder 4">
            <a:extLst>
              <a:ext uri="{FF2B5EF4-FFF2-40B4-BE49-F238E27FC236}">
                <a16:creationId xmlns:a16="http://schemas.microsoft.com/office/drawing/2014/main" id="{1D64B417-CD6F-BD1F-9209-030CFCBD2A8A}"/>
              </a:ext>
            </a:extLst>
          </p:cNvPr>
          <p:cNvSpPr>
            <a:spLocks noGrp="1"/>
          </p:cNvSpPr>
          <p:nvPr>
            <p:ph type="sldNum" sz="quarter" idx="12"/>
          </p:nvPr>
        </p:nvSpPr>
        <p:spPr>
          <a:xfrm>
            <a:off x="8860536" y="6356350"/>
            <a:ext cx="2490216"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18</a:t>
            </a:fld>
            <a:endParaRPr lang="en-IN">
              <a:solidFill>
                <a:schemeClr val="tx1">
                  <a:lumMod val="50000"/>
                  <a:lumOff val="50000"/>
                </a:schemeClr>
              </a:solidFill>
            </a:endParaRPr>
          </a:p>
        </p:txBody>
      </p:sp>
      <p:pic>
        <p:nvPicPr>
          <p:cNvPr id="7" name="Picture 6" descr="A black and white logo&#10;&#10;AI-generated content may be incorrect.">
            <a:extLst>
              <a:ext uri="{FF2B5EF4-FFF2-40B4-BE49-F238E27FC236}">
                <a16:creationId xmlns:a16="http://schemas.microsoft.com/office/drawing/2014/main" id="{13E7EB8A-5CDB-7E10-60E3-25A460DAE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6916" y="1"/>
            <a:ext cx="2235084" cy="1052052"/>
          </a:xfrm>
          <a:prstGeom prst="rect">
            <a:avLst/>
          </a:prstGeom>
        </p:spPr>
      </p:pic>
      <p:graphicFrame>
        <p:nvGraphicFramePr>
          <p:cNvPr id="9" name="Diagram 8">
            <a:extLst>
              <a:ext uri="{FF2B5EF4-FFF2-40B4-BE49-F238E27FC236}">
                <a16:creationId xmlns:a16="http://schemas.microsoft.com/office/drawing/2014/main" id="{810142F8-2ABB-2778-DF7F-75A2BB110EBF}"/>
              </a:ext>
            </a:extLst>
          </p:cNvPr>
          <p:cNvGraphicFramePr/>
          <p:nvPr/>
        </p:nvGraphicFramePr>
        <p:xfrm>
          <a:off x="838200" y="1650222"/>
          <a:ext cx="10506456" cy="45849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3854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369435-5ED3-988E-301E-9CB41FEBDB8E}"/>
            </a:ext>
          </a:extLst>
        </p:cNvPr>
        <p:cNvGrpSpPr/>
        <p:nvPr/>
      </p:nvGrpSpPr>
      <p:grpSpPr>
        <a:xfrm>
          <a:off x="0" y="0"/>
          <a:ext cx="0" cy="0"/>
          <a:chOff x="0" y="0"/>
          <a:chExt cx="0" cy="0"/>
        </a:xfrm>
      </p:grpSpPr>
      <p:pic>
        <p:nvPicPr>
          <p:cNvPr id="26" name="Picture 25" descr="A blue and yellow background&#10;&#10;AI-generated content may be incorrect.">
            <a:extLst>
              <a:ext uri="{FF2B5EF4-FFF2-40B4-BE49-F238E27FC236}">
                <a16:creationId xmlns:a16="http://schemas.microsoft.com/office/drawing/2014/main" id="{08144DB3-52CF-095A-3C51-7BA86E4DE428}"/>
              </a:ext>
            </a:extLst>
          </p:cNvPr>
          <p:cNvPicPr>
            <a:picLocks noChangeAspect="1"/>
          </p:cNvPicPr>
          <p:nvPr/>
        </p:nvPicPr>
        <p:blipFill>
          <a:blip r:embed="rId2">
            <a:duotone>
              <a:schemeClr val="bg2">
                <a:shade val="45000"/>
                <a:satMod val="135000"/>
              </a:schemeClr>
              <a:prstClr val="white"/>
            </a:duotone>
          </a:blip>
          <a:srcRect t="6010" b="6781"/>
          <a:stretch>
            <a:fillRect/>
          </a:stretch>
        </p:blipFill>
        <p:spPr>
          <a:xfrm>
            <a:off x="0" y="-1"/>
            <a:ext cx="12191980" cy="6857990"/>
          </a:xfrm>
          <a:prstGeom prst="rect">
            <a:avLst/>
          </a:prstGeom>
        </p:spPr>
      </p:pic>
      <p:sp>
        <p:nvSpPr>
          <p:cNvPr id="30" name="Rectangle 2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9A229A-D801-48F7-351C-A207405B728A}"/>
              </a:ext>
            </a:extLst>
          </p:cNvPr>
          <p:cNvSpPr>
            <a:spLocks noGrp="1"/>
          </p:cNvSpPr>
          <p:nvPr>
            <p:ph type="title"/>
          </p:nvPr>
        </p:nvSpPr>
        <p:spPr>
          <a:xfrm>
            <a:off x="179439" y="16797"/>
            <a:ext cx="4795684" cy="686928"/>
          </a:xfrm>
        </p:spPr>
        <p:txBody>
          <a:bodyPr>
            <a:normAutofit fontScale="90000"/>
          </a:bodyPr>
          <a:lstStyle/>
          <a:p>
            <a:r>
              <a:rPr lang="en-US" dirty="0"/>
              <a:t>Recommendations</a:t>
            </a:r>
          </a:p>
        </p:txBody>
      </p:sp>
      <p:sp>
        <p:nvSpPr>
          <p:cNvPr id="5" name="Slide Number Placeholder 4">
            <a:extLst>
              <a:ext uri="{FF2B5EF4-FFF2-40B4-BE49-F238E27FC236}">
                <a16:creationId xmlns:a16="http://schemas.microsoft.com/office/drawing/2014/main" id="{25C2E16C-AC3D-1B10-1983-4EE693C8A998}"/>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19</a:t>
            </a:fld>
            <a:endParaRPr lang="en-IN"/>
          </a:p>
        </p:txBody>
      </p:sp>
      <p:pic>
        <p:nvPicPr>
          <p:cNvPr id="7" name="Picture 6" descr="A black and white logo&#10;&#10;AI-generated content may be incorrect.">
            <a:extLst>
              <a:ext uri="{FF2B5EF4-FFF2-40B4-BE49-F238E27FC236}">
                <a16:creationId xmlns:a16="http://schemas.microsoft.com/office/drawing/2014/main" id="{56513C5F-5072-4FE4-BF86-F56AF7A29D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7832" y="1"/>
            <a:ext cx="1514167" cy="712717"/>
          </a:xfrm>
          <a:prstGeom prst="rect">
            <a:avLst/>
          </a:prstGeom>
        </p:spPr>
      </p:pic>
      <p:graphicFrame>
        <p:nvGraphicFramePr>
          <p:cNvPr id="9" name="Diagram 8">
            <a:extLst>
              <a:ext uri="{FF2B5EF4-FFF2-40B4-BE49-F238E27FC236}">
                <a16:creationId xmlns:a16="http://schemas.microsoft.com/office/drawing/2014/main" id="{BC7EC4E6-582D-5C24-53C7-F68EFC08FD38}"/>
              </a:ext>
            </a:extLst>
          </p:cNvPr>
          <p:cNvGraphicFramePr/>
          <p:nvPr>
            <p:extLst>
              <p:ext uri="{D42A27DB-BD31-4B8C-83A1-F6EECF244321}">
                <p14:modId xmlns:p14="http://schemas.microsoft.com/office/powerpoint/2010/main" val="3668787589"/>
              </p:ext>
            </p:extLst>
          </p:nvPr>
        </p:nvGraphicFramePr>
        <p:xfrm>
          <a:off x="611275" y="845874"/>
          <a:ext cx="10567982" cy="35382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3" name="Diagram 2">
            <a:extLst>
              <a:ext uri="{FF2B5EF4-FFF2-40B4-BE49-F238E27FC236}">
                <a16:creationId xmlns:a16="http://schemas.microsoft.com/office/drawing/2014/main" id="{8E6400AE-EC3B-DAC9-7196-387ACD7AA064}"/>
              </a:ext>
            </a:extLst>
          </p:cNvPr>
          <p:cNvGraphicFramePr/>
          <p:nvPr>
            <p:extLst>
              <p:ext uri="{D42A27DB-BD31-4B8C-83A1-F6EECF244321}">
                <p14:modId xmlns:p14="http://schemas.microsoft.com/office/powerpoint/2010/main" val="3932207846"/>
              </p:ext>
            </p:extLst>
          </p:nvPr>
        </p:nvGraphicFramePr>
        <p:xfrm>
          <a:off x="611295" y="3529781"/>
          <a:ext cx="10567982" cy="269005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500702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940902-2BDC-346C-C284-F48F7CEA7D56}"/>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a:solidFill>
                  <a:schemeClr val="tx1"/>
                </a:solidFill>
                <a:latin typeface="+mj-lt"/>
                <a:ea typeface="+mj-ea"/>
                <a:cs typeface="+mj-cs"/>
              </a:rPr>
              <a:t>Mentor Approval</a:t>
            </a:r>
          </a:p>
        </p:txBody>
      </p:sp>
      <p:sp>
        <p:nvSpPr>
          <p:cNvPr id="14"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439D3E15-02AF-027F-508B-17358868079E}"/>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defTabSz="914400">
              <a:spcAft>
                <a:spcPts val="600"/>
              </a:spcAft>
            </a:pPr>
            <a:endParaRPr lang="en-US" kern="1200" dirty="0">
              <a:solidFill>
                <a:schemeClr val="tx1">
                  <a:tint val="75000"/>
                </a:schemeClr>
              </a:solidFill>
              <a:latin typeface="+mn-lt"/>
              <a:ea typeface="+mn-ea"/>
              <a:cs typeface="+mn-cs"/>
            </a:endParaRPr>
          </a:p>
        </p:txBody>
      </p:sp>
      <p:sp>
        <p:nvSpPr>
          <p:cNvPr id="5" name="Slide Number Placeholder 4">
            <a:extLst>
              <a:ext uri="{FF2B5EF4-FFF2-40B4-BE49-F238E27FC236}">
                <a16:creationId xmlns:a16="http://schemas.microsoft.com/office/drawing/2014/main" id="{3FAAF60F-F21B-9E1A-5524-BD5B722DC52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26AD20E6-394B-4DF0-96A5-9647FF39C943}" type="slidenum">
              <a:rPr lang="en-US" smtClean="0"/>
              <a:pPr defTabSz="914400">
                <a:spcAft>
                  <a:spcPts val="600"/>
                </a:spcAft>
              </a:pPr>
              <a:t>2</a:t>
            </a:fld>
            <a:endParaRPr lang="en-US"/>
          </a:p>
        </p:txBody>
      </p:sp>
      <p:pic>
        <p:nvPicPr>
          <p:cNvPr id="8" name="Picture 7">
            <a:extLst>
              <a:ext uri="{FF2B5EF4-FFF2-40B4-BE49-F238E27FC236}">
                <a16:creationId xmlns:a16="http://schemas.microsoft.com/office/drawing/2014/main" id="{62046F2D-CE65-45E3-783B-9F434C712A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8042" y="0"/>
            <a:ext cx="2253958" cy="1144588"/>
          </a:xfrm>
          <a:prstGeom prst="rect">
            <a:avLst/>
          </a:prstGeom>
        </p:spPr>
      </p:pic>
      <p:pic>
        <p:nvPicPr>
          <p:cNvPr id="7" name="Content Placeholder 6" descr="A screenshot of a computer">
            <a:extLst>
              <a:ext uri="{FF2B5EF4-FFF2-40B4-BE49-F238E27FC236}">
                <a16:creationId xmlns:a16="http://schemas.microsoft.com/office/drawing/2014/main" id="{D866EF68-EB10-BC28-C440-6E8EB6D569C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24443" y="2145571"/>
            <a:ext cx="9748735" cy="3668518"/>
          </a:xfrm>
        </p:spPr>
      </p:pic>
    </p:spTree>
    <p:extLst>
      <p:ext uri="{BB962C8B-B14F-4D97-AF65-F5344CB8AC3E}">
        <p14:creationId xmlns:p14="http://schemas.microsoft.com/office/powerpoint/2010/main" val="1038560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B850C-4CB6-7F47-0CBE-AB7FA8321A18}"/>
              </a:ext>
            </a:extLst>
          </p:cNvPr>
          <p:cNvSpPr>
            <a:spLocks noGrp="1"/>
          </p:cNvSpPr>
          <p:nvPr>
            <p:ph type="title"/>
          </p:nvPr>
        </p:nvSpPr>
        <p:spPr>
          <a:xfrm>
            <a:off x="513735" y="371986"/>
            <a:ext cx="4785853" cy="618102"/>
          </a:xfrm>
        </p:spPr>
        <p:txBody>
          <a:bodyPr>
            <a:normAutofit fontScale="90000"/>
          </a:bodyPr>
          <a:lstStyle/>
          <a:p>
            <a:r>
              <a:rPr lang="en-US" b="1" dirty="0"/>
              <a:t>Stakeholders Role</a:t>
            </a:r>
          </a:p>
        </p:txBody>
      </p:sp>
      <p:sp>
        <p:nvSpPr>
          <p:cNvPr id="5" name="Slide Number Placeholder 4">
            <a:extLst>
              <a:ext uri="{FF2B5EF4-FFF2-40B4-BE49-F238E27FC236}">
                <a16:creationId xmlns:a16="http://schemas.microsoft.com/office/drawing/2014/main" id="{5D4A1AD5-D0F4-568E-1E01-8B9FF120A226}"/>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8E349349-C328-5225-8C13-60904B6BB0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0012" y="0"/>
            <a:ext cx="1641987" cy="894303"/>
          </a:xfrm>
          <a:prstGeom prst="rect">
            <a:avLst/>
          </a:prstGeom>
        </p:spPr>
      </p:pic>
      <p:graphicFrame>
        <p:nvGraphicFramePr>
          <p:cNvPr id="9" name="Content Placeholder 6">
            <a:extLst>
              <a:ext uri="{FF2B5EF4-FFF2-40B4-BE49-F238E27FC236}">
                <a16:creationId xmlns:a16="http://schemas.microsoft.com/office/drawing/2014/main" id="{411DDD6A-9523-9A5E-59D7-B5A75E6153A5}"/>
              </a:ext>
            </a:extLst>
          </p:cNvPr>
          <p:cNvGraphicFramePr>
            <a:graphicFrameLocks noGrp="1"/>
          </p:cNvGraphicFramePr>
          <p:nvPr>
            <p:ph idx="1"/>
            <p:extLst>
              <p:ext uri="{D42A27DB-BD31-4B8C-83A1-F6EECF244321}">
                <p14:modId xmlns:p14="http://schemas.microsoft.com/office/powerpoint/2010/main" val="2001109983"/>
              </p:ext>
            </p:extLst>
          </p:nvPr>
        </p:nvGraphicFramePr>
        <p:xfrm>
          <a:off x="707922" y="990088"/>
          <a:ext cx="11080953" cy="51944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4793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A3820-E62E-BBC5-A9FC-1B453E2C3C50}"/>
              </a:ext>
            </a:extLst>
          </p:cNvPr>
          <p:cNvSpPr>
            <a:spLocks noGrp="1"/>
          </p:cNvSpPr>
          <p:nvPr>
            <p:ph type="title"/>
          </p:nvPr>
        </p:nvSpPr>
        <p:spPr/>
        <p:txBody>
          <a:bodyPr/>
          <a:lstStyle/>
          <a:p>
            <a:r>
              <a:rPr lang="en-US" dirty="0"/>
              <a:t>Discussion Points</a:t>
            </a:r>
          </a:p>
        </p:txBody>
      </p:sp>
      <p:sp>
        <p:nvSpPr>
          <p:cNvPr id="4" name="Footer Placeholder 3">
            <a:extLst>
              <a:ext uri="{FF2B5EF4-FFF2-40B4-BE49-F238E27FC236}">
                <a16:creationId xmlns:a16="http://schemas.microsoft.com/office/drawing/2014/main" id="{89D48EC0-D97D-392D-1979-E710F3BCCC65}"/>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A963A382-22FA-A758-4CF2-FC3B68822039}"/>
              </a:ext>
            </a:extLst>
          </p:cNvPr>
          <p:cNvSpPr>
            <a:spLocks noGrp="1"/>
          </p:cNvSpPr>
          <p:nvPr>
            <p:ph type="sldNum" sz="quarter" idx="12"/>
          </p:nvPr>
        </p:nvSpPr>
        <p:spPr/>
        <p:txBody>
          <a:bodyPr/>
          <a:lstStyle/>
          <a:p>
            <a:fld id="{26AD20E6-394B-4DF0-96A5-9647FF39C943}" type="slidenum">
              <a:rPr lang="en-IN" smtClean="0"/>
              <a:t>21</a:t>
            </a:fld>
            <a:endParaRPr lang="en-IN" dirty="0"/>
          </a:p>
        </p:txBody>
      </p:sp>
      <p:pic>
        <p:nvPicPr>
          <p:cNvPr id="8" name="Picture 7" descr="A black and white logo&#10;&#10;AI-generated content may be incorrect.">
            <a:extLst>
              <a:ext uri="{FF2B5EF4-FFF2-40B4-BE49-F238E27FC236}">
                <a16:creationId xmlns:a16="http://schemas.microsoft.com/office/drawing/2014/main" id="{C65294BE-ECAD-D0AE-0790-44779568F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74156" y="-11550"/>
            <a:ext cx="2217844" cy="1043937"/>
          </a:xfrm>
          <a:prstGeom prst="rect">
            <a:avLst/>
          </a:prstGeom>
        </p:spPr>
      </p:pic>
      <p:cxnSp>
        <p:nvCxnSpPr>
          <p:cNvPr id="10" name="Straight Connector 9">
            <a:extLst>
              <a:ext uri="{FF2B5EF4-FFF2-40B4-BE49-F238E27FC236}">
                <a16:creationId xmlns:a16="http://schemas.microsoft.com/office/drawing/2014/main" id="{66D8AB10-A50F-E69C-5936-2DAC4F8D73F4}"/>
              </a:ext>
            </a:extLst>
          </p:cNvPr>
          <p:cNvCxnSpPr/>
          <p:nvPr/>
        </p:nvCxnSpPr>
        <p:spPr>
          <a:xfrm>
            <a:off x="838200" y="1257409"/>
            <a:ext cx="8384822" cy="0"/>
          </a:xfrm>
          <a:prstGeom prst="line">
            <a:avLst/>
          </a:prstGeom>
          <a:ln>
            <a:solidFill>
              <a:schemeClr val="accent1"/>
            </a:solidFill>
          </a:ln>
        </p:spPr>
        <p:style>
          <a:lnRef idx="3">
            <a:schemeClr val="dk1"/>
          </a:lnRef>
          <a:fillRef idx="0">
            <a:schemeClr val="dk1"/>
          </a:fillRef>
          <a:effectRef idx="2">
            <a:schemeClr val="dk1"/>
          </a:effectRef>
          <a:fontRef idx="minor">
            <a:schemeClr val="tx1"/>
          </a:fontRef>
        </p:style>
      </p:cxnSp>
      <p:graphicFrame>
        <p:nvGraphicFramePr>
          <p:cNvPr id="12" name="Content Placeholder 5">
            <a:extLst>
              <a:ext uri="{FF2B5EF4-FFF2-40B4-BE49-F238E27FC236}">
                <a16:creationId xmlns:a16="http://schemas.microsoft.com/office/drawing/2014/main" id="{B472621D-9DF4-23D5-5C22-8BEA656B5AF8}"/>
              </a:ext>
            </a:extLst>
          </p:cNvPr>
          <p:cNvGraphicFramePr>
            <a:graphicFrameLocks noGrp="1"/>
          </p:cNvGraphicFramePr>
          <p:nvPr>
            <p:ph idx="1"/>
            <p:extLst>
              <p:ext uri="{D42A27DB-BD31-4B8C-83A1-F6EECF244321}">
                <p14:modId xmlns:p14="http://schemas.microsoft.com/office/powerpoint/2010/main" val="354746138"/>
              </p:ext>
            </p:extLst>
          </p:nvPr>
        </p:nvGraphicFramePr>
        <p:xfrm>
          <a:off x="838200" y="1690688"/>
          <a:ext cx="10515600" cy="4557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8624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anchor="b">
            <a:normAutofit/>
          </a:bodyPr>
          <a:lstStyle/>
          <a:p>
            <a:r>
              <a:rPr lang="en-IN" sz="5400" dirty="0"/>
              <a:t>Limitations</a:t>
            </a:r>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72493" y="2139418"/>
            <a:ext cx="8237210" cy="4278995"/>
          </a:xfrm>
        </p:spPr>
        <p:txBody>
          <a:bodyPr anchor="t">
            <a:normAutofit/>
          </a:bodyPr>
          <a:lstStyle/>
          <a:p>
            <a:r>
              <a:rPr lang="en-US" sz="2200" dirty="0"/>
              <a:t>Incomplete Diagnostic Data-Several diagnostic kits lacked complete information on sensitivity, specificity, cost, or regulatory approval.</a:t>
            </a:r>
          </a:p>
          <a:p>
            <a:r>
              <a:rPr lang="en-US" sz="2200" dirty="0"/>
              <a:t>Potential Reporting Bias-The analysis was based on published studies and manufacturer datasheets, which may introduce reporting bias.</a:t>
            </a:r>
          </a:p>
          <a:p>
            <a:r>
              <a:rPr lang="en-US" sz="2200" dirty="0"/>
              <a:t>Time-Bound Findings-Regulatory approvals and kit availability may have changed, making the findings a snapshot of the current landscape.</a:t>
            </a:r>
          </a:p>
          <a:p>
            <a:r>
              <a:rPr lang="en-US" sz="2200" dirty="0"/>
              <a:t>Limited Field-Level Validation- Many diagnostic assays have not been validated in real-world or rural settings, limiting their generalizability.</a:t>
            </a:r>
          </a:p>
          <a:p>
            <a:r>
              <a:rPr lang="en-US" sz="2200" dirty="0"/>
              <a:t>Regulatory Gaps in Veterinary Kits-Most veterinary diagnostic kits do not appear in CDSCO listings, raising concerns about their regulatory oversight and quality assurance.</a:t>
            </a:r>
            <a:endParaRPr lang="en-IN" sz="2200" dirty="0"/>
          </a:p>
        </p:txBody>
      </p:sp>
      <p:pic>
        <p:nvPicPr>
          <p:cNvPr id="7" name="Picture 6">
            <a:extLst>
              <a:ext uri="{FF2B5EF4-FFF2-40B4-BE49-F238E27FC236}">
                <a16:creationId xmlns:a16="http://schemas.microsoft.com/office/drawing/2014/main" id="{F3420B91-581C-69B6-2F12-8C842E803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9414" y="-11550"/>
            <a:ext cx="1922585" cy="104393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793662" y="386930"/>
            <a:ext cx="4201125" cy="870479"/>
          </a:xfrm>
        </p:spPr>
        <p:txBody>
          <a:bodyPr anchor="b">
            <a:normAutofit fontScale="90000"/>
          </a:bodyPr>
          <a:lstStyle/>
          <a:p>
            <a:r>
              <a:rPr lang="en-IN" sz="6600" b="1" dirty="0"/>
              <a:t>References</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51203" y="2934131"/>
            <a:ext cx="11080955" cy="4127468"/>
          </a:xfrm>
        </p:spPr>
        <p:txBody>
          <a:bodyPr anchor="ctr">
            <a:noAutofit/>
          </a:bodyPr>
          <a:lstStyle/>
          <a:p>
            <a:r>
              <a:rPr lang="en-IN" sz="1800" dirty="0"/>
              <a:t>Lindahl, J. F., </a:t>
            </a:r>
            <a:r>
              <a:rPr lang="en-IN" sz="1800" dirty="0" err="1"/>
              <a:t>Vrentas</a:t>
            </a:r>
            <a:r>
              <a:rPr lang="en-IN" sz="1800" dirty="0"/>
              <a:t>, C. E., Deka, R. P., Hazarika, R. A., Rahman, H., </a:t>
            </a:r>
            <a:r>
              <a:rPr lang="en-IN" sz="1800" dirty="0" err="1"/>
              <a:t>Bambal</a:t>
            </a:r>
            <a:r>
              <a:rPr lang="en-IN" sz="1800" dirty="0"/>
              <a:t>, R. G., … Srinivas, K. (2019). Brucellosis in India: results of a collaborative workshop to define One Health priorities. Tropical Animal Health and Production, 52(1), 387–396. </a:t>
            </a:r>
            <a:r>
              <a:rPr lang="en-IN" sz="1800" dirty="0">
                <a:hlinkClick r:id="rId2"/>
              </a:rPr>
              <a:t>https://doi.org/10.1007/s11250-019-02029-3</a:t>
            </a:r>
            <a:endParaRPr lang="en-IN" sz="1800" dirty="0"/>
          </a:p>
          <a:p>
            <a:r>
              <a:rPr lang="en-IN" sz="1800" dirty="0"/>
              <a:t> Parai, D., Sahoo, S. K., </a:t>
            </a:r>
            <a:r>
              <a:rPr lang="en-IN" sz="1800" dirty="0" err="1"/>
              <a:t>Pattnaik</a:t>
            </a:r>
            <a:r>
              <a:rPr lang="en-IN" sz="1800" dirty="0"/>
              <a:t>, M., Swain, A., Peter, A., Samanta, L. J., … Bhattacharya, D. (2022). Seroprevalence of human brucellosis among the tribal and non-tribal population residing in an eastern state of India: Findings from the state-wide serosurvey. Frontiers in Microbiology, 13(PMC9742238). </a:t>
            </a:r>
            <a:r>
              <a:rPr lang="en-IN" sz="1800" dirty="0">
                <a:hlinkClick r:id="rId3"/>
              </a:rPr>
              <a:t>https://doi.org/10.3389/fmicb.2022.1070276</a:t>
            </a:r>
            <a:endParaRPr lang="en-IN" sz="1800" dirty="0"/>
          </a:p>
          <a:p>
            <a:r>
              <a:rPr lang="en-IN" sz="1800" dirty="0"/>
              <a:t> Deka, Ram Pratim Magnusson, </a:t>
            </a:r>
            <a:r>
              <a:rPr lang="en-IN" sz="1800" dirty="0" err="1"/>
              <a:t>UlfGrace</a:t>
            </a:r>
            <a:r>
              <a:rPr lang="en-IN" sz="1800" dirty="0"/>
              <a:t>, Delia Lindahl, Johanna F. (2018). Bovine brucellosis: Prevalence, risk factors, economic cost and control options with particular reference to India – a review. Retrieved June 10, 2025, from International Livestock Research Institute website: </a:t>
            </a:r>
            <a:r>
              <a:rPr lang="en-IN" sz="1800" dirty="0">
                <a:hlinkClick r:id="rId4"/>
              </a:rPr>
              <a:t>https://www.ilri.org/knowledge/publications/bovine-brucellosis-prevalence-risk-factors-economic-cost-and-control-options</a:t>
            </a:r>
            <a:r>
              <a:rPr lang="en-IN" sz="1800" dirty="0"/>
              <a:t>.</a:t>
            </a:r>
          </a:p>
          <a:p>
            <a:r>
              <a:rPr lang="en-IN" sz="1800" dirty="0" err="1"/>
              <a:t>Kalambhe</a:t>
            </a:r>
            <a:r>
              <a:rPr lang="en-IN" sz="1800" dirty="0"/>
              <a:t>, D. G., Sundar, B., &amp; Bedi, J. S. (2025). Seroprevalence of brucellosis in humans with non-specific clinical symptoms in Punjab, India. Veterinary World, 18(2231-0916), 819–826. </a:t>
            </a:r>
            <a:r>
              <a:rPr lang="en-IN" sz="1800" dirty="0">
                <a:hlinkClick r:id="rId5"/>
              </a:rPr>
              <a:t>https://doi.org/10.14202/vetworld.2025.819-826</a:t>
            </a:r>
            <a:r>
              <a:rPr lang="en-IN" sz="1800" dirty="0"/>
              <a:t> </a:t>
            </a:r>
          </a:p>
          <a:p>
            <a:endParaRPr lang="en-IN" sz="2000" dirty="0"/>
          </a:p>
          <a:p>
            <a:endParaRPr lang="en-IN" sz="2000" dirty="0"/>
          </a:p>
          <a:p>
            <a:endParaRPr lang="en-IN" sz="2000" dirty="0"/>
          </a:p>
          <a:p>
            <a:endParaRPr lang="en-IN" sz="2000" dirty="0"/>
          </a:p>
        </p:txBody>
      </p:sp>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610600" y="6492240"/>
            <a:ext cx="2743200" cy="365125"/>
          </a:xfrm>
        </p:spPr>
        <p:txBody>
          <a:bodyPr>
            <a:normAutofit lnSpcReduction="10000"/>
          </a:bodyPr>
          <a:lstStyle/>
          <a:p>
            <a:pPr>
              <a:spcAft>
                <a:spcPts val="600"/>
              </a:spcAft>
            </a:pPr>
            <a:fld id="{26AD20E6-394B-4DF0-96A5-9647FF39C943}" type="slidenum">
              <a:rPr lang="en-IN" sz="1800" smtClean="0"/>
              <a:pPr>
                <a:spcAft>
                  <a:spcPts val="600"/>
                </a:spcAft>
              </a:pPr>
              <a:t>23</a:t>
            </a:fld>
            <a:endParaRPr lang="en-IN" sz="1800"/>
          </a:p>
        </p:txBody>
      </p:sp>
      <p:pic>
        <p:nvPicPr>
          <p:cNvPr id="7" name="Picture 6">
            <a:extLst>
              <a:ext uri="{FF2B5EF4-FFF2-40B4-BE49-F238E27FC236}">
                <a16:creationId xmlns:a16="http://schemas.microsoft.com/office/drawing/2014/main" id="{6A091E91-E0D6-8E63-4AD8-5C178957FD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71964" y="0"/>
            <a:ext cx="2020036" cy="1022555"/>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E4EABD-3415-07F2-97A1-A13E3ED643F8}"/>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3F59054-3394-4D87-8BD0-A28DCD47F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descr="A couple of women standing in front of a curtain">
            <a:extLst>
              <a:ext uri="{FF2B5EF4-FFF2-40B4-BE49-F238E27FC236}">
                <a16:creationId xmlns:a16="http://schemas.microsoft.com/office/drawing/2014/main" id="{0DBD5270-E6CD-9D98-E31B-CF371868576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1943" r="45451"/>
          <a:stretch>
            <a:fillRect/>
          </a:stretch>
        </p:blipFill>
        <p:spPr>
          <a:xfrm>
            <a:off x="7381653" y="10"/>
            <a:ext cx="4810347" cy="6857990"/>
          </a:xfrm>
          <a:custGeom>
            <a:avLst/>
            <a:gdLst/>
            <a:ahLst/>
            <a:cxnLst/>
            <a:rect l="l" t="t" r="r" b="b"/>
            <a:pathLst>
              <a:path w="4817171" h="6858000">
                <a:moveTo>
                  <a:pt x="22751" y="0"/>
                </a:moveTo>
                <a:lnTo>
                  <a:pt x="4817171" y="0"/>
                </a:lnTo>
                <a:lnTo>
                  <a:pt x="4817171" y="6858000"/>
                </a:lnTo>
                <a:lnTo>
                  <a:pt x="0" y="6858000"/>
                </a:lnTo>
                <a:lnTo>
                  <a:pt x="6679" y="6845555"/>
                </a:lnTo>
                <a:cubicBezTo>
                  <a:pt x="496584" y="5886487"/>
                  <a:pt x="786702" y="4695963"/>
                  <a:pt x="786702" y="3406233"/>
                </a:cubicBezTo>
                <a:cubicBezTo>
                  <a:pt x="786702" y="2215714"/>
                  <a:pt x="539501" y="1109724"/>
                  <a:pt x="116147" y="192283"/>
                </a:cubicBezTo>
                <a:close/>
              </a:path>
            </a:pathLst>
          </a:custGeom>
        </p:spPr>
      </p:pic>
      <p:pic>
        <p:nvPicPr>
          <p:cNvPr id="11" name="Picture 10" descr="A group of women sitting at a table&#10;&#10;AI-generated content may be incorrect.">
            <a:extLst>
              <a:ext uri="{FF2B5EF4-FFF2-40B4-BE49-F238E27FC236}">
                <a16:creationId xmlns:a16="http://schemas.microsoft.com/office/drawing/2014/main" id="{A0B01472-D52E-E5B6-DE99-C496D94431F9}"/>
              </a:ext>
            </a:extLst>
          </p:cNvPr>
          <p:cNvPicPr>
            <a:picLocks noChangeAspect="1"/>
          </p:cNvPicPr>
          <p:nvPr/>
        </p:nvPicPr>
        <p:blipFill>
          <a:blip r:embed="rId4">
            <a:extLst>
              <a:ext uri="{28A0092B-C50C-407E-A947-70E740481C1C}">
                <a14:useLocalDpi xmlns:a14="http://schemas.microsoft.com/office/drawing/2010/main" val="0"/>
              </a:ext>
            </a:extLst>
          </a:blip>
          <a:srcRect r="-2" b="8913"/>
          <a:stretch>
            <a:fillRect/>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14" name="Picture 13" descr="A person sitting in a room with a person holding a book&#10;&#10;AI-generated content may be incorrect.">
            <a:extLst>
              <a:ext uri="{FF2B5EF4-FFF2-40B4-BE49-F238E27FC236}">
                <a16:creationId xmlns:a16="http://schemas.microsoft.com/office/drawing/2014/main" id="{7B20A2DA-16E1-0A5E-CB45-826AFE9DBB5A}"/>
              </a:ext>
            </a:extLst>
          </p:cNvPr>
          <p:cNvPicPr>
            <a:picLocks noChangeAspect="1"/>
          </p:cNvPicPr>
          <p:nvPr/>
        </p:nvPicPr>
        <p:blipFill>
          <a:blip r:embed="rId5">
            <a:extLst>
              <a:ext uri="{28A0092B-C50C-407E-A947-70E740481C1C}">
                <a14:useLocalDpi xmlns:a14="http://schemas.microsoft.com/office/drawing/2010/main" val="0"/>
              </a:ext>
            </a:extLst>
          </a:blip>
          <a:srcRect l="17675" r="17166" b="2"/>
          <a:stretch>
            <a:fillRect/>
          </a:stretch>
        </p:blipFill>
        <p:spPr>
          <a:xfrm>
            <a:off x="3163301" y="3401568"/>
            <a:ext cx="4925479" cy="3456422"/>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29" name="Freeform: Shape 28">
            <a:extLst>
              <a:ext uri="{FF2B5EF4-FFF2-40B4-BE49-F238E27FC236}">
                <a16:creationId xmlns:a16="http://schemas.microsoft.com/office/drawing/2014/main" id="{2FE0ABA9-CAF1-4816-837D-5F28AAA08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0" name="Freeform: Shape 29">
            <a:extLst>
              <a:ext uri="{FF2B5EF4-FFF2-40B4-BE49-F238E27FC236}">
                <a16:creationId xmlns:a16="http://schemas.microsoft.com/office/drawing/2014/main" id="{BC8B9C14-70F0-4F42-85FF-0DD3D5A58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6E48760-00CD-73F5-3216-58E11513BE09}"/>
              </a:ext>
            </a:extLst>
          </p:cNvPr>
          <p:cNvSpPr>
            <a:spLocks noGrp="1"/>
          </p:cNvSpPr>
          <p:nvPr>
            <p:ph type="title"/>
          </p:nvPr>
        </p:nvSpPr>
        <p:spPr>
          <a:xfrm>
            <a:off x="448056" y="685800"/>
            <a:ext cx="2807208" cy="1325563"/>
          </a:xfrm>
        </p:spPr>
        <p:txBody>
          <a:bodyPr vert="horz" lIns="91440" tIns="45720" rIns="91440" bIns="45720" rtlCol="0" anchor="ctr">
            <a:normAutofit/>
          </a:bodyPr>
          <a:lstStyle/>
          <a:p>
            <a:r>
              <a:rPr lang="en-US" sz="3000" b="1" kern="1200">
                <a:solidFill>
                  <a:schemeClr val="tx1"/>
                </a:solidFill>
                <a:latin typeface="+mj-lt"/>
                <a:ea typeface="+mj-ea"/>
                <a:cs typeface="+mj-cs"/>
              </a:rPr>
              <a:t>Pictorial Journey</a:t>
            </a:r>
            <a:endParaRPr lang="en-US" sz="3000" b="1" kern="1200" dirty="0">
              <a:solidFill>
                <a:schemeClr val="tx1"/>
              </a:solidFill>
              <a:latin typeface="+mj-lt"/>
              <a:ea typeface="+mj-ea"/>
              <a:cs typeface="+mj-cs"/>
            </a:endParaRPr>
          </a:p>
        </p:txBody>
      </p:sp>
      <p:sp>
        <p:nvSpPr>
          <p:cNvPr id="31" name="Rectangle 30">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685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E44DC805-E8ED-7778-AD1A-F35588B63523}"/>
              </a:ext>
            </a:extLst>
          </p:cNvPr>
          <p:cNvSpPr>
            <a:spLocks noGrp="1"/>
          </p:cNvSpPr>
          <p:nvPr>
            <p:ph type="body" sz="half" idx="2"/>
          </p:nvPr>
        </p:nvSpPr>
        <p:spPr>
          <a:xfrm>
            <a:off x="448056" y="2258568"/>
            <a:ext cx="2807208" cy="3922776"/>
          </a:xfrm>
        </p:spPr>
        <p:txBody>
          <a:bodyPr vert="horz" lIns="91440" tIns="45720" rIns="91440" bIns="45720" rtlCol="0">
            <a:normAutofit/>
          </a:bodyPr>
          <a:lstStyle/>
          <a:p>
            <a:pPr>
              <a:lnSpc>
                <a:spcPct val="100000"/>
              </a:lnSpc>
            </a:pPr>
            <a:r>
              <a:rPr lang="en-US" sz="1800"/>
              <a:t>1.) Having a Discussion with a Doctor on intrapartum and newborn clinical practices.</a:t>
            </a:r>
          </a:p>
          <a:p>
            <a:pPr>
              <a:lnSpc>
                <a:spcPct val="100000"/>
              </a:lnSpc>
            </a:pPr>
            <a:r>
              <a:rPr lang="en-US" sz="1800"/>
              <a:t>2.)Peripheral Facility visit (PMJAY) in Bihar</a:t>
            </a:r>
          </a:p>
          <a:p>
            <a:pPr>
              <a:lnSpc>
                <a:spcPct val="100000"/>
              </a:lnSpc>
            </a:pPr>
            <a:r>
              <a:rPr lang="en-US" sz="1800"/>
              <a:t>3.) Conducting Piloting practice for reviewing our Baseline data collection Tools in Agra UP</a:t>
            </a:r>
            <a:endParaRPr lang="en-US" sz="1800" dirty="0"/>
          </a:p>
        </p:txBody>
      </p:sp>
      <p:sp>
        <p:nvSpPr>
          <p:cNvPr id="4" name="Footer Placeholder 3">
            <a:extLst>
              <a:ext uri="{FF2B5EF4-FFF2-40B4-BE49-F238E27FC236}">
                <a16:creationId xmlns:a16="http://schemas.microsoft.com/office/drawing/2014/main" id="{C35E48C3-738D-F368-D350-52BD0C284764}"/>
              </a:ext>
            </a:extLst>
          </p:cNvPr>
          <p:cNvSpPr>
            <a:spLocks noGrp="1"/>
          </p:cNvSpPr>
          <p:nvPr>
            <p:ph type="ftr" sz="quarter" idx="11"/>
          </p:nvPr>
        </p:nvSpPr>
        <p:spPr>
          <a:xfrm>
            <a:off x="3496339" y="6356350"/>
            <a:ext cx="3792280" cy="365125"/>
          </a:xfrm>
        </p:spPr>
        <p:txBody>
          <a:bodyPr vert="horz" lIns="91440" tIns="45720" rIns="91440" bIns="45720" rtlCol="0" anchor="ctr">
            <a:normAutofit/>
          </a:bodyPr>
          <a:lstStyle/>
          <a:p>
            <a:pPr defTabSz="914400">
              <a:spcAft>
                <a:spcPts val="600"/>
              </a:spcAft>
            </a:pPr>
            <a:r>
              <a:rPr lang="en-US" kern="1200">
                <a:solidFill>
                  <a:schemeClr val="bg1"/>
                </a:solidFill>
                <a:latin typeface="+mn-lt"/>
                <a:ea typeface="+mn-ea"/>
                <a:cs typeface="+mn-cs"/>
              </a:rPr>
              <a:t>You are not allowed to add slides to this presentation</a:t>
            </a:r>
          </a:p>
        </p:txBody>
      </p:sp>
      <p:sp>
        <p:nvSpPr>
          <p:cNvPr id="5" name="Slide Number Placeholder 4">
            <a:extLst>
              <a:ext uri="{FF2B5EF4-FFF2-40B4-BE49-F238E27FC236}">
                <a16:creationId xmlns:a16="http://schemas.microsoft.com/office/drawing/2014/main" id="{D8795CDB-0568-D938-2F53-FB63355CBC3E}"/>
              </a:ext>
            </a:extLst>
          </p:cNvPr>
          <p:cNvSpPr>
            <a:spLocks noGrp="1"/>
          </p:cNvSpPr>
          <p:nvPr>
            <p:ph type="sldNum" sz="quarter" idx="12"/>
          </p:nvPr>
        </p:nvSpPr>
        <p:spPr>
          <a:xfrm>
            <a:off x="9001658" y="6356350"/>
            <a:ext cx="2743200" cy="365125"/>
          </a:xfrm>
        </p:spPr>
        <p:txBody>
          <a:bodyPr vert="horz" lIns="91440" tIns="45720" rIns="91440" bIns="45720" rtlCol="0" anchor="ctr">
            <a:normAutofit/>
          </a:bodyPr>
          <a:lstStyle/>
          <a:p>
            <a:pPr defTabSz="914400">
              <a:spcAft>
                <a:spcPts val="600"/>
              </a:spcAft>
            </a:pPr>
            <a:fld id="{26AD20E6-394B-4DF0-96A5-9647FF39C943}" type="slidenum">
              <a:rPr lang="en-US" smtClean="0">
                <a:solidFill>
                  <a:schemeClr val="bg1"/>
                </a:solidFill>
              </a:rPr>
              <a:pPr defTabSz="914400">
                <a:spcAft>
                  <a:spcPts val="600"/>
                </a:spcAft>
              </a:pPr>
              <a:t>24</a:t>
            </a:fld>
            <a:endParaRPr lang="en-US">
              <a:solidFill>
                <a:schemeClr val="bg1"/>
              </a:solidFill>
            </a:endParaRPr>
          </a:p>
        </p:txBody>
      </p:sp>
      <p:pic>
        <p:nvPicPr>
          <p:cNvPr id="7" name="Picture 6" descr="A black and white logo&#10;&#10;AI-generated content may be incorrect.">
            <a:extLst>
              <a:ext uri="{FF2B5EF4-FFF2-40B4-BE49-F238E27FC236}">
                <a16:creationId xmlns:a16="http://schemas.microsoft.com/office/drawing/2014/main" id="{411EA78C-6518-01DA-ED13-663E74296C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83882" y="1"/>
            <a:ext cx="1808117" cy="851079"/>
          </a:xfrm>
          <a:prstGeom prst="rect">
            <a:avLst/>
          </a:prstGeom>
        </p:spPr>
      </p:pic>
    </p:spTree>
    <p:extLst>
      <p:ext uri="{BB962C8B-B14F-4D97-AF65-F5344CB8AC3E}">
        <p14:creationId xmlns:p14="http://schemas.microsoft.com/office/powerpoint/2010/main" val="548595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97F4C3-A4FD-6A46-A044-3CF7631FA85E}"/>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Content Placeholder 15" descr="A couple of women holding papers&#10;&#10;AI-generated content may be incorrect.">
            <a:extLst>
              <a:ext uri="{FF2B5EF4-FFF2-40B4-BE49-F238E27FC236}">
                <a16:creationId xmlns:a16="http://schemas.microsoft.com/office/drawing/2014/main" id="{FEA7FE24-D75C-7DCB-ACE2-68656CA3749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2255" t="-2" r="26955"/>
          <a:stretch>
            <a:fillRect/>
          </a:stretch>
        </p:blipFill>
        <p:spPr>
          <a:xfrm>
            <a:off x="5313646" y="154812"/>
            <a:ext cx="5061568" cy="3210180"/>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12" name="Picture 11" descr="A group of people standing in a room&#10;&#10;AI-generated content may be incorrect.">
            <a:extLst>
              <a:ext uri="{FF2B5EF4-FFF2-40B4-BE49-F238E27FC236}">
                <a16:creationId xmlns:a16="http://schemas.microsoft.com/office/drawing/2014/main" id="{2E45902E-44D1-5798-840F-1BE435006702}"/>
              </a:ext>
            </a:extLst>
          </p:cNvPr>
          <p:cNvPicPr>
            <a:picLocks noChangeAspect="1"/>
          </p:cNvPicPr>
          <p:nvPr/>
        </p:nvPicPr>
        <p:blipFill>
          <a:blip r:embed="rId3">
            <a:extLst>
              <a:ext uri="{28A0092B-C50C-407E-A947-70E740481C1C}">
                <a14:useLocalDpi xmlns:a14="http://schemas.microsoft.com/office/drawing/2010/main" val="0"/>
              </a:ext>
            </a:extLst>
          </a:blip>
          <a:srcRect t="1063" r="15603" b="37550"/>
          <a:stretch>
            <a:fillRect/>
          </a:stretch>
        </p:blipFill>
        <p:spPr>
          <a:xfrm>
            <a:off x="4883025" y="3429000"/>
            <a:ext cx="6168433" cy="3292475"/>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23" name="Freeform: Shape 22">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Freeform: Shape 24">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54BD42EF-D31C-3C38-F03E-422F7B7B813D}"/>
              </a:ext>
            </a:extLst>
          </p:cNvPr>
          <p:cNvSpPr>
            <a:spLocks noGrp="1"/>
          </p:cNvSpPr>
          <p:nvPr>
            <p:ph type="title"/>
          </p:nvPr>
        </p:nvSpPr>
        <p:spPr>
          <a:xfrm>
            <a:off x="448056" y="859536"/>
            <a:ext cx="4832802" cy="1243584"/>
          </a:xfrm>
        </p:spPr>
        <p:txBody>
          <a:bodyPr vert="horz" lIns="91440" tIns="45720" rIns="91440" bIns="45720" rtlCol="0" anchor="ctr">
            <a:normAutofit fontScale="90000"/>
          </a:bodyPr>
          <a:lstStyle/>
          <a:p>
            <a:r>
              <a:rPr lang="en-US" sz="4000" b="1" kern="1200" dirty="0">
                <a:solidFill>
                  <a:schemeClr val="tx1"/>
                </a:solidFill>
                <a:latin typeface="+mj-lt"/>
                <a:ea typeface="+mj-ea"/>
                <a:cs typeface="+mj-cs"/>
              </a:rPr>
              <a:t>Pictorial Journey</a:t>
            </a:r>
            <a:br>
              <a:rPr lang="en-US" sz="3400" b="1" kern="1200" dirty="0">
                <a:solidFill>
                  <a:schemeClr val="tx1"/>
                </a:solidFill>
                <a:latin typeface="+mj-lt"/>
                <a:ea typeface="+mj-ea"/>
                <a:cs typeface="+mj-cs"/>
              </a:rPr>
            </a:br>
            <a:br>
              <a:rPr lang="en-US" sz="3400" b="1" kern="1200" dirty="0">
                <a:solidFill>
                  <a:schemeClr val="tx1"/>
                </a:solidFill>
                <a:latin typeface="+mj-lt"/>
                <a:ea typeface="+mj-ea"/>
                <a:cs typeface="+mj-cs"/>
              </a:rPr>
            </a:br>
            <a:r>
              <a:rPr lang="en-US" sz="2200" b="1" kern="1200" dirty="0" err="1">
                <a:solidFill>
                  <a:schemeClr val="tx1"/>
                </a:solidFill>
                <a:latin typeface="+mj-lt"/>
                <a:ea typeface="+mj-ea"/>
                <a:cs typeface="+mj-cs"/>
              </a:rPr>
              <a:t>Dharbhanga</a:t>
            </a:r>
            <a:r>
              <a:rPr lang="en-US" sz="2200" b="1" kern="1200" dirty="0">
                <a:solidFill>
                  <a:schemeClr val="tx1"/>
                </a:solidFill>
                <a:latin typeface="+mj-lt"/>
                <a:ea typeface="+mj-ea"/>
                <a:cs typeface="+mj-cs"/>
              </a:rPr>
              <a:t> &amp; </a:t>
            </a:r>
            <a:r>
              <a:rPr lang="en-US" sz="2200" b="1" dirty="0"/>
              <a:t>S</a:t>
            </a:r>
            <a:r>
              <a:rPr lang="en-US" sz="2200" b="1" kern="1200" dirty="0">
                <a:solidFill>
                  <a:schemeClr val="tx1"/>
                </a:solidFill>
                <a:latin typeface="+mj-lt"/>
                <a:ea typeface="+mj-ea"/>
                <a:cs typeface="+mj-cs"/>
              </a:rPr>
              <a:t>itamarhi</a:t>
            </a:r>
            <a:endParaRPr lang="en-US" sz="3400" b="1" kern="1200" dirty="0">
              <a:solidFill>
                <a:schemeClr val="tx1"/>
              </a:solidFill>
              <a:latin typeface="+mj-lt"/>
              <a:ea typeface="+mj-ea"/>
              <a:cs typeface="+mj-cs"/>
            </a:endParaRPr>
          </a:p>
        </p:txBody>
      </p:sp>
      <p:sp>
        <p:nvSpPr>
          <p:cNvPr id="27" name="Rectangle 26">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9" name="Rectangle 28">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Text Placeholder 5">
            <a:extLst>
              <a:ext uri="{FF2B5EF4-FFF2-40B4-BE49-F238E27FC236}">
                <a16:creationId xmlns:a16="http://schemas.microsoft.com/office/drawing/2014/main" id="{565FD3F1-7839-D7AB-792A-72A8AD3371C1}"/>
              </a:ext>
            </a:extLst>
          </p:cNvPr>
          <p:cNvSpPr>
            <a:spLocks noGrp="1"/>
          </p:cNvSpPr>
          <p:nvPr>
            <p:ph type="body" sz="half" idx="2"/>
          </p:nvPr>
        </p:nvSpPr>
        <p:spPr>
          <a:xfrm>
            <a:off x="448056" y="2512611"/>
            <a:ext cx="4832803" cy="3664351"/>
          </a:xfrm>
        </p:spPr>
        <p:txBody>
          <a:bodyPr vert="horz" lIns="91440" tIns="45720" rIns="91440" bIns="45720" rtlCol="0">
            <a:normAutofit/>
          </a:bodyPr>
          <a:lstStyle/>
          <a:p>
            <a:pPr indent="-228600">
              <a:buFont typeface="Arial" panose="020B0604020202020204" pitchFamily="34" charset="0"/>
              <a:buChar char="•"/>
            </a:pPr>
            <a:endParaRPr lang="en-US" sz="2000" dirty="0"/>
          </a:p>
        </p:txBody>
      </p:sp>
      <p:sp>
        <p:nvSpPr>
          <p:cNvPr id="4" name="Footer Placeholder 3">
            <a:extLst>
              <a:ext uri="{FF2B5EF4-FFF2-40B4-BE49-F238E27FC236}">
                <a16:creationId xmlns:a16="http://schemas.microsoft.com/office/drawing/2014/main" id="{77CDCB25-BD4F-8C81-8AB4-2842CBF31464}"/>
              </a:ext>
            </a:extLst>
          </p:cNvPr>
          <p:cNvSpPr>
            <a:spLocks noGrp="1"/>
          </p:cNvSpPr>
          <p:nvPr>
            <p:ph type="ftr" sz="quarter" idx="11"/>
          </p:nvPr>
        </p:nvSpPr>
        <p:spPr>
          <a:xfrm>
            <a:off x="1773936" y="6356350"/>
            <a:ext cx="2994766" cy="365125"/>
          </a:xfrm>
        </p:spPr>
        <p:txBody>
          <a:bodyPr vert="horz" lIns="91440" tIns="45720" rIns="91440" bIns="45720" rtlCol="0" anchor="ctr">
            <a:normAutofit/>
          </a:bodyPr>
          <a:lstStyle/>
          <a:p>
            <a:pPr algn="r" defTabSz="914400">
              <a:lnSpc>
                <a:spcPct val="90000"/>
              </a:lnSpc>
              <a:spcAft>
                <a:spcPts val="600"/>
              </a:spcAft>
            </a:pPr>
            <a:r>
              <a:rPr lang="en-US" sz="1000" kern="1200">
                <a:solidFill>
                  <a:schemeClr val="tx1">
                    <a:lumMod val="50000"/>
                    <a:lumOff val="50000"/>
                  </a:schemeClr>
                </a:solidFill>
                <a:latin typeface="+mn-lt"/>
                <a:ea typeface="+mn-ea"/>
                <a:cs typeface="+mn-cs"/>
              </a:rPr>
              <a:t>You are not allowed to add slides to this presentation</a:t>
            </a:r>
          </a:p>
        </p:txBody>
      </p:sp>
      <p:sp>
        <p:nvSpPr>
          <p:cNvPr id="5" name="Slide Number Placeholder 4">
            <a:extLst>
              <a:ext uri="{FF2B5EF4-FFF2-40B4-BE49-F238E27FC236}">
                <a16:creationId xmlns:a16="http://schemas.microsoft.com/office/drawing/2014/main" id="{63F389FE-C07A-1546-192F-F06C648589FA}"/>
              </a:ext>
            </a:extLst>
          </p:cNvPr>
          <p:cNvSpPr>
            <a:spLocks noGrp="1"/>
          </p:cNvSpPr>
          <p:nvPr>
            <p:ph type="sldNum" sz="quarter" idx="12"/>
          </p:nvPr>
        </p:nvSpPr>
        <p:spPr>
          <a:xfrm>
            <a:off x="9009888" y="6356350"/>
            <a:ext cx="2743200" cy="365125"/>
          </a:xfrm>
        </p:spPr>
        <p:txBody>
          <a:bodyPr vert="horz" lIns="91440" tIns="45720" rIns="91440" bIns="45720" rtlCol="0" anchor="ctr">
            <a:normAutofit/>
          </a:bodyPr>
          <a:lstStyle/>
          <a:p>
            <a:pPr defTabSz="914400">
              <a:spcAft>
                <a:spcPts val="600"/>
              </a:spcAft>
            </a:pPr>
            <a:fld id="{26AD20E6-394B-4DF0-96A5-9647FF39C943}" type="slidenum">
              <a:rPr lang="en-US">
                <a:solidFill>
                  <a:schemeClr val="bg1"/>
                </a:solidFill>
              </a:rPr>
              <a:pPr defTabSz="914400">
                <a:spcAft>
                  <a:spcPts val="600"/>
                </a:spcAft>
              </a:pPr>
              <a:t>25</a:t>
            </a:fld>
            <a:endParaRPr lang="en-US">
              <a:solidFill>
                <a:schemeClr val="bg1"/>
              </a:solidFill>
            </a:endParaRPr>
          </a:p>
        </p:txBody>
      </p:sp>
      <p:pic>
        <p:nvPicPr>
          <p:cNvPr id="7" name="Picture 6" descr="A black and white logo&#10;&#10;AI-generated content may be incorrect.">
            <a:extLst>
              <a:ext uri="{FF2B5EF4-FFF2-40B4-BE49-F238E27FC236}">
                <a16:creationId xmlns:a16="http://schemas.microsoft.com/office/drawing/2014/main" id="{33537FF6-74F5-A536-6DCB-E4AC2B914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3882" y="1"/>
            <a:ext cx="1808117" cy="851079"/>
          </a:xfrm>
          <a:prstGeom prst="rect">
            <a:avLst/>
          </a:prstGeom>
        </p:spPr>
      </p:pic>
      <p:pic>
        <p:nvPicPr>
          <p:cNvPr id="18" name="Picture 17" descr="A group of people standing in a room&#10;&#10;AI-generated content may be incorrect.">
            <a:extLst>
              <a:ext uri="{FF2B5EF4-FFF2-40B4-BE49-F238E27FC236}">
                <a16:creationId xmlns:a16="http://schemas.microsoft.com/office/drawing/2014/main" id="{3AD20EE6-FA48-6880-6095-AF0F4D28D3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055" y="2512611"/>
            <a:ext cx="4865589" cy="3664352"/>
          </a:xfrm>
          <a:prstGeom prst="rect">
            <a:avLst/>
          </a:prstGeom>
        </p:spPr>
      </p:pic>
    </p:spTree>
    <p:extLst>
      <p:ext uri="{BB962C8B-B14F-4D97-AF65-F5344CB8AC3E}">
        <p14:creationId xmlns:p14="http://schemas.microsoft.com/office/powerpoint/2010/main" val="3161077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538EBC2-0B11-4732-8715-799409C4A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578043" y="590062"/>
            <a:ext cx="5309140" cy="2838938"/>
          </a:xfrm>
        </p:spPr>
        <p:txBody>
          <a:bodyPr>
            <a:normAutofit/>
          </a:bodyPr>
          <a:lstStyle/>
          <a:p>
            <a:pPr algn="l"/>
            <a:r>
              <a:rPr lang="en-IN" sz="5600" dirty="0">
                <a:solidFill>
                  <a:srgbClr val="FFFFFF"/>
                </a:solidFill>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1578044" y="3739764"/>
            <a:ext cx="4517954" cy="1198120"/>
          </a:xfrm>
        </p:spPr>
        <p:txBody>
          <a:bodyPr>
            <a:normAutofit/>
          </a:bodyPr>
          <a:lstStyle/>
          <a:p>
            <a:pPr algn="l"/>
            <a:r>
              <a:rPr lang="en-IN" sz="2000">
                <a:solidFill>
                  <a:srgbClr val="FFFFFF"/>
                </a:solidFill>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8610600" y="224937"/>
            <a:ext cx="2743200" cy="365125"/>
          </a:xfrm>
        </p:spPr>
        <p:txBody>
          <a:bodyPr>
            <a:normAutofit/>
          </a:bodyPr>
          <a:lstStyle/>
          <a:p>
            <a:pPr>
              <a:spcAft>
                <a:spcPts val="600"/>
              </a:spcAft>
            </a:pPr>
            <a:fld id="{26AD20E6-394B-4DF0-96A5-9647FF39C943}" type="slidenum">
              <a:rPr lang="en-IN">
                <a:solidFill>
                  <a:srgbClr val="FFFFFF"/>
                </a:solidFill>
              </a:rPr>
              <a:pPr>
                <a:spcAft>
                  <a:spcPts val="600"/>
                </a:spcAft>
              </a:pPr>
              <a:t>26</a:t>
            </a:fld>
            <a:endParaRPr lang="en-IN">
              <a:solidFill>
                <a:srgbClr val="FFFFFF"/>
              </a:solidFill>
            </a:endParaRPr>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a:xfrm rot="16200000">
            <a:off x="-759310" y="4995679"/>
            <a:ext cx="3346084" cy="365125"/>
          </a:xfrm>
        </p:spPr>
        <p:txBody>
          <a:bodyPr>
            <a:normAutofit/>
          </a:bodyPr>
          <a:lstStyle/>
          <a:p>
            <a:pPr>
              <a:spcAft>
                <a:spcPts val="600"/>
              </a:spcAft>
            </a:pPr>
            <a:endParaRPr lang="en-IN" sz="1100" dirty="0">
              <a:solidFill>
                <a:srgbClr val="FFFFFF"/>
              </a:solidFill>
            </a:endParaRPr>
          </a:p>
        </p:txBody>
      </p:sp>
      <p:cxnSp>
        <p:nvCxnSpPr>
          <p:cNvPr id="15" name="Straight Connector 1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496322"/>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4411" y="3313392"/>
            <a:ext cx="4038624" cy="2050863"/>
          </a:xfrm>
          <a:prstGeom prst="rect">
            <a:avLst/>
          </a:prstGeom>
        </p:spPr>
      </p:pic>
      <p:sp>
        <p:nvSpPr>
          <p:cNvPr id="17"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20768" y="229592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19"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29518" y="2756007"/>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1"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8003" y="6344837"/>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572493" y="238539"/>
            <a:ext cx="11018520" cy="1434415"/>
          </a:xfrm>
        </p:spPr>
        <p:txBody>
          <a:bodyPr anchor="b">
            <a:normAutofit/>
          </a:bodyPr>
          <a:lstStyle/>
          <a:p>
            <a:r>
              <a:rPr lang="en-IN" sz="5400" b="1" dirty="0"/>
              <a:t>Background with Rationale </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572492" y="2071316"/>
            <a:ext cx="10557623" cy="4119172"/>
          </a:xfrm>
        </p:spPr>
        <p:txBody>
          <a:bodyPr anchor="t">
            <a:normAutofit fontScale="92500"/>
          </a:bodyPr>
          <a:lstStyle/>
          <a:p>
            <a:pPr marL="0" indent="0" algn="just">
              <a:buNone/>
            </a:pPr>
            <a:r>
              <a:rPr lang="en-US" sz="2400" dirty="0"/>
              <a:t>Brucellosis, a highly infectious but under-</a:t>
            </a:r>
            <a:r>
              <a:rPr lang="en-US" sz="2400" dirty="0" err="1"/>
              <a:t>recognised</a:t>
            </a:r>
            <a:r>
              <a:rPr lang="en-US" sz="2400" dirty="0"/>
              <a:t> zoonotic disease caused by </a:t>
            </a:r>
            <a:r>
              <a:rPr lang="en-US" sz="2400" i="1" dirty="0"/>
              <a:t>Brucella</a:t>
            </a:r>
            <a:r>
              <a:rPr lang="en-US" sz="2400" dirty="0"/>
              <a:t> spp., poses a major public health and economic threat in India. Despite over 500,000 global human cases annually, underreporting obscures the true burden. Recent Indian studies show human seropositivity rates up to 16.7% and livestock rates averaging 12%, with chronic illness, reproductive complications, and musculoskeletal pain driving morbidity. In animals, infertility, abortions, and reduced milk yield lead to annual losses of over USD 3.4 billion, and human cases contribute to over 177,000 DALYs annually. Diagnosis remains challenging—culture methods are slow, serological tests lack field adaptability, and rapid tests show inconsistent accuracy. This landscape review evaluates the availability, performance, field suitability, and regulatory approval of brucellosis diagnostics across India’s public health system—from the PHC level to central reference labs. Findings aim to support evidence-based strategies for surveillance, vaccination, and outbreak response by guiding program planners, technical agencies, and community implementers.</a:t>
            </a:r>
          </a:p>
          <a:p>
            <a:pPr marL="0" indent="0" algn="just">
              <a:buNone/>
            </a:pPr>
            <a:endParaRPr lang="en-IN" sz="2400" dirty="0"/>
          </a:p>
          <a:p>
            <a:pPr marL="0" indent="0">
              <a:buNone/>
            </a:pPr>
            <a:endParaRPr lang="en-IN" sz="1800" dirty="0"/>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a:xfrm>
            <a:off x="4038600" y="6356350"/>
            <a:ext cx="4114800" cy="365125"/>
          </a:xfrm>
        </p:spPr>
        <p:txBody>
          <a:bodyPr>
            <a:normAutofit/>
          </a:bodyPr>
          <a:lstStyle/>
          <a:p>
            <a:pPr>
              <a:spcAft>
                <a:spcPts val="600"/>
              </a:spcAft>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3</a:t>
            </a:fld>
            <a:endParaRPr lang="en-IN" dirty="0"/>
          </a:p>
        </p:txBody>
      </p:sp>
      <p:pic>
        <p:nvPicPr>
          <p:cNvPr id="7" name="Picture 6">
            <a:extLst>
              <a:ext uri="{FF2B5EF4-FFF2-40B4-BE49-F238E27FC236}">
                <a16:creationId xmlns:a16="http://schemas.microsoft.com/office/drawing/2014/main" id="{63713E5C-A607-217E-47F0-E6B10F2A0F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5136" y="0"/>
            <a:ext cx="1996863" cy="1014032"/>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575036-7DD3-0A03-6252-EED5AF9C3B0A}"/>
              </a:ext>
            </a:extLst>
          </p:cNvPr>
          <p:cNvSpPr>
            <a:spLocks noGrp="1"/>
          </p:cNvSpPr>
          <p:nvPr>
            <p:ph type="title"/>
          </p:nvPr>
        </p:nvSpPr>
        <p:spPr>
          <a:xfrm>
            <a:off x="434841" y="-118034"/>
            <a:ext cx="11018520" cy="1434415"/>
          </a:xfrm>
        </p:spPr>
        <p:txBody>
          <a:bodyPr anchor="b">
            <a:normAutofit/>
          </a:bodyPr>
          <a:lstStyle/>
          <a:p>
            <a:r>
              <a:rPr lang="en-IN" sz="5400" dirty="0"/>
              <a:t>Literature Review</a:t>
            </a:r>
            <a:endParaRPr lang="en-US" sz="5400" b="1" dirty="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B339D23-8AAD-215F-59E8-5E7E7C4CC8F5}"/>
              </a:ext>
            </a:extLst>
          </p:cNvPr>
          <p:cNvSpPr>
            <a:spLocks noGrp="1"/>
          </p:cNvSpPr>
          <p:nvPr>
            <p:ph idx="1"/>
          </p:nvPr>
        </p:nvSpPr>
        <p:spPr>
          <a:xfrm>
            <a:off x="381875" y="1399881"/>
            <a:ext cx="11354036" cy="4278995"/>
          </a:xfrm>
        </p:spPr>
        <p:txBody>
          <a:bodyPr anchor="t">
            <a:noAutofit/>
          </a:bodyPr>
          <a:lstStyle/>
          <a:p>
            <a:pPr marL="342900" indent="-342900">
              <a:buAutoNum type="arabicParenR"/>
            </a:pPr>
            <a:r>
              <a:rPr lang="en-US" sz="1800" dirty="0"/>
              <a:t>The </a:t>
            </a:r>
            <a:r>
              <a:rPr lang="en-US" sz="1800" b="1" dirty="0"/>
              <a:t>FAO (2003)</a:t>
            </a:r>
            <a:r>
              <a:rPr lang="en-US" sz="1800" dirty="0"/>
              <a:t> advocates a One Health approach for brucellosis control, stressing the need for coordinated human and animal surveillance. It recommends RBPT for field screening and ELISA/CFT for lab confirmation, while noting that culture, though the gold standard, is often impractical in low-resource settings. The report also </a:t>
            </a:r>
            <a:r>
              <a:rPr lang="en-US" sz="1800" dirty="0" err="1"/>
              <a:t>emphasises</a:t>
            </a:r>
            <a:r>
              <a:rPr lang="en-US" sz="1800" dirty="0"/>
              <a:t> local validation of tests, lab strengthening, and data integration across </a:t>
            </a:r>
            <a:r>
              <a:rPr lang="en-US" sz="1800" dirty="0" err="1"/>
              <a:t>sectors.</a:t>
            </a:r>
            <a:r>
              <a:rPr lang="en-US" sz="1800" dirty="0" err="1">
                <a:hlinkClick r:id="rId2"/>
              </a:rPr>
              <a:t>FAO</a:t>
            </a:r>
            <a:r>
              <a:rPr lang="en-US" sz="1800" dirty="0">
                <a:hlinkClick r:id="rId2"/>
              </a:rPr>
              <a:t>, 2003 – Guidelines for coordinated human and animal brucellosis surveillance.</a:t>
            </a:r>
            <a:endParaRPr lang="en-US" sz="1800" dirty="0"/>
          </a:p>
          <a:p>
            <a:pPr marL="342900" indent="-342900" algn="just">
              <a:buFont typeface="Arial" panose="020B0604020202020204" pitchFamily="34" charset="0"/>
              <a:buAutoNum type="arabicParenR"/>
            </a:pPr>
            <a:r>
              <a:rPr lang="en-US" sz="1800" b="1" dirty="0"/>
              <a:t>Deka et al. (2018)</a:t>
            </a:r>
            <a:r>
              <a:rPr lang="en-US" sz="1800" dirty="0"/>
              <a:t> conducted a comprehensive review of bovine brucellosis, examining its widespread occurrence, associated risk factors, and the economic burden it places on India’s livestock and dairy industry. The study also highlighted major shortcomings in existing diagnostic methods, especially the absence of dependable confirmatory tests at the field level and continued use of obsolete or low-accuracy techniques.</a:t>
            </a:r>
            <a:r>
              <a:rPr lang="en-IN" sz="1800" dirty="0"/>
              <a:t> </a:t>
            </a:r>
            <a:r>
              <a:rPr lang="en-IN" sz="1800" dirty="0">
                <a:hlinkClick r:id="rId3"/>
              </a:rPr>
              <a:t>https://www.ilri.org/knowledge/publications/bovine-brucellosis-prevalence-risk-factors-economic-cost-and-control-options</a:t>
            </a:r>
            <a:endParaRPr lang="en-US" sz="1800" dirty="0"/>
          </a:p>
          <a:p>
            <a:pPr marL="342900" indent="-342900">
              <a:buFont typeface="Arial" panose="020B0604020202020204" pitchFamily="34" charset="0"/>
              <a:buAutoNum type="arabicParenR"/>
            </a:pPr>
            <a:r>
              <a:rPr lang="en-US" sz="1800" b="1" dirty="0"/>
              <a:t>Lindahl et al. (2019)</a:t>
            </a:r>
            <a:r>
              <a:rPr lang="en-US" sz="1800" dirty="0"/>
              <a:t> highlighted the fragmented diagnostic landscape in India, revealing the lack of </a:t>
            </a:r>
            <a:r>
              <a:rPr lang="en-US" sz="1800" dirty="0" err="1"/>
              <a:t>standardisation</a:t>
            </a:r>
            <a:r>
              <a:rPr lang="en-US" sz="1800" dirty="0"/>
              <a:t> across human and veterinary health sectors. Their collaborative workshop identified diagnostics as a critical priority under a One Health framework, </a:t>
            </a:r>
            <a:r>
              <a:rPr lang="en-US" sz="1800" dirty="0" err="1"/>
              <a:t>emphasising</a:t>
            </a:r>
            <a:r>
              <a:rPr lang="en-US" sz="1800" dirty="0"/>
              <a:t> the need for inter-sectoral coordination and laboratory strengthening at multiple health system </a:t>
            </a:r>
            <a:r>
              <a:rPr lang="en-US" sz="1800" dirty="0" err="1"/>
              <a:t>levels.</a:t>
            </a:r>
            <a:r>
              <a:rPr lang="en-US" sz="1800" dirty="0" err="1">
                <a:hlinkClick r:id="rId4"/>
              </a:rPr>
              <a:t>Lindahl</a:t>
            </a:r>
            <a:r>
              <a:rPr lang="en-US" sz="1800" dirty="0">
                <a:hlinkClick r:id="rId4"/>
              </a:rPr>
              <a:t> et al., 2019 – </a:t>
            </a:r>
            <a:r>
              <a:rPr lang="en-US" sz="1800" i="1" dirty="0">
                <a:hlinkClick r:id="rId4"/>
              </a:rPr>
              <a:t>Trop. Anim. Health Prod.</a:t>
            </a:r>
            <a:endParaRPr lang="en-US" sz="1800" dirty="0"/>
          </a:p>
          <a:p>
            <a:pPr marL="342900" indent="-342900">
              <a:buAutoNum type="arabicParenR"/>
            </a:pPr>
            <a:r>
              <a:rPr lang="en-US" sz="1800" dirty="0"/>
              <a:t>From a veterinary perspective, </a:t>
            </a:r>
            <a:r>
              <a:rPr lang="en-US" sz="1800" b="1" dirty="0"/>
              <a:t>Upadhyay (2020)</a:t>
            </a:r>
            <a:r>
              <a:rPr lang="en-US" sz="1800" dirty="0"/>
              <a:t> reviewed the status of brucellosis in India, pointing out that ELISA and RBPT are the most widely used diagnostic methods, though often without proper validation or quality assurance in field </a:t>
            </a:r>
            <a:r>
              <a:rPr lang="en-IN" sz="1800" dirty="0" err="1"/>
              <a:t>settings.</a:t>
            </a:r>
            <a:r>
              <a:rPr lang="en-IN" sz="1800" dirty="0" err="1">
                <a:hlinkClick r:id="rId5"/>
              </a:rPr>
              <a:t>Upadhyay</a:t>
            </a:r>
            <a:r>
              <a:rPr lang="en-IN" sz="1800" dirty="0">
                <a:hlinkClick r:id="rId5"/>
              </a:rPr>
              <a:t>, 2020 – IJVPH</a:t>
            </a:r>
            <a:endParaRPr lang="en-US" sz="1800" dirty="0"/>
          </a:p>
        </p:txBody>
      </p:sp>
      <p:sp>
        <p:nvSpPr>
          <p:cNvPr id="4" name="Footer Placeholder 3">
            <a:extLst>
              <a:ext uri="{FF2B5EF4-FFF2-40B4-BE49-F238E27FC236}">
                <a16:creationId xmlns:a16="http://schemas.microsoft.com/office/drawing/2014/main" id="{B5BDAF8C-81B4-CDB0-D35A-D9E8753DDEE5}"/>
              </a:ext>
            </a:extLst>
          </p:cNvPr>
          <p:cNvSpPr>
            <a:spLocks noGrp="1"/>
          </p:cNvSpPr>
          <p:nvPr>
            <p:ph type="ftr" sz="quarter" idx="11"/>
          </p:nvPr>
        </p:nvSpPr>
        <p:spPr>
          <a:xfrm>
            <a:off x="4038600" y="6356350"/>
            <a:ext cx="4114800" cy="365125"/>
          </a:xfrm>
        </p:spPr>
        <p:txBody>
          <a:bodyPr>
            <a:normAutofit/>
          </a:bodyPr>
          <a:lstStyle/>
          <a:p>
            <a:pPr>
              <a:spcAft>
                <a:spcPts val="600"/>
              </a:spcAft>
            </a:pPr>
            <a:endParaRPr lang="en-IN" dirty="0"/>
          </a:p>
        </p:txBody>
      </p:sp>
      <p:sp>
        <p:nvSpPr>
          <p:cNvPr id="5" name="Slide Number Placeholder 4">
            <a:extLst>
              <a:ext uri="{FF2B5EF4-FFF2-40B4-BE49-F238E27FC236}">
                <a16:creationId xmlns:a16="http://schemas.microsoft.com/office/drawing/2014/main" id="{EC36362C-C648-1A7D-C15D-D017FFC2E926}"/>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4</a:t>
            </a:fld>
            <a:endParaRPr lang="en-IN"/>
          </a:p>
        </p:txBody>
      </p:sp>
      <p:pic>
        <p:nvPicPr>
          <p:cNvPr id="10" name="Picture 9">
            <a:extLst>
              <a:ext uri="{FF2B5EF4-FFF2-40B4-BE49-F238E27FC236}">
                <a16:creationId xmlns:a16="http://schemas.microsoft.com/office/drawing/2014/main" id="{4D840244-C9A5-A4F7-8724-C970BA79B9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78740" y="0"/>
            <a:ext cx="2013259" cy="1022358"/>
          </a:xfrm>
          <a:prstGeom prst="rect">
            <a:avLst/>
          </a:prstGeom>
        </p:spPr>
      </p:pic>
    </p:spTree>
    <p:extLst>
      <p:ext uri="{BB962C8B-B14F-4D97-AF65-F5344CB8AC3E}">
        <p14:creationId xmlns:p14="http://schemas.microsoft.com/office/powerpoint/2010/main" val="3870213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52B2C5-442C-C07E-2681-7E93144DC899}"/>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7515308-A851-6036-58AC-FB23BCDEEA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2E0D9A-70F9-5EDB-9E68-E9F730A818C1}"/>
              </a:ext>
            </a:extLst>
          </p:cNvPr>
          <p:cNvSpPr>
            <a:spLocks noGrp="1"/>
          </p:cNvSpPr>
          <p:nvPr>
            <p:ph type="title"/>
          </p:nvPr>
        </p:nvSpPr>
        <p:spPr>
          <a:xfrm>
            <a:off x="572493" y="238539"/>
            <a:ext cx="11018520" cy="1434415"/>
          </a:xfrm>
        </p:spPr>
        <p:txBody>
          <a:bodyPr anchor="b">
            <a:normAutofit/>
          </a:bodyPr>
          <a:lstStyle/>
          <a:p>
            <a:r>
              <a:rPr lang="en-IN" sz="5400"/>
              <a:t>Literature Review</a:t>
            </a:r>
            <a:endParaRPr lang="en-US" sz="5400" b="1"/>
          </a:p>
        </p:txBody>
      </p:sp>
      <p:sp>
        <p:nvSpPr>
          <p:cNvPr id="13" name="sketchy line">
            <a:extLst>
              <a:ext uri="{FF2B5EF4-FFF2-40B4-BE49-F238E27FC236}">
                <a16:creationId xmlns:a16="http://schemas.microsoft.com/office/drawing/2014/main" id="{63BADBC6-1C44-F321-06C5-8455F48277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CD30526-8C08-02B3-A300-431E87E7BF6D}"/>
              </a:ext>
            </a:extLst>
          </p:cNvPr>
          <p:cNvSpPr>
            <a:spLocks noGrp="1"/>
          </p:cNvSpPr>
          <p:nvPr>
            <p:ph idx="1"/>
          </p:nvPr>
        </p:nvSpPr>
        <p:spPr>
          <a:xfrm>
            <a:off x="572493" y="1921325"/>
            <a:ext cx="11354036" cy="4119172"/>
          </a:xfrm>
        </p:spPr>
        <p:txBody>
          <a:bodyPr anchor="t">
            <a:noAutofit/>
          </a:bodyPr>
          <a:lstStyle/>
          <a:p>
            <a:pPr marL="0" indent="0">
              <a:buNone/>
            </a:pPr>
            <a:r>
              <a:rPr lang="en-US" sz="1800" dirty="0"/>
              <a:t>5)</a:t>
            </a:r>
            <a:r>
              <a:rPr lang="en-IN" sz="1800" dirty="0"/>
              <a:t> </a:t>
            </a:r>
            <a:r>
              <a:rPr lang="en-IN" sz="1800" b="1" dirty="0"/>
              <a:t>PMC (2021) </a:t>
            </a:r>
            <a:r>
              <a:rPr lang="en-US" sz="1800" dirty="0"/>
              <a:t>This review focused on laboratory diagnosis of human brucellosis, reaffirming culture as the gold standard despite its long turnaround time. Serological assays remain central in routine use, while PCR-based methods offer improved speed and specificity but are rarely implemented in the Indian public sector. The paper called for urgent standardization of diagnostic protocols and improved access to molecular diagnostics, especially in endemic regions.</a:t>
            </a:r>
          </a:p>
          <a:p>
            <a:pPr marL="0" indent="0">
              <a:buNone/>
            </a:pPr>
            <a:r>
              <a:rPr lang="en-US" sz="1800" dirty="0"/>
              <a:t>6) In terms of human health burden, </a:t>
            </a:r>
            <a:r>
              <a:rPr lang="en-US" sz="1800" b="1" dirty="0"/>
              <a:t>Parai et al. (2022)</a:t>
            </a:r>
            <a:r>
              <a:rPr lang="en-US" sz="1800" dirty="0"/>
              <a:t> reported a significant seroprevalence of brucellosis among both tribal and non-tribal populations in Eastern India. Their state-wide survey </a:t>
            </a:r>
            <a:r>
              <a:rPr lang="en-US" sz="1800" dirty="0" err="1"/>
              <a:t>utilised</a:t>
            </a:r>
            <a:r>
              <a:rPr lang="en-US" sz="1800" dirty="0"/>
              <a:t> serological tools and called for improved diagnostics in peripheral and rural settings, especially where clinical symptoms are non-specific and </a:t>
            </a:r>
            <a:r>
              <a:rPr lang="fr-FR" sz="1800" dirty="0" err="1"/>
              <a:t>limited</a:t>
            </a:r>
            <a:r>
              <a:rPr lang="fr-FR" sz="1800" dirty="0"/>
              <a:t>. </a:t>
            </a:r>
            <a:r>
              <a:rPr lang="fr-FR" sz="1800" dirty="0">
                <a:hlinkClick r:id="rId2"/>
              </a:rPr>
              <a:t>Parai et al., 2022 – </a:t>
            </a:r>
            <a:r>
              <a:rPr lang="fr-FR" sz="1800" i="1" dirty="0">
                <a:hlinkClick r:id="rId2"/>
              </a:rPr>
              <a:t>Front. </a:t>
            </a:r>
            <a:r>
              <a:rPr lang="fr-FR" sz="1800" i="1" dirty="0" err="1">
                <a:hlinkClick r:id="rId2"/>
              </a:rPr>
              <a:t>Microbiol</a:t>
            </a:r>
            <a:endParaRPr lang="fr-FR" sz="1800" i="1" dirty="0"/>
          </a:p>
          <a:p>
            <a:pPr marL="0" indent="0">
              <a:buNone/>
            </a:pPr>
            <a:r>
              <a:rPr lang="fr-FR" sz="1800" b="1" i="1" dirty="0"/>
              <a:t>7) </a:t>
            </a:r>
            <a:r>
              <a:rPr lang="en-US" sz="1800" b="1" dirty="0" err="1"/>
              <a:t>Praharee</a:t>
            </a:r>
            <a:r>
              <a:rPr lang="en-US" sz="1800" b="1" dirty="0"/>
              <a:t> (2023)</a:t>
            </a:r>
            <a:r>
              <a:rPr lang="en-US" sz="1800" dirty="0"/>
              <a:t> </a:t>
            </a:r>
            <a:r>
              <a:rPr lang="en-US" sz="1800" dirty="0" err="1"/>
              <a:t>emphasised</a:t>
            </a:r>
            <a:r>
              <a:rPr lang="en-US" sz="1800" dirty="0"/>
              <a:t> the economic impact of bovine brucellosis and linked ineffective control efforts to diagnostic limitations, including inaccessible gold standard methods like culture and Complement Fixation Test (CFT) in field or district labs. </a:t>
            </a:r>
            <a:r>
              <a:rPr lang="en-US" sz="1800" dirty="0" err="1">
                <a:hlinkClick r:id="rId3"/>
              </a:rPr>
              <a:t>Praharee</a:t>
            </a:r>
            <a:r>
              <a:rPr lang="en-US" sz="1800" dirty="0">
                <a:hlinkClick r:id="rId3"/>
              </a:rPr>
              <a:t>, 2023 – </a:t>
            </a:r>
            <a:r>
              <a:rPr lang="en-US" sz="1800" i="1" dirty="0" err="1">
                <a:hlinkClick r:id="rId3"/>
              </a:rPr>
              <a:t>Pashudhan</a:t>
            </a:r>
            <a:r>
              <a:rPr lang="en-US" sz="1800" i="1" dirty="0">
                <a:hlinkClick r:id="rId3"/>
              </a:rPr>
              <a:t> </a:t>
            </a:r>
            <a:r>
              <a:rPr lang="en-US" sz="1800" i="1" dirty="0" err="1">
                <a:hlinkClick r:id="rId3"/>
              </a:rPr>
              <a:t>Prahree</a:t>
            </a:r>
            <a:endParaRPr lang="en-US" sz="1800" dirty="0"/>
          </a:p>
          <a:p>
            <a:pPr marL="0" indent="0">
              <a:buNone/>
            </a:pPr>
            <a:r>
              <a:rPr lang="en-US" sz="1800" dirty="0"/>
              <a:t>8) Building on these observations, </a:t>
            </a:r>
            <a:r>
              <a:rPr lang="en-US" sz="1800" b="1" dirty="0" err="1"/>
              <a:t>Kalambhe</a:t>
            </a:r>
            <a:r>
              <a:rPr lang="en-US" sz="1800" b="1" dirty="0"/>
              <a:t> et al. (2025)</a:t>
            </a:r>
            <a:r>
              <a:rPr lang="en-US" sz="1800" dirty="0"/>
              <a:t> reported cases of human brucellosis in Punjab that remained undetected due to non-specific symptoms. Their study </a:t>
            </a:r>
            <a:r>
              <a:rPr lang="en-US" sz="1800" dirty="0" err="1"/>
              <a:t>emphasised</a:t>
            </a:r>
            <a:r>
              <a:rPr lang="en-US" sz="1800" dirty="0"/>
              <a:t> the persistent diagnostic shortcomings at the primary care level and highlighted how misdiagnosis and low clinical awareness contribute to significant underreporting.</a:t>
            </a:r>
            <a:r>
              <a:rPr lang="nb-NO" sz="1800" dirty="0"/>
              <a:t> </a:t>
            </a:r>
            <a:r>
              <a:rPr lang="nb-NO" sz="1800" dirty="0">
                <a:hlinkClick r:id="rId4"/>
              </a:rPr>
              <a:t>Kalambhe et al., 2025 – </a:t>
            </a:r>
            <a:r>
              <a:rPr lang="nb-NO" sz="1800" i="1" dirty="0">
                <a:hlinkClick r:id="rId4"/>
              </a:rPr>
              <a:t>Vet World</a:t>
            </a:r>
            <a:endParaRPr lang="nb-NO" sz="1800" i="1" dirty="0"/>
          </a:p>
          <a:p>
            <a:pPr marL="0" indent="0">
              <a:buNone/>
            </a:pPr>
            <a:endParaRPr lang="en-US" sz="1800" dirty="0"/>
          </a:p>
        </p:txBody>
      </p:sp>
      <p:sp>
        <p:nvSpPr>
          <p:cNvPr id="4" name="Footer Placeholder 3">
            <a:extLst>
              <a:ext uri="{FF2B5EF4-FFF2-40B4-BE49-F238E27FC236}">
                <a16:creationId xmlns:a16="http://schemas.microsoft.com/office/drawing/2014/main" id="{DC3E674A-2971-D2C1-44F4-899CEB56CD59}"/>
              </a:ext>
            </a:extLst>
          </p:cNvPr>
          <p:cNvSpPr>
            <a:spLocks noGrp="1"/>
          </p:cNvSpPr>
          <p:nvPr>
            <p:ph type="ftr" sz="quarter" idx="11"/>
          </p:nvPr>
        </p:nvSpPr>
        <p:spPr>
          <a:xfrm>
            <a:off x="4038600" y="6356350"/>
            <a:ext cx="4114800" cy="365125"/>
          </a:xfrm>
        </p:spPr>
        <p:txBody>
          <a:bodyPr>
            <a:normAutofit/>
          </a:bodyPr>
          <a:lstStyle/>
          <a:p>
            <a:pPr>
              <a:spcAft>
                <a:spcPts val="600"/>
              </a:spcAft>
            </a:pPr>
            <a:endParaRPr lang="en-IN" dirty="0"/>
          </a:p>
        </p:txBody>
      </p:sp>
      <p:sp>
        <p:nvSpPr>
          <p:cNvPr id="5" name="Slide Number Placeholder 4">
            <a:extLst>
              <a:ext uri="{FF2B5EF4-FFF2-40B4-BE49-F238E27FC236}">
                <a16:creationId xmlns:a16="http://schemas.microsoft.com/office/drawing/2014/main" id="{9D073F1F-C1F6-2E39-8486-356A39BB3FC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5</a:t>
            </a:fld>
            <a:endParaRPr lang="en-IN"/>
          </a:p>
        </p:txBody>
      </p:sp>
      <p:pic>
        <p:nvPicPr>
          <p:cNvPr id="10" name="Picture 9">
            <a:extLst>
              <a:ext uri="{FF2B5EF4-FFF2-40B4-BE49-F238E27FC236}">
                <a16:creationId xmlns:a16="http://schemas.microsoft.com/office/drawing/2014/main" id="{F92F8C3F-6783-AC50-319A-EE4905420E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26646" y="0"/>
            <a:ext cx="2265353" cy="1150374"/>
          </a:xfrm>
          <a:prstGeom prst="rect">
            <a:avLst/>
          </a:prstGeom>
        </p:spPr>
      </p:pic>
    </p:spTree>
    <p:extLst>
      <p:ext uri="{BB962C8B-B14F-4D97-AF65-F5344CB8AC3E}">
        <p14:creationId xmlns:p14="http://schemas.microsoft.com/office/powerpoint/2010/main" val="83234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572493" y="238539"/>
            <a:ext cx="11018520" cy="1434415"/>
          </a:xfrm>
        </p:spPr>
        <p:txBody>
          <a:bodyPr anchor="b">
            <a:normAutofit/>
          </a:bodyPr>
          <a:lstStyle/>
          <a:p>
            <a:r>
              <a:rPr lang="en-IN" sz="5400" b="1"/>
              <a:t>Objectives of Your Study</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572492" y="2071316"/>
            <a:ext cx="11167223" cy="4119172"/>
          </a:xfrm>
        </p:spPr>
        <p:txBody>
          <a:bodyPr anchor="t">
            <a:normAutofit fontScale="92500" lnSpcReduction="20000"/>
          </a:bodyPr>
          <a:lstStyle/>
          <a:p>
            <a:r>
              <a:rPr lang="en-IN" b="1" dirty="0"/>
              <a:t>Primary Objective:</a:t>
            </a:r>
            <a:endParaRPr lang="en-IN" dirty="0"/>
          </a:p>
          <a:p>
            <a:pPr marL="0" lvl="0" indent="0">
              <a:buNone/>
            </a:pPr>
            <a:r>
              <a:rPr lang="en-IN" sz="2600" dirty="0"/>
              <a:t>-To review and map available diagnostic tools for brucellosis </a:t>
            </a:r>
            <a:r>
              <a:rPr lang="en-IN" sz="2400" dirty="0"/>
              <a:t>using gold standard benchmarks</a:t>
            </a:r>
            <a:r>
              <a:rPr lang="en-IN" sz="2600" dirty="0"/>
              <a:t> and evaluate their suitability across different levels of the public health system, including veterinary clinics</a:t>
            </a:r>
          </a:p>
          <a:p>
            <a:r>
              <a:rPr lang="en-IN" b="1" dirty="0"/>
              <a:t>Secondary Objectives:</a:t>
            </a:r>
            <a:endParaRPr lang="en-IN" dirty="0"/>
          </a:p>
          <a:p>
            <a:pPr marL="0" lvl="0" indent="0">
              <a:buNone/>
            </a:pPr>
            <a:r>
              <a:rPr lang="en-IN" sz="2600" dirty="0"/>
              <a:t>-To assess diagnostic tools for field-level screening.</a:t>
            </a:r>
          </a:p>
          <a:p>
            <a:pPr marL="0" lvl="0" indent="0">
              <a:buNone/>
            </a:pPr>
            <a:r>
              <a:rPr lang="en-IN" sz="2600" dirty="0"/>
              <a:t>-To evaluate the appropriateness of diagnostics for confirmatory testing at district/state-level labs.</a:t>
            </a:r>
          </a:p>
          <a:p>
            <a:pPr marL="0" lvl="0" indent="0">
              <a:buNone/>
            </a:pPr>
            <a:r>
              <a:rPr lang="en-IN" sz="2600" dirty="0"/>
              <a:t>-To identify gaps and recommend strategies for diagnostic strengthening in the brucellosis control effort.</a:t>
            </a:r>
          </a:p>
          <a:p>
            <a:pPr marL="0" indent="0">
              <a:buNone/>
            </a:pPr>
            <a:r>
              <a:rPr lang="en-IN" dirty="0"/>
              <a:t> </a:t>
            </a:r>
          </a:p>
          <a:p>
            <a:pPr marL="0" lvl="0" indent="0">
              <a:buNone/>
            </a:pPr>
            <a:endParaRPr lang="en-IN" dirty="0"/>
          </a:p>
          <a:p>
            <a:pPr marL="0" indent="0">
              <a:buNone/>
            </a:pPr>
            <a:endParaRPr lang="en-IN" sz="2200" dirty="0"/>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a:xfrm>
            <a:off x="4038600" y="6356350"/>
            <a:ext cx="4114800" cy="365125"/>
          </a:xfrm>
        </p:spPr>
        <p:txBody>
          <a:bodyPr>
            <a:normAutofit/>
          </a:bodyPr>
          <a:lstStyle/>
          <a:p>
            <a:pPr>
              <a:spcAft>
                <a:spcPts val="600"/>
              </a:spcAft>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6</a:t>
            </a:fld>
            <a:endParaRPr lang="en-IN"/>
          </a:p>
        </p:txBody>
      </p:sp>
      <p:pic>
        <p:nvPicPr>
          <p:cNvPr id="7" name="Picture 6">
            <a:extLst>
              <a:ext uri="{FF2B5EF4-FFF2-40B4-BE49-F238E27FC236}">
                <a16:creationId xmlns:a16="http://schemas.microsoft.com/office/drawing/2014/main" id="{E8ED6FEC-FE3A-BB6F-5AF5-685C0A9E0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5368" y="-38685"/>
            <a:ext cx="1996863" cy="1014032"/>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2CA913-70F1-D2AC-3F06-687001BD78D3}"/>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4022EED-CF61-0A08-FB3B-3B0ACBEA04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A5E4B0-CDBE-FBC1-E39A-808130BDCFFE}"/>
              </a:ext>
            </a:extLst>
          </p:cNvPr>
          <p:cNvSpPr>
            <a:spLocks noGrp="1"/>
          </p:cNvSpPr>
          <p:nvPr>
            <p:ph type="title"/>
          </p:nvPr>
        </p:nvSpPr>
        <p:spPr>
          <a:xfrm>
            <a:off x="572493" y="238539"/>
            <a:ext cx="11018520" cy="1434415"/>
          </a:xfrm>
        </p:spPr>
        <p:txBody>
          <a:bodyPr anchor="b">
            <a:normAutofit/>
          </a:bodyPr>
          <a:lstStyle/>
          <a:p>
            <a:r>
              <a:rPr lang="en-IN" sz="5400" b="1" dirty="0"/>
              <a:t>Research Question</a:t>
            </a:r>
          </a:p>
        </p:txBody>
      </p:sp>
      <p:sp>
        <p:nvSpPr>
          <p:cNvPr id="13" name="sketchy line">
            <a:extLst>
              <a:ext uri="{FF2B5EF4-FFF2-40B4-BE49-F238E27FC236}">
                <a16:creationId xmlns:a16="http://schemas.microsoft.com/office/drawing/2014/main" id="{B4C32B56-7CF0-9417-DC7F-184023C84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606C179-6B66-E4C2-3D4A-5D012BA6C617}"/>
              </a:ext>
            </a:extLst>
          </p:cNvPr>
          <p:cNvSpPr>
            <a:spLocks noGrp="1"/>
          </p:cNvSpPr>
          <p:nvPr>
            <p:ph idx="1"/>
          </p:nvPr>
        </p:nvSpPr>
        <p:spPr>
          <a:xfrm>
            <a:off x="572493" y="1911493"/>
            <a:ext cx="11167222" cy="4689680"/>
          </a:xfrm>
        </p:spPr>
        <p:txBody>
          <a:bodyPr anchor="t">
            <a:normAutofit/>
          </a:bodyPr>
          <a:lstStyle/>
          <a:p>
            <a:pPr marL="0" indent="0" algn="just">
              <a:buNone/>
            </a:pPr>
            <a:r>
              <a:rPr lang="en-IN" sz="2200" dirty="0"/>
              <a:t>What are the currently available diagnostic tools for brucellosis in India, and how do they compare in terms of assay type, regulatory approval, field vs. lab suitability, accuracy, and integration into the public health system?</a:t>
            </a:r>
          </a:p>
          <a:p>
            <a:pPr lvl="0" algn="just"/>
            <a:r>
              <a:rPr lang="en-IN" sz="2200" b="1" dirty="0"/>
              <a:t>Population (P): </a:t>
            </a:r>
            <a:r>
              <a:rPr lang="en-IN" sz="2200" dirty="0"/>
              <a:t>Human cases and Animal cases of Brucellosis in India, within the context of the Indian public health system.</a:t>
            </a:r>
          </a:p>
          <a:p>
            <a:pPr lvl="0" algn="just"/>
            <a:r>
              <a:rPr lang="en-IN" sz="2200" b="1" dirty="0"/>
              <a:t>Intervention (I): </a:t>
            </a:r>
            <a:r>
              <a:rPr lang="en-IN" sz="2200" dirty="0"/>
              <a:t>Use of currently available diagnostic tools for Brucellosis both nationally and internationally.</a:t>
            </a:r>
          </a:p>
          <a:p>
            <a:pPr lvl="0" algn="just"/>
            <a:r>
              <a:rPr lang="en-IN" sz="2200" b="1" dirty="0"/>
              <a:t>Comparator (C)</a:t>
            </a:r>
            <a:r>
              <a:rPr lang="en-IN" sz="2200" dirty="0"/>
              <a:t>: Comparison between different diagnostic tools in terms of assay type, lab vs. field applicability, and regulatory status.</a:t>
            </a:r>
          </a:p>
          <a:p>
            <a:pPr lvl="0" algn="just"/>
            <a:r>
              <a:rPr lang="en-IN" sz="2200" b="1" dirty="0"/>
              <a:t>Outcome (O):</a:t>
            </a:r>
            <a:r>
              <a:rPr lang="en-IN" sz="2200" dirty="0"/>
              <a:t>  Evaluation of diagnostic performance (sensitivity, specificity, accuracy), regulatory approval, and integration into national or subnational public health programs.</a:t>
            </a:r>
          </a:p>
          <a:p>
            <a:endParaRPr lang="en-US" dirty="0"/>
          </a:p>
        </p:txBody>
      </p:sp>
      <p:sp>
        <p:nvSpPr>
          <p:cNvPr id="5" name="Footer Placeholder 4">
            <a:extLst>
              <a:ext uri="{FF2B5EF4-FFF2-40B4-BE49-F238E27FC236}">
                <a16:creationId xmlns:a16="http://schemas.microsoft.com/office/drawing/2014/main" id="{7B1EE9C5-171D-4E8F-F869-180B484F93A6}"/>
              </a:ext>
            </a:extLst>
          </p:cNvPr>
          <p:cNvSpPr>
            <a:spLocks noGrp="1"/>
          </p:cNvSpPr>
          <p:nvPr>
            <p:ph type="ftr" sz="quarter" idx="11"/>
          </p:nvPr>
        </p:nvSpPr>
        <p:spPr>
          <a:xfrm>
            <a:off x="4038600" y="6356350"/>
            <a:ext cx="4114800" cy="365125"/>
          </a:xfrm>
        </p:spPr>
        <p:txBody>
          <a:bodyPr>
            <a:normAutofit/>
          </a:bodyPr>
          <a:lstStyle/>
          <a:p>
            <a:pPr>
              <a:spcAft>
                <a:spcPts val="600"/>
              </a:spcAft>
            </a:pPr>
            <a:endParaRPr lang="en-IN" dirty="0"/>
          </a:p>
        </p:txBody>
      </p:sp>
      <p:sp>
        <p:nvSpPr>
          <p:cNvPr id="4" name="Slide Number Placeholder 3">
            <a:extLst>
              <a:ext uri="{FF2B5EF4-FFF2-40B4-BE49-F238E27FC236}">
                <a16:creationId xmlns:a16="http://schemas.microsoft.com/office/drawing/2014/main" id="{8D27BAB1-23C9-45DF-2676-C0498D2B2690}"/>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7</a:t>
            </a:fld>
            <a:endParaRPr lang="en-IN"/>
          </a:p>
        </p:txBody>
      </p:sp>
      <p:pic>
        <p:nvPicPr>
          <p:cNvPr id="7" name="Picture 6">
            <a:extLst>
              <a:ext uri="{FF2B5EF4-FFF2-40B4-BE49-F238E27FC236}">
                <a16:creationId xmlns:a16="http://schemas.microsoft.com/office/drawing/2014/main" id="{1BF26617-1D4E-FF38-A550-E5087A1044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20266" y="0"/>
            <a:ext cx="2071733" cy="1052052"/>
          </a:xfrm>
          <a:prstGeom prst="rect">
            <a:avLst/>
          </a:prstGeom>
        </p:spPr>
      </p:pic>
    </p:spTree>
    <p:extLst>
      <p:ext uri="{BB962C8B-B14F-4D97-AF65-F5344CB8AC3E}">
        <p14:creationId xmlns:p14="http://schemas.microsoft.com/office/powerpoint/2010/main" val="2253785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462608" y="0"/>
            <a:ext cx="10515600" cy="1325563"/>
          </a:xfrm>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688257" y="1439934"/>
            <a:ext cx="11061291" cy="5212715"/>
          </a:xfrm>
        </p:spPr>
        <p:txBody>
          <a:bodyPr>
            <a:normAutofit/>
          </a:bodyPr>
          <a:lstStyle/>
          <a:p>
            <a:pPr marL="0" indent="0">
              <a:buNone/>
            </a:pPr>
            <a:endParaRPr lang="en-US" sz="5100" dirty="0"/>
          </a:p>
          <a:p>
            <a:pPr marL="0" indent="0">
              <a:buNone/>
            </a:pPr>
            <a:endParaRPr lang="en-US" sz="5100" dirty="0"/>
          </a:p>
          <a:p>
            <a:pPr marL="0" indent="0">
              <a:buNone/>
            </a:pPr>
            <a:endParaRPr lang="en-IN" sz="18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0238" y="0"/>
            <a:ext cx="1927123" cy="907095"/>
          </a:xfrm>
          <a:prstGeom prst="rect">
            <a:avLst/>
          </a:prstGeom>
        </p:spPr>
      </p:pic>
      <p:graphicFrame>
        <p:nvGraphicFramePr>
          <p:cNvPr id="5" name="Diagram 4">
            <a:extLst>
              <a:ext uri="{FF2B5EF4-FFF2-40B4-BE49-F238E27FC236}">
                <a16:creationId xmlns:a16="http://schemas.microsoft.com/office/drawing/2014/main" id="{96DB8D02-45BB-6290-2E50-EE729A439742}"/>
              </a:ext>
            </a:extLst>
          </p:cNvPr>
          <p:cNvGraphicFramePr/>
          <p:nvPr>
            <p:extLst>
              <p:ext uri="{D42A27DB-BD31-4B8C-83A1-F6EECF244321}">
                <p14:modId xmlns:p14="http://schemas.microsoft.com/office/powerpoint/2010/main" val="2498041388"/>
              </p:ext>
            </p:extLst>
          </p:nvPr>
        </p:nvGraphicFramePr>
        <p:xfrm>
          <a:off x="1082040" y="1081245"/>
          <a:ext cx="9571736" cy="5212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249378"/>
            <a:ext cx="10515600" cy="1325563"/>
          </a:xfrm>
        </p:spPr>
        <p:txBody>
          <a:bodyPr/>
          <a:lstStyle/>
          <a:p>
            <a:pPr algn="ctr"/>
            <a:r>
              <a:rPr lang="en-IN" b="1" dirty="0"/>
              <a:t>Methodology </a:t>
            </a:r>
          </a:p>
        </p:txBody>
      </p:sp>
      <p:graphicFrame>
        <p:nvGraphicFramePr>
          <p:cNvPr id="8" name="Content Placeholder 2">
            <a:extLst>
              <a:ext uri="{FF2B5EF4-FFF2-40B4-BE49-F238E27FC236}">
                <a16:creationId xmlns:a16="http://schemas.microsoft.com/office/drawing/2014/main" id="{F667DF04-5174-5A54-2C52-0FCF85240B44}"/>
              </a:ext>
            </a:extLst>
          </p:cNvPr>
          <p:cNvGraphicFramePr>
            <a:graphicFrameLocks noGrp="1"/>
          </p:cNvGraphicFramePr>
          <p:nvPr>
            <p:ph idx="1"/>
            <p:extLst>
              <p:ext uri="{D42A27DB-BD31-4B8C-83A1-F6EECF244321}">
                <p14:modId xmlns:p14="http://schemas.microsoft.com/office/powerpoint/2010/main" val="1108925094"/>
              </p:ext>
            </p:extLst>
          </p:nvPr>
        </p:nvGraphicFramePr>
        <p:xfrm>
          <a:off x="838200" y="1390930"/>
          <a:ext cx="10515600" cy="4808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48489" y="0"/>
            <a:ext cx="2163956" cy="1018572"/>
          </a:xfrm>
          <a:prstGeom prst="rect">
            <a:avLst/>
          </a:prstGeom>
        </p:spPr>
      </p:pic>
    </p:spTree>
    <p:extLst>
      <p:ext uri="{BB962C8B-B14F-4D97-AF65-F5344CB8AC3E}">
        <p14:creationId xmlns:p14="http://schemas.microsoft.com/office/powerpoint/2010/main" val="459109267"/>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2177</TotalTime>
  <Words>2865</Words>
  <Application>Microsoft Office PowerPoint</Application>
  <PresentationFormat>Widescreen</PresentationFormat>
  <Paragraphs>304</Paragraphs>
  <Slides>26</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Aptos</vt:lpstr>
      <vt:lpstr>Aptos Narrow</vt:lpstr>
      <vt:lpstr>Arial</vt:lpstr>
      <vt:lpstr>Britannic Bold</vt:lpstr>
      <vt:lpstr>Calibri</vt:lpstr>
      <vt:lpstr>Calibri Light</vt:lpstr>
      <vt:lpstr>Georgia</vt:lpstr>
      <vt:lpstr>Roboto</vt:lpstr>
      <vt:lpstr>Office 2013 - 2022 Theme</vt:lpstr>
      <vt:lpstr> Diagnostic Landscape Review of Brucellosis:           A Neglected Zoonotic Disease in the Indian Public Health System        IIHMR, DELHI</vt:lpstr>
      <vt:lpstr>Mentor Approval</vt:lpstr>
      <vt:lpstr>Background with Rationale </vt:lpstr>
      <vt:lpstr>Literature Review</vt:lpstr>
      <vt:lpstr>Literature Review</vt:lpstr>
      <vt:lpstr>Objectives of Your Study</vt:lpstr>
      <vt:lpstr>Research Question</vt:lpstr>
      <vt:lpstr>Methodology </vt:lpstr>
      <vt:lpstr>Methodology </vt:lpstr>
      <vt:lpstr>Stakeholders in the Diagnostic Landscape Review</vt:lpstr>
      <vt:lpstr>PRISMA ScR  CHART</vt:lpstr>
      <vt:lpstr>PowerPoint Presentation</vt:lpstr>
      <vt:lpstr>Current Landscape of Human Brucella Diagnostics</vt:lpstr>
      <vt:lpstr>Performance Summary</vt:lpstr>
      <vt:lpstr>Recommendations</vt:lpstr>
      <vt:lpstr>Current Landscape of Animal Brucella Diagnostics</vt:lpstr>
      <vt:lpstr>Performance Summary</vt:lpstr>
      <vt:lpstr>Recommendations</vt:lpstr>
      <vt:lpstr>Recommendations</vt:lpstr>
      <vt:lpstr>Stakeholders Role</vt:lpstr>
      <vt:lpstr>Discussion Points</vt:lpstr>
      <vt:lpstr>Limitations</vt:lpstr>
      <vt:lpstr>References</vt:lpstr>
      <vt:lpstr>Pictorial Journey</vt:lpstr>
      <vt:lpstr>Pictorial Journey  Dharbhanga &amp; Sitamarhi</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Divyanshu</cp:lastModifiedBy>
  <cp:revision>22</cp:revision>
  <dcterms:created xsi:type="dcterms:W3CDTF">2022-05-20T15:11:38Z</dcterms:created>
  <dcterms:modified xsi:type="dcterms:W3CDTF">2025-08-07T18:47:41Z</dcterms:modified>
</cp:coreProperties>
</file>