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9" r:id="rId2"/>
    <p:sldMasterId id="2147483657" r:id="rId3"/>
    <p:sldMasterId id="2147483653" r:id="rId4"/>
  </p:sldMasterIdLst>
  <p:notesMasterIdLst>
    <p:notesMasterId r:id="rId7"/>
  </p:notesMasterIdLst>
  <p:handoutMasterIdLst>
    <p:handoutMasterId r:id="rId8"/>
  </p:handoutMasterIdLst>
  <p:sldIdLst>
    <p:sldId id="260" r:id="rId5"/>
    <p:sldId id="261" r:id="rId6"/>
  </p:sldIdLst>
  <p:sldSz cx="17279938" cy="12960350"/>
  <p:notesSz cx="9144000" cy="6858000"/>
  <p:defaultTextStyle>
    <a:defPPr>
      <a:defRPr lang="en-US"/>
    </a:defPPr>
    <a:lvl1pPr marL="0" algn="l" defTabSz="1727910" rtl="0" eaLnBrk="1" latinLnBrk="0" hangingPunct="1">
      <a:defRPr sz="3386" kern="1200">
        <a:solidFill>
          <a:schemeClr val="tx1"/>
        </a:solidFill>
        <a:latin typeface="+mn-lt"/>
        <a:ea typeface="+mn-ea"/>
        <a:cs typeface="+mn-cs"/>
      </a:defRPr>
    </a:lvl1pPr>
    <a:lvl2pPr marL="863955" algn="l" defTabSz="1727910" rtl="0" eaLnBrk="1" latinLnBrk="0" hangingPunct="1">
      <a:defRPr sz="3386" kern="1200">
        <a:solidFill>
          <a:schemeClr val="tx1"/>
        </a:solidFill>
        <a:latin typeface="+mn-lt"/>
        <a:ea typeface="+mn-ea"/>
        <a:cs typeface="+mn-cs"/>
      </a:defRPr>
    </a:lvl2pPr>
    <a:lvl3pPr marL="1727910" algn="l" defTabSz="1727910" rtl="0" eaLnBrk="1" latinLnBrk="0" hangingPunct="1">
      <a:defRPr sz="3386" kern="1200">
        <a:solidFill>
          <a:schemeClr val="tx1"/>
        </a:solidFill>
        <a:latin typeface="+mn-lt"/>
        <a:ea typeface="+mn-ea"/>
        <a:cs typeface="+mn-cs"/>
      </a:defRPr>
    </a:lvl3pPr>
    <a:lvl4pPr marL="2591865" algn="l" defTabSz="1727910" rtl="0" eaLnBrk="1" latinLnBrk="0" hangingPunct="1">
      <a:defRPr sz="3386" kern="1200">
        <a:solidFill>
          <a:schemeClr val="tx1"/>
        </a:solidFill>
        <a:latin typeface="+mn-lt"/>
        <a:ea typeface="+mn-ea"/>
        <a:cs typeface="+mn-cs"/>
      </a:defRPr>
    </a:lvl4pPr>
    <a:lvl5pPr marL="3455820" algn="l" defTabSz="1727910" rtl="0" eaLnBrk="1" latinLnBrk="0" hangingPunct="1">
      <a:defRPr sz="3386" kern="1200">
        <a:solidFill>
          <a:schemeClr val="tx1"/>
        </a:solidFill>
        <a:latin typeface="+mn-lt"/>
        <a:ea typeface="+mn-ea"/>
        <a:cs typeface="+mn-cs"/>
      </a:defRPr>
    </a:lvl5pPr>
    <a:lvl6pPr marL="4319776" algn="l" defTabSz="1727910" rtl="0" eaLnBrk="1" latinLnBrk="0" hangingPunct="1">
      <a:defRPr sz="3386" kern="1200">
        <a:solidFill>
          <a:schemeClr val="tx1"/>
        </a:solidFill>
        <a:latin typeface="+mn-lt"/>
        <a:ea typeface="+mn-ea"/>
        <a:cs typeface="+mn-cs"/>
      </a:defRPr>
    </a:lvl6pPr>
    <a:lvl7pPr marL="5183731" algn="l" defTabSz="1727910" rtl="0" eaLnBrk="1" latinLnBrk="0" hangingPunct="1">
      <a:defRPr sz="3386" kern="1200">
        <a:solidFill>
          <a:schemeClr val="tx1"/>
        </a:solidFill>
        <a:latin typeface="+mn-lt"/>
        <a:ea typeface="+mn-ea"/>
        <a:cs typeface="+mn-cs"/>
      </a:defRPr>
    </a:lvl7pPr>
    <a:lvl8pPr marL="6047686" algn="l" defTabSz="1727910" rtl="0" eaLnBrk="1" latinLnBrk="0" hangingPunct="1">
      <a:defRPr sz="3386" kern="1200">
        <a:solidFill>
          <a:schemeClr val="tx1"/>
        </a:solidFill>
        <a:latin typeface="+mn-lt"/>
        <a:ea typeface="+mn-ea"/>
        <a:cs typeface="+mn-cs"/>
      </a:defRPr>
    </a:lvl8pPr>
    <a:lvl9pPr marL="6911641" algn="l" defTabSz="1727910" rtl="0" eaLnBrk="1" latinLnBrk="0" hangingPunct="1">
      <a:defRPr sz="3386" kern="1200">
        <a:solidFill>
          <a:schemeClr val="tx1"/>
        </a:solidFill>
        <a:latin typeface="+mn-lt"/>
        <a:ea typeface="+mn-ea"/>
        <a:cs typeface="+mn-cs"/>
      </a:defRPr>
    </a:lvl9pPr>
  </p:defaultTextStyle>
  <p:extLst>
    <p:ext uri="{EFAFB233-063F-42B5-8137-9DF3F51BA10A}">
      <p15:sldGuideLst xmlns="" xmlns:p15="http://schemas.microsoft.com/office/powerpoint/2012/main">
        <p15:guide id="9" orient="horz" pos="1141" userDrawn="1">
          <p15:clr>
            <a:srgbClr val="A4A3A4"/>
          </p15:clr>
        </p15:guide>
        <p15:guide id="10" pos="113" userDrawn="1">
          <p15:clr>
            <a:srgbClr val="A4A3A4"/>
          </p15:clr>
        </p15:guide>
        <p15:guide id="11" pos="10774" userDrawn="1">
          <p15:clr>
            <a:srgbClr val="A4A3A4"/>
          </p15:clr>
        </p15:guide>
      </p15:sldGuideLst>
    </p:ext>
    <p:ext uri="{2D200454-40CA-4A62-9FC3-DE9A4176ACB9}">
      <p15:notesGuideLst xmlns="" xmlns:p15="http://schemas.microsoft.com/office/powerpoint/2012/main">
        <p15:guide id="1" orient="horz" pos="2160" userDrawn="1">
          <p15:clr>
            <a:srgbClr val="A4A3A4"/>
          </p15:clr>
        </p15:guide>
        <p15:guide id="2" pos="288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D906"/>
    <a:srgbClr val="107A74"/>
    <a:srgbClr val="143161"/>
    <a:srgbClr val="A18616"/>
    <a:srgbClr val="FCE400"/>
    <a:srgbClr val="147B5F"/>
    <a:srgbClr val="0575AC"/>
    <a:srgbClr val="0C7693"/>
    <a:srgbClr val="14305F"/>
    <a:srgbClr val="F3F5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00" autoAdjust="0"/>
    <p:restoredTop sz="94883" autoAdjust="0"/>
  </p:normalViewPr>
  <p:slideViewPr>
    <p:cSldViewPr snapToGrid="0" snapToObjects="1" showGuides="1">
      <p:cViewPr>
        <p:scale>
          <a:sx n="40" d="100"/>
          <a:sy n="40" d="100"/>
        </p:scale>
        <p:origin x="-1536" y="-72"/>
      </p:cViewPr>
      <p:guideLst>
        <p:guide orient="horz" pos="1141"/>
        <p:guide pos="113"/>
        <p:guide pos="10774"/>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snapToObjects="1" showGuides="1">
      <p:cViewPr varScale="1">
        <p:scale>
          <a:sx n="79" d="100"/>
          <a:sy n="79" d="100"/>
        </p:scale>
        <p:origin x="-3768" y="-102"/>
      </p:cViewPr>
      <p:guideLst>
        <p:guide orient="horz" pos="2160"/>
        <p:guide pos="288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0158C5BC-9A70-462C-B28D-9600239EAC64}" type="datetimeFigureOut">
              <a:rPr lang="en-US" smtClean="0"/>
              <a:pPr/>
              <a:t>7/4/2020</a:t>
            </a:fld>
            <a:endParaRPr lang="en-US"/>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79C131B7-05CA-4AEE-9267-6D0ED4DC84F3}" type="slidenum">
              <a:rPr lang="en-US" smtClean="0"/>
              <a:pPr/>
              <a:t>‹#›</a:t>
            </a:fld>
            <a:endParaRPr lang="en-US"/>
          </a:p>
        </p:txBody>
      </p:sp>
    </p:spTree>
    <p:extLst>
      <p:ext uri="{BB962C8B-B14F-4D97-AF65-F5344CB8AC3E}">
        <p14:creationId xmlns:p14="http://schemas.microsoft.com/office/powerpoint/2010/main" val="3974068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E6CC2317-6751-4CD4-9995-8782DD78E936}" type="datetimeFigureOut">
              <a:rPr lang="en-US" smtClean="0"/>
              <a:pPr/>
              <a:t>7/4/2020</a:t>
            </a:fld>
            <a:endParaRPr lang="en-US" dirty="0"/>
          </a:p>
        </p:txBody>
      </p:sp>
      <p:sp>
        <p:nvSpPr>
          <p:cNvPr id="4" name="Slide Image Placeholder 3"/>
          <p:cNvSpPr>
            <a:spLocks noGrp="1" noRot="1" noChangeAspect="1"/>
          </p:cNvSpPr>
          <p:nvPr>
            <p:ph type="sldImg" idx="2"/>
          </p:nvPr>
        </p:nvSpPr>
        <p:spPr>
          <a:xfrm>
            <a:off x="2859088" y="514350"/>
            <a:ext cx="3425825" cy="25717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2414637987"/>
      </p:ext>
    </p:extLst>
  </p:cSld>
  <p:clrMap bg1="lt1" tx1="dk1" bg2="lt2" tx2="dk2" accent1="accent1" accent2="accent2" accent3="accent3" accent4="accent4" accent5="accent5" accent6="accent6" hlink="hlink" folHlink="folHlink"/>
  <p:notesStyle>
    <a:lvl1pPr marL="0" algn="l" defTabSz="1727910" rtl="0" eaLnBrk="1" latinLnBrk="0" hangingPunct="1">
      <a:defRPr sz="2283" kern="1200">
        <a:solidFill>
          <a:schemeClr val="tx1"/>
        </a:solidFill>
        <a:latin typeface="+mn-lt"/>
        <a:ea typeface="+mn-ea"/>
        <a:cs typeface="+mn-cs"/>
      </a:defRPr>
    </a:lvl1pPr>
    <a:lvl2pPr marL="863955" algn="l" defTabSz="1727910" rtl="0" eaLnBrk="1" latinLnBrk="0" hangingPunct="1">
      <a:defRPr sz="2283" kern="1200">
        <a:solidFill>
          <a:schemeClr val="tx1"/>
        </a:solidFill>
        <a:latin typeface="+mn-lt"/>
        <a:ea typeface="+mn-ea"/>
        <a:cs typeface="+mn-cs"/>
      </a:defRPr>
    </a:lvl2pPr>
    <a:lvl3pPr marL="1727910" algn="l" defTabSz="1727910" rtl="0" eaLnBrk="1" latinLnBrk="0" hangingPunct="1">
      <a:defRPr sz="2283" kern="1200">
        <a:solidFill>
          <a:schemeClr val="tx1"/>
        </a:solidFill>
        <a:latin typeface="+mn-lt"/>
        <a:ea typeface="+mn-ea"/>
        <a:cs typeface="+mn-cs"/>
      </a:defRPr>
    </a:lvl3pPr>
    <a:lvl4pPr marL="2591865" algn="l" defTabSz="1727910" rtl="0" eaLnBrk="1" latinLnBrk="0" hangingPunct="1">
      <a:defRPr sz="2283" kern="1200">
        <a:solidFill>
          <a:schemeClr val="tx1"/>
        </a:solidFill>
        <a:latin typeface="+mn-lt"/>
        <a:ea typeface="+mn-ea"/>
        <a:cs typeface="+mn-cs"/>
      </a:defRPr>
    </a:lvl4pPr>
    <a:lvl5pPr marL="3455820" algn="l" defTabSz="1727910" rtl="0" eaLnBrk="1" latinLnBrk="0" hangingPunct="1">
      <a:defRPr sz="2283" kern="1200">
        <a:solidFill>
          <a:schemeClr val="tx1"/>
        </a:solidFill>
        <a:latin typeface="+mn-lt"/>
        <a:ea typeface="+mn-ea"/>
        <a:cs typeface="+mn-cs"/>
      </a:defRPr>
    </a:lvl5pPr>
    <a:lvl6pPr marL="4319776" algn="l" defTabSz="1727910" rtl="0" eaLnBrk="1" latinLnBrk="0" hangingPunct="1">
      <a:defRPr sz="2283" kern="1200">
        <a:solidFill>
          <a:schemeClr val="tx1"/>
        </a:solidFill>
        <a:latin typeface="+mn-lt"/>
        <a:ea typeface="+mn-ea"/>
        <a:cs typeface="+mn-cs"/>
      </a:defRPr>
    </a:lvl6pPr>
    <a:lvl7pPr marL="5183731" algn="l" defTabSz="1727910" rtl="0" eaLnBrk="1" latinLnBrk="0" hangingPunct="1">
      <a:defRPr sz="2283" kern="1200">
        <a:solidFill>
          <a:schemeClr val="tx1"/>
        </a:solidFill>
        <a:latin typeface="+mn-lt"/>
        <a:ea typeface="+mn-ea"/>
        <a:cs typeface="+mn-cs"/>
      </a:defRPr>
    </a:lvl7pPr>
    <a:lvl8pPr marL="6047686" algn="l" defTabSz="1727910" rtl="0" eaLnBrk="1" latinLnBrk="0" hangingPunct="1">
      <a:defRPr sz="2283" kern="1200">
        <a:solidFill>
          <a:schemeClr val="tx1"/>
        </a:solidFill>
        <a:latin typeface="+mn-lt"/>
        <a:ea typeface="+mn-ea"/>
        <a:cs typeface="+mn-cs"/>
      </a:defRPr>
    </a:lvl8pPr>
    <a:lvl9pPr marL="6911641" algn="l" defTabSz="1727910" rtl="0" eaLnBrk="1" latinLnBrk="0" hangingPunct="1">
      <a:defRPr sz="228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26A1A87D-CAF7-4BDC-A0D3-C0DBEDE81619}" type="slidenum">
              <a:rPr lang="en-US" smtClean="0"/>
              <a:pPr/>
              <a:t>1</a:t>
            </a:fld>
            <a:endParaRPr lang="en-US" dirty="0"/>
          </a:p>
        </p:txBody>
      </p:sp>
    </p:spTree>
    <p:extLst>
      <p:ext uri="{BB962C8B-B14F-4D97-AF65-F5344CB8AC3E}">
        <p14:creationId xmlns:p14="http://schemas.microsoft.com/office/powerpoint/2010/main" val="2759400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ndard 4 column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80976" y="2166923"/>
            <a:ext cx="3959362" cy="546922"/>
          </a:xfrm>
          <a:prstGeom prst="rect">
            <a:avLst/>
          </a:prstGeom>
        </p:spPr>
        <p:txBody>
          <a:bodyPr wrap="square" lIns="228589" tIns="228589" rIns="228589" bIns="228589">
            <a:spAutoFit/>
          </a:bodyPr>
          <a:lstStyle>
            <a:lvl1pPr marL="0" indent="0">
              <a:buNone/>
              <a:defRPr sz="554">
                <a:solidFill>
                  <a:schemeClr val="tx1"/>
                </a:solidFill>
                <a:latin typeface="Times New Roman" pitchFamily="18" charset="0"/>
                <a:cs typeface="Times New Roman" pitchFamily="18" charset="0"/>
              </a:defRPr>
            </a:lvl1pPr>
            <a:lvl2pPr marL="329079" indent="-126569">
              <a:defRPr sz="554">
                <a:latin typeface="Trebuchet MS" pitchFamily="34" charset="0"/>
              </a:defRPr>
            </a:lvl2pPr>
            <a:lvl3pPr marL="455648" indent="-126569">
              <a:defRPr sz="554">
                <a:latin typeface="Trebuchet MS" pitchFamily="34" charset="0"/>
              </a:defRPr>
            </a:lvl3pPr>
            <a:lvl4pPr marL="594872" indent="-139225">
              <a:defRPr sz="554">
                <a:latin typeface="Trebuchet MS" pitchFamily="34" charset="0"/>
              </a:defRPr>
            </a:lvl4pPr>
            <a:lvl5pPr marL="696128" indent="-101255">
              <a:defRPr sz="554">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188120" y="1833261"/>
            <a:ext cx="3956236" cy="310846"/>
          </a:xfrm>
          <a:prstGeom prst="rect">
            <a:avLst/>
          </a:prstGeom>
          <a:noFill/>
        </p:spPr>
        <p:txBody>
          <a:bodyPr lIns="91436" tIns="91436" rIns="91436" bIns="91436" anchor="ctr" anchorCtr="0">
            <a:spAutoFit/>
          </a:bodyPr>
          <a:lstStyle>
            <a:lvl1pPr marL="0" indent="0" algn="ctr">
              <a:buNone/>
              <a:defRPr sz="820" b="1" u="sng" baseline="0">
                <a:solidFill>
                  <a:schemeClr val="tx1"/>
                </a:solidFill>
              </a:defRPr>
            </a:lvl1pPr>
          </a:lstStyle>
          <a:p>
            <a:pPr lvl="0"/>
            <a:r>
              <a:rPr lang="en-US" dirty="0"/>
              <a:t>(click to edit) INTRODUCTION or ABSTRACT</a:t>
            </a:r>
          </a:p>
        </p:txBody>
      </p:sp>
      <p:sp>
        <p:nvSpPr>
          <p:cNvPr id="20" name="Text Placeholder 5"/>
          <p:cNvSpPr>
            <a:spLocks noGrp="1"/>
          </p:cNvSpPr>
          <p:nvPr>
            <p:ph type="body" sz="quarter" idx="20" hasCustomPrompt="1"/>
          </p:nvPr>
        </p:nvSpPr>
        <p:spPr>
          <a:xfrm>
            <a:off x="188120" y="5244285"/>
            <a:ext cx="3952215" cy="310846"/>
          </a:xfrm>
          <a:prstGeom prst="rect">
            <a:avLst/>
          </a:prstGeom>
          <a:noFill/>
        </p:spPr>
        <p:txBody>
          <a:bodyPr wrap="square" lIns="91436" tIns="91436" rIns="91436" bIns="91436" anchor="ctr" anchorCtr="0">
            <a:spAutoFit/>
          </a:bodyPr>
          <a:lstStyle>
            <a:lvl1pPr marL="0" indent="0" algn="ctr">
              <a:buNone/>
              <a:defRPr sz="820" b="1" u="sng" baseline="0">
                <a:solidFill>
                  <a:schemeClr val="tx1"/>
                </a:solidFill>
              </a:defRPr>
            </a:lvl1pPr>
          </a:lstStyle>
          <a:p>
            <a:pPr lvl="0"/>
            <a:r>
              <a:rPr lang="en-US" dirty="0"/>
              <a:t>(click to edit)  OBJECTIVES</a:t>
            </a:r>
          </a:p>
        </p:txBody>
      </p:sp>
      <p:sp>
        <p:nvSpPr>
          <p:cNvPr id="21" name="Text Placeholder 3"/>
          <p:cNvSpPr>
            <a:spLocks noGrp="1"/>
          </p:cNvSpPr>
          <p:nvPr>
            <p:ph type="body" sz="quarter" idx="21" hasCustomPrompt="1"/>
          </p:nvPr>
        </p:nvSpPr>
        <p:spPr>
          <a:xfrm>
            <a:off x="4499359" y="2166923"/>
            <a:ext cx="3956235" cy="546922"/>
          </a:xfrm>
          <a:prstGeom prst="rect">
            <a:avLst/>
          </a:prstGeom>
        </p:spPr>
        <p:txBody>
          <a:bodyPr wrap="square" lIns="228589" tIns="228589" rIns="228589" bIns="228589">
            <a:spAutoFit/>
          </a:bodyPr>
          <a:lstStyle>
            <a:lvl1pPr marL="0" indent="0">
              <a:buNone/>
              <a:defRPr sz="554">
                <a:solidFill>
                  <a:schemeClr val="tx1"/>
                </a:solidFill>
                <a:latin typeface="Times New Roman" pitchFamily="18" charset="0"/>
                <a:cs typeface="Times New Roman" pitchFamily="18" charset="0"/>
              </a:defRPr>
            </a:lvl1pPr>
            <a:lvl2pPr marL="329079" indent="-126569">
              <a:defRPr sz="554">
                <a:latin typeface="Trebuchet MS" pitchFamily="34" charset="0"/>
              </a:defRPr>
            </a:lvl2pPr>
            <a:lvl3pPr marL="455648" indent="-126569">
              <a:defRPr sz="554">
                <a:latin typeface="Trebuchet MS" pitchFamily="34" charset="0"/>
              </a:defRPr>
            </a:lvl3pPr>
            <a:lvl4pPr marL="594872" indent="-139225">
              <a:defRPr sz="554">
                <a:latin typeface="Trebuchet MS" pitchFamily="34" charset="0"/>
              </a:defRPr>
            </a:lvl4pPr>
            <a:lvl5pPr marL="696128" indent="-101255">
              <a:defRPr sz="554">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4499358" y="1833261"/>
            <a:ext cx="3956236" cy="310846"/>
          </a:xfrm>
          <a:prstGeom prst="rect">
            <a:avLst/>
          </a:prstGeom>
          <a:noFill/>
        </p:spPr>
        <p:txBody>
          <a:bodyPr lIns="91436" tIns="91436" rIns="91436" bIns="91436" anchor="ctr" anchorCtr="0">
            <a:spAutoFit/>
          </a:bodyPr>
          <a:lstStyle>
            <a:lvl1pPr marL="0" indent="0" algn="ctr">
              <a:buNone/>
              <a:defRPr sz="820" b="1" u="sng" baseline="0">
                <a:solidFill>
                  <a:schemeClr val="tx1"/>
                </a:solidFill>
              </a:defRPr>
            </a:lvl1pPr>
          </a:lstStyle>
          <a:p>
            <a:pPr lvl="0"/>
            <a:r>
              <a:rPr lang="en-US" dirty="0"/>
              <a:t>(click to edit)  MATERIALS &amp; METHODS</a:t>
            </a:r>
          </a:p>
        </p:txBody>
      </p:sp>
      <p:sp>
        <p:nvSpPr>
          <p:cNvPr id="23" name="Text Placeholder 3"/>
          <p:cNvSpPr>
            <a:spLocks noGrp="1"/>
          </p:cNvSpPr>
          <p:nvPr>
            <p:ph type="body" sz="quarter" idx="23" hasCustomPrompt="1"/>
          </p:nvPr>
        </p:nvSpPr>
        <p:spPr>
          <a:xfrm>
            <a:off x="8838098" y="2166923"/>
            <a:ext cx="3956235" cy="546922"/>
          </a:xfrm>
          <a:prstGeom prst="rect">
            <a:avLst/>
          </a:prstGeom>
        </p:spPr>
        <p:txBody>
          <a:bodyPr wrap="square" lIns="228589" tIns="228589" rIns="228589" bIns="228589">
            <a:spAutoFit/>
          </a:bodyPr>
          <a:lstStyle>
            <a:lvl1pPr marL="0" indent="0">
              <a:buNone/>
              <a:defRPr sz="554">
                <a:solidFill>
                  <a:schemeClr val="tx1"/>
                </a:solidFill>
                <a:latin typeface="Times New Roman" pitchFamily="18" charset="0"/>
                <a:cs typeface="Times New Roman" pitchFamily="18" charset="0"/>
              </a:defRPr>
            </a:lvl1pPr>
            <a:lvl2pPr marL="329079" indent="-126569">
              <a:defRPr sz="554">
                <a:latin typeface="Trebuchet MS" pitchFamily="34" charset="0"/>
              </a:defRPr>
            </a:lvl2pPr>
            <a:lvl3pPr marL="455648" indent="-126569">
              <a:defRPr sz="554">
                <a:latin typeface="Trebuchet MS" pitchFamily="34" charset="0"/>
              </a:defRPr>
            </a:lvl3pPr>
            <a:lvl4pPr marL="594872" indent="-139225">
              <a:defRPr sz="554">
                <a:latin typeface="Trebuchet MS" pitchFamily="34" charset="0"/>
              </a:defRPr>
            </a:lvl4pPr>
            <a:lvl5pPr marL="696128" indent="-101255">
              <a:defRPr sz="554">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8834971" y="1833261"/>
            <a:ext cx="3959986" cy="310846"/>
          </a:xfrm>
          <a:prstGeom prst="rect">
            <a:avLst/>
          </a:prstGeom>
          <a:noFill/>
        </p:spPr>
        <p:txBody>
          <a:bodyPr lIns="91436" tIns="91436" rIns="91436" bIns="91436" anchor="ctr" anchorCtr="0">
            <a:spAutoFit/>
          </a:bodyPr>
          <a:lstStyle>
            <a:lvl1pPr marL="0" indent="0" algn="ctr">
              <a:buNone/>
              <a:defRPr sz="820" b="1" u="sng" baseline="0">
                <a:solidFill>
                  <a:schemeClr val="tx1"/>
                </a:solidFill>
              </a:defRPr>
            </a:lvl1pPr>
          </a:lstStyle>
          <a:p>
            <a:pPr lvl="0"/>
            <a:r>
              <a:rPr lang="en-US" dirty="0"/>
              <a:t>(click to edit)  RESULTS</a:t>
            </a:r>
          </a:p>
        </p:txBody>
      </p:sp>
      <p:sp>
        <p:nvSpPr>
          <p:cNvPr id="25" name="Text Placeholder 5"/>
          <p:cNvSpPr>
            <a:spLocks noGrp="1"/>
          </p:cNvSpPr>
          <p:nvPr>
            <p:ph type="body" sz="quarter" idx="25" hasCustomPrompt="1"/>
          </p:nvPr>
        </p:nvSpPr>
        <p:spPr>
          <a:xfrm>
            <a:off x="13158239" y="1833261"/>
            <a:ext cx="3955506" cy="310846"/>
          </a:xfrm>
          <a:prstGeom prst="rect">
            <a:avLst/>
          </a:prstGeom>
          <a:noFill/>
        </p:spPr>
        <p:txBody>
          <a:bodyPr wrap="square" lIns="91436" tIns="91436" rIns="91436" bIns="91436" anchor="ctr" anchorCtr="0">
            <a:spAutoFit/>
          </a:bodyPr>
          <a:lstStyle>
            <a:lvl1pPr marL="0" indent="0" algn="ctr">
              <a:buNone/>
              <a:defRPr sz="820" b="1" u="sng" baseline="0">
                <a:solidFill>
                  <a:schemeClr val="tx1"/>
                </a:solidFill>
              </a:defRPr>
            </a:lvl1pPr>
          </a:lstStyle>
          <a:p>
            <a:pPr lvl="0"/>
            <a:r>
              <a:rPr lang="en-US" dirty="0"/>
              <a:t>(click to edit)  CONCLUSIONS</a:t>
            </a:r>
          </a:p>
        </p:txBody>
      </p:sp>
      <p:sp>
        <p:nvSpPr>
          <p:cNvPr id="26" name="Text Placeholder 3"/>
          <p:cNvSpPr>
            <a:spLocks noGrp="1"/>
          </p:cNvSpPr>
          <p:nvPr>
            <p:ph type="body" sz="quarter" idx="26" hasCustomPrompt="1"/>
          </p:nvPr>
        </p:nvSpPr>
        <p:spPr>
          <a:xfrm>
            <a:off x="13158239" y="2166923"/>
            <a:ext cx="3955506" cy="546922"/>
          </a:xfrm>
          <a:prstGeom prst="rect">
            <a:avLst/>
          </a:prstGeom>
        </p:spPr>
        <p:txBody>
          <a:bodyPr wrap="square" lIns="228589" tIns="228589" rIns="228589" bIns="228589">
            <a:spAutoFit/>
          </a:bodyPr>
          <a:lstStyle>
            <a:lvl1pPr marL="0" indent="0">
              <a:buNone/>
              <a:defRPr sz="554">
                <a:solidFill>
                  <a:schemeClr val="tx1"/>
                </a:solidFill>
                <a:latin typeface="Times New Roman" pitchFamily="18" charset="0"/>
                <a:cs typeface="Times New Roman" pitchFamily="18" charset="0"/>
              </a:defRPr>
            </a:lvl1pPr>
            <a:lvl2pPr marL="329079" indent="-126569">
              <a:defRPr sz="554">
                <a:latin typeface="Trebuchet MS" pitchFamily="34" charset="0"/>
              </a:defRPr>
            </a:lvl2pPr>
            <a:lvl3pPr marL="455648" indent="-126569">
              <a:defRPr sz="554">
                <a:latin typeface="Trebuchet MS" pitchFamily="34" charset="0"/>
              </a:defRPr>
            </a:lvl3pPr>
            <a:lvl4pPr marL="594872" indent="-139225">
              <a:defRPr sz="554">
                <a:latin typeface="Trebuchet MS" pitchFamily="34" charset="0"/>
              </a:defRPr>
            </a:lvl4pPr>
            <a:lvl5pPr marL="696128" indent="-101255">
              <a:defRPr sz="554">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13158239" y="5267997"/>
            <a:ext cx="3955506" cy="310846"/>
          </a:xfrm>
          <a:prstGeom prst="rect">
            <a:avLst/>
          </a:prstGeom>
          <a:noFill/>
        </p:spPr>
        <p:txBody>
          <a:bodyPr wrap="square" lIns="91436" tIns="91436" rIns="91436" bIns="91436" anchor="ctr" anchorCtr="0">
            <a:spAutoFit/>
          </a:bodyPr>
          <a:lstStyle>
            <a:lvl1pPr marL="0" indent="0" algn="ctr">
              <a:buNone/>
              <a:defRPr sz="820" b="1" u="sng" baseline="0">
                <a:solidFill>
                  <a:schemeClr val="tx1"/>
                </a:solidFill>
              </a:defRPr>
            </a:lvl1pPr>
          </a:lstStyle>
          <a:p>
            <a:pPr lvl="0"/>
            <a:r>
              <a:rPr lang="en-US" dirty="0"/>
              <a:t>(click to edit)  REFERENCES</a:t>
            </a:r>
          </a:p>
        </p:txBody>
      </p:sp>
      <p:sp>
        <p:nvSpPr>
          <p:cNvPr id="28" name="Text Placeholder 3"/>
          <p:cNvSpPr>
            <a:spLocks noGrp="1"/>
          </p:cNvSpPr>
          <p:nvPr>
            <p:ph type="body" sz="quarter" idx="28" hasCustomPrompt="1"/>
          </p:nvPr>
        </p:nvSpPr>
        <p:spPr>
          <a:xfrm>
            <a:off x="13158238" y="5565803"/>
            <a:ext cx="3957486" cy="546922"/>
          </a:xfrm>
          <a:prstGeom prst="rect">
            <a:avLst/>
          </a:prstGeom>
        </p:spPr>
        <p:txBody>
          <a:bodyPr wrap="square" lIns="228589" tIns="228589" rIns="228589" bIns="228589">
            <a:spAutoFit/>
          </a:bodyPr>
          <a:lstStyle>
            <a:lvl1pPr marL="0" indent="0">
              <a:buNone/>
              <a:defRPr sz="554">
                <a:solidFill>
                  <a:schemeClr val="tx1"/>
                </a:solidFill>
                <a:latin typeface="Times New Roman" pitchFamily="18" charset="0"/>
                <a:cs typeface="Times New Roman" pitchFamily="18" charset="0"/>
              </a:defRPr>
            </a:lvl1pPr>
            <a:lvl2pPr marL="329079" indent="-126569">
              <a:defRPr sz="554">
                <a:latin typeface="Trebuchet MS" pitchFamily="34" charset="0"/>
              </a:defRPr>
            </a:lvl2pPr>
            <a:lvl3pPr marL="455648" indent="-126569">
              <a:defRPr sz="554">
                <a:latin typeface="Trebuchet MS" pitchFamily="34" charset="0"/>
              </a:defRPr>
            </a:lvl3pPr>
            <a:lvl4pPr marL="594872" indent="-139225">
              <a:defRPr sz="554">
                <a:latin typeface="Trebuchet MS" pitchFamily="34" charset="0"/>
              </a:defRPr>
            </a:lvl4pPr>
            <a:lvl5pPr marL="696128" indent="-101255">
              <a:defRPr sz="554">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13158239" y="9758929"/>
            <a:ext cx="3955506" cy="310846"/>
          </a:xfrm>
          <a:prstGeom prst="rect">
            <a:avLst/>
          </a:prstGeom>
          <a:noFill/>
        </p:spPr>
        <p:txBody>
          <a:bodyPr wrap="square" lIns="91436" tIns="91436" rIns="91436" bIns="91436" anchor="ctr" anchorCtr="0">
            <a:spAutoFit/>
          </a:bodyPr>
          <a:lstStyle>
            <a:lvl1pPr marL="0" indent="0" algn="ctr">
              <a:buNone/>
              <a:defRPr sz="820" b="1" u="sng" baseline="0">
                <a:solidFill>
                  <a:schemeClr val="tx1"/>
                </a:solidFill>
              </a:defRPr>
            </a:lvl1pPr>
          </a:lstStyle>
          <a:p>
            <a:pPr lvl="0"/>
            <a:r>
              <a:rPr lang="en-US" dirty="0"/>
              <a:t>(click to edit)  ACKNOWLEDGEMENTS or  CONTACT</a:t>
            </a:r>
          </a:p>
        </p:txBody>
      </p:sp>
      <p:sp>
        <p:nvSpPr>
          <p:cNvPr id="30" name="Text Placeholder 3"/>
          <p:cNvSpPr>
            <a:spLocks noGrp="1"/>
          </p:cNvSpPr>
          <p:nvPr>
            <p:ph type="body" sz="quarter" idx="30" hasCustomPrompt="1"/>
          </p:nvPr>
        </p:nvSpPr>
        <p:spPr>
          <a:xfrm>
            <a:off x="13158238" y="10062792"/>
            <a:ext cx="3957486" cy="546922"/>
          </a:xfrm>
          <a:prstGeom prst="rect">
            <a:avLst/>
          </a:prstGeom>
        </p:spPr>
        <p:txBody>
          <a:bodyPr wrap="square" lIns="228589" tIns="228589" rIns="228589" bIns="228589">
            <a:spAutoFit/>
          </a:bodyPr>
          <a:lstStyle>
            <a:lvl1pPr marL="0" indent="0">
              <a:buNone/>
              <a:defRPr sz="554">
                <a:solidFill>
                  <a:schemeClr val="tx1"/>
                </a:solidFill>
                <a:latin typeface="Times New Roman" pitchFamily="18" charset="0"/>
                <a:cs typeface="Times New Roman" pitchFamily="18" charset="0"/>
              </a:defRPr>
            </a:lvl1pPr>
            <a:lvl2pPr marL="329079" indent="-126569">
              <a:defRPr sz="554">
                <a:latin typeface="Trebuchet MS" pitchFamily="34" charset="0"/>
              </a:defRPr>
            </a:lvl2pPr>
            <a:lvl3pPr marL="455648" indent="-126569">
              <a:defRPr sz="554">
                <a:latin typeface="Trebuchet MS" pitchFamily="34" charset="0"/>
              </a:defRPr>
            </a:lvl3pPr>
            <a:lvl4pPr marL="594872" indent="-139225">
              <a:defRPr sz="554">
                <a:latin typeface="Trebuchet MS" pitchFamily="34" charset="0"/>
              </a:defRPr>
            </a:lvl4pPr>
            <a:lvl5pPr marL="696128" indent="-101255">
              <a:defRPr sz="554">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180976" y="5542239"/>
            <a:ext cx="3959362" cy="546922"/>
          </a:xfrm>
          <a:prstGeom prst="rect">
            <a:avLst/>
          </a:prstGeom>
        </p:spPr>
        <p:txBody>
          <a:bodyPr wrap="square" lIns="228589" tIns="228589" rIns="228589" bIns="228589">
            <a:spAutoFit/>
          </a:bodyPr>
          <a:lstStyle>
            <a:lvl1pPr marL="0" indent="0">
              <a:buNone/>
              <a:defRPr sz="554">
                <a:solidFill>
                  <a:schemeClr val="tx1"/>
                </a:solidFill>
                <a:latin typeface="Times New Roman" pitchFamily="18" charset="0"/>
                <a:cs typeface="Times New Roman" pitchFamily="18" charset="0"/>
              </a:defRPr>
            </a:lvl1pPr>
            <a:lvl2pPr marL="329079" indent="-126569">
              <a:defRPr sz="554">
                <a:latin typeface="Trebuchet MS" pitchFamily="34" charset="0"/>
              </a:defRPr>
            </a:lvl2pPr>
            <a:lvl3pPr marL="455648" indent="-126569">
              <a:defRPr sz="554">
                <a:latin typeface="Trebuchet MS" pitchFamily="34" charset="0"/>
              </a:defRPr>
            </a:lvl3pPr>
            <a:lvl4pPr marL="594872" indent="-139225">
              <a:defRPr sz="554">
                <a:latin typeface="Trebuchet MS" pitchFamily="34" charset="0"/>
              </a:defRPr>
            </a:lvl4pPr>
            <a:lvl5pPr marL="696128" indent="-101255">
              <a:defRPr sz="554">
                <a:latin typeface="Trebuchet MS" pitchFamily="34" charset="0"/>
              </a:defRPr>
            </a:lvl5pPr>
          </a:lstStyle>
          <a:p>
            <a:pPr lvl="0"/>
            <a:r>
              <a:rPr lang="en-US" dirty="0"/>
              <a:t>Type in or paste your text here</a:t>
            </a:r>
          </a:p>
        </p:txBody>
      </p:sp>
      <p:sp>
        <p:nvSpPr>
          <p:cNvPr id="77" name="Text Placeholder 76"/>
          <p:cNvSpPr>
            <a:spLocks noGrp="1"/>
          </p:cNvSpPr>
          <p:nvPr>
            <p:ph type="body" sz="quarter" idx="150" hasCustomPrompt="1"/>
          </p:nvPr>
        </p:nvSpPr>
        <p:spPr>
          <a:xfrm>
            <a:off x="2335658" y="1210219"/>
            <a:ext cx="12597975" cy="319494"/>
          </a:xfrm>
          <a:prstGeom prst="rect">
            <a:avLst/>
          </a:prstGeom>
        </p:spPr>
        <p:txBody>
          <a:bodyPr>
            <a:normAutofit/>
          </a:bodyPr>
          <a:lstStyle>
            <a:lvl1pPr marL="0" indent="0" algn="ctr">
              <a:buFontTx/>
              <a:buNone/>
              <a:defRPr sz="974">
                <a:solidFill>
                  <a:schemeClr val="bg1"/>
                </a:solidFill>
                <a:latin typeface="+mj-lt"/>
              </a:defRPr>
            </a:lvl1pPr>
            <a:lvl2pPr>
              <a:buFontTx/>
              <a:buNone/>
              <a:defRPr sz="1595"/>
            </a:lvl2pPr>
            <a:lvl3pPr>
              <a:buFontTx/>
              <a:buNone/>
              <a:defRPr sz="1595"/>
            </a:lvl3pPr>
            <a:lvl4pPr>
              <a:buFontTx/>
              <a:buNone/>
              <a:defRPr sz="1595"/>
            </a:lvl4pPr>
            <a:lvl5pPr>
              <a:buFontTx/>
              <a:buNone/>
              <a:defRPr sz="1595"/>
            </a:lvl5pPr>
          </a:lstStyle>
          <a:p>
            <a:pPr lvl="0"/>
            <a:r>
              <a:rPr lang="en-US" dirty="0"/>
              <a:t>Click here to add affiliations</a:t>
            </a:r>
          </a:p>
        </p:txBody>
      </p:sp>
      <p:sp>
        <p:nvSpPr>
          <p:cNvPr id="78" name="Text Placeholder 76"/>
          <p:cNvSpPr>
            <a:spLocks noGrp="1"/>
          </p:cNvSpPr>
          <p:nvPr>
            <p:ph type="body" sz="quarter" idx="151" hasCustomPrompt="1"/>
          </p:nvPr>
        </p:nvSpPr>
        <p:spPr>
          <a:xfrm>
            <a:off x="2335658" y="734077"/>
            <a:ext cx="12597975" cy="446342"/>
          </a:xfrm>
          <a:prstGeom prst="rect">
            <a:avLst/>
          </a:prstGeom>
        </p:spPr>
        <p:txBody>
          <a:bodyPr anchor="t" anchorCtr="1">
            <a:normAutofit/>
          </a:bodyPr>
          <a:lstStyle>
            <a:lvl1pPr marL="0" indent="0" algn="ctr">
              <a:buFontTx/>
              <a:buNone/>
              <a:defRPr sz="1329" b="1">
                <a:solidFill>
                  <a:schemeClr val="bg1"/>
                </a:solidFill>
                <a:latin typeface="+mj-lt"/>
              </a:defRPr>
            </a:lvl1pPr>
            <a:lvl2pPr>
              <a:buFontTx/>
              <a:buNone/>
              <a:defRPr sz="1595"/>
            </a:lvl2pPr>
            <a:lvl3pPr>
              <a:buFontTx/>
              <a:buNone/>
              <a:defRPr sz="1595"/>
            </a:lvl3pPr>
            <a:lvl4pPr>
              <a:buFontTx/>
              <a:buNone/>
              <a:defRPr sz="1595"/>
            </a:lvl4pPr>
            <a:lvl5pPr>
              <a:buFontTx/>
              <a:buNone/>
              <a:defRPr sz="1595"/>
            </a:lvl5pPr>
          </a:lstStyle>
          <a:p>
            <a:pPr lvl="0"/>
            <a:r>
              <a:rPr lang="en-US" dirty="0"/>
              <a:t>Click here to add authors</a:t>
            </a:r>
          </a:p>
        </p:txBody>
      </p:sp>
      <p:sp>
        <p:nvSpPr>
          <p:cNvPr id="79" name="Text Placeholder 76"/>
          <p:cNvSpPr>
            <a:spLocks noGrp="1"/>
          </p:cNvSpPr>
          <p:nvPr>
            <p:ph type="body" sz="quarter" idx="153" hasCustomPrompt="1"/>
          </p:nvPr>
        </p:nvSpPr>
        <p:spPr>
          <a:xfrm>
            <a:off x="2335658" y="153395"/>
            <a:ext cx="12597975" cy="522547"/>
          </a:xfrm>
          <a:prstGeom prst="rect">
            <a:avLst/>
          </a:prstGeom>
        </p:spPr>
        <p:txBody>
          <a:bodyPr anchor="t" anchorCtr="1">
            <a:normAutofit/>
          </a:bodyPr>
          <a:lstStyle>
            <a:lvl1pPr marL="0" indent="0" algn="ctr">
              <a:buFontTx/>
              <a:buNone/>
              <a:defRPr sz="1949" b="1">
                <a:solidFill>
                  <a:schemeClr val="bg1"/>
                </a:solidFill>
                <a:latin typeface="+mj-lt"/>
              </a:defRPr>
            </a:lvl1pPr>
            <a:lvl2pPr>
              <a:buFontTx/>
              <a:buNone/>
              <a:defRPr sz="1595"/>
            </a:lvl2pPr>
            <a:lvl3pPr>
              <a:buFontTx/>
              <a:buNone/>
              <a:defRPr sz="1595"/>
            </a:lvl3pPr>
            <a:lvl4pPr>
              <a:buFontTx/>
              <a:buNone/>
              <a:defRPr sz="1595"/>
            </a:lvl4pPr>
            <a:lvl5pPr>
              <a:buFontTx/>
              <a:buNone/>
              <a:defRPr sz="1595"/>
            </a:lvl5pPr>
          </a:lstStyle>
          <a:p>
            <a:pPr lvl="0"/>
            <a:r>
              <a:rPr lang="en-US" dirty="0"/>
              <a:t>Click here to add title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ithout Quick Guide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80976" y="2166923"/>
            <a:ext cx="3959362" cy="546922"/>
          </a:xfrm>
          <a:prstGeom prst="rect">
            <a:avLst/>
          </a:prstGeom>
        </p:spPr>
        <p:txBody>
          <a:bodyPr wrap="square" lIns="228589" tIns="228589" rIns="228589" bIns="228589">
            <a:spAutoFit/>
          </a:bodyPr>
          <a:lstStyle>
            <a:lvl1pPr marL="0" indent="0">
              <a:buNone/>
              <a:defRPr sz="554">
                <a:solidFill>
                  <a:schemeClr val="tx1"/>
                </a:solidFill>
                <a:latin typeface="Times New Roman" pitchFamily="18" charset="0"/>
                <a:cs typeface="Times New Roman" pitchFamily="18" charset="0"/>
              </a:defRPr>
            </a:lvl1pPr>
            <a:lvl2pPr marL="329079" indent="-126569">
              <a:defRPr sz="554">
                <a:latin typeface="Trebuchet MS" pitchFamily="34" charset="0"/>
              </a:defRPr>
            </a:lvl2pPr>
            <a:lvl3pPr marL="455648" indent="-126569">
              <a:defRPr sz="554">
                <a:latin typeface="Trebuchet MS" pitchFamily="34" charset="0"/>
              </a:defRPr>
            </a:lvl3pPr>
            <a:lvl4pPr marL="594872" indent="-139225">
              <a:defRPr sz="554">
                <a:latin typeface="Trebuchet MS" pitchFamily="34" charset="0"/>
              </a:defRPr>
            </a:lvl4pPr>
            <a:lvl5pPr marL="696128" indent="-101255">
              <a:defRPr sz="554">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188120" y="1833261"/>
            <a:ext cx="3956236" cy="310846"/>
          </a:xfrm>
          <a:prstGeom prst="rect">
            <a:avLst/>
          </a:prstGeom>
          <a:noFill/>
        </p:spPr>
        <p:txBody>
          <a:bodyPr lIns="91436" tIns="91436" rIns="91436" bIns="91436" anchor="ctr" anchorCtr="0">
            <a:spAutoFit/>
          </a:bodyPr>
          <a:lstStyle>
            <a:lvl1pPr marL="0" indent="0" algn="ctr">
              <a:buNone/>
              <a:defRPr sz="820" b="1" u="sng" baseline="0">
                <a:solidFill>
                  <a:schemeClr val="tx1"/>
                </a:solidFill>
              </a:defRPr>
            </a:lvl1pPr>
          </a:lstStyle>
          <a:p>
            <a:pPr lvl="0"/>
            <a:r>
              <a:rPr lang="en-US" dirty="0"/>
              <a:t>(click to edit) INTRODUCTION or ABSTRACT</a:t>
            </a:r>
          </a:p>
        </p:txBody>
      </p:sp>
      <p:sp>
        <p:nvSpPr>
          <p:cNvPr id="20" name="Text Placeholder 5"/>
          <p:cNvSpPr>
            <a:spLocks noGrp="1"/>
          </p:cNvSpPr>
          <p:nvPr>
            <p:ph type="body" sz="quarter" idx="20" hasCustomPrompt="1"/>
          </p:nvPr>
        </p:nvSpPr>
        <p:spPr>
          <a:xfrm>
            <a:off x="188120" y="5244285"/>
            <a:ext cx="3952215" cy="310846"/>
          </a:xfrm>
          <a:prstGeom prst="rect">
            <a:avLst/>
          </a:prstGeom>
          <a:noFill/>
        </p:spPr>
        <p:txBody>
          <a:bodyPr wrap="square" lIns="91436" tIns="91436" rIns="91436" bIns="91436" anchor="ctr" anchorCtr="0">
            <a:spAutoFit/>
          </a:bodyPr>
          <a:lstStyle>
            <a:lvl1pPr marL="0" indent="0" algn="ctr">
              <a:buNone/>
              <a:defRPr sz="820" b="1" u="sng" baseline="0">
                <a:solidFill>
                  <a:schemeClr val="tx1"/>
                </a:solidFill>
              </a:defRPr>
            </a:lvl1pPr>
          </a:lstStyle>
          <a:p>
            <a:pPr lvl="0"/>
            <a:r>
              <a:rPr lang="en-US" dirty="0"/>
              <a:t>(click to edit)  OBJECTIVES</a:t>
            </a:r>
          </a:p>
        </p:txBody>
      </p:sp>
      <p:sp>
        <p:nvSpPr>
          <p:cNvPr id="21" name="Text Placeholder 3"/>
          <p:cNvSpPr>
            <a:spLocks noGrp="1"/>
          </p:cNvSpPr>
          <p:nvPr>
            <p:ph type="body" sz="quarter" idx="21" hasCustomPrompt="1"/>
          </p:nvPr>
        </p:nvSpPr>
        <p:spPr>
          <a:xfrm>
            <a:off x="4499359" y="2166923"/>
            <a:ext cx="3956235" cy="546922"/>
          </a:xfrm>
          <a:prstGeom prst="rect">
            <a:avLst/>
          </a:prstGeom>
        </p:spPr>
        <p:txBody>
          <a:bodyPr wrap="square" lIns="228589" tIns="228589" rIns="228589" bIns="228589">
            <a:spAutoFit/>
          </a:bodyPr>
          <a:lstStyle>
            <a:lvl1pPr marL="0" indent="0">
              <a:buNone/>
              <a:defRPr sz="554">
                <a:solidFill>
                  <a:schemeClr val="tx1"/>
                </a:solidFill>
                <a:latin typeface="Times New Roman" pitchFamily="18" charset="0"/>
                <a:cs typeface="Times New Roman" pitchFamily="18" charset="0"/>
              </a:defRPr>
            </a:lvl1pPr>
            <a:lvl2pPr marL="329079" indent="-126569">
              <a:defRPr sz="554">
                <a:latin typeface="Trebuchet MS" pitchFamily="34" charset="0"/>
              </a:defRPr>
            </a:lvl2pPr>
            <a:lvl3pPr marL="455648" indent="-126569">
              <a:defRPr sz="554">
                <a:latin typeface="Trebuchet MS" pitchFamily="34" charset="0"/>
              </a:defRPr>
            </a:lvl3pPr>
            <a:lvl4pPr marL="594872" indent="-139225">
              <a:defRPr sz="554">
                <a:latin typeface="Trebuchet MS" pitchFamily="34" charset="0"/>
              </a:defRPr>
            </a:lvl4pPr>
            <a:lvl5pPr marL="696128" indent="-101255">
              <a:defRPr sz="554">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4499358" y="1833261"/>
            <a:ext cx="3956236" cy="310846"/>
          </a:xfrm>
          <a:prstGeom prst="rect">
            <a:avLst/>
          </a:prstGeom>
          <a:noFill/>
        </p:spPr>
        <p:txBody>
          <a:bodyPr lIns="91436" tIns="91436" rIns="91436" bIns="91436" anchor="ctr" anchorCtr="0">
            <a:spAutoFit/>
          </a:bodyPr>
          <a:lstStyle>
            <a:lvl1pPr marL="0" indent="0" algn="ctr">
              <a:buNone/>
              <a:defRPr sz="820" b="1" u="sng" baseline="0">
                <a:solidFill>
                  <a:schemeClr val="tx1"/>
                </a:solidFill>
              </a:defRPr>
            </a:lvl1pPr>
          </a:lstStyle>
          <a:p>
            <a:pPr lvl="0"/>
            <a:r>
              <a:rPr lang="en-US" dirty="0"/>
              <a:t>(click to edit)  MATERIALS &amp; METHODS</a:t>
            </a:r>
          </a:p>
        </p:txBody>
      </p:sp>
      <p:sp>
        <p:nvSpPr>
          <p:cNvPr id="23" name="Text Placeholder 3"/>
          <p:cNvSpPr>
            <a:spLocks noGrp="1"/>
          </p:cNvSpPr>
          <p:nvPr>
            <p:ph type="body" sz="quarter" idx="23" hasCustomPrompt="1"/>
          </p:nvPr>
        </p:nvSpPr>
        <p:spPr>
          <a:xfrm>
            <a:off x="8838098" y="2166923"/>
            <a:ext cx="3956235" cy="546922"/>
          </a:xfrm>
          <a:prstGeom prst="rect">
            <a:avLst/>
          </a:prstGeom>
        </p:spPr>
        <p:txBody>
          <a:bodyPr wrap="square" lIns="228589" tIns="228589" rIns="228589" bIns="228589">
            <a:spAutoFit/>
          </a:bodyPr>
          <a:lstStyle>
            <a:lvl1pPr marL="0" indent="0">
              <a:buNone/>
              <a:defRPr sz="554">
                <a:solidFill>
                  <a:schemeClr val="tx1"/>
                </a:solidFill>
                <a:latin typeface="Times New Roman" pitchFamily="18" charset="0"/>
                <a:cs typeface="Times New Roman" pitchFamily="18" charset="0"/>
              </a:defRPr>
            </a:lvl1pPr>
            <a:lvl2pPr marL="329079" indent="-126569">
              <a:defRPr sz="554">
                <a:latin typeface="Trebuchet MS" pitchFamily="34" charset="0"/>
              </a:defRPr>
            </a:lvl2pPr>
            <a:lvl3pPr marL="455648" indent="-126569">
              <a:defRPr sz="554">
                <a:latin typeface="Trebuchet MS" pitchFamily="34" charset="0"/>
              </a:defRPr>
            </a:lvl3pPr>
            <a:lvl4pPr marL="594872" indent="-139225">
              <a:defRPr sz="554">
                <a:latin typeface="Trebuchet MS" pitchFamily="34" charset="0"/>
              </a:defRPr>
            </a:lvl4pPr>
            <a:lvl5pPr marL="696128" indent="-101255">
              <a:defRPr sz="554">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8834971" y="1833261"/>
            <a:ext cx="3959986" cy="310846"/>
          </a:xfrm>
          <a:prstGeom prst="rect">
            <a:avLst/>
          </a:prstGeom>
          <a:noFill/>
        </p:spPr>
        <p:txBody>
          <a:bodyPr lIns="91436" tIns="91436" rIns="91436" bIns="91436" anchor="ctr" anchorCtr="0">
            <a:spAutoFit/>
          </a:bodyPr>
          <a:lstStyle>
            <a:lvl1pPr marL="0" indent="0" algn="ctr">
              <a:buNone/>
              <a:defRPr sz="820" b="1" u="sng" baseline="0">
                <a:solidFill>
                  <a:schemeClr val="tx1"/>
                </a:solidFill>
              </a:defRPr>
            </a:lvl1pPr>
          </a:lstStyle>
          <a:p>
            <a:pPr lvl="0"/>
            <a:r>
              <a:rPr lang="en-US" dirty="0"/>
              <a:t>(click to edit)  RESULTS</a:t>
            </a:r>
          </a:p>
        </p:txBody>
      </p:sp>
      <p:sp>
        <p:nvSpPr>
          <p:cNvPr id="25" name="Text Placeholder 5"/>
          <p:cNvSpPr>
            <a:spLocks noGrp="1"/>
          </p:cNvSpPr>
          <p:nvPr>
            <p:ph type="body" sz="quarter" idx="25" hasCustomPrompt="1"/>
          </p:nvPr>
        </p:nvSpPr>
        <p:spPr>
          <a:xfrm>
            <a:off x="13158239" y="1833261"/>
            <a:ext cx="3955506" cy="310846"/>
          </a:xfrm>
          <a:prstGeom prst="rect">
            <a:avLst/>
          </a:prstGeom>
          <a:noFill/>
        </p:spPr>
        <p:txBody>
          <a:bodyPr wrap="square" lIns="91436" tIns="91436" rIns="91436" bIns="91436" anchor="ctr" anchorCtr="0">
            <a:spAutoFit/>
          </a:bodyPr>
          <a:lstStyle>
            <a:lvl1pPr marL="0" indent="0" algn="ctr">
              <a:buNone/>
              <a:defRPr sz="820" b="1" u="sng" baseline="0">
                <a:solidFill>
                  <a:schemeClr val="tx1"/>
                </a:solidFill>
              </a:defRPr>
            </a:lvl1pPr>
          </a:lstStyle>
          <a:p>
            <a:pPr lvl="0"/>
            <a:r>
              <a:rPr lang="en-US" dirty="0"/>
              <a:t>(click to edit)  CONCLUSIONS</a:t>
            </a:r>
          </a:p>
        </p:txBody>
      </p:sp>
      <p:sp>
        <p:nvSpPr>
          <p:cNvPr id="26" name="Text Placeholder 3"/>
          <p:cNvSpPr>
            <a:spLocks noGrp="1"/>
          </p:cNvSpPr>
          <p:nvPr>
            <p:ph type="body" sz="quarter" idx="26" hasCustomPrompt="1"/>
          </p:nvPr>
        </p:nvSpPr>
        <p:spPr>
          <a:xfrm>
            <a:off x="13158239" y="2166923"/>
            <a:ext cx="3955506" cy="546922"/>
          </a:xfrm>
          <a:prstGeom prst="rect">
            <a:avLst/>
          </a:prstGeom>
        </p:spPr>
        <p:txBody>
          <a:bodyPr wrap="square" lIns="228589" tIns="228589" rIns="228589" bIns="228589">
            <a:spAutoFit/>
          </a:bodyPr>
          <a:lstStyle>
            <a:lvl1pPr marL="0" indent="0">
              <a:buNone/>
              <a:defRPr sz="554">
                <a:solidFill>
                  <a:schemeClr val="tx1"/>
                </a:solidFill>
                <a:latin typeface="Times New Roman" pitchFamily="18" charset="0"/>
                <a:cs typeface="Times New Roman" pitchFamily="18" charset="0"/>
              </a:defRPr>
            </a:lvl1pPr>
            <a:lvl2pPr marL="329079" indent="-126569">
              <a:defRPr sz="554">
                <a:latin typeface="Trebuchet MS" pitchFamily="34" charset="0"/>
              </a:defRPr>
            </a:lvl2pPr>
            <a:lvl3pPr marL="455648" indent="-126569">
              <a:defRPr sz="554">
                <a:latin typeface="Trebuchet MS" pitchFamily="34" charset="0"/>
              </a:defRPr>
            </a:lvl3pPr>
            <a:lvl4pPr marL="594872" indent="-139225">
              <a:defRPr sz="554">
                <a:latin typeface="Trebuchet MS" pitchFamily="34" charset="0"/>
              </a:defRPr>
            </a:lvl4pPr>
            <a:lvl5pPr marL="696128" indent="-101255">
              <a:defRPr sz="554">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13158239" y="5267997"/>
            <a:ext cx="3955506" cy="310846"/>
          </a:xfrm>
          <a:prstGeom prst="rect">
            <a:avLst/>
          </a:prstGeom>
          <a:noFill/>
        </p:spPr>
        <p:txBody>
          <a:bodyPr wrap="square" lIns="91436" tIns="91436" rIns="91436" bIns="91436" anchor="ctr" anchorCtr="0">
            <a:spAutoFit/>
          </a:bodyPr>
          <a:lstStyle>
            <a:lvl1pPr marL="0" indent="0" algn="ctr">
              <a:buNone/>
              <a:defRPr sz="820" b="1" u="sng" baseline="0">
                <a:solidFill>
                  <a:schemeClr val="tx1"/>
                </a:solidFill>
              </a:defRPr>
            </a:lvl1pPr>
          </a:lstStyle>
          <a:p>
            <a:pPr lvl="0"/>
            <a:r>
              <a:rPr lang="en-US" dirty="0"/>
              <a:t>(click to edit)  REFERENCES</a:t>
            </a:r>
          </a:p>
        </p:txBody>
      </p:sp>
      <p:sp>
        <p:nvSpPr>
          <p:cNvPr id="28" name="Text Placeholder 3"/>
          <p:cNvSpPr>
            <a:spLocks noGrp="1"/>
          </p:cNvSpPr>
          <p:nvPr>
            <p:ph type="body" sz="quarter" idx="28" hasCustomPrompt="1"/>
          </p:nvPr>
        </p:nvSpPr>
        <p:spPr>
          <a:xfrm>
            <a:off x="13158238" y="5565803"/>
            <a:ext cx="3957486" cy="546922"/>
          </a:xfrm>
          <a:prstGeom prst="rect">
            <a:avLst/>
          </a:prstGeom>
        </p:spPr>
        <p:txBody>
          <a:bodyPr wrap="square" lIns="228589" tIns="228589" rIns="228589" bIns="228589">
            <a:spAutoFit/>
          </a:bodyPr>
          <a:lstStyle>
            <a:lvl1pPr marL="0" indent="0">
              <a:buNone/>
              <a:defRPr sz="554">
                <a:solidFill>
                  <a:schemeClr val="tx1"/>
                </a:solidFill>
                <a:latin typeface="Times New Roman" pitchFamily="18" charset="0"/>
                <a:cs typeface="Times New Roman" pitchFamily="18" charset="0"/>
              </a:defRPr>
            </a:lvl1pPr>
            <a:lvl2pPr marL="329079" indent="-126569">
              <a:defRPr sz="554">
                <a:latin typeface="Trebuchet MS" pitchFamily="34" charset="0"/>
              </a:defRPr>
            </a:lvl2pPr>
            <a:lvl3pPr marL="455648" indent="-126569">
              <a:defRPr sz="554">
                <a:latin typeface="Trebuchet MS" pitchFamily="34" charset="0"/>
              </a:defRPr>
            </a:lvl3pPr>
            <a:lvl4pPr marL="594872" indent="-139225">
              <a:defRPr sz="554">
                <a:latin typeface="Trebuchet MS" pitchFamily="34" charset="0"/>
              </a:defRPr>
            </a:lvl4pPr>
            <a:lvl5pPr marL="696128" indent="-101255">
              <a:defRPr sz="554">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13158239" y="9758929"/>
            <a:ext cx="3955506" cy="310846"/>
          </a:xfrm>
          <a:prstGeom prst="rect">
            <a:avLst/>
          </a:prstGeom>
          <a:noFill/>
        </p:spPr>
        <p:txBody>
          <a:bodyPr wrap="square" lIns="91436" tIns="91436" rIns="91436" bIns="91436" anchor="ctr" anchorCtr="0">
            <a:spAutoFit/>
          </a:bodyPr>
          <a:lstStyle>
            <a:lvl1pPr marL="0" indent="0" algn="ctr">
              <a:buNone/>
              <a:defRPr sz="820" b="1" u="sng" baseline="0">
                <a:solidFill>
                  <a:schemeClr val="tx1"/>
                </a:solidFill>
              </a:defRPr>
            </a:lvl1pPr>
          </a:lstStyle>
          <a:p>
            <a:pPr lvl="0"/>
            <a:r>
              <a:rPr lang="en-US" dirty="0"/>
              <a:t>(click to edit)  ACKNOWLEDGEMENTS or  CONTACT</a:t>
            </a:r>
          </a:p>
        </p:txBody>
      </p:sp>
      <p:sp>
        <p:nvSpPr>
          <p:cNvPr id="30" name="Text Placeholder 3"/>
          <p:cNvSpPr>
            <a:spLocks noGrp="1"/>
          </p:cNvSpPr>
          <p:nvPr>
            <p:ph type="body" sz="quarter" idx="30" hasCustomPrompt="1"/>
          </p:nvPr>
        </p:nvSpPr>
        <p:spPr>
          <a:xfrm>
            <a:off x="13158238" y="10062792"/>
            <a:ext cx="3957486" cy="546922"/>
          </a:xfrm>
          <a:prstGeom prst="rect">
            <a:avLst/>
          </a:prstGeom>
        </p:spPr>
        <p:txBody>
          <a:bodyPr wrap="square" lIns="228589" tIns="228589" rIns="228589" bIns="228589">
            <a:spAutoFit/>
          </a:bodyPr>
          <a:lstStyle>
            <a:lvl1pPr marL="0" indent="0">
              <a:buNone/>
              <a:defRPr sz="554">
                <a:solidFill>
                  <a:schemeClr val="tx1"/>
                </a:solidFill>
                <a:latin typeface="Times New Roman" pitchFamily="18" charset="0"/>
                <a:cs typeface="Times New Roman" pitchFamily="18" charset="0"/>
              </a:defRPr>
            </a:lvl1pPr>
            <a:lvl2pPr marL="329079" indent="-126569">
              <a:defRPr sz="554">
                <a:latin typeface="Trebuchet MS" pitchFamily="34" charset="0"/>
              </a:defRPr>
            </a:lvl2pPr>
            <a:lvl3pPr marL="455648" indent="-126569">
              <a:defRPr sz="554">
                <a:latin typeface="Trebuchet MS" pitchFamily="34" charset="0"/>
              </a:defRPr>
            </a:lvl3pPr>
            <a:lvl4pPr marL="594872" indent="-139225">
              <a:defRPr sz="554">
                <a:latin typeface="Trebuchet MS" pitchFamily="34" charset="0"/>
              </a:defRPr>
            </a:lvl4pPr>
            <a:lvl5pPr marL="696128" indent="-101255">
              <a:defRPr sz="554">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180976" y="5542239"/>
            <a:ext cx="3959362" cy="546922"/>
          </a:xfrm>
          <a:prstGeom prst="rect">
            <a:avLst/>
          </a:prstGeom>
        </p:spPr>
        <p:txBody>
          <a:bodyPr wrap="square" lIns="228589" tIns="228589" rIns="228589" bIns="228589">
            <a:spAutoFit/>
          </a:bodyPr>
          <a:lstStyle>
            <a:lvl1pPr marL="0" indent="0">
              <a:buNone/>
              <a:defRPr sz="554">
                <a:solidFill>
                  <a:schemeClr val="tx1"/>
                </a:solidFill>
                <a:latin typeface="Times New Roman" pitchFamily="18" charset="0"/>
                <a:cs typeface="Times New Roman" pitchFamily="18" charset="0"/>
              </a:defRPr>
            </a:lvl1pPr>
            <a:lvl2pPr marL="329079" indent="-126569">
              <a:defRPr sz="554">
                <a:latin typeface="Trebuchet MS" pitchFamily="34" charset="0"/>
              </a:defRPr>
            </a:lvl2pPr>
            <a:lvl3pPr marL="455648" indent="-126569">
              <a:defRPr sz="554">
                <a:latin typeface="Trebuchet MS" pitchFamily="34" charset="0"/>
              </a:defRPr>
            </a:lvl3pPr>
            <a:lvl4pPr marL="594872" indent="-139225">
              <a:defRPr sz="554">
                <a:latin typeface="Trebuchet MS" pitchFamily="34" charset="0"/>
              </a:defRPr>
            </a:lvl4pPr>
            <a:lvl5pPr marL="696128" indent="-101255">
              <a:defRPr sz="554">
                <a:latin typeface="Trebuchet MS" pitchFamily="34" charset="0"/>
              </a:defRPr>
            </a:lvl5pPr>
          </a:lstStyle>
          <a:p>
            <a:pPr lvl="0"/>
            <a:r>
              <a:rPr lang="en-US" dirty="0"/>
              <a:t>Type in or paste your text here</a:t>
            </a:r>
          </a:p>
        </p:txBody>
      </p:sp>
      <p:sp>
        <p:nvSpPr>
          <p:cNvPr id="19" name="Text Placeholder 76">
            <a:extLst>
              <a:ext uri="{FF2B5EF4-FFF2-40B4-BE49-F238E27FC236}">
                <a16:creationId xmlns="" xmlns:a16="http://schemas.microsoft.com/office/drawing/2014/main" id="{76E875DB-924A-7E40-BC3B-C78A241B7941}"/>
              </a:ext>
            </a:extLst>
          </p:cNvPr>
          <p:cNvSpPr>
            <a:spLocks noGrp="1"/>
          </p:cNvSpPr>
          <p:nvPr>
            <p:ph type="body" sz="quarter" idx="150" hasCustomPrompt="1"/>
          </p:nvPr>
        </p:nvSpPr>
        <p:spPr>
          <a:xfrm>
            <a:off x="2335658" y="1210219"/>
            <a:ext cx="12597975" cy="319494"/>
          </a:xfrm>
          <a:prstGeom prst="rect">
            <a:avLst/>
          </a:prstGeom>
        </p:spPr>
        <p:txBody>
          <a:bodyPr>
            <a:normAutofit/>
          </a:bodyPr>
          <a:lstStyle>
            <a:lvl1pPr marL="0" indent="0" algn="ctr">
              <a:buFontTx/>
              <a:buNone/>
              <a:defRPr sz="974">
                <a:solidFill>
                  <a:schemeClr val="bg1"/>
                </a:solidFill>
                <a:latin typeface="+mj-lt"/>
              </a:defRPr>
            </a:lvl1pPr>
            <a:lvl2pPr>
              <a:buFontTx/>
              <a:buNone/>
              <a:defRPr sz="1595"/>
            </a:lvl2pPr>
            <a:lvl3pPr>
              <a:buFontTx/>
              <a:buNone/>
              <a:defRPr sz="1595"/>
            </a:lvl3pPr>
            <a:lvl4pPr>
              <a:buFontTx/>
              <a:buNone/>
              <a:defRPr sz="1595"/>
            </a:lvl4pPr>
            <a:lvl5pPr>
              <a:buFontTx/>
              <a:buNone/>
              <a:defRPr sz="1595"/>
            </a:lvl5pPr>
          </a:lstStyle>
          <a:p>
            <a:pPr lvl="0"/>
            <a:r>
              <a:rPr lang="en-US" dirty="0"/>
              <a:t>Click here to add affiliations</a:t>
            </a:r>
          </a:p>
        </p:txBody>
      </p:sp>
      <p:sp>
        <p:nvSpPr>
          <p:cNvPr id="31" name="Text Placeholder 76">
            <a:extLst>
              <a:ext uri="{FF2B5EF4-FFF2-40B4-BE49-F238E27FC236}">
                <a16:creationId xmlns="" xmlns:a16="http://schemas.microsoft.com/office/drawing/2014/main" id="{83D8C485-82D1-A04A-AA78-C554A9ECB43D}"/>
              </a:ext>
            </a:extLst>
          </p:cNvPr>
          <p:cNvSpPr>
            <a:spLocks noGrp="1"/>
          </p:cNvSpPr>
          <p:nvPr>
            <p:ph type="body" sz="quarter" idx="151" hasCustomPrompt="1"/>
          </p:nvPr>
        </p:nvSpPr>
        <p:spPr>
          <a:xfrm>
            <a:off x="2335658" y="734077"/>
            <a:ext cx="12597975" cy="446342"/>
          </a:xfrm>
          <a:prstGeom prst="rect">
            <a:avLst/>
          </a:prstGeom>
        </p:spPr>
        <p:txBody>
          <a:bodyPr anchor="t" anchorCtr="1">
            <a:normAutofit/>
          </a:bodyPr>
          <a:lstStyle>
            <a:lvl1pPr marL="0" indent="0" algn="ctr">
              <a:buFontTx/>
              <a:buNone/>
              <a:defRPr sz="1329" b="1">
                <a:solidFill>
                  <a:schemeClr val="bg1"/>
                </a:solidFill>
                <a:latin typeface="+mj-lt"/>
              </a:defRPr>
            </a:lvl1pPr>
            <a:lvl2pPr>
              <a:buFontTx/>
              <a:buNone/>
              <a:defRPr sz="1595"/>
            </a:lvl2pPr>
            <a:lvl3pPr>
              <a:buFontTx/>
              <a:buNone/>
              <a:defRPr sz="1595"/>
            </a:lvl3pPr>
            <a:lvl4pPr>
              <a:buFontTx/>
              <a:buNone/>
              <a:defRPr sz="1595"/>
            </a:lvl4pPr>
            <a:lvl5pPr>
              <a:buFontTx/>
              <a:buNone/>
              <a:defRPr sz="1595"/>
            </a:lvl5pPr>
          </a:lstStyle>
          <a:p>
            <a:pPr lvl="0"/>
            <a:r>
              <a:rPr lang="en-US" dirty="0"/>
              <a:t>Click here to add authors</a:t>
            </a:r>
          </a:p>
        </p:txBody>
      </p:sp>
      <p:sp>
        <p:nvSpPr>
          <p:cNvPr id="32" name="Text Placeholder 76">
            <a:extLst>
              <a:ext uri="{FF2B5EF4-FFF2-40B4-BE49-F238E27FC236}">
                <a16:creationId xmlns="" xmlns:a16="http://schemas.microsoft.com/office/drawing/2014/main" id="{CBC470FB-9A4D-1549-9DD0-8846678DDA54}"/>
              </a:ext>
            </a:extLst>
          </p:cNvPr>
          <p:cNvSpPr>
            <a:spLocks noGrp="1"/>
          </p:cNvSpPr>
          <p:nvPr>
            <p:ph type="body" sz="quarter" idx="153" hasCustomPrompt="1"/>
          </p:nvPr>
        </p:nvSpPr>
        <p:spPr>
          <a:xfrm>
            <a:off x="2335658" y="153395"/>
            <a:ext cx="12597975" cy="522547"/>
          </a:xfrm>
          <a:prstGeom prst="rect">
            <a:avLst/>
          </a:prstGeom>
        </p:spPr>
        <p:txBody>
          <a:bodyPr anchor="t" anchorCtr="1">
            <a:normAutofit/>
          </a:bodyPr>
          <a:lstStyle>
            <a:lvl1pPr marL="0" indent="0" algn="ctr">
              <a:buFontTx/>
              <a:buNone/>
              <a:defRPr sz="1949" b="1">
                <a:solidFill>
                  <a:schemeClr val="bg1"/>
                </a:solidFill>
                <a:latin typeface="+mj-lt"/>
              </a:defRPr>
            </a:lvl1pPr>
            <a:lvl2pPr>
              <a:buFontTx/>
              <a:buNone/>
              <a:defRPr sz="1595"/>
            </a:lvl2pPr>
            <a:lvl3pPr>
              <a:buFontTx/>
              <a:buNone/>
              <a:defRPr sz="1595"/>
            </a:lvl3pPr>
            <a:lvl4pPr>
              <a:buFontTx/>
              <a:buNone/>
              <a:defRPr sz="1595"/>
            </a:lvl4pPr>
            <a:lvl5pPr>
              <a:buFontTx/>
              <a:buNone/>
              <a:defRPr sz="1595"/>
            </a:lvl5pPr>
          </a:lstStyle>
          <a:p>
            <a:pPr lvl="0"/>
            <a:r>
              <a:rPr lang="en-US" dirty="0"/>
              <a:t>Click here to add title</a:t>
            </a:r>
          </a:p>
        </p:txBody>
      </p:sp>
    </p:spTree>
    <p:extLst>
      <p:ext uri="{BB962C8B-B14F-4D97-AF65-F5344CB8AC3E}">
        <p14:creationId xmlns:p14="http://schemas.microsoft.com/office/powerpoint/2010/main" val="698419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ndard 3 column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55980" y="2251179"/>
            <a:ext cx="5350878" cy="550257"/>
          </a:xfrm>
          <a:prstGeom prst="rect">
            <a:avLst/>
          </a:prstGeom>
        </p:spPr>
        <p:txBody>
          <a:bodyPr wrap="square" lIns="228589" tIns="228589" rIns="228589" bIns="228589">
            <a:spAutoFit/>
          </a:bodyPr>
          <a:lstStyle>
            <a:lvl1pPr marL="0" indent="0">
              <a:buNone/>
              <a:defRPr sz="576">
                <a:solidFill>
                  <a:schemeClr val="tx1"/>
                </a:solidFill>
                <a:latin typeface="Times New Roman" pitchFamily="18" charset="0"/>
                <a:cs typeface="Times New Roman" pitchFamily="18" charset="0"/>
              </a:defRPr>
            </a:lvl1pPr>
            <a:lvl2pPr marL="329079" indent="-126569">
              <a:defRPr sz="554">
                <a:latin typeface="Trebuchet MS" pitchFamily="34" charset="0"/>
              </a:defRPr>
            </a:lvl2pPr>
            <a:lvl3pPr marL="455648" indent="-126569">
              <a:defRPr sz="554">
                <a:latin typeface="Trebuchet MS" pitchFamily="34" charset="0"/>
              </a:defRPr>
            </a:lvl3pPr>
            <a:lvl4pPr marL="594872" indent="-139225">
              <a:defRPr sz="554">
                <a:latin typeface="Trebuchet MS" pitchFamily="34" charset="0"/>
              </a:defRPr>
            </a:lvl4pPr>
            <a:lvl5pPr marL="696128" indent="-101255">
              <a:defRPr sz="554">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363126" y="1904280"/>
            <a:ext cx="5343731" cy="310846"/>
          </a:xfrm>
          <a:prstGeom prst="rect">
            <a:avLst/>
          </a:prstGeom>
          <a:noFill/>
        </p:spPr>
        <p:txBody>
          <a:bodyPr wrap="square" lIns="91436" tIns="91436" rIns="91436" bIns="91436" anchor="ctr" anchorCtr="0">
            <a:spAutoFit/>
          </a:bodyPr>
          <a:lstStyle>
            <a:lvl1pPr marL="0" indent="0" algn="ctr">
              <a:buNone/>
              <a:defRPr sz="820" b="1" u="sng" baseline="0">
                <a:solidFill>
                  <a:schemeClr val="tx1"/>
                </a:solidFill>
              </a:defRPr>
            </a:lvl1pPr>
          </a:lstStyle>
          <a:p>
            <a:pPr lvl="0"/>
            <a:r>
              <a:rPr lang="en-US" dirty="0"/>
              <a:t>(click to add) INTRODUCTION or ABSTRACT</a:t>
            </a:r>
          </a:p>
        </p:txBody>
      </p:sp>
      <p:sp>
        <p:nvSpPr>
          <p:cNvPr id="19" name="Text Placeholder 3"/>
          <p:cNvSpPr>
            <a:spLocks noGrp="1"/>
          </p:cNvSpPr>
          <p:nvPr>
            <p:ph type="body" sz="quarter" idx="19" hasCustomPrompt="1"/>
          </p:nvPr>
        </p:nvSpPr>
        <p:spPr>
          <a:xfrm>
            <a:off x="363124" y="6954110"/>
            <a:ext cx="5351502" cy="550257"/>
          </a:xfrm>
          <a:prstGeom prst="rect">
            <a:avLst/>
          </a:prstGeom>
        </p:spPr>
        <p:txBody>
          <a:bodyPr wrap="square" lIns="228589" tIns="228589" rIns="228589" bIns="228589">
            <a:spAutoFit/>
          </a:bodyPr>
          <a:lstStyle>
            <a:lvl1pPr marL="0" indent="0">
              <a:buNone/>
              <a:defRPr sz="576">
                <a:solidFill>
                  <a:schemeClr val="tx1"/>
                </a:solidFill>
                <a:latin typeface="Times New Roman" pitchFamily="18" charset="0"/>
                <a:cs typeface="Times New Roman" pitchFamily="18" charset="0"/>
              </a:defRPr>
            </a:lvl1pPr>
            <a:lvl2pPr marL="329079" indent="-126569">
              <a:defRPr sz="554">
                <a:latin typeface="Trebuchet MS" pitchFamily="34" charset="0"/>
              </a:defRPr>
            </a:lvl2pPr>
            <a:lvl3pPr marL="455648" indent="-126569">
              <a:defRPr sz="554">
                <a:latin typeface="Trebuchet MS" pitchFamily="34" charset="0"/>
              </a:defRPr>
            </a:lvl3pPr>
            <a:lvl4pPr marL="594872" indent="-139225">
              <a:defRPr sz="554">
                <a:latin typeface="Trebuchet MS" pitchFamily="34" charset="0"/>
              </a:defRPr>
            </a:lvl4pPr>
            <a:lvl5pPr marL="696128" indent="-101255">
              <a:defRPr sz="554">
                <a:latin typeface="Trebuchet MS" pitchFamily="34" charset="0"/>
              </a:defRPr>
            </a:lvl5pPr>
          </a:lstStyle>
          <a:p>
            <a:pPr lvl="0"/>
            <a:r>
              <a:rPr lang="en-US" dirty="0"/>
              <a:t>Type in or paste your text here</a:t>
            </a:r>
          </a:p>
        </p:txBody>
      </p:sp>
      <p:sp>
        <p:nvSpPr>
          <p:cNvPr id="20" name="Text Placeholder 5"/>
          <p:cNvSpPr>
            <a:spLocks noGrp="1"/>
          </p:cNvSpPr>
          <p:nvPr>
            <p:ph type="body" sz="quarter" idx="20" hasCustomPrompt="1"/>
          </p:nvPr>
        </p:nvSpPr>
        <p:spPr>
          <a:xfrm>
            <a:off x="370897" y="6619853"/>
            <a:ext cx="5343731" cy="310846"/>
          </a:xfrm>
          <a:prstGeom prst="rect">
            <a:avLst/>
          </a:prstGeom>
          <a:noFill/>
        </p:spPr>
        <p:txBody>
          <a:bodyPr wrap="square" lIns="91436" tIns="91436" rIns="91436" bIns="91436" anchor="ctr" anchorCtr="0">
            <a:spAutoFit/>
          </a:bodyPr>
          <a:lstStyle>
            <a:lvl1pPr marL="0" indent="0" algn="ctr">
              <a:buNone/>
              <a:defRPr sz="820" b="1" u="sng" baseline="0">
                <a:solidFill>
                  <a:schemeClr val="tx1"/>
                </a:solidFill>
              </a:defRPr>
            </a:lvl1pPr>
          </a:lstStyle>
          <a:p>
            <a:pPr lvl="0"/>
            <a:r>
              <a:rPr lang="en-US" dirty="0"/>
              <a:t>(click to add)  OBJECTIVES</a:t>
            </a:r>
          </a:p>
        </p:txBody>
      </p:sp>
      <p:sp>
        <p:nvSpPr>
          <p:cNvPr id="21" name="Text Placeholder 3"/>
          <p:cNvSpPr>
            <a:spLocks noGrp="1"/>
          </p:cNvSpPr>
          <p:nvPr>
            <p:ph type="body" sz="quarter" idx="21" hasCustomPrompt="1"/>
          </p:nvPr>
        </p:nvSpPr>
        <p:spPr>
          <a:xfrm>
            <a:off x="5966229" y="8274857"/>
            <a:ext cx="5343105" cy="550257"/>
          </a:xfrm>
          <a:prstGeom prst="rect">
            <a:avLst/>
          </a:prstGeom>
        </p:spPr>
        <p:txBody>
          <a:bodyPr wrap="square" lIns="228589" tIns="228589" rIns="228589" bIns="228589">
            <a:spAutoFit/>
          </a:bodyPr>
          <a:lstStyle>
            <a:lvl1pPr marL="0" indent="0">
              <a:buNone/>
              <a:defRPr sz="576">
                <a:solidFill>
                  <a:schemeClr val="tx1"/>
                </a:solidFill>
                <a:latin typeface="Times New Roman" pitchFamily="18" charset="0"/>
                <a:cs typeface="Times New Roman" pitchFamily="18" charset="0"/>
              </a:defRPr>
            </a:lvl1pPr>
            <a:lvl2pPr marL="329079" indent="-126569">
              <a:defRPr sz="554">
                <a:latin typeface="Trebuchet MS" pitchFamily="34" charset="0"/>
              </a:defRPr>
            </a:lvl2pPr>
            <a:lvl3pPr marL="455648" indent="-126569">
              <a:defRPr sz="554">
                <a:latin typeface="Trebuchet MS" pitchFamily="34" charset="0"/>
              </a:defRPr>
            </a:lvl3pPr>
            <a:lvl4pPr marL="594872" indent="-139225">
              <a:defRPr sz="554">
                <a:latin typeface="Trebuchet MS" pitchFamily="34" charset="0"/>
              </a:defRPr>
            </a:lvl4pPr>
            <a:lvl5pPr marL="696128" indent="-101255">
              <a:defRPr sz="554">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5966229" y="7931084"/>
            <a:ext cx="5343105" cy="310846"/>
          </a:xfrm>
          <a:prstGeom prst="rect">
            <a:avLst/>
          </a:prstGeom>
          <a:noFill/>
        </p:spPr>
        <p:txBody>
          <a:bodyPr wrap="square" lIns="91436" tIns="91436" rIns="91436" bIns="91436" anchor="ctr" anchorCtr="0">
            <a:spAutoFit/>
          </a:bodyPr>
          <a:lstStyle>
            <a:lvl1pPr marL="0" indent="0" algn="ctr">
              <a:buNone/>
              <a:defRPr sz="820" b="1" u="sng" baseline="0">
                <a:solidFill>
                  <a:schemeClr val="tx1"/>
                </a:solidFill>
              </a:defRPr>
            </a:lvl1pPr>
          </a:lstStyle>
          <a:p>
            <a:pPr lvl="0"/>
            <a:r>
              <a:rPr lang="en-US" dirty="0"/>
              <a:t>(click to add)  MATERIALS &amp; METHODS</a:t>
            </a:r>
          </a:p>
        </p:txBody>
      </p:sp>
      <p:sp>
        <p:nvSpPr>
          <p:cNvPr id="23" name="Text Placeholder 3"/>
          <p:cNvSpPr>
            <a:spLocks noGrp="1"/>
          </p:cNvSpPr>
          <p:nvPr>
            <p:ph type="body" sz="quarter" idx="23" hasCustomPrompt="1"/>
          </p:nvPr>
        </p:nvSpPr>
        <p:spPr>
          <a:xfrm>
            <a:off x="5969355" y="2251179"/>
            <a:ext cx="5343105" cy="550257"/>
          </a:xfrm>
          <a:prstGeom prst="rect">
            <a:avLst/>
          </a:prstGeom>
        </p:spPr>
        <p:txBody>
          <a:bodyPr wrap="square" lIns="228589" tIns="228589" rIns="228589" bIns="228589">
            <a:spAutoFit/>
          </a:bodyPr>
          <a:lstStyle>
            <a:lvl1pPr marL="0" indent="0">
              <a:buNone/>
              <a:defRPr sz="576">
                <a:solidFill>
                  <a:schemeClr val="tx1"/>
                </a:solidFill>
                <a:latin typeface="Times New Roman" pitchFamily="18" charset="0"/>
                <a:cs typeface="Times New Roman" pitchFamily="18" charset="0"/>
              </a:defRPr>
            </a:lvl1pPr>
            <a:lvl2pPr marL="329079" indent="-126569">
              <a:defRPr sz="554">
                <a:latin typeface="Trebuchet MS" pitchFamily="34" charset="0"/>
              </a:defRPr>
            </a:lvl2pPr>
            <a:lvl3pPr marL="455648" indent="-126569">
              <a:defRPr sz="554">
                <a:latin typeface="Trebuchet MS" pitchFamily="34" charset="0"/>
              </a:defRPr>
            </a:lvl3pPr>
            <a:lvl4pPr marL="594872" indent="-139225">
              <a:defRPr sz="554">
                <a:latin typeface="Trebuchet MS" pitchFamily="34" charset="0"/>
              </a:defRPr>
            </a:lvl4pPr>
            <a:lvl5pPr marL="696128" indent="-101255">
              <a:defRPr sz="554">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5966231" y="1904280"/>
            <a:ext cx="5346231" cy="310846"/>
          </a:xfrm>
          <a:prstGeom prst="rect">
            <a:avLst/>
          </a:prstGeom>
          <a:noFill/>
        </p:spPr>
        <p:txBody>
          <a:bodyPr wrap="square" lIns="91436" tIns="91436" rIns="91436" bIns="91436" anchor="ctr" anchorCtr="0">
            <a:spAutoFit/>
          </a:bodyPr>
          <a:lstStyle>
            <a:lvl1pPr marL="0" indent="0" algn="ctr">
              <a:buNone/>
              <a:defRPr sz="820" b="1" u="sng" baseline="0">
                <a:solidFill>
                  <a:schemeClr val="tx1"/>
                </a:solidFill>
              </a:defRPr>
            </a:lvl1pPr>
          </a:lstStyle>
          <a:p>
            <a:pPr lvl="0"/>
            <a:r>
              <a:rPr lang="en-US" dirty="0"/>
              <a:t>(click to add)  RESULTS</a:t>
            </a:r>
          </a:p>
        </p:txBody>
      </p:sp>
      <p:sp>
        <p:nvSpPr>
          <p:cNvPr id="25" name="Text Placeholder 5"/>
          <p:cNvSpPr>
            <a:spLocks noGrp="1"/>
          </p:cNvSpPr>
          <p:nvPr>
            <p:ph type="body" sz="quarter" idx="25" hasCustomPrompt="1"/>
          </p:nvPr>
        </p:nvSpPr>
        <p:spPr>
          <a:xfrm>
            <a:off x="11573085" y="1904280"/>
            <a:ext cx="5344874" cy="310846"/>
          </a:xfrm>
          <a:prstGeom prst="rect">
            <a:avLst/>
          </a:prstGeom>
          <a:noFill/>
        </p:spPr>
        <p:txBody>
          <a:bodyPr wrap="square" lIns="91436" tIns="91436" rIns="91436" bIns="91436" anchor="ctr" anchorCtr="0">
            <a:spAutoFit/>
          </a:bodyPr>
          <a:lstStyle>
            <a:lvl1pPr marL="0" indent="0" algn="ctr">
              <a:buNone/>
              <a:defRPr sz="820" b="1" u="sng" baseline="0">
                <a:solidFill>
                  <a:schemeClr val="tx1"/>
                </a:solidFill>
              </a:defRPr>
            </a:lvl1pPr>
          </a:lstStyle>
          <a:p>
            <a:pPr lvl="0"/>
            <a:r>
              <a:rPr lang="en-US" dirty="0"/>
              <a:t>(click to add)  CONCLUSIONS</a:t>
            </a:r>
          </a:p>
        </p:txBody>
      </p:sp>
      <p:sp>
        <p:nvSpPr>
          <p:cNvPr id="26" name="Text Placeholder 3"/>
          <p:cNvSpPr>
            <a:spLocks noGrp="1"/>
          </p:cNvSpPr>
          <p:nvPr>
            <p:ph type="body" sz="quarter" idx="26" hasCustomPrompt="1"/>
          </p:nvPr>
        </p:nvSpPr>
        <p:spPr>
          <a:xfrm>
            <a:off x="11573085" y="2251179"/>
            <a:ext cx="5344874" cy="550257"/>
          </a:xfrm>
          <a:prstGeom prst="rect">
            <a:avLst/>
          </a:prstGeom>
        </p:spPr>
        <p:txBody>
          <a:bodyPr wrap="square" lIns="228589" tIns="228589" rIns="228589" bIns="228589">
            <a:spAutoFit/>
          </a:bodyPr>
          <a:lstStyle>
            <a:lvl1pPr marL="0" indent="0">
              <a:buNone/>
              <a:defRPr sz="576">
                <a:solidFill>
                  <a:schemeClr val="tx1"/>
                </a:solidFill>
                <a:latin typeface="Times New Roman" pitchFamily="18" charset="0"/>
                <a:cs typeface="Times New Roman" pitchFamily="18" charset="0"/>
              </a:defRPr>
            </a:lvl1pPr>
            <a:lvl2pPr marL="329079" indent="-126569">
              <a:defRPr sz="554">
                <a:latin typeface="Trebuchet MS" pitchFamily="34" charset="0"/>
              </a:defRPr>
            </a:lvl2pPr>
            <a:lvl3pPr marL="455648" indent="-126569">
              <a:defRPr sz="554">
                <a:latin typeface="Trebuchet MS" pitchFamily="34" charset="0"/>
              </a:defRPr>
            </a:lvl3pPr>
            <a:lvl4pPr marL="594872" indent="-139225">
              <a:defRPr sz="554">
                <a:latin typeface="Trebuchet MS" pitchFamily="34" charset="0"/>
              </a:defRPr>
            </a:lvl4pPr>
            <a:lvl5pPr marL="696128" indent="-101255">
              <a:defRPr sz="554">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11573085" y="6607212"/>
            <a:ext cx="5344874" cy="310846"/>
          </a:xfrm>
          <a:prstGeom prst="rect">
            <a:avLst/>
          </a:prstGeom>
          <a:noFill/>
        </p:spPr>
        <p:txBody>
          <a:bodyPr wrap="square" lIns="91436" tIns="91436" rIns="91436" bIns="91436" anchor="ctr" anchorCtr="0">
            <a:spAutoFit/>
          </a:bodyPr>
          <a:lstStyle>
            <a:lvl1pPr marL="0" indent="0" algn="ctr">
              <a:buNone/>
              <a:tabLst/>
              <a:defRPr sz="820" b="1" u="sng" baseline="0">
                <a:solidFill>
                  <a:schemeClr val="tx1"/>
                </a:solidFill>
              </a:defRPr>
            </a:lvl1pPr>
          </a:lstStyle>
          <a:p>
            <a:pPr lvl="0"/>
            <a:r>
              <a:rPr lang="en-US" dirty="0"/>
              <a:t>(click to add)  REFERENCES</a:t>
            </a:r>
          </a:p>
        </p:txBody>
      </p:sp>
      <p:sp>
        <p:nvSpPr>
          <p:cNvPr id="28" name="Text Placeholder 3"/>
          <p:cNvSpPr>
            <a:spLocks noGrp="1"/>
          </p:cNvSpPr>
          <p:nvPr>
            <p:ph type="body" sz="quarter" idx="28" hasCustomPrompt="1"/>
          </p:nvPr>
        </p:nvSpPr>
        <p:spPr>
          <a:xfrm>
            <a:off x="11571106" y="6921382"/>
            <a:ext cx="5346855" cy="550257"/>
          </a:xfrm>
          <a:prstGeom prst="rect">
            <a:avLst/>
          </a:prstGeom>
        </p:spPr>
        <p:txBody>
          <a:bodyPr wrap="square" lIns="228589" tIns="228589" rIns="228589" bIns="228589">
            <a:spAutoFit/>
          </a:bodyPr>
          <a:lstStyle>
            <a:lvl1pPr marL="0" indent="0">
              <a:buNone/>
              <a:defRPr sz="576">
                <a:solidFill>
                  <a:schemeClr val="tx1"/>
                </a:solidFill>
                <a:latin typeface="Times New Roman" pitchFamily="18" charset="0"/>
                <a:cs typeface="Times New Roman" pitchFamily="18" charset="0"/>
              </a:defRPr>
            </a:lvl1pPr>
            <a:lvl2pPr marL="329079" indent="-126569">
              <a:defRPr sz="554">
                <a:latin typeface="Trebuchet MS" pitchFamily="34" charset="0"/>
              </a:defRPr>
            </a:lvl2pPr>
            <a:lvl3pPr marL="455648" indent="-126569">
              <a:defRPr sz="554">
                <a:latin typeface="Trebuchet MS" pitchFamily="34" charset="0"/>
              </a:defRPr>
            </a:lvl3pPr>
            <a:lvl4pPr marL="594872" indent="-139225">
              <a:defRPr sz="554">
                <a:latin typeface="Trebuchet MS" pitchFamily="34" charset="0"/>
              </a:defRPr>
            </a:lvl4pPr>
            <a:lvl5pPr marL="696128" indent="-101255">
              <a:defRPr sz="554">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11573085" y="9941372"/>
            <a:ext cx="5344874" cy="310846"/>
          </a:xfrm>
          <a:prstGeom prst="rect">
            <a:avLst/>
          </a:prstGeom>
          <a:noFill/>
        </p:spPr>
        <p:txBody>
          <a:bodyPr wrap="square" lIns="91436" tIns="91436" rIns="91436" bIns="91436" anchor="ctr" anchorCtr="0">
            <a:spAutoFit/>
          </a:bodyPr>
          <a:lstStyle>
            <a:lvl1pPr marL="0" indent="0" algn="ctr">
              <a:buNone/>
              <a:defRPr sz="820" b="1" u="sng" baseline="0">
                <a:solidFill>
                  <a:schemeClr val="tx1"/>
                </a:solidFill>
              </a:defRPr>
            </a:lvl1pPr>
          </a:lstStyle>
          <a:p>
            <a:pPr lvl="0"/>
            <a:r>
              <a:rPr lang="en-US" dirty="0"/>
              <a:t>(click to add)  ACKNOWLEDGEMENTS  or  CONTACT</a:t>
            </a:r>
          </a:p>
        </p:txBody>
      </p:sp>
      <p:sp>
        <p:nvSpPr>
          <p:cNvPr id="30" name="Text Placeholder 3"/>
          <p:cNvSpPr>
            <a:spLocks noGrp="1"/>
          </p:cNvSpPr>
          <p:nvPr>
            <p:ph type="body" sz="quarter" idx="30" hasCustomPrompt="1"/>
          </p:nvPr>
        </p:nvSpPr>
        <p:spPr>
          <a:xfrm>
            <a:off x="11573089" y="10255542"/>
            <a:ext cx="5346855" cy="550257"/>
          </a:xfrm>
          <a:prstGeom prst="rect">
            <a:avLst/>
          </a:prstGeom>
        </p:spPr>
        <p:txBody>
          <a:bodyPr wrap="square" lIns="228589" tIns="228589" rIns="228589" bIns="228589">
            <a:spAutoFit/>
          </a:bodyPr>
          <a:lstStyle>
            <a:lvl1pPr marL="0" indent="0">
              <a:buNone/>
              <a:defRPr sz="576">
                <a:solidFill>
                  <a:schemeClr val="tx1"/>
                </a:solidFill>
                <a:latin typeface="Times New Roman" pitchFamily="18" charset="0"/>
                <a:cs typeface="Times New Roman" pitchFamily="18" charset="0"/>
              </a:defRPr>
            </a:lvl1pPr>
            <a:lvl2pPr marL="329079" indent="-126569">
              <a:defRPr sz="554">
                <a:latin typeface="Trebuchet MS" pitchFamily="34" charset="0"/>
              </a:defRPr>
            </a:lvl2pPr>
            <a:lvl3pPr marL="455648" indent="-126569">
              <a:defRPr sz="554">
                <a:latin typeface="Trebuchet MS" pitchFamily="34" charset="0"/>
              </a:defRPr>
            </a:lvl3pPr>
            <a:lvl4pPr marL="594872" indent="-139225">
              <a:defRPr sz="554">
                <a:latin typeface="Trebuchet MS" pitchFamily="34" charset="0"/>
              </a:defRPr>
            </a:lvl4pPr>
            <a:lvl5pPr marL="696128" indent="-101255">
              <a:defRPr sz="554">
                <a:latin typeface="Trebuchet MS" pitchFamily="34" charset="0"/>
              </a:defRPr>
            </a:lvl5pPr>
          </a:lstStyle>
          <a:p>
            <a:pPr lvl="0"/>
            <a:r>
              <a:rPr lang="en-US" dirty="0"/>
              <a:t>Type in or paste your text here</a:t>
            </a:r>
          </a:p>
        </p:txBody>
      </p:sp>
      <p:sp>
        <p:nvSpPr>
          <p:cNvPr id="37" name="Text Placeholder 76">
            <a:extLst>
              <a:ext uri="{FF2B5EF4-FFF2-40B4-BE49-F238E27FC236}">
                <a16:creationId xmlns="" xmlns:a16="http://schemas.microsoft.com/office/drawing/2014/main" id="{4CE62234-A8B9-5C42-BEE6-9B7A16254231}"/>
              </a:ext>
            </a:extLst>
          </p:cNvPr>
          <p:cNvSpPr>
            <a:spLocks noGrp="1"/>
          </p:cNvSpPr>
          <p:nvPr>
            <p:ph type="body" sz="quarter" idx="150" hasCustomPrompt="1"/>
          </p:nvPr>
        </p:nvSpPr>
        <p:spPr>
          <a:xfrm>
            <a:off x="2335658" y="1210219"/>
            <a:ext cx="12597975" cy="319494"/>
          </a:xfrm>
          <a:prstGeom prst="rect">
            <a:avLst/>
          </a:prstGeom>
        </p:spPr>
        <p:txBody>
          <a:bodyPr>
            <a:normAutofit/>
          </a:bodyPr>
          <a:lstStyle>
            <a:lvl1pPr marL="0" indent="0" algn="ctr">
              <a:buFontTx/>
              <a:buNone/>
              <a:defRPr sz="974">
                <a:solidFill>
                  <a:schemeClr val="bg1"/>
                </a:solidFill>
                <a:latin typeface="+mj-lt"/>
              </a:defRPr>
            </a:lvl1pPr>
            <a:lvl2pPr>
              <a:buFontTx/>
              <a:buNone/>
              <a:defRPr sz="1595"/>
            </a:lvl2pPr>
            <a:lvl3pPr>
              <a:buFontTx/>
              <a:buNone/>
              <a:defRPr sz="1595"/>
            </a:lvl3pPr>
            <a:lvl4pPr>
              <a:buFontTx/>
              <a:buNone/>
              <a:defRPr sz="1595"/>
            </a:lvl4pPr>
            <a:lvl5pPr>
              <a:buFontTx/>
              <a:buNone/>
              <a:defRPr sz="1595"/>
            </a:lvl5pPr>
          </a:lstStyle>
          <a:p>
            <a:pPr lvl="0"/>
            <a:r>
              <a:rPr lang="en-US" dirty="0"/>
              <a:t>Click here to add affiliations</a:t>
            </a:r>
          </a:p>
        </p:txBody>
      </p:sp>
      <p:sp>
        <p:nvSpPr>
          <p:cNvPr id="38" name="Text Placeholder 76">
            <a:extLst>
              <a:ext uri="{FF2B5EF4-FFF2-40B4-BE49-F238E27FC236}">
                <a16:creationId xmlns="" xmlns:a16="http://schemas.microsoft.com/office/drawing/2014/main" id="{06F7B857-2D87-4040-9ECD-A0EA5C772BFA}"/>
              </a:ext>
            </a:extLst>
          </p:cNvPr>
          <p:cNvSpPr>
            <a:spLocks noGrp="1"/>
          </p:cNvSpPr>
          <p:nvPr>
            <p:ph type="body" sz="quarter" idx="151" hasCustomPrompt="1"/>
          </p:nvPr>
        </p:nvSpPr>
        <p:spPr>
          <a:xfrm>
            <a:off x="2335658" y="734077"/>
            <a:ext cx="12597975" cy="446342"/>
          </a:xfrm>
          <a:prstGeom prst="rect">
            <a:avLst/>
          </a:prstGeom>
        </p:spPr>
        <p:txBody>
          <a:bodyPr anchor="t" anchorCtr="1">
            <a:normAutofit/>
          </a:bodyPr>
          <a:lstStyle>
            <a:lvl1pPr marL="0" indent="0" algn="ctr">
              <a:buFontTx/>
              <a:buNone/>
              <a:defRPr sz="1329" b="1">
                <a:solidFill>
                  <a:schemeClr val="bg1"/>
                </a:solidFill>
                <a:latin typeface="+mj-lt"/>
              </a:defRPr>
            </a:lvl1pPr>
            <a:lvl2pPr>
              <a:buFontTx/>
              <a:buNone/>
              <a:defRPr sz="1595"/>
            </a:lvl2pPr>
            <a:lvl3pPr>
              <a:buFontTx/>
              <a:buNone/>
              <a:defRPr sz="1595"/>
            </a:lvl3pPr>
            <a:lvl4pPr>
              <a:buFontTx/>
              <a:buNone/>
              <a:defRPr sz="1595"/>
            </a:lvl4pPr>
            <a:lvl5pPr>
              <a:buFontTx/>
              <a:buNone/>
              <a:defRPr sz="1595"/>
            </a:lvl5pPr>
          </a:lstStyle>
          <a:p>
            <a:pPr lvl="0"/>
            <a:r>
              <a:rPr lang="en-US" dirty="0"/>
              <a:t>Click here to add authors</a:t>
            </a:r>
          </a:p>
        </p:txBody>
      </p:sp>
      <p:sp>
        <p:nvSpPr>
          <p:cNvPr id="39" name="Text Placeholder 76">
            <a:extLst>
              <a:ext uri="{FF2B5EF4-FFF2-40B4-BE49-F238E27FC236}">
                <a16:creationId xmlns="" xmlns:a16="http://schemas.microsoft.com/office/drawing/2014/main" id="{DEF6F92D-C8EB-CA42-94FA-569F2966890A}"/>
              </a:ext>
            </a:extLst>
          </p:cNvPr>
          <p:cNvSpPr>
            <a:spLocks noGrp="1"/>
          </p:cNvSpPr>
          <p:nvPr>
            <p:ph type="body" sz="quarter" idx="153" hasCustomPrompt="1"/>
          </p:nvPr>
        </p:nvSpPr>
        <p:spPr>
          <a:xfrm>
            <a:off x="2335658" y="153395"/>
            <a:ext cx="12597975" cy="522547"/>
          </a:xfrm>
          <a:prstGeom prst="rect">
            <a:avLst/>
          </a:prstGeom>
        </p:spPr>
        <p:txBody>
          <a:bodyPr anchor="t" anchorCtr="1">
            <a:normAutofit/>
          </a:bodyPr>
          <a:lstStyle>
            <a:lvl1pPr marL="0" indent="0" algn="ctr">
              <a:buFontTx/>
              <a:buNone/>
              <a:defRPr sz="1949" b="1">
                <a:solidFill>
                  <a:schemeClr val="bg1"/>
                </a:solidFill>
                <a:latin typeface="+mj-lt"/>
              </a:defRPr>
            </a:lvl1pPr>
            <a:lvl2pPr>
              <a:buFontTx/>
              <a:buNone/>
              <a:defRPr sz="1595"/>
            </a:lvl2pPr>
            <a:lvl3pPr>
              <a:buFontTx/>
              <a:buNone/>
              <a:defRPr sz="1595"/>
            </a:lvl3pPr>
            <a:lvl4pPr>
              <a:buFontTx/>
              <a:buNone/>
              <a:defRPr sz="1595"/>
            </a:lvl4pPr>
            <a:lvl5pPr>
              <a:buFontTx/>
              <a:buNone/>
              <a:defRPr sz="1595"/>
            </a:lvl5pPr>
          </a:lstStyle>
          <a:p>
            <a:pPr lvl="0"/>
            <a:r>
              <a:rPr lang="en-US" dirty="0"/>
              <a:t>Click here to add title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rifold - Wide Center">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83179" y="2215580"/>
            <a:ext cx="3959362" cy="546922"/>
          </a:xfrm>
          <a:prstGeom prst="rect">
            <a:avLst/>
          </a:prstGeom>
        </p:spPr>
        <p:txBody>
          <a:bodyPr wrap="square" lIns="228589" tIns="228589" rIns="228589" bIns="228589">
            <a:spAutoFit/>
          </a:bodyPr>
          <a:lstStyle>
            <a:lvl1pPr marL="0" indent="0">
              <a:buNone/>
              <a:defRPr sz="554">
                <a:solidFill>
                  <a:schemeClr val="tx1"/>
                </a:solidFill>
                <a:latin typeface="Trebuchet MS" pitchFamily="34" charset="0"/>
              </a:defRPr>
            </a:lvl1pPr>
            <a:lvl2pPr marL="329079" indent="-126569">
              <a:defRPr sz="554">
                <a:latin typeface="Trebuchet MS" pitchFamily="34" charset="0"/>
              </a:defRPr>
            </a:lvl2pPr>
            <a:lvl3pPr marL="455648" indent="-126569">
              <a:defRPr sz="554">
                <a:latin typeface="Trebuchet MS" pitchFamily="34" charset="0"/>
              </a:defRPr>
            </a:lvl3pPr>
            <a:lvl4pPr marL="594872" indent="-139225">
              <a:defRPr sz="554">
                <a:latin typeface="Trebuchet MS" pitchFamily="34" charset="0"/>
              </a:defRPr>
            </a:lvl4pPr>
            <a:lvl5pPr marL="696128" indent="-101255">
              <a:defRPr sz="554">
                <a:latin typeface="Trebuchet MS" pitchFamily="34" charset="0"/>
              </a:defRPr>
            </a:lvl5pPr>
          </a:lstStyle>
          <a:p>
            <a:pPr lvl="0"/>
            <a:r>
              <a:rPr lang="en-US" dirty="0"/>
              <a:t>Enter your text here</a:t>
            </a:r>
          </a:p>
        </p:txBody>
      </p:sp>
      <p:sp>
        <p:nvSpPr>
          <p:cNvPr id="6" name="Text Placeholder 5"/>
          <p:cNvSpPr>
            <a:spLocks noGrp="1"/>
          </p:cNvSpPr>
          <p:nvPr>
            <p:ph type="body" sz="quarter" idx="11" hasCustomPrompt="1"/>
          </p:nvPr>
        </p:nvSpPr>
        <p:spPr>
          <a:xfrm>
            <a:off x="190326" y="1868680"/>
            <a:ext cx="3956236" cy="310846"/>
          </a:xfrm>
          <a:prstGeom prst="rect">
            <a:avLst/>
          </a:prstGeom>
          <a:noFill/>
        </p:spPr>
        <p:txBody>
          <a:bodyPr lIns="91436" tIns="91436" rIns="91436" bIns="91436" anchor="ctr" anchorCtr="0">
            <a:spAutoFit/>
          </a:bodyPr>
          <a:lstStyle>
            <a:lvl1pPr marL="0" indent="0" algn="ctr">
              <a:buNone/>
              <a:defRPr sz="820" b="1" u="sng" baseline="0">
                <a:solidFill>
                  <a:schemeClr val="tx1"/>
                </a:solidFill>
              </a:defRPr>
            </a:lvl1pPr>
          </a:lstStyle>
          <a:p>
            <a:pPr lvl="0"/>
            <a:r>
              <a:rPr lang="en-US" dirty="0"/>
              <a:t>(click to add) INTRODUCTION or ABSTRACT</a:t>
            </a:r>
          </a:p>
        </p:txBody>
      </p:sp>
      <p:sp>
        <p:nvSpPr>
          <p:cNvPr id="19" name="Text Placeholder 3"/>
          <p:cNvSpPr>
            <a:spLocks noGrp="1"/>
          </p:cNvSpPr>
          <p:nvPr>
            <p:ph type="body" sz="quarter" idx="19" hasCustomPrompt="1"/>
          </p:nvPr>
        </p:nvSpPr>
        <p:spPr>
          <a:xfrm>
            <a:off x="182553" y="5692657"/>
            <a:ext cx="3959986" cy="546922"/>
          </a:xfrm>
          <a:prstGeom prst="rect">
            <a:avLst/>
          </a:prstGeom>
        </p:spPr>
        <p:txBody>
          <a:bodyPr wrap="square" lIns="228589" tIns="228589" rIns="228589" bIns="228589">
            <a:spAutoFit/>
          </a:bodyPr>
          <a:lstStyle>
            <a:lvl1pPr marL="0" indent="0">
              <a:buNone/>
              <a:defRPr sz="554">
                <a:solidFill>
                  <a:schemeClr val="tx1"/>
                </a:solidFill>
                <a:latin typeface="Trebuchet MS" pitchFamily="34" charset="0"/>
              </a:defRPr>
            </a:lvl1pPr>
            <a:lvl2pPr marL="329079" indent="-126569">
              <a:defRPr sz="554">
                <a:latin typeface="Trebuchet MS" pitchFamily="34" charset="0"/>
              </a:defRPr>
            </a:lvl2pPr>
            <a:lvl3pPr marL="455648" indent="-126569">
              <a:defRPr sz="554">
                <a:latin typeface="Trebuchet MS" pitchFamily="34" charset="0"/>
              </a:defRPr>
            </a:lvl3pPr>
            <a:lvl4pPr marL="594872" indent="-139225">
              <a:defRPr sz="554">
                <a:latin typeface="Trebuchet MS" pitchFamily="34" charset="0"/>
              </a:defRPr>
            </a:lvl4pPr>
            <a:lvl5pPr marL="696128" indent="-101255">
              <a:defRPr sz="554">
                <a:latin typeface="Trebuchet MS" pitchFamily="34" charset="0"/>
              </a:defRPr>
            </a:lvl5pPr>
          </a:lstStyle>
          <a:p>
            <a:pPr lvl="0"/>
            <a:r>
              <a:rPr lang="en-US" dirty="0"/>
              <a:t>Enter your text here</a:t>
            </a:r>
          </a:p>
        </p:txBody>
      </p:sp>
      <p:sp>
        <p:nvSpPr>
          <p:cNvPr id="20" name="Text Placeholder 5"/>
          <p:cNvSpPr>
            <a:spLocks noGrp="1"/>
          </p:cNvSpPr>
          <p:nvPr>
            <p:ph type="body" sz="quarter" idx="20" hasCustomPrompt="1"/>
          </p:nvPr>
        </p:nvSpPr>
        <p:spPr>
          <a:xfrm>
            <a:off x="190328" y="5358398"/>
            <a:ext cx="3956862" cy="310846"/>
          </a:xfrm>
          <a:prstGeom prst="rect">
            <a:avLst/>
          </a:prstGeom>
          <a:noFill/>
        </p:spPr>
        <p:txBody>
          <a:bodyPr wrap="square" lIns="91436" tIns="91436" rIns="91436" bIns="91436" anchor="ctr" anchorCtr="0">
            <a:spAutoFit/>
          </a:bodyPr>
          <a:lstStyle>
            <a:lvl1pPr marL="0" indent="0" algn="ctr">
              <a:buNone/>
              <a:defRPr sz="820" b="1" u="sng" baseline="0">
                <a:solidFill>
                  <a:schemeClr val="tx1"/>
                </a:solidFill>
              </a:defRPr>
            </a:lvl1pPr>
          </a:lstStyle>
          <a:p>
            <a:pPr lvl="0"/>
            <a:r>
              <a:rPr lang="en-US" dirty="0"/>
              <a:t>(click to add)  OBJECTIVES</a:t>
            </a:r>
          </a:p>
        </p:txBody>
      </p:sp>
      <p:sp>
        <p:nvSpPr>
          <p:cNvPr id="21" name="Text Placeholder 3"/>
          <p:cNvSpPr>
            <a:spLocks noGrp="1"/>
          </p:cNvSpPr>
          <p:nvPr>
            <p:ph type="body" sz="quarter" idx="21" hasCustomPrompt="1"/>
          </p:nvPr>
        </p:nvSpPr>
        <p:spPr>
          <a:xfrm>
            <a:off x="4561859" y="2194800"/>
            <a:ext cx="8157470" cy="546922"/>
          </a:xfrm>
          <a:prstGeom prst="rect">
            <a:avLst/>
          </a:prstGeom>
        </p:spPr>
        <p:txBody>
          <a:bodyPr wrap="square" lIns="228589" tIns="228589" rIns="228589" bIns="228589">
            <a:spAutoFit/>
          </a:bodyPr>
          <a:lstStyle>
            <a:lvl1pPr marL="0" indent="0">
              <a:buNone/>
              <a:defRPr sz="554">
                <a:solidFill>
                  <a:schemeClr val="tx1"/>
                </a:solidFill>
                <a:latin typeface="Trebuchet MS" pitchFamily="34" charset="0"/>
              </a:defRPr>
            </a:lvl1pPr>
            <a:lvl2pPr marL="329079" indent="-126569">
              <a:defRPr sz="554">
                <a:latin typeface="Trebuchet MS" pitchFamily="34" charset="0"/>
              </a:defRPr>
            </a:lvl2pPr>
            <a:lvl3pPr marL="455648" indent="-126569">
              <a:defRPr sz="554">
                <a:latin typeface="Trebuchet MS" pitchFamily="34" charset="0"/>
              </a:defRPr>
            </a:lvl3pPr>
            <a:lvl4pPr marL="594872" indent="-139225">
              <a:defRPr sz="554">
                <a:latin typeface="Trebuchet MS" pitchFamily="34" charset="0"/>
              </a:defRPr>
            </a:lvl4pPr>
            <a:lvl5pPr marL="696128" indent="-101255">
              <a:defRPr sz="554">
                <a:latin typeface="Trebuchet MS" pitchFamily="34" charset="0"/>
              </a:defRPr>
            </a:lvl5pPr>
          </a:lstStyle>
          <a:p>
            <a:pPr lvl="0"/>
            <a:r>
              <a:rPr lang="en-US" dirty="0"/>
              <a:t>Enter your text here</a:t>
            </a:r>
          </a:p>
        </p:txBody>
      </p:sp>
      <p:sp>
        <p:nvSpPr>
          <p:cNvPr id="22" name="Text Placeholder 5"/>
          <p:cNvSpPr>
            <a:spLocks noGrp="1"/>
          </p:cNvSpPr>
          <p:nvPr>
            <p:ph type="body" sz="quarter" idx="22" hasCustomPrompt="1"/>
          </p:nvPr>
        </p:nvSpPr>
        <p:spPr>
          <a:xfrm>
            <a:off x="4561862" y="1851024"/>
            <a:ext cx="8157470" cy="310846"/>
          </a:xfrm>
          <a:prstGeom prst="rect">
            <a:avLst/>
          </a:prstGeom>
          <a:noFill/>
        </p:spPr>
        <p:txBody>
          <a:bodyPr wrap="square" lIns="91436" tIns="91436" rIns="91436" bIns="91436" anchor="ctr" anchorCtr="0">
            <a:spAutoFit/>
          </a:bodyPr>
          <a:lstStyle>
            <a:lvl1pPr marL="0" indent="0" algn="ctr">
              <a:buNone/>
              <a:defRPr sz="820" b="1" u="sng" baseline="0">
                <a:solidFill>
                  <a:schemeClr val="tx1"/>
                </a:solidFill>
              </a:defRPr>
            </a:lvl1pPr>
          </a:lstStyle>
          <a:p>
            <a:pPr lvl="0"/>
            <a:r>
              <a:rPr lang="en-US" dirty="0"/>
              <a:t>(click to add)  MATERIALS &amp; METHODS</a:t>
            </a:r>
          </a:p>
        </p:txBody>
      </p:sp>
      <p:sp>
        <p:nvSpPr>
          <p:cNvPr id="23" name="Text Placeholder 3"/>
          <p:cNvSpPr>
            <a:spLocks noGrp="1"/>
          </p:cNvSpPr>
          <p:nvPr>
            <p:ph type="body" sz="quarter" idx="23" hasCustomPrompt="1"/>
          </p:nvPr>
        </p:nvSpPr>
        <p:spPr>
          <a:xfrm>
            <a:off x="4561862" y="8373018"/>
            <a:ext cx="8157470" cy="546922"/>
          </a:xfrm>
          <a:prstGeom prst="rect">
            <a:avLst/>
          </a:prstGeom>
        </p:spPr>
        <p:txBody>
          <a:bodyPr wrap="square" lIns="228589" tIns="228589" rIns="228589" bIns="228589">
            <a:spAutoFit/>
          </a:bodyPr>
          <a:lstStyle>
            <a:lvl1pPr marL="0" indent="0">
              <a:buNone/>
              <a:defRPr sz="554">
                <a:solidFill>
                  <a:schemeClr val="tx1"/>
                </a:solidFill>
                <a:latin typeface="Trebuchet MS" pitchFamily="34" charset="0"/>
              </a:defRPr>
            </a:lvl1pPr>
            <a:lvl2pPr marL="329079" indent="-126569">
              <a:defRPr sz="554">
                <a:latin typeface="Trebuchet MS" pitchFamily="34" charset="0"/>
              </a:defRPr>
            </a:lvl2pPr>
            <a:lvl3pPr marL="455648" indent="-126569">
              <a:defRPr sz="554">
                <a:latin typeface="Trebuchet MS" pitchFamily="34" charset="0"/>
              </a:defRPr>
            </a:lvl3pPr>
            <a:lvl4pPr marL="594872" indent="-139225">
              <a:defRPr sz="554">
                <a:latin typeface="Trebuchet MS" pitchFamily="34" charset="0"/>
              </a:defRPr>
            </a:lvl4pPr>
            <a:lvl5pPr marL="696128" indent="-101255">
              <a:defRPr sz="554">
                <a:latin typeface="Trebuchet MS" pitchFamily="34" charset="0"/>
              </a:defRPr>
            </a:lvl5pPr>
          </a:lstStyle>
          <a:p>
            <a:pPr lvl="0"/>
            <a:r>
              <a:rPr lang="en-US" dirty="0"/>
              <a:t>Enter your text here</a:t>
            </a:r>
          </a:p>
        </p:txBody>
      </p:sp>
      <p:sp>
        <p:nvSpPr>
          <p:cNvPr id="24" name="Text Placeholder 5"/>
          <p:cNvSpPr>
            <a:spLocks noGrp="1"/>
          </p:cNvSpPr>
          <p:nvPr>
            <p:ph type="body" sz="quarter" idx="24" hasCustomPrompt="1"/>
          </p:nvPr>
        </p:nvSpPr>
        <p:spPr>
          <a:xfrm>
            <a:off x="4561861" y="8042482"/>
            <a:ext cx="8157470" cy="310846"/>
          </a:xfrm>
          <a:prstGeom prst="rect">
            <a:avLst/>
          </a:prstGeom>
          <a:noFill/>
        </p:spPr>
        <p:txBody>
          <a:bodyPr wrap="square" lIns="91436" tIns="91436" rIns="91436" bIns="91436" anchor="ctr" anchorCtr="0">
            <a:spAutoFit/>
          </a:bodyPr>
          <a:lstStyle>
            <a:lvl1pPr marL="0" indent="0" algn="ctr">
              <a:buNone/>
              <a:defRPr sz="820" b="1" u="sng" baseline="0">
                <a:solidFill>
                  <a:schemeClr val="tx1"/>
                </a:solidFill>
              </a:defRPr>
            </a:lvl1pPr>
          </a:lstStyle>
          <a:p>
            <a:pPr lvl="0"/>
            <a:r>
              <a:rPr lang="en-US" dirty="0"/>
              <a:t>(click to add)  RESULTS</a:t>
            </a:r>
          </a:p>
        </p:txBody>
      </p:sp>
      <p:sp>
        <p:nvSpPr>
          <p:cNvPr id="25" name="Text Placeholder 5"/>
          <p:cNvSpPr>
            <a:spLocks noGrp="1"/>
          </p:cNvSpPr>
          <p:nvPr>
            <p:ph type="body" sz="quarter" idx="25" hasCustomPrompt="1"/>
          </p:nvPr>
        </p:nvSpPr>
        <p:spPr>
          <a:xfrm>
            <a:off x="13132127" y="1851024"/>
            <a:ext cx="3955506" cy="310846"/>
          </a:xfrm>
          <a:prstGeom prst="rect">
            <a:avLst/>
          </a:prstGeom>
          <a:noFill/>
        </p:spPr>
        <p:txBody>
          <a:bodyPr wrap="square" lIns="91436" tIns="91436" rIns="91436" bIns="91436" anchor="ctr" anchorCtr="0">
            <a:spAutoFit/>
          </a:bodyPr>
          <a:lstStyle>
            <a:lvl1pPr marL="0" indent="0" algn="ctr">
              <a:buNone/>
              <a:defRPr sz="820" b="1" u="sng" baseline="0">
                <a:solidFill>
                  <a:schemeClr val="tx1"/>
                </a:solidFill>
              </a:defRPr>
            </a:lvl1pPr>
          </a:lstStyle>
          <a:p>
            <a:pPr lvl="0"/>
            <a:r>
              <a:rPr lang="en-US" dirty="0"/>
              <a:t>(click to add) CONCLUSIONS</a:t>
            </a:r>
          </a:p>
        </p:txBody>
      </p:sp>
      <p:sp>
        <p:nvSpPr>
          <p:cNvPr id="26" name="Text Placeholder 3"/>
          <p:cNvSpPr>
            <a:spLocks noGrp="1"/>
          </p:cNvSpPr>
          <p:nvPr>
            <p:ph type="body" sz="quarter" idx="26" hasCustomPrompt="1"/>
          </p:nvPr>
        </p:nvSpPr>
        <p:spPr>
          <a:xfrm>
            <a:off x="13132127" y="2197925"/>
            <a:ext cx="3955506" cy="546922"/>
          </a:xfrm>
          <a:prstGeom prst="rect">
            <a:avLst/>
          </a:prstGeom>
        </p:spPr>
        <p:txBody>
          <a:bodyPr wrap="square" lIns="228589" tIns="228589" rIns="228589" bIns="228589">
            <a:spAutoFit/>
          </a:bodyPr>
          <a:lstStyle>
            <a:lvl1pPr marL="0" indent="0">
              <a:buNone/>
              <a:defRPr sz="554">
                <a:solidFill>
                  <a:schemeClr val="tx1"/>
                </a:solidFill>
                <a:latin typeface="Trebuchet MS" pitchFamily="34" charset="0"/>
              </a:defRPr>
            </a:lvl1pPr>
            <a:lvl2pPr marL="329079" indent="-126569">
              <a:defRPr sz="554">
                <a:latin typeface="Trebuchet MS" pitchFamily="34" charset="0"/>
              </a:defRPr>
            </a:lvl2pPr>
            <a:lvl3pPr marL="455648" indent="-126569">
              <a:defRPr sz="554">
                <a:latin typeface="Trebuchet MS" pitchFamily="34" charset="0"/>
              </a:defRPr>
            </a:lvl3pPr>
            <a:lvl4pPr marL="594872" indent="-139225">
              <a:defRPr sz="554">
                <a:latin typeface="Trebuchet MS" pitchFamily="34" charset="0"/>
              </a:defRPr>
            </a:lvl4pPr>
            <a:lvl5pPr marL="696128" indent="-101255">
              <a:defRPr sz="554">
                <a:latin typeface="Trebuchet MS" pitchFamily="34" charset="0"/>
              </a:defRPr>
            </a:lvl5pPr>
          </a:lstStyle>
          <a:p>
            <a:pPr lvl="0"/>
            <a:r>
              <a:rPr lang="en-US" dirty="0"/>
              <a:t>Enter your text here</a:t>
            </a:r>
          </a:p>
        </p:txBody>
      </p:sp>
      <p:sp>
        <p:nvSpPr>
          <p:cNvPr id="27" name="Text Placeholder 5"/>
          <p:cNvSpPr>
            <a:spLocks noGrp="1"/>
          </p:cNvSpPr>
          <p:nvPr>
            <p:ph type="body" sz="quarter" idx="27" hasCustomPrompt="1"/>
          </p:nvPr>
        </p:nvSpPr>
        <p:spPr>
          <a:xfrm>
            <a:off x="13132127" y="5364454"/>
            <a:ext cx="3955506" cy="310846"/>
          </a:xfrm>
          <a:prstGeom prst="rect">
            <a:avLst/>
          </a:prstGeom>
          <a:noFill/>
        </p:spPr>
        <p:txBody>
          <a:bodyPr wrap="square" lIns="91436" tIns="91436" rIns="91436" bIns="91436" anchor="ctr" anchorCtr="0">
            <a:spAutoFit/>
          </a:bodyPr>
          <a:lstStyle>
            <a:lvl1pPr marL="0" indent="0" algn="ctr">
              <a:buNone/>
              <a:defRPr sz="820" b="1" u="sng" baseline="0">
                <a:solidFill>
                  <a:schemeClr val="tx1"/>
                </a:solidFill>
              </a:defRPr>
            </a:lvl1pPr>
          </a:lstStyle>
          <a:p>
            <a:pPr lvl="0"/>
            <a:r>
              <a:rPr lang="en-US" dirty="0"/>
              <a:t>(click to add) REFERENCES</a:t>
            </a:r>
          </a:p>
        </p:txBody>
      </p:sp>
      <p:sp>
        <p:nvSpPr>
          <p:cNvPr id="28" name="Text Placeholder 3"/>
          <p:cNvSpPr>
            <a:spLocks noGrp="1"/>
          </p:cNvSpPr>
          <p:nvPr>
            <p:ph type="body" sz="quarter" idx="28" hasCustomPrompt="1"/>
          </p:nvPr>
        </p:nvSpPr>
        <p:spPr>
          <a:xfrm>
            <a:off x="13132127" y="5662261"/>
            <a:ext cx="3957486" cy="546922"/>
          </a:xfrm>
          <a:prstGeom prst="rect">
            <a:avLst/>
          </a:prstGeom>
        </p:spPr>
        <p:txBody>
          <a:bodyPr wrap="square" lIns="228589" tIns="228589" rIns="228589" bIns="228589">
            <a:spAutoFit/>
          </a:bodyPr>
          <a:lstStyle>
            <a:lvl1pPr marL="0" indent="0">
              <a:buNone/>
              <a:defRPr sz="554">
                <a:solidFill>
                  <a:schemeClr val="tx1"/>
                </a:solidFill>
                <a:latin typeface="Trebuchet MS" pitchFamily="34" charset="0"/>
              </a:defRPr>
            </a:lvl1pPr>
            <a:lvl2pPr marL="329079" indent="-126569">
              <a:defRPr sz="554">
                <a:latin typeface="Trebuchet MS" pitchFamily="34" charset="0"/>
              </a:defRPr>
            </a:lvl2pPr>
            <a:lvl3pPr marL="455648" indent="-126569">
              <a:defRPr sz="554">
                <a:latin typeface="Trebuchet MS" pitchFamily="34" charset="0"/>
              </a:defRPr>
            </a:lvl3pPr>
            <a:lvl4pPr marL="594872" indent="-139225">
              <a:defRPr sz="554">
                <a:latin typeface="Trebuchet MS" pitchFamily="34" charset="0"/>
              </a:defRPr>
            </a:lvl4pPr>
            <a:lvl5pPr marL="696128" indent="-101255">
              <a:defRPr sz="554">
                <a:latin typeface="Trebuchet MS" pitchFamily="34" charset="0"/>
              </a:defRPr>
            </a:lvl5pPr>
          </a:lstStyle>
          <a:p>
            <a:pPr lvl="0"/>
            <a:r>
              <a:rPr lang="en-US" dirty="0"/>
              <a:t>Enter your text here</a:t>
            </a:r>
          </a:p>
        </p:txBody>
      </p:sp>
      <p:sp>
        <p:nvSpPr>
          <p:cNvPr id="29" name="Text Placeholder 5"/>
          <p:cNvSpPr>
            <a:spLocks noGrp="1"/>
          </p:cNvSpPr>
          <p:nvPr>
            <p:ph type="body" sz="quarter" idx="29" hasCustomPrompt="1"/>
          </p:nvPr>
        </p:nvSpPr>
        <p:spPr>
          <a:xfrm>
            <a:off x="13132127" y="9851637"/>
            <a:ext cx="3955506" cy="310846"/>
          </a:xfrm>
          <a:prstGeom prst="rect">
            <a:avLst/>
          </a:prstGeom>
          <a:noFill/>
        </p:spPr>
        <p:txBody>
          <a:bodyPr wrap="square" lIns="91436" tIns="91436" rIns="91436" bIns="91436" anchor="ctr" anchorCtr="0">
            <a:spAutoFit/>
          </a:bodyPr>
          <a:lstStyle>
            <a:lvl1pPr marL="0" indent="0" algn="ctr">
              <a:buNone/>
              <a:defRPr sz="820" b="1" u="sng" baseline="0">
                <a:solidFill>
                  <a:schemeClr val="tx1"/>
                </a:solidFill>
              </a:defRPr>
            </a:lvl1pPr>
          </a:lstStyle>
          <a:p>
            <a:pPr lvl="0"/>
            <a:r>
              <a:rPr lang="en-US" dirty="0"/>
              <a:t>(click to add)  ACKNOWLEDGEMENTS or CONTACT</a:t>
            </a:r>
          </a:p>
        </p:txBody>
      </p:sp>
      <p:sp>
        <p:nvSpPr>
          <p:cNvPr id="30" name="Text Placeholder 3"/>
          <p:cNvSpPr>
            <a:spLocks noGrp="1"/>
          </p:cNvSpPr>
          <p:nvPr>
            <p:ph type="body" sz="quarter" idx="30" hasCustomPrompt="1"/>
          </p:nvPr>
        </p:nvSpPr>
        <p:spPr>
          <a:xfrm>
            <a:off x="13132127" y="10160561"/>
            <a:ext cx="3957486" cy="546922"/>
          </a:xfrm>
          <a:prstGeom prst="rect">
            <a:avLst/>
          </a:prstGeom>
        </p:spPr>
        <p:txBody>
          <a:bodyPr wrap="square" lIns="228589" tIns="228589" rIns="228589" bIns="228589">
            <a:spAutoFit/>
          </a:bodyPr>
          <a:lstStyle>
            <a:lvl1pPr marL="0" indent="0">
              <a:buNone/>
              <a:defRPr sz="554">
                <a:solidFill>
                  <a:schemeClr val="tx1"/>
                </a:solidFill>
                <a:latin typeface="Trebuchet MS" pitchFamily="34" charset="0"/>
              </a:defRPr>
            </a:lvl1pPr>
            <a:lvl2pPr marL="329079" indent="-126569">
              <a:defRPr sz="554">
                <a:latin typeface="Trebuchet MS" pitchFamily="34" charset="0"/>
              </a:defRPr>
            </a:lvl2pPr>
            <a:lvl3pPr marL="455648" indent="-126569">
              <a:defRPr sz="554">
                <a:latin typeface="Trebuchet MS" pitchFamily="34" charset="0"/>
              </a:defRPr>
            </a:lvl3pPr>
            <a:lvl4pPr marL="594872" indent="-139225">
              <a:defRPr sz="554">
                <a:latin typeface="Trebuchet MS" pitchFamily="34" charset="0"/>
              </a:defRPr>
            </a:lvl4pPr>
            <a:lvl5pPr marL="696128" indent="-101255">
              <a:defRPr sz="554">
                <a:latin typeface="Trebuchet MS" pitchFamily="34" charset="0"/>
              </a:defRPr>
            </a:lvl5pPr>
          </a:lstStyle>
          <a:p>
            <a:pPr lvl="0"/>
            <a:r>
              <a:rPr lang="en-US" dirty="0"/>
              <a:t>Enter your text here</a:t>
            </a:r>
          </a:p>
        </p:txBody>
      </p:sp>
      <p:sp>
        <p:nvSpPr>
          <p:cNvPr id="31" name="Text Placeholder 76">
            <a:extLst>
              <a:ext uri="{FF2B5EF4-FFF2-40B4-BE49-F238E27FC236}">
                <a16:creationId xmlns="" xmlns:a16="http://schemas.microsoft.com/office/drawing/2014/main" id="{B6DE2136-7A06-9640-AC63-608DDA9A8053}"/>
              </a:ext>
            </a:extLst>
          </p:cNvPr>
          <p:cNvSpPr>
            <a:spLocks noGrp="1"/>
          </p:cNvSpPr>
          <p:nvPr>
            <p:ph type="body" sz="quarter" idx="150" hasCustomPrompt="1"/>
          </p:nvPr>
        </p:nvSpPr>
        <p:spPr>
          <a:xfrm>
            <a:off x="4319984" y="1180424"/>
            <a:ext cx="8639970" cy="349293"/>
          </a:xfrm>
          <a:prstGeom prst="rect">
            <a:avLst/>
          </a:prstGeom>
        </p:spPr>
        <p:txBody>
          <a:bodyPr>
            <a:normAutofit/>
          </a:bodyPr>
          <a:lstStyle>
            <a:lvl1pPr marL="0" indent="0" algn="ctr">
              <a:buFontTx/>
              <a:buNone/>
              <a:defRPr sz="974">
                <a:solidFill>
                  <a:schemeClr val="bg1"/>
                </a:solidFill>
                <a:latin typeface="+mj-lt"/>
              </a:defRPr>
            </a:lvl1pPr>
            <a:lvl2pPr>
              <a:buFontTx/>
              <a:buNone/>
              <a:defRPr sz="1595"/>
            </a:lvl2pPr>
            <a:lvl3pPr>
              <a:buFontTx/>
              <a:buNone/>
              <a:defRPr sz="1595"/>
            </a:lvl3pPr>
            <a:lvl4pPr>
              <a:buFontTx/>
              <a:buNone/>
              <a:defRPr sz="1595"/>
            </a:lvl4pPr>
            <a:lvl5pPr>
              <a:buFontTx/>
              <a:buNone/>
              <a:defRPr sz="1595"/>
            </a:lvl5pPr>
          </a:lstStyle>
          <a:p>
            <a:pPr lvl="0"/>
            <a:r>
              <a:rPr lang="en-US" dirty="0"/>
              <a:t>Click here to add affiliations</a:t>
            </a:r>
          </a:p>
        </p:txBody>
      </p:sp>
      <p:sp>
        <p:nvSpPr>
          <p:cNvPr id="32" name="Text Placeholder 76">
            <a:extLst>
              <a:ext uri="{FF2B5EF4-FFF2-40B4-BE49-F238E27FC236}">
                <a16:creationId xmlns="" xmlns:a16="http://schemas.microsoft.com/office/drawing/2014/main" id="{A84C77E4-7E5C-1143-834F-F3FC329197F1}"/>
              </a:ext>
            </a:extLst>
          </p:cNvPr>
          <p:cNvSpPr>
            <a:spLocks noGrp="1"/>
          </p:cNvSpPr>
          <p:nvPr>
            <p:ph type="body" sz="quarter" idx="151" hasCustomPrompt="1"/>
          </p:nvPr>
        </p:nvSpPr>
        <p:spPr>
          <a:xfrm>
            <a:off x="4319989" y="734077"/>
            <a:ext cx="8624969" cy="446342"/>
          </a:xfrm>
          <a:prstGeom prst="rect">
            <a:avLst/>
          </a:prstGeom>
        </p:spPr>
        <p:txBody>
          <a:bodyPr anchor="t" anchorCtr="1">
            <a:normAutofit/>
          </a:bodyPr>
          <a:lstStyle>
            <a:lvl1pPr marL="0" indent="0" algn="ctr">
              <a:buFontTx/>
              <a:buNone/>
              <a:defRPr sz="1329" b="1">
                <a:solidFill>
                  <a:schemeClr val="bg1"/>
                </a:solidFill>
                <a:latin typeface="+mj-lt"/>
              </a:defRPr>
            </a:lvl1pPr>
            <a:lvl2pPr>
              <a:buFontTx/>
              <a:buNone/>
              <a:defRPr sz="1595"/>
            </a:lvl2pPr>
            <a:lvl3pPr>
              <a:buFontTx/>
              <a:buNone/>
              <a:defRPr sz="1595"/>
            </a:lvl3pPr>
            <a:lvl4pPr>
              <a:buFontTx/>
              <a:buNone/>
              <a:defRPr sz="1595"/>
            </a:lvl4pPr>
            <a:lvl5pPr>
              <a:buFontTx/>
              <a:buNone/>
              <a:defRPr sz="1595"/>
            </a:lvl5pPr>
          </a:lstStyle>
          <a:p>
            <a:pPr lvl="0"/>
            <a:r>
              <a:rPr lang="en-US" dirty="0"/>
              <a:t>Click here to add authors</a:t>
            </a:r>
          </a:p>
        </p:txBody>
      </p:sp>
      <p:sp>
        <p:nvSpPr>
          <p:cNvPr id="33" name="Text Placeholder 76">
            <a:extLst>
              <a:ext uri="{FF2B5EF4-FFF2-40B4-BE49-F238E27FC236}">
                <a16:creationId xmlns="" xmlns:a16="http://schemas.microsoft.com/office/drawing/2014/main" id="{2FB55FAA-40D2-C542-AD36-F712E24983F2}"/>
              </a:ext>
            </a:extLst>
          </p:cNvPr>
          <p:cNvSpPr>
            <a:spLocks noGrp="1"/>
          </p:cNvSpPr>
          <p:nvPr>
            <p:ph type="body" sz="quarter" idx="153" hasCustomPrompt="1"/>
          </p:nvPr>
        </p:nvSpPr>
        <p:spPr>
          <a:xfrm>
            <a:off x="4319989" y="153395"/>
            <a:ext cx="8624969" cy="522547"/>
          </a:xfrm>
          <a:prstGeom prst="rect">
            <a:avLst/>
          </a:prstGeom>
        </p:spPr>
        <p:txBody>
          <a:bodyPr anchor="t" anchorCtr="1">
            <a:normAutofit/>
          </a:bodyPr>
          <a:lstStyle>
            <a:lvl1pPr marL="0" indent="0" algn="ctr">
              <a:buFontTx/>
              <a:buNone/>
              <a:defRPr sz="1949" b="1">
                <a:solidFill>
                  <a:schemeClr val="bg1"/>
                </a:solidFill>
                <a:latin typeface="+mj-lt"/>
              </a:defRPr>
            </a:lvl1pPr>
            <a:lvl2pPr>
              <a:buFontTx/>
              <a:buNone/>
              <a:defRPr sz="1595"/>
            </a:lvl2pPr>
            <a:lvl3pPr>
              <a:buFontTx/>
              <a:buNone/>
              <a:defRPr sz="1595"/>
            </a:lvl3pPr>
            <a:lvl4pPr>
              <a:buFontTx/>
              <a:buNone/>
              <a:defRPr sz="1595"/>
            </a:lvl4pPr>
            <a:lvl5pPr>
              <a:buFontTx/>
              <a:buNone/>
              <a:defRPr sz="1595"/>
            </a:lvl5pPr>
          </a:lstStyle>
          <a:p>
            <a:pPr lvl="0"/>
            <a:r>
              <a:rPr lang="en-US" dirty="0"/>
              <a:t>Click here to add title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s://www.posterpresentations.com/how-to-change-the-research-poster-template-colors.html" TargetMode="External"/><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s://www.posterpresentations.com/how-to-change-the-research-poster-template-colors.html" TargetMode="External"/><Relationship Id="rId2" Type="http://schemas.openxmlformats.org/officeDocument/2006/relationships/theme" Target="../theme/theme3.xml"/><Relationship Id="rId1" Type="http://schemas.openxmlformats.org/officeDocument/2006/relationships/slideLayout" Target="../slideLayouts/slideLayout3.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s://www.posterpresentations.com/how-to-change-the-research-poster-template-colors.html" TargetMode="External"/><Relationship Id="rId2" Type="http://schemas.openxmlformats.org/officeDocument/2006/relationships/theme" Target="../theme/theme4.xml"/><Relationship Id="rId1" Type="http://schemas.openxmlformats.org/officeDocument/2006/relationships/slideLayout" Target="../slideLayouts/slideLayout4.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Rounded Rectangle 1"/>
          <p:cNvSpPr/>
          <p:nvPr userDrawn="1"/>
        </p:nvSpPr>
        <p:spPr>
          <a:xfrm>
            <a:off x="175618" y="1826473"/>
            <a:ext cx="3959986" cy="10429775"/>
          </a:xfrm>
          <a:prstGeom prst="roundRect">
            <a:avLst>
              <a:gd name="adj" fmla="val 195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a:p>
        </p:txBody>
      </p:sp>
      <p:sp>
        <p:nvSpPr>
          <p:cNvPr id="40" name="Rounded Rectangle 39"/>
          <p:cNvSpPr/>
          <p:nvPr userDrawn="1"/>
        </p:nvSpPr>
        <p:spPr>
          <a:xfrm>
            <a:off x="4499565" y="1826473"/>
            <a:ext cx="3959986" cy="10429775"/>
          </a:xfrm>
          <a:prstGeom prst="roundRect">
            <a:avLst>
              <a:gd name="adj" fmla="val 195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a:p>
        </p:txBody>
      </p:sp>
      <p:sp>
        <p:nvSpPr>
          <p:cNvPr id="42" name="Rounded Rectangle 41"/>
          <p:cNvSpPr/>
          <p:nvPr userDrawn="1"/>
        </p:nvSpPr>
        <p:spPr>
          <a:xfrm>
            <a:off x="8823512" y="1826473"/>
            <a:ext cx="3959986" cy="10429775"/>
          </a:xfrm>
          <a:prstGeom prst="roundRect">
            <a:avLst>
              <a:gd name="adj" fmla="val 195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a:p>
        </p:txBody>
      </p:sp>
      <p:sp>
        <p:nvSpPr>
          <p:cNvPr id="64" name="Rounded Rectangle 63"/>
          <p:cNvSpPr/>
          <p:nvPr userDrawn="1"/>
        </p:nvSpPr>
        <p:spPr>
          <a:xfrm>
            <a:off x="13147458" y="1826473"/>
            <a:ext cx="3959986" cy="10429775"/>
          </a:xfrm>
          <a:prstGeom prst="roundRect">
            <a:avLst>
              <a:gd name="adj" fmla="val 195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a:p>
        </p:txBody>
      </p:sp>
      <p:grpSp>
        <p:nvGrpSpPr>
          <p:cNvPr id="66" name="Group 65"/>
          <p:cNvGrpSpPr/>
          <p:nvPr userDrawn="1"/>
        </p:nvGrpSpPr>
        <p:grpSpPr>
          <a:xfrm rot="10800000">
            <a:off x="-14407" y="12364467"/>
            <a:ext cx="17294347" cy="591445"/>
            <a:chOff x="-14192" y="1382"/>
            <a:chExt cx="27451941" cy="4572641"/>
          </a:xfrm>
        </p:grpSpPr>
        <p:sp>
          <p:nvSpPr>
            <p:cNvPr id="67" name="Rectangle 16"/>
            <p:cNvSpPr/>
            <p:nvPr userDrawn="1"/>
          </p:nvSpPr>
          <p:spPr>
            <a:xfrm>
              <a:off x="4001" y="707796"/>
              <a:ext cx="27429212" cy="3866227"/>
            </a:xfrm>
            <a:custGeom>
              <a:avLst/>
              <a:gdLst>
                <a:gd name="connsiteX0" fmla="*/ 0 w 43891200"/>
                <a:gd name="connsiteY0" fmla="*/ 0 h 7027483"/>
                <a:gd name="connsiteX1" fmla="*/ 43891200 w 43891200"/>
                <a:gd name="connsiteY1" fmla="*/ 0 h 7027483"/>
                <a:gd name="connsiteX2" fmla="*/ 43891200 w 43891200"/>
                <a:gd name="connsiteY2" fmla="*/ 7027483 h 7027483"/>
                <a:gd name="connsiteX3" fmla="*/ 0 w 43891200"/>
                <a:gd name="connsiteY3" fmla="*/ 7027483 h 7027483"/>
                <a:gd name="connsiteX4" fmla="*/ 0 w 43891200"/>
                <a:gd name="connsiteY4"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617527 w 43891200"/>
                <a:gd name="connsiteY3" fmla="*/ 6999261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32864 w 43891200"/>
                <a:gd name="connsiteY3" fmla="*/ 3330294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89306 w 43891200"/>
                <a:gd name="connsiteY3" fmla="*/ 3104512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89306 w 43891200"/>
                <a:gd name="connsiteY3" fmla="*/ 3104512 h 7027483"/>
                <a:gd name="connsiteX4" fmla="*/ 84664 w 43891200"/>
                <a:gd name="connsiteY4" fmla="*/ 5531673 h 7027483"/>
                <a:gd name="connsiteX5" fmla="*/ 0 w 43891200"/>
                <a:gd name="connsiteY5" fmla="*/ 0 h 7027483"/>
                <a:gd name="connsiteX0" fmla="*/ 0 w 43891200"/>
                <a:gd name="connsiteY0" fmla="*/ 0 h 7272584"/>
                <a:gd name="connsiteX1" fmla="*/ 43891200 w 43891200"/>
                <a:gd name="connsiteY1" fmla="*/ 0 h 7272584"/>
                <a:gd name="connsiteX2" fmla="*/ 43891200 w 43891200"/>
                <a:gd name="connsiteY2" fmla="*/ 7027483 h 7272584"/>
                <a:gd name="connsiteX3" fmla="*/ 37534349 w 43891200"/>
                <a:gd name="connsiteY3" fmla="*/ 5432466 h 7272584"/>
                <a:gd name="connsiteX4" fmla="*/ 21589306 w 43891200"/>
                <a:gd name="connsiteY4" fmla="*/ 3104512 h 7272584"/>
                <a:gd name="connsiteX5" fmla="*/ 84664 w 43891200"/>
                <a:gd name="connsiteY5" fmla="*/ 5531673 h 7272584"/>
                <a:gd name="connsiteX6" fmla="*/ 0 w 43891200"/>
                <a:gd name="connsiteY6" fmla="*/ 0 h 7272584"/>
                <a:gd name="connsiteX0" fmla="*/ 0 w 43891200"/>
                <a:gd name="connsiteY0" fmla="*/ 0 h 7027483"/>
                <a:gd name="connsiteX1" fmla="*/ 43891200 w 43891200"/>
                <a:gd name="connsiteY1" fmla="*/ 0 h 7027483"/>
                <a:gd name="connsiteX2" fmla="*/ 43891200 w 43891200"/>
                <a:gd name="connsiteY2" fmla="*/ 7027483 h 7027483"/>
                <a:gd name="connsiteX3" fmla="*/ 37534349 w 43891200"/>
                <a:gd name="connsiteY3" fmla="*/ 5432466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423313 w 43891200"/>
                <a:gd name="connsiteY4" fmla="*/ 3012175 h 7027483"/>
                <a:gd name="connsiteX5" fmla="*/ 84664 w 43891200"/>
                <a:gd name="connsiteY5" fmla="*/ 5531673 h 7027483"/>
                <a:gd name="connsiteX6" fmla="*/ 0 w 43891200"/>
                <a:gd name="connsiteY6" fmla="*/ 0 h 7027483"/>
                <a:gd name="connsiteX0" fmla="*/ 0 w 43891200"/>
                <a:gd name="connsiteY0" fmla="*/ 0 h 6029592"/>
                <a:gd name="connsiteX1" fmla="*/ 43891200 w 43891200"/>
                <a:gd name="connsiteY1" fmla="*/ 0 h 6029592"/>
                <a:gd name="connsiteX2" fmla="*/ 43852760 w 43891200"/>
                <a:gd name="connsiteY2" fmla="*/ 6029592 h 6029592"/>
                <a:gd name="connsiteX3" fmla="*/ 37534347 w 43891200"/>
                <a:gd name="connsiteY3" fmla="*/ 5179307 h 6029592"/>
                <a:gd name="connsiteX4" fmla="*/ 21423313 w 43891200"/>
                <a:gd name="connsiteY4" fmla="*/ 3012175 h 6029592"/>
                <a:gd name="connsiteX5" fmla="*/ 84664 w 43891200"/>
                <a:gd name="connsiteY5" fmla="*/ 5531673 h 6029592"/>
                <a:gd name="connsiteX6" fmla="*/ 0 w 43891200"/>
                <a:gd name="connsiteY6" fmla="*/ 0 h 6029592"/>
                <a:gd name="connsiteX0" fmla="*/ 0 w 43891200"/>
                <a:gd name="connsiteY0" fmla="*/ 0 h 6029592"/>
                <a:gd name="connsiteX1" fmla="*/ 43891200 w 43891200"/>
                <a:gd name="connsiteY1" fmla="*/ 0 h 6029592"/>
                <a:gd name="connsiteX2" fmla="*/ 43852760 w 43891200"/>
                <a:gd name="connsiteY2" fmla="*/ 6029592 h 6029592"/>
                <a:gd name="connsiteX3" fmla="*/ 36342689 w 43891200"/>
                <a:gd name="connsiteY3" fmla="*/ 4466527 h 6029592"/>
                <a:gd name="connsiteX4" fmla="*/ 21423313 w 43891200"/>
                <a:gd name="connsiteY4" fmla="*/ 3012175 h 6029592"/>
                <a:gd name="connsiteX5" fmla="*/ 84664 w 43891200"/>
                <a:gd name="connsiteY5" fmla="*/ 5531673 h 6029592"/>
                <a:gd name="connsiteX6" fmla="*/ 0 w 43891200"/>
                <a:gd name="connsiteY6" fmla="*/ 0 h 6029592"/>
                <a:gd name="connsiteX0" fmla="*/ 0 w 43891200"/>
                <a:gd name="connsiteY0" fmla="*/ 0 h 6079664"/>
                <a:gd name="connsiteX1" fmla="*/ 43891200 w 43891200"/>
                <a:gd name="connsiteY1" fmla="*/ 0 h 6079664"/>
                <a:gd name="connsiteX2" fmla="*/ 43852760 w 43891200"/>
                <a:gd name="connsiteY2" fmla="*/ 6029592 h 6079664"/>
                <a:gd name="connsiteX3" fmla="*/ 21423313 w 43891200"/>
                <a:gd name="connsiteY3" fmla="*/ 3012175 h 6079664"/>
                <a:gd name="connsiteX4" fmla="*/ 84664 w 43891200"/>
                <a:gd name="connsiteY4" fmla="*/ 5531673 h 6079664"/>
                <a:gd name="connsiteX5" fmla="*/ 0 w 43891200"/>
                <a:gd name="connsiteY5" fmla="*/ 0 h 6079664"/>
                <a:gd name="connsiteX0" fmla="*/ 0 w 43891200"/>
                <a:gd name="connsiteY0" fmla="*/ 0 h 6029592"/>
                <a:gd name="connsiteX1" fmla="*/ 43891200 w 43891200"/>
                <a:gd name="connsiteY1" fmla="*/ 0 h 6029592"/>
                <a:gd name="connsiteX2" fmla="*/ 43852760 w 43891200"/>
                <a:gd name="connsiteY2" fmla="*/ 6029592 h 6029592"/>
                <a:gd name="connsiteX3" fmla="*/ 21423313 w 43891200"/>
                <a:gd name="connsiteY3" fmla="*/ 3012175 h 6029592"/>
                <a:gd name="connsiteX4" fmla="*/ 84664 w 43891200"/>
                <a:gd name="connsiteY4" fmla="*/ 5531673 h 6029592"/>
                <a:gd name="connsiteX5" fmla="*/ 0 w 43891200"/>
                <a:gd name="connsiteY5" fmla="*/ 0 h 6029592"/>
                <a:gd name="connsiteX0" fmla="*/ 0 w 43891200"/>
                <a:gd name="connsiteY0" fmla="*/ 0 h 6029592"/>
                <a:gd name="connsiteX1" fmla="*/ 43891200 w 43891200"/>
                <a:gd name="connsiteY1" fmla="*/ 0 h 6029592"/>
                <a:gd name="connsiteX2" fmla="*/ 43852760 w 43891200"/>
                <a:gd name="connsiteY2" fmla="*/ 6029592 h 6029592"/>
                <a:gd name="connsiteX3" fmla="*/ 21423313 w 43891200"/>
                <a:gd name="connsiteY3" fmla="*/ 3012175 h 6029592"/>
                <a:gd name="connsiteX4" fmla="*/ 84664 w 43891200"/>
                <a:gd name="connsiteY4" fmla="*/ 5531673 h 6029592"/>
                <a:gd name="connsiteX5" fmla="*/ 0 w 43891200"/>
                <a:gd name="connsiteY5" fmla="*/ 0 h 6029592"/>
                <a:gd name="connsiteX0" fmla="*/ 0 w 43891200"/>
                <a:gd name="connsiteY0" fmla="*/ 0 h 5887037"/>
                <a:gd name="connsiteX1" fmla="*/ 43891200 w 43891200"/>
                <a:gd name="connsiteY1" fmla="*/ 0 h 5887037"/>
                <a:gd name="connsiteX2" fmla="*/ 43814321 w 43891200"/>
                <a:gd name="connsiteY2" fmla="*/ 5887037 h 5887037"/>
                <a:gd name="connsiteX3" fmla="*/ 21423313 w 43891200"/>
                <a:gd name="connsiteY3" fmla="*/ 3012175 h 5887037"/>
                <a:gd name="connsiteX4" fmla="*/ 84664 w 43891200"/>
                <a:gd name="connsiteY4" fmla="*/ 5531673 h 5887037"/>
                <a:gd name="connsiteX5" fmla="*/ 0 w 43891200"/>
                <a:gd name="connsiteY5" fmla="*/ 0 h 5887037"/>
                <a:gd name="connsiteX0" fmla="*/ 0 w 43891200"/>
                <a:gd name="connsiteY0" fmla="*/ 0 h 5745966"/>
                <a:gd name="connsiteX1" fmla="*/ 43891200 w 43891200"/>
                <a:gd name="connsiteY1" fmla="*/ 0 h 5745966"/>
                <a:gd name="connsiteX2" fmla="*/ 43814319 w 43891200"/>
                <a:gd name="connsiteY2" fmla="*/ 5745966 h 5745966"/>
                <a:gd name="connsiteX3" fmla="*/ 21423313 w 43891200"/>
                <a:gd name="connsiteY3" fmla="*/ 3012175 h 5745966"/>
                <a:gd name="connsiteX4" fmla="*/ 84664 w 43891200"/>
                <a:gd name="connsiteY4" fmla="*/ 5531673 h 5745966"/>
                <a:gd name="connsiteX5" fmla="*/ 0 w 43891200"/>
                <a:gd name="connsiteY5" fmla="*/ 0 h 5745966"/>
                <a:gd name="connsiteX0" fmla="*/ 0 w 43891200"/>
                <a:gd name="connsiteY0" fmla="*/ 0 h 5774180"/>
                <a:gd name="connsiteX1" fmla="*/ 43891200 w 43891200"/>
                <a:gd name="connsiteY1" fmla="*/ 0 h 5774180"/>
                <a:gd name="connsiteX2" fmla="*/ 43814319 w 43891200"/>
                <a:gd name="connsiteY2" fmla="*/ 5774180 h 5774180"/>
                <a:gd name="connsiteX3" fmla="*/ 21423313 w 43891200"/>
                <a:gd name="connsiteY3" fmla="*/ 3012175 h 5774180"/>
                <a:gd name="connsiteX4" fmla="*/ 84664 w 43891200"/>
                <a:gd name="connsiteY4" fmla="*/ 5531673 h 5774180"/>
                <a:gd name="connsiteX5" fmla="*/ 0 w 43891200"/>
                <a:gd name="connsiteY5" fmla="*/ 0 h 5774180"/>
                <a:gd name="connsiteX0" fmla="*/ 6633 w 43897833"/>
                <a:gd name="connsiteY0" fmla="*/ 0 h 5774180"/>
                <a:gd name="connsiteX1" fmla="*/ 43897833 w 43897833"/>
                <a:gd name="connsiteY1" fmla="*/ 0 h 5774180"/>
                <a:gd name="connsiteX2" fmla="*/ 43820952 w 43897833"/>
                <a:gd name="connsiteY2" fmla="*/ 5774180 h 5774180"/>
                <a:gd name="connsiteX3" fmla="*/ 21429946 w 43897833"/>
                <a:gd name="connsiteY3" fmla="*/ 3012175 h 5774180"/>
                <a:gd name="connsiteX4" fmla="*/ 0 w 43897833"/>
                <a:gd name="connsiteY4" fmla="*/ 5757386 h 5774180"/>
                <a:gd name="connsiteX5" fmla="*/ 6633 w 43897833"/>
                <a:gd name="connsiteY5" fmla="*/ 0 h 5774180"/>
                <a:gd name="connsiteX0" fmla="*/ 6633 w 43897833"/>
                <a:gd name="connsiteY0" fmla="*/ 0 h 5785600"/>
                <a:gd name="connsiteX1" fmla="*/ 43897833 w 43897833"/>
                <a:gd name="connsiteY1" fmla="*/ 0 h 5785600"/>
                <a:gd name="connsiteX2" fmla="*/ 43820952 w 43897833"/>
                <a:gd name="connsiteY2" fmla="*/ 5774180 h 5785600"/>
                <a:gd name="connsiteX3" fmla="*/ 21429946 w 43897833"/>
                <a:gd name="connsiteY3" fmla="*/ 3012175 h 5785600"/>
                <a:gd name="connsiteX4" fmla="*/ 0 w 43897833"/>
                <a:gd name="connsiteY4" fmla="*/ 5785600 h 5785600"/>
                <a:gd name="connsiteX5" fmla="*/ 6633 w 43897833"/>
                <a:gd name="connsiteY5" fmla="*/ 0 h 5785600"/>
                <a:gd name="connsiteX0" fmla="*/ 6633 w 43897833"/>
                <a:gd name="connsiteY0" fmla="*/ 0 h 5785600"/>
                <a:gd name="connsiteX1" fmla="*/ 43897833 w 43897833"/>
                <a:gd name="connsiteY1" fmla="*/ 0 h 5785600"/>
                <a:gd name="connsiteX2" fmla="*/ 43829914 w 43897833"/>
                <a:gd name="connsiteY2" fmla="*/ 5757562 h 5785600"/>
                <a:gd name="connsiteX3" fmla="*/ 21429946 w 43897833"/>
                <a:gd name="connsiteY3" fmla="*/ 3012175 h 5785600"/>
                <a:gd name="connsiteX4" fmla="*/ 0 w 43897833"/>
                <a:gd name="connsiteY4" fmla="*/ 5785600 h 5785600"/>
                <a:gd name="connsiteX5" fmla="*/ 6633 w 43897833"/>
                <a:gd name="connsiteY5" fmla="*/ 0 h 5785600"/>
                <a:gd name="connsiteX0" fmla="*/ 6633 w 43884390"/>
                <a:gd name="connsiteY0" fmla="*/ 4153 h 5789753"/>
                <a:gd name="connsiteX1" fmla="*/ 43884390 w 43884390"/>
                <a:gd name="connsiteY1" fmla="*/ 0 h 5789753"/>
                <a:gd name="connsiteX2" fmla="*/ 43829914 w 43884390"/>
                <a:gd name="connsiteY2" fmla="*/ 5761715 h 5789753"/>
                <a:gd name="connsiteX3" fmla="*/ 21429946 w 43884390"/>
                <a:gd name="connsiteY3" fmla="*/ 3016328 h 5789753"/>
                <a:gd name="connsiteX4" fmla="*/ 0 w 43884390"/>
                <a:gd name="connsiteY4" fmla="*/ 5789753 h 5789753"/>
                <a:gd name="connsiteX5" fmla="*/ 6633 w 43884390"/>
                <a:gd name="connsiteY5" fmla="*/ 4153 h 5789753"/>
                <a:gd name="connsiteX0" fmla="*/ 6633 w 43884392"/>
                <a:gd name="connsiteY0" fmla="*/ 0 h 5785600"/>
                <a:gd name="connsiteX1" fmla="*/ 43884392 w 43884392"/>
                <a:gd name="connsiteY1" fmla="*/ 1 h 5785600"/>
                <a:gd name="connsiteX2" fmla="*/ 43829914 w 43884392"/>
                <a:gd name="connsiteY2" fmla="*/ 5757562 h 5785600"/>
                <a:gd name="connsiteX3" fmla="*/ 21429946 w 43884392"/>
                <a:gd name="connsiteY3" fmla="*/ 3012175 h 5785600"/>
                <a:gd name="connsiteX4" fmla="*/ 0 w 43884392"/>
                <a:gd name="connsiteY4" fmla="*/ 5785600 h 5785600"/>
                <a:gd name="connsiteX5" fmla="*/ 6633 w 43884392"/>
                <a:gd name="connsiteY5" fmla="*/ 0 h 5785600"/>
                <a:gd name="connsiteX0" fmla="*/ 6633 w 43876785"/>
                <a:gd name="connsiteY0" fmla="*/ 7053 h 5792653"/>
                <a:gd name="connsiteX1" fmla="*/ 43876785 w 43876785"/>
                <a:gd name="connsiteY1" fmla="*/ 0 h 5792653"/>
                <a:gd name="connsiteX2" fmla="*/ 43829914 w 43876785"/>
                <a:gd name="connsiteY2" fmla="*/ 5764615 h 5792653"/>
                <a:gd name="connsiteX3" fmla="*/ 21429946 w 43876785"/>
                <a:gd name="connsiteY3" fmla="*/ 3019228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429946 w 43876785"/>
                <a:gd name="connsiteY3" fmla="*/ 3019228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852793 w 43876785"/>
                <a:gd name="connsiteY3" fmla="*/ 301922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852793 w 43876785"/>
                <a:gd name="connsiteY3" fmla="*/ 301922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64377 w 43876785"/>
                <a:gd name="connsiteY3" fmla="*/ 300041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44088 w 43876785"/>
                <a:gd name="connsiteY3" fmla="*/ 300041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801199"/>
                <a:gd name="connsiteX1" fmla="*/ 43876785 w 43876785"/>
                <a:gd name="connsiteY1" fmla="*/ 0 h 5801199"/>
                <a:gd name="connsiteX2" fmla="*/ 43831664 w 43876785"/>
                <a:gd name="connsiteY2" fmla="*/ 5801199 h 5801199"/>
                <a:gd name="connsiteX3" fmla="*/ 21923799 w 43876785"/>
                <a:gd name="connsiteY3" fmla="*/ 3009824 h 5801199"/>
                <a:gd name="connsiteX4" fmla="*/ 0 w 43876785"/>
                <a:gd name="connsiteY4" fmla="*/ 5792653 h 5801199"/>
                <a:gd name="connsiteX5" fmla="*/ 6633 w 43876785"/>
                <a:gd name="connsiteY5" fmla="*/ 7053 h 5801199"/>
                <a:gd name="connsiteX0" fmla="*/ 6633 w 43876785"/>
                <a:gd name="connsiteY0" fmla="*/ 7053 h 5811651"/>
                <a:gd name="connsiteX1" fmla="*/ 43876785 w 43876785"/>
                <a:gd name="connsiteY1" fmla="*/ 0 h 5811651"/>
                <a:gd name="connsiteX2" fmla="*/ 43826110 w 43876785"/>
                <a:gd name="connsiteY2" fmla="*/ 5811651 h 5811651"/>
                <a:gd name="connsiteX3" fmla="*/ 21923799 w 43876785"/>
                <a:gd name="connsiteY3" fmla="*/ 3009824 h 5811651"/>
                <a:gd name="connsiteX4" fmla="*/ 0 w 43876785"/>
                <a:gd name="connsiteY4" fmla="*/ 5792653 h 5811651"/>
                <a:gd name="connsiteX5" fmla="*/ 6633 w 43876785"/>
                <a:gd name="connsiteY5" fmla="*/ 7053 h 5811651"/>
                <a:gd name="connsiteX0" fmla="*/ -1 w 43870151"/>
                <a:gd name="connsiteY0" fmla="*/ 7053 h 5818785"/>
                <a:gd name="connsiteX1" fmla="*/ 43870151 w 43870151"/>
                <a:gd name="connsiteY1" fmla="*/ 0 h 5818785"/>
                <a:gd name="connsiteX2" fmla="*/ 43819476 w 43870151"/>
                <a:gd name="connsiteY2" fmla="*/ 5811651 h 5818785"/>
                <a:gd name="connsiteX3" fmla="*/ 21917165 w 43870151"/>
                <a:gd name="connsiteY3" fmla="*/ 3009824 h 5818785"/>
                <a:gd name="connsiteX4" fmla="*/ 4477 w 43870151"/>
                <a:gd name="connsiteY4" fmla="*/ 5818785 h 5818785"/>
                <a:gd name="connsiteX5" fmla="*/ -1 w 43870151"/>
                <a:gd name="connsiteY5" fmla="*/ 7053 h 5818785"/>
                <a:gd name="connsiteX0" fmla="*/ 239 w 43870391"/>
                <a:gd name="connsiteY0" fmla="*/ 7053 h 5814778"/>
                <a:gd name="connsiteX1" fmla="*/ 43870391 w 43870391"/>
                <a:gd name="connsiteY1" fmla="*/ 0 h 5814778"/>
                <a:gd name="connsiteX2" fmla="*/ 43819716 w 43870391"/>
                <a:gd name="connsiteY2" fmla="*/ 5811651 h 5814778"/>
                <a:gd name="connsiteX3" fmla="*/ 21917405 w 43870391"/>
                <a:gd name="connsiteY3" fmla="*/ 3009824 h 5814778"/>
                <a:gd name="connsiteX4" fmla="*/ 457 w 43870391"/>
                <a:gd name="connsiteY4" fmla="*/ 5814778 h 5814778"/>
                <a:gd name="connsiteX5" fmla="*/ 239 w 43870391"/>
                <a:gd name="connsiteY5" fmla="*/ 7053 h 5814778"/>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806763 h 5811651"/>
                <a:gd name="connsiteX5" fmla="*/ 239 w 43870391"/>
                <a:gd name="connsiteY5" fmla="*/ 7053 h 5811651"/>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798748 h 5811651"/>
                <a:gd name="connsiteX5" fmla="*/ 239 w 43870391"/>
                <a:gd name="connsiteY5" fmla="*/ 7053 h 5811651"/>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798748 h 5811651"/>
                <a:gd name="connsiteX5" fmla="*/ 239 w 43870391"/>
                <a:gd name="connsiteY5" fmla="*/ 7053 h 5811651"/>
                <a:gd name="connsiteX0" fmla="*/ 239 w 43842825"/>
                <a:gd name="connsiteY0" fmla="*/ 7053 h 5811651"/>
                <a:gd name="connsiteX1" fmla="*/ 43842825 w 43842825"/>
                <a:gd name="connsiteY1" fmla="*/ 0 h 5811651"/>
                <a:gd name="connsiteX2" fmla="*/ 43819716 w 43842825"/>
                <a:gd name="connsiteY2" fmla="*/ 5811651 h 5811651"/>
                <a:gd name="connsiteX3" fmla="*/ 21917405 w 43842825"/>
                <a:gd name="connsiteY3" fmla="*/ 3009824 h 5811651"/>
                <a:gd name="connsiteX4" fmla="*/ 457 w 43842825"/>
                <a:gd name="connsiteY4" fmla="*/ 5798748 h 5811651"/>
                <a:gd name="connsiteX5" fmla="*/ 239 w 43842825"/>
                <a:gd name="connsiteY5" fmla="*/ 7053 h 5811651"/>
                <a:gd name="connsiteX0" fmla="*/ 239 w 43824446"/>
                <a:gd name="connsiteY0" fmla="*/ 7053 h 5811651"/>
                <a:gd name="connsiteX1" fmla="*/ 43824446 w 43824446"/>
                <a:gd name="connsiteY1" fmla="*/ 0 h 5811651"/>
                <a:gd name="connsiteX2" fmla="*/ 43819716 w 43824446"/>
                <a:gd name="connsiteY2" fmla="*/ 5811651 h 5811651"/>
                <a:gd name="connsiteX3" fmla="*/ 21917405 w 43824446"/>
                <a:gd name="connsiteY3" fmla="*/ 3009824 h 5811651"/>
                <a:gd name="connsiteX4" fmla="*/ 457 w 43824446"/>
                <a:gd name="connsiteY4" fmla="*/ 5798748 h 5811651"/>
                <a:gd name="connsiteX5" fmla="*/ 239 w 43824446"/>
                <a:gd name="connsiteY5" fmla="*/ 7053 h 581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24446" h="5811651">
                  <a:moveTo>
                    <a:pt x="239" y="7053"/>
                  </a:moveTo>
                  <a:lnTo>
                    <a:pt x="43824446" y="0"/>
                  </a:lnTo>
                  <a:cubicBezTo>
                    <a:pt x="43822869" y="1937217"/>
                    <a:pt x="43821293" y="3874434"/>
                    <a:pt x="43819716" y="5811651"/>
                  </a:cubicBezTo>
                  <a:cubicBezTo>
                    <a:pt x="38268362" y="4032785"/>
                    <a:pt x="30438085" y="2966157"/>
                    <a:pt x="21917405" y="3009824"/>
                  </a:cubicBezTo>
                  <a:cubicBezTo>
                    <a:pt x="14614291" y="3047251"/>
                    <a:pt x="6453731" y="3277510"/>
                    <a:pt x="457" y="5798748"/>
                  </a:cubicBezTo>
                  <a:cubicBezTo>
                    <a:pt x="-1036" y="3861504"/>
                    <a:pt x="1732" y="1944297"/>
                    <a:pt x="239" y="7053"/>
                  </a:cubicBezTo>
                  <a:close/>
                </a:path>
              </a:pathLst>
            </a:custGeom>
            <a:gradFill flip="none" rotWithShape="1">
              <a:gsLst>
                <a:gs pos="0">
                  <a:schemeClr val="accent6"/>
                </a:gs>
                <a:gs pos="100000">
                  <a:schemeClr val="accent4"/>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750"/>
            </a:p>
          </p:txBody>
        </p:sp>
        <p:sp>
          <p:nvSpPr>
            <p:cNvPr id="68" name="Rectangle 16"/>
            <p:cNvSpPr/>
            <p:nvPr userDrawn="1"/>
          </p:nvSpPr>
          <p:spPr>
            <a:xfrm>
              <a:off x="-4323" y="5744"/>
              <a:ext cx="27440229" cy="4555641"/>
            </a:xfrm>
            <a:custGeom>
              <a:avLst/>
              <a:gdLst>
                <a:gd name="connsiteX0" fmla="*/ 0 w 43891200"/>
                <a:gd name="connsiteY0" fmla="*/ 0 h 7027483"/>
                <a:gd name="connsiteX1" fmla="*/ 43891200 w 43891200"/>
                <a:gd name="connsiteY1" fmla="*/ 0 h 7027483"/>
                <a:gd name="connsiteX2" fmla="*/ 43891200 w 43891200"/>
                <a:gd name="connsiteY2" fmla="*/ 7027483 h 7027483"/>
                <a:gd name="connsiteX3" fmla="*/ 0 w 43891200"/>
                <a:gd name="connsiteY3" fmla="*/ 7027483 h 7027483"/>
                <a:gd name="connsiteX4" fmla="*/ 0 w 43891200"/>
                <a:gd name="connsiteY4"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617527 w 43891200"/>
                <a:gd name="connsiteY3" fmla="*/ 6999261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968081"/>
                <a:gd name="connsiteY0" fmla="*/ 0 h 6688809"/>
                <a:gd name="connsiteX1" fmla="*/ 43891200 w 43968081"/>
                <a:gd name="connsiteY1" fmla="*/ 0 h 6688809"/>
                <a:gd name="connsiteX2" fmla="*/ 43968081 w 43968081"/>
                <a:gd name="connsiteY2" fmla="*/ 6358199 h 6688809"/>
                <a:gd name="connsiteX3" fmla="*/ 21448200 w 43968081"/>
                <a:gd name="connsiteY3" fmla="*/ 3838305 h 6688809"/>
                <a:gd name="connsiteX4" fmla="*/ 28221 w 43968081"/>
                <a:gd name="connsiteY4" fmla="*/ 6688809 h 6688809"/>
                <a:gd name="connsiteX5" fmla="*/ 0 w 43968081"/>
                <a:gd name="connsiteY5" fmla="*/ 0 h 6688809"/>
                <a:gd name="connsiteX0" fmla="*/ 0 w 43891200"/>
                <a:gd name="connsiteY0" fmla="*/ 0 h 6688809"/>
                <a:gd name="connsiteX1" fmla="*/ 43891200 w 43891200"/>
                <a:gd name="connsiteY1" fmla="*/ 0 h 6688809"/>
                <a:gd name="connsiteX2" fmla="*/ 43793664 w 43891200"/>
                <a:gd name="connsiteY2" fmla="*/ 6218350 h 6688809"/>
                <a:gd name="connsiteX3" fmla="*/ 21448200 w 43891200"/>
                <a:gd name="connsiteY3" fmla="*/ 3838305 h 6688809"/>
                <a:gd name="connsiteX4" fmla="*/ 28221 w 43891200"/>
                <a:gd name="connsiteY4" fmla="*/ 6688809 h 6688809"/>
                <a:gd name="connsiteX5" fmla="*/ 0 w 43891200"/>
                <a:gd name="connsiteY5" fmla="*/ 0 h 6688809"/>
                <a:gd name="connsiteX0" fmla="*/ 0 w 43891200"/>
                <a:gd name="connsiteY0" fmla="*/ 0 h 6688809"/>
                <a:gd name="connsiteX1" fmla="*/ 43891200 w 43891200"/>
                <a:gd name="connsiteY1" fmla="*/ 0 h 6688809"/>
                <a:gd name="connsiteX2" fmla="*/ 43823938 w 43891200"/>
                <a:gd name="connsiteY2" fmla="*/ 6183672 h 6688809"/>
                <a:gd name="connsiteX3" fmla="*/ 21448200 w 43891200"/>
                <a:gd name="connsiteY3" fmla="*/ 3838305 h 6688809"/>
                <a:gd name="connsiteX4" fmla="*/ 28221 w 43891200"/>
                <a:gd name="connsiteY4" fmla="*/ 6688809 h 6688809"/>
                <a:gd name="connsiteX5" fmla="*/ 0 w 43891200"/>
                <a:gd name="connsiteY5" fmla="*/ 0 h 6688809"/>
                <a:gd name="connsiteX0" fmla="*/ 0 w 43823938"/>
                <a:gd name="connsiteY0" fmla="*/ 0 h 6688809"/>
                <a:gd name="connsiteX1" fmla="*/ 43800376 w 43823938"/>
                <a:gd name="connsiteY1" fmla="*/ 0 h 6688809"/>
                <a:gd name="connsiteX2" fmla="*/ 43823938 w 43823938"/>
                <a:gd name="connsiteY2" fmla="*/ 6183672 h 6688809"/>
                <a:gd name="connsiteX3" fmla="*/ 21448200 w 43823938"/>
                <a:gd name="connsiteY3" fmla="*/ 3838305 h 6688809"/>
                <a:gd name="connsiteX4" fmla="*/ 28221 w 43823938"/>
                <a:gd name="connsiteY4" fmla="*/ 6688809 h 6688809"/>
                <a:gd name="connsiteX5" fmla="*/ 0 w 43823938"/>
                <a:gd name="connsiteY5" fmla="*/ 0 h 6688809"/>
                <a:gd name="connsiteX0" fmla="*/ 0 w 43883631"/>
                <a:gd name="connsiteY0" fmla="*/ 0 h 6688809"/>
                <a:gd name="connsiteX1" fmla="*/ 43883631 w 43883631"/>
                <a:gd name="connsiteY1" fmla="*/ 41614 h 6688809"/>
                <a:gd name="connsiteX2" fmla="*/ 43823938 w 43883631"/>
                <a:gd name="connsiteY2" fmla="*/ 6183672 h 6688809"/>
                <a:gd name="connsiteX3" fmla="*/ 21448200 w 43883631"/>
                <a:gd name="connsiteY3" fmla="*/ 3838305 h 6688809"/>
                <a:gd name="connsiteX4" fmla="*/ 28221 w 43883631"/>
                <a:gd name="connsiteY4" fmla="*/ 6688809 h 6688809"/>
                <a:gd name="connsiteX5" fmla="*/ 0 w 43883631"/>
                <a:gd name="connsiteY5" fmla="*/ 0 h 6688809"/>
                <a:gd name="connsiteX0" fmla="*/ 0 w 43876062"/>
                <a:gd name="connsiteY0" fmla="*/ 0 h 6688809"/>
                <a:gd name="connsiteX1" fmla="*/ 43876062 w 43876062"/>
                <a:gd name="connsiteY1" fmla="*/ 6936 h 6688809"/>
                <a:gd name="connsiteX2" fmla="*/ 43823938 w 43876062"/>
                <a:gd name="connsiteY2" fmla="*/ 6183672 h 6688809"/>
                <a:gd name="connsiteX3" fmla="*/ 21448200 w 43876062"/>
                <a:gd name="connsiteY3" fmla="*/ 3838305 h 6688809"/>
                <a:gd name="connsiteX4" fmla="*/ 28221 w 43876062"/>
                <a:gd name="connsiteY4" fmla="*/ 6688809 h 6688809"/>
                <a:gd name="connsiteX5" fmla="*/ 0 w 43876062"/>
                <a:gd name="connsiteY5" fmla="*/ 0 h 6688809"/>
                <a:gd name="connsiteX0" fmla="*/ 0 w 43883634"/>
                <a:gd name="connsiteY0" fmla="*/ 6936 h 6695745"/>
                <a:gd name="connsiteX1" fmla="*/ 43883634 w 43883634"/>
                <a:gd name="connsiteY1" fmla="*/ 0 h 6695745"/>
                <a:gd name="connsiteX2" fmla="*/ 43823938 w 43883634"/>
                <a:gd name="connsiteY2" fmla="*/ 6190608 h 6695745"/>
                <a:gd name="connsiteX3" fmla="*/ 21448200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448200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86368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871047 w 43883634"/>
                <a:gd name="connsiteY3" fmla="*/ 3810016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82633 w 43883634"/>
                <a:gd name="connsiteY3" fmla="*/ 3782129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1837"/>
                <a:gd name="connsiteX1" fmla="*/ 43883634 w 43883634"/>
                <a:gd name="connsiteY1" fmla="*/ 0 h 6691837"/>
                <a:gd name="connsiteX2" fmla="*/ 43827740 w 43883634"/>
                <a:gd name="connsiteY2" fmla="*/ 6180150 h 6691837"/>
                <a:gd name="connsiteX3" fmla="*/ 21911623 w 43883634"/>
                <a:gd name="connsiteY3" fmla="*/ 3791425 h 6691837"/>
                <a:gd name="connsiteX4" fmla="*/ 66513 w 43883634"/>
                <a:gd name="connsiteY4" fmla="*/ 6691837 h 6691837"/>
                <a:gd name="connsiteX5" fmla="*/ 0 w 43883634"/>
                <a:gd name="connsiteY5" fmla="*/ 6936 h 6691837"/>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23933 w 43834140"/>
                <a:gd name="connsiteY0" fmla="*/ 15369 h 6695746"/>
                <a:gd name="connsiteX1" fmla="*/ 43834140 w 43834140"/>
                <a:gd name="connsiteY1" fmla="*/ 0 h 6695746"/>
                <a:gd name="connsiteX2" fmla="*/ 43778245 w 43834140"/>
                <a:gd name="connsiteY2" fmla="*/ 5777889 h 6695746"/>
                <a:gd name="connsiteX3" fmla="*/ 21862129 w 43834140"/>
                <a:gd name="connsiteY3" fmla="*/ 3791425 h 6695746"/>
                <a:gd name="connsiteX4" fmla="*/ 0 w 43834140"/>
                <a:gd name="connsiteY4" fmla="*/ 6695746 h 6695746"/>
                <a:gd name="connsiteX5" fmla="*/ 23933 w 43834140"/>
                <a:gd name="connsiteY5" fmla="*/ 15369 h 6695746"/>
                <a:gd name="connsiteX0" fmla="*/ 1414 w 43848334"/>
                <a:gd name="connsiteY0" fmla="*/ 15369 h 6695746"/>
                <a:gd name="connsiteX1" fmla="*/ 43848334 w 43848334"/>
                <a:gd name="connsiteY1" fmla="*/ 0 h 6695746"/>
                <a:gd name="connsiteX2" fmla="*/ 43792439 w 43848334"/>
                <a:gd name="connsiteY2" fmla="*/ 5777889 h 6695746"/>
                <a:gd name="connsiteX3" fmla="*/ 21876323 w 43848334"/>
                <a:gd name="connsiteY3" fmla="*/ 3791425 h 6695746"/>
                <a:gd name="connsiteX4" fmla="*/ 14194 w 43848334"/>
                <a:gd name="connsiteY4" fmla="*/ 6695746 h 6695746"/>
                <a:gd name="connsiteX5" fmla="*/ 1414 w 43848334"/>
                <a:gd name="connsiteY5" fmla="*/ 15369 h 6695746"/>
                <a:gd name="connsiteX0" fmla="*/ 1414 w 43792439"/>
                <a:gd name="connsiteY0" fmla="*/ 6936 h 6687313"/>
                <a:gd name="connsiteX1" fmla="*/ 43729019 w 43792439"/>
                <a:gd name="connsiteY1" fmla="*/ 0 h 6687313"/>
                <a:gd name="connsiteX2" fmla="*/ 43792439 w 43792439"/>
                <a:gd name="connsiteY2" fmla="*/ 5769456 h 6687313"/>
                <a:gd name="connsiteX3" fmla="*/ 21876323 w 43792439"/>
                <a:gd name="connsiteY3" fmla="*/ 3782992 h 6687313"/>
                <a:gd name="connsiteX4" fmla="*/ 14194 w 43792439"/>
                <a:gd name="connsiteY4" fmla="*/ 6687313 h 6687313"/>
                <a:gd name="connsiteX5" fmla="*/ 1414 w 43792439"/>
                <a:gd name="connsiteY5" fmla="*/ 6936 h 6687313"/>
                <a:gd name="connsiteX0" fmla="*/ 1414 w 43792439"/>
                <a:gd name="connsiteY0" fmla="*/ 0 h 6680377"/>
                <a:gd name="connsiteX1" fmla="*/ 43600524 w 43792439"/>
                <a:gd name="connsiteY1" fmla="*/ 77395 h 6680377"/>
                <a:gd name="connsiteX2" fmla="*/ 43792439 w 43792439"/>
                <a:gd name="connsiteY2" fmla="*/ 5762520 h 6680377"/>
                <a:gd name="connsiteX3" fmla="*/ 21876323 w 43792439"/>
                <a:gd name="connsiteY3" fmla="*/ 3776056 h 6680377"/>
                <a:gd name="connsiteX4" fmla="*/ 14194 w 43792439"/>
                <a:gd name="connsiteY4" fmla="*/ 6680377 h 6680377"/>
                <a:gd name="connsiteX5" fmla="*/ 1414 w 43792439"/>
                <a:gd name="connsiteY5" fmla="*/ 0 h 6680377"/>
                <a:gd name="connsiteX0" fmla="*/ 1414 w 43792439"/>
                <a:gd name="connsiteY0" fmla="*/ 0 h 6680377"/>
                <a:gd name="connsiteX1" fmla="*/ 43683128 w 43792439"/>
                <a:gd name="connsiteY1" fmla="*/ 119561 h 6680377"/>
                <a:gd name="connsiteX2" fmla="*/ 43792439 w 43792439"/>
                <a:gd name="connsiteY2" fmla="*/ 5762520 h 6680377"/>
                <a:gd name="connsiteX3" fmla="*/ 21876323 w 43792439"/>
                <a:gd name="connsiteY3" fmla="*/ 3776056 h 6680377"/>
                <a:gd name="connsiteX4" fmla="*/ 14194 w 43792439"/>
                <a:gd name="connsiteY4" fmla="*/ 6680377 h 6680377"/>
                <a:gd name="connsiteX5" fmla="*/ 1414 w 43792439"/>
                <a:gd name="connsiteY5" fmla="*/ 0 h 6680377"/>
                <a:gd name="connsiteX0" fmla="*/ 1414 w 43793267"/>
                <a:gd name="connsiteY0" fmla="*/ 0 h 6680377"/>
                <a:gd name="connsiteX1" fmla="*/ 43793267 w 43793267"/>
                <a:gd name="connsiteY1" fmla="*/ 1497 h 6680377"/>
                <a:gd name="connsiteX2" fmla="*/ 43792439 w 43793267"/>
                <a:gd name="connsiteY2" fmla="*/ 5762520 h 6680377"/>
                <a:gd name="connsiteX3" fmla="*/ 21876323 w 43793267"/>
                <a:gd name="connsiteY3" fmla="*/ 3776056 h 6680377"/>
                <a:gd name="connsiteX4" fmla="*/ 14194 w 43793267"/>
                <a:gd name="connsiteY4" fmla="*/ 6680377 h 6680377"/>
                <a:gd name="connsiteX5" fmla="*/ 1414 w 43793267"/>
                <a:gd name="connsiteY5" fmla="*/ 0 h 6680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93267" h="6680377">
                  <a:moveTo>
                    <a:pt x="1414" y="0"/>
                  </a:moveTo>
                  <a:lnTo>
                    <a:pt x="43793267" y="1497"/>
                  </a:lnTo>
                  <a:cubicBezTo>
                    <a:pt x="43793267" y="2343991"/>
                    <a:pt x="43792439" y="3420026"/>
                    <a:pt x="43792439" y="5762520"/>
                  </a:cubicBezTo>
                  <a:cubicBezTo>
                    <a:pt x="38990659" y="4549272"/>
                    <a:pt x="29172697" y="3623080"/>
                    <a:pt x="21876323" y="3776056"/>
                  </a:cubicBezTo>
                  <a:cubicBezTo>
                    <a:pt x="14579949" y="3929032"/>
                    <a:pt x="6467468" y="4159139"/>
                    <a:pt x="14194" y="6680377"/>
                  </a:cubicBezTo>
                  <a:cubicBezTo>
                    <a:pt x="22172" y="4453585"/>
                    <a:pt x="-6564" y="2226792"/>
                    <a:pt x="1414" y="0"/>
                  </a:cubicBezTo>
                  <a:close/>
                </a:path>
              </a:pathLst>
            </a:custGeom>
            <a:gradFill flip="none" rotWithShape="1">
              <a:gsLst>
                <a:gs pos="0">
                  <a:schemeClr val="accent6"/>
                </a:gs>
                <a:gs pos="100000">
                  <a:schemeClr val="accent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750"/>
            </a:p>
          </p:txBody>
        </p:sp>
        <p:sp>
          <p:nvSpPr>
            <p:cNvPr id="69" name="Rectangle 15"/>
            <p:cNvSpPr/>
            <p:nvPr userDrawn="1"/>
          </p:nvSpPr>
          <p:spPr>
            <a:xfrm>
              <a:off x="-14192" y="1382"/>
              <a:ext cx="27451941" cy="4570666"/>
            </a:xfrm>
            <a:custGeom>
              <a:avLst/>
              <a:gdLst>
                <a:gd name="connsiteX0" fmla="*/ 0 w 43891200"/>
                <a:gd name="connsiteY0" fmla="*/ 0 h 2171777"/>
                <a:gd name="connsiteX1" fmla="*/ 43891200 w 43891200"/>
                <a:gd name="connsiteY1" fmla="*/ 0 h 2171777"/>
                <a:gd name="connsiteX2" fmla="*/ 43891200 w 43891200"/>
                <a:gd name="connsiteY2" fmla="*/ 2171777 h 2171777"/>
                <a:gd name="connsiteX3" fmla="*/ 0 w 43891200"/>
                <a:gd name="connsiteY3" fmla="*/ 2171777 h 2171777"/>
                <a:gd name="connsiteX4" fmla="*/ 0 w 43891200"/>
                <a:gd name="connsiteY4" fmla="*/ 0 h 2171777"/>
                <a:gd name="connsiteX0" fmla="*/ 0 w 43891200"/>
                <a:gd name="connsiteY0" fmla="*/ 0 h 2171777"/>
                <a:gd name="connsiteX1" fmla="*/ 43891200 w 43891200"/>
                <a:gd name="connsiteY1" fmla="*/ 0 h 2171777"/>
                <a:gd name="connsiteX2" fmla="*/ 43891200 w 43891200"/>
                <a:gd name="connsiteY2" fmla="*/ 2171777 h 2171777"/>
                <a:gd name="connsiteX3" fmla="*/ 21843298 w 43891200"/>
                <a:gd name="connsiteY3" fmla="*/ 2143554 h 2171777"/>
                <a:gd name="connsiteX4" fmla="*/ 0 w 43891200"/>
                <a:gd name="connsiteY4" fmla="*/ 2171777 h 2171777"/>
                <a:gd name="connsiteX5" fmla="*/ 0 w 43891200"/>
                <a:gd name="connsiteY5" fmla="*/ 0 h 2171777"/>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90029"/>
                <a:gd name="connsiteX1" fmla="*/ 43891200 w 43891200"/>
                <a:gd name="connsiteY1" fmla="*/ 0 h 5390029"/>
                <a:gd name="connsiteX2" fmla="*/ 43891200 w 43891200"/>
                <a:gd name="connsiteY2" fmla="*/ 2171777 h 5390029"/>
                <a:gd name="connsiteX3" fmla="*/ 21843298 w 43891200"/>
                <a:gd name="connsiteY3" fmla="*/ 2143554 h 5390029"/>
                <a:gd name="connsiteX4" fmla="*/ 28221 w 43891200"/>
                <a:gd name="connsiteY4" fmla="*/ 5360956 h 5390029"/>
                <a:gd name="connsiteX5" fmla="*/ 0 w 43891200"/>
                <a:gd name="connsiteY5" fmla="*/ 0 h 5390029"/>
                <a:gd name="connsiteX0" fmla="*/ 0 w 43891200"/>
                <a:gd name="connsiteY0" fmla="*/ 0 h 5390029"/>
                <a:gd name="connsiteX1" fmla="*/ 43891200 w 43891200"/>
                <a:gd name="connsiteY1" fmla="*/ 0 h 5390029"/>
                <a:gd name="connsiteX2" fmla="*/ 43891200 w 43891200"/>
                <a:gd name="connsiteY2" fmla="*/ 2171777 h 5390029"/>
                <a:gd name="connsiteX3" fmla="*/ 21843298 w 43891200"/>
                <a:gd name="connsiteY3" fmla="*/ 2143554 h 5390029"/>
                <a:gd name="connsiteX4" fmla="*/ 28221 w 43891200"/>
                <a:gd name="connsiteY4" fmla="*/ 5360956 h 5390029"/>
                <a:gd name="connsiteX5" fmla="*/ 0 w 43891200"/>
                <a:gd name="connsiteY5" fmla="*/ 0 h 5390029"/>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691988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778314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197 w 43891200"/>
                <a:gd name="connsiteY2" fmla="*/ 2143554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197 w 43891200"/>
                <a:gd name="connsiteY2" fmla="*/ 2143554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83162"/>
                <a:gd name="connsiteX1" fmla="*/ 43891200 w 43891200"/>
                <a:gd name="connsiteY1" fmla="*/ 0 h 5383162"/>
                <a:gd name="connsiteX2" fmla="*/ 43891197 w 43891200"/>
                <a:gd name="connsiteY2" fmla="*/ 2143554 h 5383162"/>
                <a:gd name="connsiteX3" fmla="*/ 21843298 w 43891200"/>
                <a:gd name="connsiteY3" fmla="*/ 1381537 h 5383162"/>
                <a:gd name="connsiteX4" fmla="*/ 12981 w 43891200"/>
                <a:gd name="connsiteY4" fmla="*/ 5383162 h 5383162"/>
                <a:gd name="connsiteX5" fmla="*/ 0 w 43891200"/>
                <a:gd name="connsiteY5" fmla="*/ 0 h 5383162"/>
                <a:gd name="connsiteX0" fmla="*/ 0 w 43891200"/>
                <a:gd name="connsiteY0" fmla="*/ 0 h 5353553"/>
                <a:gd name="connsiteX1" fmla="*/ 43891200 w 43891200"/>
                <a:gd name="connsiteY1" fmla="*/ 0 h 5353553"/>
                <a:gd name="connsiteX2" fmla="*/ 43891197 w 43891200"/>
                <a:gd name="connsiteY2" fmla="*/ 2143554 h 5353553"/>
                <a:gd name="connsiteX3" fmla="*/ 21843298 w 43891200"/>
                <a:gd name="connsiteY3" fmla="*/ 1381537 h 5353553"/>
                <a:gd name="connsiteX4" fmla="*/ 12981 w 43891200"/>
                <a:gd name="connsiteY4" fmla="*/ 5353553 h 5353553"/>
                <a:gd name="connsiteX5" fmla="*/ 0 w 43891200"/>
                <a:gd name="connsiteY5" fmla="*/ 0 h 5353553"/>
                <a:gd name="connsiteX0" fmla="*/ 0 w 43891200"/>
                <a:gd name="connsiteY0" fmla="*/ 0 h 5375759"/>
                <a:gd name="connsiteX1" fmla="*/ 43891200 w 43891200"/>
                <a:gd name="connsiteY1" fmla="*/ 0 h 5375759"/>
                <a:gd name="connsiteX2" fmla="*/ 43891197 w 43891200"/>
                <a:gd name="connsiteY2" fmla="*/ 2143554 h 5375759"/>
                <a:gd name="connsiteX3" fmla="*/ 21843298 w 43891200"/>
                <a:gd name="connsiteY3" fmla="*/ 1381537 h 5375759"/>
                <a:gd name="connsiteX4" fmla="*/ 2821 w 43891200"/>
                <a:gd name="connsiteY4" fmla="*/ 5375759 h 5375759"/>
                <a:gd name="connsiteX5" fmla="*/ 0 w 43891200"/>
                <a:gd name="connsiteY5" fmla="*/ 0 h 5375759"/>
                <a:gd name="connsiteX0" fmla="*/ 0 w 43891200"/>
                <a:gd name="connsiteY0" fmla="*/ 0 h 5391472"/>
                <a:gd name="connsiteX1" fmla="*/ 43891200 w 43891200"/>
                <a:gd name="connsiteY1" fmla="*/ 0 h 5391472"/>
                <a:gd name="connsiteX2" fmla="*/ 43891197 w 43891200"/>
                <a:gd name="connsiteY2" fmla="*/ 2143554 h 5391472"/>
                <a:gd name="connsiteX3" fmla="*/ 21843298 w 43891200"/>
                <a:gd name="connsiteY3" fmla="*/ 1381537 h 5391472"/>
                <a:gd name="connsiteX4" fmla="*/ 24143 w 43891200"/>
                <a:gd name="connsiteY4" fmla="*/ 5391472 h 5391472"/>
                <a:gd name="connsiteX5" fmla="*/ 0 w 43891200"/>
                <a:gd name="connsiteY5" fmla="*/ 0 h 5391472"/>
                <a:gd name="connsiteX0" fmla="*/ 0 w 43891200"/>
                <a:gd name="connsiteY0" fmla="*/ 0 h 5388329"/>
                <a:gd name="connsiteX1" fmla="*/ 43891200 w 43891200"/>
                <a:gd name="connsiteY1" fmla="*/ 0 h 5388329"/>
                <a:gd name="connsiteX2" fmla="*/ 43891197 w 43891200"/>
                <a:gd name="connsiteY2" fmla="*/ 2143554 h 5388329"/>
                <a:gd name="connsiteX3" fmla="*/ 21843298 w 43891200"/>
                <a:gd name="connsiteY3" fmla="*/ 1381537 h 5388329"/>
                <a:gd name="connsiteX4" fmla="*/ 11350 w 43891200"/>
                <a:gd name="connsiteY4" fmla="*/ 5388329 h 5388329"/>
                <a:gd name="connsiteX5" fmla="*/ 0 w 43891200"/>
                <a:gd name="connsiteY5" fmla="*/ 0 h 5388329"/>
                <a:gd name="connsiteX0" fmla="*/ 0 w 43918796"/>
                <a:gd name="connsiteY0" fmla="*/ 0 h 5388329"/>
                <a:gd name="connsiteX1" fmla="*/ 43918796 w 43918796"/>
                <a:gd name="connsiteY1" fmla="*/ 0 h 5388329"/>
                <a:gd name="connsiteX2" fmla="*/ 43918793 w 43918796"/>
                <a:gd name="connsiteY2" fmla="*/ 2143554 h 5388329"/>
                <a:gd name="connsiteX3" fmla="*/ 21870894 w 43918796"/>
                <a:gd name="connsiteY3" fmla="*/ 1381537 h 5388329"/>
                <a:gd name="connsiteX4" fmla="*/ 38946 w 43918796"/>
                <a:gd name="connsiteY4" fmla="*/ 5388329 h 5388329"/>
                <a:gd name="connsiteX5" fmla="*/ 0 w 43918796"/>
                <a:gd name="connsiteY5" fmla="*/ 0 h 5388329"/>
                <a:gd name="connsiteX0" fmla="*/ 0 w 43882001"/>
                <a:gd name="connsiteY0" fmla="*/ 6780 h 5388329"/>
                <a:gd name="connsiteX1" fmla="*/ 43882001 w 43882001"/>
                <a:gd name="connsiteY1" fmla="*/ 0 h 5388329"/>
                <a:gd name="connsiteX2" fmla="*/ 43881998 w 43882001"/>
                <a:gd name="connsiteY2" fmla="*/ 2143554 h 5388329"/>
                <a:gd name="connsiteX3" fmla="*/ 21834099 w 43882001"/>
                <a:gd name="connsiteY3" fmla="*/ 1381537 h 5388329"/>
                <a:gd name="connsiteX4" fmla="*/ 2151 w 43882001"/>
                <a:gd name="connsiteY4" fmla="*/ 5388329 h 5388329"/>
                <a:gd name="connsiteX5" fmla="*/ 0 w 43882001"/>
                <a:gd name="connsiteY5" fmla="*/ 6780 h 5388329"/>
                <a:gd name="connsiteX0" fmla="*/ 0 w 43909597"/>
                <a:gd name="connsiteY0" fmla="*/ 6780 h 5388329"/>
                <a:gd name="connsiteX1" fmla="*/ 43909597 w 43909597"/>
                <a:gd name="connsiteY1" fmla="*/ 0 h 5388329"/>
                <a:gd name="connsiteX2" fmla="*/ 43909594 w 43909597"/>
                <a:gd name="connsiteY2" fmla="*/ 2143554 h 5388329"/>
                <a:gd name="connsiteX3" fmla="*/ 21861695 w 43909597"/>
                <a:gd name="connsiteY3" fmla="*/ 1381537 h 5388329"/>
                <a:gd name="connsiteX4" fmla="*/ 29747 w 43909597"/>
                <a:gd name="connsiteY4" fmla="*/ 5388329 h 5388329"/>
                <a:gd name="connsiteX5" fmla="*/ 0 w 43909597"/>
                <a:gd name="connsiteY5" fmla="*/ 6780 h 5388329"/>
                <a:gd name="connsiteX0" fmla="*/ 16283 w 43879886"/>
                <a:gd name="connsiteY0" fmla="*/ 13560 h 5388329"/>
                <a:gd name="connsiteX1" fmla="*/ 43879886 w 43879886"/>
                <a:gd name="connsiteY1" fmla="*/ 0 h 5388329"/>
                <a:gd name="connsiteX2" fmla="*/ 43879883 w 43879886"/>
                <a:gd name="connsiteY2" fmla="*/ 2143554 h 5388329"/>
                <a:gd name="connsiteX3" fmla="*/ 21831984 w 43879886"/>
                <a:gd name="connsiteY3" fmla="*/ 1381537 h 5388329"/>
                <a:gd name="connsiteX4" fmla="*/ 36 w 43879886"/>
                <a:gd name="connsiteY4" fmla="*/ 5388329 h 5388329"/>
                <a:gd name="connsiteX5" fmla="*/ 16283 w 43879886"/>
                <a:gd name="connsiteY5" fmla="*/ 13560 h 5388329"/>
                <a:gd name="connsiteX0" fmla="*/ 7118 w 43879920"/>
                <a:gd name="connsiteY0" fmla="*/ 6780 h 5388329"/>
                <a:gd name="connsiteX1" fmla="*/ 43879920 w 43879920"/>
                <a:gd name="connsiteY1" fmla="*/ 0 h 5388329"/>
                <a:gd name="connsiteX2" fmla="*/ 43879917 w 43879920"/>
                <a:gd name="connsiteY2" fmla="*/ 2143554 h 5388329"/>
                <a:gd name="connsiteX3" fmla="*/ 21832018 w 43879920"/>
                <a:gd name="connsiteY3" fmla="*/ 1381537 h 5388329"/>
                <a:gd name="connsiteX4" fmla="*/ 70 w 43879920"/>
                <a:gd name="connsiteY4" fmla="*/ 5388329 h 5388329"/>
                <a:gd name="connsiteX5" fmla="*/ 7118 w 43879920"/>
                <a:gd name="connsiteY5" fmla="*/ 6780 h 5388329"/>
                <a:gd name="connsiteX0" fmla="*/ 0 w 43900399"/>
                <a:gd name="connsiteY0" fmla="*/ 0 h 5388329"/>
                <a:gd name="connsiteX1" fmla="*/ 43900399 w 43900399"/>
                <a:gd name="connsiteY1" fmla="*/ 0 h 5388329"/>
                <a:gd name="connsiteX2" fmla="*/ 43900396 w 43900399"/>
                <a:gd name="connsiteY2" fmla="*/ 2143554 h 5388329"/>
                <a:gd name="connsiteX3" fmla="*/ 21852497 w 43900399"/>
                <a:gd name="connsiteY3" fmla="*/ 1381537 h 5388329"/>
                <a:gd name="connsiteX4" fmla="*/ 20549 w 43900399"/>
                <a:gd name="connsiteY4" fmla="*/ 5388329 h 5388329"/>
                <a:gd name="connsiteX5" fmla="*/ 0 w 43900399"/>
                <a:gd name="connsiteY5" fmla="*/ 0 h 5388329"/>
                <a:gd name="connsiteX0" fmla="*/ 0 w 43900396"/>
                <a:gd name="connsiteY0" fmla="*/ 0 h 5388329"/>
                <a:gd name="connsiteX1" fmla="*/ 43854405 w 43900396"/>
                <a:gd name="connsiteY1" fmla="*/ 27119 h 5388329"/>
                <a:gd name="connsiteX2" fmla="*/ 43900396 w 43900396"/>
                <a:gd name="connsiteY2" fmla="*/ 2143554 h 5388329"/>
                <a:gd name="connsiteX3" fmla="*/ 21852497 w 43900396"/>
                <a:gd name="connsiteY3" fmla="*/ 1381537 h 5388329"/>
                <a:gd name="connsiteX4" fmla="*/ 20549 w 43900396"/>
                <a:gd name="connsiteY4" fmla="*/ 5388329 h 5388329"/>
                <a:gd name="connsiteX5" fmla="*/ 0 w 43900396"/>
                <a:gd name="connsiteY5" fmla="*/ 0 h 5388329"/>
                <a:gd name="connsiteX0" fmla="*/ 0 w 43900398"/>
                <a:gd name="connsiteY0" fmla="*/ 0 h 5388329"/>
                <a:gd name="connsiteX1" fmla="*/ 43900398 w 43900398"/>
                <a:gd name="connsiteY1" fmla="*/ 6780 h 5388329"/>
                <a:gd name="connsiteX2" fmla="*/ 43900396 w 43900398"/>
                <a:gd name="connsiteY2" fmla="*/ 2143554 h 5388329"/>
                <a:gd name="connsiteX3" fmla="*/ 21852497 w 43900398"/>
                <a:gd name="connsiteY3" fmla="*/ 1381537 h 5388329"/>
                <a:gd name="connsiteX4" fmla="*/ 20549 w 43900398"/>
                <a:gd name="connsiteY4" fmla="*/ 5388329 h 5388329"/>
                <a:gd name="connsiteX5" fmla="*/ 0 w 43900398"/>
                <a:gd name="connsiteY5" fmla="*/ 0 h 5388329"/>
                <a:gd name="connsiteX0" fmla="*/ 0 w 43909598"/>
                <a:gd name="connsiteY0" fmla="*/ 0 h 5388329"/>
                <a:gd name="connsiteX1" fmla="*/ 43909598 w 43909598"/>
                <a:gd name="connsiteY1" fmla="*/ 6780 h 5388329"/>
                <a:gd name="connsiteX2" fmla="*/ 43900396 w 43909598"/>
                <a:gd name="connsiteY2" fmla="*/ 2143554 h 5388329"/>
                <a:gd name="connsiteX3" fmla="*/ 21852497 w 43909598"/>
                <a:gd name="connsiteY3" fmla="*/ 1381537 h 5388329"/>
                <a:gd name="connsiteX4" fmla="*/ 20549 w 43909598"/>
                <a:gd name="connsiteY4" fmla="*/ 5388329 h 5388329"/>
                <a:gd name="connsiteX5" fmla="*/ 0 w 43909598"/>
                <a:gd name="connsiteY5" fmla="*/ 0 h 5388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909598" h="5388329">
                  <a:moveTo>
                    <a:pt x="0" y="0"/>
                  </a:moveTo>
                  <a:lnTo>
                    <a:pt x="43909598" y="6780"/>
                  </a:lnTo>
                  <a:cubicBezTo>
                    <a:pt x="43909597" y="719038"/>
                    <a:pt x="43900397" y="1431296"/>
                    <a:pt x="43900396" y="2143554"/>
                  </a:cubicBezTo>
                  <a:cubicBezTo>
                    <a:pt x="37284373" y="1358490"/>
                    <a:pt x="29162993" y="845303"/>
                    <a:pt x="21852497" y="1381537"/>
                  </a:cubicBezTo>
                  <a:cubicBezTo>
                    <a:pt x="14542001" y="1917771"/>
                    <a:pt x="6144574" y="2782191"/>
                    <a:pt x="20549" y="5388329"/>
                  </a:cubicBezTo>
                  <a:cubicBezTo>
                    <a:pt x="19609" y="3596409"/>
                    <a:pt x="940" y="1791920"/>
                    <a:pt x="0" y="0"/>
                  </a:cubicBezTo>
                  <a:close/>
                </a:path>
              </a:pathLst>
            </a:custGeom>
            <a:gradFill flip="none" rotWithShape="1">
              <a:gsLst>
                <a:gs pos="0">
                  <a:schemeClr val="tx2"/>
                </a:gs>
                <a:gs pos="100000">
                  <a:schemeClr val="accent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750" dirty="0">
                <a:ln>
                  <a:noFill/>
                </a:ln>
                <a:solidFill>
                  <a:schemeClr val="accent1"/>
                </a:solidFill>
              </a:endParaRPr>
            </a:p>
          </p:txBody>
        </p:sp>
      </p:grpSp>
      <p:sp>
        <p:nvSpPr>
          <p:cNvPr id="70" name="Text Box 14"/>
          <p:cNvSpPr txBox="1">
            <a:spLocks noChangeArrowheads="1"/>
          </p:cNvSpPr>
          <p:nvPr userDrawn="1"/>
        </p:nvSpPr>
        <p:spPr bwMode="auto">
          <a:xfrm>
            <a:off x="394930" y="12660315"/>
            <a:ext cx="1490697" cy="73035"/>
          </a:xfrm>
          <a:prstGeom prst="rect">
            <a:avLst/>
          </a:prstGeom>
          <a:noFill/>
          <a:ln w="9525">
            <a:noFill/>
            <a:miter lim="800000"/>
            <a:headEnd/>
            <a:tailEnd/>
          </a:ln>
          <a:effectLst/>
        </p:spPr>
        <p:txBody>
          <a:bodyPr wrap="square" lIns="17340" tIns="8669" rIns="17340" bIns="8669">
            <a:spAutoFit/>
          </a:bodyPr>
          <a:lstStyle/>
          <a:p>
            <a:pPr eaLnBrk="0" hangingPunct="0">
              <a:lnSpc>
                <a:spcPct val="65000"/>
              </a:lnSpc>
              <a:spcBef>
                <a:spcPct val="50000"/>
              </a:spcBef>
              <a:defRPr/>
            </a:pPr>
            <a:r>
              <a:rPr lang="en-US" sz="133"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233" b="1" dirty="0">
                <a:solidFill>
                  <a:schemeClr val="bg1">
                    <a:lumMod val="75000"/>
                  </a:schemeClr>
                </a:solidFill>
                <a:latin typeface="Arial" charset="0"/>
              </a:rPr>
              <a:t>www.PosterPresentations.com</a:t>
            </a:r>
          </a:p>
        </p:txBody>
      </p:sp>
      <p:grpSp>
        <p:nvGrpSpPr>
          <p:cNvPr id="6" name="Group 5">
            <a:extLst>
              <a:ext uri="{FF2B5EF4-FFF2-40B4-BE49-F238E27FC236}">
                <a16:creationId xmlns="" xmlns:a16="http://schemas.microsoft.com/office/drawing/2014/main" id="{D94EDD1F-4B42-4F45-B0C1-C160AF13FA7C}"/>
              </a:ext>
            </a:extLst>
          </p:cNvPr>
          <p:cNvGrpSpPr/>
          <p:nvPr userDrawn="1"/>
        </p:nvGrpSpPr>
        <p:grpSpPr>
          <a:xfrm>
            <a:off x="-17046" y="4445"/>
            <a:ext cx="17285524" cy="1622121"/>
            <a:chOff x="-43304" y="11286"/>
            <a:chExt cx="43905392" cy="4120075"/>
          </a:xfrm>
        </p:grpSpPr>
        <p:sp>
          <p:nvSpPr>
            <p:cNvPr id="5" name="Rectangle 4">
              <a:extLst>
                <a:ext uri="{FF2B5EF4-FFF2-40B4-BE49-F238E27FC236}">
                  <a16:creationId xmlns="" xmlns:a16="http://schemas.microsoft.com/office/drawing/2014/main" id="{97302FB6-4FEE-7344-8AB3-832C3327102F}"/>
                </a:ext>
              </a:extLst>
            </p:cNvPr>
            <p:cNvSpPr/>
            <p:nvPr userDrawn="1"/>
          </p:nvSpPr>
          <p:spPr>
            <a:xfrm>
              <a:off x="-1" y="1106328"/>
              <a:ext cx="43854834" cy="3025033"/>
            </a:xfrm>
            <a:prstGeom prst="rect">
              <a:avLst/>
            </a:prstGeom>
            <a:gradFill flip="none" rotWithShape="1">
              <a:gsLst>
                <a:gs pos="0">
                  <a:schemeClr val="accent6"/>
                </a:gs>
                <a:gs pos="100000">
                  <a:schemeClr val="accent1"/>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a:p>
          </p:txBody>
        </p:sp>
        <p:grpSp>
          <p:nvGrpSpPr>
            <p:cNvPr id="65" name="Group 64"/>
            <p:cNvGrpSpPr/>
            <p:nvPr userDrawn="1"/>
          </p:nvGrpSpPr>
          <p:grpSpPr>
            <a:xfrm>
              <a:off x="-43304" y="11286"/>
              <a:ext cx="43905392" cy="4036528"/>
              <a:chOff x="-14192" y="1382"/>
              <a:chExt cx="27451941" cy="4572641"/>
            </a:xfrm>
          </p:grpSpPr>
          <p:sp>
            <p:nvSpPr>
              <p:cNvPr id="71" name="Rectangle 16"/>
              <p:cNvSpPr/>
              <p:nvPr userDrawn="1"/>
            </p:nvSpPr>
            <p:spPr>
              <a:xfrm>
                <a:off x="4001" y="707797"/>
                <a:ext cx="27429212" cy="3866226"/>
              </a:xfrm>
              <a:custGeom>
                <a:avLst/>
                <a:gdLst>
                  <a:gd name="connsiteX0" fmla="*/ 0 w 43891200"/>
                  <a:gd name="connsiteY0" fmla="*/ 0 h 7027483"/>
                  <a:gd name="connsiteX1" fmla="*/ 43891200 w 43891200"/>
                  <a:gd name="connsiteY1" fmla="*/ 0 h 7027483"/>
                  <a:gd name="connsiteX2" fmla="*/ 43891200 w 43891200"/>
                  <a:gd name="connsiteY2" fmla="*/ 7027483 h 7027483"/>
                  <a:gd name="connsiteX3" fmla="*/ 0 w 43891200"/>
                  <a:gd name="connsiteY3" fmla="*/ 7027483 h 7027483"/>
                  <a:gd name="connsiteX4" fmla="*/ 0 w 43891200"/>
                  <a:gd name="connsiteY4"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617527 w 43891200"/>
                  <a:gd name="connsiteY3" fmla="*/ 6999261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32864 w 43891200"/>
                  <a:gd name="connsiteY3" fmla="*/ 3330294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89306 w 43891200"/>
                  <a:gd name="connsiteY3" fmla="*/ 3104512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89306 w 43891200"/>
                  <a:gd name="connsiteY3" fmla="*/ 3104512 h 7027483"/>
                  <a:gd name="connsiteX4" fmla="*/ 84664 w 43891200"/>
                  <a:gd name="connsiteY4" fmla="*/ 5531673 h 7027483"/>
                  <a:gd name="connsiteX5" fmla="*/ 0 w 43891200"/>
                  <a:gd name="connsiteY5" fmla="*/ 0 h 7027483"/>
                  <a:gd name="connsiteX0" fmla="*/ 0 w 43891200"/>
                  <a:gd name="connsiteY0" fmla="*/ 0 h 7272584"/>
                  <a:gd name="connsiteX1" fmla="*/ 43891200 w 43891200"/>
                  <a:gd name="connsiteY1" fmla="*/ 0 h 7272584"/>
                  <a:gd name="connsiteX2" fmla="*/ 43891200 w 43891200"/>
                  <a:gd name="connsiteY2" fmla="*/ 7027483 h 7272584"/>
                  <a:gd name="connsiteX3" fmla="*/ 37534349 w 43891200"/>
                  <a:gd name="connsiteY3" fmla="*/ 5432466 h 7272584"/>
                  <a:gd name="connsiteX4" fmla="*/ 21589306 w 43891200"/>
                  <a:gd name="connsiteY4" fmla="*/ 3104512 h 7272584"/>
                  <a:gd name="connsiteX5" fmla="*/ 84664 w 43891200"/>
                  <a:gd name="connsiteY5" fmla="*/ 5531673 h 7272584"/>
                  <a:gd name="connsiteX6" fmla="*/ 0 w 43891200"/>
                  <a:gd name="connsiteY6" fmla="*/ 0 h 7272584"/>
                  <a:gd name="connsiteX0" fmla="*/ 0 w 43891200"/>
                  <a:gd name="connsiteY0" fmla="*/ 0 h 7027483"/>
                  <a:gd name="connsiteX1" fmla="*/ 43891200 w 43891200"/>
                  <a:gd name="connsiteY1" fmla="*/ 0 h 7027483"/>
                  <a:gd name="connsiteX2" fmla="*/ 43891200 w 43891200"/>
                  <a:gd name="connsiteY2" fmla="*/ 7027483 h 7027483"/>
                  <a:gd name="connsiteX3" fmla="*/ 37534349 w 43891200"/>
                  <a:gd name="connsiteY3" fmla="*/ 5432466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423313 w 43891200"/>
                  <a:gd name="connsiteY4" fmla="*/ 3012175 h 7027483"/>
                  <a:gd name="connsiteX5" fmla="*/ 84664 w 43891200"/>
                  <a:gd name="connsiteY5" fmla="*/ 5531673 h 7027483"/>
                  <a:gd name="connsiteX6" fmla="*/ 0 w 43891200"/>
                  <a:gd name="connsiteY6" fmla="*/ 0 h 7027483"/>
                  <a:gd name="connsiteX0" fmla="*/ 0 w 43891200"/>
                  <a:gd name="connsiteY0" fmla="*/ 0 h 6029592"/>
                  <a:gd name="connsiteX1" fmla="*/ 43891200 w 43891200"/>
                  <a:gd name="connsiteY1" fmla="*/ 0 h 6029592"/>
                  <a:gd name="connsiteX2" fmla="*/ 43852760 w 43891200"/>
                  <a:gd name="connsiteY2" fmla="*/ 6029592 h 6029592"/>
                  <a:gd name="connsiteX3" fmla="*/ 37534347 w 43891200"/>
                  <a:gd name="connsiteY3" fmla="*/ 5179307 h 6029592"/>
                  <a:gd name="connsiteX4" fmla="*/ 21423313 w 43891200"/>
                  <a:gd name="connsiteY4" fmla="*/ 3012175 h 6029592"/>
                  <a:gd name="connsiteX5" fmla="*/ 84664 w 43891200"/>
                  <a:gd name="connsiteY5" fmla="*/ 5531673 h 6029592"/>
                  <a:gd name="connsiteX6" fmla="*/ 0 w 43891200"/>
                  <a:gd name="connsiteY6" fmla="*/ 0 h 6029592"/>
                  <a:gd name="connsiteX0" fmla="*/ 0 w 43891200"/>
                  <a:gd name="connsiteY0" fmla="*/ 0 h 6029592"/>
                  <a:gd name="connsiteX1" fmla="*/ 43891200 w 43891200"/>
                  <a:gd name="connsiteY1" fmla="*/ 0 h 6029592"/>
                  <a:gd name="connsiteX2" fmla="*/ 43852760 w 43891200"/>
                  <a:gd name="connsiteY2" fmla="*/ 6029592 h 6029592"/>
                  <a:gd name="connsiteX3" fmla="*/ 36342689 w 43891200"/>
                  <a:gd name="connsiteY3" fmla="*/ 4466527 h 6029592"/>
                  <a:gd name="connsiteX4" fmla="*/ 21423313 w 43891200"/>
                  <a:gd name="connsiteY4" fmla="*/ 3012175 h 6029592"/>
                  <a:gd name="connsiteX5" fmla="*/ 84664 w 43891200"/>
                  <a:gd name="connsiteY5" fmla="*/ 5531673 h 6029592"/>
                  <a:gd name="connsiteX6" fmla="*/ 0 w 43891200"/>
                  <a:gd name="connsiteY6" fmla="*/ 0 h 6029592"/>
                  <a:gd name="connsiteX0" fmla="*/ 0 w 43891200"/>
                  <a:gd name="connsiteY0" fmla="*/ 0 h 6079664"/>
                  <a:gd name="connsiteX1" fmla="*/ 43891200 w 43891200"/>
                  <a:gd name="connsiteY1" fmla="*/ 0 h 6079664"/>
                  <a:gd name="connsiteX2" fmla="*/ 43852760 w 43891200"/>
                  <a:gd name="connsiteY2" fmla="*/ 6029592 h 6079664"/>
                  <a:gd name="connsiteX3" fmla="*/ 21423313 w 43891200"/>
                  <a:gd name="connsiteY3" fmla="*/ 3012175 h 6079664"/>
                  <a:gd name="connsiteX4" fmla="*/ 84664 w 43891200"/>
                  <a:gd name="connsiteY4" fmla="*/ 5531673 h 6079664"/>
                  <a:gd name="connsiteX5" fmla="*/ 0 w 43891200"/>
                  <a:gd name="connsiteY5" fmla="*/ 0 h 6079664"/>
                  <a:gd name="connsiteX0" fmla="*/ 0 w 43891200"/>
                  <a:gd name="connsiteY0" fmla="*/ 0 h 6029592"/>
                  <a:gd name="connsiteX1" fmla="*/ 43891200 w 43891200"/>
                  <a:gd name="connsiteY1" fmla="*/ 0 h 6029592"/>
                  <a:gd name="connsiteX2" fmla="*/ 43852760 w 43891200"/>
                  <a:gd name="connsiteY2" fmla="*/ 6029592 h 6029592"/>
                  <a:gd name="connsiteX3" fmla="*/ 21423313 w 43891200"/>
                  <a:gd name="connsiteY3" fmla="*/ 3012175 h 6029592"/>
                  <a:gd name="connsiteX4" fmla="*/ 84664 w 43891200"/>
                  <a:gd name="connsiteY4" fmla="*/ 5531673 h 6029592"/>
                  <a:gd name="connsiteX5" fmla="*/ 0 w 43891200"/>
                  <a:gd name="connsiteY5" fmla="*/ 0 h 6029592"/>
                  <a:gd name="connsiteX0" fmla="*/ 0 w 43891200"/>
                  <a:gd name="connsiteY0" fmla="*/ 0 h 6029592"/>
                  <a:gd name="connsiteX1" fmla="*/ 43891200 w 43891200"/>
                  <a:gd name="connsiteY1" fmla="*/ 0 h 6029592"/>
                  <a:gd name="connsiteX2" fmla="*/ 43852760 w 43891200"/>
                  <a:gd name="connsiteY2" fmla="*/ 6029592 h 6029592"/>
                  <a:gd name="connsiteX3" fmla="*/ 21423313 w 43891200"/>
                  <a:gd name="connsiteY3" fmla="*/ 3012175 h 6029592"/>
                  <a:gd name="connsiteX4" fmla="*/ 84664 w 43891200"/>
                  <a:gd name="connsiteY4" fmla="*/ 5531673 h 6029592"/>
                  <a:gd name="connsiteX5" fmla="*/ 0 w 43891200"/>
                  <a:gd name="connsiteY5" fmla="*/ 0 h 6029592"/>
                  <a:gd name="connsiteX0" fmla="*/ 0 w 43891200"/>
                  <a:gd name="connsiteY0" fmla="*/ 0 h 5887037"/>
                  <a:gd name="connsiteX1" fmla="*/ 43891200 w 43891200"/>
                  <a:gd name="connsiteY1" fmla="*/ 0 h 5887037"/>
                  <a:gd name="connsiteX2" fmla="*/ 43814321 w 43891200"/>
                  <a:gd name="connsiteY2" fmla="*/ 5887037 h 5887037"/>
                  <a:gd name="connsiteX3" fmla="*/ 21423313 w 43891200"/>
                  <a:gd name="connsiteY3" fmla="*/ 3012175 h 5887037"/>
                  <a:gd name="connsiteX4" fmla="*/ 84664 w 43891200"/>
                  <a:gd name="connsiteY4" fmla="*/ 5531673 h 5887037"/>
                  <a:gd name="connsiteX5" fmla="*/ 0 w 43891200"/>
                  <a:gd name="connsiteY5" fmla="*/ 0 h 5887037"/>
                  <a:gd name="connsiteX0" fmla="*/ 0 w 43891200"/>
                  <a:gd name="connsiteY0" fmla="*/ 0 h 5745966"/>
                  <a:gd name="connsiteX1" fmla="*/ 43891200 w 43891200"/>
                  <a:gd name="connsiteY1" fmla="*/ 0 h 5745966"/>
                  <a:gd name="connsiteX2" fmla="*/ 43814319 w 43891200"/>
                  <a:gd name="connsiteY2" fmla="*/ 5745966 h 5745966"/>
                  <a:gd name="connsiteX3" fmla="*/ 21423313 w 43891200"/>
                  <a:gd name="connsiteY3" fmla="*/ 3012175 h 5745966"/>
                  <a:gd name="connsiteX4" fmla="*/ 84664 w 43891200"/>
                  <a:gd name="connsiteY4" fmla="*/ 5531673 h 5745966"/>
                  <a:gd name="connsiteX5" fmla="*/ 0 w 43891200"/>
                  <a:gd name="connsiteY5" fmla="*/ 0 h 5745966"/>
                  <a:gd name="connsiteX0" fmla="*/ 0 w 43891200"/>
                  <a:gd name="connsiteY0" fmla="*/ 0 h 5774180"/>
                  <a:gd name="connsiteX1" fmla="*/ 43891200 w 43891200"/>
                  <a:gd name="connsiteY1" fmla="*/ 0 h 5774180"/>
                  <a:gd name="connsiteX2" fmla="*/ 43814319 w 43891200"/>
                  <a:gd name="connsiteY2" fmla="*/ 5774180 h 5774180"/>
                  <a:gd name="connsiteX3" fmla="*/ 21423313 w 43891200"/>
                  <a:gd name="connsiteY3" fmla="*/ 3012175 h 5774180"/>
                  <a:gd name="connsiteX4" fmla="*/ 84664 w 43891200"/>
                  <a:gd name="connsiteY4" fmla="*/ 5531673 h 5774180"/>
                  <a:gd name="connsiteX5" fmla="*/ 0 w 43891200"/>
                  <a:gd name="connsiteY5" fmla="*/ 0 h 5774180"/>
                  <a:gd name="connsiteX0" fmla="*/ 6633 w 43897833"/>
                  <a:gd name="connsiteY0" fmla="*/ 0 h 5774180"/>
                  <a:gd name="connsiteX1" fmla="*/ 43897833 w 43897833"/>
                  <a:gd name="connsiteY1" fmla="*/ 0 h 5774180"/>
                  <a:gd name="connsiteX2" fmla="*/ 43820952 w 43897833"/>
                  <a:gd name="connsiteY2" fmla="*/ 5774180 h 5774180"/>
                  <a:gd name="connsiteX3" fmla="*/ 21429946 w 43897833"/>
                  <a:gd name="connsiteY3" fmla="*/ 3012175 h 5774180"/>
                  <a:gd name="connsiteX4" fmla="*/ 0 w 43897833"/>
                  <a:gd name="connsiteY4" fmla="*/ 5757386 h 5774180"/>
                  <a:gd name="connsiteX5" fmla="*/ 6633 w 43897833"/>
                  <a:gd name="connsiteY5" fmla="*/ 0 h 5774180"/>
                  <a:gd name="connsiteX0" fmla="*/ 6633 w 43897833"/>
                  <a:gd name="connsiteY0" fmla="*/ 0 h 5785600"/>
                  <a:gd name="connsiteX1" fmla="*/ 43897833 w 43897833"/>
                  <a:gd name="connsiteY1" fmla="*/ 0 h 5785600"/>
                  <a:gd name="connsiteX2" fmla="*/ 43820952 w 43897833"/>
                  <a:gd name="connsiteY2" fmla="*/ 5774180 h 5785600"/>
                  <a:gd name="connsiteX3" fmla="*/ 21429946 w 43897833"/>
                  <a:gd name="connsiteY3" fmla="*/ 3012175 h 5785600"/>
                  <a:gd name="connsiteX4" fmla="*/ 0 w 43897833"/>
                  <a:gd name="connsiteY4" fmla="*/ 5785600 h 5785600"/>
                  <a:gd name="connsiteX5" fmla="*/ 6633 w 43897833"/>
                  <a:gd name="connsiteY5" fmla="*/ 0 h 5785600"/>
                  <a:gd name="connsiteX0" fmla="*/ 6633 w 43897833"/>
                  <a:gd name="connsiteY0" fmla="*/ 0 h 5785600"/>
                  <a:gd name="connsiteX1" fmla="*/ 43897833 w 43897833"/>
                  <a:gd name="connsiteY1" fmla="*/ 0 h 5785600"/>
                  <a:gd name="connsiteX2" fmla="*/ 43829914 w 43897833"/>
                  <a:gd name="connsiteY2" fmla="*/ 5757562 h 5785600"/>
                  <a:gd name="connsiteX3" fmla="*/ 21429946 w 43897833"/>
                  <a:gd name="connsiteY3" fmla="*/ 3012175 h 5785600"/>
                  <a:gd name="connsiteX4" fmla="*/ 0 w 43897833"/>
                  <a:gd name="connsiteY4" fmla="*/ 5785600 h 5785600"/>
                  <a:gd name="connsiteX5" fmla="*/ 6633 w 43897833"/>
                  <a:gd name="connsiteY5" fmla="*/ 0 h 5785600"/>
                  <a:gd name="connsiteX0" fmla="*/ 6633 w 43884390"/>
                  <a:gd name="connsiteY0" fmla="*/ 4153 h 5789753"/>
                  <a:gd name="connsiteX1" fmla="*/ 43884390 w 43884390"/>
                  <a:gd name="connsiteY1" fmla="*/ 0 h 5789753"/>
                  <a:gd name="connsiteX2" fmla="*/ 43829914 w 43884390"/>
                  <a:gd name="connsiteY2" fmla="*/ 5761715 h 5789753"/>
                  <a:gd name="connsiteX3" fmla="*/ 21429946 w 43884390"/>
                  <a:gd name="connsiteY3" fmla="*/ 3016328 h 5789753"/>
                  <a:gd name="connsiteX4" fmla="*/ 0 w 43884390"/>
                  <a:gd name="connsiteY4" fmla="*/ 5789753 h 5789753"/>
                  <a:gd name="connsiteX5" fmla="*/ 6633 w 43884390"/>
                  <a:gd name="connsiteY5" fmla="*/ 4153 h 5789753"/>
                  <a:gd name="connsiteX0" fmla="*/ 6633 w 43884392"/>
                  <a:gd name="connsiteY0" fmla="*/ 0 h 5785600"/>
                  <a:gd name="connsiteX1" fmla="*/ 43884392 w 43884392"/>
                  <a:gd name="connsiteY1" fmla="*/ 1 h 5785600"/>
                  <a:gd name="connsiteX2" fmla="*/ 43829914 w 43884392"/>
                  <a:gd name="connsiteY2" fmla="*/ 5757562 h 5785600"/>
                  <a:gd name="connsiteX3" fmla="*/ 21429946 w 43884392"/>
                  <a:gd name="connsiteY3" fmla="*/ 3012175 h 5785600"/>
                  <a:gd name="connsiteX4" fmla="*/ 0 w 43884392"/>
                  <a:gd name="connsiteY4" fmla="*/ 5785600 h 5785600"/>
                  <a:gd name="connsiteX5" fmla="*/ 6633 w 43884392"/>
                  <a:gd name="connsiteY5" fmla="*/ 0 h 5785600"/>
                  <a:gd name="connsiteX0" fmla="*/ 6633 w 43876785"/>
                  <a:gd name="connsiteY0" fmla="*/ 7053 h 5792653"/>
                  <a:gd name="connsiteX1" fmla="*/ 43876785 w 43876785"/>
                  <a:gd name="connsiteY1" fmla="*/ 0 h 5792653"/>
                  <a:gd name="connsiteX2" fmla="*/ 43829914 w 43876785"/>
                  <a:gd name="connsiteY2" fmla="*/ 5764615 h 5792653"/>
                  <a:gd name="connsiteX3" fmla="*/ 21429946 w 43876785"/>
                  <a:gd name="connsiteY3" fmla="*/ 3019228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429946 w 43876785"/>
                  <a:gd name="connsiteY3" fmla="*/ 3019228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852793 w 43876785"/>
                  <a:gd name="connsiteY3" fmla="*/ 301922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852793 w 43876785"/>
                  <a:gd name="connsiteY3" fmla="*/ 301922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64377 w 43876785"/>
                  <a:gd name="connsiteY3" fmla="*/ 300041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44088 w 43876785"/>
                  <a:gd name="connsiteY3" fmla="*/ 300041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801199"/>
                  <a:gd name="connsiteX1" fmla="*/ 43876785 w 43876785"/>
                  <a:gd name="connsiteY1" fmla="*/ 0 h 5801199"/>
                  <a:gd name="connsiteX2" fmla="*/ 43831664 w 43876785"/>
                  <a:gd name="connsiteY2" fmla="*/ 5801199 h 5801199"/>
                  <a:gd name="connsiteX3" fmla="*/ 21923799 w 43876785"/>
                  <a:gd name="connsiteY3" fmla="*/ 3009824 h 5801199"/>
                  <a:gd name="connsiteX4" fmla="*/ 0 w 43876785"/>
                  <a:gd name="connsiteY4" fmla="*/ 5792653 h 5801199"/>
                  <a:gd name="connsiteX5" fmla="*/ 6633 w 43876785"/>
                  <a:gd name="connsiteY5" fmla="*/ 7053 h 5801199"/>
                  <a:gd name="connsiteX0" fmla="*/ 6633 w 43876785"/>
                  <a:gd name="connsiteY0" fmla="*/ 7053 h 5811651"/>
                  <a:gd name="connsiteX1" fmla="*/ 43876785 w 43876785"/>
                  <a:gd name="connsiteY1" fmla="*/ 0 h 5811651"/>
                  <a:gd name="connsiteX2" fmla="*/ 43826110 w 43876785"/>
                  <a:gd name="connsiteY2" fmla="*/ 5811651 h 5811651"/>
                  <a:gd name="connsiteX3" fmla="*/ 21923799 w 43876785"/>
                  <a:gd name="connsiteY3" fmla="*/ 3009824 h 5811651"/>
                  <a:gd name="connsiteX4" fmla="*/ 0 w 43876785"/>
                  <a:gd name="connsiteY4" fmla="*/ 5792653 h 5811651"/>
                  <a:gd name="connsiteX5" fmla="*/ 6633 w 43876785"/>
                  <a:gd name="connsiteY5" fmla="*/ 7053 h 5811651"/>
                  <a:gd name="connsiteX0" fmla="*/ -1 w 43870151"/>
                  <a:gd name="connsiteY0" fmla="*/ 7053 h 5818785"/>
                  <a:gd name="connsiteX1" fmla="*/ 43870151 w 43870151"/>
                  <a:gd name="connsiteY1" fmla="*/ 0 h 5818785"/>
                  <a:gd name="connsiteX2" fmla="*/ 43819476 w 43870151"/>
                  <a:gd name="connsiteY2" fmla="*/ 5811651 h 5818785"/>
                  <a:gd name="connsiteX3" fmla="*/ 21917165 w 43870151"/>
                  <a:gd name="connsiteY3" fmla="*/ 3009824 h 5818785"/>
                  <a:gd name="connsiteX4" fmla="*/ 4477 w 43870151"/>
                  <a:gd name="connsiteY4" fmla="*/ 5818785 h 5818785"/>
                  <a:gd name="connsiteX5" fmla="*/ -1 w 43870151"/>
                  <a:gd name="connsiteY5" fmla="*/ 7053 h 5818785"/>
                  <a:gd name="connsiteX0" fmla="*/ 239 w 43870391"/>
                  <a:gd name="connsiteY0" fmla="*/ 7053 h 5814778"/>
                  <a:gd name="connsiteX1" fmla="*/ 43870391 w 43870391"/>
                  <a:gd name="connsiteY1" fmla="*/ 0 h 5814778"/>
                  <a:gd name="connsiteX2" fmla="*/ 43819716 w 43870391"/>
                  <a:gd name="connsiteY2" fmla="*/ 5811651 h 5814778"/>
                  <a:gd name="connsiteX3" fmla="*/ 21917405 w 43870391"/>
                  <a:gd name="connsiteY3" fmla="*/ 3009824 h 5814778"/>
                  <a:gd name="connsiteX4" fmla="*/ 457 w 43870391"/>
                  <a:gd name="connsiteY4" fmla="*/ 5814778 h 5814778"/>
                  <a:gd name="connsiteX5" fmla="*/ 239 w 43870391"/>
                  <a:gd name="connsiteY5" fmla="*/ 7053 h 5814778"/>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806763 h 5811651"/>
                  <a:gd name="connsiteX5" fmla="*/ 239 w 43870391"/>
                  <a:gd name="connsiteY5" fmla="*/ 7053 h 5811651"/>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798748 h 5811651"/>
                  <a:gd name="connsiteX5" fmla="*/ 239 w 43870391"/>
                  <a:gd name="connsiteY5" fmla="*/ 7053 h 5811651"/>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798748 h 5811651"/>
                  <a:gd name="connsiteX5" fmla="*/ 239 w 43870391"/>
                  <a:gd name="connsiteY5" fmla="*/ 7053 h 5811651"/>
                  <a:gd name="connsiteX0" fmla="*/ 239 w 43842825"/>
                  <a:gd name="connsiteY0" fmla="*/ 7053 h 5811651"/>
                  <a:gd name="connsiteX1" fmla="*/ 43842825 w 43842825"/>
                  <a:gd name="connsiteY1" fmla="*/ 0 h 5811651"/>
                  <a:gd name="connsiteX2" fmla="*/ 43819716 w 43842825"/>
                  <a:gd name="connsiteY2" fmla="*/ 5811651 h 5811651"/>
                  <a:gd name="connsiteX3" fmla="*/ 21917405 w 43842825"/>
                  <a:gd name="connsiteY3" fmla="*/ 3009824 h 5811651"/>
                  <a:gd name="connsiteX4" fmla="*/ 457 w 43842825"/>
                  <a:gd name="connsiteY4" fmla="*/ 5798748 h 5811651"/>
                  <a:gd name="connsiteX5" fmla="*/ 239 w 43842825"/>
                  <a:gd name="connsiteY5" fmla="*/ 7053 h 5811651"/>
                  <a:gd name="connsiteX0" fmla="*/ 239 w 43824446"/>
                  <a:gd name="connsiteY0" fmla="*/ 7053 h 5811651"/>
                  <a:gd name="connsiteX1" fmla="*/ 43824446 w 43824446"/>
                  <a:gd name="connsiteY1" fmla="*/ 0 h 5811651"/>
                  <a:gd name="connsiteX2" fmla="*/ 43819716 w 43824446"/>
                  <a:gd name="connsiteY2" fmla="*/ 5811651 h 5811651"/>
                  <a:gd name="connsiteX3" fmla="*/ 21917405 w 43824446"/>
                  <a:gd name="connsiteY3" fmla="*/ 3009824 h 5811651"/>
                  <a:gd name="connsiteX4" fmla="*/ 457 w 43824446"/>
                  <a:gd name="connsiteY4" fmla="*/ 5798748 h 5811651"/>
                  <a:gd name="connsiteX5" fmla="*/ 239 w 43824446"/>
                  <a:gd name="connsiteY5" fmla="*/ 7053 h 581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24446" h="5811651">
                    <a:moveTo>
                      <a:pt x="239" y="7053"/>
                    </a:moveTo>
                    <a:lnTo>
                      <a:pt x="43824446" y="0"/>
                    </a:lnTo>
                    <a:cubicBezTo>
                      <a:pt x="43822869" y="1937217"/>
                      <a:pt x="43821293" y="3874434"/>
                      <a:pt x="43819716" y="5811651"/>
                    </a:cubicBezTo>
                    <a:cubicBezTo>
                      <a:pt x="38268362" y="4032785"/>
                      <a:pt x="30438085" y="2966157"/>
                      <a:pt x="21917405" y="3009824"/>
                    </a:cubicBezTo>
                    <a:cubicBezTo>
                      <a:pt x="14614291" y="3047251"/>
                      <a:pt x="6453731" y="3277510"/>
                      <a:pt x="457" y="5798748"/>
                    </a:cubicBezTo>
                    <a:cubicBezTo>
                      <a:pt x="-1036" y="3861504"/>
                      <a:pt x="1732" y="1944297"/>
                      <a:pt x="239" y="7053"/>
                    </a:cubicBezTo>
                    <a:close/>
                  </a:path>
                </a:pathLst>
              </a:custGeom>
              <a:gradFill flip="none" rotWithShape="1">
                <a:gsLst>
                  <a:gs pos="0">
                    <a:schemeClr val="accent6"/>
                  </a:gs>
                  <a:gs pos="100000">
                    <a:schemeClr val="accent4"/>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750"/>
              </a:p>
            </p:txBody>
          </p:sp>
          <p:sp>
            <p:nvSpPr>
              <p:cNvPr id="72" name="Rectangle 16"/>
              <p:cNvSpPr/>
              <p:nvPr userDrawn="1"/>
            </p:nvSpPr>
            <p:spPr>
              <a:xfrm>
                <a:off x="-4323" y="5744"/>
                <a:ext cx="27440229" cy="4555641"/>
              </a:xfrm>
              <a:custGeom>
                <a:avLst/>
                <a:gdLst>
                  <a:gd name="connsiteX0" fmla="*/ 0 w 43891200"/>
                  <a:gd name="connsiteY0" fmla="*/ 0 h 7027483"/>
                  <a:gd name="connsiteX1" fmla="*/ 43891200 w 43891200"/>
                  <a:gd name="connsiteY1" fmla="*/ 0 h 7027483"/>
                  <a:gd name="connsiteX2" fmla="*/ 43891200 w 43891200"/>
                  <a:gd name="connsiteY2" fmla="*/ 7027483 h 7027483"/>
                  <a:gd name="connsiteX3" fmla="*/ 0 w 43891200"/>
                  <a:gd name="connsiteY3" fmla="*/ 7027483 h 7027483"/>
                  <a:gd name="connsiteX4" fmla="*/ 0 w 43891200"/>
                  <a:gd name="connsiteY4"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617527 w 43891200"/>
                  <a:gd name="connsiteY3" fmla="*/ 6999261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968081"/>
                  <a:gd name="connsiteY0" fmla="*/ 0 h 6688809"/>
                  <a:gd name="connsiteX1" fmla="*/ 43891200 w 43968081"/>
                  <a:gd name="connsiteY1" fmla="*/ 0 h 6688809"/>
                  <a:gd name="connsiteX2" fmla="*/ 43968081 w 43968081"/>
                  <a:gd name="connsiteY2" fmla="*/ 6358199 h 6688809"/>
                  <a:gd name="connsiteX3" fmla="*/ 21448200 w 43968081"/>
                  <a:gd name="connsiteY3" fmla="*/ 3838305 h 6688809"/>
                  <a:gd name="connsiteX4" fmla="*/ 28221 w 43968081"/>
                  <a:gd name="connsiteY4" fmla="*/ 6688809 h 6688809"/>
                  <a:gd name="connsiteX5" fmla="*/ 0 w 43968081"/>
                  <a:gd name="connsiteY5" fmla="*/ 0 h 6688809"/>
                  <a:gd name="connsiteX0" fmla="*/ 0 w 43891200"/>
                  <a:gd name="connsiteY0" fmla="*/ 0 h 6688809"/>
                  <a:gd name="connsiteX1" fmla="*/ 43891200 w 43891200"/>
                  <a:gd name="connsiteY1" fmla="*/ 0 h 6688809"/>
                  <a:gd name="connsiteX2" fmla="*/ 43793664 w 43891200"/>
                  <a:gd name="connsiteY2" fmla="*/ 6218350 h 6688809"/>
                  <a:gd name="connsiteX3" fmla="*/ 21448200 w 43891200"/>
                  <a:gd name="connsiteY3" fmla="*/ 3838305 h 6688809"/>
                  <a:gd name="connsiteX4" fmla="*/ 28221 w 43891200"/>
                  <a:gd name="connsiteY4" fmla="*/ 6688809 h 6688809"/>
                  <a:gd name="connsiteX5" fmla="*/ 0 w 43891200"/>
                  <a:gd name="connsiteY5" fmla="*/ 0 h 6688809"/>
                  <a:gd name="connsiteX0" fmla="*/ 0 w 43891200"/>
                  <a:gd name="connsiteY0" fmla="*/ 0 h 6688809"/>
                  <a:gd name="connsiteX1" fmla="*/ 43891200 w 43891200"/>
                  <a:gd name="connsiteY1" fmla="*/ 0 h 6688809"/>
                  <a:gd name="connsiteX2" fmla="*/ 43823938 w 43891200"/>
                  <a:gd name="connsiteY2" fmla="*/ 6183672 h 6688809"/>
                  <a:gd name="connsiteX3" fmla="*/ 21448200 w 43891200"/>
                  <a:gd name="connsiteY3" fmla="*/ 3838305 h 6688809"/>
                  <a:gd name="connsiteX4" fmla="*/ 28221 w 43891200"/>
                  <a:gd name="connsiteY4" fmla="*/ 6688809 h 6688809"/>
                  <a:gd name="connsiteX5" fmla="*/ 0 w 43891200"/>
                  <a:gd name="connsiteY5" fmla="*/ 0 h 6688809"/>
                  <a:gd name="connsiteX0" fmla="*/ 0 w 43823938"/>
                  <a:gd name="connsiteY0" fmla="*/ 0 h 6688809"/>
                  <a:gd name="connsiteX1" fmla="*/ 43800376 w 43823938"/>
                  <a:gd name="connsiteY1" fmla="*/ 0 h 6688809"/>
                  <a:gd name="connsiteX2" fmla="*/ 43823938 w 43823938"/>
                  <a:gd name="connsiteY2" fmla="*/ 6183672 h 6688809"/>
                  <a:gd name="connsiteX3" fmla="*/ 21448200 w 43823938"/>
                  <a:gd name="connsiteY3" fmla="*/ 3838305 h 6688809"/>
                  <a:gd name="connsiteX4" fmla="*/ 28221 w 43823938"/>
                  <a:gd name="connsiteY4" fmla="*/ 6688809 h 6688809"/>
                  <a:gd name="connsiteX5" fmla="*/ 0 w 43823938"/>
                  <a:gd name="connsiteY5" fmla="*/ 0 h 6688809"/>
                  <a:gd name="connsiteX0" fmla="*/ 0 w 43883631"/>
                  <a:gd name="connsiteY0" fmla="*/ 0 h 6688809"/>
                  <a:gd name="connsiteX1" fmla="*/ 43883631 w 43883631"/>
                  <a:gd name="connsiteY1" fmla="*/ 41614 h 6688809"/>
                  <a:gd name="connsiteX2" fmla="*/ 43823938 w 43883631"/>
                  <a:gd name="connsiteY2" fmla="*/ 6183672 h 6688809"/>
                  <a:gd name="connsiteX3" fmla="*/ 21448200 w 43883631"/>
                  <a:gd name="connsiteY3" fmla="*/ 3838305 h 6688809"/>
                  <a:gd name="connsiteX4" fmla="*/ 28221 w 43883631"/>
                  <a:gd name="connsiteY4" fmla="*/ 6688809 h 6688809"/>
                  <a:gd name="connsiteX5" fmla="*/ 0 w 43883631"/>
                  <a:gd name="connsiteY5" fmla="*/ 0 h 6688809"/>
                  <a:gd name="connsiteX0" fmla="*/ 0 w 43876062"/>
                  <a:gd name="connsiteY0" fmla="*/ 0 h 6688809"/>
                  <a:gd name="connsiteX1" fmla="*/ 43876062 w 43876062"/>
                  <a:gd name="connsiteY1" fmla="*/ 6936 h 6688809"/>
                  <a:gd name="connsiteX2" fmla="*/ 43823938 w 43876062"/>
                  <a:gd name="connsiteY2" fmla="*/ 6183672 h 6688809"/>
                  <a:gd name="connsiteX3" fmla="*/ 21448200 w 43876062"/>
                  <a:gd name="connsiteY3" fmla="*/ 3838305 h 6688809"/>
                  <a:gd name="connsiteX4" fmla="*/ 28221 w 43876062"/>
                  <a:gd name="connsiteY4" fmla="*/ 6688809 h 6688809"/>
                  <a:gd name="connsiteX5" fmla="*/ 0 w 43876062"/>
                  <a:gd name="connsiteY5" fmla="*/ 0 h 6688809"/>
                  <a:gd name="connsiteX0" fmla="*/ 0 w 43883634"/>
                  <a:gd name="connsiteY0" fmla="*/ 6936 h 6695745"/>
                  <a:gd name="connsiteX1" fmla="*/ 43883634 w 43883634"/>
                  <a:gd name="connsiteY1" fmla="*/ 0 h 6695745"/>
                  <a:gd name="connsiteX2" fmla="*/ 43823938 w 43883634"/>
                  <a:gd name="connsiteY2" fmla="*/ 6190608 h 6695745"/>
                  <a:gd name="connsiteX3" fmla="*/ 21448200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448200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86368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871047 w 43883634"/>
                  <a:gd name="connsiteY3" fmla="*/ 3810016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82633 w 43883634"/>
                  <a:gd name="connsiteY3" fmla="*/ 3782129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1837"/>
                  <a:gd name="connsiteX1" fmla="*/ 43883634 w 43883634"/>
                  <a:gd name="connsiteY1" fmla="*/ 0 h 6691837"/>
                  <a:gd name="connsiteX2" fmla="*/ 43827740 w 43883634"/>
                  <a:gd name="connsiteY2" fmla="*/ 6180150 h 6691837"/>
                  <a:gd name="connsiteX3" fmla="*/ 21911623 w 43883634"/>
                  <a:gd name="connsiteY3" fmla="*/ 3791425 h 6691837"/>
                  <a:gd name="connsiteX4" fmla="*/ 66513 w 43883634"/>
                  <a:gd name="connsiteY4" fmla="*/ 6691837 h 6691837"/>
                  <a:gd name="connsiteX5" fmla="*/ 0 w 43883634"/>
                  <a:gd name="connsiteY5" fmla="*/ 6936 h 6691837"/>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23933 w 43834140"/>
                  <a:gd name="connsiteY0" fmla="*/ 15369 h 6695746"/>
                  <a:gd name="connsiteX1" fmla="*/ 43834140 w 43834140"/>
                  <a:gd name="connsiteY1" fmla="*/ 0 h 6695746"/>
                  <a:gd name="connsiteX2" fmla="*/ 43778245 w 43834140"/>
                  <a:gd name="connsiteY2" fmla="*/ 5777889 h 6695746"/>
                  <a:gd name="connsiteX3" fmla="*/ 21862129 w 43834140"/>
                  <a:gd name="connsiteY3" fmla="*/ 3791425 h 6695746"/>
                  <a:gd name="connsiteX4" fmla="*/ 0 w 43834140"/>
                  <a:gd name="connsiteY4" fmla="*/ 6695746 h 6695746"/>
                  <a:gd name="connsiteX5" fmla="*/ 23933 w 43834140"/>
                  <a:gd name="connsiteY5" fmla="*/ 15369 h 6695746"/>
                  <a:gd name="connsiteX0" fmla="*/ 1414 w 43848334"/>
                  <a:gd name="connsiteY0" fmla="*/ 15369 h 6695746"/>
                  <a:gd name="connsiteX1" fmla="*/ 43848334 w 43848334"/>
                  <a:gd name="connsiteY1" fmla="*/ 0 h 6695746"/>
                  <a:gd name="connsiteX2" fmla="*/ 43792439 w 43848334"/>
                  <a:gd name="connsiteY2" fmla="*/ 5777889 h 6695746"/>
                  <a:gd name="connsiteX3" fmla="*/ 21876323 w 43848334"/>
                  <a:gd name="connsiteY3" fmla="*/ 3791425 h 6695746"/>
                  <a:gd name="connsiteX4" fmla="*/ 14194 w 43848334"/>
                  <a:gd name="connsiteY4" fmla="*/ 6695746 h 6695746"/>
                  <a:gd name="connsiteX5" fmla="*/ 1414 w 43848334"/>
                  <a:gd name="connsiteY5" fmla="*/ 15369 h 6695746"/>
                  <a:gd name="connsiteX0" fmla="*/ 1414 w 43792439"/>
                  <a:gd name="connsiteY0" fmla="*/ 6936 h 6687313"/>
                  <a:gd name="connsiteX1" fmla="*/ 43729019 w 43792439"/>
                  <a:gd name="connsiteY1" fmla="*/ 0 h 6687313"/>
                  <a:gd name="connsiteX2" fmla="*/ 43792439 w 43792439"/>
                  <a:gd name="connsiteY2" fmla="*/ 5769456 h 6687313"/>
                  <a:gd name="connsiteX3" fmla="*/ 21876323 w 43792439"/>
                  <a:gd name="connsiteY3" fmla="*/ 3782992 h 6687313"/>
                  <a:gd name="connsiteX4" fmla="*/ 14194 w 43792439"/>
                  <a:gd name="connsiteY4" fmla="*/ 6687313 h 6687313"/>
                  <a:gd name="connsiteX5" fmla="*/ 1414 w 43792439"/>
                  <a:gd name="connsiteY5" fmla="*/ 6936 h 6687313"/>
                  <a:gd name="connsiteX0" fmla="*/ 1414 w 43792439"/>
                  <a:gd name="connsiteY0" fmla="*/ 0 h 6680377"/>
                  <a:gd name="connsiteX1" fmla="*/ 43600524 w 43792439"/>
                  <a:gd name="connsiteY1" fmla="*/ 77395 h 6680377"/>
                  <a:gd name="connsiteX2" fmla="*/ 43792439 w 43792439"/>
                  <a:gd name="connsiteY2" fmla="*/ 5762520 h 6680377"/>
                  <a:gd name="connsiteX3" fmla="*/ 21876323 w 43792439"/>
                  <a:gd name="connsiteY3" fmla="*/ 3776056 h 6680377"/>
                  <a:gd name="connsiteX4" fmla="*/ 14194 w 43792439"/>
                  <a:gd name="connsiteY4" fmla="*/ 6680377 h 6680377"/>
                  <a:gd name="connsiteX5" fmla="*/ 1414 w 43792439"/>
                  <a:gd name="connsiteY5" fmla="*/ 0 h 6680377"/>
                  <a:gd name="connsiteX0" fmla="*/ 1414 w 43792439"/>
                  <a:gd name="connsiteY0" fmla="*/ 0 h 6680377"/>
                  <a:gd name="connsiteX1" fmla="*/ 43683128 w 43792439"/>
                  <a:gd name="connsiteY1" fmla="*/ 119561 h 6680377"/>
                  <a:gd name="connsiteX2" fmla="*/ 43792439 w 43792439"/>
                  <a:gd name="connsiteY2" fmla="*/ 5762520 h 6680377"/>
                  <a:gd name="connsiteX3" fmla="*/ 21876323 w 43792439"/>
                  <a:gd name="connsiteY3" fmla="*/ 3776056 h 6680377"/>
                  <a:gd name="connsiteX4" fmla="*/ 14194 w 43792439"/>
                  <a:gd name="connsiteY4" fmla="*/ 6680377 h 6680377"/>
                  <a:gd name="connsiteX5" fmla="*/ 1414 w 43792439"/>
                  <a:gd name="connsiteY5" fmla="*/ 0 h 6680377"/>
                  <a:gd name="connsiteX0" fmla="*/ 1414 w 43793267"/>
                  <a:gd name="connsiteY0" fmla="*/ 0 h 6680377"/>
                  <a:gd name="connsiteX1" fmla="*/ 43793267 w 43793267"/>
                  <a:gd name="connsiteY1" fmla="*/ 1497 h 6680377"/>
                  <a:gd name="connsiteX2" fmla="*/ 43792439 w 43793267"/>
                  <a:gd name="connsiteY2" fmla="*/ 5762520 h 6680377"/>
                  <a:gd name="connsiteX3" fmla="*/ 21876323 w 43793267"/>
                  <a:gd name="connsiteY3" fmla="*/ 3776056 h 6680377"/>
                  <a:gd name="connsiteX4" fmla="*/ 14194 w 43793267"/>
                  <a:gd name="connsiteY4" fmla="*/ 6680377 h 6680377"/>
                  <a:gd name="connsiteX5" fmla="*/ 1414 w 43793267"/>
                  <a:gd name="connsiteY5" fmla="*/ 0 h 6680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93267" h="6680377">
                    <a:moveTo>
                      <a:pt x="1414" y="0"/>
                    </a:moveTo>
                    <a:lnTo>
                      <a:pt x="43793267" y="1497"/>
                    </a:lnTo>
                    <a:cubicBezTo>
                      <a:pt x="43793267" y="2343991"/>
                      <a:pt x="43792439" y="3420026"/>
                      <a:pt x="43792439" y="5762520"/>
                    </a:cubicBezTo>
                    <a:cubicBezTo>
                      <a:pt x="38990659" y="4549272"/>
                      <a:pt x="29172697" y="3623080"/>
                      <a:pt x="21876323" y="3776056"/>
                    </a:cubicBezTo>
                    <a:cubicBezTo>
                      <a:pt x="14579949" y="3929032"/>
                      <a:pt x="6467468" y="4159139"/>
                      <a:pt x="14194" y="6680377"/>
                    </a:cubicBezTo>
                    <a:cubicBezTo>
                      <a:pt x="22172" y="4453585"/>
                      <a:pt x="-6564" y="2226792"/>
                      <a:pt x="1414" y="0"/>
                    </a:cubicBezTo>
                    <a:close/>
                  </a:path>
                </a:pathLst>
              </a:custGeom>
              <a:gradFill flip="none" rotWithShape="1">
                <a:gsLst>
                  <a:gs pos="0">
                    <a:schemeClr val="accent6"/>
                  </a:gs>
                  <a:gs pos="100000">
                    <a:schemeClr val="accent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750"/>
              </a:p>
            </p:txBody>
          </p:sp>
          <p:sp>
            <p:nvSpPr>
              <p:cNvPr id="73" name="Rectangle 15"/>
              <p:cNvSpPr/>
              <p:nvPr userDrawn="1"/>
            </p:nvSpPr>
            <p:spPr>
              <a:xfrm>
                <a:off x="-14192" y="1382"/>
                <a:ext cx="27451941" cy="4570665"/>
              </a:xfrm>
              <a:custGeom>
                <a:avLst/>
                <a:gdLst>
                  <a:gd name="connsiteX0" fmla="*/ 0 w 43891200"/>
                  <a:gd name="connsiteY0" fmla="*/ 0 h 2171777"/>
                  <a:gd name="connsiteX1" fmla="*/ 43891200 w 43891200"/>
                  <a:gd name="connsiteY1" fmla="*/ 0 h 2171777"/>
                  <a:gd name="connsiteX2" fmla="*/ 43891200 w 43891200"/>
                  <a:gd name="connsiteY2" fmla="*/ 2171777 h 2171777"/>
                  <a:gd name="connsiteX3" fmla="*/ 0 w 43891200"/>
                  <a:gd name="connsiteY3" fmla="*/ 2171777 h 2171777"/>
                  <a:gd name="connsiteX4" fmla="*/ 0 w 43891200"/>
                  <a:gd name="connsiteY4" fmla="*/ 0 h 2171777"/>
                  <a:gd name="connsiteX0" fmla="*/ 0 w 43891200"/>
                  <a:gd name="connsiteY0" fmla="*/ 0 h 2171777"/>
                  <a:gd name="connsiteX1" fmla="*/ 43891200 w 43891200"/>
                  <a:gd name="connsiteY1" fmla="*/ 0 h 2171777"/>
                  <a:gd name="connsiteX2" fmla="*/ 43891200 w 43891200"/>
                  <a:gd name="connsiteY2" fmla="*/ 2171777 h 2171777"/>
                  <a:gd name="connsiteX3" fmla="*/ 21843298 w 43891200"/>
                  <a:gd name="connsiteY3" fmla="*/ 2143554 h 2171777"/>
                  <a:gd name="connsiteX4" fmla="*/ 0 w 43891200"/>
                  <a:gd name="connsiteY4" fmla="*/ 2171777 h 2171777"/>
                  <a:gd name="connsiteX5" fmla="*/ 0 w 43891200"/>
                  <a:gd name="connsiteY5" fmla="*/ 0 h 2171777"/>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90029"/>
                  <a:gd name="connsiteX1" fmla="*/ 43891200 w 43891200"/>
                  <a:gd name="connsiteY1" fmla="*/ 0 h 5390029"/>
                  <a:gd name="connsiteX2" fmla="*/ 43891200 w 43891200"/>
                  <a:gd name="connsiteY2" fmla="*/ 2171777 h 5390029"/>
                  <a:gd name="connsiteX3" fmla="*/ 21843298 w 43891200"/>
                  <a:gd name="connsiteY3" fmla="*/ 2143554 h 5390029"/>
                  <a:gd name="connsiteX4" fmla="*/ 28221 w 43891200"/>
                  <a:gd name="connsiteY4" fmla="*/ 5360956 h 5390029"/>
                  <a:gd name="connsiteX5" fmla="*/ 0 w 43891200"/>
                  <a:gd name="connsiteY5" fmla="*/ 0 h 5390029"/>
                  <a:gd name="connsiteX0" fmla="*/ 0 w 43891200"/>
                  <a:gd name="connsiteY0" fmla="*/ 0 h 5390029"/>
                  <a:gd name="connsiteX1" fmla="*/ 43891200 w 43891200"/>
                  <a:gd name="connsiteY1" fmla="*/ 0 h 5390029"/>
                  <a:gd name="connsiteX2" fmla="*/ 43891200 w 43891200"/>
                  <a:gd name="connsiteY2" fmla="*/ 2171777 h 5390029"/>
                  <a:gd name="connsiteX3" fmla="*/ 21843298 w 43891200"/>
                  <a:gd name="connsiteY3" fmla="*/ 2143554 h 5390029"/>
                  <a:gd name="connsiteX4" fmla="*/ 28221 w 43891200"/>
                  <a:gd name="connsiteY4" fmla="*/ 5360956 h 5390029"/>
                  <a:gd name="connsiteX5" fmla="*/ 0 w 43891200"/>
                  <a:gd name="connsiteY5" fmla="*/ 0 h 5390029"/>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691988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778314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197 w 43891200"/>
                  <a:gd name="connsiteY2" fmla="*/ 2143554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197 w 43891200"/>
                  <a:gd name="connsiteY2" fmla="*/ 2143554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83162"/>
                  <a:gd name="connsiteX1" fmla="*/ 43891200 w 43891200"/>
                  <a:gd name="connsiteY1" fmla="*/ 0 h 5383162"/>
                  <a:gd name="connsiteX2" fmla="*/ 43891197 w 43891200"/>
                  <a:gd name="connsiteY2" fmla="*/ 2143554 h 5383162"/>
                  <a:gd name="connsiteX3" fmla="*/ 21843298 w 43891200"/>
                  <a:gd name="connsiteY3" fmla="*/ 1381537 h 5383162"/>
                  <a:gd name="connsiteX4" fmla="*/ 12981 w 43891200"/>
                  <a:gd name="connsiteY4" fmla="*/ 5383162 h 5383162"/>
                  <a:gd name="connsiteX5" fmla="*/ 0 w 43891200"/>
                  <a:gd name="connsiteY5" fmla="*/ 0 h 5383162"/>
                  <a:gd name="connsiteX0" fmla="*/ 0 w 43891200"/>
                  <a:gd name="connsiteY0" fmla="*/ 0 h 5353553"/>
                  <a:gd name="connsiteX1" fmla="*/ 43891200 w 43891200"/>
                  <a:gd name="connsiteY1" fmla="*/ 0 h 5353553"/>
                  <a:gd name="connsiteX2" fmla="*/ 43891197 w 43891200"/>
                  <a:gd name="connsiteY2" fmla="*/ 2143554 h 5353553"/>
                  <a:gd name="connsiteX3" fmla="*/ 21843298 w 43891200"/>
                  <a:gd name="connsiteY3" fmla="*/ 1381537 h 5353553"/>
                  <a:gd name="connsiteX4" fmla="*/ 12981 w 43891200"/>
                  <a:gd name="connsiteY4" fmla="*/ 5353553 h 5353553"/>
                  <a:gd name="connsiteX5" fmla="*/ 0 w 43891200"/>
                  <a:gd name="connsiteY5" fmla="*/ 0 h 5353553"/>
                  <a:gd name="connsiteX0" fmla="*/ 0 w 43891200"/>
                  <a:gd name="connsiteY0" fmla="*/ 0 h 5375759"/>
                  <a:gd name="connsiteX1" fmla="*/ 43891200 w 43891200"/>
                  <a:gd name="connsiteY1" fmla="*/ 0 h 5375759"/>
                  <a:gd name="connsiteX2" fmla="*/ 43891197 w 43891200"/>
                  <a:gd name="connsiteY2" fmla="*/ 2143554 h 5375759"/>
                  <a:gd name="connsiteX3" fmla="*/ 21843298 w 43891200"/>
                  <a:gd name="connsiteY3" fmla="*/ 1381537 h 5375759"/>
                  <a:gd name="connsiteX4" fmla="*/ 2821 w 43891200"/>
                  <a:gd name="connsiteY4" fmla="*/ 5375759 h 5375759"/>
                  <a:gd name="connsiteX5" fmla="*/ 0 w 43891200"/>
                  <a:gd name="connsiteY5" fmla="*/ 0 h 5375759"/>
                  <a:gd name="connsiteX0" fmla="*/ 0 w 43891200"/>
                  <a:gd name="connsiteY0" fmla="*/ 0 h 5391472"/>
                  <a:gd name="connsiteX1" fmla="*/ 43891200 w 43891200"/>
                  <a:gd name="connsiteY1" fmla="*/ 0 h 5391472"/>
                  <a:gd name="connsiteX2" fmla="*/ 43891197 w 43891200"/>
                  <a:gd name="connsiteY2" fmla="*/ 2143554 h 5391472"/>
                  <a:gd name="connsiteX3" fmla="*/ 21843298 w 43891200"/>
                  <a:gd name="connsiteY3" fmla="*/ 1381537 h 5391472"/>
                  <a:gd name="connsiteX4" fmla="*/ 24143 w 43891200"/>
                  <a:gd name="connsiteY4" fmla="*/ 5391472 h 5391472"/>
                  <a:gd name="connsiteX5" fmla="*/ 0 w 43891200"/>
                  <a:gd name="connsiteY5" fmla="*/ 0 h 5391472"/>
                  <a:gd name="connsiteX0" fmla="*/ 0 w 43891200"/>
                  <a:gd name="connsiteY0" fmla="*/ 0 h 5388329"/>
                  <a:gd name="connsiteX1" fmla="*/ 43891200 w 43891200"/>
                  <a:gd name="connsiteY1" fmla="*/ 0 h 5388329"/>
                  <a:gd name="connsiteX2" fmla="*/ 43891197 w 43891200"/>
                  <a:gd name="connsiteY2" fmla="*/ 2143554 h 5388329"/>
                  <a:gd name="connsiteX3" fmla="*/ 21843298 w 43891200"/>
                  <a:gd name="connsiteY3" fmla="*/ 1381537 h 5388329"/>
                  <a:gd name="connsiteX4" fmla="*/ 11350 w 43891200"/>
                  <a:gd name="connsiteY4" fmla="*/ 5388329 h 5388329"/>
                  <a:gd name="connsiteX5" fmla="*/ 0 w 43891200"/>
                  <a:gd name="connsiteY5" fmla="*/ 0 h 5388329"/>
                  <a:gd name="connsiteX0" fmla="*/ 0 w 43918796"/>
                  <a:gd name="connsiteY0" fmla="*/ 0 h 5388329"/>
                  <a:gd name="connsiteX1" fmla="*/ 43918796 w 43918796"/>
                  <a:gd name="connsiteY1" fmla="*/ 0 h 5388329"/>
                  <a:gd name="connsiteX2" fmla="*/ 43918793 w 43918796"/>
                  <a:gd name="connsiteY2" fmla="*/ 2143554 h 5388329"/>
                  <a:gd name="connsiteX3" fmla="*/ 21870894 w 43918796"/>
                  <a:gd name="connsiteY3" fmla="*/ 1381537 h 5388329"/>
                  <a:gd name="connsiteX4" fmla="*/ 38946 w 43918796"/>
                  <a:gd name="connsiteY4" fmla="*/ 5388329 h 5388329"/>
                  <a:gd name="connsiteX5" fmla="*/ 0 w 43918796"/>
                  <a:gd name="connsiteY5" fmla="*/ 0 h 5388329"/>
                  <a:gd name="connsiteX0" fmla="*/ 0 w 43882001"/>
                  <a:gd name="connsiteY0" fmla="*/ 6780 h 5388329"/>
                  <a:gd name="connsiteX1" fmla="*/ 43882001 w 43882001"/>
                  <a:gd name="connsiteY1" fmla="*/ 0 h 5388329"/>
                  <a:gd name="connsiteX2" fmla="*/ 43881998 w 43882001"/>
                  <a:gd name="connsiteY2" fmla="*/ 2143554 h 5388329"/>
                  <a:gd name="connsiteX3" fmla="*/ 21834099 w 43882001"/>
                  <a:gd name="connsiteY3" fmla="*/ 1381537 h 5388329"/>
                  <a:gd name="connsiteX4" fmla="*/ 2151 w 43882001"/>
                  <a:gd name="connsiteY4" fmla="*/ 5388329 h 5388329"/>
                  <a:gd name="connsiteX5" fmla="*/ 0 w 43882001"/>
                  <a:gd name="connsiteY5" fmla="*/ 6780 h 5388329"/>
                  <a:gd name="connsiteX0" fmla="*/ 0 w 43909597"/>
                  <a:gd name="connsiteY0" fmla="*/ 6780 h 5388329"/>
                  <a:gd name="connsiteX1" fmla="*/ 43909597 w 43909597"/>
                  <a:gd name="connsiteY1" fmla="*/ 0 h 5388329"/>
                  <a:gd name="connsiteX2" fmla="*/ 43909594 w 43909597"/>
                  <a:gd name="connsiteY2" fmla="*/ 2143554 h 5388329"/>
                  <a:gd name="connsiteX3" fmla="*/ 21861695 w 43909597"/>
                  <a:gd name="connsiteY3" fmla="*/ 1381537 h 5388329"/>
                  <a:gd name="connsiteX4" fmla="*/ 29747 w 43909597"/>
                  <a:gd name="connsiteY4" fmla="*/ 5388329 h 5388329"/>
                  <a:gd name="connsiteX5" fmla="*/ 0 w 43909597"/>
                  <a:gd name="connsiteY5" fmla="*/ 6780 h 5388329"/>
                  <a:gd name="connsiteX0" fmla="*/ 16283 w 43879886"/>
                  <a:gd name="connsiteY0" fmla="*/ 13560 h 5388329"/>
                  <a:gd name="connsiteX1" fmla="*/ 43879886 w 43879886"/>
                  <a:gd name="connsiteY1" fmla="*/ 0 h 5388329"/>
                  <a:gd name="connsiteX2" fmla="*/ 43879883 w 43879886"/>
                  <a:gd name="connsiteY2" fmla="*/ 2143554 h 5388329"/>
                  <a:gd name="connsiteX3" fmla="*/ 21831984 w 43879886"/>
                  <a:gd name="connsiteY3" fmla="*/ 1381537 h 5388329"/>
                  <a:gd name="connsiteX4" fmla="*/ 36 w 43879886"/>
                  <a:gd name="connsiteY4" fmla="*/ 5388329 h 5388329"/>
                  <a:gd name="connsiteX5" fmla="*/ 16283 w 43879886"/>
                  <a:gd name="connsiteY5" fmla="*/ 13560 h 5388329"/>
                  <a:gd name="connsiteX0" fmla="*/ 7118 w 43879920"/>
                  <a:gd name="connsiteY0" fmla="*/ 6780 h 5388329"/>
                  <a:gd name="connsiteX1" fmla="*/ 43879920 w 43879920"/>
                  <a:gd name="connsiteY1" fmla="*/ 0 h 5388329"/>
                  <a:gd name="connsiteX2" fmla="*/ 43879917 w 43879920"/>
                  <a:gd name="connsiteY2" fmla="*/ 2143554 h 5388329"/>
                  <a:gd name="connsiteX3" fmla="*/ 21832018 w 43879920"/>
                  <a:gd name="connsiteY3" fmla="*/ 1381537 h 5388329"/>
                  <a:gd name="connsiteX4" fmla="*/ 70 w 43879920"/>
                  <a:gd name="connsiteY4" fmla="*/ 5388329 h 5388329"/>
                  <a:gd name="connsiteX5" fmla="*/ 7118 w 43879920"/>
                  <a:gd name="connsiteY5" fmla="*/ 6780 h 5388329"/>
                  <a:gd name="connsiteX0" fmla="*/ 0 w 43900399"/>
                  <a:gd name="connsiteY0" fmla="*/ 0 h 5388329"/>
                  <a:gd name="connsiteX1" fmla="*/ 43900399 w 43900399"/>
                  <a:gd name="connsiteY1" fmla="*/ 0 h 5388329"/>
                  <a:gd name="connsiteX2" fmla="*/ 43900396 w 43900399"/>
                  <a:gd name="connsiteY2" fmla="*/ 2143554 h 5388329"/>
                  <a:gd name="connsiteX3" fmla="*/ 21852497 w 43900399"/>
                  <a:gd name="connsiteY3" fmla="*/ 1381537 h 5388329"/>
                  <a:gd name="connsiteX4" fmla="*/ 20549 w 43900399"/>
                  <a:gd name="connsiteY4" fmla="*/ 5388329 h 5388329"/>
                  <a:gd name="connsiteX5" fmla="*/ 0 w 43900399"/>
                  <a:gd name="connsiteY5" fmla="*/ 0 h 5388329"/>
                  <a:gd name="connsiteX0" fmla="*/ 0 w 43900396"/>
                  <a:gd name="connsiteY0" fmla="*/ 0 h 5388329"/>
                  <a:gd name="connsiteX1" fmla="*/ 43854405 w 43900396"/>
                  <a:gd name="connsiteY1" fmla="*/ 27119 h 5388329"/>
                  <a:gd name="connsiteX2" fmla="*/ 43900396 w 43900396"/>
                  <a:gd name="connsiteY2" fmla="*/ 2143554 h 5388329"/>
                  <a:gd name="connsiteX3" fmla="*/ 21852497 w 43900396"/>
                  <a:gd name="connsiteY3" fmla="*/ 1381537 h 5388329"/>
                  <a:gd name="connsiteX4" fmla="*/ 20549 w 43900396"/>
                  <a:gd name="connsiteY4" fmla="*/ 5388329 h 5388329"/>
                  <a:gd name="connsiteX5" fmla="*/ 0 w 43900396"/>
                  <a:gd name="connsiteY5" fmla="*/ 0 h 5388329"/>
                  <a:gd name="connsiteX0" fmla="*/ 0 w 43900398"/>
                  <a:gd name="connsiteY0" fmla="*/ 0 h 5388329"/>
                  <a:gd name="connsiteX1" fmla="*/ 43900398 w 43900398"/>
                  <a:gd name="connsiteY1" fmla="*/ 6780 h 5388329"/>
                  <a:gd name="connsiteX2" fmla="*/ 43900396 w 43900398"/>
                  <a:gd name="connsiteY2" fmla="*/ 2143554 h 5388329"/>
                  <a:gd name="connsiteX3" fmla="*/ 21852497 w 43900398"/>
                  <a:gd name="connsiteY3" fmla="*/ 1381537 h 5388329"/>
                  <a:gd name="connsiteX4" fmla="*/ 20549 w 43900398"/>
                  <a:gd name="connsiteY4" fmla="*/ 5388329 h 5388329"/>
                  <a:gd name="connsiteX5" fmla="*/ 0 w 43900398"/>
                  <a:gd name="connsiteY5" fmla="*/ 0 h 5388329"/>
                  <a:gd name="connsiteX0" fmla="*/ 0 w 43909598"/>
                  <a:gd name="connsiteY0" fmla="*/ 0 h 5388329"/>
                  <a:gd name="connsiteX1" fmla="*/ 43909598 w 43909598"/>
                  <a:gd name="connsiteY1" fmla="*/ 6780 h 5388329"/>
                  <a:gd name="connsiteX2" fmla="*/ 43900396 w 43909598"/>
                  <a:gd name="connsiteY2" fmla="*/ 2143554 h 5388329"/>
                  <a:gd name="connsiteX3" fmla="*/ 21852497 w 43909598"/>
                  <a:gd name="connsiteY3" fmla="*/ 1381537 h 5388329"/>
                  <a:gd name="connsiteX4" fmla="*/ 20549 w 43909598"/>
                  <a:gd name="connsiteY4" fmla="*/ 5388329 h 5388329"/>
                  <a:gd name="connsiteX5" fmla="*/ 0 w 43909598"/>
                  <a:gd name="connsiteY5" fmla="*/ 0 h 5388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909598" h="5388329">
                    <a:moveTo>
                      <a:pt x="0" y="0"/>
                    </a:moveTo>
                    <a:lnTo>
                      <a:pt x="43909598" y="6780"/>
                    </a:lnTo>
                    <a:cubicBezTo>
                      <a:pt x="43909597" y="719038"/>
                      <a:pt x="43900397" y="1431296"/>
                      <a:pt x="43900396" y="2143554"/>
                    </a:cubicBezTo>
                    <a:cubicBezTo>
                      <a:pt x="37284373" y="1358490"/>
                      <a:pt x="29162993" y="845303"/>
                      <a:pt x="21852497" y="1381537"/>
                    </a:cubicBezTo>
                    <a:cubicBezTo>
                      <a:pt x="14542001" y="1917771"/>
                      <a:pt x="6144574" y="2782191"/>
                      <a:pt x="20549" y="5388329"/>
                    </a:cubicBezTo>
                    <a:cubicBezTo>
                      <a:pt x="19609" y="3596409"/>
                      <a:pt x="940" y="1791920"/>
                      <a:pt x="0" y="0"/>
                    </a:cubicBezTo>
                    <a:close/>
                  </a:path>
                </a:pathLst>
              </a:custGeom>
              <a:gradFill flip="none" rotWithShape="1">
                <a:gsLst>
                  <a:gs pos="0">
                    <a:schemeClr val="tx2"/>
                  </a:gs>
                  <a:gs pos="100000">
                    <a:schemeClr val="accent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750" dirty="0">
                  <a:ln>
                    <a:noFill/>
                  </a:ln>
                  <a:solidFill>
                    <a:schemeClr val="accent1"/>
                  </a:solidFill>
                </a:endParaRPr>
              </a:p>
            </p:txBody>
          </p:sp>
        </p:grpSp>
      </p:grpSp>
      <p:graphicFrame>
        <p:nvGraphicFramePr>
          <p:cNvPr id="74" name="Table 73">
            <a:extLst>
              <a:ext uri="{FF2B5EF4-FFF2-40B4-BE49-F238E27FC236}">
                <a16:creationId xmlns="" xmlns:a16="http://schemas.microsoft.com/office/drawing/2014/main" id="{5F218D9D-7B98-FE45-89BA-6D5959DC2A34}"/>
              </a:ext>
            </a:extLst>
          </p:cNvPr>
          <p:cNvGraphicFramePr>
            <a:graphicFrameLocks noGrp="1"/>
          </p:cNvGraphicFramePr>
          <p:nvPr userDrawn="1">
            <p:extLst>
              <p:ext uri="{D42A27DB-BD31-4B8C-83A1-F6EECF244321}">
                <p14:modId xmlns:p14="http://schemas.microsoft.com/office/powerpoint/2010/main" val="2677946538"/>
              </p:ext>
            </p:extLst>
          </p:nvPr>
        </p:nvGraphicFramePr>
        <p:xfrm>
          <a:off x="-4177590" y="5551"/>
          <a:ext cx="3849147" cy="17410286"/>
        </p:xfrm>
        <a:graphic>
          <a:graphicData uri="http://schemas.openxmlformats.org/drawingml/2006/table">
            <a:tbl>
              <a:tblPr firstRow="1" bandRow="1">
                <a:tableStyleId>{5C22544A-7EE6-4342-B048-85BDC9FD1C3A}</a:tableStyleId>
              </a:tblPr>
              <a:tblGrid>
                <a:gridCol w="1650484">
                  <a:extLst>
                    <a:ext uri="{9D8B030D-6E8A-4147-A177-3AD203B41FA5}">
                      <a16:colId xmlns="" xmlns:a16="http://schemas.microsoft.com/office/drawing/2014/main" val="20000"/>
                    </a:ext>
                  </a:extLst>
                </a:gridCol>
                <a:gridCol w="2198663">
                  <a:extLst>
                    <a:ext uri="{9D8B030D-6E8A-4147-A177-3AD203B41FA5}">
                      <a16:colId xmlns="" xmlns:a16="http://schemas.microsoft.com/office/drawing/2014/main" val="20001"/>
                    </a:ext>
                  </a:extLst>
                </a:gridCol>
              </a:tblGrid>
              <a:tr h="849264">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1400" b="0" spc="600" dirty="0">
                          <a:solidFill>
                            <a:srgbClr val="1F3A4E"/>
                          </a:solidFill>
                          <a:latin typeface="Arial Black" panose="020B0A04020102020204" pitchFamily="34" charset="0"/>
                        </a:rPr>
                        <a:t>QUICK START GUIDE</a:t>
                      </a:r>
                      <a:br>
                        <a:rPr lang="en-US" sz="1400" b="0" spc="600" dirty="0">
                          <a:solidFill>
                            <a:srgbClr val="1F3A4E"/>
                          </a:solidFill>
                          <a:latin typeface="Arial Black" panose="020B0A04020102020204" pitchFamily="34" charset="0"/>
                        </a:rPr>
                      </a:br>
                      <a:r>
                        <a:rPr lang="en-US" sz="1100" b="1" spc="0" dirty="0">
                          <a:solidFill>
                            <a:srgbClr val="FF0000"/>
                          </a:solidFill>
                          <a:latin typeface="Trebuchet MS" pitchFamily="34" charset="0"/>
                        </a:rPr>
                        <a:t>(THIS SIDEBAR WILL NOT PRINT)</a:t>
                      </a:r>
                      <a:endParaRPr lang="en-US" sz="1400" b="1" spc="600" dirty="0">
                        <a:solidFill>
                          <a:schemeClr val="bg1"/>
                        </a:solidFill>
                        <a:latin typeface="Trebuchet MS" pitchFamily="34" charset="0"/>
                      </a:endParaRPr>
                    </a:p>
                  </a:txBody>
                  <a:tcPr marL="72000" marR="36000" marT="54001" marB="18000">
                    <a:solidFill>
                      <a:srgbClr val="FFC000"/>
                    </a:solidFill>
                  </a:tcPr>
                </a:tc>
                <a:tc hMerge="1">
                  <a:txBody>
                    <a:bodyPr/>
                    <a:lstStyle/>
                    <a:p>
                      <a:endParaRPr lang="en-US" dirty="0"/>
                    </a:p>
                  </a:txBody>
                  <a:tcPr/>
                </a:tc>
                <a:extLst>
                  <a:ext uri="{0D108BD9-81ED-4DB2-BD59-A6C34878D82A}">
                    <a16:rowId xmlns="" xmlns:a16="http://schemas.microsoft.com/office/drawing/2014/main" val="10000"/>
                  </a:ext>
                </a:extLst>
              </a:tr>
              <a:tr h="2209476">
                <a:tc gridSpan="2">
                  <a:txBody>
                    <a:bodyPr/>
                    <a:lstStyle/>
                    <a:p>
                      <a:pPr defTabSz="3765639"/>
                      <a:r>
                        <a:rPr lang="en-US" sz="800" i="0" dirty="0">
                          <a:solidFill>
                            <a:srgbClr val="D9D9D9"/>
                          </a:solidFill>
                          <a:latin typeface="Arial"/>
                          <a:cs typeface="Arial"/>
                        </a:rPr>
                        <a:t>This PowerPoint template produces a </a:t>
                      </a:r>
                      <a:r>
                        <a:rPr lang="en-US" sz="800" i="0" dirty="0">
                          <a:solidFill>
                            <a:srgbClr val="FFC000"/>
                          </a:solidFill>
                          <a:latin typeface="Arial"/>
                          <a:cs typeface="Arial"/>
                        </a:rPr>
                        <a:t>36"x48" </a:t>
                      </a:r>
                      <a:r>
                        <a:rPr lang="en-US" sz="800" i="0" dirty="0">
                          <a:solidFill>
                            <a:srgbClr val="D9D9D9"/>
                          </a:solidFill>
                          <a:latin typeface="Arial"/>
                          <a:cs typeface="Arial"/>
                        </a:rPr>
                        <a:t>presentation poster. You can use it to create your research poster by placing your title, subtitle, text, tables, charts and photos. </a:t>
                      </a:r>
                    </a:p>
                    <a:p>
                      <a:pPr defTabSz="3765639"/>
                      <a:endParaRPr lang="en-US" sz="800" i="0" dirty="0">
                        <a:solidFill>
                          <a:srgbClr val="D9D9D9"/>
                        </a:solidFill>
                        <a:latin typeface="Arial"/>
                        <a:cs typeface="Arial"/>
                      </a:endParaRPr>
                    </a:p>
                    <a:p>
                      <a:pPr defTabSz="3765639"/>
                      <a:r>
                        <a:rPr lang="en-US" sz="800" i="0" dirty="0">
                          <a:solidFill>
                            <a:srgbClr val="D9D9D9"/>
                          </a:solidFill>
                          <a:latin typeface="Arial"/>
                          <a:cs typeface="Arial"/>
                        </a:rPr>
                        <a:t>We provide a series of online tutorials that will guide you through the poster design process and answer your poster production questions. For complete template tutorials, go online to </a:t>
                      </a:r>
                      <a:r>
                        <a:rPr lang="en-US" sz="800" i="0" dirty="0" err="1">
                          <a:solidFill>
                            <a:srgbClr val="FFC000"/>
                          </a:solidFill>
                          <a:latin typeface="Arial"/>
                          <a:cs typeface="Arial"/>
                        </a:rPr>
                        <a:t>PosterPresentations.com</a:t>
                      </a:r>
                      <a:r>
                        <a:rPr lang="en-US" sz="800" i="0" dirty="0">
                          <a:solidFill>
                            <a:srgbClr val="D9D9D9"/>
                          </a:solidFill>
                          <a:latin typeface="Arial"/>
                          <a:cs typeface="Arial"/>
                        </a:rPr>
                        <a:t> and click on the  </a:t>
                      </a:r>
                      <a:r>
                        <a:rPr lang="en-US" sz="800" i="0" dirty="0">
                          <a:solidFill>
                            <a:srgbClr val="FFC000"/>
                          </a:solidFill>
                          <a:latin typeface="Arial"/>
                          <a:cs typeface="Arial"/>
                        </a:rPr>
                        <a:t>HELP DESK</a:t>
                      </a:r>
                      <a:r>
                        <a:rPr lang="en-US" sz="800" i="0" baseline="0" dirty="0">
                          <a:solidFill>
                            <a:srgbClr val="D9D9D9"/>
                          </a:solidFill>
                          <a:latin typeface="Arial"/>
                          <a:cs typeface="Arial"/>
                        </a:rPr>
                        <a:t> </a:t>
                      </a:r>
                      <a:r>
                        <a:rPr lang="en-US" sz="800" i="0" dirty="0">
                          <a:solidFill>
                            <a:srgbClr val="D9D9D9"/>
                          </a:solidFill>
                          <a:latin typeface="Arial"/>
                          <a:cs typeface="Arial"/>
                        </a:rPr>
                        <a:t>tab.</a:t>
                      </a:r>
                    </a:p>
                    <a:p>
                      <a:pPr defTabSz="3765639"/>
                      <a:endParaRPr lang="en-US" sz="800" i="0" dirty="0">
                        <a:solidFill>
                          <a:srgbClr val="D9D9D9"/>
                        </a:solidFill>
                        <a:latin typeface="Arial"/>
                        <a:cs typeface="Arial"/>
                      </a:endParaRPr>
                    </a:p>
                    <a:p>
                      <a:pPr defTabSz="3765639"/>
                      <a:r>
                        <a:rPr lang="en-US" sz="800" i="0" dirty="0">
                          <a:solidFill>
                            <a:srgbClr val="D9D9D9"/>
                          </a:solidFill>
                          <a:latin typeface="Arial"/>
                          <a:cs typeface="Arial"/>
                        </a:rPr>
                        <a:t>To print your poster using our same-day professional printing service, go online to </a:t>
                      </a:r>
                      <a:r>
                        <a:rPr lang="en-US" sz="800" i="0" dirty="0" err="1">
                          <a:solidFill>
                            <a:srgbClr val="FFC000"/>
                          </a:solidFill>
                          <a:latin typeface="Arial"/>
                          <a:cs typeface="Arial"/>
                        </a:rPr>
                        <a:t>PosterPresentations.com</a:t>
                      </a:r>
                      <a:r>
                        <a:rPr lang="en-US" sz="800" i="0" dirty="0">
                          <a:solidFill>
                            <a:srgbClr val="D9D9D9"/>
                          </a:solidFill>
                          <a:latin typeface="Arial"/>
                          <a:cs typeface="Arial"/>
                        </a:rPr>
                        <a:t> and click on "</a:t>
                      </a:r>
                      <a:r>
                        <a:rPr lang="en-US" sz="800" i="0" dirty="0">
                          <a:solidFill>
                            <a:srgbClr val="FFC000"/>
                          </a:solidFill>
                          <a:latin typeface="Arial"/>
                          <a:cs typeface="Arial"/>
                        </a:rPr>
                        <a:t>Order your poster</a:t>
                      </a:r>
                      <a:r>
                        <a:rPr lang="en-US" sz="800" i="0" dirty="0">
                          <a:solidFill>
                            <a:srgbClr val="D9D9D9"/>
                          </a:solidFill>
                          <a:latin typeface="Arial"/>
                          <a:cs typeface="Arial"/>
                        </a:rPr>
                        <a:t>".</a:t>
                      </a:r>
                      <a:endParaRPr lang="en-US" sz="800" b="1" dirty="0">
                        <a:solidFill>
                          <a:srgbClr val="D9D9D9"/>
                        </a:solidFill>
                        <a:latin typeface="Arial"/>
                        <a:cs typeface="Arial"/>
                      </a:endParaRPr>
                    </a:p>
                  </a:txBody>
                  <a:tcPr marL="72000" marR="36000" marT="54001" marB="18000">
                    <a:solidFill>
                      <a:srgbClr val="010101"/>
                    </a:solidFill>
                  </a:tcPr>
                </a:tc>
                <a:tc hMerge="1">
                  <a:txBody>
                    <a:bodyPr/>
                    <a:lstStyle/>
                    <a:p>
                      <a:pPr marL="0" indent="0" algn="l" defTabSz="114300"/>
                      <a:endParaRPr lang="en-US" sz="2400" b="0" baseline="0" dirty="0">
                        <a:solidFill>
                          <a:srgbClr val="FFC000"/>
                        </a:solidFill>
                        <a:latin typeface="Arial" panose="020B0604020202020204" pitchFamily="34" charset="0"/>
                        <a:cs typeface="Arial" panose="020B0604020202020204" pitchFamily="34" charset="0"/>
                      </a:endParaRPr>
                    </a:p>
                  </a:txBody>
                  <a:tcPr>
                    <a:solidFill>
                      <a:schemeClr val="tx1">
                        <a:lumMod val="95000"/>
                        <a:lumOff val="5000"/>
                      </a:schemeClr>
                    </a:solidFill>
                  </a:tcPr>
                </a:tc>
                <a:extLst>
                  <a:ext uri="{0D108BD9-81ED-4DB2-BD59-A6C34878D82A}">
                    <a16:rowId xmlns="" xmlns:a16="http://schemas.microsoft.com/office/drawing/2014/main" val="677555919"/>
                  </a:ext>
                </a:extLst>
              </a:tr>
              <a:tr h="2358071">
                <a:tc>
                  <a:txBody>
                    <a:bodyPr/>
                    <a:lstStyle/>
                    <a:p>
                      <a:pPr algn="ctr"/>
                      <a:endParaRPr lang="en-US" sz="800" dirty="0">
                        <a:solidFill>
                          <a:srgbClr val="1F3A4E"/>
                        </a:solidFill>
                      </a:endParaRPr>
                    </a:p>
                    <a:p>
                      <a:pPr algn="ctr"/>
                      <a:endParaRPr lang="en-US" sz="800" dirty="0">
                        <a:solidFill>
                          <a:srgbClr val="1F3A4E"/>
                        </a:solidFill>
                      </a:endParaRPr>
                    </a:p>
                    <a:p>
                      <a:pPr algn="ctr"/>
                      <a:r>
                        <a:rPr lang="en-US" sz="800" dirty="0">
                          <a:solidFill>
                            <a:schemeClr val="bg1"/>
                          </a:solidFill>
                          <a:latin typeface="Arial" panose="020B0604020202020204" pitchFamily="34" charset="0"/>
                          <a:cs typeface="Arial" panose="020B0604020202020204" pitchFamily="34" charset="0"/>
                        </a:rPr>
                        <a:t>This is a template for a </a:t>
                      </a:r>
                    </a:p>
                    <a:p>
                      <a:pPr algn="ctr"/>
                      <a:r>
                        <a:rPr lang="en-US" sz="800" dirty="0">
                          <a:solidFill>
                            <a:schemeClr val="bg1"/>
                          </a:solidFill>
                          <a:latin typeface="Arial" panose="020B0604020202020204" pitchFamily="34" charset="0"/>
                          <a:cs typeface="Arial" panose="020B0604020202020204" pitchFamily="34" charset="0"/>
                        </a:rPr>
                        <a:t>presentation poster</a:t>
                      </a:r>
                      <a:br>
                        <a:rPr lang="en-US" sz="800" dirty="0">
                          <a:solidFill>
                            <a:schemeClr val="bg1"/>
                          </a:solidFill>
                          <a:latin typeface="Arial" panose="020B0604020202020204" pitchFamily="34" charset="0"/>
                          <a:cs typeface="Arial" panose="020B0604020202020204" pitchFamily="34" charset="0"/>
                        </a:rPr>
                      </a:br>
                      <a:r>
                        <a:rPr lang="en-US" sz="1400" b="1" dirty="0">
                          <a:solidFill>
                            <a:srgbClr val="FFC000"/>
                          </a:solidFill>
                          <a:latin typeface="Arial" panose="020B0604020202020204" pitchFamily="34" charset="0"/>
                          <a:cs typeface="Arial" panose="020B0604020202020204" pitchFamily="34" charset="0"/>
                        </a:rPr>
                        <a:t>36 inches tall</a:t>
                      </a:r>
                      <a:br>
                        <a:rPr lang="en-US" sz="1400" b="1" dirty="0">
                          <a:solidFill>
                            <a:srgbClr val="FFC000"/>
                          </a:solidFill>
                          <a:latin typeface="Arial" panose="020B0604020202020204" pitchFamily="34" charset="0"/>
                          <a:cs typeface="Arial" panose="020B0604020202020204" pitchFamily="34" charset="0"/>
                        </a:rPr>
                      </a:br>
                      <a:r>
                        <a:rPr lang="en-US" sz="1400" b="1" dirty="0">
                          <a:solidFill>
                            <a:srgbClr val="FFC000"/>
                          </a:solidFill>
                          <a:latin typeface="Arial" panose="020B0604020202020204" pitchFamily="34" charset="0"/>
                          <a:cs typeface="Arial" panose="020B0604020202020204" pitchFamily="34" charset="0"/>
                        </a:rPr>
                        <a:t>by</a:t>
                      </a:r>
                      <a:br>
                        <a:rPr lang="en-US" sz="1400" b="1" dirty="0">
                          <a:solidFill>
                            <a:srgbClr val="FFC000"/>
                          </a:solidFill>
                          <a:latin typeface="Arial" panose="020B0604020202020204" pitchFamily="34" charset="0"/>
                          <a:cs typeface="Arial" panose="020B0604020202020204" pitchFamily="34" charset="0"/>
                        </a:rPr>
                      </a:br>
                      <a:r>
                        <a:rPr lang="en-US" sz="1400" b="1" dirty="0">
                          <a:solidFill>
                            <a:srgbClr val="FFC000"/>
                          </a:solidFill>
                          <a:latin typeface="Arial" panose="020B0604020202020204" pitchFamily="34" charset="0"/>
                          <a:cs typeface="Arial" panose="020B0604020202020204" pitchFamily="34" charset="0"/>
                        </a:rPr>
                        <a:t>48 inches wide</a:t>
                      </a:r>
                      <a:r>
                        <a:rPr lang="en-US" sz="800" dirty="0">
                          <a:solidFill>
                            <a:schemeClr val="bg1"/>
                          </a:solidFill>
                          <a:latin typeface="Arial" panose="020B0604020202020204" pitchFamily="34" charset="0"/>
                          <a:cs typeface="Arial" panose="020B0604020202020204" pitchFamily="34" charset="0"/>
                        </a:rPr>
                        <a:t/>
                      </a:r>
                      <a:br>
                        <a:rPr lang="en-US" sz="800" dirty="0">
                          <a:solidFill>
                            <a:schemeClr val="bg1"/>
                          </a:solidFill>
                          <a:latin typeface="Arial" panose="020B0604020202020204" pitchFamily="34" charset="0"/>
                          <a:cs typeface="Arial" panose="020B0604020202020204" pitchFamily="34" charset="0"/>
                        </a:rPr>
                      </a:br>
                      <a:endParaRPr lang="en-US" sz="800" dirty="0">
                        <a:solidFill>
                          <a:srgbClr val="1F3A4E"/>
                        </a:solidFill>
                      </a:endParaRPr>
                    </a:p>
                  </a:txBody>
                  <a:tcPr marL="36000" marR="36000" marT="18000" marB="18000">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900" b="1" baseline="0" dirty="0">
                          <a:solidFill>
                            <a:srgbClr val="FFC000"/>
                          </a:solidFill>
                          <a:latin typeface="Arial" panose="020B0604020202020204" pitchFamily="34" charset="0"/>
                          <a:cs typeface="Arial" panose="020B0604020202020204" pitchFamily="34" charset="0"/>
                        </a:rPr>
                        <a:t>Important: Check the template size</a:t>
                      </a:r>
                      <a:r>
                        <a:rPr lang="en-US" sz="800" b="0" baseline="0" dirty="0">
                          <a:solidFill>
                            <a:srgbClr val="FFC000"/>
                          </a:solidFill>
                          <a:latin typeface="Arial" panose="020B0604020202020204" pitchFamily="34" charset="0"/>
                          <a:cs typeface="Arial" panose="020B0604020202020204" pitchFamily="34" charset="0"/>
                        </a:rPr>
                        <a:t/>
                      </a:r>
                      <a:br>
                        <a:rPr lang="en-US" sz="800" b="0" baseline="0" dirty="0">
                          <a:solidFill>
                            <a:srgbClr val="FFC000"/>
                          </a:solidFill>
                          <a:latin typeface="Arial" panose="020B0604020202020204" pitchFamily="34" charset="0"/>
                          <a:cs typeface="Arial" panose="020B0604020202020204" pitchFamily="34" charset="0"/>
                        </a:rPr>
                      </a:br>
                      <a:r>
                        <a:rPr lang="en-US" sz="8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800" b="0" baseline="0" dirty="0">
                          <a:solidFill>
                            <a:srgbClr val="D9D9D9"/>
                          </a:solidFill>
                          <a:latin typeface="Arial" panose="020B0604020202020204" pitchFamily="34" charset="0"/>
                          <a:cs typeface="Arial" panose="020B0604020202020204" pitchFamily="34" charset="0"/>
                        </a:rPr>
                      </a:br>
                      <a:r>
                        <a:rPr lang="en-US" sz="800" b="0" baseline="0" dirty="0">
                          <a:solidFill>
                            <a:srgbClr val="D9D9D9"/>
                          </a:solidFill>
                          <a:latin typeface="Arial" panose="020B0604020202020204" pitchFamily="34" charset="0"/>
                          <a:cs typeface="Arial" panose="020B0604020202020204" pitchFamily="34" charset="0"/>
                        </a:rPr>
                        <a:t>This template can also be printed at the following sizes without distortion and without any additional formatting:</a:t>
                      </a:r>
                      <a:br>
                        <a:rPr lang="en-US" sz="800" b="0" baseline="0" dirty="0">
                          <a:solidFill>
                            <a:srgbClr val="D9D9D9"/>
                          </a:solidFill>
                          <a:latin typeface="Arial" panose="020B0604020202020204" pitchFamily="34" charset="0"/>
                          <a:cs typeface="Arial" panose="020B0604020202020204" pitchFamily="34" charset="0"/>
                        </a:rPr>
                      </a:br>
                      <a:r>
                        <a:rPr lang="en-US" sz="800" b="0" baseline="0" dirty="0">
                          <a:solidFill>
                            <a:srgbClr val="FFC000"/>
                          </a:solidFill>
                          <a:latin typeface="Arial" panose="020B0604020202020204" pitchFamily="34" charset="0"/>
                          <a:cs typeface="Arial" panose="020B0604020202020204" pitchFamily="34" charset="0"/>
                        </a:rPr>
                        <a:t>30 tall x 40 wide</a:t>
                      </a:r>
                      <a:br>
                        <a:rPr lang="en-US" sz="800" b="0" baseline="0" dirty="0">
                          <a:solidFill>
                            <a:srgbClr val="FFC000"/>
                          </a:solidFill>
                          <a:latin typeface="Arial" panose="020B0604020202020204" pitchFamily="34" charset="0"/>
                          <a:cs typeface="Arial" panose="020B0604020202020204" pitchFamily="34" charset="0"/>
                        </a:rPr>
                      </a:br>
                      <a:r>
                        <a:rPr lang="en-US" sz="800" b="0" baseline="0" dirty="0">
                          <a:solidFill>
                            <a:srgbClr val="FFC000"/>
                          </a:solidFill>
                          <a:latin typeface="Arial" panose="020B0604020202020204" pitchFamily="34" charset="0"/>
                          <a:cs typeface="Arial" panose="020B0604020202020204" pitchFamily="34" charset="0"/>
                        </a:rPr>
                        <a:t>42 tall x 56 wide</a:t>
                      </a:r>
                      <a:br>
                        <a:rPr lang="en-US" sz="800" b="0" baseline="0" dirty="0">
                          <a:solidFill>
                            <a:srgbClr val="FFC000"/>
                          </a:solidFill>
                          <a:latin typeface="Arial" panose="020B0604020202020204" pitchFamily="34" charset="0"/>
                          <a:cs typeface="Arial" panose="020B0604020202020204" pitchFamily="34" charset="0"/>
                        </a:rPr>
                      </a:br>
                      <a:r>
                        <a:rPr lang="en-US" sz="800" b="0" baseline="0" dirty="0">
                          <a:solidFill>
                            <a:srgbClr val="FFC000"/>
                          </a:solidFill>
                          <a:latin typeface="Arial" panose="020B0604020202020204" pitchFamily="34" charset="0"/>
                          <a:cs typeface="Arial" panose="020B0604020202020204" pitchFamily="34" charset="0"/>
                        </a:rPr>
                        <a:t>48 tall x 64 wide</a:t>
                      </a:r>
                    </a:p>
                  </a:txBody>
                  <a:tcPr marL="72000" marR="36000" marT="54001" marB="18000">
                    <a:solidFill>
                      <a:srgbClr val="010101"/>
                    </a:solidFill>
                  </a:tcPr>
                </a:tc>
                <a:extLst>
                  <a:ext uri="{0D108BD9-81ED-4DB2-BD59-A6C34878D82A}">
                    <a16:rowId xmlns="" xmlns:a16="http://schemas.microsoft.com/office/drawing/2014/main" val="10008"/>
                  </a:ext>
                </a:extLst>
              </a:tr>
              <a:tr h="2563817">
                <a:tc>
                  <a:txBody>
                    <a:bodyPr/>
                    <a:lstStyle/>
                    <a:p>
                      <a:endParaRPr lang="en-US" sz="800" dirty="0">
                        <a:solidFill>
                          <a:srgbClr val="1F3A4E"/>
                        </a:solidFill>
                      </a:endParaRPr>
                    </a:p>
                  </a:txBody>
                  <a:tcPr marL="36000" marR="36000" marT="18000" marB="18000">
                    <a:blipFill rotWithShape="1">
                      <a:blip r:embed="rId3"/>
                      <a:stretch>
                        <a:fillRect/>
                      </a:stretch>
                    </a:blipFill>
                  </a:tcPr>
                </a:tc>
                <a:tc>
                  <a:txBody>
                    <a:bodyPr/>
                    <a:lstStyle/>
                    <a:p>
                      <a:pPr algn="l"/>
                      <a:r>
                        <a:rPr lang="en-US" sz="900" b="1" baseline="0" dirty="0">
                          <a:solidFill>
                            <a:srgbClr val="FFC000"/>
                          </a:solidFill>
                          <a:latin typeface="Arial" panose="020B0604020202020204" pitchFamily="34" charset="0"/>
                          <a:cs typeface="Arial" panose="020B0604020202020204" pitchFamily="34" charset="0"/>
                        </a:rPr>
                        <a:t>How to </a:t>
                      </a:r>
                      <a:r>
                        <a:rPr lang="en-US" sz="1600" b="1" baseline="0" dirty="0">
                          <a:solidFill>
                            <a:srgbClr val="FFC000"/>
                          </a:solidFill>
                          <a:latin typeface="Arial" panose="020B0604020202020204" pitchFamily="34" charset="0"/>
                          <a:cs typeface="Arial" panose="020B0604020202020204" pitchFamily="34" charset="0"/>
                        </a:rPr>
                        <a:t>Zoom in </a:t>
                      </a:r>
                      <a:r>
                        <a:rPr lang="en-US" sz="900" b="1" baseline="0" dirty="0">
                          <a:solidFill>
                            <a:srgbClr val="FFC000"/>
                          </a:solidFill>
                          <a:latin typeface="Arial" panose="020B0604020202020204" pitchFamily="34" charset="0"/>
                          <a:cs typeface="Arial" panose="020B0604020202020204" pitchFamily="34" charset="0"/>
                        </a:rPr>
                        <a:t>and </a:t>
                      </a:r>
                      <a:r>
                        <a:rPr lang="en-US" sz="700" b="1" baseline="0" dirty="0">
                          <a:solidFill>
                            <a:srgbClr val="FFC000"/>
                          </a:solidFill>
                          <a:latin typeface="Arial" panose="020B0604020202020204" pitchFamily="34" charset="0"/>
                          <a:cs typeface="Arial" panose="020B0604020202020204" pitchFamily="34" charset="0"/>
                        </a:rPr>
                        <a:t>out</a:t>
                      </a:r>
                      <a:endParaRPr lang="en-US" sz="900" b="1" baseline="0" dirty="0">
                        <a:solidFill>
                          <a:srgbClr val="FFC000"/>
                        </a:solidFill>
                        <a:latin typeface="Arial" panose="020B0604020202020204" pitchFamily="34" charset="0"/>
                        <a:cs typeface="Arial" panose="020B0604020202020204" pitchFamily="34" charset="0"/>
                      </a:endParaRPr>
                    </a:p>
                    <a:p>
                      <a:pPr algn="l"/>
                      <a:r>
                        <a:rPr lang="en-US" sz="8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800" b="0" baseline="0" dirty="0">
                          <a:solidFill>
                            <a:srgbClr val="D9D9D9"/>
                          </a:solidFill>
                          <a:latin typeface="Arial" panose="020B0604020202020204" pitchFamily="34" charset="0"/>
                          <a:cs typeface="Arial" panose="020B0604020202020204" pitchFamily="34" charset="0"/>
                        </a:rPr>
                      </a:br>
                      <a:r>
                        <a:rPr lang="en-US" sz="800" b="0" baseline="0" dirty="0">
                          <a:solidFill>
                            <a:srgbClr val="FFC000"/>
                          </a:solidFill>
                          <a:latin typeface="Arial" panose="020B0604020202020204" pitchFamily="34" charset="0"/>
                          <a:cs typeface="Arial" panose="020B0604020202020204" pitchFamily="34" charset="0"/>
                        </a:rPr>
                        <a:t>1. </a:t>
                      </a:r>
                      <a:r>
                        <a:rPr lang="en-US" sz="8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800" b="0" baseline="0" dirty="0">
                          <a:solidFill>
                            <a:srgbClr val="D9D9D9"/>
                          </a:solidFill>
                          <a:latin typeface="Arial" panose="020B0604020202020204" pitchFamily="34" charset="0"/>
                          <a:cs typeface="Arial" panose="020B0604020202020204" pitchFamily="34" charset="0"/>
                        </a:rPr>
                      </a:br>
                      <a:r>
                        <a:rPr lang="en-US" sz="800" b="0" baseline="0" dirty="0">
                          <a:solidFill>
                            <a:srgbClr val="FFC000"/>
                          </a:solidFill>
                          <a:latin typeface="Arial" panose="020B0604020202020204" pitchFamily="34" charset="0"/>
                          <a:cs typeface="Arial" panose="020B0604020202020204" pitchFamily="34" charset="0"/>
                        </a:rPr>
                        <a:t>2. </a:t>
                      </a:r>
                      <a:r>
                        <a:rPr lang="en-US" sz="8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p>
                  </a:txBody>
                  <a:tcPr marL="72000" marR="36000" marT="54001" marB="18000">
                    <a:solidFill>
                      <a:srgbClr val="010101"/>
                    </a:solidFill>
                  </a:tcPr>
                </a:tc>
                <a:extLst>
                  <a:ext uri="{0D108BD9-81ED-4DB2-BD59-A6C34878D82A}">
                    <a16:rowId xmlns="" xmlns:a16="http://schemas.microsoft.com/office/drawing/2014/main" val="10001"/>
                  </a:ext>
                </a:extLst>
              </a:tr>
              <a:tr h="1179035">
                <a:tc gridSpan="2">
                  <a:txBody>
                    <a:bodyPr/>
                    <a:lstStyle/>
                    <a:p>
                      <a:pPr marL="0" marR="0" lvl="0" indent="0" algn="l" defTabSz="4388900" rtl="0" eaLnBrk="1" fontAlgn="auto" latinLnBrk="0" hangingPunct="1">
                        <a:lnSpc>
                          <a:spcPct val="100000"/>
                        </a:lnSpc>
                        <a:spcBef>
                          <a:spcPts val="0"/>
                        </a:spcBef>
                        <a:spcAft>
                          <a:spcPts val="0"/>
                        </a:spcAft>
                        <a:buClrTx/>
                        <a:buSzTx/>
                        <a:buFontTx/>
                        <a:buNone/>
                        <a:tabLst/>
                        <a:defRPr/>
                      </a:pPr>
                      <a:r>
                        <a:rPr lang="en-US" sz="900" b="1" baseline="0" dirty="0">
                          <a:solidFill>
                            <a:srgbClr val="FFC000"/>
                          </a:solidFill>
                          <a:latin typeface="Arial" panose="020B0604020202020204" pitchFamily="34" charset="0"/>
                          <a:cs typeface="Arial" panose="020B0604020202020204" pitchFamily="34" charset="0"/>
                        </a:rPr>
                        <a:t>Ruler and Guides</a:t>
                      </a:r>
                      <a:r>
                        <a:rPr lang="en-US" sz="800" b="0" baseline="0" dirty="0">
                          <a:solidFill>
                            <a:srgbClr val="FFC000"/>
                          </a:solidFill>
                          <a:latin typeface="Arial" panose="020B0604020202020204" pitchFamily="34" charset="0"/>
                          <a:cs typeface="Arial" panose="020B0604020202020204" pitchFamily="34" charset="0"/>
                        </a:rPr>
                        <a:t/>
                      </a:r>
                      <a:br>
                        <a:rPr lang="en-US" sz="800" b="0" baseline="0" dirty="0">
                          <a:solidFill>
                            <a:srgbClr val="FFC000"/>
                          </a:solidFill>
                          <a:latin typeface="Arial" panose="020B0604020202020204" pitchFamily="34" charset="0"/>
                          <a:cs typeface="Arial" panose="020B0604020202020204" pitchFamily="34" charset="0"/>
                        </a:rPr>
                      </a:br>
                      <a:r>
                        <a:rPr lang="en-US" sz="8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p>
                  </a:txBody>
                  <a:tcPr marL="36000" marR="36000" marT="18000" marB="18000">
                    <a:solidFill>
                      <a:srgbClr val="010101"/>
                    </a:solidFill>
                  </a:tcPr>
                </a:tc>
                <a:tc hMerge="1">
                  <a:txBody>
                    <a:bodyPr/>
                    <a:lstStyle/>
                    <a:p>
                      <a:endParaRPr lang="en-US" sz="2400" b="0" baseline="0" dirty="0">
                        <a:solidFill>
                          <a:schemeClr val="bg1"/>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 xmlns:a16="http://schemas.microsoft.com/office/drawing/2014/main" val="10002"/>
                  </a:ext>
                </a:extLst>
              </a:tr>
              <a:tr h="2358071">
                <a:tc>
                  <a:txBody>
                    <a:bodyPr/>
                    <a:lstStyle/>
                    <a:p>
                      <a:endParaRPr lang="en-US" sz="800" dirty="0">
                        <a:solidFill>
                          <a:srgbClr val="1F3A4E"/>
                        </a:solidFill>
                      </a:endParaRPr>
                    </a:p>
                  </a:txBody>
                  <a:tcPr marL="36000" marR="36000" marT="18000" marB="18000">
                    <a:blipFill rotWithShape="1">
                      <a:blip r:embed="rId4"/>
                      <a:stretch>
                        <a:fillRect/>
                      </a:stretch>
                    </a:blipFill>
                  </a:tcPr>
                </a:tc>
                <a:tc>
                  <a:txBody>
                    <a:bodyPr/>
                    <a:lstStyle/>
                    <a:p>
                      <a:pPr marL="0" lvl="1" indent="0" algn="l" defTabSz="114300"/>
                      <a:r>
                        <a:rPr lang="en-US" sz="900" b="1" baseline="0" dirty="0">
                          <a:solidFill>
                            <a:srgbClr val="FFC000"/>
                          </a:solidFill>
                          <a:latin typeface="Arial" panose="020B0604020202020204" pitchFamily="34" charset="0"/>
                          <a:cs typeface="Arial" panose="020B0604020202020204" pitchFamily="34" charset="0"/>
                        </a:rPr>
                        <a:t>Headers and text containers</a:t>
                      </a:r>
                      <a:r>
                        <a:rPr lang="en-US" sz="800" b="0" baseline="0" dirty="0">
                          <a:solidFill>
                            <a:schemeClr val="bg1"/>
                          </a:solidFill>
                          <a:latin typeface="Arial" panose="020B0604020202020204" pitchFamily="34" charset="0"/>
                          <a:cs typeface="Arial" panose="020B0604020202020204" pitchFamily="34" charset="0"/>
                        </a:rPr>
                        <a:t/>
                      </a:r>
                      <a:br>
                        <a:rPr lang="en-US" sz="800" b="0" baseline="0" dirty="0">
                          <a:solidFill>
                            <a:schemeClr val="bg1"/>
                          </a:solidFill>
                          <a:latin typeface="Arial" panose="020B0604020202020204" pitchFamily="34" charset="0"/>
                          <a:cs typeface="Arial" panose="020B0604020202020204" pitchFamily="34" charset="0"/>
                        </a:rPr>
                      </a:br>
                      <a:r>
                        <a:rPr lang="en-US" sz="800" b="0" baseline="0" dirty="0">
                          <a:solidFill>
                            <a:srgbClr val="D9D9D9"/>
                          </a:solidFill>
                          <a:latin typeface="Arial" panose="020B0604020202020204" pitchFamily="34" charset="0"/>
                          <a:cs typeface="Arial" panose="020B0604020202020204" pitchFamily="34" charset="0"/>
                        </a:rPr>
                        <a:t>Included in this template are commonly used section headers such as Abstract, Objectives, Methods, Results, etc. </a:t>
                      </a:r>
                      <a:r>
                        <a:rPr lang="en-US" sz="800" b="0" baseline="0" dirty="0">
                          <a:solidFill>
                            <a:schemeClr val="bg1"/>
                          </a:solidFill>
                          <a:latin typeface="Arial" panose="020B0604020202020204" pitchFamily="34" charset="0"/>
                          <a:cs typeface="Arial" panose="020B0604020202020204" pitchFamily="34" charset="0"/>
                        </a:rPr>
                        <a:t/>
                      </a:r>
                      <a:br>
                        <a:rPr lang="en-US" sz="800" b="0" baseline="0" dirty="0">
                          <a:solidFill>
                            <a:schemeClr val="bg1"/>
                          </a:solidFill>
                          <a:latin typeface="Arial" panose="020B0604020202020204" pitchFamily="34" charset="0"/>
                          <a:cs typeface="Arial" panose="020B0604020202020204" pitchFamily="34" charset="0"/>
                        </a:rPr>
                      </a:br>
                      <a:r>
                        <a:rPr lang="en-US" sz="800" b="0" baseline="0" dirty="0">
                          <a:solidFill>
                            <a:srgbClr val="FFC000"/>
                          </a:solidFill>
                          <a:latin typeface="Arial" panose="020B0604020202020204" pitchFamily="34" charset="0"/>
                          <a:cs typeface="Arial" panose="020B0604020202020204" pitchFamily="34" charset="0"/>
                        </a:rPr>
                        <a:t>-</a:t>
                      </a:r>
                      <a:r>
                        <a:rPr lang="en-US" sz="800" b="0" baseline="0" dirty="0">
                          <a:solidFill>
                            <a:schemeClr val="bg1"/>
                          </a:solidFill>
                          <a:latin typeface="Arial" panose="020B0604020202020204" pitchFamily="34" charset="0"/>
                          <a:cs typeface="Arial" panose="020B0604020202020204" pitchFamily="34" charset="0"/>
                        </a:rPr>
                        <a:t> </a:t>
                      </a:r>
                      <a:r>
                        <a:rPr lang="en-US" sz="800" b="0" baseline="0" dirty="0">
                          <a:solidFill>
                            <a:srgbClr val="D9D9D9"/>
                          </a:solidFill>
                          <a:latin typeface="Arial" panose="020B0604020202020204" pitchFamily="34" charset="0"/>
                          <a:cs typeface="Arial" panose="020B0604020202020204" pitchFamily="34" charset="0"/>
                        </a:rPr>
                        <a:t>Click inside a section header to add its text. </a:t>
                      </a:r>
                      <a:r>
                        <a:rPr lang="en-US" sz="800" b="0" baseline="0" dirty="0">
                          <a:solidFill>
                            <a:schemeClr val="bg1"/>
                          </a:solidFill>
                          <a:latin typeface="Arial" panose="020B0604020202020204" pitchFamily="34" charset="0"/>
                          <a:cs typeface="Arial" panose="020B0604020202020204" pitchFamily="34" charset="0"/>
                        </a:rPr>
                        <a:t/>
                      </a:r>
                      <a:br>
                        <a:rPr lang="en-US" sz="800" b="0" baseline="0" dirty="0">
                          <a:solidFill>
                            <a:schemeClr val="bg1"/>
                          </a:solidFill>
                          <a:latin typeface="Arial" panose="020B0604020202020204" pitchFamily="34" charset="0"/>
                          <a:cs typeface="Arial" panose="020B0604020202020204" pitchFamily="34" charset="0"/>
                        </a:rPr>
                      </a:br>
                      <a:r>
                        <a:rPr lang="en-US" sz="800" b="0" baseline="0" dirty="0">
                          <a:solidFill>
                            <a:srgbClr val="FFC000"/>
                          </a:solidFill>
                          <a:latin typeface="Arial" panose="020B0604020202020204" pitchFamily="34" charset="0"/>
                          <a:cs typeface="Arial" panose="020B0604020202020204" pitchFamily="34" charset="0"/>
                        </a:rPr>
                        <a:t>-</a:t>
                      </a:r>
                      <a:r>
                        <a:rPr lang="en-US" sz="800" b="0" baseline="0" dirty="0">
                          <a:solidFill>
                            <a:schemeClr val="bg1"/>
                          </a:solidFill>
                          <a:latin typeface="Arial" panose="020B0604020202020204" pitchFamily="34" charset="0"/>
                          <a:cs typeface="Arial" panose="020B0604020202020204" pitchFamily="34" charset="0"/>
                        </a:rPr>
                        <a:t> </a:t>
                      </a:r>
                      <a:r>
                        <a:rPr lang="en-US" sz="8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r>
                        <a:rPr lang="en-US" sz="800" b="0" baseline="0" dirty="0">
                          <a:solidFill>
                            <a:schemeClr val="bg1"/>
                          </a:solidFill>
                          <a:latin typeface="Arial" panose="020B0604020202020204" pitchFamily="34" charset="0"/>
                          <a:cs typeface="Arial" panose="020B0604020202020204" pitchFamily="34" charset="0"/>
                        </a:rPr>
                        <a:t/>
                      </a:r>
                      <a:br>
                        <a:rPr lang="en-US" sz="800" b="0" baseline="0" dirty="0">
                          <a:solidFill>
                            <a:schemeClr val="bg1"/>
                          </a:solidFill>
                          <a:latin typeface="Arial" panose="020B0604020202020204" pitchFamily="34" charset="0"/>
                          <a:cs typeface="Arial" panose="020B0604020202020204" pitchFamily="34" charset="0"/>
                        </a:rPr>
                      </a:br>
                      <a:r>
                        <a:rPr lang="en-US" sz="800" b="0" baseline="0" dirty="0">
                          <a:solidFill>
                            <a:srgbClr val="FFC000"/>
                          </a:solidFill>
                          <a:latin typeface="Arial" panose="020B0604020202020204" pitchFamily="34" charset="0"/>
                          <a:cs typeface="Arial" panose="020B0604020202020204" pitchFamily="34" charset="0"/>
                        </a:rPr>
                        <a:t>-</a:t>
                      </a:r>
                      <a:r>
                        <a:rPr lang="en-US" sz="800" b="0" baseline="0" dirty="0">
                          <a:solidFill>
                            <a:schemeClr val="bg1"/>
                          </a:solidFill>
                          <a:latin typeface="Arial" panose="020B0604020202020204" pitchFamily="34" charset="0"/>
                          <a:cs typeface="Arial" panose="020B0604020202020204" pitchFamily="34" charset="0"/>
                        </a:rPr>
                        <a:t> </a:t>
                      </a:r>
                      <a:r>
                        <a:rPr lang="en-US" sz="8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p>
                  </a:txBody>
                  <a:tcPr marL="72000" marR="36000" marT="54001" marB="18000">
                    <a:solidFill>
                      <a:srgbClr val="010101"/>
                    </a:solidFill>
                  </a:tcPr>
                </a:tc>
                <a:extLst>
                  <a:ext uri="{0D108BD9-81ED-4DB2-BD59-A6C34878D82A}">
                    <a16:rowId xmlns="" xmlns:a16="http://schemas.microsoft.com/office/drawing/2014/main" val="10003"/>
                  </a:ext>
                </a:extLst>
              </a:tr>
              <a:tr h="1933438">
                <a:tc gridSpan="2">
                  <a:txBody>
                    <a:bodyPr/>
                    <a:lstStyle/>
                    <a:p>
                      <a:r>
                        <a:rPr lang="en-US" sz="900" b="1" dirty="0">
                          <a:solidFill>
                            <a:srgbClr val="FFC000"/>
                          </a:solidFill>
                          <a:latin typeface="Arial" panose="020B0604020202020204" pitchFamily="34" charset="0"/>
                          <a:cs typeface="Arial" panose="020B0604020202020204" pitchFamily="34" charset="0"/>
                        </a:rPr>
                        <a:t>Adding content to the poster</a:t>
                      </a:r>
                    </a:p>
                    <a:p>
                      <a:r>
                        <a:rPr lang="en-US" sz="8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p>
                    <a:p>
                      <a:pPr marL="342900" indent="-342900">
                        <a:buFontTx/>
                        <a:buChar char="-"/>
                      </a:pPr>
                      <a:r>
                        <a:rPr lang="en-US" sz="8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800" dirty="0">
                        <a:solidFill>
                          <a:srgbClr val="D9D9D9"/>
                        </a:solidFill>
                        <a:latin typeface="Arial" panose="020B0604020202020204" pitchFamily="34" charset="0"/>
                        <a:cs typeface="Arial" panose="020B0604020202020204" pitchFamily="34" charset="0"/>
                      </a:endParaRPr>
                    </a:p>
                  </a:txBody>
                  <a:tcPr marL="36000" marR="36000" marT="18000" marB="18000">
                    <a:solidFill>
                      <a:srgbClr val="010101"/>
                    </a:solidFill>
                  </a:tcPr>
                </a:tc>
                <a:tc hMerge="1">
                  <a:txBody>
                    <a:bodyPr/>
                    <a:lstStyle/>
                    <a:p>
                      <a:endParaRPr lang="en-US" sz="2400" dirty="0">
                        <a:solidFill>
                          <a:schemeClr val="bg1"/>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 xmlns:a16="http://schemas.microsoft.com/office/drawing/2014/main" val="10004"/>
                  </a:ext>
                </a:extLst>
              </a:tr>
              <a:tr h="1215036">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900" b="1" noProof="0" dirty="0">
                          <a:solidFill>
                            <a:srgbClr val="FFC000"/>
                          </a:solidFill>
                          <a:latin typeface="Arial" panose="020B0604020202020204" pitchFamily="34" charset="0"/>
                          <a:cs typeface="Arial" panose="020B0604020202020204" pitchFamily="34" charset="0"/>
                        </a:rPr>
                        <a:t>Photos</a:t>
                      </a:r>
                    </a:p>
                    <a:p>
                      <a:pPr marL="0" marR="0" lvl="0" indent="0" algn="l" defTabSz="9779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D9D9D9"/>
                          </a:solidFill>
                          <a:effectLst/>
                          <a:uLnTx/>
                          <a:uFillTx/>
                          <a:latin typeface="Arial"/>
                          <a:ea typeface="+mn-ea"/>
                          <a:cs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p>
                  </a:txBody>
                  <a:tcPr marL="72000" marR="36000" marT="54001" marB="18000">
                    <a:solidFill>
                      <a:srgbClr val="010101"/>
                    </a:solid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200" noProof="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10005"/>
                  </a:ext>
                </a:extLst>
              </a:tr>
              <a:tr h="902847">
                <a:tc gridSpan="2">
                  <a:txBody>
                    <a:bodyPr/>
                    <a:lstStyle/>
                    <a:p>
                      <a:endParaRPr lang="en-US" sz="800" dirty="0">
                        <a:solidFill>
                          <a:schemeClr val="bg1"/>
                        </a:solidFill>
                        <a:latin typeface="Arial" panose="020B0604020202020204" pitchFamily="34" charset="0"/>
                        <a:cs typeface="Arial" panose="020B0604020202020204" pitchFamily="34" charset="0"/>
                      </a:endParaRPr>
                    </a:p>
                  </a:txBody>
                  <a:tcPr marL="72000" marR="36000" marT="54001" marB="18000">
                    <a:blipFill rotWithShape="1">
                      <a:blip r:embed="rId5"/>
                      <a:stretch>
                        <a:fillRect/>
                      </a:stretch>
                    </a:blipFill>
                  </a:tcPr>
                </a:tc>
                <a:tc hMerge="1">
                  <a:txBody>
                    <a:bodyPr/>
                    <a:lstStyle/>
                    <a:p>
                      <a:endParaRPr lang="en-US" sz="2400" dirty="0">
                        <a:solidFill>
                          <a:srgbClr val="1F3A4E"/>
                        </a:solidFill>
                      </a:endParaRPr>
                    </a:p>
                  </a:txBody>
                  <a:tcPr/>
                </a:tc>
                <a:extLst>
                  <a:ext uri="{0D108BD9-81ED-4DB2-BD59-A6C34878D82A}">
                    <a16:rowId xmlns="" xmlns:a16="http://schemas.microsoft.com/office/drawing/2014/main" val="10006"/>
                  </a:ext>
                </a:extLst>
              </a:tr>
              <a:tr h="586366">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900" b="1" noProof="0" dirty="0">
                          <a:solidFill>
                            <a:srgbClr val="FFC000"/>
                          </a:solidFill>
                          <a:latin typeface="Arial"/>
                          <a:cs typeface="Arial"/>
                        </a:rPr>
                        <a:t>Quality check your graphics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800" noProof="0" dirty="0">
                          <a:solidFill>
                            <a:srgbClr val="D9D9D9"/>
                          </a:solidFill>
                          <a:latin typeface="Arial"/>
                          <a:cs typeface="Arial"/>
                        </a:rPr>
                        <a:t>Zoom in and look at your images at 100%-200% magnification. If they look clear, they will print well. </a:t>
                      </a:r>
                    </a:p>
                  </a:txBody>
                  <a:tcPr marL="72000" marR="36000" marT="54001" marB="18000">
                    <a:solidFill>
                      <a:srgbClr val="010101"/>
                    </a:solidFill>
                  </a:tcPr>
                </a:tc>
                <a:tc hMerge="1">
                  <a:txBody>
                    <a:bodyPr/>
                    <a:lstStyle/>
                    <a:p>
                      <a:endParaRPr lang="en-US" sz="2400" dirty="0">
                        <a:solidFill>
                          <a:srgbClr val="1F3A4E"/>
                        </a:solidFill>
                      </a:endParaRPr>
                    </a:p>
                  </a:txBody>
                  <a:tcPr>
                    <a:solidFill>
                      <a:schemeClr val="tx1">
                        <a:lumMod val="95000"/>
                        <a:lumOff val="5000"/>
                      </a:schemeClr>
                    </a:solidFill>
                  </a:tcPr>
                </a:tc>
                <a:extLst>
                  <a:ext uri="{0D108BD9-81ED-4DB2-BD59-A6C34878D82A}">
                    <a16:rowId xmlns="" xmlns:a16="http://schemas.microsoft.com/office/drawing/2014/main" val="10007"/>
                  </a:ext>
                </a:extLst>
              </a:tr>
              <a:tr h="1254865">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800" noProof="0" dirty="0">
                        <a:solidFill>
                          <a:schemeClr val="bg1"/>
                        </a:solidFill>
                        <a:latin typeface="Arial"/>
                        <a:cs typeface="Arial"/>
                      </a:endParaRPr>
                    </a:p>
                  </a:txBody>
                  <a:tcPr marL="72000" marR="36000" marT="54001" marB="18000">
                    <a:blipFill rotWithShape="1">
                      <a:blip r:embed="rId6"/>
                      <a:stretch>
                        <a:fillRect/>
                      </a:stretch>
                    </a:blipFill>
                  </a:tcPr>
                </a:tc>
                <a:tc hMerge="1">
                  <a:txBody>
                    <a:bodyPr/>
                    <a:lstStyle/>
                    <a:p>
                      <a:endParaRPr lang="en-US"/>
                    </a:p>
                  </a:txBody>
                  <a:tcPr/>
                </a:tc>
                <a:extLst>
                  <a:ext uri="{0D108BD9-81ED-4DB2-BD59-A6C34878D82A}">
                    <a16:rowId xmlns="" xmlns:a16="http://schemas.microsoft.com/office/drawing/2014/main" val="10010"/>
                  </a:ext>
                </a:extLst>
              </a:tr>
            </a:tbl>
          </a:graphicData>
        </a:graphic>
      </p:graphicFrame>
      <p:graphicFrame>
        <p:nvGraphicFramePr>
          <p:cNvPr id="17" name="Table 16">
            <a:extLst>
              <a:ext uri="{FF2B5EF4-FFF2-40B4-BE49-F238E27FC236}">
                <a16:creationId xmlns="" xmlns:a16="http://schemas.microsoft.com/office/drawing/2014/main" id="{73A943FF-505A-4C07-86EE-86D3E7A89CCA}"/>
              </a:ext>
            </a:extLst>
          </p:cNvPr>
          <p:cNvGraphicFramePr>
            <a:graphicFrameLocks noGrp="1"/>
          </p:cNvGraphicFramePr>
          <p:nvPr userDrawn="1">
            <p:extLst>
              <p:ext uri="{D42A27DB-BD31-4B8C-83A1-F6EECF244321}">
                <p14:modId xmlns:p14="http://schemas.microsoft.com/office/powerpoint/2010/main" val="3568378181"/>
              </p:ext>
            </p:extLst>
          </p:nvPr>
        </p:nvGraphicFramePr>
        <p:xfrm>
          <a:off x="17596488" y="-33367"/>
          <a:ext cx="3712659" cy="17935313"/>
        </p:xfrm>
        <a:graphic>
          <a:graphicData uri="http://schemas.openxmlformats.org/drawingml/2006/table">
            <a:tbl>
              <a:tblPr firstRow="1" bandRow="1">
                <a:tableStyleId>{5C22544A-7EE6-4342-B048-85BDC9FD1C3A}</a:tableStyleId>
              </a:tblPr>
              <a:tblGrid>
                <a:gridCol w="1316466">
                  <a:extLst>
                    <a:ext uri="{9D8B030D-6E8A-4147-A177-3AD203B41FA5}">
                      <a16:colId xmlns="" xmlns:a16="http://schemas.microsoft.com/office/drawing/2014/main" val="20000"/>
                    </a:ext>
                  </a:extLst>
                </a:gridCol>
                <a:gridCol w="543919">
                  <a:extLst>
                    <a:ext uri="{9D8B030D-6E8A-4147-A177-3AD203B41FA5}">
                      <a16:colId xmlns="" xmlns:a16="http://schemas.microsoft.com/office/drawing/2014/main" val="997673227"/>
                    </a:ext>
                  </a:extLst>
                </a:gridCol>
                <a:gridCol w="1852274">
                  <a:extLst>
                    <a:ext uri="{9D8B030D-6E8A-4147-A177-3AD203B41FA5}">
                      <a16:colId xmlns="" xmlns:a16="http://schemas.microsoft.com/office/drawing/2014/main" val="4164475170"/>
                    </a:ext>
                  </a:extLst>
                </a:gridCol>
              </a:tblGrid>
              <a:tr h="1180745">
                <a:tc gridSpan="3">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1600" b="0" spc="600" dirty="0">
                          <a:solidFill>
                            <a:srgbClr val="1F3A4E"/>
                          </a:solidFill>
                          <a:latin typeface="Arial Black" panose="020B0A04020102020204" pitchFamily="34" charset="0"/>
                        </a:rPr>
                        <a:t>QUICK START GUIDE</a:t>
                      </a:r>
                      <a:br>
                        <a:rPr lang="en-US" sz="1600" b="0" spc="600" dirty="0">
                          <a:solidFill>
                            <a:srgbClr val="1F3A4E"/>
                          </a:solidFill>
                          <a:latin typeface="Arial Black" panose="020B0A04020102020204" pitchFamily="34" charset="0"/>
                        </a:rPr>
                      </a:br>
                      <a:r>
                        <a:rPr lang="en-US" sz="1300" b="1" spc="0" dirty="0">
                          <a:solidFill>
                            <a:srgbClr val="FF0000"/>
                          </a:solidFill>
                          <a:latin typeface="Trebuchet MS" pitchFamily="34" charset="0"/>
                        </a:rPr>
                        <a:t>(THIS SIDEBAR WILL NOT PRINT)</a:t>
                      </a:r>
                      <a:endParaRPr lang="en-US" sz="1600" b="1" spc="600" dirty="0">
                        <a:solidFill>
                          <a:schemeClr val="bg1"/>
                        </a:solidFill>
                        <a:latin typeface="Trebuchet MS" pitchFamily="34" charset="0"/>
                      </a:endParaRPr>
                    </a:p>
                  </a:txBody>
                  <a:tcPr marL="72000" marR="36000" marT="54001" marB="18000">
                    <a:solidFill>
                      <a:srgbClr val="FFC000"/>
                    </a:solidFill>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3158195">
                <a:tc gridSpan="3">
                  <a:txBody>
                    <a:bodyPr/>
                    <a:lstStyle/>
                    <a:p>
                      <a:pPr algn="l"/>
                      <a:r>
                        <a:rPr lang="en-US" sz="1100" b="1" baseline="0" dirty="0">
                          <a:solidFill>
                            <a:srgbClr val="FFC000"/>
                          </a:solidFill>
                          <a:latin typeface="Arial" panose="020B0604020202020204" pitchFamily="34" charset="0"/>
                          <a:cs typeface="Arial" panose="020B0604020202020204" pitchFamily="34" charset="0"/>
                        </a:rPr>
                        <a:t>How to change the template colors</a:t>
                      </a:r>
                    </a:p>
                    <a:p>
                      <a:pPr marL="0" indent="0" algn="l" defTabSz="114300"/>
                      <a:r>
                        <a:rPr lang="en-US" sz="900" b="0" baseline="0" dirty="0">
                          <a:solidFill>
                            <a:srgbClr val="D9D9D9"/>
                          </a:solidFill>
                          <a:latin typeface="Arial" panose="020B0604020202020204" pitchFamily="34" charset="0"/>
                          <a:cs typeface="Arial" panose="020B0604020202020204" pitchFamily="34" charset="0"/>
                        </a:rPr>
                        <a:t>You can change the overall template color theme by clicking on the COLORS dropdown menu under the DESIGN tab. You can see a tutorial here: </a:t>
                      </a:r>
                      <a:r>
                        <a:rPr lang="en-US" sz="900" dirty="0">
                          <a:solidFill>
                            <a:srgbClr val="FFC000"/>
                          </a:solidFill>
                          <a:hlinkClick r:id="rId7">
                            <a:extLst>
                              <a:ext uri="{A12FA001-AC4F-418D-AE19-62706E023703}">
                                <ahyp:hlinkClr xmlns="" xmlns:ahyp="http://schemas.microsoft.com/office/drawing/2018/hyperlinkcolor" val="tx"/>
                              </a:ext>
                            </a:extLst>
                          </a:hlinkClick>
                        </a:rPr>
                        <a:t>https://www.posterpresentations.com/how-to-change-the-research-poster-template-colors.html</a:t>
                      </a:r>
                      <a:endParaRPr lang="en-US" sz="900" dirty="0">
                        <a:solidFill>
                          <a:srgbClr val="FFC000"/>
                        </a:solidFill>
                      </a:endParaRPr>
                    </a:p>
                    <a:p>
                      <a:pPr marL="0" indent="0" algn="l" defTabSz="114300"/>
                      <a:endParaRPr lang="en-US" sz="9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900" b="0" baseline="0" dirty="0">
                          <a:solidFill>
                            <a:srgbClr val="D9D9D9"/>
                          </a:solidFill>
                          <a:latin typeface="Arial" panose="020B0604020202020204" pitchFamily="34" charset="0"/>
                          <a:cs typeface="Arial" panose="020B0604020202020204" pitchFamily="34" charset="0"/>
                        </a:rPr>
                        <a:t>You can also manually change the color of individual elements by going to VIEW &gt; SLIDE MASTER. On the left side of your screen select the background master where you can change the template background, column sizes, etc. </a:t>
                      </a:r>
                    </a:p>
                    <a:p>
                      <a:pPr marL="0" indent="0" algn="l" defTabSz="114300"/>
                      <a:endParaRPr lang="en-US" sz="9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900" b="0" baseline="0" dirty="0">
                          <a:solidFill>
                            <a:srgbClr val="D9D9D9"/>
                          </a:solidFill>
                          <a:latin typeface="Arial" panose="020B0604020202020204" pitchFamily="34" charset="0"/>
                          <a:cs typeface="Arial" panose="020B0604020202020204" pitchFamily="34" charset="0"/>
                        </a:rPr>
                        <a:t>After you finish working on the SLIDE MASTER, it is important that you go to VIEW &gt; NORMAL to continue working on your poster. </a:t>
                      </a:r>
                    </a:p>
                  </a:txBody>
                  <a:tcPr marL="72000" marR="36000" marT="54001" marB="18000">
                    <a:solidFill>
                      <a:schemeClr val="tx1"/>
                    </a:solidFill>
                  </a:tcPr>
                </a:tc>
                <a:tc hMerge="1">
                  <a:txBody>
                    <a:bodyPr/>
                    <a:lstStyle/>
                    <a:p>
                      <a:endParaRPr lang="en-US" sz="2400" dirty="0">
                        <a:solidFill>
                          <a:srgbClr val="1F3A4E"/>
                        </a:solidFill>
                      </a:endParaRPr>
                    </a:p>
                  </a:txBody>
                  <a:tcPr marL="182880" marT="137160">
                    <a:blipFill rotWithShape="1">
                      <a:blip r:embed="rId8"/>
                      <a:stretch>
                        <a:fillRect/>
                      </a:stretch>
                    </a:blipFill>
                  </a:tcPr>
                </a:tc>
                <a:tc hMerge="1">
                  <a:txBody>
                    <a:bodyPr/>
                    <a:lstStyle/>
                    <a:p>
                      <a:endParaRPr lang="en-US"/>
                    </a:p>
                  </a:txBody>
                  <a:tcPr/>
                </a:tc>
                <a:extLst>
                  <a:ext uri="{0D108BD9-81ED-4DB2-BD59-A6C34878D82A}">
                    <a16:rowId xmlns="" xmlns:a16="http://schemas.microsoft.com/office/drawing/2014/main" val="10001"/>
                  </a:ext>
                </a:extLst>
              </a:tr>
              <a:tr h="1649389">
                <a:tc gridSpan="3">
                  <a:txBody>
                    <a:bodyPr/>
                    <a:lstStyle/>
                    <a:p>
                      <a:r>
                        <a:rPr lang="en-US" sz="1100" b="1" dirty="0">
                          <a:solidFill>
                            <a:srgbClr val="FFC000"/>
                          </a:solidFill>
                          <a:latin typeface="Arial" panose="020B0604020202020204" pitchFamily="34" charset="0"/>
                          <a:cs typeface="Arial" panose="020B0604020202020204" pitchFamily="34" charset="0"/>
                        </a:rPr>
                        <a:t>How to change the column layout configuration</a:t>
                      </a:r>
                    </a:p>
                    <a:p>
                      <a:r>
                        <a:rPr lang="en-US" sz="9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p>
                    <a:p>
                      <a:pPr marL="0" marR="0" indent="0" algn="l" defTabSz="3765366" rtl="0" eaLnBrk="1" fontAlgn="auto" latinLnBrk="0" hangingPunct="1">
                        <a:lnSpc>
                          <a:spcPct val="100000"/>
                        </a:lnSpc>
                        <a:spcBef>
                          <a:spcPts val="0"/>
                        </a:spcBef>
                        <a:spcAft>
                          <a:spcPts val="0"/>
                        </a:spcAft>
                        <a:buClrTx/>
                        <a:buSzTx/>
                        <a:buFontTx/>
                        <a:buNone/>
                        <a:tabLst/>
                        <a:defRPr/>
                      </a:pPr>
                      <a:r>
                        <a:rPr lang="en-US" sz="900" dirty="0">
                          <a:solidFill>
                            <a:srgbClr val="D9D9D9"/>
                          </a:solidFill>
                          <a:latin typeface="Arial" panose="020B0604020202020204" pitchFamily="34" charset="0"/>
                          <a:cs typeface="Arial" panose="020B0604020202020204" pitchFamily="34" charset="0"/>
                        </a:rPr>
                        <a:t>You can see a tutorial here: </a:t>
                      </a:r>
                      <a:r>
                        <a:rPr lang="en-US" sz="900" u="sng" dirty="0">
                          <a:solidFill>
                            <a:srgbClr val="FFC000"/>
                          </a:solidFill>
                          <a:latin typeface="Arial" panose="020B0604020202020204" pitchFamily="34" charset="0"/>
                          <a:cs typeface="Arial" panose="020B0604020202020204" pitchFamily="34" charset="0"/>
                        </a:rPr>
                        <a:t>https://</a:t>
                      </a:r>
                      <a:r>
                        <a:rPr lang="en-US" sz="900" u="sng" dirty="0" err="1">
                          <a:solidFill>
                            <a:srgbClr val="FFC000"/>
                          </a:solidFill>
                          <a:latin typeface="Arial" panose="020B0604020202020204" pitchFamily="34" charset="0"/>
                          <a:cs typeface="Arial" panose="020B0604020202020204" pitchFamily="34" charset="0"/>
                        </a:rPr>
                        <a:t>www.posterpresentations.com</a:t>
                      </a:r>
                      <a:r>
                        <a:rPr lang="en-US" sz="900" u="sng" dirty="0">
                          <a:solidFill>
                            <a:srgbClr val="FFC000"/>
                          </a:solidFill>
                          <a:latin typeface="Arial" panose="020B0604020202020204" pitchFamily="34" charset="0"/>
                          <a:cs typeface="Arial" panose="020B0604020202020204" pitchFamily="34" charset="0"/>
                        </a:rPr>
                        <a:t>/how-to-change-the-column-</a:t>
                      </a:r>
                      <a:r>
                        <a:rPr lang="en-US" sz="900" u="sng" dirty="0" err="1">
                          <a:solidFill>
                            <a:srgbClr val="FFC000"/>
                          </a:solidFill>
                          <a:latin typeface="Arial" panose="020B0604020202020204" pitchFamily="34" charset="0"/>
                          <a:cs typeface="Arial" panose="020B0604020202020204" pitchFamily="34" charset="0"/>
                        </a:rPr>
                        <a:t>configuration.html</a:t>
                      </a:r>
                      <a:endParaRPr lang="en-US" sz="1300" u="sng" dirty="0">
                        <a:solidFill>
                          <a:srgbClr val="FFC000"/>
                        </a:solidFill>
                      </a:endParaRPr>
                    </a:p>
                  </a:txBody>
                  <a:tcPr marL="72000" marR="36000" marT="54001" marB="18000">
                    <a:solidFill>
                      <a:schemeClr val="tx1"/>
                    </a:solidFill>
                  </a:tcPr>
                </a:tc>
                <a:tc hMerge="1">
                  <a:txBody>
                    <a:bodyPr/>
                    <a:lstStyle/>
                    <a:p>
                      <a:endParaRPr lang="en-US" sz="2400" dirty="0">
                        <a:solidFill>
                          <a:srgbClr val="1F3A4E"/>
                        </a:solidFill>
                      </a:endParaRPr>
                    </a:p>
                  </a:txBody>
                  <a:tcPr marL="182880" marT="137160">
                    <a:blipFill rotWithShape="1">
                      <a:blip r:embed="rId9"/>
                      <a:stretch>
                        <a:fillRect/>
                      </a:stretch>
                    </a:blipFill>
                  </a:tcPr>
                </a:tc>
                <a:tc hMerge="1">
                  <a:txBody>
                    <a:bodyPr/>
                    <a:lstStyle/>
                    <a:p>
                      <a:endParaRPr lang="en-US" dirty="0"/>
                    </a:p>
                  </a:txBody>
                  <a:tcPr marL="182880" marT="137160">
                    <a:solidFill>
                      <a:srgbClr val="010101"/>
                    </a:solidFill>
                  </a:tcPr>
                </a:tc>
                <a:extLst>
                  <a:ext uri="{0D108BD9-81ED-4DB2-BD59-A6C34878D82A}">
                    <a16:rowId xmlns="" xmlns:a16="http://schemas.microsoft.com/office/drawing/2014/main" val="10004"/>
                  </a:ext>
                </a:extLst>
              </a:tr>
              <a:tr h="2038273">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900" noProof="0" dirty="0">
                        <a:solidFill>
                          <a:srgbClr val="D9D9D9"/>
                        </a:solidFill>
                        <a:latin typeface="Arial" panose="020B0604020202020204" pitchFamily="34" charset="0"/>
                        <a:cs typeface="Arial" panose="020B0604020202020204" pitchFamily="34" charset="0"/>
                      </a:endParaRPr>
                    </a:p>
                  </a:txBody>
                  <a:tcPr marL="72000" marR="36000" marT="54001" marB="18000">
                    <a:blipFill dpi="0" rotWithShape="1">
                      <a:blip r:embed="rId10">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row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11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900" noProof="0" dirty="0">
                          <a:solidFill>
                            <a:srgbClr val="D9D9D9"/>
                          </a:solidFill>
                          <a:latin typeface="Arial" panose="020B0604020202020204" pitchFamily="34" charset="0"/>
                          <a:cs typeface="Arial" panose="020B0604020202020204" pitchFamily="34" charset="0"/>
                        </a:rPr>
                        <a:t>The Quick Start</a:t>
                      </a:r>
                      <a:r>
                        <a:rPr lang="en-US" sz="900" baseline="0" noProof="0" dirty="0">
                          <a:solidFill>
                            <a:srgbClr val="D9D9D9"/>
                          </a:solidFill>
                          <a:latin typeface="Arial" panose="020B0604020202020204" pitchFamily="34" charset="0"/>
                          <a:cs typeface="Arial" panose="020B0604020202020204" pitchFamily="34" charset="0"/>
                        </a:rPr>
                        <a:t> Guides</a:t>
                      </a:r>
                      <a:r>
                        <a:rPr lang="en-US" sz="900" noProof="0" dirty="0">
                          <a:solidFill>
                            <a:srgbClr val="D9D9D9"/>
                          </a:solidFill>
                          <a:latin typeface="Arial" panose="020B0604020202020204" pitchFamily="34" charset="0"/>
                          <a:cs typeface="Arial" panose="020B0604020202020204" pitchFamily="34" charset="0"/>
                        </a:rPr>
                        <a:t> </a:t>
                      </a:r>
                      <a:r>
                        <a:rPr lang="en-US" sz="900" u="sng" noProof="0" dirty="0">
                          <a:solidFill>
                            <a:srgbClr val="D9D9D9"/>
                          </a:solidFill>
                          <a:latin typeface="Arial" panose="020B0604020202020204" pitchFamily="34" charset="0"/>
                          <a:cs typeface="Arial" panose="020B0604020202020204" pitchFamily="34" charset="0"/>
                        </a:rPr>
                        <a:t>are outside the template’s printable area</a:t>
                      </a:r>
                      <a:r>
                        <a:rPr lang="en-US" sz="900" noProof="0" dirty="0">
                          <a:solidFill>
                            <a:srgbClr val="D9D9D9"/>
                          </a:solidFill>
                          <a:latin typeface="Arial" panose="020B0604020202020204" pitchFamily="34" charset="0"/>
                          <a:cs typeface="Arial" panose="020B0604020202020204" pitchFamily="34" charset="0"/>
                        </a:rPr>
                        <a:t> and they will not be on the printed poster</a:t>
                      </a:r>
                      <a:r>
                        <a:rPr lang="en-US" sz="900" baseline="0" noProof="0" dirty="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9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9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9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900" baseline="0" noProof="0" dirty="0">
                          <a:solidFill>
                            <a:srgbClr val="D9D9D9"/>
                          </a:solidFill>
                          <a:latin typeface="Arial" panose="020B0604020202020204" pitchFamily="34" charset="0"/>
                          <a:cs typeface="Arial" panose="020B0604020202020204" pitchFamily="34" charset="0"/>
                        </a:rPr>
                        <a:t>To hide the guides click on the </a:t>
                      </a:r>
                      <a:r>
                        <a:rPr lang="en-US" sz="900" b="1" baseline="0" noProof="0" dirty="0">
                          <a:solidFill>
                            <a:srgbClr val="D9D9D9"/>
                          </a:solidFill>
                          <a:latin typeface="Arial" panose="020B0604020202020204" pitchFamily="34" charset="0"/>
                          <a:cs typeface="Arial" panose="020B0604020202020204" pitchFamily="34" charset="0"/>
                        </a:rPr>
                        <a:t>Home</a:t>
                      </a:r>
                      <a:r>
                        <a:rPr lang="en-US" sz="9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900" b="1" baseline="0" noProof="0" dirty="0">
                          <a:solidFill>
                            <a:srgbClr val="D9D9D9"/>
                          </a:solidFill>
                          <a:latin typeface="Arial" panose="020B0604020202020204" pitchFamily="34" charset="0"/>
                          <a:cs typeface="Arial" panose="020B0604020202020204" pitchFamily="34" charset="0"/>
                        </a:rPr>
                        <a:t>Layout</a:t>
                      </a:r>
                      <a:r>
                        <a:rPr lang="en-US" sz="9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900" b="1" baseline="0" noProof="0" dirty="0">
                          <a:solidFill>
                            <a:srgbClr val="D9D9D9"/>
                          </a:solidFill>
                          <a:latin typeface="Arial" panose="020B0604020202020204" pitchFamily="34" charset="0"/>
                          <a:cs typeface="Arial" panose="020B0604020202020204" pitchFamily="34" charset="0"/>
                        </a:rPr>
                        <a:t>Without Guides </a:t>
                      </a:r>
                      <a:r>
                        <a:rPr lang="en-US" sz="900" b="0" baseline="0" noProof="0" dirty="0">
                          <a:solidFill>
                            <a:srgbClr val="D9D9D9"/>
                          </a:solidFill>
                          <a:latin typeface="Arial" panose="020B0604020202020204" pitchFamily="34" charset="0"/>
                          <a:cs typeface="Arial" panose="020B0604020202020204" pitchFamily="34" charset="0"/>
                        </a:rPr>
                        <a:t>layout</a:t>
                      </a:r>
                      <a:r>
                        <a:rPr lang="en-US" sz="900" baseline="0" noProof="0" dirty="0">
                          <a:solidFill>
                            <a:srgbClr val="D9D9D9"/>
                          </a:solidFill>
                          <a:latin typeface="Arial" panose="020B0604020202020204" pitchFamily="34" charset="0"/>
                          <a:cs typeface="Arial" panose="020B0604020202020204" pitchFamily="34" charset="0"/>
                        </a:rPr>
                        <a:t>.</a:t>
                      </a:r>
                      <a:endParaRPr lang="en-US" sz="90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900" noProof="0" dirty="0">
                        <a:solidFill>
                          <a:srgbClr val="D9D9D9"/>
                        </a:solidFill>
                        <a:latin typeface="Arial" panose="020B0604020202020204" pitchFamily="34" charset="0"/>
                        <a:cs typeface="Arial" panose="020B0604020202020204" pitchFamily="34" charset="0"/>
                      </a:endParaRPr>
                    </a:p>
                  </a:txBody>
                  <a:tcPr marL="72000" marR="36000" marT="54001" marB="18000">
                    <a:solidFill>
                      <a:srgbClr val="010101"/>
                    </a:solidFill>
                  </a:tcPr>
                </a:tc>
                <a:extLst>
                  <a:ext uri="{0D108BD9-81ED-4DB2-BD59-A6C34878D82A}">
                    <a16:rowId xmlns="" xmlns:a16="http://schemas.microsoft.com/office/drawing/2014/main" val="10005"/>
                  </a:ext>
                </a:extLst>
              </a:tr>
              <a:tr h="2354400">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900" noProof="0" dirty="0">
                        <a:solidFill>
                          <a:srgbClr val="D9D9D9"/>
                        </a:solidFill>
                        <a:latin typeface="Arial" panose="020B0604020202020204" pitchFamily="34" charset="0"/>
                        <a:cs typeface="Arial" panose="020B0604020202020204" pitchFamily="34" charset="0"/>
                      </a:endParaRPr>
                    </a:p>
                  </a:txBody>
                  <a:tcPr marL="72000" marR="36000" marT="54001" marB="18000">
                    <a:solidFill>
                      <a:srgbClr val="010101"/>
                    </a:solidFill>
                  </a:tcPr>
                </a:tc>
                <a:tc hMerge="1">
                  <a:txBody>
                    <a:bodyPr/>
                    <a:lstStyle/>
                    <a:p>
                      <a:endParaRPr lang="en-US"/>
                    </a:p>
                  </a:txBody>
                  <a:tcPr/>
                </a:tc>
                <a:tc vMerge="1">
                  <a:txBody>
                    <a:bodyPr/>
                    <a:lstStyle/>
                    <a:p>
                      <a:endParaRPr lang="en-US"/>
                    </a:p>
                  </a:txBody>
                  <a:tcPr/>
                </a:tc>
                <a:extLst>
                  <a:ext uri="{0D108BD9-81ED-4DB2-BD59-A6C34878D82A}">
                    <a16:rowId xmlns="" xmlns:a16="http://schemas.microsoft.com/office/drawing/2014/main" val="1766341567"/>
                  </a:ext>
                </a:extLst>
              </a:tr>
              <a:tr h="2403792">
                <a:tc gridSpan="2">
                  <a:txBody>
                    <a:bodyPr/>
                    <a:lstStyle/>
                    <a:p>
                      <a:r>
                        <a:rPr lang="en-US" sz="1100" b="1" dirty="0">
                          <a:solidFill>
                            <a:srgbClr val="FFC000"/>
                          </a:solidFill>
                          <a:latin typeface="Arial" panose="020B0604020202020204" pitchFamily="34" charset="0"/>
                          <a:cs typeface="Arial" panose="020B0604020202020204" pitchFamily="34" charset="0"/>
                        </a:rPr>
                        <a:t>How to</a:t>
                      </a:r>
                      <a:r>
                        <a:rPr lang="en-US" sz="1100" b="1" baseline="0" dirty="0">
                          <a:solidFill>
                            <a:srgbClr val="FFC000"/>
                          </a:solidFill>
                          <a:latin typeface="Arial" panose="020B0604020202020204" pitchFamily="34" charset="0"/>
                          <a:cs typeface="Arial" panose="020B0604020202020204" pitchFamily="34" charset="0"/>
                        </a:rPr>
                        <a:t> preview your poster prior to printing</a:t>
                      </a:r>
                      <a:endParaRPr lang="en-US" sz="1100" b="1" dirty="0">
                        <a:solidFill>
                          <a:srgbClr val="FFC000"/>
                        </a:solidFill>
                        <a:latin typeface="Arial" panose="020B0604020202020204" pitchFamily="34" charset="0"/>
                        <a:cs typeface="Arial" panose="020B0604020202020204" pitchFamily="34" charset="0"/>
                      </a:endParaRPr>
                    </a:p>
                    <a:p>
                      <a:r>
                        <a:rPr lang="en-US" sz="900" dirty="0">
                          <a:solidFill>
                            <a:srgbClr val="D9D9D9"/>
                          </a:solidFill>
                          <a:latin typeface="Arial" panose="020B0604020202020204" pitchFamily="34" charset="0"/>
                          <a:cs typeface="Arial" panose="020B0604020202020204" pitchFamily="34" charset="0"/>
                        </a:rPr>
                        <a:t>You can preview your poster at any time by pressing the </a:t>
                      </a:r>
                      <a:r>
                        <a:rPr lang="en-US" sz="900" dirty="0">
                          <a:solidFill>
                            <a:srgbClr val="FFC000"/>
                          </a:solidFill>
                          <a:latin typeface="Arial" panose="020B0604020202020204" pitchFamily="34" charset="0"/>
                          <a:cs typeface="Arial" panose="020B0604020202020204" pitchFamily="34" charset="0"/>
                        </a:rPr>
                        <a:t>F5 key</a:t>
                      </a:r>
                      <a:r>
                        <a:rPr lang="en-US" sz="9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900" dirty="0">
                          <a:solidFill>
                            <a:srgbClr val="FFC000"/>
                          </a:solidFill>
                          <a:latin typeface="Arial" panose="020B0604020202020204" pitchFamily="34" charset="0"/>
                          <a:cs typeface="Arial" panose="020B0604020202020204" pitchFamily="34" charset="0"/>
                        </a:rPr>
                        <a:t>ESC key </a:t>
                      </a:r>
                      <a:r>
                        <a:rPr lang="en-US" sz="900" dirty="0">
                          <a:solidFill>
                            <a:srgbClr val="D9D9D9"/>
                          </a:solidFill>
                          <a:latin typeface="Arial" panose="020B0604020202020204" pitchFamily="34" charset="0"/>
                          <a:cs typeface="Arial" panose="020B0604020202020204" pitchFamily="34" charset="0"/>
                        </a:rPr>
                        <a:t>to exit Preview.</a:t>
                      </a:r>
                    </a:p>
                  </a:txBody>
                  <a:tcPr marL="72000" marR="36000" marT="54001" marB="18000">
                    <a:solidFill>
                      <a:srgbClr val="010101"/>
                    </a:solidFill>
                  </a:tcPr>
                </a:tc>
                <a:tc hMerge="1">
                  <a:txBody>
                    <a:bodyPr/>
                    <a:lstStyle/>
                    <a:p>
                      <a:endParaRPr lang="en-US"/>
                    </a:p>
                  </a:txBody>
                  <a:tcPr/>
                </a:tc>
                <a:tc>
                  <a:txBody>
                    <a:bodyPr/>
                    <a:lstStyle/>
                    <a:p>
                      <a:pPr algn="ctr"/>
                      <a:r>
                        <a:rPr lang="en-US" sz="4500" b="1" dirty="0">
                          <a:solidFill>
                            <a:srgbClr val="D9D9D9"/>
                          </a:solidFill>
                          <a:latin typeface="Arial" panose="020B0604020202020204" pitchFamily="34" charset="0"/>
                          <a:cs typeface="Arial" panose="020B0604020202020204" pitchFamily="34" charset="0"/>
                        </a:rPr>
                        <a:t>F5</a:t>
                      </a:r>
                      <a:r>
                        <a:rPr lang="en-US" sz="900" baseline="0" dirty="0">
                          <a:solidFill>
                            <a:srgbClr val="D9D9D9"/>
                          </a:solidFill>
                          <a:latin typeface="Arial" panose="020B0604020202020204" pitchFamily="34" charset="0"/>
                          <a:cs typeface="Arial" panose="020B0604020202020204" pitchFamily="34" charset="0"/>
                        </a:rPr>
                        <a:t> </a:t>
                      </a:r>
                      <a:endParaRPr lang="en-US" sz="1300" dirty="0"/>
                    </a:p>
                  </a:txBody>
                  <a:tcPr marL="72000" marR="36000" marT="54001" marB="18000" anchor="ctr">
                    <a:solidFill>
                      <a:schemeClr val="tx1">
                        <a:lumMod val="95000"/>
                        <a:lumOff val="5000"/>
                      </a:schemeClr>
                    </a:solidFill>
                  </a:tcPr>
                </a:tc>
                <a:extLst>
                  <a:ext uri="{0D108BD9-81ED-4DB2-BD59-A6C34878D82A}">
                    <a16:rowId xmlns="" xmlns:a16="http://schemas.microsoft.com/office/drawing/2014/main" val="10006"/>
                  </a:ext>
                </a:extLst>
              </a:tr>
              <a:tr h="2849576">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1100" b="1" noProof="0" dirty="0">
                          <a:solidFill>
                            <a:srgbClr val="FFC000"/>
                          </a:solidFill>
                          <a:latin typeface="Arial"/>
                          <a:cs typeface="Arial"/>
                        </a:rPr>
                        <a:t>How to 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900" noProof="0" dirty="0">
                          <a:solidFill>
                            <a:srgbClr val="D9D9D9"/>
                          </a:solidFill>
                          <a:latin typeface="Arial"/>
                          <a:cs typeface="Arial"/>
                        </a:rPr>
                        <a:t>When you are ready to have your poster printed go online to </a:t>
                      </a:r>
                      <a:r>
                        <a:rPr lang="en-US" sz="900" noProof="0" dirty="0" err="1">
                          <a:solidFill>
                            <a:srgbClr val="FFC000"/>
                          </a:solidFill>
                          <a:latin typeface="Arial"/>
                          <a:cs typeface="Arial"/>
                        </a:rPr>
                        <a:t>PosterPresentations.com</a:t>
                      </a:r>
                      <a:r>
                        <a:rPr lang="en-US" sz="900" noProof="0" dirty="0">
                          <a:solidFill>
                            <a:srgbClr val="D9D9D9"/>
                          </a:solidFill>
                          <a:latin typeface="Arial"/>
                          <a:cs typeface="Arial"/>
                        </a:rPr>
                        <a:t> and click on the "</a:t>
                      </a:r>
                      <a:r>
                        <a:rPr lang="en-US" sz="900" noProof="0" dirty="0">
                          <a:solidFill>
                            <a:srgbClr val="FFC000"/>
                          </a:solidFill>
                          <a:latin typeface="Arial"/>
                          <a:cs typeface="Arial"/>
                        </a:rPr>
                        <a:t>Order Your Poster</a:t>
                      </a:r>
                      <a:r>
                        <a:rPr lang="en-US" sz="900" noProof="0" dirty="0">
                          <a:solidFill>
                            <a:srgbClr val="D9D9D9"/>
                          </a:solidFill>
                          <a:latin typeface="Arial"/>
                          <a:cs typeface="Arial"/>
                        </a:rPr>
                        <a:t>" button. You can have your poster printed on professional papers, fabric for easy traveling and a variety of other materials. </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900" noProof="0" dirty="0">
                          <a:solidFill>
                            <a:srgbClr val="D9D9D9"/>
                          </a:solidFill>
                          <a:latin typeface="Arial"/>
                          <a:cs typeface="Arial"/>
                        </a:rPr>
                        <a:t>If you submit a PowerPoint document, you will be receiving a PDF proof for your approval prior to printing. If your order is placed and paid for before noon (Pacific time) Monday-Friday, your order will ship out that same day. FedEx Next day, Second day, Third day, and Free Ground services are offered. </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900" noProof="0" dirty="0">
                          <a:solidFill>
                            <a:srgbClr val="D9D9D9"/>
                          </a:solidFill>
                          <a:latin typeface="Arial"/>
                          <a:cs typeface="Arial"/>
                        </a:rPr>
                        <a:t/>
                      </a:r>
                      <a:br>
                        <a:rPr lang="en-US" sz="900" noProof="0" dirty="0">
                          <a:solidFill>
                            <a:srgbClr val="D9D9D9"/>
                          </a:solidFill>
                          <a:latin typeface="Arial"/>
                          <a:cs typeface="Arial"/>
                        </a:rPr>
                      </a:br>
                      <a:r>
                        <a:rPr lang="en-US" sz="900" noProof="0" dirty="0">
                          <a:solidFill>
                            <a:srgbClr val="D9D9D9"/>
                          </a:solidFill>
                          <a:latin typeface="Arial"/>
                          <a:cs typeface="Arial"/>
                        </a:rPr>
                        <a:t>Go to </a:t>
                      </a:r>
                      <a:r>
                        <a:rPr lang="en-US" sz="900" noProof="0" dirty="0" err="1">
                          <a:solidFill>
                            <a:srgbClr val="FFC000"/>
                          </a:solidFill>
                          <a:latin typeface="Arial"/>
                          <a:cs typeface="Arial"/>
                        </a:rPr>
                        <a:t>PosterPresentations.com</a:t>
                      </a:r>
                      <a:r>
                        <a:rPr lang="en-US" sz="900" noProof="0" dirty="0">
                          <a:solidFill>
                            <a:srgbClr val="D9D9D9"/>
                          </a:solidFill>
                          <a:latin typeface="Arial"/>
                          <a:cs typeface="Arial"/>
                        </a:rPr>
                        <a:t> for more information.</a:t>
                      </a:r>
                    </a:p>
                  </a:txBody>
                  <a:tcPr marL="72000" marR="36000" marT="54001" marB="18000">
                    <a:solidFill>
                      <a:srgbClr val="010101"/>
                    </a:solidFill>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7"/>
                  </a:ext>
                </a:extLst>
              </a:tr>
              <a:tr h="533392">
                <a:tc gridSpan="3">
                  <a:txBody>
                    <a:bodyPr/>
                    <a:lstStyle/>
                    <a:p>
                      <a:endParaRPr lang="en-US" sz="900" dirty="0">
                        <a:solidFill>
                          <a:srgbClr val="1F3A4E"/>
                        </a:solidFill>
                      </a:endParaRPr>
                    </a:p>
                  </a:txBody>
                  <a:tcPr marL="72000" marR="36000" marT="54001" marB="18000">
                    <a:blipFill dpi="0" rotWithShape="1">
                      <a:blip r:embed="rId11">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8"/>
                  </a:ext>
                </a:extLst>
              </a:tr>
              <a:tr h="1767551">
                <a:tc>
                  <a:txBody>
                    <a:bodyPr/>
                    <a:lstStyle/>
                    <a:p>
                      <a:pPr>
                        <a:lnSpc>
                          <a:spcPts val="2600"/>
                        </a:lnSpc>
                      </a:pPr>
                      <a:r>
                        <a:rPr lang="en-US" sz="800" dirty="0">
                          <a:solidFill>
                            <a:schemeClr val="bg1">
                              <a:lumMod val="85000"/>
                            </a:schemeClr>
                          </a:solidFill>
                          <a:latin typeface="Arial"/>
                          <a:cs typeface="Arial"/>
                        </a:rPr>
                        <a:t>© 2019</a:t>
                      </a:r>
                      <a:r>
                        <a:rPr lang="en-US" sz="800" baseline="0" dirty="0">
                          <a:solidFill>
                            <a:schemeClr val="bg1">
                              <a:lumMod val="85000"/>
                            </a:schemeClr>
                          </a:solidFill>
                          <a:latin typeface="Arial"/>
                          <a:cs typeface="Arial"/>
                        </a:rPr>
                        <a:t> </a:t>
                      </a:r>
                      <a:r>
                        <a:rPr lang="en-US" sz="800" dirty="0" err="1">
                          <a:solidFill>
                            <a:schemeClr val="bg1">
                              <a:lumMod val="85000"/>
                            </a:schemeClr>
                          </a:solidFill>
                          <a:latin typeface="Arial"/>
                          <a:cs typeface="Arial"/>
                        </a:rPr>
                        <a:t>PosterPresentations.com</a:t>
                      </a:r>
                      <a:r>
                        <a:rPr lang="en-US" sz="800" dirty="0">
                          <a:solidFill>
                            <a:schemeClr val="bg1">
                              <a:lumMod val="85000"/>
                            </a:schemeClr>
                          </a:solidFill>
                          <a:latin typeface="Arial"/>
                          <a:cs typeface="Arial"/>
                        </a:rPr>
                        <a:t/>
                      </a:r>
                      <a:br>
                        <a:rPr lang="en-US" sz="800" dirty="0">
                          <a:solidFill>
                            <a:schemeClr val="bg1">
                              <a:lumMod val="85000"/>
                            </a:schemeClr>
                          </a:solidFill>
                          <a:latin typeface="Arial"/>
                          <a:cs typeface="Arial"/>
                        </a:rPr>
                      </a:br>
                      <a:r>
                        <a:rPr lang="en-US" sz="800" dirty="0">
                          <a:solidFill>
                            <a:schemeClr val="bg1">
                              <a:lumMod val="85000"/>
                            </a:schemeClr>
                          </a:solidFill>
                          <a:latin typeface="Arial"/>
                          <a:cs typeface="Arial"/>
                        </a:rPr>
                        <a:t>2117 Fourth Street ,</a:t>
                      </a:r>
                      <a:r>
                        <a:rPr lang="en-US" sz="800" baseline="0" dirty="0">
                          <a:solidFill>
                            <a:schemeClr val="bg1">
                              <a:lumMod val="85000"/>
                            </a:schemeClr>
                          </a:solidFill>
                          <a:latin typeface="Arial"/>
                          <a:cs typeface="Arial"/>
                        </a:rPr>
                        <a:t> STE C        </a:t>
                      </a:r>
                    </a:p>
                    <a:p>
                      <a:pPr>
                        <a:lnSpc>
                          <a:spcPts val="2600"/>
                        </a:lnSpc>
                      </a:pPr>
                      <a:r>
                        <a:rPr lang="en-US" sz="800" baseline="0" dirty="0">
                          <a:solidFill>
                            <a:schemeClr val="bg1">
                              <a:lumMod val="85000"/>
                            </a:schemeClr>
                          </a:solidFill>
                          <a:latin typeface="Arial"/>
                          <a:cs typeface="Arial"/>
                        </a:rPr>
                        <a:t>Berkeley CA 94710 USA</a:t>
                      </a:r>
                      <a:endParaRPr lang="en-US" sz="800" dirty="0">
                        <a:solidFill>
                          <a:schemeClr val="bg1">
                            <a:lumMod val="85000"/>
                          </a:schemeClr>
                        </a:solidFill>
                        <a:latin typeface="Arial"/>
                        <a:cs typeface="Arial"/>
                      </a:endParaRPr>
                    </a:p>
                  </a:txBody>
                  <a:tcPr marL="72000" marR="36000" marT="54001" marB="18000">
                    <a:solidFill>
                      <a:srgbClr val="010101"/>
                    </a:solidFill>
                  </a:tcPr>
                </a:tc>
                <a:tc gridSpan="2">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900" b="1" dirty="0">
                          <a:solidFill>
                            <a:srgbClr val="D0D0D0"/>
                          </a:solidFill>
                          <a:latin typeface="Arial"/>
                          <a:cs typeface="Arial"/>
                        </a:rPr>
                        <a:t>For complete tutorials</a:t>
                      </a:r>
                      <a:r>
                        <a:rPr lang="en-US" sz="900" b="1" baseline="0" dirty="0">
                          <a:solidFill>
                            <a:srgbClr val="D0D0D0"/>
                          </a:solidFill>
                          <a:latin typeface="Arial"/>
                          <a:cs typeface="Arial"/>
                        </a:rPr>
                        <a:t> visit:</a:t>
                      </a:r>
                    </a:p>
                    <a:p>
                      <a:pPr marL="0" marR="0" indent="0" algn="l" defTabSz="4388900" rtl="0" eaLnBrk="1" fontAlgn="auto" latinLnBrk="0" hangingPunct="1">
                        <a:lnSpc>
                          <a:spcPct val="100000"/>
                        </a:lnSpc>
                        <a:spcBef>
                          <a:spcPts val="0"/>
                        </a:spcBef>
                        <a:spcAft>
                          <a:spcPts val="0"/>
                        </a:spcAft>
                        <a:buClrTx/>
                        <a:buSzTx/>
                        <a:buFontTx/>
                        <a:buNone/>
                        <a:tabLst/>
                        <a:defRPr/>
                      </a:pPr>
                      <a:r>
                        <a:rPr lang="en-US" sz="700" b="1" dirty="0">
                          <a:solidFill>
                            <a:srgbClr val="FFC000"/>
                          </a:solidFill>
                          <a:latin typeface="Arial"/>
                          <a:cs typeface="Arial"/>
                        </a:rPr>
                        <a:t>https://</a:t>
                      </a:r>
                      <a:r>
                        <a:rPr lang="en-US" sz="700" b="1" dirty="0" err="1">
                          <a:solidFill>
                            <a:srgbClr val="FFC000"/>
                          </a:solidFill>
                          <a:latin typeface="Arial"/>
                          <a:cs typeface="Arial"/>
                        </a:rPr>
                        <a:t>www.posterpresentations.com</a:t>
                      </a:r>
                      <a:r>
                        <a:rPr lang="en-US" sz="700" b="1" dirty="0">
                          <a:solidFill>
                            <a:srgbClr val="FFC000"/>
                          </a:solidFill>
                          <a:latin typeface="Arial"/>
                          <a:cs typeface="Arial"/>
                        </a:rPr>
                        <a:t>/</a:t>
                      </a:r>
                      <a:r>
                        <a:rPr lang="en-US" sz="700" b="1" dirty="0" err="1">
                          <a:solidFill>
                            <a:srgbClr val="FFC000"/>
                          </a:solidFill>
                          <a:latin typeface="Arial"/>
                          <a:cs typeface="Arial"/>
                        </a:rPr>
                        <a:t>helpdesk.html</a:t>
                      </a:r>
                      <a:endParaRPr lang="en-US" sz="700" dirty="0">
                        <a:solidFill>
                          <a:schemeClr val="bg1">
                            <a:lumMod val="85000"/>
                          </a:schemeClr>
                        </a:solidFill>
                        <a:latin typeface="Arial"/>
                        <a:cs typeface="Arial"/>
                      </a:endParaRPr>
                    </a:p>
                  </a:txBody>
                  <a:tcPr marL="72000" marR="36000" marT="54001" marB="18000">
                    <a:solidFill>
                      <a:srgbClr val="010101"/>
                    </a:solidFill>
                  </a:tcPr>
                </a:tc>
                <a:tc hMerge="1">
                  <a:txBody>
                    <a:bodyPr/>
                    <a:lstStyle/>
                    <a:p>
                      <a:endParaRPr lang="en-US"/>
                    </a:p>
                  </a:txBody>
                  <a:tcPr/>
                </a:tc>
                <a:extLst>
                  <a:ext uri="{0D108BD9-81ED-4DB2-BD59-A6C34878D82A}">
                    <a16:rowId xmlns="" xmlns:a16="http://schemas.microsoft.com/office/drawing/2014/main" val="10009"/>
                  </a:ext>
                </a:extLst>
              </a:tr>
            </a:tbl>
          </a:graphicData>
        </a:graphic>
      </p:graphicFrame>
    </p:spTree>
  </p:cSld>
  <p:clrMap bg1="lt1" tx1="dk1" bg2="lt2" tx2="dk2" accent1="accent1" accent2="accent2" accent3="accent3" accent4="accent4" accent5="accent5" accent6="accent6" hlink="hlink" folHlink="folHlink"/>
  <p:sldLayoutIdLst>
    <p:sldLayoutId id="2147483652" r:id="rId1"/>
  </p:sldLayoutIdLst>
  <p:txStyles>
    <p:titleStyle>
      <a:lvl1pPr algn="ctr" defTabSz="972047" rtl="0" eaLnBrk="1" latinLnBrk="0" hangingPunct="1">
        <a:spcBef>
          <a:spcPct val="0"/>
        </a:spcBef>
        <a:buNone/>
        <a:defRPr sz="1949" kern="1200">
          <a:solidFill>
            <a:schemeClr val="bg1"/>
          </a:solidFill>
          <a:latin typeface="Trebuchet MS" pitchFamily="34" charset="0"/>
          <a:ea typeface="+mj-ea"/>
          <a:cs typeface="+mj-cs"/>
        </a:defRPr>
      </a:lvl1pPr>
    </p:titleStyle>
    <p:bodyStyle>
      <a:lvl1pPr marL="364518" indent="-364518" algn="l" defTabSz="972047" rtl="0" eaLnBrk="1" latinLnBrk="0" hangingPunct="1">
        <a:spcBef>
          <a:spcPct val="20000"/>
        </a:spcBef>
        <a:buFont typeface="Arial" pitchFamily="34" charset="0"/>
        <a:buChar char="•"/>
        <a:defRPr sz="3410" kern="1200">
          <a:solidFill>
            <a:schemeClr val="tx1"/>
          </a:solidFill>
          <a:latin typeface="+mn-lt"/>
          <a:ea typeface="+mn-ea"/>
          <a:cs typeface="+mn-cs"/>
        </a:defRPr>
      </a:lvl1pPr>
      <a:lvl2pPr marL="789788" indent="-303765" algn="l" defTabSz="972047" rtl="0" eaLnBrk="1" latinLnBrk="0" hangingPunct="1">
        <a:spcBef>
          <a:spcPct val="20000"/>
        </a:spcBef>
        <a:buFont typeface="Arial" pitchFamily="34" charset="0"/>
        <a:buChar char="–"/>
        <a:defRPr sz="2990" kern="1200">
          <a:solidFill>
            <a:schemeClr val="tx1"/>
          </a:solidFill>
          <a:latin typeface="+mn-lt"/>
          <a:ea typeface="+mn-ea"/>
          <a:cs typeface="+mn-cs"/>
        </a:defRPr>
      </a:lvl2pPr>
      <a:lvl3pPr marL="1215059" indent="-243011" algn="l" defTabSz="972047" rtl="0" eaLnBrk="1" latinLnBrk="0" hangingPunct="1">
        <a:spcBef>
          <a:spcPct val="20000"/>
        </a:spcBef>
        <a:buFont typeface="Arial" pitchFamily="34" charset="0"/>
        <a:buChar char="•"/>
        <a:defRPr sz="2569" kern="1200">
          <a:solidFill>
            <a:schemeClr val="tx1"/>
          </a:solidFill>
          <a:latin typeface="+mn-lt"/>
          <a:ea typeface="+mn-ea"/>
          <a:cs typeface="+mn-cs"/>
        </a:defRPr>
      </a:lvl3pPr>
      <a:lvl4pPr marL="1701083" indent="-243011" algn="l" defTabSz="972047" rtl="0" eaLnBrk="1" latinLnBrk="0" hangingPunct="1">
        <a:spcBef>
          <a:spcPct val="20000"/>
        </a:spcBef>
        <a:buFont typeface="Arial" pitchFamily="34" charset="0"/>
        <a:buChar char="–"/>
        <a:defRPr sz="2126" kern="1200">
          <a:solidFill>
            <a:schemeClr val="tx1"/>
          </a:solidFill>
          <a:latin typeface="+mn-lt"/>
          <a:ea typeface="+mn-ea"/>
          <a:cs typeface="+mn-cs"/>
        </a:defRPr>
      </a:lvl4pPr>
      <a:lvl5pPr marL="2187106" indent="-243011" algn="l" defTabSz="972047" rtl="0" eaLnBrk="1" latinLnBrk="0" hangingPunct="1">
        <a:spcBef>
          <a:spcPct val="20000"/>
        </a:spcBef>
        <a:buFont typeface="Arial" pitchFamily="34" charset="0"/>
        <a:buChar char="»"/>
        <a:defRPr sz="2126" kern="1200">
          <a:solidFill>
            <a:schemeClr val="tx1"/>
          </a:solidFill>
          <a:latin typeface="+mn-lt"/>
          <a:ea typeface="+mn-ea"/>
          <a:cs typeface="+mn-cs"/>
        </a:defRPr>
      </a:lvl5pPr>
      <a:lvl6pPr marL="2673128" indent="-243011" algn="l" defTabSz="972047" rtl="0" eaLnBrk="1" latinLnBrk="0" hangingPunct="1">
        <a:spcBef>
          <a:spcPct val="20000"/>
        </a:spcBef>
        <a:buFont typeface="Arial" pitchFamily="34" charset="0"/>
        <a:buChar char="•"/>
        <a:defRPr sz="2126" kern="1200">
          <a:solidFill>
            <a:schemeClr val="tx1"/>
          </a:solidFill>
          <a:latin typeface="+mn-lt"/>
          <a:ea typeface="+mn-ea"/>
          <a:cs typeface="+mn-cs"/>
        </a:defRPr>
      </a:lvl6pPr>
      <a:lvl7pPr marL="3159152" indent="-243011" algn="l" defTabSz="972047" rtl="0" eaLnBrk="1" latinLnBrk="0" hangingPunct="1">
        <a:spcBef>
          <a:spcPct val="20000"/>
        </a:spcBef>
        <a:buFont typeface="Arial" pitchFamily="34" charset="0"/>
        <a:buChar char="•"/>
        <a:defRPr sz="2126" kern="1200">
          <a:solidFill>
            <a:schemeClr val="tx1"/>
          </a:solidFill>
          <a:latin typeface="+mn-lt"/>
          <a:ea typeface="+mn-ea"/>
          <a:cs typeface="+mn-cs"/>
        </a:defRPr>
      </a:lvl7pPr>
      <a:lvl8pPr marL="3645175" indent="-243011" algn="l" defTabSz="972047" rtl="0" eaLnBrk="1" latinLnBrk="0" hangingPunct="1">
        <a:spcBef>
          <a:spcPct val="20000"/>
        </a:spcBef>
        <a:buFont typeface="Arial" pitchFamily="34" charset="0"/>
        <a:buChar char="•"/>
        <a:defRPr sz="2126" kern="1200">
          <a:solidFill>
            <a:schemeClr val="tx1"/>
          </a:solidFill>
          <a:latin typeface="+mn-lt"/>
          <a:ea typeface="+mn-ea"/>
          <a:cs typeface="+mn-cs"/>
        </a:defRPr>
      </a:lvl8pPr>
      <a:lvl9pPr marL="4131199" indent="-243011" algn="l" defTabSz="972047" rtl="0" eaLnBrk="1" latinLnBrk="0" hangingPunct="1">
        <a:spcBef>
          <a:spcPct val="20000"/>
        </a:spcBef>
        <a:buFont typeface="Arial" pitchFamily="34" charset="0"/>
        <a:buChar char="•"/>
        <a:defRPr sz="2126" kern="1200">
          <a:solidFill>
            <a:schemeClr val="tx1"/>
          </a:solidFill>
          <a:latin typeface="+mn-lt"/>
          <a:ea typeface="+mn-ea"/>
          <a:cs typeface="+mn-cs"/>
        </a:defRPr>
      </a:lvl9pPr>
    </p:bodyStyle>
    <p:otherStyle>
      <a:defPPr>
        <a:defRPr lang="en-US"/>
      </a:defPPr>
      <a:lvl1pPr marL="0" algn="l" defTabSz="972047" rtl="0" eaLnBrk="1" latinLnBrk="0" hangingPunct="1">
        <a:defRPr sz="1905" kern="1200">
          <a:solidFill>
            <a:schemeClr val="tx1"/>
          </a:solidFill>
          <a:latin typeface="+mn-lt"/>
          <a:ea typeface="+mn-ea"/>
          <a:cs typeface="+mn-cs"/>
        </a:defRPr>
      </a:lvl1pPr>
      <a:lvl2pPr marL="486024" algn="l" defTabSz="972047" rtl="0" eaLnBrk="1" latinLnBrk="0" hangingPunct="1">
        <a:defRPr sz="1905" kern="1200">
          <a:solidFill>
            <a:schemeClr val="tx1"/>
          </a:solidFill>
          <a:latin typeface="+mn-lt"/>
          <a:ea typeface="+mn-ea"/>
          <a:cs typeface="+mn-cs"/>
        </a:defRPr>
      </a:lvl2pPr>
      <a:lvl3pPr marL="972047" algn="l" defTabSz="972047" rtl="0" eaLnBrk="1" latinLnBrk="0" hangingPunct="1">
        <a:defRPr sz="1905" kern="1200">
          <a:solidFill>
            <a:schemeClr val="tx1"/>
          </a:solidFill>
          <a:latin typeface="+mn-lt"/>
          <a:ea typeface="+mn-ea"/>
          <a:cs typeface="+mn-cs"/>
        </a:defRPr>
      </a:lvl3pPr>
      <a:lvl4pPr marL="1458071" algn="l" defTabSz="972047" rtl="0" eaLnBrk="1" latinLnBrk="0" hangingPunct="1">
        <a:defRPr sz="1905" kern="1200">
          <a:solidFill>
            <a:schemeClr val="tx1"/>
          </a:solidFill>
          <a:latin typeface="+mn-lt"/>
          <a:ea typeface="+mn-ea"/>
          <a:cs typeface="+mn-cs"/>
        </a:defRPr>
      </a:lvl4pPr>
      <a:lvl5pPr marL="1944094" algn="l" defTabSz="972047" rtl="0" eaLnBrk="1" latinLnBrk="0" hangingPunct="1">
        <a:defRPr sz="1905" kern="1200">
          <a:solidFill>
            <a:schemeClr val="tx1"/>
          </a:solidFill>
          <a:latin typeface="+mn-lt"/>
          <a:ea typeface="+mn-ea"/>
          <a:cs typeface="+mn-cs"/>
        </a:defRPr>
      </a:lvl5pPr>
      <a:lvl6pPr marL="2430117" algn="l" defTabSz="972047" rtl="0" eaLnBrk="1" latinLnBrk="0" hangingPunct="1">
        <a:defRPr sz="1905" kern="1200">
          <a:solidFill>
            <a:schemeClr val="tx1"/>
          </a:solidFill>
          <a:latin typeface="+mn-lt"/>
          <a:ea typeface="+mn-ea"/>
          <a:cs typeface="+mn-cs"/>
        </a:defRPr>
      </a:lvl6pPr>
      <a:lvl7pPr marL="2916140" algn="l" defTabSz="972047" rtl="0" eaLnBrk="1" latinLnBrk="0" hangingPunct="1">
        <a:defRPr sz="1905" kern="1200">
          <a:solidFill>
            <a:schemeClr val="tx1"/>
          </a:solidFill>
          <a:latin typeface="+mn-lt"/>
          <a:ea typeface="+mn-ea"/>
          <a:cs typeface="+mn-cs"/>
        </a:defRPr>
      </a:lvl7pPr>
      <a:lvl8pPr marL="3402164" algn="l" defTabSz="972047" rtl="0" eaLnBrk="1" latinLnBrk="0" hangingPunct="1">
        <a:defRPr sz="1905" kern="1200">
          <a:solidFill>
            <a:schemeClr val="tx1"/>
          </a:solidFill>
          <a:latin typeface="+mn-lt"/>
          <a:ea typeface="+mn-ea"/>
          <a:cs typeface="+mn-cs"/>
        </a:defRPr>
      </a:lvl8pPr>
      <a:lvl9pPr marL="3888187" algn="l" defTabSz="972047" rtl="0" eaLnBrk="1" latinLnBrk="0" hangingPunct="1">
        <a:defRPr sz="1905" kern="1200">
          <a:solidFill>
            <a:schemeClr val="tx1"/>
          </a:solidFill>
          <a:latin typeface="+mn-lt"/>
          <a:ea typeface="+mn-ea"/>
          <a:cs typeface="+mn-cs"/>
        </a:defRPr>
      </a:lvl9pPr>
    </p:otherStyle>
  </p:txStyles>
  <p:extLst>
    <p:ext uri="{27BBF7A9-308A-43DC-89C8-2F10F3537804}">
      <p15:sldGuideLst xmlns=""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Rounded Rectangle 1"/>
          <p:cNvSpPr/>
          <p:nvPr userDrawn="1"/>
        </p:nvSpPr>
        <p:spPr>
          <a:xfrm>
            <a:off x="175618" y="1826473"/>
            <a:ext cx="3959986" cy="10429775"/>
          </a:xfrm>
          <a:prstGeom prst="roundRect">
            <a:avLst>
              <a:gd name="adj" fmla="val 195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a:p>
        </p:txBody>
      </p:sp>
      <p:sp>
        <p:nvSpPr>
          <p:cNvPr id="40" name="Rounded Rectangle 39"/>
          <p:cNvSpPr/>
          <p:nvPr userDrawn="1"/>
        </p:nvSpPr>
        <p:spPr>
          <a:xfrm>
            <a:off x="4499565" y="1826473"/>
            <a:ext cx="3959986" cy="10429775"/>
          </a:xfrm>
          <a:prstGeom prst="roundRect">
            <a:avLst>
              <a:gd name="adj" fmla="val 195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a:p>
        </p:txBody>
      </p:sp>
      <p:sp>
        <p:nvSpPr>
          <p:cNvPr id="42" name="Rounded Rectangle 41"/>
          <p:cNvSpPr/>
          <p:nvPr userDrawn="1"/>
        </p:nvSpPr>
        <p:spPr>
          <a:xfrm>
            <a:off x="8823512" y="1826473"/>
            <a:ext cx="3959986" cy="10429775"/>
          </a:xfrm>
          <a:prstGeom prst="roundRect">
            <a:avLst>
              <a:gd name="adj" fmla="val 195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a:p>
        </p:txBody>
      </p:sp>
      <p:sp>
        <p:nvSpPr>
          <p:cNvPr id="64" name="Rounded Rectangle 63"/>
          <p:cNvSpPr/>
          <p:nvPr userDrawn="1"/>
        </p:nvSpPr>
        <p:spPr>
          <a:xfrm>
            <a:off x="13147458" y="1826473"/>
            <a:ext cx="3959986" cy="10429775"/>
          </a:xfrm>
          <a:prstGeom prst="roundRect">
            <a:avLst>
              <a:gd name="adj" fmla="val 195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a:p>
        </p:txBody>
      </p:sp>
      <p:grpSp>
        <p:nvGrpSpPr>
          <p:cNvPr id="66" name="Group 65"/>
          <p:cNvGrpSpPr/>
          <p:nvPr userDrawn="1"/>
        </p:nvGrpSpPr>
        <p:grpSpPr>
          <a:xfrm rot="10800000">
            <a:off x="-14407" y="12364467"/>
            <a:ext cx="17294347" cy="591445"/>
            <a:chOff x="-14192" y="1382"/>
            <a:chExt cx="27451941" cy="4572641"/>
          </a:xfrm>
        </p:grpSpPr>
        <p:sp>
          <p:nvSpPr>
            <p:cNvPr id="67" name="Rectangle 16"/>
            <p:cNvSpPr/>
            <p:nvPr userDrawn="1"/>
          </p:nvSpPr>
          <p:spPr>
            <a:xfrm>
              <a:off x="4001" y="707796"/>
              <a:ext cx="27429212" cy="3866227"/>
            </a:xfrm>
            <a:custGeom>
              <a:avLst/>
              <a:gdLst>
                <a:gd name="connsiteX0" fmla="*/ 0 w 43891200"/>
                <a:gd name="connsiteY0" fmla="*/ 0 h 7027483"/>
                <a:gd name="connsiteX1" fmla="*/ 43891200 w 43891200"/>
                <a:gd name="connsiteY1" fmla="*/ 0 h 7027483"/>
                <a:gd name="connsiteX2" fmla="*/ 43891200 w 43891200"/>
                <a:gd name="connsiteY2" fmla="*/ 7027483 h 7027483"/>
                <a:gd name="connsiteX3" fmla="*/ 0 w 43891200"/>
                <a:gd name="connsiteY3" fmla="*/ 7027483 h 7027483"/>
                <a:gd name="connsiteX4" fmla="*/ 0 w 43891200"/>
                <a:gd name="connsiteY4"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617527 w 43891200"/>
                <a:gd name="connsiteY3" fmla="*/ 6999261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32864 w 43891200"/>
                <a:gd name="connsiteY3" fmla="*/ 3330294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89306 w 43891200"/>
                <a:gd name="connsiteY3" fmla="*/ 3104512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89306 w 43891200"/>
                <a:gd name="connsiteY3" fmla="*/ 3104512 h 7027483"/>
                <a:gd name="connsiteX4" fmla="*/ 84664 w 43891200"/>
                <a:gd name="connsiteY4" fmla="*/ 5531673 h 7027483"/>
                <a:gd name="connsiteX5" fmla="*/ 0 w 43891200"/>
                <a:gd name="connsiteY5" fmla="*/ 0 h 7027483"/>
                <a:gd name="connsiteX0" fmla="*/ 0 w 43891200"/>
                <a:gd name="connsiteY0" fmla="*/ 0 h 7272584"/>
                <a:gd name="connsiteX1" fmla="*/ 43891200 w 43891200"/>
                <a:gd name="connsiteY1" fmla="*/ 0 h 7272584"/>
                <a:gd name="connsiteX2" fmla="*/ 43891200 w 43891200"/>
                <a:gd name="connsiteY2" fmla="*/ 7027483 h 7272584"/>
                <a:gd name="connsiteX3" fmla="*/ 37534349 w 43891200"/>
                <a:gd name="connsiteY3" fmla="*/ 5432466 h 7272584"/>
                <a:gd name="connsiteX4" fmla="*/ 21589306 w 43891200"/>
                <a:gd name="connsiteY4" fmla="*/ 3104512 h 7272584"/>
                <a:gd name="connsiteX5" fmla="*/ 84664 w 43891200"/>
                <a:gd name="connsiteY5" fmla="*/ 5531673 h 7272584"/>
                <a:gd name="connsiteX6" fmla="*/ 0 w 43891200"/>
                <a:gd name="connsiteY6" fmla="*/ 0 h 7272584"/>
                <a:gd name="connsiteX0" fmla="*/ 0 w 43891200"/>
                <a:gd name="connsiteY0" fmla="*/ 0 h 7027483"/>
                <a:gd name="connsiteX1" fmla="*/ 43891200 w 43891200"/>
                <a:gd name="connsiteY1" fmla="*/ 0 h 7027483"/>
                <a:gd name="connsiteX2" fmla="*/ 43891200 w 43891200"/>
                <a:gd name="connsiteY2" fmla="*/ 7027483 h 7027483"/>
                <a:gd name="connsiteX3" fmla="*/ 37534349 w 43891200"/>
                <a:gd name="connsiteY3" fmla="*/ 5432466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423313 w 43891200"/>
                <a:gd name="connsiteY4" fmla="*/ 3012175 h 7027483"/>
                <a:gd name="connsiteX5" fmla="*/ 84664 w 43891200"/>
                <a:gd name="connsiteY5" fmla="*/ 5531673 h 7027483"/>
                <a:gd name="connsiteX6" fmla="*/ 0 w 43891200"/>
                <a:gd name="connsiteY6" fmla="*/ 0 h 7027483"/>
                <a:gd name="connsiteX0" fmla="*/ 0 w 43891200"/>
                <a:gd name="connsiteY0" fmla="*/ 0 h 6029592"/>
                <a:gd name="connsiteX1" fmla="*/ 43891200 w 43891200"/>
                <a:gd name="connsiteY1" fmla="*/ 0 h 6029592"/>
                <a:gd name="connsiteX2" fmla="*/ 43852760 w 43891200"/>
                <a:gd name="connsiteY2" fmla="*/ 6029592 h 6029592"/>
                <a:gd name="connsiteX3" fmla="*/ 37534347 w 43891200"/>
                <a:gd name="connsiteY3" fmla="*/ 5179307 h 6029592"/>
                <a:gd name="connsiteX4" fmla="*/ 21423313 w 43891200"/>
                <a:gd name="connsiteY4" fmla="*/ 3012175 h 6029592"/>
                <a:gd name="connsiteX5" fmla="*/ 84664 w 43891200"/>
                <a:gd name="connsiteY5" fmla="*/ 5531673 h 6029592"/>
                <a:gd name="connsiteX6" fmla="*/ 0 w 43891200"/>
                <a:gd name="connsiteY6" fmla="*/ 0 h 6029592"/>
                <a:gd name="connsiteX0" fmla="*/ 0 w 43891200"/>
                <a:gd name="connsiteY0" fmla="*/ 0 h 6029592"/>
                <a:gd name="connsiteX1" fmla="*/ 43891200 w 43891200"/>
                <a:gd name="connsiteY1" fmla="*/ 0 h 6029592"/>
                <a:gd name="connsiteX2" fmla="*/ 43852760 w 43891200"/>
                <a:gd name="connsiteY2" fmla="*/ 6029592 h 6029592"/>
                <a:gd name="connsiteX3" fmla="*/ 36342689 w 43891200"/>
                <a:gd name="connsiteY3" fmla="*/ 4466527 h 6029592"/>
                <a:gd name="connsiteX4" fmla="*/ 21423313 w 43891200"/>
                <a:gd name="connsiteY4" fmla="*/ 3012175 h 6029592"/>
                <a:gd name="connsiteX5" fmla="*/ 84664 w 43891200"/>
                <a:gd name="connsiteY5" fmla="*/ 5531673 h 6029592"/>
                <a:gd name="connsiteX6" fmla="*/ 0 w 43891200"/>
                <a:gd name="connsiteY6" fmla="*/ 0 h 6029592"/>
                <a:gd name="connsiteX0" fmla="*/ 0 w 43891200"/>
                <a:gd name="connsiteY0" fmla="*/ 0 h 6079664"/>
                <a:gd name="connsiteX1" fmla="*/ 43891200 w 43891200"/>
                <a:gd name="connsiteY1" fmla="*/ 0 h 6079664"/>
                <a:gd name="connsiteX2" fmla="*/ 43852760 w 43891200"/>
                <a:gd name="connsiteY2" fmla="*/ 6029592 h 6079664"/>
                <a:gd name="connsiteX3" fmla="*/ 21423313 w 43891200"/>
                <a:gd name="connsiteY3" fmla="*/ 3012175 h 6079664"/>
                <a:gd name="connsiteX4" fmla="*/ 84664 w 43891200"/>
                <a:gd name="connsiteY4" fmla="*/ 5531673 h 6079664"/>
                <a:gd name="connsiteX5" fmla="*/ 0 w 43891200"/>
                <a:gd name="connsiteY5" fmla="*/ 0 h 6079664"/>
                <a:gd name="connsiteX0" fmla="*/ 0 w 43891200"/>
                <a:gd name="connsiteY0" fmla="*/ 0 h 6029592"/>
                <a:gd name="connsiteX1" fmla="*/ 43891200 w 43891200"/>
                <a:gd name="connsiteY1" fmla="*/ 0 h 6029592"/>
                <a:gd name="connsiteX2" fmla="*/ 43852760 w 43891200"/>
                <a:gd name="connsiteY2" fmla="*/ 6029592 h 6029592"/>
                <a:gd name="connsiteX3" fmla="*/ 21423313 w 43891200"/>
                <a:gd name="connsiteY3" fmla="*/ 3012175 h 6029592"/>
                <a:gd name="connsiteX4" fmla="*/ 84664 w 43891200"/>
                <a:gd name="connsiteY4" fmla="*/ 5531673 h 6029592"/>
                <a:gd name="connsiteX5" fmla="*/ 0 w 43891200"/>
                <a:gd name="connsiteY5" fmla="*/ 0 h 6029592"/>
                <a:gd name="connsiteX0" fmla="*/ 0 w 43891200"/>
                <a:gd name="connsiteY0" fmla="*/ 0 h 6029592"/>
                <a:gd name="connsiteX1" fmla="*/ 43891200 w 43891200"/>
                <a:gd name="connsiteY1" fmla="*/ 0 h 6029592"/>
                <a:gd name="connsiteX2" fmla="*/ 43852760 w 43891200"/>
                <a:gd name="connsiteY2" fmla="*/ 6029592 h 6029592"/>
                <a:gd name="connsiteX3" fmla="*/ 21423313 w 43891200"/>
                <a:gd name="connsiteY3" fmla="*/ 3012175 h 6029592"/>
                <a:gd name="connsiteX4" fmla="*/ 84664 w 43891200"/>
                <a:gd name="connsiteY4" fmla="*/ 5531673 h 6029592"/>
                <a:gd name="connsiteX5" fmla="*/ 0 w 43891200"/>
                <a:gd name="connsiteY5" fmla="*/ 0 h 6029592"/>
                <a:gd name="connsiteX0" fmla="*/ 0 w 43891200"/>
                <a:gd name="connsiteY0" fmla="*/ 0 h 5887037"/>
                <a:gd name="connsiteX1" fmla="*/ 43891200 w 43891200"/>
                <a:gd name="connsiteY1" fmla="*/ 0 h 5887037"/>
                <a:gd name="connsiteX2" fmla="*/ 43814321 w 43891200"/>
                <a:gd name="connsiteY2" fmla="*/ 5887037 h 5887037"/>
                <a:gd name="connsiteX3" fmla="*/ 21423313 w 43891200"/>
                <a:gd name="connsiteY3" fmla="*/ 3012175 h 5887037"/>
                <a:gd name="connsiteX4" fmla="*/ 84664 w 43891200"/>
                <a:gd name="connsiteY4" fmla="*/ 5531673 h 5887037"/>
                <a:gd name="connsiteX5" fmla="*/ 0 w 43891200"/>
                <a:gd name="connsiteY5" fmla="*/ 0 h 5887037"/>
                <a:gd name="connsiteX0" fmla="*/ 0 w 43891200"/>
                <a:gd name="connsiteY0" fmla="*/ 0 h 5745966"/>
                <a:gd name="connsiteX1" fmla="*/ 43891200 w 43891200"/>
                <a:gd name="connsiteY1" fmla="*/ 0 h 5745966"/>
                <a:gd name="connsiteX2" fmla="*/ 43814319 w 43891200"/>
                <a:gd name="connsiteY2" fmla="*/ 5745966 h 5745966"/>
                <a:gd name="connsiteX3" fmla="*/ 21423313 w 43891200"/>
                <a:gd name="connsiteY3" fmla="*/ 3012175 h 5745966"/>
                <a:gd name="connsiteX4" fmla="*/ 84664 w 43891200"/>
                <a:gd name="connsiteY4" fmla="*/ 5531673 h 5745966"/>
                <a:gd name="connsiteX5" fmla="*/ 0 w 43891200"/>
                <a:gd name="connsiteY5" fmla="*/ 0 h 5745966"/>
                <a:gd name="connsiteX0" fmla="*/ 0 w 43891200"/>
                <a:gd name="connsiteY0" fmla="*/ 0 h 5774180"/>
                <a:gd name="connsiteX1" fmla="*/ 43891200 w 43891200"/>
                <a:gd name="connsiteY1" fmla="*/ 0 h 5774180"/>
                <a:gd name="connsiteX2" fmla="*/ 43814319 w 43891200"/>
                <a:gd name="connsiteY2" fmla="*/ 5774180 h 5774180"/>
                <a:gd name="connsiteX3" fmla="*/ 21423313 w 43891200"/>
                <a:gd name="connsiteY3" fmla="*/ 3012175 h 5774180"/>
                <a:gd name="connsiteX4" fmla="*/ 84664 w 43891200"/>
                <a:gd name="connsiteY4" fmla="*/ 5531673 h 5774180"/>
                <a:gd name="connsiteX5" fmla="*/ 0 w 43891200"/>
                <a:gd name="connsiteY5" fmla="*/ 0 h 5774180"/>
                <a:gd name="connsiteX0" fmla="*/ 6633 w 43897833"/>
                <a:gd name="connsiteY0" fmla="*/ 0 h 5774180"/>
                <a:gd name="connsiteX1" fmla="*/ 43897833 w 43897833"/>
                <a:gd name="connsiteY1" fmla="*/ 0 h 5774180"/>
                <a:gd name="connsiteX2" fmla="*/ 43820952 w 43897833"/>
                <a:gd name="connsiteY2" fmla="*/ 5774180 h 5774180"/>
                <a:gd name="connsiteX3" fmla="*/ 21429946 w 43897833"/>
                <a:gd name="connsiteY3" fmla="*/ 3012175 h 5774180"/>
                <a:gd name="connsiteX4" fmla="*/ 0 w 43897833"/>
                <a:gd name="connsiteY4" fmla="*/ 5757386 h 5774180"/>
                <a:gd name="connsiteX5" fmla="*/ 6633 w 43897833"/>
                <a:gd name="connsiteY5" fmla="*/ 0 h 5774180"/>
                <a:gd name="connsiteX0" fmla="*/ 6633 w 43897833"/>
                <a:gd name="connsiteY0" fmla="*/ 0 h 5785600"/>
                <a:gd name="connsiteX1" fmla="*/ 43897833 w 43897833"/>
                <a:gd name="connsiteY1" fmla="*/ 0 h 5785600"/>
                <a:gd name="connsiteX2" fmla="*/ 43820952 w 43897833"/>
                <a:gd name="connsiteY2" fmla="*/ 5774180 h 5785600"/>
                <a:gd name="connsiteX3" fmla="*/ 21429946 w 43897833"/>
                <a:gd name="connsiteY3" fmla="*/ 3012175 h 5785600"/>
                <a:gd name="connsiteX4" fmla="*/ 0 w 43897833"/>
                <a:gd name="connsiteY4" fmla="*/ 5785600 h 5785600"/>
                <a:gd name="connsiteX5" fmla="*/ 6633 w 43897833"/>
                <a:gd name="connsiteY5" fmla="*/ 0 h 5785600"/>
                <a:gd name="connsiteX0" fmla="*/ 6633 w 43897833"/>
                <a:gd name="connsiteY0" fmla="*/ 0 h 5785600"/>
                <a:gd name="connsiteX1" fmla="*/ 43897833 w 43897833"/>
                <a:gd name="connsiteY1" fmla="*/ 0 h 5785600"/>
                <a:gd name="connsiteX2" fmla="*/ 43829914 w 43897833"/>
                <a:gd name="connsiteY2" fmla="*/ 5757562 h 5785600"/>
                <a:gd name="connsiteX3" fmla="*/ 21429946 w 43897833"/>
                <a:gd name="connsiteY3" fmla="*/ 3012175 h 5785600"/>
                <a:gd name="connsiteX4" fmla="*/ 0 w 43897833"/>
                <a:gd name="connsiteY4" fmla="*/ 5785600 h 5785600"/>
                <a:gd name="connsiteX5" fmla="*/ 6633 w 43897833"/>
                <a:gd name="connsiteY5" fmla="*/ 0 h 5785600"/>
                <a:gd name="connsiteX0" fmla="*/ 6633 w 43884390"/>
                <a:gd name="connsiteY0" fmla="*/ 4153 h 5789753"/>
                <a:gd name="connsiteX1" fmla="*/ 43884390 w 43884390"/>
                <a:gd name="connsiteY1" fmla="*/ 0 h 5789753"/>
                <a:gd name="connsiteX2" fmla="*/ 43829914 w 43884390"/>
                <a:gd name="connsiteY2" fmla="*/ 5761715 h 5789753"/>
                <a:gd name="connsiteX3" fmla="*/ 21429946 w 43884390"/>
                <a:gd name="connsiteY3" fmla="*/ 3016328 h 5789753"/>
                <a:gd name="connsiteX4" fmla="*/ 0 w 43884390"/>
                <a:gd name="connsiteY4" fmla="*/ 5789753 h 5789753"/>
                <a:gd name="connsiteX5" fmla="*/ 6633 w 43884390"/>
                <a:gd name="connsiteY5" fmla="*/ 4153 h 5789753"/>
                <a:gd name="connsiteX0" fmla="*/ 6633 w 43884392"/>
                <a:gd name="connsiteY0" fmla="*/ 0 h 5785600"/>
                <a:gd name="connsiteX1" fmla="*/ 43884392 w 43884392"/>
                <a:gd name="connsiteY1" fmla="*/ 1 h 5785600"/>
                <a:gd name="connsiteX2" fmla="*/ 43829914 w 43884392"/>
                <a:gd name="connsiteY2" fmla="*/ 5757562 h 5785600"/>
                <a:gd name="connsiteX3" fmla="*/ 21429946 w 43884392"/>
                <a:gd name="connsiteY3" fmla="*/ 3012175 h 5785600"/>
                <a:gd name="connsiteX4" fmla="*/ 0 w 43884392"/>
                <a:gd name="connsiteY4" fmla="*/ 5785600 h 5785600"/>
                <a:gd name="connsiteX5" fmla="*/ 6633 w 43884392"/>
                <a:gd name="connsiteY5" fmla="*/ 0 h 5785600"/>
                <a:gd name="connsiteX0" fmla="*/ 6633 w 43876785"/>
                <a:gd name="connsiteY0" fmla="*/ 7053 h 5792653"/>
                <a:gd name="connsiteX1" fmla="*/ 43876785 w 43876785"/>
                <a:gd name="connsiteY1" fmla="*/ 0 h 5792653"/>
                <a:gd name="connsiteX2" fmla="*/ 43829914 w 43876785"/>
                <a:gd name="connsiteY2" fmla="*/ 5764615 h 5792653"/>
                <a:gd name="connsiteX3" fmla="*/ 21429946 w 43876785"/>
                <a:gd name="connsiteY3" fmla="*/ 3019228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429946 w 43876785"/>
                <a:gd name="connsiteY3" fmla="*/ 3019228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852793 w 43876785"/>
                <a:gd name="connsiteY3" fmla="*/ 301922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852793 w 43876785"/>
                <a:gd name="connsiteY3" fmla="*/ 301922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64377 w 43876785"/>
                <a:gd name="connsiteY3" fmla="*/ 300041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44088 w 43876785"/>
                <a:gd name="connsiteY3" fmla="*/ 300041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801199"/>
                <a:gd name="connsiteX1" fmla="*/ 43876785 w 43876785"/>
                <a:gd name="connsiteY1" fmla="*/ 0 h 5801199"/>
                <a:gd name="connsiteX2" fmla="*/ 43831664 w 43876785"/>
                <a:gd name="connsiteY2" fmla="*/ 5801199 h 5801199"/>
                <a:gd name="connsiteX3" fmla="*/ 21923799 w 43876785"/>
                <a:gd name="connsiteY3" fmla="*/ 3009824 h 5801199"/>
                <a:gd name="connsiteX4" fmla="*/ 0 w 43876785"/>
                <a:gd name="connsiteY4" fmla="*/ 5792653 h 5801199"/>
                <a:gd name="connsiteX5" fmla="*/ 6633 w 43876785"/>
                <a:gd name="connsiteY5" fmla="*/ 7053 h 5801199"/>
                <a:gd name="connsiteX0" fmla="*/ 6633 w 43876785"/>
                <a:gd name="connsiteY0" fmla="*/ 7053 h 5811651"/>
                <a:gd name="connsiteX1" fmla="*/ 43876785 w 43876785"/>
                <a:gd name="connsiteY1" fmla="*/ 0 h 5811651"/>
                <a:gd name="connsiteX2" fmla="*/ 43826110 w 43876785"/>
                <a:gd name="connsiteY2" fmla="*/ 5811651 h 5811651"/>
                <a:gd name="connsiteX3" fmla="*/ 21923799 w 43876785"/>
                <a:gd name="connsiteY3" fmla="*/ 3009824 h 5811651"/>
                <a:gd name="connsiteX4" fmla="*/ 0 w 43876785"/>
                <a:gd name="connsiteY4" fmla="*/ 5792653 h 5811651"/>
                <a:gd name="connsiteX5" fmla="*/ 6633 w 43876785"/>
                <a:gd name="connsiteY5" fmla="*/ 7053 h 5811651"/>
                <a:gd name="connsiteX0" fmla="*/ -1 w 43870151"/>
                <a:gd name="connsiteY0" fmla="*/ 7053 h 5818785"/>
                <a:gd name="connsiteX1" fmla="*/ 43870151 w 43870151"/>
                <a:gd name="connsiteY1" fmla="*/ 0 h 5818785"/>
                <a:gd name="connsiteX2" fmla="*/ 43819476 w 43870151"/>
                <a:gd name="connsiteY2" fmla="*/ 5811651 h 5818785"/>
                <a:gd name="connsiteX3" fmla="*/ 21917165 w 43870151"/>
                <a:gd name="connsiteY3" fmla="*/ 3009824 h 5818785"/>
                <a:gd name="connsiteX4" fmla="*/ 4477 w 43870151"/>
                <a:gd name="connsiteY4" fmla="*/ 5818785 h 5818785"/>
                <a:gd name="connsiteX5" fmla="*/ -1 w 43870151"/>
                <a:gd name="connsiteY5" fmla="*/ 7053 h 5818785"/>
                <a:gd name="connsiteX0" fmla="*/ 239 w 43870391"/>
                <a:gd name="connsiteY0" fmla="*/ 7053 h 5814778"/>
                <a:gd name="connsiteX1" fmla="*/ 43870391 w 43870391"/>
                <a:gd name="connsiteY1" fmla="*/ 0 h 5814778"/>
                <a:gd name="connsiteX2" fmla="*/ 43819716 w 43870391"/>
                <a:gd name="connsiteY2" fmla="*/ 5811651 h 5814778"/>
                <a:gd name="connsiteX3" fmla="*/ 21917405 w 43870391"/>
                <a:gd name="connsiteY3" fmla="*/ 3009824 h 5814778"/>
                <a:gd name="connsiteX4" fmla="*/ 457 w 43870391"/>
                <a:gd name="connsiteY4" fmla="*/ 5814778 h 5814778"/>
                <a:gd name="connsiteX5" fmla="*/ 239 w 43870391"/>
                <a:gd name="connsiteY5" fmla="*/ 7053 h 5814778"/>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806763 h 5811651"/>
                <a:gd name="connsiteX5" fmla="*/ 239 w 43870391"/>
                <a:gd name="connsiteY5" fmla="*/ 7053 h 5811651"/>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798748 h 5811651"/>
                <a:gd name="connsiteX5" fmla="*/ 239 w 43870391"/>
                <a:gd name="connsiteY5" fmla="*/ 7053 h 5811651"/>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798748 h 5811651"/>
                <a:gd name="connsiteX5" fmla="*/ 239 w 43870391"/>
                <a:gd name="connsiteY5" fmla="*/ 7053 h 5811651"/>
                <a:gd name="connsiteX0" fmla="*/ 239 w 43842825"/>
                <a:gd name="connsiteY0" fmla="*/ 7053 h 5811651"/>
                <a:gd name="connsiteX1" fmla="*/ 43842825 w 43842825"/>
                <a:gd name="connsiteY1" fmla="*/ 0 h 5811651"/>
                <a:gd name="connsiteX2" fmla="*/ 43819716 w 43842825"/>
                <a:gd name="connsiteY2" fmla="*/ 5811651 h 5811651"/>
                <a:gd name="connsiteX3" fmla="*/ 21917405 w 43842825"/>
                <a:gd name="connsiteY3" fmla="*/ 3009824 h 5811651"/>
                <a:gd name="connsiteX4" fmla="*/ 457 w 43842825"/>
                <a:gd name="connsiteY4" fmla="*/ 5798748 h 5811651"/>
                <a:gd name="connsiteX5" fmla="*/ 239 w 43842825"/>
                <a:gd name="connsiteY5" fmla="*/ 7053 h 5811651"/>
                <a:gd name="connsiteX0" fmla="*/ 239 w 43824446"/>
                <a:gd name="connsiteY0" fmla="*/ 7053 h 5811651"/>
                <a:gd name="connsiteX1" fmla="*/ 43824446 w 43824446"/>
                <a:gd name="connsiteY1" fmla="*/ 0 h 5811651"/>
                <a:gd name="connsiteX2" fmla="*/ 43819716 w 43824446"/>
                <a:gd name="connsiteY2" fmla="*/ 5811651 h 5811651"/>
                <a:gd name="connsiteX3" fmla="*/ 21917405 w 43824446"/>
                <a:gd name="connsiteY3" fmla="*/ 3009824 h 5811651"/>
                <a:gd name="connsiteX4" fmla="*/ 457 w 43824446"/>
                <a:gd name="connsiteY4" fmla="*/ 5798748 h 5811651"/>
                <a:gd name="connsiteX5" fmla="*/ 239 w 43824446"/>
                <a:gd name="connsiteY5" fmla="*/ 7053 h 581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24446" h="5811651">
                  <a:moveTo>
                    <a:pt x="239" y="7053"/>
                  </a:moveTo>
                  <a:lnTo>
                    <a:pt x="43824446" y="0"/>
                  </a:lnTo>
                  <a:cubicBezTo>
                    <a:pt x="43822869" y="1937217"/>
                    <a:pt x="43821293" y="3874434"/>
                    <a:pt x="43819716" y="5811651"/>
                  </a:cubicBezTo>
                  <a:cubicBezTo>
                    <a:pt x="38268362" y="4032785"/>
                    <a:pt x="30438085" y="2966157"/>
                    <a:pt x="21917405" y="3009824"/>
                  </a:cubicBezTo>
                  <a:cubicBezTo>
                    <a:pt x="14614291" y="3047251"/>
                    <a:pt x="6453731" y="3277510"/>
                    <a:pt x="457" y="5798748"/>
                  </a:cubicBezTo>
                  <a:cubicBezTo>
                    <a:pt x="-1036" y="3861504"/>
                    <a:pt x="1732" y="1944297"/>
                    <a:pt x="239" y="7053"/>
                  </a:cubicBezTo>
                  <a:close/>
                </a:path>
              </a:pathLst>
            </a:custGeom>
            <a:gradFill flip="none" rotWithShape="1">
              <a:gsLst>
                <a:gs pos="0">
                  <a:schemeClr val="accent6"/>
                </a:gs>
                <a:gs pos="100000">
                  <a:schemeClr val="accent4"/>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750"/>
            </a:p>
          </p:txBody>
        </p:sp>
        <p:sp>
          <p:nvSpPr>
            <p:cNvPr id="68" name="Rectangle 16"/>
            <p:cNvSpPr/>
            <p:nvPr userDrawn="1"/>
          </p:nvSpPr>
          <p:spPr>
            <a:xfrm>
              <a:off x="-4323" y="5744"/>
              <a:ext cx="27440229" cy="4555641"/>
            </a:xfrm>
            <a:custGeom>
              <a:avLst/>
              <a:gdLst>
                <a:gd name="connsiteX0" fmla="*/ 0 w 43891200"/>
                <a:gd name="connsiteY0" fmla="*/ 0 h 7027483"/>
                <a:gd name="connsiteX1" fmla="*/ 43891200 w 43891200"/>
                <a:gd name="connsiteY1" fmla="*/ 0 h 7027483"/>
                <a:gd name="connsiteX2" fmla="*/ 43891200 w 43891200"/>
                <a:gd name="connsiteY2" fmla="*/ 7027483 h 7027483"/>
                <a:gd name="connsiteX3" fmla="*/ 0 w 43891200"/>
                <a:gd name="connsiteY3" fmla="*/ 7027483 h 7027483"/>
                <a:gd name="connsiteX4" fmla="*/ 0 w 43891200"/>
                <a:gd name="connsiteY4"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617527 w 43891200"/>
                <a:gd name="connsiteY3" fmla="*/ 6999261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968081"/>
                <a:gd name="connsiteY0" fmla="*/ 0 h 6688809"/>
                <a:gd name="connsiteX1" fmla="*/ 43891200 w 43968081"/>
                <a:gd name="connsiteY1" fmla="*/ 0 h 6688809"/>
                <a:gd name="connsiteX2" fmla="*/ 43968081 w 43968081"/>
                <a:gd name="connsiteY2" fmla="*/ 6358199 h 6688809"/>
                <a:gd name="connsiteX3" fmla="*/ 21448200 w 43968081"/>
                <a:gd name="connsiteY3" fmla="*/ 3838305 h 6688809"/>
                <a:gd name="connsiteX4" fmla="*/ 28221 w 43968081"/>
                <a:gd name="connsiteY4" fmla="*/ 6688809 h 6688809"/>
                <a:gd name="connsiteX5" fmla="*/ 0 w 43968081"/>
                <a:gd name="connsiteY5" fmla="*/ 0 h 6688809"/>
                <a:gd name="connsiteX0" fmla="*/ 0 w 43891200"/>
                <a:gd name="connsiteY0" fmla="*/ 0 h 6688809"/>
                <a:gd name="connsiteX1" fmla="*/ 43891200 w 43891200"/>
                <a:gd name="connsiteY1" fmla="*/ 0 h 6688809"/>
                <a:gd name="connsiteX2" fmla="*/ 43793664 w 43891200"/>
                <a:gd name="connsiteY2" fmla="*/ 6218350 h 6688809"/>
                <a:gd name="connsiteX3" fmla="*/ 21448200 w 43891200"/>
                <a:gd name="connsiteY3" fmla="*/ 3838305 h 6688809"/>
                <a:gd name="connsiteX4" fmla="*/ 28221 w 43891200"/>
                <a:gd name="connsiteY4" fmla="*/ 6688809 h 6688809"/>
                <a:gd name="connsiteX5" fmla="*/ 0 w 43891200"/>
                <a:gd name="connsiteY5" fmla="*/ 0 h 6688809"/>
                <a:gd name="connsiteX0" fmla="*/ 0 w 43891200"/>
                <a:gd name="connsiteY0" fmla="*/ 0 h 6688809"/>
                <a:gd name="connsiteX1" fmla="*/ 43891200 w 43891200"/>
                <a:gd name="connsiteY1" fmla="*/ 0 h 6688809"/>
                <a:gd name="connsiteX2" fmla="*/ 43823938 w 43891200"/>
                <a:gd name="connsiteY2" fmla="*/ 6183672 h 6688809"/>
                <a:gd name="connsiteX3" fmla="*/ 21448200 w 43891200"/>
                <a:gd name="connsiteY3" fmla="*/ 3838305 h 6688809"/>
                <a:gd name="connsiteX4" fmla="*/ 28221 w 43891200"/>
                <a:gd name="connsiteY4" fmla="*/ 6688809 h 6688809"/>
                <a:gd name="connsiteX5" fmla="*/ 0 w 43891200"/>
                <a:gd name="connsiteY5" fmla="*/ 0 h 6688809"/>
                <a:gd name="connsiteX0" fmla="*/ 0 w 43823938"/>
                <a:gd name="connsiteY0" fmla="*/ 0 h 6688809"/>
                <a:gd name="connsiteX1" fmla="*/ 43800376 w 43823938"/>
                <a:gd name="connsiteY1" fmla="*/ 0 h 6688809"/>
                <a:gd name="connsiteX2" fmla="*/ 43823938 w 43823938"/>
                <a:gd name="connsiteY2" fmla="*/ 6183672 h 6688809"/>
                <a:gd name="connsiteX3" fmla="*/ 21448200 w 43823938"/>
                <a:gd name="connsiteY3" fmla="*/ 3838305 h 6688809"/>
                <a:gd name="connsiteX4" fmla="*/ 28221 w 43823938"/>
                <a:gd name="connsiteY4" fmla="*/ 6688809 h 6688809"/>
                <a:gd name="connsiteX5" fmla="*/ 0 w 43823938"/>
                <a:gd name="connsiteY5" fmla="*/ 0 h 6688809"/>
                <a:gd name="connsiteX0" fmla="*/ 0 w 43883631"/>
                <a:gd name="connsiteY0" fmla="*/ 0 h 6688809"/>
                <a:gd name="connsiteX1" fmla="*/ 43883631 w 43883631"/>
                <a:gd name="connsiteY1" fmla="*/ 41614 h 6688809"/>
                <a:gd name="connsiteX2" fmla="*/ 43823938 w 43883631"/>
                <a:gd name="connsiteY2" fmla="*/ 6183672 h 6688809"/>
                <a:gd name="connsiteX3" fmla="*/ 21448200 w 43883631"/>
                <a:gd name="connsiteY3" fmla="*/ 3838305 h 6688809"/>
                <a:gd name="connsiteX4" fmla="*/ 28221 w 43883631"/>
                <a:gd name="connsiteY4" fmla="*/ 6688809 h 6688809"/>
                <a:gd name="connsiteX5" fmla="*/ 0 w 43883631"/>
                <a:gd name="connsiteY5" fmla="*/ 0 h 6688809"/>
                <a:gd name="connsiteX0" fmla="*/ 0 w 43876062"/>
                <a:gd name="connsiteY0" fmla="*/ 0 h 6688809"/>
                <a:gd name="connsiteX1" fmla="*/ 43876062 w 43876062"/>
                <a:gd name="connsiteY1" fmla="*/ 6936 h 6688809"/>
                <a:gd name="connsiteX2" fmla="*/ 43823938 w 43876062"/>
                <a:gd name="connsiteY2" fmla="*/ 6183672 h 6688809"/>
                <a:gd name="connsiteX3" fmla="*/ 21448200 w 43876062"/>
                <a:gd name="connsiteY3" fmla="*/ 3838305 h 6688809"/>
                <a:gd name="connsiteX4" fmla="*/ 28221 w 43876062"/>
                <a:gd name="connsiteY4" fmla="*/ 6688809 h 6688809"/>
                <a:gd name="connsiteX5" fmla="*/ 0 w 43876062"/>
                <a:gd name="connsiteY5" fmla="*/ 0 h 6688809"/>
                <a:gd name="connsiteX0" fmla="*/ 0 w 43883634"/>
                <a:gd name="connsiteY0" fmla="*/ 6936 h 6695745"/>
                <a:gd name="connsiteX1" fmla="*/ 43883634 w 43883634"/>
                <a:gd name="connsiteY1" fmla="*/ 0 h 6695745"/>
                <a:gd name="connsiteX2" fmla="*/ 43823938 w 43883634"/>
                <a:gd name="connsiteY2" fmla="*/ 6190608 h 6695745"/>
                <a:gd name="connsiteX3" fmla="*/ 21448200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448200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86368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871047 w 43883634"/>
                <a:gd name="connsiteY3" fmla="*/ 3810016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82633 w 43883634"/>
                <a:gd name="connsiteY3" fmla="*/ 3782129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1837"/>
                <a:gd name="connsiteX1" fmla="*/ 43883634 w 43883634"/>
                <a:gd name="connsiteY1" fmla="*/ 0 h 6691837"/>
                <a:gd name="connsiteX2" fmla="*/ 43827740 w 43883634"/>
                <a:gd name="connsiteY2" fmla="*/ 6180150 h 6691837"/>
                <a:gd name="connsiteX3" fmla="*/ 21911623 w 43883634"/>
                <a:gd name="connsiteY3" fmla="*/ 3791425 h 6691837"/>
                <a:gd name="connsiteX4" fmla="*/ 66513 w 43883634"/>
                <a:gd name="connsiteY4" fmla="*/ 6691837 h 6691837"/>
                <a:gd name="connsiteX5" fmla="*/ 0 w 43883634"/>
                <a:gd name="connsiteY5" fmla="*/ 6936 h 6691837"/>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23933 w 43834140"/>
                <a:gd name="connsiteY0" fmla="*/ 15369 h 6695746"/>
                <a:gd name="connsiteX1" fmla="*/ 43834140 w 43834140"/>
                <a:gd name="connsiteY1" fmla="*/ 0 h 6695746"/>
                <a:gd name="connsiteX2" fmla="*/ 43778245 w 43834140"/>
                <a:gd name="connsiteY2" fmla="*/ 5777889 h 6695746"/>
                <a:gd name="connsiteX3" fmla="*/ 21862129 w 43834140"/>
                <a:gd name="connsiteY3" fmla="*/ 3791425 h 6695746"/>
                <a:gd name="connsiteX4" fmla="*/ 0 w 43834140"/>
                <a:gd name="connsiteY4" fmla="*/ 6695746 h 6695746"/>
                <a:gd name="connsiteX5" fmla="*/ 23933 w 43834140"/>
                <a:gd name="connsiteY5" fmla="*/ 15369 h 6695746"/>
                <a:gd name="connsiteX0" fmla="*/ 1414 w 43848334"/>
                <a:gd name="connsiteY0" fmla="*/ 15369 h 6695746"/>
                <a:gd name="connsiteX1" fmla="*/ 43848334 w 43848334"/>
                <a:gd name="connsiteY1" fmla="*/ 0 h 6695746"/>
                <a:gd name="connsiteX2" fmla="*/ 43792439 w 43848334"/>
                <a:gd name="connsiteY2" fmla="*/ 5777889 h 6695746"/>
                <a:gd name="connsiteX3" fmla="*/ 21876323 w 43848334"/>
                <a:gd name="connsiteY3" fmla="*/ 3791425 h 6695746"/>
                <a:gd name="connsiteX4" fmla="*/ 14194 w 43848334"/>
                <a:gd name="connsiteY4" fmla="*/ 6695746 h 6695746"/>
                <a:gd name="connsiteX5" fmla="*/ 1414 w 43848334"/>
                <a:gd name="connsiteY5" fmla="*/ 15369 h 6695746"/>
                <a:gd name="connsiteX0" fmla="*/ 1414 w 43792439"/>
                <a:gd name="connsiteY0" fmla="*/ 6936 h 6687313"/>
                <a:gd name="connsiteX1" fmla="*/ 43729019 w 43792439"/>
                <a:gd name="connsiteY1" fmla="*/ 0 h 6687313"/>
                <a:gd name="connsiteX2" fmla="*/ 43792439 w 43792439"/>
                <a:gd name="connsiteY2" fmla="*/ 5769456 h 6687313"/>
                <a:gd name="connsiteX3" fmla="*/ 21876323 w 43792439"/>
                <a:gd name="connsiteY3" fmla="*/ 3782992 h 6687313"/>
                <a:gd name="connsiteX4" fmla="*/ 14194 w 43792439"/>
                <a:gd name="connsiteY4" fmla="*/ 6687313 h 6687313"/>
                <a:gd name="connsiteX5" fmla="*/ 1414 w 43792439"/>
                <a:gd name="connsiteY5" fmla="*/ 6936 h 6687313"/>
                <a:gd name="connsiteX0" fmla="*/ 1414 w 43792439"/>
                <a:gd name="connsiteY0" fmla="*/ 0 h 6680377"/>
                <a:gd name="connsiteX1" fmla="*/ 43600524 w 43792439"/>
                <a:gd name="connsiteY1" fmla="*/ 77395 h 6680377"/>
                <a:gd name="connsiteX2" fmla="*/ 43792439 w 43792439"/>
                <a:gd name="connsiteY2" fmla="*/ 5762520 h 6680377"/>
                <a:gd name="connsiteX3" fmla="*/ 21876323 w 43792439"/>
                <a:gd name="connsiteY3" fmla="*/ 3776056 h 6680377"/>
                <a:gd name="connsiteX4" fmla="*/ 14194 w 43792439"/>
                <a:gd name="connsiteY4" fmla="*/ 6680377 h 6680377"/>
                <a:gd name="connsiteX5" fmla="*/ 1414 w 43792439"/>
                <a:gd name="connsiteY5" fmla="*/ 0 h 6680377"/>
                <a:gd name="connsiteX0" fmla="*/ 1414 w 43792439"/>
                <a:gd name="connsiteY0" fmla="*/ 0 h 6680377"/>
                <a:gd name="connsiteX1" fmla="*/ 43683128 w 43792439"/>
                <a:gd name="connsiteY1" fmla="*/ 119561 h 6680377"/>
                <a:gd name="connsiteX2" fmla="*/ 43792439 w 43792439"/>
                <a:gd name="connsiteY2" fmla="*/ 5762520 h 6680377"/>
                <a:gd name="connsiteX3" fmla="*/ 21876323 w 43792439"/>
                <a:gd name="connsiteY3" fmla="*/ 3776056 h 6680377"/>
                <a:gd name="connsiteX4" fmla="*/ 14194 w 43792439"/>
                <a:gd name="connsiteY4" fmla="*/ 6680377 h 6680377"/>
                <a:gd name="connsiteX5" fmla="*/ 1414 w 43792439"/>
                <a:gd name="connsiteY5" fmla="*/ 0 h 6680377"/>
                <a:gd name="connsiteX0" fmla="*/ 1414 w 43793267"/>
                <a:gd name="connsiteY0" fmla="*/ 0 h 6680377"/>
                <a:gd name="connsiteX1" fmla="*/ 43793267 w 43793267"/>
                <a:gd name="connsiteY1" fmla="*/ 1497 h 6680377"/>
                <a:gd name="connsiteX2" fmla="*/ 43792439 w 43793267"/>
                <a:gd name="connsiteY2" fmla="*/ 5762520 h 6680377"/>
                <a:gd name="connsiteX3" fmla="*/ 21876323 w 43793267"/>
                <a:gd name="connsiteY3" fmla="*/ 3776056 h 6680377"/>
                <a:gd name="connsiteX4" fmla="*/ 14194 w 43793267"/>
                <a:gd name="connsiteY4" fmla="*/ 6680377 h 6680377"/>
                <a:gd name="connsiteX5" fmla="*/ 1414 w 43793267"/>
                <a:gd name="connsiteY5" fmla="*/ 0 h 6680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93267" h="6680377">
                  <a:moveTo>
                    <a:pt x="1414" y="0"/>
                  </a:moveTo>
                  <a:lnTo>
                    <a:pt x="43793267" y="1497"/>
                  </a:lnTo>
                  <a:cubicBezTo>
                    <a:pt x="43793267" y="2343991"/>
                    <a:pt x="43792439" y="3420026"/>
                    <a:pt x="43792439" y="5762520"/>
                  </a:cubicBezTo>
                  <a:cubicBezTo>
                    <a:pt x="38990659" y="4549272"/>
                    <a:pt x="29172697" y="3623080"/>
                    <a:pt x="21876323" y="3776056"/>
                  </a:cubicBezTo>
                  <a:cubicBezTo>
                    <a:pt x="14579949" y="3929032"/>
                    <a:pt x="6467468" y="4159139"/>
                    <a:pt x="14194" y="6680377"/>
                  </a:cubicBezTo>
                  <a:cubicBezTo>
                    <a:pt x="22172" y="4453585"/>
                    <a:pt x="-6564" y="2226792"/>
                    <a:pt x="1414" y="0"/>
                  </a:cubicBezTo>
                  <a:close/>
                </a:path>
              </a:pathLst>
            </a:custGeom>
            <a:gradFill flip="none" rotWithShape="1">
              <a:gsLst>
                <a:gs pos="0">
                  <a:schemeClr val="accent6"/>
                </a:gs>
                <a:gs pos="100000">
                  <a:schemeClr val="accent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750"/>
            </a:p>
          </p:txBody>
        </p:sp>
        <p:sp>
          <p:nvSpPr>
            <p:cNvPr id="69" name="Rectangle 15"/>
            <p:cNvSpPr/>
            <p:nvPr userDrawn="1"/>
          </p:nvSpPr>
          <p:spPr>
            <a:xfrm>
              <a:off x="-14192" y="1382"/>
              <a:ext cx="27451941" cy="4570666"/>
            </a:xfrm>
            <a:custGeom>
              <a:avLst/>
              <a:gdLst>
                <a:gd name="connsiteX0" fmla="*/ 0 w 43891200"/>
                <a:gd name="connsiteY0" fmla="*/ 0 h 2171777"/>
                <a:gd name="connsiteX1" fmla="*/ 43891200 w 43891200"/>
                <a:gd name="connsiteY1" fmla="*/ 0 h 2171777"/>
                <a:gd name="connsiteX2" fmla="*/ 43891200 w 43891200"/>
                <a:gd name="connsiteY2" fmla="*/ 2171777 h 2171777"/>
                <a:gd name="connsiteX3" fmla="*/ 0 w 43891200"/>
                <a:gd name="connsiteY3" fmla="*/ 2171777 h 2171777"/>
                <a:gd name="connsiteX4" fmla="*/ 0 w 43891200"/>
                <a:gd name="connsiteY4" fmla="*/ 0 h 2171777"/>
                <a:gd name="connsiteX0" fmla="*/ 0 w 43891200"/>
                <a:gd name="connsiteY0" fmla="*/ 0 h 2171777"/>
                <a:gd name="connsiteX1" fmla="*/ 43891200 w 43891200"/>
                <a:gd name="connsiteY1" fmla="*/ 0 h 2171777"/>
                <a:gd name="connsiteX2" fmla="*/ 43891200 w 43891200"/>
                <a:gd name="connsiteY2" fmla="*/ 2171777 h 2171777"/>
                <a:gd name="connsiteX3" fmla="*/ 21843298 w 43891200"/>
                <a:gd name="connsiteY3" fmla="*/ 2143554 h 2171777"/>
                <a:gd name="connsiteX4" fmla="*/ 0 w 43891200"/>
                <a:gd name="connsiteY4" fmla="*/ 2171777 h 2171777"/>
                <a:gd name="connsiteX5" fmla="*/ 0 w 43891200"/>
                <a:gd name="connsiteY5" fmla="*/ 0 h 2171777"/>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90029"/>
                <a:gd name="connsiteX1" fmla="*/ 43891200 w 43891200"/>
                <a:gd name="connsiteY1" fmla="*/ 0 h 5390029"/>
                <a:gd name="connsiteX2" fmla="*/ 43891200 w 43891200"/>
                <a:gd name="connsiteY2" fmla="*/ 2171777 h 5390029"/>
                <a:gd name="connsiteX3" fmla="*/ 21843298 w 43891200"/>
                <a:gd name="connsiteY3" fmla="*/ 2143554 h 5390029"/>
                <a:gd name="connsiteX4" fmla="*/ 28221 w 43891200"/>
                <a:gd name="connsiteY4" fmla="*/ 5360956 h 5390029"/>
                <a:gd name="connsiteX5" fmla="*/ 0 w 43891200"/>
                <a:gd name="connsiteY5" fmla="*/ 0 h 5390029"/>
                <a:gd name="connsiteX0" fmla="*/ 0 w 43891200"/>
                <a:gd name="connsiteY0" fmla="*/ 0 h 5390029"/>
                <a:gd name="connsiteX1" fmla="*/ 43891200 w 43891200"/>
                <a:gd name="connsiteY1" fmla="*/ 0 h 5390029"/>
                <a:gd name="connsiteX2" fmla="*/ 43891200 w 43891200"/>
                <a:gd name="connsiteY2" fmla="*/ 2171777 h 5390029"/>
                <a:gd name="connsiteX3" fmla="*/ 21843298 w 43891200"/>
                <a:gd name="connsiteY3" fmla="*/ 2143554 h 5390029"/>
                <a:gd name="connsiteX4" fmla="*/ 28221 w 43891200"/>
                <a:gd name="connsiteY4" fmla="*/ 5360956 h 5390029"/>
                <a:gd name="connsiteX5" fmla="*/ 0 w 43891200"/>
                <a:gd name="connsiteY5" fmla="*/ 0 h 5390029"/>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691988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778314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197 w 43891200"/>
                <a:gd name="connsiteY2" fmla="*/ 2143554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197 w 43891200"/>
                <a:gd name="connsiteY2" fmla="*/ 2143554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83162"/>
                <a:gd name="connsiteX1" fmla="*/ 43891200 w 43891200"/>
                <a:gd name="connsiteY1" fmla="*/ 0 h 5383162"/>
                <a:gd name="connsiteX2" fmla="*/ 43891197 w 43891200"/>
                <a:gd name="connsiteY2" fmla="*/ 2143554 h 5383162"/>
                <a:gd name="connsiteX3" fmla="*/ 21843298 w 43891200"/>
                <a:gd name="connsiteY3" fmla="*/ 1381537 h 5383162"/>
                <a:gd name="connsiteX4" fmla="*/ 12981 w 43891200"/>
                <a:gd name="connsiteY4" fmla="*/ 5383162 h 5383162"/>
                <a:gd name="connsiteX5" fmla="*/ 0 w 43891200"/>
                <a:gd name="connsiteY5" fmla="*/ 0 h 5383162"/>
                <a:gd name="connsiteX0" fmla="*/ 0 w 43891200"/>
                <a:gd name="connsiteY0" fmla="*/ 0 h 5353553"/>
                <a:gd name="connsiteX1" fmla="*/ 43891200 w 43891200"/>
                <a:gd name="connsiteY1" fmla="*/ 0 h 5353553"/>
                <a:gd name="connsiteX2" fmla="*/ 43891197 w 43891200"/>
                <a:gd name="connsiteY2" fmla="*/ 2143554 h 5353553"/>
                <a:gd name="connsiteX3" fmla="*/ 21843298 w 43891200"/>
                <a:gd name="connsiteY3" fmla="*/ 1381537 h 5353553"/>
                <a:gd name="connsiteX4" fmla="*/ 12981 w 43891200"/>
                <a:gd name="connsiteY4" fmla="*/ 5353553 h 5353553"/>
                <a:gd name="connsiteX5" fmla="*/ 0 w 43891200"/>
                <a:gd name="connsiteY5" fmla="*/ 0 h 5353553"/>
                <a:gd name="connsiteX0" fmla="*/ 0 w 43891200"/>
                <a:gd name="connsiteY0" fmla="*/ 0 h 5375759"/>
                <a:gd name="connsiteX1" fmla="*/ 43891200 w 43891200"/>
                <a:gd name="connsiteY1" fmla="*/ 0 h 5375759"/>
                <a:gd name="connsiteX2" fmla="*/ 43891197 w 43891200"/>
                <a:gd name="connsiteY2" fmla="*/ 2143554 h 5375759"/>
                <a:gd name="connsiteX3" fmla="*/ 21843298 w 43891200"/>
                <a:gd name="connsiteY3" fmla="*/ 1381537 h 5375759"/>
                <a:gd name="connsiteX4" fmla="*/ 2821 w 43891200"/>
                <a:gd name="connsiteY4" fmla="*/ 5375759 h 5375759"/>
                <a:gd name="connsiteX5" fmla="*/ 0 w 43891200"/>
                <a:gd name="connsiteY5" fmla="*/ 0 h 5375759"/>
                <a:gd name="connsiteX0" fmla="*/ 0 w 43891200"/>
                <a:gd name="connsiteY0" fmla="*/ 0 h 5391472"/>
                <a:gd name="connsiteX1" fmla="*/ 43891200 w 43891200"/>
                <a:gd name="connsiteY1" fmla="*/ 0 h 5391472"/>
                <a:gd name="connsiteX2" fmla="*/ 43891197 w 43891200"/>
                <a:gd name="connsiteY2" fmla="*/ 2143554 h 5391472"/>
                <a:gd name="connsiteX3" fmla="*/ 21843298 w 43891200"/>
                <a:gd name="connsiteY3" fmla="*/ 1381537 h 5391472"/>
                <a:gd name="connsiteX4" fmla="*/ 24143 w 43891200"/>
                <a:gd name="connsiteY4" fmla="*/ 5391472 h 5391472"/>
                <a:gd name="connsiteX5" fmla="*/ 0 w 43891200"/>
                <a:gd name="connsiteY5" fmla="*/ 0 h 5391472"/>
                <a:gd name="connsiteX0" fmla="*/ 0 w 43891200"/>
                <a:gd name="connsiteY0" fmla="*/ 0 h 5388329"/>
                <a:gd name="connsiteX1" fmla="*/ 43891200 w 43891200"/>
                <a:gd name="connsiteY1" fmla="*/ 0 h 5388329"/>
                <a:gd name="connsiteX2" fmla="*/ 43891197 w 43891200"/>
                <a:gd name="connsiteY2" fmla="*/ 2143554 h 5388329"/>
                <a:gd name="connsiteX3" fmla="*/ 21843298 w 43891200"/>
                <a:gd name="connsiteY3" fmla="*/ 1381537 h 5388329"/>
                <a:gd name="connsiteX4" fmla="*/ 11350 w 43891200"/>
                <a:gd name="connsiteY4" fmla="*/ 5388329 h 5388329"/>
                <a:gd name="connsiteX5" fmla="*/ 0 w 43891200"/>
                <a:gd name="connsiteY5" fmla="*/ 0 h 5388329"/>
                <a:gd name="connsiteX0" fmla="*/ 0 w 43918796"/>
                <a:gd name="connsiteY0" fmla="*/ 0 h 5388329"/>
                <a:gd name="connsiteX1" fmla="*/ 43918796 w 43918796"/>
                <a:gd name="connsiteY1" fmla="*/ 0 h 5388329"/>
                <a:gd name="connsiteX2" fmla="*/ 43918793 w 43918796"/>
                <a:gd name="connsiteY2" fmla="*/ 2143554 h 5388329"/>
                <a:gd name="connsiteX3" fmla="*/ 21870894 w 43918796"/>
                <a:gd name="connsiteY3" fmla="*/ 1381537 h 5388329"/>
                <a:gd name="connsiteX4" fmla="*/ 38946 w 43918796"/>
                <a:gd name="connsiteY4" fmla="*/ 5388329 h 5388329"/>
                <a:gd name="connsiteX5" fmla="*/ 0 w 43918796"/>
                <a:gd name="connsiteY5" fmla="*/ 0 h 5388329"/>
                <a:gd name="connsiteX0" fmla="*/ 0 w 43882001"/>
                <a:gd name="connsiteY0" fmla="*/ 6780 h 5388329"/>
                <a:gd name="connsiteX1" fmla="*/ 43882001 w 43882001"/>
                <a:gd name="connsiteY1" fmla="*/ 0 h 5388329"/>
                <a:gd name="connsiteX2" fmla="*/ 43881998 w 43882001"/>
                <a:gd name="connsiteY2" fmla="*/ 2143554 h 5388329"/>
                <a:gd name="connsiteX3" fmla="*/ 21834099 w 43882001"/>
                <a:gd name="connsiteY3" fmla="*/ 1381537 h 5388329"/>
                <a:gd name="connsiteX4" fmla="*/ 2151 w 43882001"/>
                <a:gd name="connsiteY4" fmla="*/ 5388329 h 5388329"/>
                <a:gd name="connsiteX5" fmla="*/ 0 w 43882001"/>
                <a:gd name="connsiteY5" fmla="*/ 6780 h 5388329"/>
                <a:gd name="connsiteX0" fmla="*/ 0 w 43909597"/>
                <a:gd name="connsiteY0" fmla="*/ 6780 h 5388329"/>
                <a:gd name="connsiteX1" fmla="*/ 43909597 w 43909597"/>
                <a:gd name="connsiteY1" fmla="*/ 0 h 5388329"/>
                <a:gd name="connsiteX2" fmla="*/ 43909594 w 43909597"/>
                <a:gd name="connsiteY2" fmla="*/ 2143554 h 5388329"/>
                <a:gd name="connsiteX3" fmla="*/ 21861695 w 43909597"/>
                <a:gd name="connsiteY3" fmla="*/ 1381537 h 5388329"/>
                <a:gd name="connsiteX4" fmla="*/ 29747 w 43909597"/>
                <a:gd name="connsiteY4" fmla="*/ 5388329 h 5388329"/>
                <a:gd name="connsiteX5" fmla="*/ 0 w 43909597"/>
                <a:gd name="connsiteY5" fmla="*/ 6780 h 5388329"/>
                <a:gd name="connsiteX0" fmla="*/ 16283 w 43879886"/>
                <a:gd name="connsiteY0" fmla="*/ 13560 h 5388329"/>
                <a:gd name="connsiteX1" fmla="*/ 43879886 w 43879886"/>
                <a:gd name="connsiteY1" fmla="*/ 0 h 5388329"/>
                <a:gd name="connsiteX2" fmla="*/ 43879883 w 43879886"/>
                <a:gd name="connsiteY2" fmla="*/ 2143554 h 5388329"/>
                <a:gd name="connsiteX3" fmla="*/ 21831984 w 43879886"/>
                <a:gd name="connsiteY3" fmla="*/ 1381537 h 5388329"/>
                <a:gd name="connsiteX4" fmla="*/ 36 w 43879886"/>
                <a:gd name="connsiteY4" fmla="*/ 5388329 h 5388329"/>
                <a:gd name="connsiteX5" fmla="*/ 16283 w 43879886"/>
                <a:gd name="connsiteY5" fmla="*/ 13560 h 5388329"/>
                <a:gd name="connsiteX0" fmla="*/ 7118 w 43879920"/>
                <a:gd name="connsiteY0" fmla="*/ 6780 h 5388329"/>
                <a:gd name="connsiteX1" fmla="*/ 43879920 w 43879920"/>
                <a:gd name="connsiteY1" fmla="*/ 0 h 5388329"/>
                <a:gd name="connsiteX2" fmla="*/ 43879917 w 43879920"/>
                <a:gd name="connsiteY2" fmla="*/ 2143554 h 5388329"/>
                <a:gd name="connsiteX3" fmla="*/ 21832018 w 43879920"/>
                <a:gd name="connsiteY3" fmla="*/ 1381537 h 5388329"/>
                <a:gd name="connsiteX4" fmla="*/ 70 w 43879920"/>
                <a:gd name="connsiteY4" fmla="*/ 5388329 h 5388329"/>
                <a:gd name="connsiteX5" fmla="*/ 7118 w 43879920"/>
                <a:gd name="connsiteY5" fmla="*/ 6780 h 5388329"/>
                <a:gd name="connsiteX0" fmla="*/ 0 w 43900399"/>
                <a:gd name="connsiteY0" fmla="*/ 0 h 5388329"/>
                <a:gd name="connsiteX1" fmla="*/ 43900399 w 43900399"/>
                <a:gd name="connsiteY1" fmla="*/ 0 h 5388329"/>
                <a:gd name="connsiteX2" fmla="*/ 43900396 w 43900399"/>
                <a:gd name="connsiteY2" fmla="*/ 2143554 h 5388329"/>
                <a:gd name="connsiteX3" fmla="*/ 21852497 w 43900399"/>
                <a:gd name="connsiteY3" fmla="*/ 1381537 h 5388329"/>
                <a:gd name="connsiteX4" fmla="*/ 20549 w 43900399"/>
                <a:gd name="connsiteY4" fmla="*/ 5388329 h 5388329"/>
                <a:gd name="connsiteX5" fmla="*/ 0 w 43900399"/>
                <a:gd name="connsiteY5" fmla="*/ 0 h 5388329"/>
                <a:gd name="connsiteX0" fmla="*/ 0 w 43900396"/>
                <a:gd name="connsiteY0" fmla="*/ 0 h 5388329"/>
                <a:gd name="connsiteX1" fmla="*/ 43854405 w 43900396"/>
                <a:gd name="connsiteY1" fmla="*/ 27119 h 5388329"/>
                <a:gd name="connsiteX2" fmla="*/ 43900396 w 43900396"/>
                <a:gd name="connsiteY2" fmla="*/ 2143554 h 5388329"/>
                <a:gd name="connsiteX3" fmla="*/ 21852497 w 43900396"/>
                <a:gd name="connsiteY3" fmla="*/ 1381537 h 5388329"/>
                <a:gd name="connsiteX4" fmla="*/ 20549 w 43900396"/>
                <a:gd name="connsiteY4" fmla="*/ 5388329 h 5388329"/>
                <a:gd name="connsiteX5" fmla="*/ 0 w 43900396"/>
                <a:gd name="connsiteY5" fmla="*/ 0 h 5388329"/>
                <a:gd name="connsiteX0" fmla="*/ 0 w 43900398"/>
                <a:gd name="connsiteY0" fmla="*/ 0 h 5388329"/>
                <a:gd name="connsiteX1" fmla="*/ 43900398 w 43900398"/>
                <a:gd name="connsiteY1" fmla="*/ 6780 h 5388329"/>
                <a:gd name="connsiteX2" fmla="*/ 43900396 w 43900398"/>
                <a:gd name="connsiteY2" fmla="*/ 2143554 h 5388329"/>
                <a:gd name="connsiteX3" fmla="*/ 21852497 w 43900398"/>
                <a:gd name="connsiteY3" fmla="*/ 1381537 h 5388329"/>
                <a:gd name="connsiteX4" fmla="*/ 20549 w 43900398"/>
                <a:gd name="connsiteY4" fmla="*/ 5388329 h 5388329"/>
                <a:gd name="connsiteX5" fmla="*/ 0 w 43900398"/>
                <a:gd name="connsiteY5" fmla="*/ 0 h 5388329"/>
                <a:gd name="connsiteX0" fmla="*/ 0 w 43909598"/>
                <a:gd name="connsiteY0" fmla="*/ 0 h 5388329"/>
                <a:gd name="connsiteX1" fmla="*/ 43909598 w 43909598"/>
                <a:gd name="connsiteY1" fmla="*/ 6780 h 5388329"/>
                <a:gd name="connsiteX2" fmla="*/ 43900396 w 43909598"/>
                <a:gd name="connsiteY2" fmla="*/ 2143554 h 5388329"/>
                <a:gd name="connsiteX3" fmla="*/ 21852497 w 43909598"/>
                <a:gd name="connsiteY3" fmla="*/ 1381537 h 5388329"/>
                <a:gd name="connsiteX4" fmla="*/ 20549 w 43909598"/>
                <a:gd name="connsiteY4" fmla="*/ 5388329 h 5388329"/>
                <a:gd name="connsiteX5" fmla="*/ 0 w 43909598"/>
                <a:gd name="connsiteY5" fmla="*/ 0 h 5388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909598" h="5388329">
                  <a:moveTo>
                    <a:pt x="0" y="0"/>
                  </a:moveTo>
                  <a:lnTo>
                    <a:pt x="43909598" y="6780"/>
                  </a:lnTo>
                  <a:cubicBezTo>
                    <a:pt x="43909597" y="719038"/>
                    <a:pt x="43900397" y="1431296"/>
                    <a:pt x="43900396" y="2143554"/>
                  </a:cubicBezTo>
                  <a:cubicBezTo>
                    <a:pt x="37284373" y="1358490"/>
                    <a:pt x="29162993" y="845303"/>
                    <a:pt x="21852497" y="1381537"/>
                  </a:cubicBezTo>
                  <a:cubicBezTo>
                    <a:pt x="14542001" y="1917771"/>
                    <a:pt x="6144574" y="2782191"/>
                    <a:pt x="20549" y="5388329"/>
                  </a:cubicBezTo>
                  <a:cubicBezTo>
                    <a:pt x="19609" y="3596409"/>
                    <a:pt x="940" y="1791920"/>
                    <a:pt x="0" y="0"/>
                  </a:cubicBezTo>
                  <a:close/>
                </a:path>
              </a:pathLst>
            </a:custGeom>
            <a:gradFill flip="none" rotWithShape="1">
              <a:gsLst>
                <a:gs pos="0">
                  <a:schemeClr val="tx2"/>
                </a:gs>
                <a:gs pos="100000">
                  <a:schemeClr val="accent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750" dirty="0">
                <a:ln>
                  <a:noFill/>
                </a:ln>
                <a:solidFill>
                  <a:schemeClr val="accent1"/>
                </a:solidFill>
              </a:endParaRPr>
            </a:p>
          </p:txBody>
        </p:sp>
      </p:grpSp>
      <p:sp>
        <p:nvSpPr>
          <p:cNvPr id="70" name="Text Box 14"/>
          <p:cNvSpPr txBox="1">
            <a:spLocks noChangeArrowheads="1"/>
          </p:cNvSpPr>
          <p:nvPr userDrawn="1"/>
        </p:nvSpPr>
        <p:spPr bwMode="auto">
          <a:xfrm>
            <a:off x="394930" y="12660315"/>
            <a:ext cx="1490697" cy="73035"/>
          </a:xfrm>
          <a:prstGeom prst="rect">
            <a:avLst/>
          </a:prstGeom>
          <a:noFill/>
          <a:ln w="9525">
            <a:noFill/>
            <a:miter lim="800000"/>
            <a:headEnd/>
            <a:tailEnd/>
          </a:ln>
          <a:effectLst/>
        </p:spPr>
        <p:txBody>
          <a:bodyPr wrap="square" lIns="17340" tIns="8669" rIns="17340" bIns="8669">
            <a:spAutoFit/>
          </a:bodyPr>
          <a:lstStyle/>
          <a:p>
            <a:pPr eaLnBrk="0" hangingPunct="0">
              <a:lnSpc>
                <a:spcPct val="65000"/>
              </a:lnSpc>
              <a:spcBef>
                <a:spcPct val="50000"/>
              </a:spcBef>
              <a:defRPr/>
            </a:pPr>
            <a:r>
              <a:rPr lang="en-US" sz="133"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233" b="1" dirty="0">
                <a:solidFill>
                  <a:schemeClr val="bg1">
                    <a:lumMod val="75000"/>
                  </a:schemeClr>
                </a:solidFill>
                <a:latin typeface="Arial" charset="0"/>
              </a:rPr>
              <a:t>www.PosterPresentations.com</a:t>
            </a:r>
          </a:p>
        </p:txBody>
      </p:sp>
      <p:grpSp>
        <p:nvGrpSpPr>
          <p:cNvPr id="21" name="Group 20">
            <a:extLst>
              <a:ext uri="{FF2B5EF4-FFF2-40B4-BE49-F238E27FC236}">
                <a16:creationId xmlns="" xmlns:a16="http://schemas.microsoft.com/office/drawing/2014/main" id="{57415EED-75C2-AE43-A5EF-4E2ABB3FB76B}"/>
              </a:ext>
            </a:extLst>
          </p:cNvPr>
          <p:cNvGrpSpPr/>
          <p:nvPr userDrawn="1"/>
        </p:nvGrpSpPr>
        <p:grpSpPr>
          <a:xfrm>
            <a:off x="-17046" y="4445"/>
            <a:ext cx="17285524" cy="1622121"/>
            <a:chOff x="-43304" y="11286"/>
            <a:chExt cx="43905392" cy="4120075"/>
          </a:xfrm>
        </p:grpSpPr>
        <p:sp>
          <p:nvSpPr>
            <p:cNvPr id="22" name="Rectangle 21">
              <a:extLst>
                <a:ext uri="{FF2B5EF4-FFF2-40B4-BE49-F238E27FC236}">
                  <a16:creationId xmlns="" xmlns:a16="http://schemas.microsoft.com/office/drawing/2014/main" id="{406D62EB-FE0C-0140-83E4-ED5A9E10203A}"/>
                </a:ext>
              </a:extLst>
            </p:cNvPr>
            <p:cNvSpPr/>
            <p:nvPr userDrawn="1"/>
          </p:nvSpPr>
          <p:spPr>
            <a:xfrm>
              <a:off x="-1" y="1106328"/>
              <a:ext cx="43854834" cy="3025033"/>
            </a:xfrm>
            <a:prstGeom prst="rect">
              <a:avLst/>
            </a:prstGeom>
            <a:gradFill flip="none" rotWithShape="1">
              <a:gsLst>
                <a:gs pos="0">
                  <a:schemeClr val="accent6"/>
                </a:gs>
                <a:gs pos="100000">
                  <a:schemeClr val="accent1"/>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a:p>
          </p:txBody>
        </p:sp>
        <p:grpSp>
          <p:nvGrpSpPr>
            <p:cNvPr id="23" name="Group 22">
              <a:extLst>
                <a:ext uri="{FF2B5EF4-FFF2-40B4-BE49-F238E27FC236}">
                  <a16:creationId xmlns="" xmlns:a16="http://schemas.microsoft.com/office/drawing/2014/main" id="{8F4220B3-A831-9C4F-9226-C23361689523}"/>
                </a:ext>
              </a:extLst>
            </p:cNvPr>
            <p:cNvGrpSpPr/>
            <p:nvPr userDrawn="1"/>
          </p:nvGrpSpPr>
          <p:grpSpPr>
            <a:xfrm>
              <a:off x="-43304" y="11286"/>
              <a:ext cx="43905392" cy="4036528"/>
              <a:chOff x="-14192" y="1382"/>
              <a:chExt cx="27451941" cy="4572641"/>
            </a:xfrm>
          </p:grpSpPr>
          <p:sp>
            <p:nvSpPr>
              <p:cNvPr id="24" name="Rectangle 16">
                <a:extLst>
                  <a:ext uri="{FF2B5EF4-FFF2-40B4-BE49-F238E27FC236}">
                    <a16:creationId xmlns="" xmlns:a16="http://schemas.microsoft.com/office/drawing/2014/main" id="{4376B7FE-11A5-384D-A302-91A839CAE7D7}"/>
                  </a:ext>
                </a:extLst>
              </p:cNvPr>
              <p:cNvSpPr/>
              <p:nvPr userDrawn="1"/>
            </p:nvSpPr>
            <p:spPr>
              <a:xfrm>
                <a:off x="4001" y="707797"/>
                <a:ext cx="27429212" cy="3866226"/>
              </a:xfrm>
              <a:custGeom>
                <a:avLst/>
                <a:gdLst>
                  <a:gd name="connsiteX0" fmla="*/ 0 w 43891200"/>
                  <a:gd name="connsiteY0" fmla="*/ 0 h 7027483"/>
                  <a:gd name="connsiteX1" fmla="*/ 43891200 w 43891200"/>
                  <a:gd name="connsiteY1" fmla="*/ 0 h 7027483"/>
                  <a:gd name="connsiteX2" fmla="*/ 43891200 w 43891200"/>
                  <a:gd name="connsiteY2" fmla="*/ 7027483 h 7027483"/>
                  <a:gd name="connsiteX3" fmla="*/ 0 w 43891200"/>
                  <a:gd name="connsiteY3" fmla="*/ 7027483 h 7027483"/>
                  <a:gd name="connsiteX4" fmla="*/ 0 w 43891200"/>
                  <a:gd name="connsiteY4"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617527 w 43891200"/>
                  <a:gd name="connsiteY3" fmla="*/ 6999261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32864 w 43891200"/>
                  <a:gd name="connsiteY3" fmla="*/ 3330294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89306 w 43891200"/>
                  <a:gd name="connsiteY3" fmla="*/ 3104512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89306 w 43891200"/>
                  <a:gd name="connsiteY3" fmla="*/ 3104512 h 7027483"/>
                  <a:gd name="connsiteX4" fmla="*/ 84664 w 43891200"/>
                  <a:gd name="connsiteY4" fmla="*/ 5531673 h 7027483"/>
                  <a:gd name="connsiteX5" fmla="*/ 0 w 43891200"/>
                  <a:gd name="connsiteY5" fmla="*/ 0 h 7027483"/>
                  <a:gd name="connsiteX0" fmla="*/ 0 w 43891200"/>
                  <a:gd name="connsiteY0" fmla="*/ 0 h 7272584"/>
                  <a:gd name="connsiteX1" fmla="*/ 43891200 w 43891200"/>
                  <a:gd name="connsiteY1" fmla="*/ 0 h 7272584"/>
                  <a:gd name="connsiteX2" fmla="*/ 43891200 w 43891200"/>
                  <a:gd name="connsiteY2" fmla="*/ 7027483 h 7272584"/>
                  <a:gd name="connsiteX3" fmla="*/ 37534349 w 43891200"/>
                  <a:gd name="connsiteY3" fmla="*/ 5432466 h 7272584"/>
                  <a:gd name="connsiteX4" fmla="*/ 21589306 w 43891200"/>
                  <a:gd name="connsiteY4" fmla="*/ 3104512 h 7272584"/>
                  <a:gd name="connsiteX5" fmla="*/ 84664 w 43891200"/>
                  <a:gd name="connsiteY5" fmla="*/ 5531673 h 7272584"/>
                  <a:gd name="connsiteX6" fmla="*/ 0 w 43891200"/>
                  <a:gd name="connsiteY6" fmla="*/ 0 h 7272584"/>
                  <a:gd name="connsiteX0" fmla="*/ 0 w 43891200"/>
                  <a:gd name="connsiteY0" fmla="*/ 0 h 7027483"/>
                  <a:gd name="connsiteX1" fmla="*/ 43891200 w 43891200"/>
                  <a:gd name="connsiteY1" fmla="*/ 0 h 7027483"/>
                  <a:gd name="connsiteX2" fmla="*/ 43891200 w 43891200"/>
                  <a:gd name="connsiteY2" fmla="*/ 7027483 h 7027483"/>
                  <a:gd name="connsiteX3" fmla="*/ 37534349 w 43891200"/>
                  <a:gd name="connsiteY3" fmla="*/ 5432466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423313 w 43891200"/>
                  <a:gd name="connsiteY4" fmla="*/ 3012175 h 7027483"/>
                  <a:gd name="connsiteX5" fmla="*/ 84664 w 43891200"/>
                  <a:gd name="connsiteY5" fmla="*/ 5531673 h 7027483"/>
                  <a:gd name="connsiteX6" fmla="*/ 0 w 43891200"/>
                  <a:gd name="connsiteY6" fmla="*/ 0 h 7027483"/>
                  <a:gd name="connsiteX0" fmla="*/ 0 w 43891200"/>
                  <a:gd name="connsiteY0" fmla="*/ 0 h 6029592"/>
                  <a:gd name="connsiteX1" fmla="*/ 43891200 w 43891200"/>
                  <a:gd name="connsiteY1" fmla="*/ 0 h 6029592"/>
                  <a:gd name="connsiteX2" fmla="*/ 43852760 w 43891200"/>
                  <a:gd name="connsiteY2" fmla="*/ 6029592 h 6029592"/>
                  <a:gd name="connsiteX3" fmla="*/ 37534347 w 43891200"/>
                  <a:gd name="connsiteY3" fmla="*/ 5179307 h 6029592"/>
                  <a:gd name="connsiteX4" fmla="*/ 21423313 w 43891200"/>
                  <a:gd name="connsiteY4" fmla="*/ 3012175 h 6029592"/>
                  <a:gd name="connsiteX5" fmla="*/ 84664 w 43891200"/>
                  <a:gd name="connsiteY5" fmla="*/ 5531673 h 6029592"/>
                  <a:gd name="connsiteX6" fmla="*/ 0 w 43891200"/>
                  <a:gd name="connsiteY6" fmla="*/ 0 h 6029592"/>
                  <a:gd name="connsiteX0" fmla="*/ 0 w 43891200"/>
                  <a:gd name="connsiteY0" fmla="*/ 0 h 6029592"/>
                  <a:gd name="connsiteX1" fmla="*/ 43891200 w 43891200"/>
                  <a:gd name="connsiteY1" fmla="*/ 0 h 6029592"/>
                  <a:gd name="connsiteX2" fmla="*/ 43852760 w 43891200"/>
                  <a:gd name="connsiteY2" fmla="*/ 6029592 h 6029592"/>
                  <a:gd name="connsiteX3" fmla="*/ 36342689 w 43891200"/>
                  <a:gd name="connsiteY3" fmla="*/ 4466527 h 6029592"/>
                  <a:gd name="connsiteX4" fmla="*/ 21423313 w 43891200"/>
                  <a:gd name="connsiteY4" fmla="*/ 3012175 h 6029592"/>
                  <a:gd name="connsiteX5" fmla="*/ 84664 w 43891200"/>
                  <a:gd name="connsiteY5" fmla="*/ 5531673 h 6029592"/>
                  <a:gd name="connsiteX6" fmla="*/ 0 w 43891200"/>
                  <a:gd name="connsiteY6" fmla="*/ 0 h 6029592"/>
                  <a:gd name="connsiteX0" fmla="*/ 0 w 43891200"/>
                  <a:gd name="connsiteY0" fmla="*/ 0 h 6079664"/>
                  <a:gd name="connsiteX1" fmla="*/ 43891200 w 43891200"/>
                  <a:gd name="connsiteY1" fmla="*/ 0 h 6079664"/>
                  <a:gd name="connsiteX2" fmla="*/ 43852760 w 43891200"/>
                  <a:gd name="connsiteY2" fmla="*/ 6029592 h 6079664"/>
                  <a:gd name="connsiteX3" fmla="*/ 21423313 w 43891200"/>
                  <a:gd name="connsiteY3" fmla="*/ 3012175 h 6079664"/>
                  <a:gd name="connsiteX4" fmla="*/ 84664 w 43891200"/>
                  <a:gd name="connsiteY4" fmla="*/ 5531673 h 6079664"/>
                  <a:gd name="connsiteX5" fmla="*/ 0 w 43891200"/>
                  <a:gd name="connsiteY5" fmla="*/ 0 h 6079664"/>
                  <a:gd name="connsiteX0" fmla="*/ 0 w 43891200"/>
                  <a:gd name="connsiteY0" fmla="*/ 0 h 6029592"/>
                  <a:gd name="connsiteX1" fmla="*/ 43891200 w 43891200"/>
                  <a:gd name="connsiteY1" fmla="*/ 0 h 6029592"/>
                  <a:gd name="connsiteX2" fmla="*/ 43852760 w 43891200"/>
                  <a:gd name="connsiteY2" fmla="*/ 6029592 h 6029592"/>
                  <a:gd name="connsiteX3" fmla="*/ 21423313 w 43891200"/>
                  <a:gd name="connsiteY3" fmla="*/ 3012175 h 6029592"/>
                  <a:gd name="connsiteX4" fmla="*/ 84664 w 43891200"/>
                  <a:gd name="connsiteY4" fmla="*/ 5531673 h 6029592"/>
                  <a:gd name="connsiteX5" fmla="*/ 0 w 43891200"/>
                  <a:gd name="connsiteY5" fmla="*/ 0 h 6029592"/>
                  <a:gd name="connsiteX0" fmla="*/ 0 w 43891200"/>
                  <a:gd name="connsiteY0" fmla="*/ 0 h 6029592"/>
                  <a:gd name="connsiteX1" fmla="*/ 43891200 w 43891200"/>
                  <a:gd name="connsiteY1" fmla="*/ 0 h 6029592"/>
                  <a:gd name="connsiteX2" fmla="*/ 43852760 w 43891200"/>
                  <a:gd name="connsiteY2" fmla="*/ 6029592 h 6029592"/>
                  <a:gd name="connsiteX3" fmla="*/ 21423313 w 43891200"/>
                  <a:gd name="connsiteY3" fmla="*/ 3012175 h 6029592"/>
                  <a:gd name="connsiteX4" fmla="*/ 84664 w 43891200"/>
                  <a:gd name="connsiteY4" fmla="*/ 5531673 h 6029592"/>
                  <a:gd name="connsiteX5" fmla="*/ 0 w 43891200"/>
                  <a:gd name="connsiteY5" fmla="*/ 0 h 6029592"/>
                  <a:gd name="connsiteX0" fmla="*/ 0 w 43891200"/>
                  <a:gd name="connsiteY0" fmla="*/ 0 h 5887037"/>
                  <a:gd name="connsiteX1" fmla="*/ 43891200 w 43891200"/>
                  <a:gd name="connsiteY1" fmla="*/ 0 h 5887037"/>
                  <a:gd name="connsiteX2" fmla="*/ 43814321 w 43891200"/>
                  <a:gd name="connsiteY2" fmla="*/ 5887037 h 5887037"/>
                  <a:gd name="connsiteX3" fmla="*/ 21423313 w 43891200"/>
                  <a:gd name="connsiteY3" fmla="*/ 3012175 h 5887037"/>
                  <a:gd name="connsiteX4" fmla="*/ 84664 w 43891200"/>
                  <a:gd name="connsiteY4" fmla="*/ 5531673 h 5887037"/>
                  <a:gd name="connsiteX5" fmla="*/ 0 w 43891200"/>
                  <a:gd name="connsiteY5" fmla="*/ 0 h 5887037"/>
                  <a:gd name="connsiteX0" fmla="*/ 0 w 43891200"/>
                  <a:gd name="connsiteY0" fmla="*/ 0 h 5745966"/>
                  <a:gd name="connsiteX1" fmla="*/ 43891200 w 43891200"/>
                  <a:gd name="connsiteY1" fmla="*/ 0 h 5745966"/>
                  <a:gd name="connsiteX2" fmla="*/ 43814319 w 43891200"/>
                  <a:gd name="connsiteY2" fmla="*/ 5745966 h 5745966"/>
                  <a:gd name="connsiteX3" fmla="*/ 21423313 w 43891200"/>
                  <a:gd name="connsiteY3" fmla="*/ 3012175 h 5745966"/>
                  <a:gd name="connsiteX4" fmla="*/ 84664 w 43891200"/>
                  <a:gd name="connsiteY4" fmla="*/ 5531673 h 5745966"/>
                  <a:gd name="connsiteX5" fmla="*/ 0 w 43891200"/>
                  <a:gd name="connsiteY5" fmla="*/ 0 h 5745966"/>
                  <a:gd name="connsiteX0" fmla="*/ 0 w 43891200"/>
                  <a:gd name="connsiteY0" fmla="*/ 0 h 5774180"/>
                  <a:gd name="connsiteX1" fmla="*/ 43891200 w 43891200"/>
                  <a:gd name="connsiteY1" fmla="*/ 0 h 5774180"/>
                  <a:gd name="connsiteX2" fmla="*/ 43814319 w 43891200"/>
                  <a:gd name="connsiteY2" fmla="*/ 5774180 h 5774180"/>
                  <a:gd name="connsiteX3" fmla="*/ 21423313 w 43891200"/>
                  <a:gd name="connsiteY3" fmla="*/ 3012175 h 5774180"/>
                  <a:gd name="connsiteX4" fmla="*/ 84664 w 43891200"/>
                  <a:gd name="connsiteY4" fmla="*/ 5531673 h 5774180"/>
                  <a:gd name="connsiteX5" fmla="*/ 0 w 43891200"/>
                  <a:gd name="connsiteY5" fmla="*/ 0 h 5774180"/>
                  <a:gd name="connsiteX0" fmla="*/ 6633 w 43897833"/>
                  <a:gd name="connsiteY0" fmla="*/ 0 h 5774180"/>
                  <a:gd name="connsiteX1" fmla="*/ 43897833 w 43897833"/>
                  <a:gd name="connsiteY1" fmla="*/ 0 h 5774180"/>
                  <a:gd name="connsiteX2" fmla="*/ 43820952 w 43897833"/>
                  <a:gd name="connsiteY2" fmla="*/ 5774180 h 5774180"/>
                  <a:gd name="connsiteX3" fmla="*/ 21429946 w 43897833"/>
                  <a:gd name="connsiteY3" fmla="*/ 3012175 h 5774180"/>
                  <a:gd name="connsiteX4" fmla="*/ 0 w 43897833"/>
                  <a:gd name="connsiteY4" fmla="*/ 5757386 h 5774180"/>
                  <a:gd name="connsiteX5" fmla="*/ 6633 w 43897833"/>
                  <a:gd name="connsiteY5" fmla="*/ 0 h 5774180"/>
                  <a:gd name="connsiteX0" fmla="*/ 6633 w 43897833"/>
                  <a:gd name="connsiteY0" fmla="*/ 0 h 5785600"/>
                  <a:gd name="connsiteX1" fmla="*/ 43897833 w 43897833"/>
                  <a:gd name="connsiteY1" fmla="*/ 0 h 5785600"/>
                  <a:gd name="connsiteX2" fmla="*/ 43820952 w 43897833"/>
                  <a:gd name="connsiteY2" fmla="*/ 5774180 h 5785600"/>
                  <a:gd name="connsiteX3" fmla="*/ 21429946 w 43897833"/>
                  <a:gd name="connsiteY3" fmla="*/ 3012175 h 5785600"/>
                  <a:gd name="connsiteX4" fmla="*/ 0 w 43897833"/>
                  <a:gd name="connsiteY4" fmla="*/ 5785600 h 5785600"/>
                  <a:gd name="connsiteX5" fmla="*/ 6633 w 43897833"/>
                  <a:gd name="connsiteY5" fmla="*/ 0 h 5785600"/>
                  <a:gd name="connsiteX0" fmla="*/ 6633 w 43897833"/>
                  <a:gd name="connsiteY0" fmla="*/ 0 h 5785600"/>
                  <a:gd name="connsiteX1" fmla="*/ 43897833 w 43897833"/>
                  <a:gd name="connsiteY1" fmla="*/ 0 h 5785600"/>
                  <a:gd name="connsiteX2" fmla="*/ 43829914 w 43897833"/>
                  <a:gd name="connsiteY2" fmla="*/ 5757562 h 5785600"/>
                  <a:gd name="connsiteX3" fmla="*/ 21429946 w 43897833"/>
                  <a:gd name="connsiteY3" fmla="*/ 3012175 h 5785600"/>
                  <a:gd name="connsiteX4" fmla="*/ 0 w 43897833"/>
                  <a:gd name="connsiteY4" fmla="*/ 5785600 h 5785600"/>
                  <a:gd name="connsiteX5" fmla="*/ 6633 w 43897833"/>
                  <a:gd name="connsiteY5" fmla="*/ 0 h 5785600"/>
                  <a:gd name="connsiteX0" fmla="*/ 6633 w 43884390"/>
                  <a:gd name="connsiteY0" fmla="*/ 4153 h 5789753"/>
                  <a:gd name="connsiteX1" fmla="*/ 43884390 w 43884390"/>
                  <a:gd name="connsiteY1" fmla="*/ 0 h 5789753"/>
                  <a:gd name="connsiteX2" fmla="*/ 43829914 w 43884390"/>
                  <a:gd name="connsiteY2" fmla="*/ 5761715 h 5789753"/>
                  <a:gd name="connsiteX3" fmla="*/ 21429946 w 43884390"/>
                  <a:gd name="connsiteY3" fmla="*/ 3016328 h 5789753"/>
                  <a:gd name="connsiteX4" fmla="*/ 0 w 43884390"/>
                  <a:gd name="connsiteY4" fmla="*/ 5789753 h 5789753"/>
                  <a:gd name="connsiteX5" fmla="*/ 6633 w 43884390"/>
                  <a:gd name="connsiteY5" fmla="*/ 4153 h 5789753"/>
                  <a:gd name="connsiteX0" fmla="*/ 6633 w 43884392"/>
                  <a:gd name="connsiteY0" fmla="*/ 0 h 5785600"/>
                  <a:gd name="connsiteX1" fmla="*/ 43884392 w 43884392"/>
                  <a:gd name="connsiteY1" fmla="*/ 1 h 5785600"/>
                  <a:gd name="connsiteX2" fmla="*/ 43829914 w 43884392"/>
                  <a:gd name="connsiteY2" fmla="*/ 5757562 h 5785600"/>
                  <a:gd name="connsiteX3" fmla="*/ 21429946 w 43884392"/>
                  <a:gd name="connsiteY3" fmla="*/ 3012175 h 5785600"/>
                  <a:gd name="connsiteX4" fmla="*/ 0 w 43884392"/>
                  <a:gd name="connsiteY4" fmla="*/ 5785600 h 5785600"/>
                  <a:gd name="connsiteX5" fmla="*/ 6633 w 43884392"/>
                  <a:gd name="connsiteY5" fmla="*/ 0 h 5785600"/>
                  <a:gd name="connsiteX0" fmla="*/ 6633 w 43876785"/>
                  <a:gd name="connsiteY0" fmla="*/ 7053 h 5792653"/>
                  <a:gd name="connsiteX1" fmla="*/ 43876785 w 43876785"/>
                  <a:gd name="connsiteY1" fmla="*/ 0 h 5792653"/>
                  <a:gd name="connsiteX2" fmla="*/ 43829914 w 43876785"/>
                  <a:gd name="connsiteY2" fmla="*/ 5764615 h 5792653"/>
                  <a:gd name="connsiteX3" fmla="*/ 21429946 w 43876785"/>
                  <a:gd name="connsiteY3" fmla="*/ 3019228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429946 w 43876785"/>
                  <a:gd name="connsiteY3" fmla="*/ 3019228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852793 w 43876785"/>
                  <a:gd name="connsiteY3" fmla="*/ 301922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852793 w 43876785"/>
                  <a:gd name="connsiteY3" fmla="*/ 301922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64377 w 43876785"/>
                  <a:gd name="connsiteY3" fmla="*/ 300041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44088 w 43876785"/>
                  <a:gd name="connsiteY3" fmla="*/ 300041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801199"/>
                  <a:gd name="connsiteX1" fmla="*/ 43876785 w 43876785"/>
                  <a:gd name="connsiteY1" fmla="*/ 0 h 5801199"/>
                  <a:gd name="connsiteX2" fmla="*/ 43831664 w 43876785"/>
                  <a:gd name="connsiteY2" fmla="*/ 5801199 h 5801199"/>
                  <a:gd name="connsiteX3" fmla="*/ 21923799 w 43876785"/>
                  <a:gd name="connsiteY3" fmla="*/ 3009824 h 5801199"/>
                  <a:gd name="connsiteX4" fmla="*/ 0 w 43876785"/>
                  <a:gd name="connsiteY4" fmla="*/ 5792653 h 5801199"/>
                  <a:gd name="connsiteX5" fmla="*/ 6633 w 43876785"/>
                  <a:gd name="connsiteY5" fmla="*/ 7053 h 5801199"/>
                  <a:gd name="connsiteX0" fmla="*/ 6633 w 43876785"/>
                  <a:gd name="connsiteY0" fmla="*/ 7053 h 5811651"/>
                  <a:gd name="connsiteX1" fmla="*/ 43876785 w 43876785"/>
                  <a:gd name="connsiteY1" fmla="*/ 0 h 5811651"/>
                  <a:gd name="connsiteX2" fmla="*/ 43826110 w 43876785"/>
                  <a:gd name="connsiteY2" fmla="*/ 5811651 h 5811651"/>
                  <a:gd name="connsiteX3" fmla="*/ 21923799 w 43876785"/>
                  <a:gd name="connsiteY3" fmla="*/ 3009824 h 5811651"/>
                  <a:gd name="connsiteX4" fmla="*/ 0 w 43876785"/>
                  <a:gd name="connsiteY4" fmla="*/ 5792653 h 5811651"/>
                  <a:gd name="connsiteX5" fmla="*/ 6633 w 43876785"/>
                  <a:gd name="connsiteY5" fmla="*/ 7053 h 5811651"/>
                  <a:gd name="connsiteX0" fmla="*/ -1 w 43870151"/>
                  <a:gd name="connsiteY0" fmla="*/ 7053 h 5818785"/>
                  <a:gd name="connsiteX1" fmla="*/ 43870151 w 43870151"/>
                  <a:gd name="connsiteY1" fmla="*/ 0 h 5818785"/>
                  <a:gd name="connsiteX2" fmla="*/ 43819476 w 43870151"/>
                  <a:gd name="connsiteY2" fmla="*/ 5811651 h 5818785"/>
                  <a:gd name="connsiteX3" fmla="*/ 21917165 w 43870151"/>
                  <a:gd name="connsiteY3" fmla="*/ 3009824 h 5818785"/>
                  <a:gd name="connsiteX4" fmla="*/ 4477 w 43870151"/>
                  <a:gd name="connsiteY4" fmla="*/ 5818785 h 5818785"/>
                  <a:gd name="connsiteX5" fmla="*/ -1 w 43870151"/>
                  <a:gd name="connsiteY5" fmla="*/ 7053 h 5818785"/>
                  <a:gd name="connsiteX0" fmla="*/ 239 w 43870391"/>
                  <a:gd name="connsiteY0" fmla="*/ 7053 h 5814778"/>
                  <a:gd name="connsiteX1" fmla="*/ 43870391 w 43870391"/>
                  <a:gd name="connsiteY1" fmla="*/ 0 h 5814778"/>
                  <a:gd name="connsiteX2" fmla="*/ 43819716 w 43870391"/>
                  <a:gd name="connsiteY2" fmla="*/ 5811651 h 5814778"/>
                  <a:gd name="connsiteX3" fmla="*/ 21917405 w 43870391"/>
                  <a:gd name="connsiteY3" fmla="*/ 3009824 h 5814778"/>
                  <a:gd name="connsiteX4" fmla="*/ 457 w 43870391"/>
                  <a:gd name="connsiteY4" fmla="*/ 5814778 h 5814778"/>
                  <a:gd name="connsiteX5" fmla="*/ 239 w 43870391"/>
                  <a:gd name="connsiteY5" fmla="*/ 7053 h 5814778"/>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806763 h 5811651"/>
                  <a:gd name="connsiteX5" fmla="*/ 239 w 43870391"/>
                  <a:gd name="connsiteY5" fmla="*/ 7053 h 5811651"/>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798748 h 5811651"/>
                  <a:gd name="connsiteX5" fmla="*/ 239 w 43870391"/>
                  <a:gd name="connsiteY5" fmla="*/ 7053 h 5811651"/>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798748 h 5811651"/>
                  <a:gd name="connsiteX5" fmla="*/ 239 w 43870391"/>
                  <a:gd name="connsiteY5" fmla="*/ 7053 h 5811651"/>
                  <a:gd name="connsiteX0" fmla="*/ 239 w 43842825"/>
                  <a:gd name="connsiteY0" fmla="*/ 7053 h 5811651"/>
                  <a:gd name="connsiteX1" fmla="*/ 43842825 w 43842825"/>
                  <a:gd name="connsiteY1" fmla="*/ 0 h 5811651"/>
                  <a:gd name="connsiteX2" fmla="*/ 43819716 w 43842825"/>
                  <a:gd name="connsiteY2" fmla="*/ 5811651 h 5811651"/>
                  <a:gd name="connsiteX3" fmla="*/ 21917405 w 43842825"/>
                  <a:gd name="connsiteY3" fmla="*/ 3009824 h 5811651"/>
                  <a:gd name="connsiteX4" fmla="*/ 457 w 43842825"/>
                  <a:gd name="connsiteY4" fmla="*/ 5798748 h 5811651"/>
                  <a:gd name="connsiteX5" fmla="*/ 239 w 43842825"/>
                  <a:gd name="connsiteY5" fmla="*/ 7053 h 5811651"/>
                  <a:gd name="connsiteX0" fmla="*/ 239 w 43824446"/>
                  <a:gd name="connsiteY0" fmla="*/ 7053 h 5811651"/>
                  <a:gd name="connsiteX1" fmla="*/ 43824446 w 43824446"/>
                  <a:gd name="connsiteY1" fmla="*/ 0 h 5811651"/>
                  <a:gd name="connsiteX2" fmla="*/ 43819716 w 43824446"/>
                  <a:gd name="connsiteY2" fmla="*/ 5811651 h 5811651"/>
                  <a:gd name="connsiteX3" fmla="*/ 21917405 w 43824446"/>
                  <a:gd name="connsiteY3" fmla="*/ 3009824 h 5811651"/>
                  <a:gd name="connsiteX4" fmla="*/ 457 w 43824446"/>
                  <a:gd name="connsiteY4" fmla="*/ 5798748 h 5811651"/>
                  <a:gd name="connsiteX5" fmla="*/ 239 w 43824446"/>
                  <a:gd name="connsiteY5" fmla="*/ 7053 h 581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24446" h="5811651">
                    <a:moveTo>
                      <a:pt x="239" y="7053"/>
                    </a:moveTo>
                    <a:lnTo>
                      <a:pt x="43824446" y="0"/>
                    </a:lnTo>
                    <a:cubicBezTo>
                      <a:pt x="43822869" y="1937217"/>
                      <a:pt x="43821293" y="3874434"/>
                      <a:pt x="43819716" y="5811651"/>
                    </a:cubicBezTo>
                    <a:cubicBezTo>
                      <a:pt x="38268362" y="4032785"/>
                      <a:pt x="30438085" y="2966157"/>
                      <a:pt x="21917405" y="3009824"/>
                    </a:cubicBezTo>
                    <a:cubicBezTo>
                      <a:pt x="14614291" y="3047251"/>
                      <a:pt x="6453731" y="3277510"/>
                      <a:pt x="457" y="5798748"/>
                    </a:cubicBezTo>
                    <a:cubicBezTo>
                      <a:pt x="-1036" y="3861504"/>
                      <a:pt x="1732" y="1944297"/>
                      <a:pt x="239" y="7053"/>
                    </a:cubicBezTo>
                    <a:close/>
                  </a:path>
                </a:pathLst>
              </a:custGeom>
              <a:gradFill flip="none" rotWithShape="1">
                <a:gsLst>
                  <a:gs pos="0">
                    <a:schemeClr val="accent6"/>
                  </a:gs>
                  <a:gs pos="100000">
                    <a:schemeClr val="accent4"/>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750"/>
              </a:p>
            </p:txBody>
          </p:sp>
          <p:sp>
            <p:nvSpPr>
              <p:cNvPr id="25" name="Rectangle 16">
                <a:extLst>
                  <a:ext uri="{FF2B5EF4-FFF2-40B4-BE49-F238E27FC236}">
                    <a16:creationId xmlns="" xmlns:a16="http://schemas.microsoft.com/office/drawing/2014/main" id="{730BC0D8-BF0E-1E48-A5BA-DBE5EFF446CB}"/>
                  </a:ext>
                </a:extLst>
              </p:cNvPr>
              <p:cNvSpPr/>
              <p:nvPr userDrawn="1"/>
            </p:nvSpPr>
            <p:spPr>
              <a:xfrm>
                <a:off x="-4323" y="5744"/>
                <a:ext cx="27440229" cy="4555641"/>
              </a:xfrm>
              <a:custGeom>
                <a:avLst/>
                <a:gdLst>
                  <a:gd name="connsiteX0" fmla="*/ 0 w 43891200"/>
                  <a:gd name="connsiteY0" fmla="*/ 0 h 7027483"/>
                  <a:gd name="connsiteX1" fmla="*/ 43891200 w 43891200"/>
                  <a:gd name="connsiteY1" fmla="*/ 0 h 7027483"/>
                  <a:gd name="connsiteX2" fmla="*/ 43891200 w 43891200"/>
                  <a:gd name="connsiteY2" fmla="*/ 7027483 h 7027483"/>
                  <a:gd name="connsiteX3" fmla="*/ 0 w 43891200"/>
                  <a:gd name="connsiteY3" fmla="*/ 7027483 h 7027483"/>
                  <a:gd name="connsiteX4" fmla="*/ 0 w 43891200"/>
                  <a:gd name="connsiteY4"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617527 w 43891200"/>
                  <a:gd name="connsiteY3" fmla="*/ 6999261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968081"/>
                  <a:gd name="connsiteY0" fmla="*/ 0 h 6688809"/>
                  <a:gd name="connsiteX1" fmla="*/ 43891200 w 43968081"/>
                  <a:gd name="connsiteY1" fmla="*/ 0 h 6688809"/>
                  <a:gd name="connsiteX2" fmla="*/ 43968081 w 43968081"/>
                  <a:gd name="connsiteY2" fmla="*/ 6358199 h 6688809"/>
                  <a:gd name="connsiteX3" fmla="*/ 21448200 w 43968081"/>
                  <a:gd name="connsiteY3" fmla="*/ 3838305 h 6688809"/>
                  <a:gd name="connsiteX4" fmla="*/ 28221 w 43968081"/>
                  <a:gd name="connsiteY4" fmla="*/ 6688809 h 6688809"/>
                  <a:gd name="connsiteX5" fmla="*/ 0 w 43968081"/>
                  <a:gd name="connsiteY5" fmla="*/ 0 h 6688809"/>
                  <a:gd name="connsiteX0" fmla="*/ 0 w 43891200"/>
                  <a:gd name="connsiteY0" fmla="*/ 0 h 6688809"/>
                  <a:gd name="connsiteX1" fmla="*/ 43891200 w 43891200"/>
                  <a:gd name="connsiteY1" fmla="*/ 0 h 6688809"/>
                  <a:gd name="connsiteX2" fmla="*/ 43793664 w 43891200"/>
                  <a:gd name="connsiteY2" fmla="*/ 6218350 h 6688809"/>
                  <a:gd name="connsiteX3" fmla="*/ 21448200 w 43891200"/>
                  <a:gd name="connsiteY3" fmla="*/ 3838305 h 6688809"/>
                  <a:gd name="connsiteX4" fmla="*/ 28221 w 43891200"/>
                  <a:gd name="connsiteY4" fmla="*/ 6688809 h 6688809"/>
                  <a:gd name="connsiteX5" fmla="*/ 0 w 43891200"/>
                  <a:gd name="connsiteY5" fmla="*/ 0 h 6688809"/>
                  <a:gd name="connsiteX0" fmla="*/ 0 w 43891200"/>
                  <a:gd name="connsiteY0" fmla="*/ 0 h 6688809"/>
                  <a:gd name="connsiteX1" fmla="*/ 43891200 w 43891200"/>
                  <a:gd name="connsiteY1" fmla="*/ 0 h 6688809"/>
                  <a:gd name="connsiteX2" fmla="*/ 43823938 w 43891200"/>
                  <a:gd name="connsiteY2" fmla="*/ 6183672 h 6688809"/>
                  <a:gd name="connsiteX3" fmla="*/ 21448200 w 43891200"/>
                  <a:gd name="connsiteY3" fmla="*/ 3838305 h 6688809"/>
                  <a:gd name="connsiteX4" fmla="*/ 28221 w 43891200"/>
                  <a:gd name="connsiteY4" fmla="*/ 6688809 h 6688809"/>
                  <a:gd name="connsiteX5" fmla="*/ 0 w 43891200"/>
                  <a:gd name="connsiteY5" fmla="*/ 0 h 6688809"/>
                  <a:gd name="connsiteX0" fmla="*/ 0 w 43823938"/>
                  <a:gd name="connsiteY0" fmla="*/ 0 h 6688809"/>
                  <a:gd name="connsiteX1" fmla="*/ 43800376 w 43823938"/>
                  <a:gd name="connsiteY1" fmla="*/ 0 h 6688809"/>
                  <a:gd name="connsiteX2" fmla="*/ 43823938 w 43823938"/>
                  <a:gd name="connsiteY2" fmla="*/ 6183672 h 6688809"/>
                  <a:gd name="connsiteX3" fmla="*/ 21448200 w 43823938"/>
                  <a:gd name="connsiteY3" fmla="*/ 3838305 h 6688809"/>
                  <a:gd name="connsiteX4" fmla="*/ 28221 w 43823938"/>
                  <a:gd name="connsiteY4" fmla="*/ 6688809 h 6688809"/>
                  <a:gd name="connsiteX5" fmla="*/ 0 w 43823938"/>
                  <a:gd name="connsiteY5" fmla="*/ 0 h 6688809"/>
                  <a:gd name="connsiteX0" fmla="*/ 0 w 43883631"/>
                  <a:gd name="connsiteY0" fmla="*/ 0 h 6688809"/>
                  <a:gd name="connsiteX1" fmla="*/ 43883631 w 43883631"/>
                  <a:gd name="connsiteY1" fmla="*/ 41614 h 6688809"/>
                  <a:gd name="connsiteX2" fmla="*/ 43823938 w 43883631"/>
                  <a:gd name="connsiteY2" fmla="*/ 6183672 h 6688809"/>
                  <a:gd name="connsiteX3" fmla="*/ 21448200 w 43883631"/>
                  <a:gd name="connsiteY3" fmla="*/ 3838305 h 6688809"/>
                  <a:gd name="connsiteX4" fmla="*/ 28221 w 43883631"/>
                  <a:gd name="connsiteY4" fmla="*/ 6688809 h 6688809"/>
                  <a:gd name="connsiteX5" fmla="*/ 0 w 43883631"/>
                  <a:gd name="connsiteY5" fmla="*/ 0 h 6688809"/>
                  <a:gd name="connsiteX0" fmla="*/ 0 w 43876062"/>
                  <a:gd name="connsiteY0" fmla="*/ 0 h 6688809"/>
                  <a:gd name="connsiteX1" fmla="*/ 43876062 w 43876062"/>
                  <a:gd name="connsiteY1" fmla="*/ 6936 h 6688809"/>
                  <a:gd name="connsiteX2" fmla="*/ 43823938 w 43876062"/>
                  <a:gd name="connsiteY2" fmla="*/ 6183672 h 6688809"/>
                  <a:gd name="connsiteX3" fmla="*/ 21448200 w 43876062"/>
                  <a:gd name="connsiteY3" fmla="*/ 3838305 h 6688809"/>
                  <a:gd name="connsiteX4" fmla="*/ 28221 w 43876062"/>
                  <a:gd name="connsiteY4" fmla="*/ 6688809 h 6688809"/>
                  <a:gd name="connsiteX5" fmla="*/ 0 w 43876062"/>
                  <a:gd name="connsiteY5" fmla="*/ 0 h 6688809"/>
                  <a:gd name="connsiteX0" fmla="*/ 0 w 43883634"/>
                  <a:gd name="connsiteY0" fmla="*/ 6936 h 6695745"/>
                  <a:gd name="connsiteX1" fmla="*/ 43883634 w 43883634"/>
                  <a:gd name="connsiteY1" fmla="*/ 0 h 6695745"/>
                  <a:gd name="connsiteX2" fmla="*/ 43823938 w 43883634"/>
                  <a:gd name="connsiteY2" fmla="*/ 6190608 h 6695745"/>
                  <a:gd name="connsiteX3" fmla="*/ 21448200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448200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86368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871047 w 43883634"/>
                  <a:gd name="connsiteY3" fmla="*/ 3810016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82633 w 43883634"/>
                  <a:gd name="connsiteY3" fmla="*/ 3782129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1837"/>
                  <a:gd name="connsiteX1" fmla="*/ 43883634 w 43883634"/>
                  <a:gd name="connsiteY1" fmla="*/ 0 h 6691837"/>
                  <a:gd name="connsiteX2" fmla="*/ 43827740 w 43883634"/>
                  <a:gd name="connsiteY2" fmla="*/ 6180150 h 6691837"/>
                  <a:gd name="connsiteX3" fmla="*/ 21911623 w 43883634"/>
                  <a:gd name="connsiteY3" fmla="*/ 3791425 h 6691837"/>
                  <a:gd name="connsiteX4" fmla="*/ 66513 w 43883634"/>
                  <a:gd name="connsiteY4" fmla="*/ 6691837 h 6691837"/>
                  <a:gd name="connsiteX5" fmla="*/ 0 w 43883634"/>
                  <a:gd name="connsiteY5" fmla="*/ 6936 h 6691837"/>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23933 w 43834140"/>
                  <a:gd name="connsiteY0" fmla="*/ 15369 h 6695746"/>
                  <a:gd name="connsiteX1" fmla="*/ 43834140 w 43834140"/>
                  <a:gd name="connsiteY1" fmla="*/ 0 h 6695746"/>
                  <a:gd name="connsiteX2" fmla="*/ 43778245 w 43834140"/>
                  <a:gd name="connsiteY2" fmla="*/ 5777889 h 6695746"/>
                  <a:gd name="connsiteX3" fmla="*/ 21862129 w 43834140"/>
                  <a:gd name="connsiteY3" fmla="*/ 3791425 h 6695746"/>
                  <a:gd name="connsiteX4" fmla="*/ 0 w 43834140"/>
                  <a:gd name="connsiteY4" fmla="*/ 6695746 h 6695746"/>
                  <a:gd name="connsiteX5" fmla="*/ 23933 w 43834140"/>
                  <a:gd name="connsiteY5" fmla="*/ 15369 h 6695746"/>
                  <a:gd name="connsiteX0" fmla="*/ 1414 w 43848334"/>
                  <a:gd name="connsiteY0" fmla="*/ 15369 h 6695746"/>
                  <a:gd name="connsiteX1" fmla="*/ 43848334 w 43848334"/>
                  <a:gd name="connsiteY1" fmla="*/ 0 h 6695746"/>
                  <a:gd name="connsiteX2" fmla="*/ 43792439 w 43848334"/>
                  <a:gd name="connsiteY2" fmla="*/ 5777889 h 6695746"/>
                  <a:gd name="connsiteX3" fmla="*/ 21876323 w 43848334"/>
                  <a:gd name="connsiteY3" fmla="*/ 3791425 h 6695746"/>
                  <a:gd name="connsiteX4" fmla="*/ 14194 w 43848334"/>
                  <a:gd name="connsiteY4" fmla="*/ 6695746 h 6695746"/>
                  <a:gd name="connsiteX5" fmla="*/ 1414 w 43848334"/>
                  <a:gd name="connsiteY5" fmla="*/ 15369 h 6695746"/>
                  <a:gd name="connsiteX0" fmla="*/ 1414 w 43792439"/>
                  <a:gd name="connsiteY0" fmla="*/ 6936 h 6687313"/>
                  <a:gd name="connsiteX1" fmla="*/ 43729019 w 43792439"/>
                  <a:gd name="connsiteY1" fmla="*/ 0 h 6687313"/>
                  <a:gd name="connsiteX2" fmla="*/ 43792439 w 43792439"/>
                  <a:gd name="connsiteY2" fmla="*/ 5769456 h 6687313"/>
                  <a:gd name="connsiteX3" fmla="*/ 21876323 w 43792439"/>
                  <a:gd name="connsiteY3" fmla="*/ 3782992 h 6687313"/>
                  <a:gd name="connsiteX4" fmla="*/ 14194 w 43792439"/>
                  <a:gd name="connsiteY4" fmla="*/ 6687313 h 6687313"/>
                  <a:gd name="connsiteX5" fmla="*/ 1414 w 43792439"/>
                  <a:gd name="connsiteY5" fmla="*/ 6936 h 6687313"/>
                  <a:gd name="connsiteX0" fmla="*/ 1414 w 43792439"/>
                  <a:gd name="connsiteY0" fmla="*/ 0 h 6680377"/>
                  <a:gd name="connsiteX1" fmla="*/ 43600524 w 43792439"/>
                  <a:gd name="connsiteY1" fmla="*/ 77395 h 6680377"/>
                  <a:gd name="connsiteX2" fmla="*/ 43792439 w 43792439"/>
                  <a:gd name="connsiteY2" fmla="*/ 5762520 h 6680377"/>
                  <a:gd name="connsiteX3" fmla="*/ 21876323 w 43792439"/>
                  <a:gd name="connsiteY3" fmla="*/ 3776056 h 6680377"/>
                  <a:gd name="connsiteX4" fmla="*/ 14194 w 43792439"/>
                  <a:gd name="connsiteY4" fmla="*/ 6680377 h 6680377"/>
                  <a:gd name="connsiteX5" fmla="*/ 1414 w 43792439"/>
                  <a:gd name="connsiteY5" fmla="*/ 0 h 6680377"/>
                  <a:gd name="connsiteX0" fmla="*/ 1414 w 43792439"/>
                  <a:gd name="connsiteY0" fmla="*/ 0 h 6680377"/>
                  <a:gd name="connsiteX1" fmla="*/ 43683128 w 43792439"/>
                  <a:gd name="connsiteY1" fmla="*/ 119561 h 6680377"/>
                  <a:gd name="connsiteX2" fmla="*/ 43792439 w 43792439"/>
                  <a:gd name="connsiteY2" fmla="*/ 5762520 h 6680377"/>
                  <a:gd name="connsiteX3" fmla="*/ 21876323 w 43792439"/>
                  <a:gd name="connsiteY3" fmla="*/ 3776056 h 6680377"/>
                  <a:gd name="connsiteX4" fmla="*/ 14194 w 43792439"/>
                  <a:gd name="connsiteY4" fmla="*/ 6680377 h 6680377"/>
                  <a:gd name="connsiteX5" fmla="*/ 1414 w 43792439"/>
                  <a:gd name="connsiteY5" fmla="*/ 0 h 6680377"/>
                  <a:gd name="connsiteX0" fmla="*/ 1414 w 43793267"/>
                  <a:gd name="connsiteY0" fmla="*/ 0 h 6680377"/>
                  <a:gd name="connsiteX1" fmla="*/ 43793267 w 43793267"/>
                  <a:gd name="connsiteY1" fmla="*/ 1497 h 6680377"/>
                  <a:gd name="connsiteX2" fmla="*/ 43792439 w 43793267"/>
                  <a:gd name="connsiteY2" fmla="*/ 5762520 h 6680377"/>
                  <a:gd name="connsiteX3" fmla="*/ 21876323 w 43793267"/>
                  <a:gd name="connsiteY3" fmla="*/ 3776056 h 6680377"/>
                  <a:gd name="connsiteX4" fmla="*/ 14194 w 43793267"/>
                  <a:gd name="connsiteY4" fmla="*/ 6680377 h 6680377"/>
                  <a:gd name="connsiteX5" fmla="*/ 1414 w 43793267"/>
                  <a:gd name="connsiteY5" fmla="*/ 0 h 6680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93267" h="6680377">
                    <a:moveTo>
                      <a:pt x="1414" y="0"/>
                    </a:moveTo>
                    <a:lnTo>
                      <a:pt x="43793267" y="1497"/>
                    </a:lnTo>
                    <a:cubicBezTo>
                      <a:pt x="43793267" y="2343991"/>
                      <a:pt x="43792439" y="3420026"/>
                      <a:pt x="43792439" y="5762520"/>
                    </a:cubicBezTo>
                    <a:cubicBezTo>
                      <a:pt x="38990659" y="4549272"/>
                      <a:pt x="29172697" y="3623080"/>
                      <a:pt x="21876323" y="3776056"/>
                    </a:cubicBezTo>
                    <a:cubicBezTo>
                      <a:pt x="14579949" y="3929032"/>
                      <a:pt x="6467468" y="4159139"/>
                      <a:pt x="14194" y="6680377"/>
                    </a:cubicBezTo>
                    <a:cubicBezTo>
                      <a:pt x="22172" y="4453585"/>
                      <a:pt x="-6564" y="2226792"/>
                      <a:pt x="1414" y="0"/>
                    </a:cubicBezTo>
                    <a:close/>
                  </a:path>
                </a:pathLst>
              </a:custGeom>
              <a:gradFill flip="none" rotWithShape="1">
                <a:gsLst>
                  <a:gs pos="0">
                    <a:schemeClr val="accent6"/>
                  </a:gs>
                  <a:gs pos="100000">
                    <a:schemeClr val="accent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750"/>
              </a:p>
            </p:txBody>
          </p:sp>
          <p:sp>
            <p:nvSpPr>
              <p:cNvPr id="26" name="Rectangle 15">
                <a:extLst>
                  <a:ext uri="{FF2B5EF4-FFF2-40B4-BE49-F238E27FC236}">
                    <a16:creationId xmlns="" xmlns:a16="http://schemas.microsoft.com/office/drawing/2014/main" id="{7CF719AE-E434-D547-8086-492C8B3F521B}"/>
                  </a:ext>
                </a:extLst>
              </p:cNvPr>
              <p:cNvSpPr/>
              <p:nvPr userDrawn="1"/>
            </p:nvSpPr>
            <p:spPr>
              <a:xfrm>
                <a:off x="-14192" y="1382"/>
                <a:ext cx="27451941" cy="4570665"/>
              </a:xfrm>
              <a:custGeom>
                <a:avLst/>
                <a:gdLst>
                  <a:gd name="connsiteX0" fmla="*/ 0 w 43891200"/>
                  <a:gd name="connsiteY0" fmla="*/ 0 h 2171777"/>
                  <a:gd name="connsiteX1" fmla="*/ 43891200 w 43891200"/>
                  <a:gd name="connsiteY1" fmla="*/ 0 h 2171777"/>
                  <a:gd name="connsiteX2" fmla="*/ 43891200 w 43891200"/>
                  <a:gd name="connsiteY2" fmla="*/ 2171777 h 2171777"/>
                  <a:gd name="connsiteX3" fmla="*/ 0 w 43891200"/>
                  <a:gd name="connsiteY3" fmla="*/ 2171777 h 2171777"/>
                  <a:gd name="connsiteX4" fmla="*/ 0 w 43891200"/>
                  <a:gd name="connsiteY4" fmla="*/ 0 h 2171777"/>
                  <a:gd name="connsiteX0" fmla="*/ 0 w 43891200"/>
                  <a:gd name="connsiteY0" fmla="*/ 0 h 2171777"/>
                  <a:gd name="connsiteX1" fmla="*/ 43891200 w 43891200"/>
                  <a:gd name="connsiteY1" fmla="*/ 0 h 2171777"/>
                  <a:gd name="connsiteX2" fmla="*/ 43891200 w 43891200"/>
                  <a:gd name="connsiteY2" fmla="*/ 2171777 h 2171777"/>
                  <a:gd name="connsiteX3" fmla="*/ 21843298 w 43891200"/>
                  <a:gd name="connsiteY3" fmla="*/ 2143554 h 2171777"/>
                  <a:gd name="connsiteX4" fmla="*/ 0 w 43891200"/>
                  <a:gd name="connsiteY4" fmla="*/ 2171777 h 2171777"/>
                  <a:gd name="connsiteX5" fmla="*/ 0 w 43891200"/>
                  <a:gd name="connsiteY5" fmla="*/ 0 h 2171777"/>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90029"/>
                  <a:gd name="connsiteX1" fmla="*/ 43891200 w 43891200"/>
                  <a:gd name="connsiteY1" fmla="*/ 0 h 5390029"/>
                  <a:gd name="connsiteX2" fmla="*/ 43891200 w 43891200"/>
                  <a:gd name="connsiteY2" fmla="*/ 2171777 h 5390029"/>
                  <a:gd name="connsiteX3" fmla="*/ 21843298 w 43891200"/>
                  <a:gd name="connsiteY3" fmla="*/ 2143554 h 5390029"/>
                  <a:gd name="connsiteX4" fmla="*/ 28221 w 43891200"/>
                  <a:gd name="connsiteY4" fmla="*/ 5360956 h 5390029"/>
                  <a:gd name="connsiteX5" fmla="*/ 0 w 43891200"/>
                  <a:gd name="connsiteY5" fmla="*/ 0 h 5390029"/>
                  <a:gd name="connsiteX0" fmla="*/ 0 w 43891200"/>
                  <a:gd name="connsiteY0" fmla="*/ 0 h 5390029"/>
                  <a:gd name="connsiteX1" fmla="*/ 43891200 w 43891200"/>
                  <a:gd name="connsiteY1" fmla="*/ 0 h 5390029"/>
                  <a:gd name="connsiteX2" fmla="*/ 43891200 w 43891200"/>
                  <a:gd name="connsiteY2" fmla="*/ 2171777 h 5390029"/>
                  <a:gd name="connsiteX3" fmla="*/ 21843298 w 43891200"/>
                  <a:gd name="connsiteY3" fmla="*/ 2143554 h 5390029"/>
                  <a:gd name="connsiteX4" fmla="*/ 28221 w 43891200"/>
                  <a:gd name="connsiteY4" fmla="*/ 5360956 h 5390029"/>
                  <a:gd name="connsiteX5" fmla="*/ 0 w 43891200"/>
                  <a:gd name="connsiteY5" fmla="*/ 0 h 5390029"/>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691988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778314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197 w 43891200"/>
                  <a:gd name="connsiteY2" fmla="*/ 2143554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197 w 43891200"/>
                  <a:gd name="connsiteY2" fmla="*/ 2143554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83162"/>
                  <a:gd name="connsiteX1" fmla="*/ 43891200 w 43891200"/>
                  <a:gd name="connsiteY1" fmla="*/ 0 h 5383162"/>
                  <a:gd name="connsiteX2" fmla="*/ 43891197 w 43891200"/>
                  <a:gd name="connsiteY2" fmla="*/ 2143554 h 5383162"/>
                  <a:gd name="connsiteX3" fmla="*/ 21843298 w 43891200"/>
                  <a:gd name="connsiteY3" fmla="*/ 1381537 h 5383162"/>
                  <a:gd name="connsiteX4" fmla="*/ 12981 w 43891200"/>
                  <a:gd name="connsiteY4" fmla="*/ 5383162 h 5383162"/>
                  <a:gd name="connsiteX5" fmla="*/ 0 w 43891200"/>
                  <a:gd name="connsiteY5" fmla="*/ 0 h 5383162"/>
                  <a:gd name="connsiteX0" fmla="*/ 0 w 43891200"/>
                  <a:gd name="connsiteY0" fmla="*/ 0 h 5353553"/>
                  <a:gd name="connsiteX1" fmla="*/ 43891200 w 43891200"/>
                  <a:gd name="connsiteY1" fmla="*/ 0 h 5353553"/>
                  <a:gd name="connsiteX2" fmla="*/ 43891197 w 43891200"/>
                  <a:gd name="connsiteY2" fmla="*/ 2143554 h 5353553"/>
                  <a:gd name="connsiteX3" fmla="*/ 21843298 w 43891200"/>
                  <a:gd name="connsiteY3" fmla="*/ 1381537 h 5353553"/>
                  <a:gd name="connsiteX4" fmla="*/ 12981 w 43891200"/>
                  <a:gd name="connsiteY4" fmla="*/ 5353553 h 5353553"/>
                  <a:gd name="connsiteX5" fmla="*/ 0 w 43891200"/>
                  <a:gd name="connsiteY5" fmla="*/ 0 h 5353553"/>
                  <a:gd name="connsiteX0" fmla="*/ 0 w 43891200"/>
                  <a:gd name="connsiteY0" fmla="*/ 0 h 5375759"/>
                  <a:gd name="connsiteX1" fmla="*/ 43891200 w 43891200"/>
                  <a:gd name="connsiteY1" fmla="*/ 0 h 5375759"/>
                  <a:gd name="connsiteX2" fmla="*/ 43891197 w 43891200"/>
                  <a:gd name="connsiteY2" fmla="*/ 2143554 h 5375759"/>
                  <a:gd name="connsiteX3" fmla="*/ 21843298 w 43891200"/>
                  <a:gd name="connsiteY3" fmla="*/ 1381537 h 5375759"/>
                  <a:gd name="connsiteX4" fmla="*/ 2821 w 43891200"/>
                  <a:gd name="connsiteY4" fmla="*/ 5375759 h 5375759"/>
                  <a:gd name="connsiteX5" fmla="*/ 0 w 43891200"/>
                  <a:gd name="connsiteY5" fmla="*/ 0 h 5375759"/>
                  <a:gd name="connsiteX0" fmla="*/ 0 w 43891200"/>
                  <a:gd name="connsiteY0" fmla="*/ 0 h 5391472"/>
                  <a:gd name="connsiteX1" fmla="*/ 43891200 w 43891200"/>
                  <a:gd name="connsiteY1" fmla="*/ 0 h 5391472"/>
                  <a:gd name="connsiteX2" fmla="*/ 43891197 w 43891200"/>
                  <a:gd name="connsiteY2" fmla="*/ 2143554 h 5391472"/>
                  <a:gd name="connsiteX3" fmla="*/ 21843298 w 43891200"/>
                  <a:gd name="connsiteY3" fmla="*/ 1381537 h 5391472"/>
                  <a:gd name="connsiteX4" fmla="*/ 24143 w 43891200"/>
                  <a:gd name="connsiteY4" fmla="*/ 5391472 h 5391472"/>
                  <a:gd name="connsiteX5" fmla="*/ 0 w 43891200"/>
                  <a:gd name="connsiteY5" fmla="*/ 0 h 5391472"/>
                  <a:gd name="connsiteX0" fmla="*/ 0 w 43891200"/>
                  <a:gd name="connsiteY0" fmla="*/ 0 h 5388329"/>
                  <a:gd name="connsiteX1" fmla="*/ 43891200 w 43891200"/>
                  <a:gd name="connsiteY1" fmla="*/ 0 h 5388329"/>
                  <a:gd name="connsiteX2" fmla="*/ 43891197 w 43891200"/>
                  <a:gd name="connsiteY2" fmla="*/ 2143554 h 5388329"/>
                  <a:gd name="connsiteX3" fmla="*/ 21843298 w 43891200"/>
                  <a:gd name="connsiteY3" fmla="*/ 1381537 h 5388329"/>
                  <a:gd name="connsiteX4" fmla="*/ 11350 w 43891200"/>
                  <a:gd name="connsiteY4" fmla="*/ 5388329 h 5388329"/>
                  <a:gd name="connsiteX5" fmla="*/ 0 w 43891200"/>
                  <a:gd name="connsiteY5" fmla="*/ 0 h 5388329"/>
                  <a:gd name="connsiteX0" fmla="*/ 0 w 43918796"/>
                  <a:gd name="connsiteY0" fmla="*/ 0 h 5388329"/>
                  <a:gd name="connsiteX1" fmla="*/ 43918796 w 43918796"/>
                  <a:gd name="connsiteY1" fmla="*/ 0 h 5388329"/>
                  <a:gd name="connsiteX2" fmla="*/ 43918793 w 43918796"/>
                  <a:gd name="connsiteY2" fmla="*/ 2143554 h 5388329"/>
                  <a:gd name="connsiteX3" fmla="*/ 21870894 w 43918796"/>
                  <a:gd name="connsiteY3" fmla="*/ 1381537 h 5388329"/>
                  <a:gd name="connsiteX4" fmla="*/ 38946 w 43918796"/>
                  <a:gd name="connsiteY4" fmla="*/ 5388329 h 5388329"/>
                  <a:gd name="connsiteX5" fmla="*/ 0 w 43918796"/>
                  <a:gd name="connsiteY5" fmla="*/ 0 h 5388329"/>
                  <a:gd name="connsiteX0" fmla="*/ 0 w 43882001"/>
                  <a:gd name="connsiteY0" fmla="*/ 6780 h 5388329"/>
                  <a:gd name="connsiteX1" fmla="*/ 43882001 w 43882001"/>
                  <a:gd name="connsiteY1" fmla="*/ 0 h 5388329"/>
                  <a:gd name="connsiteX2" fmla="*/ 43881998 w 43882001"/>
                  <a:gd name="connsiteY2" fmla="*/ 2143554 h 5388329"/>
                  <a:gd name="connsiteX3" fmla="*/ 21834099 w 43882001"/>
                  <a:gd name="connsiteY3" fmla="*/ 1381537 h 5388329"/>
                  <a:gd name="connsiteX4" fmla="*/ 2151 w 43882001"/>
                  <a:gd name="connsiteY4" fmla="*/ 5388329 h 5388329"/>
                  <a:gd name="connsiteX5" fmla="*/ 0 w 43882001"/>
                  <a:gd name="connsiteY5" fmla="*/ 6780 h 5388329"/>
                  <a:gd name="connsiteX0" fmla="*/ 0 w 43909597"/>
                  <a:gd name="connsiteY0" fmla="*/ 6780 h 5388329"/>
                  <a:gd name="connsiteX1" fmla="*/ 43909597 w 43909597"/>
                  <a:gd name="connsiteY1" fmla="*/ 0 h 5388329"/>
                  <a:gd name="connsiteX2" fmla="*/ 43909594 w 43909597"/>
                  <a:gd name="connsiteY2" fmla="*/ 2143554 h 5388329"/>
                  <a:gd name="connsiteX3" fmla="*/ 21861695 w 43909597"/>
                  <a:gd name="connsiteY3" fmla="*/ 1381537 h 5388329"/>
                  <a:gd name="connsiteX4" fmla="*/ 29747 w 43909597"/>
                  <a:gd name="connsiteY4" fmla="*/ 5388329 h 5388329"/>
                  <a:gd name="connsiteX5" fmla="*/ 0 w 43909597"/>
                  <a:gd name="connsiteY5" fmla="*/ 6780 h 5388329"/>
                  <a:gd name="connsiteX0" fmla="*/ 16283 w 43879886"/>
                  <a:gd name="connsiteY0" fmla="*/ 13560 h 5388329"/>
                  <a:gd name="connsiteX1" fmla="*/ 43879886 w 43879886"/>
                  <a:gd name="connsiteY1" fmla="*/ 0 h 5388329"/>
                  <a:gd name="connsiteX2" fmla="*/ 43879883 w 43879886"/>
                  <a:gd name="connsiteY2" fmla="*/ 2143554 h 5388329"/>
                  <a:gd name="connsiteX3" fmla="*/ 21831984 w 43879886"/>
                  <a:gd name="connsiteY3" fmla="*/ 1381537 h 5388329"/>
                  <a:gd name="connsiteX4" fmla="*/ 36 w 43879886"/>
                  <a:gd name="connsiteY4" fmla="*/ 5388329 h 5388329"/>
                  <a:gd name="connsiteX5" fmla="*/ 16283 w 43879886"/>
                  <a:gd name="connsiteY5" fmla="*/ 13560 h 5388329"/>
                  <a:gd name="connsiteX0" fmla="*/ 7118 w 43879920"/>
                  <a:gd name="connsiteY0" fmla="*/ 6780 h 5388329"/>
                  <a:gd name="connsiteX1" fmla="*/ 43879920 w 43879920"/>
                  <a:gd name="connsiteY1" fmla="*/ 0 h 5388329"/>
                  <a:gd name="connsiteX2" fmla="*/ 43879917 w 43879920"/>
                  <a:gd name="connsiteY2" fmla="*/ 2143554 h 5388329"/>
                  <a:gd name="connsiteX3" fmla="*/ 21832018 w 43879920"/>
                  <a:gd name="connsiteY3" fmla="*/ 1381537 h 5388329"/>
                  <a:gd name="connsiteX4" fmla="*/ 70 w 43879920"/>
                  <a:gd name="connsiteY4" fmla="*/ 5388329 h 5388329"/>
                  <a:gd name="connsiteX5" fmla="*/ 7118 w 43879920"/>
                  <a:gd name="connsiteY5" fmla="*/ 6780 h 5388329"/>
                  <a:gd name="connsiteX0" fmla="*/ 0 w 43900399"/>
                  <a:gd name="connsiteY0" fmla="*/ 0 h 5388329"/>
                  <a:gd name="connsiteX1" fmla="*/ 43900399 w 43900399"/>
                  <a:gd name="connsiteY1" fmla="*/ 0 h 5388329"/>
                  <a:gd name="connsiteX2" fmla="*/ 43900396 w 43900399"/>
                  <a:gd name="connsiteY2" fmla="*/ 2143554 h 5388329"/>
                  <a:gd name="connsiteX3" fmla="*/ 21852497 w 43900399"/>
                  <a:gd name="connsiteY3" fmla="*/ 1381537 h 5388329"/>
                  <a:gd name="connsiteX4" fmla="*/ 20549 w 43900399"/>
                  <a:gd name="connsiteY4" fmla="*/ 5388329 h 5388329"/>
                  <a:gd name="connsiteX5" fmla="*/ 0 w 43900399"/>
                  <a:gd name="connsiteY5" fmla="*/ 0 h 5388329"/>
                  <a:gd name="connsiteX0" fmla="*/ 0 w 43900396"/>
                  <a:gd name="connsiteY0" fmla="*/ 0 h 5388329"/>
                  <a:gd name="connsiteX1" fmla="*/ 43854405 w 43900396"/>
                  <a:gd name="connsiteY1" fmla="*/ 27119 h 5388329"/>
                  <a:gd name="connsiteX2" fmla="*/ 43900396 w 43900396"/>
                  <a:gd name="connsiteY2" fmla="*/ 2143554 h 5388329"/>
                  <a:gd name="connsiteX3" fmla="*/ 21852497 w 43900396"/>
                  <a:gd name="connsiteY3" fmla="*/ 1381537 h 5388329"/>
                  <a:gd name="connsiteX4" fmla="*/ 20549 w 43900396"/>
                  <a:gd name="connsiteY4" fmla="*/ 5388329 h 5388329"/>
                  <a:gd name="connsiteX5" fmla="*/ 0 w 43900396"/>
                  <a:gd name="connsiteY5" fmla="*/ 0 h 5388329"/>
                  <a:gd name="connsiteX0" fmla="*/ 0 w 43900398"/>
                  <a:gd name="connsiteY0" fmla="*/ 0 h 5388329"/>
                  <a:gd name="connsiteX1" fmla="*/ 43900398 w 43900398"/>
                  <a:gd name="connsiteY1" fmla="*/ 6780 h 5388329"/>
                  <a:gd name="connsiteX2" fmla="*/ 43900396 w 43900398"/>
                  <a:gd name="connsiteY2" fmla="*/ 2143554 h 5388329"/>
                  <a:gd name="connsiteX3" fmla="*/ 21852497 w 43900398"/>
                  <a:gd name="connsiteY3" fmla="*/ 1381537 h 5388329"/>
                  <a:gd name="connsiteX4" fmla="*/ 20549 w 43900398"/>
                  <a:gd name="connsiteY4" fmla="*/ 5388329 h 5388329"/>
                  <a:gd name="connsiteX5" fmla="*/ 0 w 43900398"/>
                  <a:gd name="connsiteY5" fmla="*/ 0 h 5388329"/>
                  <a:gd name="connsiteX0" fmla="*/ 0 w 43909598"/>
                  <a:gd name="connsiteY0" fmla="*/ 0 h 5388329"/>
                  <a:gd name="connsiteX1" fmla="*/ 43909598 w 43909598"/>
                  <a:gd name="connsiteY1" fmla="*/ 6780 h 5388329"/>
                  <a:gd name="connsiteX2" fmla="*/ 43900396 w 43909598"/>
                  <a:gd name="connsiteY2" fmla="*/ 2143554 h 5388329"/>
                  <a:gd name="connsiteX3" fmla="*/ 21852497 w 43909598"/>
                  <a:gd name="connsiteY3" fmla="*/ 1381537 h 5388329"/>
                  <a:gd name="connsiteX4" fmla="*/ 20549 w 43909598"/>
                  <a:gd name="connsiteY4" fmla="*/ 5388329 h 5388329"/>
                  <a:gd name="connsiteX5" fmla="*/ 0 w 43909598"/>
                  <a:gd name="connsiteY5" fmla="*/ 0 h 5388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909598" h="5388329">
                    <a:moveTo>
                      <a:pt x="0" y="0"/>
                    </a:moveTo>
                    <a:lnTo>
                      <a:pt x="43909598" y="6780"/>
                    </a:lnTo>
                    <a:cubicBezTo>
                      <a:pt x="43909597" y="719038"/>
                      <a:pt x="43900397" y="1431296"/>
                      <a:pt x="43900396" y="2143554"/>
                    </a:cubicBezTo>
                    <a:cubicBezTo>
                      <a:pt x="37284373" y="1358490"/>
                      <a:pt x="29162993" y="845303"/>
                      <a:pt x="21852497" y="1381537"/>
                    </a:cubicBezTo>
                    <a:cubicBezTo>
                      <a:pt x="14542001" y="1917771"/>
                      <a:pt x="6144574" y="2782191"/>
                      <a:pt x="20549" y="5388329"/>
                    </a:cubicBezTo>
                    <a:cubicBezTo>
                      <a:pt x="19609" y="3596409"/>
                      <a:pt x="940" y="1791920"/>
                      <a:pt x="0" y="0"/>
                    </a:cubicBezTo>
                    <a:close/>
                  </a:path>
                </a:pathLst>
              </a:custGeom>
              <a:gradFill flip="none" rotWithShape="1">
                <a:gsLst>
                  <a:gs pos="0">
                    <a:schemeClr val="tx2"/>
                  </a:gs>
                  <a:gs pos="100000">
                    <a:schemeClr val="accent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750" dirty="0">
                  <a:ln>
                    <a:noFill/>
                  </a:ln>
                  <a:solidFill>
                    <a:schemeClr val="accent1"/>
                  </a:solidFill>
                </a:endParaRPr>
              </a:p>
            </p:txBody>
          </p:sp>
        </p:grpSp>
      </p:grpSp>
    </p:spTree>
    <p:extLst>
      <p:ext uri="{BB962C8B-B14F-4D97-AF65-F5344CB8AC3E}">
        <p14:creationId xmlns:p14="http://schemas.microsoft.com/office/powerpoint/2010/main" val="910171083"/>
      </p:ext>
    </p:extLst>
  </p:cSld>
  <p:clrMap bg1="lt1" tx1="dk1" bg2="lt2" tx2="dk2" accent1="accent1" accent2="accent2" accent3="accent3" accent4="accent4" accent5="accent5" accent6="accent6" hlink="hlink" folHlink="folHlink"/>
  <p:sldLayoutIdLst>
    <p:sldLayoutId id="2147483660" r:id="rId1"/>
  </p:sldLayoutIdLst>
  <p:txStyles>
    <p:titleStyle>
      <a:lvl1pPr algn="ctr" defTabSz="972047" rtl="0" eaLnBrk="1" latinLnBrk="0" hangingPunct="1">
        <a:spcBef>
          <a:spcPct val="0"/>
        </a:spcBef>
        <a:buNone/>
        <a:defRPr sz="1949" kern="1200">
          <a:solidFill>
            <a:schemeClr val="bg1"/>
          </a:solidFill>
          <a:latin typeface="Trebuchet MS" pitchFamily="34" charset="0"/>
          <a:ea typeface="+mj-ea"/>
          <a:cs typeface="+mj-cs"/>
        </a:defRPr>
      </a:lvl1pPr>
    </p:titleStyle>
    <p:bodyStyle>
      <a:lvl1pPr marL="364518" indent="-364518" algn="l" defTabSz="972047" rtl="0" eaLnBrk="1" latinLnBrk="0" hangingPunct="1">
        <a:spcBef>
          <a:spcPct val="20000"/>
        </a:spcBef>
        <a:buFont typeface="Arial" pitchFamily="34" charset="0"/>
        <a:buChar char="•"/>
        <a:defRPr sz="3410" kern="1200">
          <a:solidFill>
            <a:schemeClr val="tx1"/>
          </a:solidFill>
          <a:latin typeface="+mn-lt"/>
          <a:ea typeface="+mn-ea"/>
          <a:cs typeface="+mn-cs"/>
        </a:defRPr>
      </a:lvl1pPr>
      <a:lvl2pPr marL="789788" indent="-303765" algn="l" defTabSz="972047" rtl="0" eaLnBrk="1" latinLnBrk="0" hangingPunct="1">
        <a:spcBef>
          <a:spcPct val="20000"/>
        </a:spcBef>
        <a:buFont typeface="Arial" pitchFamily="34" charset="0"/>
        <a:buChar char="–"/>
        <a:defRPr sz="2990" kern="1200">
          <a:solidFill>
            <a:schemeClr val="tx1"/>
          </a:solidFill>
          <a:latin typeface="+mn-lt"/>
          <a:ea typeface="+mn-ea"/>
          <a:cs typeface="+mn-cs"/>
        </a:defRPr>
      </a:lvl2pPr>
      <a:lvl3pPr marL="1215059" indent="-243011" algn="l" defTabSz="972047" rtl="0" eaLnBrk="1" latinLnBrk="0" hangingPunct="1">
        <a:spcBef>
          <a:spcPct val="20000"/>
        </a:spcBef>
        <a:buFont typeface="Arial" pitchFamily="34" charset="0"/>
        <a:buChar char="•"/>
        <a:defRPr sz="2569" kern="1200">
          <a:solidFill>
            <a:schemeClr val="tx1"/>
          </a:solidFill>
          <a:latin typeface="+mn-lt"/>
          <a:ea typeface="+mn-ea"/>
          <a:cs typeface="+mn-cs"/>
        </a:defRPr>
      </a:lvl3pPr>
      <a:lvl4pPr marL="1701083" indent="-243011" algn="l" defTabSz="972047" rtl="0" eaLnBrk="1" latinLnBrk="0" hangingPunct="1">
        <a:spcBef>
          <a:spcPct val="20000"/>
        </a:spcBef>
        <a:buFont typeface="Arial" pitchFamily="34" charset="0"/>
        <a:buChar char="–"/>
        <a:defRPr sz="2126" kern="1200">
          <a:solidFill>
            <a:schemeClr val="tx1"/>
          </a:solidFill>
          <a:latin typeface="+mn-lt"/>
          <a:ea typeface="+mn-ea"/>
          <a:cs typeface="+mn-cs"/>
        </a:defRPr>
      </a:lvl4pPr>
      <a:lvl5pPr marL="2187106" indent="-243011" algn="l" defTabSz="972047" rtl="0" eaLnBrk="1" latinLnBrk="0" hangingPunct="1">
        <a:spcBef>
          <a:spcPct val="20000"/>
        </a:spcBef>
        <a:buFont typeface="Arial" pitchFamily="34" charset="0"/>
        <a:buChar char="»"/>
        <a:defRPr sz="2126" kern="1200">
          <a:solidFill>
            <a:schemeClr val="tx1"/>
          </a:solidFill>
          <a:latin typeface="+mn-lt"/>
          <a:ea typeface="+mn-ea"/>
          <a:cs typeface="+mn-cs"/>
        </a:defRPr>
      </a:lvl5pPr>
      <a:lvl6pPr marL="2673128" indent="-243011" algn="l" defTabSz="972047" rtl="0" eaLnBrk="1" latinLnBrk="0" hangingPunct="1">
        <a:spcBef>
          <a:spcPct val="20000"/>
        </a:spcBef>
        <a:buFont typeface="Arial" pitchFamily="34" charset="0"/>
        <a:buChar char="•"/>
        <a:defRPr sz="2126" kern="1200">
          <a:solidFill>
            <a:schemeClr val="tx1"/>
          </a:solidFill>
          <a:latin typeface="+mn-lt"/>
          <a:ea typeface="+mn-ea"/>
          <a:cs typeface="+mn-cs"/>
        </a:defRPr>
      </a:lvl6pPr>
      <a:lvl7pPr marL="3159152" indent="-243011" algn="l" defTabSz="972047" rtl="0" eaLnBrk="1" latinLnBrk="0" hangingPunct="1">
        <a:spcBef>
          <a:spcPct val="20000"/>
        </a:spcBef>
        <a:buFont typeface="Arial" pitchFamily="34" charset="0"/>
        <a:buChar char="•"/>
        <a:defRPr sz="2126" kern="1200">
          <a:solidFill>
            <a:schemeClr val="tx1"/>
          </a:solidFill>
          <a:latin typeface="+mn-lt"/>
          <a:ea typeface="+mn-ea"/>
          <a:cs typeface="+mn-cs"/>
        </a:defRPr>
      </a:lvl7pPr>
      <a:lvl8pPr marL="3645175" indent="-243011" algn="l" defTabSz="972047" rtl="0" eaLnBrk="1" latinLnBrk="0" hangingPunct="1">
        <a:spcBef>
          <a:spcPct val="20000"/>
        </a:spcBef>
        <a:buFont typeface="Arial" pitchFamily="34" charset="0"/>
        <a:buChar char="•"/>
        <a:defRPr sz="2126" kern="1200">
          <a:solidFill>
            <a:schemeClr val="tx1"/>
          </a:solidFill>
          <a:latin typeface="+mn-lt"/>
          <a:ea typeface="+mn-ea"/>
          <a:cs typeface="+mn-cs"/>
        </a:defRPr>
      </a:lvl8pPr>
      <a:lvl9pPr marL="4131199" indent="-243011" algn="l" defTabSz="972047" rtl="0" eaLnBrk="1" latinLnBrk="0" hangingPunct="1">
        <a:spcBef>
          <a:spcPct val="20000"/>
        </a:spcBef>
        <a:buFont typeface="Arial" pitchFamily="34" charset="0"/>
        <a:buChar char="•"/>
        <a:defRPr sz="2126" kern="1200">
          <a:solidFill>
            <a:schemeClr val="tx1"/>
          </a:solidFill>
          <a:latin typeface="+mn-lt"/>
          <a:ea typeface="+mn-ea"/>
          <a:cs typeface="+mn-cs"/>
        </a:defRPr>
      </a:lvl9pPr>
    </p:bodyStyle>
    <p:otherStyle>
      <a:defPPr>
        <a:defRPr lang="en-US"/>
      </a:defPPr>
      <a:lvl1pPr marL="0" algn="l" defTabSz="972047" rtl="0" eaLnBrk="1" latinLnBrk="0" hangingPunct="1">
        <a:defRPr sz="1905" kern="1200">
          <a:solidFill>
            <a:schemeClr val="tx1"/>
          </a:solidFill>
          <a:latin typeface="+mn-lt"/>
          <a:ea typeface="+mn-ea"/>
          <a:cs typeface="+mn-cs"/>
        </a:defRPr>
      </a:lvl1pPr>
      <a:lvl2pPr marL="486024" algn="l" defTabSz="972047" rtl="0" eaLnBrk="1" latinLnBrk="0" hangingPunct="1">
        <a:defRPr sz="1905" kern="1200">
          <a:solidFill>
            <a:schemeClr val="tx1"/>
          </a:solidFill>
          <a:latin typeface="+mn-lt"/>
          <a:ea typeface="+mn-ea"/>
          <a:cs typeface="+mn-cs"/>
        </a:defRPr>
      </a:lvl2pPr>
      <a:lvl3pPr marL="972047" algn="l" defTabSz="972047" rtl="0" eaLnBrk="1" latinLnBrk="0" hangingPunct="1">
        <a:defRPr sz="1905" kern="1200">
          <a:solidFill>
            <a:schemeClr val="tx1"/>
          </a:solidFill>
          <a:latin typeface="+mn-lt"/>
          <a:ea typeface="+mn-ea"/>
          <a:cs typeface="+mn-cs"/>
        </a:defRPr>
      </a:lvl3pPr>
      <a:lvl4pPr marL="1458071" algn="l" defTabSz="972047" rtl="0" eaLnBrk="1" latinLnBrk="0" hangingPunct="1">
        <a:defRPr sz="1905" kern="1200">
          <a:solidFill>
            <a:schemeClr val="tx1"/>
          </a:solidFill>
          <a:latin typeface="+mn-lt"/>
          <a:ea typeface="+mn-ea"/>
          <a:cs typeface="+mn-cs"/>
        </a:defRPr>
      </a:lvl4pPr>
      <a:lvl5pPr marL="1944094" algn="l" defTabSz="972047" rtl="0" eaLnBrk="1" latinLnBrk="0" hangingPunct="1">
        <a:defRPr sz="1905" kern="1200">
          <a:solidFill>
            <a:schemeClr val="tx1"/>
          </a:solidFill>
          <a:latin typeface="+mn-lt"/>
          <a:ea typeface="+mn-ea"/>
          <a:cs typeface="+mn-cs"/>
        </a:defRPr>
      </a:lvl5pPr>
      <a:lvl6pPr marL="2430117" algn="l" defTabSz="972047" rtl="0" eaLnBrk="1" latinLnBrk="0" hangingPunct="1">
        <a:defRPr sz="1905" kern="1200">
          <a:solidFill>
            <a:schemeClr val="tx1"/>
          </a:solidFill>
          <a:latin typeface="+mn-lt"/>
          <a:ea typeface="+mn-ea"/>
          <a:cs typeface="+mn-cs"/>
        </a:defRPr>
      </a:lvl6pPr>
      <a:lvl7pPr marL="2916140" algn="l" defTabSz="972047" rtl="0" eaLnBrk="1" latinLnBrk="0" hangingPunct="1">
        <a:defRPr sz="1905" kern="1200">
          <a:solidFill>
            <a:schemeClr val="tx1"/>
          </a:solidFill>
          <a:latin typeface="+mn-lt"/>
          <a:ea typeface="+mn-ea"/>
          <a:cs typeface="+mn-cs"/>
        </a:defRPr>
      </a:lvl7pPr>
      <a:lvl8pPr marL="3402164" algn="l" defTabSz="972047" rtl="0" eaLnBrk="1" latinLnBrk="0" hangingPunct="1">
        <a:defRPr sz="1905" kern="1200">
          <a:solidFill>
            <a:schemeClr val="tx1"/>
          </a:solidFill>
          <a:latin typeface="+mn-lt"/>
          <a:ea typeface="+mn-ea"/>
          <a:cs typeface="+mn-cs"/>
        </a:defRPr>
      </a:lvl8pPr>
      <a:lvl9pPr marL="3888187" algn="l" defTabSz="972047" rtl="0" eaLnBrk="1" latinLnBrk="0" hangingPunct="1">
        <a:defRPr sz="1905" kern="1200">
          <a:solidFill>
            <a:schemeClr val="tx1"/>
          </a:solidFill>
          <a:latin typeface="+mn-lt"/>
          <a:ea typeface="+mn-ea"/>
          <a:cs typeface="+mn-cs"/>
        </a:defRPr>
      </a:lvl9pPr>
    </p:otherStyle>
  </p:txStyles>
  <p:extLst>
    <p:ext uri="{27BBF7A9-308A-43DC-89C8-2F10F3537804}">
      <p15:sldGuideLst xmlns=""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38" name="Straight Connector 37"/>
          <p:cNvCxnSpPr/>
          <p:nvPr/>
        </p:nvCxnSpPr>
        <p:spPr>
          <a:xfrm flipV="1">
            <a:off x="-5490766" y="4537965"/>
            <a:ext cx="5345428" cy="322"/>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41" name="Rounded Rectangle 40"/>
          <p:cNvSpPr/>
          <p:nvPr userDrawn="1"/>
        </p:nvSpPr>
        <p:spPr>
          <a:xfrm>
            <a:off x="11552271" y="1878317"/>
            <a:ext cx="5345428" cy="10346629"/>
          </a:xfrm>
          <a:prstGeom prst="roundRect">
            <a:avLst>
              <a:gd name="adj" fmla="val 195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a:p>
        </p:txBody>
      </p:sp>
      <p:sp>
        <p:nvSpPr>
          <p:cNvPr id="42" name="Rounded Rectangle 41"/>
          <p:cNvSpPr/>
          <p:nvPr userDrawn="1"/>
        </p:nvSpPr>
        <p:spPr>
          <a:xfrm>
            <a:off x="5951603" y="1869970"/>
            <a:ext cx="5345428" cy="10346629"/>
          </a:xfrm>
          <a:prstGeom prst="roundRect">
            <a:avLst>
              <a:gd name="adj" fmla="val 195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a:p>
        </p:txBody>
      </p:sp>
      <p:sp>
        <p:nvSpPr>
          <p:cNvPr id="43" name="Rounded Rectangle 42"/>
          <p:cNvSpPr/>
          <p:nvPr userDrawn="1"/>
        </p:nvSpPr>
        <p:spPr>
          <a:xfrm>
            <a:off x="350936" y="1886659"/>
            <a:ext cx="5345428" cy="10346629"/>
          </a:xfrm>
          <a:prstGeom prst="roundRect">
            <a:avLst>
              <a:gd name="adj" fmla="val 195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a:p>
        </p:txBody>
      </p:sp>
      <p:grpSp>
        <p:nvGrpSpPr>
          <p:cNvPr id="74" name="Group 73"/>
          <p:cNvGrpSpPr/>
          <p:nvPr userDrawn="1"/>
        </p:nvGrpSpPr>
        <p:grpSpPr>
          <a:xfrm rot="10800000">
            <a:off x="-14407" y="12364467"/>
            <a:ext cx="17294347" cy="591445"/>
            <a:chOff x="-14192" y="1382"/>
            <a:chExt cx="27451941" cy="4572641"/>
          </a:xfrm>
        </p:grpSpPr>
        <p:sp>
          <p:nvSpPr>
            <p:cNvPr id="75" name="Rectangle 16"/>
            <p:cNvSpPr/>
            <p:nvPr userDrawn="1"/>
          </p:nvSpPr>
          <p:spPr>
            <a:xfrm>
              <a:off x="4001" y="707796"/>
              <a:ext cx="27429212" cy="3866227"/>
            </a:xfrm>
            <a:custGeom>
              <a:avLst/>
              <a:gdLst>
                <a:gd name="connsiteX0" fmla="*/ 0 w 43891200"/>
                <a:gd name="connsiteY0" fmla="*/ 0 h 7027483"/>
                <a:gd name="connsiteX1" fmla="*/ 43891200 w 43891200"/>
                <a:gd name="connsiteY1" fmla="*/ 0 h 7027483"/>
                <a:gd name="connsiteX2" fmla="*/ 43891200 w 43891200"/>
                <a:gd name="connsiteY2" fmla="*/ 7027483 h 7027483"/>
                <a:gd name="connsiteX3" fmla="*/ 0 w 43891200"/>
                <a:gd name="connsiteY3" fmla="*/ 7027483 h 7027483"/>
                <a:gd name="connsiteX4" fmla="*/ 0 w 43891200"/>
                <a:gd name="connsiteY4"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617527 w 43891200"/>
                <a:gd name="connsiteY3" fmla="*/ 6999261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32864 w 43891200"/>
                <a:gd name="connsiteY3" fmla="*/ 3330294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89306 w 43891200"/>
                <a:gd name="connsiteY3" fmla="*/ 3104512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89306 w 43891200"/>
                <a:gd name="connsiteY3" fmla="*/ 3104512 h 7027483"/>
                <a:gd name="connsiteX4" fmla="*/ 84664 w 43891200"/>
                <a:gd name="connsiteY4" fmla="*/ 5531673 h 7027483"/>
                <a:gd name="connsiteX5" fmla="*/ 0 w 43891200"/>
                <a:gd name="connsiteY5" fmla="*/ 0 h 7027483"/>
                <a:gd name="connsiteX0" fmla="*/ 0 w 43891200"/>
                <a:gd name="connsiteY0" fmla="*/ 0 h 7272584"/>
                <a:gd name="connsiteX1" fmla="*/ 43891200 w 43891200"/>
                <a:gd name="connsiteY1" fmla="*/ 0 h 7272584"/>
                <a:gd name="connsiteX2" fmla="*/ 43891200 w 43891200"/>
                <a:gd name="connsiteY2" fmla="*/ 7027483 h 7272584"/>
                <a:gd name="connsiteX3" fmla="*/ 37534349 w 43891200"/>
                <a:gd name="connsiteY3" fmla="*/ 5432466 h 7272584"/>
                <a:gd name="connsiteX4" fmla="*/ 21589306 w 43891200"/>
                <a:gd name="connsiteY4" fmla="*/ 3104512 h 7272584"/>
                <a:gd name="connsiteX5" fmla="*/ 84664 w 43891200"/>
                <a:gd name="connsiteY5" fmla="*/ 5531673 h 7272584"/>
                <a:gd name="connsiteX6" fmla="*/ 0 w 43891200"/>
                <a:gd name="connsiteY6" fmla="*/ 0 h 7272584"/>
                <a:gd name="connsiteX0" fmla="*/ 0 w 43891200"/>
                <a:gd name="connsiteY0" fmla="*/ 0 h 7027483"/>
                <a:gd name="connsiteX1" fmla="*/ 43891200 w 43891200"/>
                <a:gd name="connsiteY1" fmla="*/ 0 h 7027483"/>
                <a:gd name="connsiteX2" fmla="*/ 43891200 w 43891200"/>
                <a:gd name="connsiteY2" fmla="*/ 7027483 h 7027483"/>
                <a:gd name="connsiteX3" fmla="*/ 37534349 w 43891200"/>
                <a:gd name="connsiteY3" fmla="*/ 5432466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423313 w 43891200"/>
                <a:gd name="connsiteY4" fmla="*/ 3012175 h 7027483"/>
                <a:gd name="connsiteX5" fmla="*/ 84664 w 43891200"/>
                <a:gd name="connsiteY5" fmla="*/ 5531673 h 7027483"/>
                <a:gd name="connsiteX6" fmla="*/ 0 w 43891200"/>
                <a:gd name="connsiteY6" fmla="*/ 0 h 7027483"/>
                <a:gd name="connsiteX0" fmla="*/ 0 w 43891200"/>
                <a:gd name="connsiteY0" fmla="*/ 0 h 6029592"/>
                <a:gd name="connsiteX1" fmla="*/ 43891200 w 43891200"/>
                <a:gd name="connsiteY1" fmla="*/ 0 h 6029592"/>
                <a:gd name="connsiteX2" fmla="*/ 43852760 w 43891200"/>
                <a:gd name="connsiteY2" fmla="*/ 6029592 h 6029592"/>
                <a:gd name="connsiteX3" fmla="*/ 37534347 w 43891200"/>
                <a:gd name="connsiteY3" fmla="*/ 5179307 h 6029592"/>
                <a:gd name="connsiteX4" fmla="*/ 21423313 w 43891200"/>
                <a:gd name="connsiteY4" fmla="*/ 3012175 h 6029592"/>
                <a:gd name="connsiteX5" fmla="*/ 84664 w 43891200"/>
                <a:gd name="connsiteY5" fmla="*/ 5531673 h 6029592"/>
                <a:gd name="connsiteX6" fmla="*/ 0 w 43891200"/>
                <a:gd name="connsiteY6" fmla="*/ 0 h 6029592"/>
                <a:gd name="connsiteX0" fmla="*/ 0 w 43891200"/>
                <a:gd name="connsiteY0" fmla="*/ 0 h 6029592"/>
                <a:gd name="connsiteX1" fmla="*/ 43891200 w 43891200"/>
                <a:gd name="connsiteY1" fmla="*/ 0 h 6029592"/>
                <a:gd name="connsiteX2" fmla="*/ 43852760 w 43891200"/>
                <a:gd name="connsiteY2" fmla="*/ 6029592 h 6029592"/>
                <a:gd name="connsiteX3" fmla="*/ 36342689 w 43891200"/>
                <a:gd name="connsiteY3" fmla="*/ 4466527 h 6029592"/>
                <a:gd name="connsiteX4" fmla="*/ 21423313 w 43891200"/>
                <a:gd name="connsiteY4" fmla="*/ 3012175 h 6029592"/>
                <a:gd name="connsiteX5" fmla="*/ 84664 w 43891200"/>
                <a:gd name="connsiteY5" fmla="*/ 5531673 h 6029592"/>
                <a:gd name="connsiteX6" fmla="*/ 0 w 43891200"/>
                <a:gd name="connsiteY6" fmla="*/ 0 h 6029592"/>
                <a:gd name="connsiteX0" fmla="*/ 0 w 43891200"/>
                <a:gd name="connsiteY0" fmla="*/ 0 h 6079664"/>
                <a:gd name="connsiteX1" fmla="*/ 43891200 w 43891200"/>
                <a:gd name="connsiteY1" fmla="*/ 0 h 6079664"/>
                <a:gd name="connsiteX2" fmla="*/ 43852760 w 43891200"/>
                <a:gd name="connsiteY2" fmla="*/ 6029592 h 6079664"/>
                <a:gd name="connsiteX3" fmla="*/ 21423313 w 43891200"/>
                <a:gd name="connsiteY3" fmla="*/ 3012175 h 6079664"/>
                <a:gd name="connsiteX4" fmla="*/ 84664 w 43891200"/>
                <a:gd name="connsiteY4" fmla="*/ 5531673 h 6079664"/>
                <a:gd name="connsiteX5" fmla="*/ 0 w 43891200"/>
                <a:gd name="connsiteY5" fmla="*/ 0 h 6079664"/>
                <a:gd name="connsiteX0" fmla="*/ 0 w 43891200"/>
                <a:gd name="connsiteY0" fmla="*/ 0 h 6029592"/>
                <a:gd name="connsiteX1" fmla="*/ 43891200 w 43891200"/>
                <a:gd name="connsiteY1" fmla="*/ 0 h 6029592"/>
                <a:gd name="connsiteX2" fmla="*/ 43852760 w 43891200"/>
                <a:gd name="connsiteY2" fmla="*/ 6029592 h 6029592"/>
                <a:gd name="connsiteX3" fmla="*/ 21423313 w 43891200"/>
                <a:gd name="connsiteY3" fmla="*/ 3012175 h 6029592"/>
                <a:gd name="connsiteX4" fmla="*/ 84664 w 43891200"/>
                <a:gd name="connsiteY4" fmla="*/ 5531673 h 6029592"/>
                <a:gd name="connsiteX5" fmla="*/ 0 w 43891200"/>
                <a:gd name="connsiteY5" fmla="*/ 0 h 6029592"/>
                <a:gd name="connsiteX0" fmla="*/ 0 w 43891200"/>
                <a:gd name="connsiteY0" fmla="*/ 0 h 6029592"/>
                <a:gd name="connsiteX1" fmla="*/ 43891200 w 43891200"/>
                <a:gd name="connsiteY1" fmla="*/ 0 h 6029592"/>
                <a:gd name="connsiteX2" fmla="*/ 43852760 w 43891200"/>
                <a:gd name="connsiteY2" fmla="*/ 6029592 h 6029592"/>
                <a:gd name="connsiteX3" fmla="*/ 21423313 w 43891200"/>
                <a:gd name="connsiteY3" fmla="*/ 3012175 h 6029592"/>
                <a:gd name="connsiteX4" fmla="*/ 84664 w 43891200"/>
                <a:gd name="connsiteY4" fmla="*/ 5531673 h 6029592"/>
                <a:gd name="connsiteX5" fmla="*/ 0 w 43891200"/>
                <a:gd name="connsiteY5" fmla="*/ 0 h 6029592"/>
                <a:gd name="connsiteX0" fmla="*/ 0 w 43891200"/>
                <a:gd name="connsiteY0" fmla="*/ 0 h 5887037"/>
                <a:gd name="connsiteX1" fmla="*/ 43891200 w 43891200"/>
                <a:gd name="connsiteY1" fmla="*/ 0 h 5887037"/>
                <a:gd name="connsiteX2" fmla="*/ 43814321 w 43891200"/>
                <a:gd name="connsiteY2" fmla="*/ 5887037 h 5887037"/>
                <a:gd name="connsiteX3" fmla="*/ 21423313 w 43891200"/>
                <a:gd name="connsiteY3" fmla="*/ 3012175 h 5887037"/>
                <a:gd name="connsiteX4" fmla="*/ 84664 w 43891200"/>
                <a:gd name="connsiteY4" fmla="*/ 5531673 h 5887037"/>
                <a:gd name="connsiteX5" fmla="*/ 0 w 43891200"/>
                <a:gd name="connsiteY5" fmla="*/ 0 h 5887037"/>
                <a:gd name="connsiteX0" fmla="*/ 0 w 43891200"/>
                <a:gd name="connsiteY0" fmla="*/ 0 h 5745966"/>
                <a:gd name="connsiteX1" fmla="*/ 43891200 w 43891200"/>
                <a:gd name="connsiteY1" fmla="*/ 0 h 5745966"/>
                <a:gd name="connsiteX2" fmla="*/ 43814319 w 43891200"/>
                <a:gd name="connsiteY2" fmla="*/ 5745966 h 5745966"/>
                <a:gd name="connsiteX3" fmla="*/ 21423313 w 43891200"/>
                <a:gd name="connsiteY3" fmla="*/ 3012175 h 5745966"/>
                <a:gd name="connsiteX4" fmla="*/ 84664 w 43891200"/>
                <a:gd name="connsiteY4" fmla="*/ 5531673 h 5745966"/>
                <a:gd name="connsiteX5" fmla="*/ 0 w 43891200"/>
                <a:gd name="connsiteY5" fmla="*/ 0 h 5745966"/>
                <a:gd name="connsiteX0" fmla="*/ 0 w 43891200"/>
                <a:gd name="connsiteY0" fmla="*/ 0 h 5774180"/>
                <a:gd name="connsiteX1" fmla="*/ 43891200 w 43891200"/>
                <a:gd name="connsiteY1" fmla="*/ 0 h 5774180"/>
                <a:gd name="connsiteX2" fmla="*/ 43814319 w 43891200"/>
                <a:gd name="connsiteY2" fmla="*/ 5774180 h 5774180"/>
                <a:gd name="connsiteX3" fmla="*/ 21423313 w 43891200"/>
                <a:gd name="connsiteY3" fmla="*/ 3012175 h 5774180"/>
                <a:gd name="connsiteX4" fmla="*/ 84664 w 43891200"/>
                <a:gd name="connsiteY4" fmla="*/ 5531673 h 5774180"/>
                <a:gd name="connsiteX5" fmla="*/ 0 w 43891200"/>
                <a:gd name="connsiteY5" fmla="*/ 0 h 5774180"/>
                <a:gd name="connsiteX0" fmla="*/ 6633 w 43897833"/>
                <a:gd name="connsiteY0" fmla="*/ 0 h 5774180"/>
                <a:gd name="connsiteX1" fmla="*/ 43897833 w 43897833"/>
                <a:gd name="connsiteY1" fmla="*/ 0 h 5774180"/>
                <a:gd name="connsiteX2" fmla="*/ 43820952 w 43897833"/>
                <a:gd name="connsiteY2" fmla="*/ 5774180 h 5774180"/>
                <a:gd name="connsiteX3" fmla="*/ 21429946 w 43897833"/>
                <a:gd name="connsiteY3" fmla="*/ 3012175 h 5774180"/>
                <a:gd name="connsiteX4" fmla="*/ 0 w 43897833"/>
                <a:gd name="connsiteY4" fmla="*/ 5757386 h 5774180"/>
                <a:gd name="connsiteX5" fmla="*/ 6633 w 43897833"/>
                <a:gd name="connsiteY5" fmla="*/ 0 h 5774180"/>
                <a:gd name="connsiteX0" fmla="*/ 6633 w 43897833"/>
                <a:gd name="connsiteY0" fmla="*/ 0 h 5785600"/>
                <a:gd name="connsiteX1" fmla="*/ 43897833 w 43897833"/>
                <a:gd name="connsiteY1" fmla="*/ 0 h 5785600"/>
                <a:gd name="connsiteX2" fmla="*/ 43820952 w 43897833"/>
                <a:gd name="connsiteY2" fmla="*/ 5774180 h 5785600"/>
                <a:gd name="connsiteX3" fmla="*/ 21429946 w 43897833"/>
                <a:gd name="connsiteY3" fmla="*/ 3012175 h 5785600"/>
                <a:gd name="connsiteX4" fmla="*/ 0 w 43897833"/>
                <a:gd name="connsiteY4" fmla="*/ 5785600 h 5785600"/>
                <a:gd name="connsiteX5" fmla="*/ 6633 w 43897833"/>
                <a:gd name="connsiteY5" fmla="*/ 0 h 5785600"/>
                <a:gd name="connsiteX0" fmla="*/ 6633 w 43897833"/>
                <a:gd name="connsiteY0" fmla="*/ 0 h 5785600"/>
                <a:gd name="connsiteX1" fmla="*/ 43897833 w 43897833"/>
                <a:gd name="connsiteY1" fmla="*/ 0 h 5785600"/>
                <a:gd name="connsiteX2" fmla="*/ 43829914 w 43897833"/>
                <a:gd name="connsiteY2" fmla="*/ 5757562 h 5785600"/>
                <a:gd name="connsiteX3" fmla="*/ 21429946 w 43897833"/>
                <a:gd name="connsiteY3" fmla="*/ 3012175 h 5785600"/>
                <a:gd name="connsiteX4" fmla="*/ 0 w 43897833"/>
                <a:gd name="connsiteY4" fmla="*/ 5785600 h 5785600"/>
                <a:gd name="connsiteX5" fmla="*/ 6633 w 43897833"/>
                <a:gd name="connsiteY5" fmla="*/ 0 h 5785600"/>
                <a:gd name="connsiteX0" fmla="*/ 6633 w 43884390"/>
                <a:gd name="connsiteY0" fmla="*/ 4153 h 5789753"/>
                <a:gd name="connsiteX1" fmla="*/ 43884390 w 43884390"/>
                <a:gd name="connsiteY1" fmla="*/ 0 h 5789753"/>
                <a:gd name="connsiteX2" fmla="*/ 43829914 w 43884390"/>
                <a:gd name="connsiteY2" fmla="*/ 5761715 h 5789753"/>
                <a:gd name="connsiteX3" fmla="*/ 21429946 w 43884390"/>
                <a:gd name="connsiteY3" fmla="*/ 3016328 h 5789753"/>
                <a:gd name="connsiteX4" fmla="*/ 0 w 43884390"/>
                <a:gd name="connsiteY4" fmla="*/ 5789753 h 5789753"/>
                <a:gd name="connsiteX5" fmla="*/ 6633 w 43884390"/>
                <a:gd name="connsiteY5" fmla="*/ 4153 h 5789753"/>
                <a:gd name="connsiteX0" fmla="*/ 6633 w 43884392"/>
                <a:gd name="connsiteY0" fmla="*/ 0 h 5785600"/>
                <a:gd name="connsiteX1" fmla="*/ 43884392 w 43884392"/>
                <a:gd name="connsiteY1" fmla="*/ 1 h 5785600"/>
                <a:gd name="connsiteX2" fmla="*/ 43829914 w 43884392"/>
                <a:gd name="connsiteY2" fmla="*/ 5757562 h 5785600"/>
                <a:gd name="connsiteX3" fmla="*/ 21429946 w 43884392"/>
                <a:gd name="connsiteY3" fmla="*/ 3012175 h 5785600"/>
                <a:gd name="connsiteX4" fmla="*/ 0 w 43884392"/>
                <a:gd name="connsiteY4" fmla="*/ 5785600 h 5785600"/>
                <a:gd name="connsiteX5" fmla="*/ 6633 w 43884392"/>
                <a:gd name="connsiteY5" fmla="*/ 0 h 5785600"/>
                <a:gd name="connsiteX0" fmla="*/ 6633 w 43876785"/>
                <a:gd name="connsiteY0" fmla="*/ 7053 h 5792653"/>
                <a:gd name="connsiteX1" fmla="*/ 43876785 w 43876785"/>
                <a:gd name="connsiteY1" fmla="*/ 0 h 5792653"/>
                <a:gd name="connsiteX2" fmla="*/ 43829914 w 43876785"/>
                <a:gd name="connsiteY2" fmla="*/ 5764615 h 5792653"/>
                <a:gd name="connsiteX3" fmla="*/ 21429946 w 43876785"/>
                <a:gd name="connsiteY3" fmla="*/ 3019228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429946 w 43876785"/>
                <a:gd name="connsiteY3" fmla="*/ 3019228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852793 w 43876785"/>
                <a:gd name="connsiteY3" fmla="*/ 301922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852793 w 43876785"/>
                <a:gd name="connsiteY3" fmla="*/ 301922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64377 w 43876785"/>
                <a:gd name="connsiteY3" fmla="*/ 300041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44088 w 43876785"/>
                <a:gd name="connsiteY3" fmla="*/ 300041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801199"/>
                <a:gd name="connsiteX1" fmla="*/ 43876785 w 43876785"/>
                <a:gd name="connsiteY1" fmla="*/ 0 h 5801199"/>
                <a:gd name="connsiteX2" fmla="*/ 43831664 w 43876785"/>
                <a:gd name="connsiteY2" fmla="*/ 5801199 h 5801199"/>
                <a:gd name="connsiteX3" fmla="*/ 21923799 w 43876785"/>
                <a:gd name="connsiteY3" fmla="*/ 3009824 h 5801199"/>
                <a:gd name="connsiteX4" fmla="*/ 0 w 43876785"/>
                <a:gd name="connsiteY4" fmla="*/ 5792653 h 5801199"/>
                <a:gd name="connsiteX5" fmla="*/ 6633 w 43876785"/>
                <a:gd name="connsiteY5" fmla="*/ 7053 h 5801199"/>
                <a:gd name="connsiteX0" fmla="*/ 6633 w 43876785"/>
                <a:gd name="connsiteY0" fmla="*/ 7053 h 5811651"/>
                <a:gd name="connsiteX1" fmla="*/ 43876785 w 43876785"/>
                <a:gd name="connsiteY1" fmla="*/ 0 h 5811651"/>
                <a:gd name="connsiteX2" fmla="*/ 43826110 w 43876785"/>
                <a:gd name="connsiteY2" fmla="*/ 5811651 h 5811651"/>
                <a:gd name="connsiteX3" fmla="*/ 21923799 w 43876785"/>
                <a:gd name="connsiteY3" fmla="*/ 3009824 h 5811651"/>
                <a:gd name="connsiteX4" fmla="*/ 0 w 43876785"/>
                <a:gd name="connsiteY4" fmla="*/ 5792653 h 5811651"/>
                <a:gd name="connsiteX5" fmla="*/ 6633 w 43876785"/>
                <a:gd name="connsiteY5" fmla="*/ 7053 h 5811651"/>
                <a:gd name="connsiteX0" fmla="*/ -1 w 43870151"/>
                <a:gd name="connsiteY0" fmla="*/ 7053 h 5818785"/>
                <a:gd name="connsiteX1" fmla="*/ 43870151 w 43870151"/>
                <a:gd name="connsiteY1" fmla="*/ 0 h 5818785"/>
                <a:gd name="connsiteX2" fmla="*/ 43819476 w 43870151"/>
                <a:gd name="connsiteY2" fmla="*/ 5811651 h 5818785"/>
                <a:gd name="connsiteX3" fmla="*/ 21917165 w 43870151"/>
                <a:gd name="connsiteY3" fmla="*/ 3009824 h 5818785"/>
                <a:gd name="connsiteX4" fmla="*/ 4477 w 43870151"/>
                <a:gd name="connsiteY4" fmla="*/ 5818785 h 5818785"/>
                <a:gd name="connsiteX5" fmla="*/ -1 w 43870151"/>
                <a:gd name="connsiteY5" fmla="*/ 7053 h 5818785"/>
                <a:gd name="connsiteX0" fmla="*/ 239 w 43870391"/>
                <a:gd name="connsiteY0" fmla="*/ 7053 h 5814778"/>
                <a:gd name="connsiteX1" fmla="*/ 43870391 w 43870391"/>
                <a:gd name="connsiteY1" fmla="*/ 0 h 5814778"/>
                <a:gd name="connsiteX2" fmla="*/ 43819716 w 43870391"/>
                <a:gd name="connsiteY2" fmla="*/ 5811651 h 5814778"/>
                <a:gd name="connsiteX3" fmla="*/ 21917405 w 43870391"/>
                <a:gd name="connsiteY3" fmla="*/ 3009824 h 5814778"/>
                <a:gd name="connsiteX4" fmla="*/ 457 w 43870391"/>
                <a:gd name="connsiteY4" fmla="*/ 5814778 h 5814778"/>
                <a:gd name="connsiteX5" fmla="*/ 239 w 43870391"/>
                <a:gd name="connsiteY5" fmla="*/ 7053 h 5814778"/>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806763 h 5811651"/>
                <a:gd name="connsiteX5" fmla="*/ 239 w 43870391"/>
                <a:gd name="connsiteY5" fmla="*/ 7053 h 5811651"/>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798748 h 5811651"/>
                <a:gd name="connsiteX5" fmla="*/ 239 w 43870391"/>
                <a:gd name="connsiteY5" fmla="*/ 7053 h 5811651"/>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798748 h 5811651"/>
                <a:gd name="connsiteX5" fmla="*/ 239 w 43870391"/>
                <a:gd name="connsiteY5" fmla="*/ 7053 h 5811651"/>
                <a:gd name="connsiteX0" fmla="*/ 239 w 43842825"/>
                <a:gd name="connsiteY0" fmla="*/ 7053 h 5811651"/>
                <a:gd name="connsiteX1" fmla="*/ 43842825 w 43842825"/>
                <a:gd name="connsiteY1" fmla="*/ 0 h 5811651"/>
                <a:gd name="connsiteX2" fmla="*/ 43819716 w 43842825"/>
                <a:gd name="connsiteY2" fmla="*/ 5811651 h 5811651"/>
                <a:gd name="connsiteX3" fmla="*/ 21917405 w 43842825"/>
                <a:gd name="connsiteY3" fmla="*/ 3009824 h 5811651"/>
                <a:gd name="connsiteX4" fmla="*/ 457 w 43842825"/>
                <a:gd name="connsiteY4" fmla="*/ 5798748 h 5811651"/>
                <a:gd name="connsiteX5" fmla="*/ 239 w 43842825"/>
                <a:gd name="connsiteY5" fmla="*/ 7053 h 5811651"/>
                <a:gd name="connsiteX0" fmla="*/ 239 w 43824446"/>
                <a:gd name="connsiteY0" fmla="*/ 7053 h 5811651"/>
                <a:gd name="connsiteX1" fmla="*/ 43824446 w 43824446"/>
                <a:gd name="connsiteY1" fmla="*/ 0 h 5811651"/>
                <a:gd name="connsiteX2" fmla="*/ 43819716 w 43824446"/>
                <a:gd name="connsiteY2" fmla="*/ 5811651 h 5811651"/>
                <a:gd name="connsiteX3" fmla="*/ 21917405 w 43824446"/>
                <a:gd name="connsiteY3" fmla="*/ 3009824 h 5811651"/>
                <a:gd name="connsiteX4" fmla="*/ 457 w 43824446"/>
                <a:gd name="connsiteY4" fmla="*/ 5798748 h 5811651"/>
                <a:gd name="connsiteX5" fmla="*/ 239 w 43824446"/>
                <a:gd name="connsiteY5" fmla="*/ 7053 h 581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24446" h="5811651">
                  <a:moveTo>
                    <a:pt x="239" y="7053"/>
                  </a:moveTo>
                  <a:lnTo>
                    <a:pt x="43824446" y="0"/>
                  </a:lnTo>
                  <a:cubicBezTo>
                    <a:pt x="43822869" y="1937217"/>
                    <a:pt x="43821293" y="3874434"/>
                    <a:pt x="43819716" y="5811651"/>
                  </a:cubicBezTo>
                  <a:cubicBezTo>
                    <a:pt x="38268362" y="4032785"/>
                    <a:pt x="30438085" y="2966157"/>
                    <a:pt x="21917405" y="3009824"/>
                  </a:cubicBezTo>
                  <a:cubicBezTo>
                    <a:pt x="14614291" y="3047251"/>
                    <a:pt x="6453731" y="3277510"/>
                    <a:pt x="457" y="5798748"/>
                  </a:cubicBezTo>
                  <a:cubicBezTo>
                    <a:pt x="-1036" y="3861504"/>
                    <a:pt x="1732" y="1944297"/>
                    <a:pt x="239" y="7053"/>
                  </a:cubicBezTo>
                  <a:close/>
                </a:path>
              </a:pathLst>
            </a:custGeom>
            <a:gradFill flip="none" rotWithShape="1">
              <a:gsLst>
                <a:gs pos="0">
                  <a:schemeClr val="accent6"/>
                </a:gs>
                <a:gs pos="100000">
                  <a:schemeClr val="accent4"/>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750"/>
            </a:p>
          </p:txBody>
        </p:sp>
        <p:sp>
          <p:nvSpPr>
            <p:cNvPr id="76" name="Rectangle 16"/>
            <p:cNvSpPr/>
            <p:nvPr userDrawn="1"/>
          </p:nvSpPr>
          <p:spPr>
            <a:xfrm>
              <a:off x="-4323" y="5744"/>
              <a:ext cx="27440229" cy="4555641"/>
            </a:xfrm>
            <a:custGeom>
              <a:avLst/>
              <a:gdLst>
                <a:gd name="connsiteX0" fmla="*/ 0 w 43891200"/>
                <a:gd name="connsiteY0" fmla="*/ 0 h 7027483"/>
                <a:gd name="connsiteX1" fmla="*/ 43891200 w 43891200"/>
                <a:gd name="connsiteY1" fmla="*/ 0 h 7027483"/>
                <a:gd name="connsiteX2" fmla="*/ 43891200 w 43891200"/>
                <a:gd name="connsiteY2" fmla="*/ 7027483 h 7027483"/>
                <a:gd name="connsiteX3" fmla="*/ 0 w 43891200"/>
                <a:gd name="connsiteY3" fmla="*/ 7027483 h 7027483"/>
                <a:gd name="connsiteX4" fmla="*/ 0 w 43891200"/>
                <a:gd name="connsiteY4"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617527 w 43891200"/>
                <a:gd name="connsiteY3" fmla="*/ 6999261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968081"/>
                <a:gd name="connsiteY0" fmla="*/ 0 h 6688809"/>
                <a:gd name="connsiteX1" fmla="*/ 43891200 w 43968081"/>
                <a:gd name="connsiteY1" fmla="*/ 0 h 6688809"/>
                <a:gd name="connsiteX2" fmla="*/ 43968081 w 43968081"/>
                <a:gd name="connsiteY2" fmla="*/ 6358199 h 6688809"/>
                <a:gd name="connsiteX3" fmla="*/ 21448200 w 43968081"/>
                <a:gd name="connsiteY3" fmla="*/ 3838305 h 6688809"/>
                <a:gd name="connsiteX4" fmla="*/ 28221 w 43968081"/>
                <a:gd name="connsiteY4" fmla="*/ 6688809 h 6688809"/>
                <a:gd name="connsiteX5" fmla="*/ 0 w 43968081"/>
                <a:gd name="connsiteY5" fmla="*/ 0 h 6688809"/>
                <a:gd name="connsiteX0" fmla="*/ 0 w 43891200"/>
                <a:gd name="connsiteY0" fmla="*/ 0 h 6688809"/>
                <a:gd name="connsiteX1" fmla="*/ 43891200 w 43891200"/>
                <a:gd name="connsiteY1" fmla="*/ 0 h 6688809"/>
                <a:gd name="connsiteX2" fmla="*/ 43793664 w 43891200"/>
                <a:gd name="connsiteY2" fmla="*/ 6218350 h 6688809"/>
                <a:gd name="connsiteX3" fmla="*/ 21448200 w 43891200"/>
                <a:gd name="connsiteY3" fmla="*/ 3838305 h 6688809"/>
                <a:gd name="connsiteX4" fmla="*/ 28221 w 43891200"/>
                <a:gd name="connsiteY4" fmla="*/ 6688809 h 6688809"/>
                <a:gd name="connsiteX5" fmla="*/ 0 w 43891200"/>
                <a:gd name="connsiteY5" fmla="*/ 0 h 6688809"/>
                <a:gd name="connsiteX0" fmla="*/ 0 w 43891200"/>
                <a:gd name="connsiteY0" fmla="*/ 0 h 6688809"/>
                <a:gd name="connsiteX1" fmla="*/ 43891200 w 43891200"/>
                <a:gd name="connsiteY1" fmla="*/ 0 h 6688809"/>
                <a:gd name="connsiteX2" fmla="*/ 43823938 w 43891200"/>
                <a:gd name="connsiteY2" fmla="*/ 6183672 h 6688809"/>
                <a:gd name="connsiteX3" fmla="*/ 21448200 w 43891200"/>
                <a:gd name="connsiteY3" fmla="*/ 3838305 h 6688809"/>
                <a:gd name="connsiteX4" fmla="*/ 28221 w 43891200"/>
                <a:gd name="connsiteY4" fmla="*/ 6688809 h 6688809"/>
                <a:gd name="connsiteX5" fmla="*/ 0 w 43891200"/>
                <a:gd name="connsiteY5" fmla="*/ 0 h 6688809"/>
                <a:gd name="connsiteX0" fmla="*/ 0 w 43823938"/>
                <a:gd name="connsiteY0" fmla="*/ 0 h 6688809"/>
                <a:gd name="connsiteX1" fmla="*/ 43800376 w 43823938"/>
                <a:gd name="connsiteY1" fmla="*/ 0 h 6688809"/>
                <a:gd name="connsiteX2" fmla="*/ 43823938 w 43823938"/>
                <a:gd name="connsiteY2" fmla="*/ 6183672 h 6688809"/>
                <a:gd name="connsiteX3" fmla="*/ 21448200 w 43823938"/>
                <a:gd name="connsiteY3" fmla="*/ 3838305 h 6688809"/>
                <a:gd name="connsiteX4" fmla="*/ 28221 w 43823938"/>
                <a:gd name="connsiteY4" fmla="*/ 6688809 h 6688809"/>
                <a:gd name="connsiteX5" fmla="*/ 0 w 43823938"/>
                <a:gd name="connsiteY5" fmla="*/ 0 h 6688809"/>
                <a:gd name="connsiteX0" fmla="*/ 0 w 43883631"/>
                <a:gd name="connsiteY0" fmla="*/ 0 h 6688809"/>
                <a:gd name="connsiteX1" fmla="*/ 43883631 w 43883631"/>
                <a:gd name="connsiteY1" fmla="*/ 41614 h 6688809"/>
                <a:gd name="connsiteX2" fmla="*/ 43823938 w 43883631"/>
                <a:gd name="connsiteY2" fmla="*/ 6183672 h 6688809"/>
                <a:gd name="connsiteX3" fmla="*/ 21448200 w 43883631"/>
                <a:gd name="connsiteY3" fmla="*/ 3838305 h 6688809"/>
                <a:gd name="connsiteX4" fmla="*/ 28221 w 43883631"/>
                <a:gd name="connsiteY4" fmla="*/ 6688809 h 6688809"/>
                <a:gd name="connsiteX5" fmla="*/ 0 w 43883631"/>
                <a:gd name="connsiteY5" fmla="*/ 0 h 6688809"/>
                <a:gd name="connsiteX0" fmla="*/ 0 w 43876062"/>
                <a:gd name="connsiteY0" fmla="*/ 0 h 6688809"/>
                <a:gd name="connsiteX1" fmla="*/ 43876062 w 43876062"/>
                <a:gd name="connsiteY1" fmla="*/ 6936 h 6688809"/>
                <a:gd name="connsiteX2" fmla="*/ 43823938 w 43876062"/>
                <a:gd name="connsiteY2" fmla="*/ 6183672 h 6688809"/>
                <a:gd name="connsiteX3" fmla="*/ 21448200 w 43876062"/>
                <a:gd name="connsiteY3" fmla="*/ 3838305 h 6688809"/>
                <a:gd name="connsiteX4" fmla="*/ 28221 w 43876062"/>
                <a:gd name="connsiteY4" fmla="*/ 6688809 h 6688809"/>
                <a:gd name="connsiteX5" fmla="*/ 0 w 43876062"/>
                <a:gd name="connsiteY5" fmla="*/ 0 h 6688809"/>
                <a:gd name="connsiteX0" fmla="*/ 0 w 43883634"/>
                <a:gd name="connsiteY0" fmla="*/ 6936 h 6695745"/>
                <a:gd name="connsiteX1" fmla="*/ 43883634 w 43883634"/>
                <a:gd name="connsiteY1" fmla="*/ 0 h 6695745"/>
                <a:gd name="connsiteX2" fmla="*/ 43823938 w 43883634"/>
                <a:gd name="connsiteY2" fmla="*/ 6190608 h 6695745"/>
                <a:gd name="connsiteX3" fmla="*/ 21448200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448200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86368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871047 w 43883634"/>
                <a:gd name="connsiteY3" fmla="*/ 3810016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82633 w 43883634"/>
                <a:gd name="connsiteY3" fmla="*/ 3782129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1837"/>
                <a:gd name="connsiteX1" fmla="*/ 43883634 w 43883634"/>
                <a:gd name="connsiteY1" fmla="*/ 0 h 6691837"/>
                <a:gd name="connsiteX2" fmla="*/ 43827740 w 43883634"/>
                <a:gd name="connsiteY2" fmla="*/ 6180150 h 6691837"/>
                <a:gd name="connsiteX3" fmla="*/ 21911623 w 43883634"/>
                <a:gd name="connsiteY3" fmla="*/ 3791425 h 6691837"/>
                <a:gd name="connsiteX4" fmla="*/ 66513 w 43883634"/>
                <a:gd name="connsiteY4" fmla="*/ 6691837 h 6691837"/>
                <a:gd name="connsiteX5" fmla="*/ 0 w 43883634"/>
                <a:gd name="connsiteY5" fmla="*/ 6936 h 6691837"/>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23933 w 43834140"/>
                <a:gd name="connsiteY0" fmla="*/ 15369 h 6695746"/>
                <a:gd name="connsiteX1" fmla="*/ 43834140 w 43834140"/>
                <a:gd name="connsiteY1" fmla="*/ 0 h 6695746"/>
                <a:gd name="connsiteX2" fmla="*/ 43778245 w 43834140"/>
                <a:gd name="connsiteY2" fmla="*/ 5777889 h 6695746"/>
                <a:gd name="connsiteX3" fmla="*/ 21862129 w 43834140"/>
                <a:gd name="connsiteY3" fmla="*/ 3791425 h 6695746"/>
                <a:gd name="connsiteX4" fmla="*/ 0 w 43834140"/>
                <a:gd name="connsiteY4" fmla="*/ 6695746 h 6695746"/>
                <a:gd name="connsiteX5" fmla="*/ 23933 w 43834140"/>
                <a:gd name="connsiteY5" fmla="*/ 15369 h 6695746"/>
                <a:gd name="connsiteX0" fmla="*/ 1414 w 43848334"/>
                <a:gd name="connsiteY0" fmla="*/ 15369 h 6695746"/>
                <a:gd name="connsiteX1" fmla="*/ 43848334 w 43848334"/>
                <a:gd name="connsiteY1" fmla="*/ 0 h 6695746"/>
                <a:gd name="connsiteX2" fmla="*/ 43792439 w 43848334"/>
                <a:gd name="connsiteY2" fmla="*/ 5777889 h 6695746"/>
                <a:gd name="connsiteX3" fmla="*/ 21876323 w 43848334"/>
                <a:gd name="connsiteY3" fmla="*/ 3791425 h 6695746"/>
                <a:gd name="connsiteX4" fmla="*/ 14194 w 43848334"/>
                <a:gd name="connsiteY4" fmla="*/ 6695746 h 6695746"/>
                <a:gd name="connsiteX5" fmla="*/ 1414 w 43848334"/>
                <a:gd name="connsiteY5" fmla="*/ 15369 h 6695746"/>
                <a:gd name="connsiteX0" fmla="*/ 1414 w 43792439"/>
                <a:gd name="connsiteY0" fmla="*/ 6936 h 6687313"/>
                <a:gd name="connsiteX1" fmla="*/ 43729019 w 43792439"/>
                <a:gd name="connsiteY1" fmla="*/ 0 h 6687313"/>
                <a:gd name="connsiteX2" fmla="*/ 43792439 w 43792439"/>
                <a:gd name="connsiteY2" fmla="*/ 5769456 h 6687313"/>
                <a:gd name="connsiteX3" fmla="*/ 21876323 w 43792439"/>
                <a:gd name="connsiteY3" fmla="*/ 3782992 h 6687313"/>
                <a:gd name="connsiteX4" fmla="*/ 14194 w 43792439"/>
                <a:gd name="connsiteY4" fmla="*/ 6687313 h 6687313"/>
                <a:gd name="connsiteX5" fmla="*/ 1414 w 43792439"/>
                <a:gd name="connsiteY5" fmla="*/ 6936 h 6687313"/>
                <a:gd name="connsiteX0" fmla="*/ 1414 w 43792439"/>
                <a:gd name="connsiteY0" fmla="*/ 0 h 6680377"/>
                <a:gd name="connsiteX1" fmla="*/ 43600524 w 43792439"/>
                <a:gd name="connsiteY1" fmla="*/ 77395 h 6680377"/>
                <a:gd name="connsiteX2" fmla="*/ 43792439 w 43792439"/>
                <a:gd name="connsiteY2" fmla="*/ 5762520 h 6680377"/>
                <a:gd name="connsiteX3" fmla="*/ 21876323 w 43792439"/>
                <a:gd name="connsiteY3" fmla="*/ 3776056 h 6680377"/>
                <a:gd name="connsiteX4" fmla="*/ 14194 w 43792439"/>
                <a:gd name="connsiteY4" fmla="*/ 6680377 h 6680377"/>
                <a:gd name="connsiteX5" fmla="*/ 1414 w 43792439"/>
                <a:gd name="connsiteY5" fmla="*/ 0 h 6680377"/>
                <a:gd name="connsiteX0" fmla="*/ 1414 w 43792439"/>
                <a:gd name="connsiteY0" fmla="*/ 0 h 6680377"/>
                <a:gd name="connsiteX1" fmla="*/ 43683128 w 43792439"/>
                <a:gd name="connsiteY1" fmla="*/ 119561 h 6680377"/>
                <a:gd name="connsiteX2" fmla="*/ 43792439 w 43792439"/>
                <a:gd name="connsiteY2" fmla="*/ 5762520 h 6680377"/>
                <a:gd name="connsiteX3" fmla="*/ 21876323 w 43792439"/>
                <a:gd name="connsiteY3" fmla="*/ 3776056 h 6680377"/>
                <a:gd name="connsiteX4" fmla="*/ 14194 w 43792439"/>
                <a:gd name="connsiteY4" fmla="*/ 6680377 h 6680377"/>
                <a:gd name="connsiteX5" fmla="*/ 1414 w 43792439"/>
                <a:gd name="connsiteY5" fmla="*/ 0 h 6680377"/>
                <a:gd name="connsiteX0" fmla="*/ 1414 w 43793267"/>
                <a:gd name="connsiteY0" fmla="*/ 0 h 6680377"/>
                <a:gd name="connsiteX1" fmla="*/ 43793267 w 43793267"/>
                <a:gd name="connsiteY1" fmla="*/ 1497 h 6680377"/>
                <a:gd name="connsiteX2" fmla="*/ 43792439 w 43793267"/>
                <a:gd name="connsiteY2" fmla="*/ 5762520 h 6680377"/>
                <a:gd name="connsiteX3" fmla="*/ 21876323 w 43793267"/>
                <a:gd name="connsiteY3" fmla="*/ 3776056 h 6680377"/>
                <a:gd name="connsiteX4" fmla="*/ 14194 w 43793267"/>
                <a:gd name="connsiteY4" fmla="*/ 6680377 h 6680377"/>
                <a:gd name="connsiteX5" fmla="*/ 1414 w 43793267"/>
                <a:gd name="connsiteY5" fmla="*/ 0 h 6680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93267" h="6680377">
                  <a:moveTo>
                    <a:pt x="1414" y="0"/>
                  </a:moveTo>
                  <a:lnTo>
                    <a:pt x="43793267" y="1497"/>
                  </a:lnTo>
                  <a:cubicBezTo>
                    <a:pt x="43793267" y="2343991"/>
                    <a:pt x="43792439" y="3420026"/>
                    <a:pt x="43792439" y="5762520"/>
                  </a:cubicBezTo>
                  <a:cubicBezTo>
                    <a:pt x="38990659" y="4549272"/>
                    <a:pt x="29172697" y="3623080"/>
                    <a:pt x="21876323" y="3776056"/>
                  </a:cubicBezTo>
                  <a:cubicBezTo>
                    <a:pt x="14579949" y="3929032"/>
                    <a:pt x="6467468" y="4159139"/>
                    <a:pt x="14194" y="6680377"/>
                  </a:cubicBezTo>
                  <a:cubicBezTo>
                    <a:pt x="22172" y="4453585"/>
                    <a:pt x="-6564" y="2226792"/>
                    <a:pt x="1414" y="0"/>
                  </a:cubicBezTo>
                  <a:close/>
                </a:path>
              </a:pathLst>
            </a:custGeom>
            <a:gradFill flip="none" rotWithShape="1">
              <a:gsLst>
                <a:gs pos="0">
                  <a:schemeClr val="accent6"/>
                </a:gs>
                <a:gs pos="100000">
                  <a:schemeClr val="accent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750"/>
            </a:p>
          </p:txBody>
        </p:sp>
        <p:sp>
          <p:nvSpPr>
            <p:cNvPr id="77" name="Rectangle 15"/>
            <p:cNvSpPr/>
            <p:nvPr userDrawn="1"/>
          </p:nvSpPr>
          <p:spPr>
            <a:xfrm>
              <a:off x="-14192" y="1382"/>
              <a:ext cx="27451941" cy="4570666"/>
            </a:xfrm>
            <a:custGeom>
              <a:avLst/>
              <a:gdLst>
                <a:gd name="connsiteX0" fmla="*/ 0 w 43891200"/>
                <a:gd name="connsiteY0" fmla="*/ 0 h 2171777"/>
                <a:gd name="connsiteX1" fmla="*/ 43891200 w 43891200"/>
                <a:gd name="connsiteY1" fmla="*/ 0 h 2171777"/>
                <a:gd name="connsiteX2" fmla="*/ 43891200 w 43891200"/>
                <a:gd name="connsiteY2" fmla="*/ 2171777 h 2171777"/>
                <a:gd name="connsiteX3" fmla="*/ 0 w 43891200"/>
                <a:gd name="connsiteY3" fmla="*/ 2171777 h 2171777"/>
                <a:gd name="connsiteX4" fmla="*/ 0 w 43891200"/>
                <a:gd name="connsiteY4" fmla="*/ 0 h 2171777"/>
                <a:gd name="connsiteX0" fmla="*/ 0 w 43891200"/>
                <a:gd name="connsiteY0" fmla="*/ 0 h 2171777"/>
                <a:gd name="connsiteX1" fmla="*/ 43891200 w 43891200"/>
                <a:gd name="connsiteY1" fmla="*/ 0 h 2171777"/>
                <a:gd name="connsiteX2" fmla="*/ 43891200 w 43891200"/>
                <a:gd name="connsiteY2" fmla="*/ 2171777 h 2171777"/>
                <a:gd name="connsiteX3" fmla="*/ 21843298 w 43891200"/>
                <a:gd name="connsiteY3" fmla="*/ 2143554 h 2171777"/>
                <a:gd name="connsiteX4" fmla="*/ 0 w 43891200"/>
                <a:gd name="connsiteY4" fmla="*/ 2171777 h 2171777"/>
                <a:gd name="connsiteX5" fmla="*/ 0 w 43891200"/>
                <a:gd name="connsiteY5" fmla="*/ 0 h 2171777"/>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90029"/>
                <a:gd name="connsiteX1" fmla="*/ 43891200 w 43891200"/>
                <a:gd name="connsiteY1" fmla="*/ 0 h 5390029"/>
                <a:gd name="connsiteX2" fmla="*/ 43891200 w 43891200"/>
                <a:gd name="connsiteY2" fmla="*/ 2171777 h 5390029"/>
                <a:gd name="connsiteX3" fmla="*/ 21843298 w 43891200"/>
                <a:gd name="connsiteY3" fmla="*/ 2143554 h 5390029"/>
                <a:gd name="connsiteX4" fmla="*/ 28221 w 43891200"/>
                <a:gd name="connsiteY4" fmla="*/ 5360956 h 5390029"/>
                <a:gd name="connsiteX5" fmla="*/ 0 w 43891200"/>
                <a:gd name="connsiteY5" fmla="*/ 0 h 5390029"/>
                <a:gd name="connsiteX0" fmla="*/ 0 w 43891200"/>
                <a:gd name="connsiteY0" fmla="*/ 0 h 5390029"/>
                <a:gd name="connsiteX1" fmla="*/ 43891200 w 43891200"/>
                <a:gd name="connsiteY1" fmla="*/ 0 h 5390029"/>
                <a:gd name="connsiteX2" fmla="*/ 43891200 w 43891200"/>
                <a:gd name="connsiteY2" fmla="*/ 2171777 h 5390029"/>
                <a:gd name="connsiteX3" fmla="*/ 21843298 w 43891200"/>
                <a:gd name="connsiteY3" fmla="*/ 2143554 h 5390029"/>
                <a:gd name="connsiteX4" fmla="*/ 28221 w 43891200"/>
                <a:gd name="connsiteY4" fmla="*/ 5360956 h 5390029"/>
                <a:gd name="connsiteX5" fmla="*/ 0 w 43891200"/>
                <a:gd name="connsiteY5" fmla="*/ 0 h 5390029"/>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691988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778314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197 w 43891200"/>
                <a:gd name="connsiteY2" fmla="*/ 2143554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197 w 43891200"/>
                <a:gd name="connsiteY2" fmla="*/ 2143554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83162"/>
                <a:gd name="connsiteX1" fmla="*/ 43891200 w 43891200"/>
                <a:gd name="connsiteY1" fmla="*/ 0 h 5383162"/>
                <a:gd name="connsiteX2" fmla="*/ 43891197 w 43891200"/>
                <a:gd name="connsiteY2" fmla="*/ 2143554 h 5383162"/>
                <a:gd name="connsiteX3" fmla="*/ 21843298 w 43891200"/>
                <a:gd name="connsiteY3" fmla="*/ 1381537 h 5383162"/>
                <a:gd name="connsiteX4" fmla="*/ 12981 w 43891200"/>
                <a:gd name="connsiteY4" fmla="*/ 5383162 h 5383162"/>
                <a:gd name="connsiteX5" fmla="*/ 0 w 43891200"/>
                <a:gd name="connsiteY5" fmla="*/ 0 h 5383162"/>
                <a:gd name="connsiteX0" fmla="*/ 0 w 43891200"/>
                <a:gd name="connsiteY0" fmla="*/ 0 h 5353553"/>
                <a:gd name="connsiteX1" fmla="*/ 43891200 w 43891200"/>
                <a:gd name="connsiteY1" fmla="*/ 0 h 5353553"/>
                <a:gd name="connsiteX2" fmla="*/ 43891197 w 43891200"/>
                <a:gd name="connsiteY2" fmla="*/ 2143554 h 5353553"/>
                <a:gd name="connsiteX3" fmla="*/ 21843298 w 43891200"/>
                <a:gd name="connsiteY3" fmla="*/ 1381537 h 5353553"/>
                <a:gd name="connsiteX4" fmla="*/ 12981 w 43891200"/>
                <a:gd name="connsiteY4" fmla="*/ 5353553 h 5353553"/>
                <a:gd name="connsiteX5" fmla="*/ 0 w 43891200"/>
                <a:gd name="connsiteY5" fmla="*/ 0 h 5353553"/>
                <a:gd name="connsiteX0" fmla="*/ 0 w 43891200"/>
                <a:gd name="connsiteY0" fmla="*/ 0 h 5375759"/>
                <a:gd name="connsiteX1" fmla="*/ 43891200 w 43891200"/>
                <a:gd name="connsiteY1" fmla="*/ 0 h 5375759"/>
                <a:gd name="connsiteX2" fmla="*/ 43891197 w 43891200"/>
                <a:gd name="connsiteY2" fmla="*/ 2143554 h 5375759"/>
                <a:gd name="connsiteX3" fmla="*/ 21843298 w 43891200"/>
                <a:gd name="connsiteY3" fmla="*/ 1381537 h 5375759"/>
                <a:gd name="connsiteX4" fmla="*/ 2821 w 43891200"/>
                <a:gd name="connsiteY4" fmla="*/ 5375759 h 5375759"/>
                <a:gd name="connsiteX5" fmla="*/ 0 w 43891200"/>
                <a:gd name="connsiteY5" fmla="*/ 0 h 5375759"/>
                <a:gd name="connsiteX0" fmla="*/ 0 w 43891200"/>
                <a:gd name="connsiteY0" fmla="*/ 0 h 5391472"/>
                <a:gd name="connsiteX1" fmla="*/ 43891200 w 43891200"/>
                <a:gd name="connsiteY1" fmla="*/ 0 h 5391472"/>
                <a:gd name="connsiteX2" fmla="*/ 43891197 w 43891200"/>
                <a:gd name="connsiteY2" fmla="*/ 2143554 h 5391472"/>
                <a:gd name="connsiteX3" fmla="*/ 21843298 w 43891200"/>
                <a:gd name="connsiteY3" fmla="*/ 1381537 h 5391472"/>
                <a:gd name="connsiteX4" fmla="*/ 24143 w 43891200"/>
                <a:gd name="connsiteY4" fmla="*/ 5391472 h 5391472"/>
                <a:gd name="connsiteX5" fmla="*/ 0 w 43891200"/>
                <a:gd name="connsiteY5" fmla="*/ 0 h 5391472"/>
                <a:gd name="connsiteX0" fmla="*/ 0 w 43891200"/>
                <a:gd name="connsiteY0" fmla="*/ 0 h 5388329"/>
                <a:gd name="connsiteX1" fmla="*/ 43891200 w 43891200"/>
                <a:gd name="connsiteY1" fmla="*/ 0 h 5388329"/>
                <a:gd name="connsiteX2" fmla="*/ 43891197 w 43891200"/>
                <a:gd name="connsiteY2" fmla="*/ 2143554 h 5388329"/>
                <a:gd name="connsiteX3" fmla="*/ 21843298 w 43891200"/>
                <a:gd name="connsiteY3" fmla="*/ 1381537 h 5388329"/>
                <a:gd name="connsiteX4" fmla="*/ 11350 w 43891200"/>
                <a:gd name="connsiteY4" fmla="*/ 5388329 h 5388329"/>
                <a:gd name="connsiteX5" fmla="*/ 0 w 43891200"/>
                <a:gd name="connsiteY5" fmla="*/ 0 h 5388329"/>
                <a:gd name="connsiteX0" fmla="*/ 0 w 43918796"/>
                <a:gd name="connsiteY0" fmla="*/ 0 h 5388329"/>
                <a:gd name="connsiteX1" fmla="*/ 43918796 w 43918796"/>
                <a:gd name="connsiteY1" fmla="*/ 0 h 5388329"/>
                <a:gd name="connsiteX2" fmla="*/ 43918793 w 43918796"/>
                <a:gd name="connsiteY2" fmla="*/ 2143554 h 5388329"/>
                <a:gd name="connsiteX3" fmla="*/ 21870894 w 43918796"/>
                <a:gd name="connsiteY3" fmla="*/ 1381537 h 5388329"/>
                <a:gd name="connsiteX4" fmla="*/ 38946 w 43918796"/>
                <a:gd name="connsiteY4" fmla="*/ 5388329 h 5388329"/>
                <a:gd name="connsiteX5" fmla="*/ 0 w 43918796"/>
                <a:gd name="connsiteY5" fmla="*/ 0 h 5388329"/>
                <a:gd name="connsiteX0" fmla="*/ 0 w 43882001"/>
                <a:gd name="connsiteY0" fmla="*/ 6780 h 5388329"/>
                <a:gd name="connsiteX1" fmla="*/ 43882001 w 43882001"/>
                <a:gd name="connsiteY1" fmla="*/ 0 h 5388329"/>
                <a:gd name="connsiteX2" fmla="*/ 43881998 w 43882001"/>
                <a:gd name="connsiteY2" fmla="*/ 2143554 h 5388329"/>
                <a:gd name="connsiteX3" fmla="*/ 21834099 w 43882001"/>
                <a:gd name="connsiteY3" fmla="*/ 1381537 h 5388329"/>
                <a:gd name="connsiteX4" fmla="*/ 2151 w 43882001"/>
                <a:gd name="connsiteY4" fmla="*/ 5388329 h 5388329"/>
                <a:gd name="connsiteX5" fmla="*/ 0 w 43882001"/>
                <a:gd name="connsiteY5" fmla="*/ 6780 h 5388329"/>
                <a:gd name="connsiteX0" fmla="*/ 0 w 43909597"/>
                <a:gd name="connsiteY0" fmla="*/ 6780 h 5388329"/>
                <a:gd name="connsiteX1" fmla="*/ 43909597 w 43909597"/>
                <a:gd name="connsiteY1" fmla="*/ 0 h 5388329"/>
                <a:gd name="connsiteX2" fmla="*/ 43909594 w 43909597"/>
                <a:gd name="connsiteY2" fmla="*/ 2143554 h 5388329"/>
                <a:gd name="connsiteX3" fmla="*/ 21861695 w 43909597"/>
                <a:gd name="connsiteY3" fmla="*/ 1381537 h 5388329"/>
                <a:gd name="connsiteX4" fmla="*/ 29747 w 43909597"/>
                <a:gd name="connsiteY4" fmla="*/ 5388329 h 5388329"/>
                <a:gd name="connsiteX5" fmla="*/ 0 w 43909597"/>
                <a:gd name="connsiteY5" fmla="*/ 6780 h 5388329"/>
                <a:gd name="connsiteX0" fmla="*/ 16283 w 43879886"/>
                <a:gd name="connsiteY0" fmla="*/ 13560 h 5388329"/>
                <a:gd name="connsiteX1" fmla="*/ 43879886 w 43879886"/>
                <a:gd name="connsiteY1" fmla="*/ 0 h 5388329"/>
                <a:gd name="connsiteX2" fmla="*/ 43879883 w 43879886"/>
                <a:gd name="connsiteY2" fmla="*/ 2143554 h 5388329"/>
                <a:gd name="connsiteX3" fmla="*/ 21831984 w 43879886"/>
                <a:gd name="connsiteY3" fmla="*/ 1381537 h 5388329"/>
                <a:gd name="connsiteX4" fmla="*/ 36 w 43879886"/>
                <a:gd name="connsiteY4" fmla="*/ 5388329 h 5388329"/>
                <a:gd name="connsiteX5" fmla="*/ 16283 w 43879886"/>
                <a:gd name="connsiteY5" fmla="*/ 13560 h 5388329"/>
                <a:gd name="connsiteX0" fmla="*/ 7118 w 43879920"/>
                <a:gd name="connsiteY0" fmla="*/ 6780 h 5388329"/>
                <a:gd name="connsiteX1" fmla="*/ 43879920 w 43879920"/>
                <a:gd name="connsiteY1" fmla="*/ 0 h 5388329"/>
                <a:gd name="connsiteX2" fmla="*/ 43879917 w 43879920"/>
                <a:gd name="connsiteY2" fmla="*/ 2143554 h 5388329"/>
                <a:gd name="connsiteX3" fmla="*/ 21832018 w 43879920"/>
                <a:gd name="connsiteY3" fmla="*/ 1381537 h 5388329"/>
                <a:gd name="connsiteX4" fmla="*/ 70 w 43879920"/>
                <a:gd name="connsiteY4" fmla="*/ 5388329 h 5388329"/>
                <a:gd name="connsiteX5" fmla="*/ 7118 w 43879920"/>
                <a:gd name="connsiteY5" fmla="*/ 6780 h 5388329"/>
                <a:gd name="connsiteX0" fmla="*/ 0 w 43900399"/>
                <a:gd name="connsiteY0" fmla="*/ 0 h 5388329"/>
                <a:gd name="connsiteX1" fmla="*/ 43900399 w 43900399"/>
                <a:gd name="connsiteY1" fmla="*/ 0 h 5388329"/>
                <a:gd name="connsiteX2" fmla="*/ 43900396 w 43900399"/>
                <a:gd name="connsiteY2" fmla="*/ 2143554 h 5388329"/>
                <a:gd name="connsiteX3" fmla="*/ 21852497 w 43900399"/>
                <a:gd name="connsiteY3" fmla="*/ 1381537 h 5388329"/>
                <a:gd name="connsiteX4" fmla="*/ 20549 w 43900399"/>
                <a:gd name="connsiteY4" fmla="*/ 5388329 h 5388329"/>
                <a:gd name="connsiteX5" fmla="*/ 0 w 43900399"/>
                <a:gd name="connsiteY5" fmla="*/ 0 h 5388329"/>
                <a:gd name="connsiteX0" fmla="*/ 0 w 43900396"/>
                <a:gd name="connsiteY0" fmla="*/ 0 h 5388329"/>
                <a:gd name="connsiteX1" fmla="*/ 43854405 w 43900396"/>
                <a:gd name="connsiteY1" fmla="*/ 27119 h 5388329"/>
                <a:gd name="connsiteX2" fmla="*/ 43900396 w 43900396"/>
                <a:gd name="connsiteY2" fmla="*/ 2143554 h 5388329"/>
                <a:gd name="connsiteX3" fmla="*/ 21852497 w 43900396"/>
                <a:gd name="connsiteY3" fmla="*/ 1381537 h 5388329"/>
                <a:gd name="connsiteX4" fmla="*/ 20549 w 43900396"/>
                <a:gd name="connsiteY4" fmla="*/ 5388329 h 5388329"/>
                <a:gd name="connsiteX5" fmla="*/ 0 w 43900396"/>
                <a:gd name="connsiteY5" fmla="*/ 0 h 5388329"/>
                <a:gd name="connsiteX0" fmla="*/ 0 w 43900398"/>
                <a:gd name="connsiteY0" fmla="*/ 0 h 5388329"/>
                <a:gd name="connsiteX1" fmla="*/ 43900398 w 43900398"/>
                <a:gd name="connsiteY1" fmla="*/ 6780 h 5388329"/>
                <a:gd name="connsiteX2" fmla="*/ 43900396 w 43900398"/>
                <a:gd name="connsiteY2" fmla="*/ 2143554 h 5388329"/>
                <a:gd name="connsiteX3" fmla="*/ 21852497 w 43900398"/>
                <a:gd name="connsiteY3" fmla="*/ 1381537 h 5388329"/>
                <a:gd name="connsiteX4" fmla="*/ 20549 w 43900398"/>
                <a:gd name="connsiteY4" fmla="*/ 5388329 h 5388329"/>
                <a:gd name="connsiteX5" fmla="*/ 0 w 43900398"/>
                <a:gd name="connsiteY5" fmla="*/ 0 h 5388329"/>
                <a:gd name="connsiteX0" fmla="*/ 0 w 43909598"/>
                <a:gd name="connsiteY0" fmla="*/ 0 h 5388329"/>
                <a:gd name="connsiteX1" fmla="*/ 43909598 w 43909598"/>
                <a:gd name="connsiteY1" fmla="*/ 6780 h 5388329"/>
                <a:gd name="connsiteX2" fmla="*/ 43900396 w 43909598"/>
                <a:gd name="connsiteY2" fmla="*/ 2143554 h 5388329"/>
                <a:gd name="connsiteX3" fmla="*/ 21852497 w 43909598"/>
                <a:gd name="connsiteY3" fmla="*/ 1381537 h 5388329"/>
                <a:gd name="connsiteX4" fmla="*/ 20549 w 43909598"/>
                <a:gd name="connsiteY4" fmla="*/ 5388329 h 5388329"/>
                <a:gd name="connsiteX5" fmla="*/ 0 w 43909598"/>
                <a:gd name="connsiteY5" fmla="*/ 0 h 5388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909598" h="5388329">
                  <a:moveTo>
                    <a:pt x="0" y="0"/>
                  </a:moveTo>
                  <a:lnTo>
                    <a:pt x="43909598" y="6780"/>
                  </a:lnTo>
                  <a:cubicBezTo>
                    <a:pt x="43909597" y="719038"/>
                    <a:pt x="43900397" y="1431296"/>
                    <a:pt x="43900396" y="2143554"/>
                  </a:cubicBezTo>
                  <a:cubicBezTo>
                    <a:pt x="37284373" y="1358490"/>
                    <a:pt x="29162993" y="845303"/>
                    <a:pt x="21852497" y="1381537"/>
                  </a:cubicBezTo>
                  <a:cubicBezTo>
                    <a:pt x="14542001" y="1917771"/>
                    <a:pt x="6144574" y="2782191"/>
                    <a:pt x="20549" y="5388329"/>
                  </a:cubicBezTo>
                  <a:cubicBezTo>
                    <a:pt x="19609" y="3596409"/>
                    <a:pt x="940" y="1791920"/>
                    <a:pt x="0" y="0"/>
                  </a:cubicBezTo>
                  <a:close/>
                </a:path>
              </a:pathLst>
            </a:custGeom>
            <a:gradFill flip="none" rotWithShape="1">
              <a:gsLst>
                <a:gs pos="0">
                  <a:schemeClr val="tx2"/>
                </a:gs>
                <a:gs pos="100000">
                  <a:schemeClr val="accent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750" dirty="0">
                <a:ln>
                  <a:noFill/>
                </a:ln>
                <a:solidFill>
                  <a:schemeClr val="accent1"/>
                </a:solidFill>
              </a:endParaRPr>
            </a:p>
          </p:txBody>
        </p:sp>
      </p:grpSp>
      <p:sp>
        <p:nvSpPr>
          <p:cNvPr id="73" name="Text Box 14"/>
          <p:cNvSpPr txBox="1">
            <a:spLocks noChangeArrowheads="1"/>
          </p:cNvSpPr>
          <p:nvPr userDrawn="1"/>
        </p:nvSpPr>
        <p:spPr bwMode="auto">
          <a:xfrm>
            <a:off x="394930" y="12660315"/>
            <a:ext cx="1490697" cy="73035"/>
          </a:xfrm>
          <a:prstGeom prst="rect">
            <a:avLst/>
          </a:prstGeom>
          <a:noFill/>
          <a:ln w="9525">
            <a:noFill/>
            <a:miter lim="800000"/>
            <a:headEnd/>
            <a:tailEnd/>
          </a:ln>
          <a:effectLst/>
        </p:spPr>
        <p:txBody>
          <a:bodyPr wrap="square" lIns="17340" tIns="8669" rIns="17340" bIns="8669">
            <a:spAutoFit/>
          </a:bodyPr>
          <a:lstStyle/>
          <a:p>
            <a:pPr eaLnBrk="0" hangingPunct="0">
              <a:lnSpc>
                <a:spcPct val="65000"/>
              </a:lnSpc>
              <a:spcBef>
                <a:spcPct val="50000"/>
              </a:spcBef>
              <a:defRPr/>
            </a:pPr>
            <a:r>
              <a:rPr lang="en-US" sz="133"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233" b="1" dirty="0">
                <a:solidFill>
                  <a:schemeClr val="bg1">
                    <a:lumMod val="75000"/>
                  </a:schemeClr>
                </a:solidFill>
                <a:latin typeface="Arial" charset="0"/>
              </a:rPr>
              <a:t>www.PosterPresentations.com</a:t>
            </a:r>
          </a:p>
        </p:txBody>
      </p:sp>
      <p:graphicFrame>
        <p:nvGraphicFramePr>
          <p:cNvPr id="78" name="Table 77">
            <a:extLst>
              <a:ext uri="{FF2B5EF4-FFF2-40B4-BE49-F238E27FC236}">
                <a16:creationId xmlns="" xmlns:a16="http://schemas.microsoft.com/office/drawing/2014/main" id="{5373C3A2-708A-CA45-9DA9-BCEAB1E0E126}"/>
              </a:ext>
            </a:extLst>
          </p:cNvPr>
          <p:cNvGraphicFramePr>
            <a:graphicFrameLocks noGrp="1"/>
          </p:cNvGraphicFramePr>
          <p:nvPr userDrawn="1">
            <p:extLst>
              <p:ext uri="{D42A27DB-BD31-4B8C-83A1-F6EECF244321}">
                <p14:modId xmlns:p14="http://schemas.microsoft.com/office/powerpoint/2010/main" val="2677946538"/>
              </p:ext>
            </p:extLst>
          </p:nvPr>
        </p:nvGraphicFramePr>
        <p:xfrm>
          <a:off x="-4177590" y="5551"/>
          <a:ext cx="3849147" cy="17410286"/>
        </p:xfrm>
        <a:graphic>
          <a:graphicData uri="http://schemas.openxmlformats.org/drawingml/2006/table">
            <a:tbl>
              <a:tblPr firstRow="1" bandRow="1">
                <a:tableStyleId>{5C22544A-7EE6-4342-B048-85BDC9FD1C3A}</a:tableStyleId>
              </a:tblPr>
              <a:tblGrid>
                <a:gridCol w="1650484">
                  <a:extLst>
                    <a:ext uri="{9D8B030D-6E8A-4147-A177-3AD203B41FA5}">
                      <a16:colId xmlns="" xmlns:a16="http://schemas.microsoft.com/office/drawing/2014/main" val="20000"/>
                    </a:ext>
                  </a:extLst>
                </a:gridCol>
                <a:gridCol w="2198663">
                  <a:extLst>
                    <a:ext uri="{9D8B030D-6E8A-4147-A177-3AD203B41FA5}">
                      <a16:colId xmlns="" xmlns:a16="http://schemas.microsoft.com/office/drawing/2014/main" val="20001"/>
                    </a:ext>
                  </a:extLst>
                </a:gridCol>
              </a:tblGrid>
              <a:tr h="849264">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1400" b="0" spc="600" dirty="0">
                          <a:solidFill>
                            <a:srgbClr val="1F3A4E"/>
                          </a:solidFill>
                          <a:latin typeface="Arial Black" panose="020B0A04020102020204" pitchFamily="34" charset="0"/>
                        </a:rPr>
                        <a:t>QUICK START GUIDE</a:t>
                      </a:r>
                      <a:br>
                        <a:rPr lang="en-US" sz="1400" b="0" spc="600" dirty="0">
                          <a:solidFill>
                            <a:srgbClr val="1F3A4E"/>
                          </a:solidFill>
                          <a:latin typeface="Arial Black" panose="020B0A04020102020204" pitchFamily="34" charset="0"/>
                        </a:rPr>
                      </a:br>
                      <a:r>
                        <a:rPr lang="en-US" sz="1100" b="1" spc="0" dirty="0">
                          <a:solidFill>
                            <a:srgbClr val="FF0000"/>
                          </a:solidFill>
                          <a:latin typeface="Trebuchet MS" pitchFamily="34" charset="0"/>
                        </a:rPr>
                        <a:t>(THIS SIDEBAR WILL NOT PRINT)</a:t>
                      </a:r>
                      <a:endParaRPr lang="en-US" sz="1400" b="1" spc="600" dirty="0">
                        <a:solidFill>
                          <a:schemeClr val="bg1"/>
                        </a:solidFill>
                        <a:latin typeface="Trebuchet MS" pitchFamily="34" charset="0"/>
                      </a:endParaRPr>
                    </a:p>
                  </a:txBody>
                  <a:tcPr marL="72000" marR="36000" marT="54001" marB="18000">
                    <a:solidFill>
                      <a:srgbClr val="FFC000"/>
                    </a:solidFill>
                  </a:tcPr>
                </a:tc>
                <a:tc hMerge="1">
                  <a:txBody>
                    <a:bodyPr/>
                    <a:lstStyle/>
                    <a:p>
                      <a:endParaRPr lang="en-US" dirty="0"/>
                    </a:p>
                  </a:txBody>
                  <a:tcPr/>
                </a:tc>
                <a:extLst>
                  <a:ext uri="{0D108BD9-81ED-4DB2-BD59-A6C34878D82A}">
                    <a16:rowId xmlns="" xmlns:a16="http://schemas.microsoft.com/office/drawing/2014/main" val="10000"/>
                  </a:ext>
                </a:extLst>
              </a:tr>
              <a:tr h="2209476">
                <a:tc gridSpan="2">
                  <a:txBody>
                    <a:bodyPr/>
                    <a:lstStyle/>
                    <a:p>
                      <a:pPr defTabSz="3765639"/>
                      <a:r>
                        <a:rPr lang="en-US" sz="800" i="0" dirty="0">
                          <a:solidFill>
                            <a:srgbClr val="D9D9D9"/>
                          </a:solidFill>
                          <a:latin typeface="Arial"/>
                          <a:cs typeface="Arial"/>
                        </a:rPr>
                        <a:t>This PowerPoint template produces a </a:t>
                      </a:r>
                      <a:r>
                        <a:rPr lang="en-US" sz="800" i="0" dirty="0">
                          <a:solidFill>
                            <a:srgbClr val="FFC000"/>
                          </a:solidFill>
                          <a:latin typeface="Arial"/>
                          <a:cs typeface="Arial"/>
                        </a:rPr>
                        <a:t>36"x48" </a:t>
                      </a:r>
                      <a:r>
                        <a:rPr lang="en-US" sz="800" i="0" dirty="0">
                          <a:solidFill>
                            <a:srgbClr val="D9D9D9"/>
                          </a:solidFill>
                          <a:latin typeface="Arial"/>
                          <a:cs typeface="Arial"/>
                        </a:rPr>
                        <a:t>presentation poster. You can use it to create your research poster by placing your title, subtitle, text, tables, charts and photos. </a:t>
                      </a:r>
                    </a:p>
                    <a:p>
                      <a:pPr defTabSz="3765639"/>
                      <a:endParaRPr lang="en-US" sz="800" i="0" dirty="0">
                        <a:solidFill>
                          <a:srgbClr val="D9D9D9"/>
                        </a:solidFill>
                        <a:latin typeface="Arial"/>
                        <a:cs typeface="Arial"/>
                      </a:endParaRPr>
                    </a:p>
                    <a:p>
                      <a:pPr defTabSz="3765639"/>
                      <a:r>
                        <a:rPr lang="en-US" sz="800" i="0" dirty="0">
                          <a:solidFill>
                            <a:srgbClr val="D9D9D9"/>
                          </a:solidFill>
                          <a:latin typeface="Arial"/>
                          <a:cs typeface="Arial"/>
                        </a:rPr>
                        <a:t>We provide a series of online tutorials that will guide you through the poster design process and answer your poster production questions. For complete template tutorials, go online to </a:t>
                      </a:r>
                      <a:r>
                        <a:rPr lang="en-US" sz="800" i="0" dirty="0" err="1">
                          <a:solidFill>
                            <a:srgbClr val="FFC000"/>
                          </a:solidFill>
                          <a:latin typeface="Arial"/>
                          <a:cs typeface="Arial"/>
                        </a:rPr>
                        <a:t>PosterPresentations.com</a:t>
                      </a:r>
                      <a:r>
                        <a:rPr lang="en-US" sz="800" i="0" dirty="0">
                          <a:solidFill>
                            <a:srgbClr val="D9D9D9"/>
                          </a:solidFill>
                          <a:latin typeface="Arial"/>
                          <a:cs typeface="Arial"/>
                        </a:rPr>
                        <a:t> and click on the  </a:t>
                      </a:r>
                      <a:r>
                        <a:rPr lang="en-US" sz="800" i="0" dirty="0">
                          <a:solidFill>
                            <a:srgbClr val="FFC000"/>
                          </a:solidFill>
                          <a:latin typeface="Arial"/>
                          <a:cs typeface="Arial"/>
                        </a:rPr>
                        <a:t>HELP DESK</a:t>
                      </a:r>
                      <a:r>
                        <a:rPr lang="en-US" sz="800" i="0" baseline="0" dirty="0">
                          <a:solidFill>
                            <a:srgbClr val="D9D9D9"/>
                          </a:solidFill>
                          <a:latin typeface="Arial"/>
                          <a:cs typeface="Arial"/>
                        </a:rPr>
                        <a:t> </a:t>
                      </a:r>
                      <a:r>
                        <a:rPr lang="en-US" sz="800" i="0" dirty="0">
                          <a:solidFill>
                            <a:srgbClr val="D9D9D9"/>
                          </a:solidFill>
                          <a:latin typeface="Arial"/>
                          <a:cs typeface="Arial"/>
                        </a:rPr>
                        <a:t>tab.</a:t>
                      </a:r>
                    </a:p>
                    <a:p>
                      <a:pPr defTabSz="3765639"/>
                      <a:endParaRPr lang="en-US" sz="800" i="0" dirty="0">
                        <a:solidFill>
                          <a:srgbClr val="D9D9D9"/>
                        </a:solidFill>
                        <a:latin typeface="Arial"/>
                        <a:cs typeface="Arial"/>
                      </a:endParaRPr>
                    </a:p>
                    <a:p>
                      <a:pPr defTabSz="3765639"/>
                      <a:r>
                        <a:rPr lang="en-US" sz="800" i="0" dirty="0">
                          <a:solidFill>
                            <a:srgbClr val="D9D9D9"/>
                          </a:solidFill>
                          <a:latin typeface="Arial"/>
                          <a:cs typeface="Arial"/>
                        </a:rPr>
                        <a:t>To print your poster using our same-day professional printing service, go online to </a:t>
                      </a:r>
                      <a:r>
                        <a:rPr lang="en-US" sz="800" i="0" dirty="0" err="1">
                          <a:solidFill>
                            <a:srgbClr val="FFC000"/>
                          </a:solidFill>
                          <a:latin typeface="Arial"/>
                          <a:cs typeface="Arial"/>
                        </a:rPr>
                        <a:t>PosterPresentations.com</a:t>
                      </a:r>
                      <a:r>
                        <a:rPr lang="en-US" sz="800" i="0" dirty="0">
                          <a:solidFill>
                            <a:srgbClr val="D9D9D9"/>
                          </a:solidFill>
                          <a:latin typeface="Arial"/>
                          <a:cs typeface="Arial"/>
                        </a:rPr>
                        <a:t> and click on "</a:t>
                      </a:r>
                      <a:r>
                        <a:rPr lang="en-US" sz="800" i="0" dirty="0">
                          <a:solidFill>
                            <a:srgbClr val="FFC000"/>
                          </a:solidFill>
                          <a:latin typeface="Arial"/>
                          <a:cs typeface="Arial"/>
                        </a:rPr>
                        <a:t>Order your poster</a:t>
                      </a:r>
                      <a:r>
                        <a:rPr lang="en-US" sz="800" i="0" dirty="0">
                          <a:solidFill>
                            <a:srgbClr val="D9D9D9"/>
                          </a:solidFill>
                          <a:latin typeface="Arial"/>
                          <a:cs typeface="Arial"/>
                        </a:rPr>
                        <a:t>".</a:t>
                      </a:r>
                      <a:endParaRPr lang="en-US" sz="800" b="1" dirty="0">
                        <a:solidFill>
                          <a:srgbClr val="D9D9D9"/>
                        </a:solidFill>
                        <a:latin typeface="Arial"/>
                        <a:cs typeface="Arial"/>
                      </a:endParaRPr>
                    </a:p>
                  </a:txBody>
                  <a:tcPr marL="72000" marR="36000" marT="54001" marB="18000">
                    <a:solidFill>
                      <a:srgbClr val="010101"/>
                    </a:solidFill>
                  </a:tcPr>
                </a:tc>
                <a:tc hMerge="1">
                  <a:txBody>
                    <a:bodyPr/>
                    <a:lstStyle/>
                    <a:p>
                      <a:pPr marL="0" indent="0" algn="l" defTabSz="114300"/>
                      <a:endParaRPr lang="en-US" sz="2400" b="0" baseline="0" dirty="0">
                        <a:solidFill>
                          <a:srgbClr val="FFC000"/>
                        </a:solidFill>
                        <a:latin typeface="Arial" panose="020B0604020202020204" pitchFamily="34" charset="0"/>
                        <a:cs typeface="Arial" panose="020B0604020202020204" pitchFamily="34" charset="0"/>
                      </a:endParaRPr>
                    </a:p>
                  </a:txBody>
                  <a:tcPr>
                    <a:solidFill>
                      <a:schemeClr val="tx1">
                        <a:lumMod val="95000"/>
                        <a:lumOff val="5000"/>
                      </a:schemeClr>
                    </a:solidFill>
                  </a:tcPr>
                </a:tc>
                <a:extLst>
                  <a:ext uri="{0D108BD9-81ED-4DB2-BD59-A6C34878D82A}">
                    <a16:rowId xmlns="" xmlns:a16="http://schemas.microsoft.com/office/drawing/2014/main" val="677555919"/>
                  </a:ext>
                </a:extLst>
              </a:tr>
              <a:tr h="2358071">
                <a:tc>
                  <a:txBody>
                    <a:bodyPr/>
                    <a:lstStyle/>
                    <a:p>
                      <a:pPr algn="ctr"/>
                      <a:endParaRPr lang="en-US" sz="800" dirty="0">
                        <a:solidFill>
                          <a:srgbClr val="1F3A4E"/>
                        </a:solidFill>
                      </a:endParaRPr>
                    </a:p>
                    <a:p>
                      <a:pPr algn="ctr"/>
                      <a:endParaRPr lang="en-US" sz="800" dirty="0">
                        <a:solidFill>
                          <a:srgbClr val="1F3A4E"/>
                        </a:solidFill>
                      </a:endParaRPr>
                    </a:p>
                    <a:p>
                      <a:pPr algn="ctr"/>
                      <a:r>
                        <a:rPr lang="en-US" sz="800" dirty="0">
                          <a:solidFill>
                            <a:schemeClr val="bg1"/>
                          </a:solidFill>
                          <a:latin typeface="Arial" panose="020B0604020202020204" pitchFamily="34" charset="0"/>
                          <a:cs typeface="Arial" panose="020B0604020202020204" pitchFamily="34" charset="0"/>
                        </a:rPr>
                        <a:t>This is a template for a </a:t>
                      </a:r>
                    </a:p>
                    <a:p>
                      <a:pPr algn="ctr"/>
                      <a:r>
                        <a:rPr lang="en-US" sz="800" dirty="0">
                          <a:solidFill>
                            <a:schemeClr val="bg1"/>
                          </a:solidFill>
                          <a:latin typeface="Arial" panose="020B0604020202020204" pitchFamily="34" charset="0"/>
                          <a:cs typeface="Arial" panose="020B0604020202020204" pitchFamily="34" charset="0"/>
                        </a:rPr>
                        <a:t>presentation poster</a:t>
                      </a:r>
                      <a:br>
                        <a:rPr lang="en-US" sz="800" dirty="0">
                          <a:solidFill>
                            <a:schemeClr val="bg1"/>
                          </a:solidFill>
                          <a:latin typeface="Arial" panose="020B0604020202020204" pitchFamily="34" charset="0"/>
                          <a:cs typeface="Arial" panose="020B0604020202020204" pitchFamily="34" charset="0"/>
                        </a:rPr>
                      </a:br>
                      <a:r>
                        <a:rPr lang="en-US" sz="1400" b="1" dirty="0">
                          <a:solidFill>
                            <a:srgbClr val="FFC000"/>
                          </a:solidFill>
                          <a:latin typeface="Arial" panose="020B0604020202020204" pitchFamily="34" charset="0"/>
                          <a:cs typeface="Arial" panose="020B0604020202020204" pitchFamily="34" charset="0"/>
                        </a:rPr>
                        <a:t>36 inches tall</a:t>
                      </a:r>
                      <a:br>
                        <a:rPr lang="en-US" sz="1400" b="1" dirty="0">
                          <a:solidFill>
                            <a:srgbClr val="FFC000"/>
                          </a:solidFill>
                          <a:latin typeface="Arial" panose="020B0604020202020204" pitchFamily="34" charset="0"/>
                          <a:cs typeface="Arial" panose="020B0604020202020204" pitchFamily="34" charset="0"/>
                        </a:rPr>
                      </a:br>
                      <a:r>
                        <a:rPr lang="en-US" sz="1400" b="1" dirty="0">
                          <a:solidFill>
                            <a:srgbClr val="FFC000"/>
                          </a:solidFill>
                          <a:latin typeface="Arial" panose="020B0604020202020204" pitchFamily="34" charset="0"/>
                          <a:cs typeface="Arial" panose="020B0604020202020204" pitchFamily="34" charset="0"/>
                        </a:rPr>
                        <a:t>by</a:t>
                      </a:r>
                      <a:br>
                        <a:rPr lang="en-US" sz="1400" b="1" dirty="0">
                          <a:solidFill>
                            <a:srgbClr val="FFC000"/>
                          </a:solidFill>
                          <a:latin typeface="Arial" panose="020B0604020202020204" pitchFamily="34" charset="0"/>
                          <a:cs typeface="Arial" panose="020B0604020202020204" pitchFamily="34" charset="0"/>
                        </a:rPr>
                      </a:br>
                      <a:r>
                        <a:rPr lang="en-US" sz="1400" b="1" dirty="0">
                          <a:solidFill>
                            <a:srgbClr val="FFC000"/>
                          </a:solidFill>
                          <a:latin typeface="Arial" panose="020B0604020202020204" pitchFamily="34" charset="0"/>
                          <a:cs typeface="Arial" panose="020B0604020202020204" pitchFamily="34" charset="0"/>
                        </a:rPr>
                        <a:t>48 inches wide</a:t>
                      </a:r>
                      <a:r>
                        <a:rPr lang="en-US" sz="800" dirty="0">
                          <a:solidFill>
                            <a:schemeClr val="bg1"/>
                          </a:solidFill>
                          <a:latin typeface="Arial" panose="020B0604020202020204" pitchFamily="34" charset="0"/>
                          <a:cs typeface="Arial" panose="020B0604020202020204" pitchFamily="34" charset="0"/>
                        </a:rPr>
                        <a:t/>
                      </a:r>
                      <a:br>
                        <a:rPr lang="en-US" sz="800" dirty="0">
                          <a:solidFill>
                            <a:schemeClr val="bg1"/>
                          </a:solidFill>
                          <a:latin typeface="Arial" panose="020B0604020202020204" pitchFamily="34" charset="0"/>
                          <a:cs typeface="Arial" panose="020B0604020202020204" pitchFamily="34" charset="0"/>
                        </a:rPr>
                      </a:br>
                      <a:endParaRPr lang="en-US" sz="800" dirty="0">
                        <a:solidFill>
                          <a:srgbClr val="1F3A4E"/>
                        </a:solidFill>
                      </a:endParaRPr>
                    </a:p>
                  </a:txBody>
                  <a:tcPr marL="36000" marR="36000" marT="18000" marB="18000">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900" b="1" baseline="0" dirty="0">
                          <a:solidFill>
                            <a:srgbClr val="FFC000"/>
                          </a:solidFill>
                          <a:latin typeface="Arial" panose="020B0604020202020204" pitchFamily="34" charset="0"/>
                          <a:cs typeface="Arial" panose="020B0604020202020204" pitchFamily="34" charset="0"/>
                        </a:rPr>
                        <a:t>Important: Check the template size</a:t>
                      </a:r>
                      <a:r>
                        <a:rPr lang="en-US" sz="800" b="0" baseline="0" dirty="0">
                          <a:solidFill>
                            <a:srgbClr val="FFC000"/>
                          </a:solidFill>
                          <a:latin typeface="Arial" panose="020B0604020202020204" pitchFamily="34" charset="0"/>
                          <a:cs typeface="Arial" panose="020B0604020202020204" pitchFamily="34" charset="0"/>
                        </a:rPr>
                        <a:t/>
                      </a:r>
                      <a:br>
                        <a:rPr lang="en-US" sz="800" b="0" baseline="0" dirty="0">
                          <a:solidFill>
                            <a:srgbClr val="FFC000"/>
                          </a:solidFill>
                          <a:latin typeface="Arial" panose="020B0604020202020204" pitchFamily="34" charset="0"/>
                          <a:cs typeface="Arial" panose="020B0604020202020204" pitchFamily="34" charset="0"/>
                        </a:rPr>
                      </a:br>
                      <a:r>
                        <a:rPr lang="en-US" sz="8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800" b="0" baseline="0" dirty="0">
                          <a:solidFill>
                            <a:srgbClr val="D9D9D9"/>
                          </a:solidFill>
                          <a:latin typeface="Arial" panose="020B0604020202020204" pitchFamily="34" charset="0"/>
                          <a:cs typeface="Arial" panose="020B0604020202020204" pitchFamily="34" charset="0"/>
                        </a:rPr>
                      </a:br>
                      <a:r>
                        <a:rPr lang="en-US" sz="800" b="0" baseline="0" dirty="0">
                          <a:solidFill>
                            <a:srgbClr val="D9D9D9"/>
                          </a:solidFill>
                          <a:latin typeface="Arial" panose="020B0604020202020204" pitchFamily="34" charset="0"/>
                          <a:cs typeface="Arial" panose="020B0604020202020204" pitchFamily="34" charset="0"/>
                        </a:rPr>
                        <a:t>This template can also be printed at the following sizes without distortion and without any additional formatting:</a:t>
                      </a:r>
                      <a:br>
                        <a:rPr lang="en-US" sz="800" b="0" baseline="0" dirty="0">
                          <a:solidFill>
                            <a:srgbClr val="D9D9D9"/>
                          </a:solidFill>
                          <a:latin typeface="Arial" panose="020B0604020202020204" pitchFamily="34" charset="0"/>
                          <a:cs typeface="Arial" panose="020B0604020202020204" pitchFamily="34" charset="0"/>
                        </a:rPr>
                      </a:br>
                      <a:r>
                        <a:rPr lang="en-US" sz="800" b="0" baseline="0" dirty="0">
                          <a:solidFill>
                            <a:srgbClr val="FFC000"/>
                          </a:solidFill>
                          <a:latin typeface="Arial" panose="020B0604020202020204" pitchFamily="34" charset="0"/>
                          <a:cs typeface="Arial" panose="020B0604020202020204" pitchFamily="34" charset="0"/>
                        </a:rPr>
                        <a:t>30 tall x 40 wide</a:t>
                      </a:r>
                      <a:br>
                        <a:rPr lang="en-US" sz="800" b="0" baseline="0" dirty="0">
                          <a:solidFill>
                            <a:srgbClr val="FFC000"/>
                          </a:solidFill>
                          <a:latin typeface="Arial" panose="020B0604020202020204" pitchFamily="34" charset="0"/>
                          <a:cs typeface="Arial" panose="020B0604020202020204" pitchFamily="34" charset="0"/>
                        </a:rPr>
                      </a:br>
                      <a:r>
                        <a:rPr lang="en-US" sz="800" b="0" baseline="0" dirty="0">
                          <a:solidFill>
                            <a:srgbClr val="FFC000"/>
                          </a:solidFill>
                          <a:latin typeface="Arial" panose="020B0604020202020204" pitchFamily="34" charset="0"/>
                          <a:cs typeface="Arial" panose="020B0604020202020204" pitchFamily="34" charset="0"/>
                        </a:rPr>
                        <a:t>42 tall x 56 wide</a:t>
                      </a:r>
                      <a:br>
                        <a:rPr lang="en-US" sz="800" b="0" baseline="0" dirty="0">
                          <a:solidFill>
                            <a:srgbClr val="FFC000"/>
                          </a:solidFill>
                          <a:latin typeface="Arial" panose="020B0604020202020204" pitchFamily="34" charset="0"/>
                          <a:cs typeface="Arial" panose="020B0604020202020204" pitchFamily="34" charset="0"/>
                        </a:rPr>
                      </a:br>
                      <a:r>
                        <a:rPr lang="en-US" sz="800" b="0" baseline="0" dirty="0">
                          <a:solidFill>
                            <a:srgbClr val="FFC000"/>
                          </a:solidFill>
                          <a:latin typeface="Arial" panose="020B0604020202020204" pitchFamily="34" charset="0"/>
                          <a:cs typeface="Arial" panose="020B0604020202020204" pitchFamily="34" charset="0"/>
                        </a:rPr>
                        <a:t>48 tall x 64 wide</a:t>
                      </a:r>
                    </a:p>
                  </a:txBody>
                  <a:tcPr marL="72000" marR="36000" marT="54001" marB="18000">
                    <a:solidFill>
                      <a:srgbClr val="010101"/>
                    </a:solidFill>
                  </a:tcPr>
                </a:tc>
                <a:extLst>
                  <a:ext uri="{0D108BD9-81ED-4DB2-BD59-A6C34878D82A}">
                    <a16:rowId xmlns="" xmlns:a16="http://schemas.microsoft.com/office/drawing/2014/main" val="10008"/>
                  </a:ext>
                </a:extLst>
              </a:tr>
              <a:tr h="2563817">
                <a:tc>
                  <a:txBody>
                    <a:bodyPr/>
                    <a:lstStyle/>
                    <a:p>
                      <a:endParaRPr lang="en-US" sz="800" dirty="0">
                        <a:solidFill>
                          <a:srgbClr val="1F3A4E"/>
                        </a:solidFill>
                      </a:endParaRPr>
                    </a:p>
                  </a:txBody>
                  <a:tcPr marL="36000" marR="36000" marT="18000" marB="18000">
                    <a:blipFill rotWithShape="1">
                      <a:blip r:embed="rId3"/>
                      <a:stretch>
                        <a:fillRect/>
                      </a:stretch>
                    </a:blipFill>
                  </a:tcPr>
                </a:tc>
                <a:tc>
                  <a:txBody>
                    <a:bodyPr/>
                    <a:lstStyle/>
                    <a:p>
                      <a:pPr algn="l"/>
                      <a:r>
                        <a:rPr lang="en-US" sz="900" b="1" baseline="0" dirty="0">
                          <a:solidFill>
                            <a:srgbClr val="FFC000"/>
                          </a:solidFill>
                          <a:latin typeface="Arial" panose="020B0604020202020204" pitchFamily="34" charset="0"/>
                          <a:cs typeface="Arial" panose="020B0604020202020204" pitchFamily="34" charset="0"/>
                        </a:rPr>
                        <a:t>How to </a:t>
                      </a:r>
                      <a:r>
                        <a:rPr lang="en-US" sz="1600" b="1" baseline="0" dirty="0">
                          <a:solidFill>
                            <a:srgbClr val="FFC000"/>
                          </a:solidFill>
                          <a:latin typeface="Arial" panose="020B0604020202020204" pitchFamily="34" charset="0"/>
                          <a:cs typeface="Arial" panose="020B0604020202020204" pitchFamily="34" charset="0"/>
                        </a:rPr>
                        <a:t>Zoom in </a:t>
                      </a:r>
                      <a:r>
                        <a:rPr lang="en-US" sz="900" b="1" baseline="0" dirty="0">
                          <a:solidFill>
                            <a:srgbClr val="FFC000"/>
                          </a:solidFill>
                          <a:latin typeface="Arial" panose="020B0604020202020204" pitchFamily="34" charset="0"/>
                          <a:cs typeface="Arial" panose="020B0604020202020204" pitchFamily="34" charset="0"/>
                        </a:rPr>
                        <a:t>and </a:t>
                      </a:r>
                      <a:r>
                        <a:rPr lang="en-US" sz="700" b="1" baseline="0" dirty="0">
                          <a:solidFill>
                            <a:srgbClr val="FFC000"/>
                          </a:solidFill>
                          <a:latin typeface="Arial" panose="020B0604020202020204" pitchFamily="34" charset="0"/>
                          <a:cs typeface="Arial" panose="020B0604020202020204" pitchFamily="34" charset="0"/>
                        </a:rPr>
                        <a:t>out</a:t>
                      </a:r>
                      <a:endParaRPr lang="en-US" sz="900" b="1" baseline="0" dirty="0">
                        <a:solidFill>
                          <a:srgbClr val="FFC000"/>
                        </a:solidFill>
                        <a:latin typeface="Arial" panose="020B0604020202020204" pitchFamily="34" charset="0"/>
                        <a:cs typeface="Arial" panose="020B0604020202020204" pitchFamily="34" charset="0"/>
                      </a:endParaRPr>
                    </a:p>
                    <a:p>
                      <a:pPr algn="l"/>
                      <a:r>
                        <a:rPr lang="en-US" sz="8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800" b="0" baseline="0" dirty="0">
                          <a:solidFill>
                            <a:srgbClr val="D9D9D9"/>
                          </a:solidFill>
                          <a:latin typeface="Arial" panose="020B0604020202020204" pitchFamily="34" charset="0"/>
                          <a:cs typeface="Arial" panose="020B0604020202020204" pitchFamily="34" charset="0"/>
                        </a:rPr>
                      </a:br>
                      <a:r>
                        <a:rPr lang="en-US" sz="800" b="0" baseline="0" dirty="0">
                          <a:solidFill>
                            <a:srgbClr val="FFC000"/>
                          </a:solidFill>
                          <a:latin typeface="Arial" panose="020B0604020202020204" pitchFamily="34" charset="0"/>
                          <a:cs typeface="Arial" panose="020B0604020202020204" pitchFamily="34" charset="0"/>
                        </a:rPr>
                        <a:t>1. </a:t>
                      </a:r>
                      <a:r>
                        <a:rPr lang="en-US" sz="8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800" b="0" baseline="0" dirty="0">
                          <a:solidFill>
                            <a:srgbClr val="D9D9D9"/>
                          </a:solidFill>
                          <a:latin typeface="Arial" panose="020B0604020202020204" pitchFamily="34" charset="0"/>
                          <a:cs typeface="Arial" panose="020B0604020202020204" pitchFamily="34" charset="0"/>
                        </a:rPr>
                      </a:br>
                      <a:r>
                        <a:rPr lang="en-US" sz="800" b="0" baseline="0" dirty="0">
                          <a:solidFill>
                            <a:srgbClr val="FFC000"/>
                          </a:solidFill>
                          <a:latin typeface="Arial" panose="020B0604020202020204" pitchFamily="34" charset="0"/>
                          <a:cs typeface="Arial" panose="020B0604020202020204" pitchFamily="34" charset="0"/>
                        </a:rPr>
                        <a:t>2. </a:t>
                      </a:r>
                      <a:r>
                        <a:rPr lang="en-US" sz="8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p>
                  </a:txBody>
                  <a:tcPr marL="72000" marR="36000" marT="54001" marB="18000">
                    <a:solidFill>
                      <a:srgbClr val="010101"/>
                    </a:solidFill>
                  </a:tcPr>
                </a:tc>
                <a:extLst>
                  <a:ext uri="{0D108BD9-81ED-4DB2-BD59-A6C34878D82A}">
                    <a16:rowId xmlns="" xmlns:a16="http://schemas.microsoft.com/office/drawing/2014/main" val="10001"/>
                  </a:ext>
                </a:extLst>
              </a:tr>
              <a:tr h="1179035">
                <a:tc gridSpan="2">
                  <a:txBody>
                    <a:bodyPr/>
                    <a:lstStyle/>
                    <a:p>
                      <a:pPr marL="0" marR="0" lvl="0" indent="0" algn="l" defTabSz="4388900" rtl="0" eaLnBrk="1" fontAlgn="auto" latinLnBrk="0" hangingPunct="1">
                        <a:lnSpc>
                          <a:spcPct val="100000"/>
                        </a:lnSpc>
                        <a:spcBef>
                          <a:spcPts val="0"/>
                        </a:spcBef>
                        <a:spcAft>
                          <a:spcPts val="0"/>
                        </a:spcAft>
                        <a:buClrTx/>
                        <a:buSzTx/>
                        <a:buFontTx/>
                        <a:buNone/>
                        <a:tabLst/>
                        <a:defRPr/>
                      </a:pPr>
                      <a:r>
                        <a:rPr lang="en-US" sz="900" b="1" baseline="0" dirty="0">
                          <a:solidFill>
                            <a:srgbClr val="FFC000"/>
                          </a:solidFill>
                          <a:latin typeface="Arial" panose="020B0604020202020204" pitchFamily="34" charset="0"/>
                          <a:cs typeface="Arial" panose="020B0604020202020204" pitchFamily="34" charset="0"/>
                        </a:rPr>
                        <a:t>Ruler and Guides</a:t>
                      </a:r>
                      <a:r>
                        <a:rPr lang="en-US" sz="800" b="0" baseline="0" dirty="0">
                          <a:solidFill>
                            <a:srgbClr val="FFC000"/>
                          </a:solidFill>
                          <a:latin typeface="Arial" panose="020B0604020202020204" pitchFamily="34" charset="0"/>
                          <a:cs typeface="Arial" panose="020B0604020202020204" pitchFamily="34" charset="0"/>
                        </a:rPr>
                        <a:t/>
                      </a:r>
                      <a:br>
                        <a:rPr lang="en-US" sz="800" b="0" baseline="0" dirty="0">
                          <a:solidFill>
                            <a:srgbClr val="FFC000"/>
                          </a:solidFill>
                          <a:latin typeface="Arial" panose="020B0604020202020204" pitchFamily="34" charset="0"/>
                          <a:cs typeface="Arial" panose="020B0604020202020204" pitchFamily="34" charset="0"/>
                        </a:rPr>
                      </a:br>
                      <a:r>
                        <a:rPr lang="en-US" sz="8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p>
                  </a:txBody>
                  <a:tcPr marL="36000" marR="36000" marT="18000" marB="18000">
                    <a:solidFill>
                      <a:srgbClr val="010101"/>
                    </a:solidFill>
                  </a:tcPr>
                </a:tc>
                <a:tc hMerge="1">
                  <a:txBody>
                    <a:bodyPr/>
                    <a:lstStyle/>
                    <a:p>
                      <a:endParaRPr lang="en-US" sz="2400" b="0" baseline="0" dirty="0">
                        <a:solidFill>
                          <a:schemeClr val="bg1"/>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 xmlns:a16="http://schemas.microsoft.com/office/drawing/2014/main" val="10002"/>
                  </a:ext>
                </a:extLst>
              </a:tr>
              <a:tr h="2358071">
                <a:tc>
                  <a:txBody>
                    <a:bodyPr/>
                    <a:lstStyle/>
                    <a:p>
                      <a:endParaRPr lang="en-US" sz="800" dirty="0">
                        <a:solidFill>
                          <a:srgbClr val="1F3A4E"/>
                        </a:solidFill>
                      </a:endParaRPr>
                    </a:p>
                  </a:txBody>
                  <a:tcPr marL="36000" marR="36000" marT="18000" marB="18000">
                    <a:blipFill rotWithShape="1">
                      <a:blip r:embed="rId4"/>
                      <a:stretch>
                        <a:fillRect/>
                      </a:stretch>
                    </a:blipFill>
                  </a:tcPr>
                </a:tc>
                <a:tc>
                  <a:txBody>
                    <a:bodyPr/>
                    <a:lstStyle/>
                    <a:p>
                      <a:pPr marL="0" lvl="1" indent="0" algn="l" defTabSz="114300"/>
                      <a:r>
                        <a:rPr lang="en-US" sz="900" b="1" baseline="0" dirty="0">
                          <a:solidFill>
                            <a:srgbClr val="FFC000"/>
                          </a:solidFill>
                          <a:latin typeface="Arial" panose="020B0604020202020204" pitchFamily="34" charset="0"/>
                          <a:cs typeface="Arial" panose="020B0604020202020204" pitchFamily="34" charset="0"/>
                        </a:rPr>
                        <a:t>Headers and text containers</a:t>
                      </a:r>
                      <a:r>
                        <a:rPr lang="en-US" sz="800" b="0" baseline="0" dirty="0">
                          <a:solidFill>
                            <a:schemeClr val="bg1"/>
                          </a:solidFill>
                          <a:latin typeface="Arial" panose="020B0604020202020204" pitchFamily="34" charset="0"/>
                          <a:cs typeface="Arial" panose="020B0604020202020204" pitchFamily="34" charset="0"/>
                        </a:rPr>
                        <a:t/>
                      </a:r>
                      <a:br>
                        <a:rPr lang="en-US" sz="800" b="0" baseline="0" dirty="0">
                          <a:solidFill>
                            <a:schemeClr val="bg1"/>
                          </a:solidFill>
                          <a:latin typeface="Arial" panose="020B0604020202020204" pitchFamily="34" charset="0"/>
                          <a:cs typeface="Arial" panose="020B0604020202020204" pitchFamily="34" charset="0"/>
                        </a:rPr>
                      </a:br>
                      <a:r>
                        <a:rPr lang="en-US" sz="800" b="0" baseline="0" dirty="0">
                          <a:solidFill>
                            <a:srgbClr val="D9D9D9"/>
                          </a:solidFill>
                          <a:latin typeface="Arial" panose="020B0604020202020204" pitchFamily="34" charset="0"/>
                          <a:cs typeface="Arial" panose="020B0604020202020204" pitchFamily="34" charset="0"/>
                        </a:rPr>
                        <a:t>Included in this template are commonly used section headers such as Abstract, Objectives, Methods, Results, etc. </a:t>
                      </a:r>
                      <a:r>
                        <a:rPr lang="en-US" sz="800" b="0" baseline="0" dirty="0">
                          <a:solidFill>
                            <a:schemeClr val="bg1"/>
                          </a:solidFill>
                          <a:latin typeface="Arial" panose="020B0604020202020204" pitchFamily="34" charset="0"/>
                          <a:cs typeface="Arial" panose="020B0604020202020204" pitchFamily="34" charset="0"/>
                        </a:rPr>
                        <a:t/>
                      </a:r>
                      <a:br>
                        <a:rPr lang="en-US" sz="800" b="0" baseline="0" dirty="0">
                          <a:solidFill>
                            <a:schemeClr val="bg1"/>
                          </a:solidFill>
                          <a:latin typeface="Arial" panose="020B0604020202020204" pitchFamily="34" charset="0"/>
                          <a:cs typeface="Arial" panose="020B0604020202020204" pitchFamily="34" charset="0"/>
                        </a:rPr>
                      </a:br>
                      <a:r>
                        <a:rPr lang="en-US" sz="800" b="0" baseline="0" dirty="0">
                          <a:solidFill>
                            <a:srgbClr val="FFC000"/>
                          </a:solidFill>
                          <a:latin typeface="Arial" panose="020B0604020202020204" pitchFamily="34" charset="0"/>
                          <a:cs typeface="Arial" panose="020B0604020202020204" pitchFamily="34" charset="0"/>
                        </a:rPr>
                        <a:t>-</a:t>
                      </a:r>
                      <a:r>
                        <a:rPr lang="en-US" sz="800" b="0" baseline="0" dirty="0">
                          <a:solidFill>
                            <a:schemeClr val="bg1"/>
                          </a:solidFill>
                          <a:latin typeface="Arial" panose="020B0604020202020204" pitchFamily="34" charset="0"/>
                          <a:cs typeface="Arial" panose="020B0604020202020204" pitchFamily="34" charset="0"/>
                        </a:rPr>
                        <a:t> </a:t>
                      </a:r>
                      <a:r>
                        <a:rPr lang="en-US" sz="800" b="0" baseline="0" dirty="0">
                          <a:solidFill>
                            <a:srgbClr val="D9D9D9"/>
                          </a:solidFill>
                          <a:latin typeface="Arial" panose="020B0604020202020204" pitchFamily="34" charset="0"/>
                          <a:cs typeface="Arial" panose="020B0604020202020204" pitchFamily="34" charset="0"/>
                        </a:rPr>
                        <a:t>Click inside a section header to add its text. </a:t>
                      </a:r>
                      <a:r>
                        <a:rPr lang="en-US" sz="800" b="0" baseline="0" dirty="0">
                          <a:solidFill>
                            <a:schemeClr val="bg1"/>
                          </a:solidFill>
                          <a:latin typeface="Arial" panose="020B0604020202020204" pitchFamily="34" charset="0"/>
                          <a:cs typeface="Arial" panose="020B0604020202020204" pitchFamily="34" charset="0"/>
                        </a:rPr>
                        <a:t/>
                      </a:r>
                      <a:br>
                        <a:rPr lang="en-US" sz="800" b="0" baseline="0" dirty="0">
                          <a:solidFill>
                            <a:schemeClr val="bg1"/>
                          </a:solidFill>
                          <a:latin typeface="Arial" panose="020B0604020202020204" pitchFamily="34" charset="0"/>
                          <a:cs typeface="Arial" panose="020B0604020202020204" pitchFamily="34" charset="0"/>
                        </a:rPr>
                      </a:br>
                      <a:r>
                        <a:rPr lang="en-US" sz="800" b="0" baseline="0" dirty="0">
                          <a:solidFill>
                            <a:srgbClr val="FFC000"/>
                          </a:solidFill>
                          <a:latin typeface="Arial" panose="020B0604020202020204" pitchFamily="34" charset="0"/>
                          <a:cs typeface="Arial" panose="020B0604020202020204" pitchFamily="34" charset="0"/>
                        </a:rPr>
                        <a:t>-</a:t>
                      </a:r>
                      <a:r>
                        <a:rPr lang="en-US" sz="800" b="0" baseline="0" dirty="0">
                          <a:solidFill>
                            <a:schemeClr val="bg1"/>
                          </a:solidFill>
                          <a:latin typeface="Arial" panose="020B0604020202020204" pitchFamily="34" charset="0"/>
                          <a:cs typeface="Arial" panose="020B0604020202020204" pitchFamily="34" charset="0"/>
                        </a:rPr>
                        <a:t> </a:t>
                      </a:r>
                      <a:r>
                        <a:rPr lang="en-US" sz="8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r>
                        <a:rPr lang="en-US" sz="800" b="0" baseline="0" dirty="0">
                          <a:solidFill>
                            <a:schemeClr val="bg1"/>
                          </a:solidFill>
                          <a:latin typeface="Arial" panose="020B0604020202020204" pitchFamily="34" charset="0"/>
                          <a:cs typeface="Arial" panose="020B0604020202020204" pitchFamily="34" charset="0"/>
                        </a:rPr>
                        <a:t/>
                      </a:r>
                      <a:br>
                        <a:rPr lang="en-US" sz="800" b="0" baseline="0" dirty="0">
                          <a:solidFill>
                            <a:schemeClr val="bg1"/>
                          </a:solidFill>
                          <a:latin typeface="Arial" panose="020B0604020202020204" pitchFamily="34" charset="0"/>
                          <a:cs typeface="Arial" panose="020B0604020202020204" pitchFamily="34" charset="0"/>
                        </a:rPr>
                      </a:br>
                      <a:r>
                        <a:rPr lang="en-US" sz="800" b="0" baseline="0" dirty="0">
                          <a:solidFill>
                            <a:srgbClr val="FFC000"/>
                          </a:solidFill>
                          <a:latin typeface="Arial" panose="020B0604020202020204" pitchFamily="34" charset="0"/>
                          <a:cs typeface="Arial" panose="020B0604020202020204" pitchFamily="34" charset="0"/>
                        </a:rPr>
                        <a:t>-</a:t>
                      </a:r>
                      <a:r>
                        <a:rPr lang="en-US" sz="800" b="0" baseline="0" dirty="0">
                          <a:solidFill>
                            <a:schemeClr val="bg1"/>
                          </a:solidFill>
                          <a:latin typeface="Arial" panose="020B0604020202020204" pitchFamily="34" charset="0"/>
                          <a:cs typeface="Arial" panose="020B0604020202020204" pitchFamily="34" charset="0"/>
                        </a:rPr>
                        <a:t> </a:t>
                      </a:r>
                      <a:r>
                        <a:rPr lang="en-US" sz="8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p>
                  </a:txBody>
                  <a:tcPr marL="72000" marR="36000" marT="54001" marB="18000">
                    <a:solidFill>
                      <a:srgbClr val="010101"/>
                    </a:solidFill>
                  </a:tcPr>
                </a:tc>
                <a:extLst>
                  <a:ext uri="{0D108BD9-81ED-4DB2-BD59-A6C34878D82A}">
                    <a16:rowId xmlns="" xmlns:a16="http://schemas.microsoft.com/office/drawing/2014/main" val="10003"/>
                  </a:ext>
                </a:extLst>
              </a:tr>
              <a:tr h="1933438">
                <a:tc gridSpan="2">
                  <a:txBody>
                    <a:bodyPr/>
                    <a:lstStyle/>
                    <a:p>
                      <a:r>
                        <a:rPr lang="en-US" sz="900" b="1" dirty="0">
                          <a:solidFill>
                            <a:srgbClr val="FFC000"/>
                          </a:solidFill>
                          <a:latin typeface="Arial" panose="020B0604020202020204" pitchFamily="34" charset="0"/>
                          <a:cs typeface="Arial" panose="020B0604020202020204" pitchFamily="34" charset="0"/>
                        </a:rPr>
                        <a:t>Adding content to the poster</a:t>
                      </a:r>
                    </a:p>
                    <a:p>
                      <a:r>
                        <a:rPr lang="en-US" sz="8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p>
                    <a:p>
                      <a:pPr marL="342900" indent="-342900">
                        <a:buFontTx/>
                        <a:buChar char="-"/>
                      </a:pPr>
                      <a:r>
                        <a:rPr lang="en-US" sz="8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800" dirty="0">
                        <a:solidFill>
                          <a:srgbClr val="D9D9D9"/>
                        </a:solidFill>
                        <a:latin typeface="Arial" panose="020B0604020202020204" pitchFamily="34" charset="0"/>
                        <a:cs typeface="Arial" panose="020B0604020202020204" pitchFamily="34" charset="0"/>
                      </a:endParaRPr>
                    </a:p>
                  </a:txBody>
                  <a:tcPr marL="36000" marR="36000" marT="18000" marB="18000">
                    <a:solidFill>
                      <a:srgbClr val="010101"/>
                    </a:solidFill>
                  </a:tcPr>
                </a:tc>
                <a:tc hMerge="1">
                  <a:txBody>
                    <a:bodyPr/>
                    <a:lstStyle/>
                    <a:p>
                      <a:endParaRPr lang="en-US" sz="2400" dirty="0">
                        <a:solidFill>
                          <a:schemeClr val="bg1"/>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 xmlns:a16="http://schemas.microsoft.com/office/drawing/2014/main" val="10004"/>
                  </a:ext>
                </a:extLst>
              </a:tr>
              <a:tr h="1215036">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900" b="1" noProof="0" dirty="0">
                          <a:solidFill>
                            <a:srgbClr val="FFC000"/>
                          </a:solidFill>
                          <a:latin typeface="Arial" panose="020B0604020202020204" pitchFamily="34" charset="0"/>
                          <a:cs typeface="Arial" panose="020B0604020202020204" pitchFamily="34" charset="0"/>
                        </a:rPr>
                        <a:t>Photos</a:t>
                      </a:r>
                    </a:p>
                    <a:p>
                      <a:pPr marL="0" marR="0" lvl="0" indent="0" algn="l" defTabSz="9779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D9D9D9"/>
                          </a:solidFill>
                          <a:effectLst/>
                          <a:uLnTx/>
                          <a:uFillTx/>
                          <a:latin typeface="Arial"/>
                          <a:ea typeface="+mn-ea"/>
                          <a:cs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p>
                  </a:txBody>
                  <a:tcPr marL="72000" marR="36000" marT="54001" marB="18000">
                    <a:solidFill>
                      <a:srgbClr val="010101"/>
                    </a:solid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200" noProof="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10005"/>
                  </a:ext>
                </a:extLst>
              </a:tr>
              <a:tr h="902847">
                <a:tc gridSpan="2">
                  <a:txBody>
                    <a:bodyPr/>
                    <a:lstStyle/>
                    <a:p>
                      <a:endParaRPr lang="en-US" sz="800" dirty="0">
                        <a:solidFill>
                          <a:schemeClr val="bg1"/>
                        </a:solidFill>
                        <a:latin typeface="Arial" panose="020B0604020202020204" pitchFamily="34" charset="0"/>
                        <a:cs typeface="Arial" panose="020B0604020202020204" pitchFamily="34" charset="0"/>
                      </a:endParaRPr>
                    </a:p>
                  </a:txBody>
                  <a:tcPr marL="72000" marR="36000" marT="54001" marB="18000">
                    <a:blipFill rotWithShape="1">
                      <a:blip r:embed="rId5"/>
                      <a:stretch>
                        <a:fillRect/>
                      </a:stretch>
                    </a:blipFill>
                  </a:tcPr>
                </a:tc>
                <a:tc hMerge="1">
                  <a:txBody>
                    <a:bodyPr/>
                    <a:lstStyle/>
                    <a:p>
                      <a:endParaRPr lang="en-US" sz="2400" dirty="0">
                        <a:solidFill>
                          <a:srgbClr val="1F3A4E"/>
                        </a:solidFill>
                      </a:endParaRPr>
                    </a:p>
                  </a:txBody>
                  <a:tcPr/>
                </a:tc>
                <a:extLst>
                  <a:ext uri="{0D108BD9-81ED-4DB2-BD59-A6C34878D82A}">
                    <a16:rowId xmlns="" xmlns:a16="http://schemas.microsoft.com/office/drawing/2014/main" val="10006"/>
                  </a:ext>
                </a:extLst>
              </a:tr>
              <a:tr h="586366">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900" b="1" noProof="0" dirty="0">
                          <a:solidFill>
                            <a:srgbClr val="FFC000"/>
                          </a:solidFill>
                          <a:latin typeface="Arial"/>
                          <a:cs typeface="Arial"/>
                        </a:rPr>
                        <a:t>Quality check your graphics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800" noProof="0" dirty="0">
                          <a:solidFill>
                            <a:srgbClr val="D9D9D9"/>
                          </a:solidFill>
                          <a:latin typeface="Arial"/>
                          <a:cs typeface="Arial"/>
                        </a:rPr>
                        <a:t>Zoom in and look at your images at 100%-200% magnification. If they look clear, they will print well. </a:t>
                      </a:r>
                    </a:p>
                  </a:txBody>
                  <a:tcPr marL="72000" marR="36000" marT="54001" marB="18000">
                    <a:solidFill>
                      <a:srgbClr val="010101"/>
                    </a:solidFill>
                  </a:tcPr>
                </a:tc>
                <a:tc hMerge="1">
                  <a:txBody>
                    <a:bodyPr/>
                    <a:lstStyle/>
                    <a:p>
                      <a:endParaRPr lang="en-US" sz="2400" dirty="0">
                        <a:solidFill>
                          <a:srgbClr val="1F3A4E"/>
                        </a:solidFill>
                      </a:endParaRPr>
                    </a:p>
                  </a:txBody>
                  <a:tcPr>
                    <a:solidFill>
                      <a:schemeClr val="tx1">
                        <a:lumMod val="95000"/>
                        <a:lumOff val="5000"/>
                      </a:schemeClr>
                    </a:solidFill>
                  </a:tcPr>
                </a:tc>
                <a:extLst>
                  <a:ext uri="{0D108BD9-81ED-4DB2-BD59-A6C34878D82A}">
                    <a16:rowId xmlns="" xmlns:a16="http://schemas.microsoft.com/office/drawing/2014/main" val="10007"/>
                  </a:ext>
                </a:extLst>
              </a:tr>
              <a:tr h="1254865">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800" noProof="0" dirty="0">
                        <a:solidFill>
                          <a:schemeClr val="bg1"/>
                        </a:solidFill>
                        <a:latin typeface="Arial"/>
                        <a:cs typeface="Arial"/>
                      </a:endParaRPr>
                    </a:p>
                  </a:txBody>
                  <a:tcPr marL="72000" marR="36000" marT="54001" marB="18000">
                    <a:blipFill rotWithShape="1">
                      <a:blip r:embed="rId6"/>
                      <a:stretch>
                        <a:fillRect/>
                      </a:stretch>
                    </a:blipFill>
                  </a:tcPr>
                </a:tc>
                <a:tc hMerge="1">
                  <a:txBody>
                    <a:bodyPr/>
                    <a:lstStyle/>
                    <a:p>
                      <a:endParaRPr lang="en-US"/>
                    </a:p>
                  </a:txBody>
                  <a:tcPr/>
                </a:tc>
                <a:extLst>
                  <a:ext uri="{0D108BD9-81ED-4DB2-BD59-A6C34878D82A}">
                    <a16:rowId xmlns="" xmlns:a16="http://schemas.microsoft.com/office/drawing/2014/main" val="10010"/>
                  </a:ext>
                </a:extLst>
              </a:tr>
            </a:tbl>
          </a:graphicData>
        </a:graphic>
      </p:graphicFrame>
      <p:graphicFrame>
        <p:nvGraphicFramePr>
          <p:cNvPr id="17" name="Table 16">
            <a:extLst>
              <a:ext uri="{FF2B5EF4-FFF2-40B4-BE49-F238E27FC236}">
                <a16:creationId xmlns="" xmlns:a16="http://schemas.microsoft.com/office/drawing/2014/main" id="{A4D0F77F-6F82-47F2-B14E-3B9B3E495843}"/>
              </a:ext>
            </a:extLst>
          </p:cNvPr>
          <p:cNvGraphicFramePr>
            <a:graphicFrameLocks noGrp="1"/>
          </p:cNvGraphicFramePr>
          <p:nvPr userDrawn="1">
            <p:extLst>
              <p:ext uri="{D42A27DB-BD31-4B8C-83A1-F6EECF244321}">
                <p14:modId xmlns:p14="http://schemas.microsoft.com/office/powerpoint/2010/main" val="3568378181"/>
              </p:ext>
            </p:extLst>
          </p:nvPr>
        </p:nvGraphicFramePr>
        <p:xfrm>
          <a:off x="17596488" y="-33367"/>
          <a:ext cx="3712659" cy="17935313"/>
        </p:xfrm>
        <a:graphic>
          <a:graphicData uri="http://schemas.openxmlformats.org/drawingml/2006/table">
            <a:tbl>
              <a:tblPr firstRow="1" bandRow="1">
                <a:tableStyleId>{5C22544A-7EE6-4342-B048-85BDC9FD1C3A}</a:tableStyleId>
              </a:tblPr>
              <a:tblGrid>
                <a:gridCol w="1316466">
                  <a:extLst>
                    <a:ext uri="{9D8B030D-6E8A-4147-A177-3AD203B41FA5}">
                      <a16:colId xmlns="" xmlns:a16="http://schemas.microsoft.com/office/drawing/2014/main" val="20000"/>
                    </a:ext>
                  </a:extLst>
                </a:gridCol>
                <a:gridCol w="543919">
                  <a:extLst>
                    <a:ext uri="{9D8B030D-6E8A-4147-A177-3AD203B41FA5}">
                      <a16:colId xmlns="" xmlns:a16="http://schemas.microsoft.com/office/drawing/2014/main" val="997673227"/>
                    </a:ext>
                  </a:extLst>
                </a:gridCol>
                <a:gridCol w="1852274">
                  <a:extLst>
                    <a:ext uri="{9D8B030D-6E8A-4147-A177-3AD203B41FA5}">
                      <a16:colId xmlns="" xmlns:a16="http://schemas.microsoft.com/office/drawing/2014/main" val="4164475170"/>
                    </a:ext>
                  </a:extLst>
                </a:gridCol>
              </a:tblGrid>
              <a:tr h="1180745">
                <a:tc gridSpan="3">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1600" b="0" spc="600" dirty="0">
                          <a:solidFill>
                            <a:srgbClr val="1F3A4E"/>
                          </a:solidFill>
                          <a:latin typeface="Arial Black" panose="020B0A04020102020204" pitchFamily="34" charset="0"/>
                        </a:rPr>
                        <a:t>QUICK START GUIDE</a:t>
                      </a:r>
                      <a:br>
                        <a:rPr lang="en-US" sz="1600" b="0" spc="600" dirty="0">
                          <a:solidFill>
                            <a:srgbClr val="1F3A4E"/>
                          </a:solidFill>
                          <a:latin typeface="Arial Black" panose="020B0A04020102020204" pitchFamily="34" charset="0"/>
                        </a:rPr>
                      </a:br>
                      <a:r>
                        <a:rPr lang="en-US" sz="1300" b="1" spc="0" dirty="0">
                          <a:solidFill>
                            <a:srgbClr val="FF0000"/>
                          </a:solidFill>
                          <a:latin typeface="Trebuchet MS" pitchFamily="34" charset="0"/>
                        </a:rPr>
                        <a:t>(THIS SIDEBAR WILL NOT PRINT)</a:t>
                      </a:r>
                      <a:endParaRPr lang="en-US" sz="1600" b="1" spc="600" dirty="0">
                        <a:solidFill>
                          <a:schemeClr val="bg1"/>
                        </a:solidFill>
                        <a:latin typeface="Trebuchet MS" pitchFamily="34" charset="0"/>
                      </a:endParaRPr>
                    </a:p>
                  </a:txBody>
                  <a:tcPr marL="72000" marR="36000" marT="54001" marB="18000">
                    <a:solidFill>
                      <a:srgbClr val="FFC000"/>
                    </a:solidFill>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3158195">
                <a:tc gridSpan="3">
                  <a:txBody>
                    <a:bodyPr/>
                    <a:lstStyle/>
                    <a:p>
                      <a:pPr algn="l"/>
                      <a:r>
                        <a:rPr lang="en-US" sz="1100" b="1" baseline="0" dirty="0">
                          <a:solidFill>
                            <a:srgbClr val="FFC000"/>
                          </a:solidFill>
                          <a:latin typeface="Arial" panose="020B0604020202020204" pitchFamily="34" charset="0"/>
                          <a:cs typeface="Arial" panose="020B0604020202020204" pitchFamily="34" charset="0"/>
                        </a:rPr>
                        <a:t>How to change the template colors</a:t>
                      </a:r>
                    </a:p>
                    <a:p>
                      <a:pPr marL="0" indent="0" algn="l" defTabSz="114300"/>
                      <a:r>
                        <a:rPr lang="en-US" sz="900" b="0" baseline="0" dirty="0">
                          <a:solidFill>
                            <a:srgbClr val="D9D9D9"/>
                          </a:solidFill>
                          <a:latin typeface="Arial" panose="020B0604020202020204" pitchFamily="34" charset="0"/>
                          <a:cs typeface="Arial" panose="020B0604020202020204" pitchFamily="34" charset="0"/>
                        </a:rPr>
                        <a:t>You can change the overall template color theme by clicking on the COLORS dropdown menu under the DESIGN tab. You can see a tutorial here: </a:t>
                      </a:r>
                      <a:r>
                        <a:rPr lang="en-US" sz="900" dirty="0">
                          <a:solidFill>
                            <a:srgbClr val="FFC000"/>
                          </a:solidFill>
                          <a:hlinkClick r:id="rId7">
                            <a:extLst>
                              <a:ext uri="{A12FA001-AC4F-418D-AE19-62706E023703}">
                                <ahyp:hlinkClr xmlns="" xmlns:ahyp="http://schemas.microsoft.com/office/drawing/2018/hyperlinkcolor" val="tx"/>
                              </a:ext>
                            </a:extLst>
                          </a:hlinkClick>
                        </a:rPr>
                        <a:t>https://www.posterpresentations.com/how-to-change-the-research-poster-template-colors.html</a:t>
                      </a:r>
                      <a:endParaRPr lang="en-US" sz="900" dirty="0">
                        <a:solidFill>
                          <a:srgbClr val="FFC000"/>
                        </a:solidFill>
                      </a:endParaRPr>
                    </a:p>
                    <a:p>
                      <a:pPr marL="0" indent="0" algn="l" defTabSz="114300"/>
                      <a:endParaRPr lang="en-US" sz="9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900" b="0" baseline="0" dirty="0">
                          <a:solidFill>
                            <a:srgbClr val="D9D9D9"/>
                          </a:solidFill>
                          <a:latin typeface="Arial" panose="020B0604020202020204" pitchFamily="34" charset="0"/>
                          <a:cs typeface="Arial" panose="020B0604020202020204" pitchFamily="34" charset="0"/>
                        </a:rPr>
                        <a:t>You can also manually change the color of individual elements by going to VIEW &gt; SLIDE MASTER. On the left side of your screen select the background master where you can change the template background, column sizes, etc. </a:t>
                      </a:r>
                    </a:p>
                    <a:p>
                      <a:pPr marL="0" indent="0" algn="l" defTabSz="114300"/>
                      <a:endParaRPr lang="en-US" sz="9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900" b="0" baseline="0" dirty="0">
                          <a:solidFill>
                            <a:srgbClr val="D9D9D9"/>
                          </a:solidFill>
                          <a:latin typeface="Arial" panose="020B0604020202020204" pitchFamily="34" charset="0"/>
                          <a:cs typeface="Arial" panose="020B0604020202020204" pitchFamily="34" charset="0"/>
                        </a:rPr>
                        <a:t>After you finish working on the SLIDE MASTER, it is important that you go to VIEW &gt; NORMAL to continue working on your poster. </a:t>
                      </a:r>
                    </a:p>
                  </a:txBody>
                  <a:tcPr marL="72000" marR="36000" marT="54001" marB="18000">
                    <a:solidFill>
                      <a:schemeClr val="tx1"/>
                    </a:solidFill>
                  </a:tcPr>
                </a:tc>
                <a:tc hMerge="1">
                  <a:txBody>
                    <a:bodyPr/>
                    <a:lstStyle/>
                    <a:p>
                      <a:endParaRPr lang="en-US" sz="2400" dirty="0">
                        <a:solidFill>
                          <a:srgbClr val="1F3A4E"/>
                        </a:solidFill>
                      </a:endParaRPr>
                    </a:p>
                  </a:txBody>
                  <a:tcPr marL="182880" marT="137160">
                    <a:blipFill rotWithShape="1">
                      <a:blip r:embed="rId8"/>
                      <a:stretch>
                        <a:fillRect/>
                      </a:stretch>
                    </a:blipFill>
                  </a:tcPr>
                </a:tc>
                <a:tc hMerge="1">
                  <a:txBody>
                    <a:bodyPr/>
                    <a:lstStyle/>
                    <a:p>
                      <a:endParaRPr lang="en-US"/>
                    </a:p>
                  </a:txBody>
                  <a:tcPr/>
                </a:tc>
                <a:extLst>
                  <a:ext uri="{0D108BD9-81ED-4DB2-BD59-A6C34878D82A}">
                    <a16:rowId xmlns="" xmlns:a16="http://schemas.microsoft.com/office/drawing/2014/main" val="10001"/>
                  </a:ext>
                </a:extLst>
              </a:tr>
              <a:tr h="1649389">
                <a:tc gridSpan="3">
                  <a:txBody>
                    <a:bodyPr/>
                    <a:lstStyle/>
                    <a:p>
                      <a:r>
                        <a:rPr lang="en-US" sz="1100" b="1" dirty="0">
                          <a:solidFill>
                            <a:srgbClr val="FFC000"/>
                          </a:solidFill>
                          <a:latin typeface="Arial" panose="020B0604020202020204" pitchFamily="34" charset="0"/>
                          <a:cs typeface="Arial" panose="020B0604020202020204" pitchFamily="34" charset="0"/>
                        </a:rPr>
                        <a:t>How to change the column layout configuration</a:t>
                      </a:r>
                    </a:p>
                    <a:p>
                      <a:r>
                        <a:rPr lang="en-US" sz="9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p>
                    <a:p>
                      <a:pPr marL="0" marR="0" indent="0" algn="l" defTabSz="3765366" rtl="0" eaLnBrk="1" fontAlgn="auto" latinLnBrk="0" hangingPunct="1">
                        <a:lnSpc>
                          <a:spcPct val="100000"/>
                        </a:lnSpc>
                        <a:spcBef>
                          <a:spcPts val="0"/>
                        </a:spcBef>
                        <a:spcAft>
                          <a:spcPts val="0"/>
                        </a:spcAft>
                        <a:buClrTx/>
                        <a:buSzTx/>
                        <a:buFontTx/>
                        <a:buNone/>
                        <a:tabLst/>
                        <a:defRPr/>
                      </a:pPr>
                      <a:r>
                        <a:rPr lang="en-US" sz="900" dirty="0">
                          <a:solidFill>
                            <a:srgbClr val="D9D9D9"/>
                          </a:solidFill>
                          <a:latin typeface="Arial" panose="020B0604020202020204" pitchFamily="34" charset="0"/>
                          <a:cs typeface="Arial" panose="020B0604020202020204" pitchFamily="34" charset="0"/>
                        </a:rPr>
                        <a:t>You can see a tutorial here: </a:t>
                      </a:r>
                      <a:r>
                        <a:rPr lang="en-US" sz="900" u="sng" dirty="0">
                          <a:solidFill>
                            <a:srgbClr val="FFC000"/>
                          </a:solidFill>
                          <a:latin typeface="Arial" panose="020B0604020202020204" pitchFamily="34" charset="0"/>
                          <a:cs typeface="Arial" panose="020B0604020202020204" pitchFamily="34" charset="0"/>
                        </a:rPr>
                        <a:t>https://</a:t>
                      </a:r>
                      <a:r>
                        <a:rPr lang="en-US" sz="900" u="sng" dirty="0" err="1">
                          <a:solidFill>
                            <a:srgbClr val="FFC000"/>
                          </a:solidFill>
                          <a:latin typeface="Arial" panose="020B0604020202020204" pitchFamily="34" charset="0"/>
                          <a:cs typeface="Arial" panose="020B0604020202020204" pitchFamily="34" charset="0"/>
                        </a:rPr>
                        <a:t>www.posterpresentations.com</a:t>
                      </a:r>
                      <a:r>
                        <a:rPr lang="en-US" sz="900" u="sng" dirty="0">
                          <a:solidFill>
                            <a:srgbClr val="FFC000"/>
                          </a:solidFill>
                          <a:latin typeface="Arial" panose="020B0604020202020204" pitchFamily="34" charset="0"/>
                          <a:cs typeface="Arial" panose="020B0604020202020204" pitchFamily="34" charset="0"/>
                        </a:rPr>
                        <a:t>/how-to-change-the-column-</a:t>
                      </a:r>
                      <a:r>
                        <a:rPr lang="en-US" sz="900" u="sng" dirty="0" err="1">
                          <a:solidFill>
                            <a:srgbClr val="FFC000"/>
                          </a:solidFill>
                          <a:latin typeface="Arial" panose="020B0604020202020204" pitchFamily="34" charset="0"/>
                          <a:cs typeface="Arial" panose="020B0604020202020204" pitchFamily="34" charset="0"/>
                        </a:rPr>
                        <a:t>configuration.html</a:t>
                      </a:r>
                      <a:endParaRPr lang="en-US" sz="1300" u="sng" dirty="0">
                        <a:solidFill>
                          <a:srgbClr val="FFC000"/>
                        </a:solidFill>
                      </a:endParaRPr>
                    </a:p>
                  </a:txBody>
                  <a:tcPr marL="72000" marR="36000" marT="54001" marB="18000">
                    <a:solidFill>
                      <a:schemeClr val="tx1"/>
                    </a:solidFill>
                  </a:tcPr>
                </a:tc>
                <a:tc hMerge="1">
                  <a:txBody>
                    <a:bodyPr/>
                    <a:lstStyle/>
                    <a:p>
                      <a:endParaRPr lang="en-US" sz="2400" dirty="0">
                        <a:solidFill>
                          <a:srgbClr val="1F3A4E"/>
                        </a:solidFill>
                      </a:endParaRPr>
                    </a:p>
                  </a:txBody>
                  <a:tcPr marL="182880" marT="137160">
                    <a:blipFill rotWithShape="1">
                      <a:blip r:embed="rId9"/>
                      <a:stretch>
                        <a:fillRect/>
                      </a:stretch>
                    </a:blipFill>
                  </a:tcPr>
                </a:tc>
                <a:tc hMerge="1">
                  <a:txBody>
                    <a:bodyPr/>
                    <a:lstStyle/>
                    <a:p>
                      <a:endParaRPr lang="en-US" dirty="0"/>
                    </a:p>
                  </a:txBody>
                  <a:tcPr marL="182880" marT="137160">
                    <a:solidFill>
                      <a:srgbClr val="010101"/>
                    </a:solidFill>
                  </a:tcPr>
                </a:tc>
                <a:extLst>
                  <a:ext uri="{0D108BD9-81ED-4DB2-BD59-A6C34878D82A}">
                    <a16:rowId xmlns="" xmlns:a16="http://schemas.microsoft.com/office/drawing/2014/main" val="10004"/>
                  </a:ext>
                </a:extLst>
              </a:tr>
              <a:tr h="2038273">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900" noProof="0" dirty="0">
                        <a:solidFill>
                          <a:srgbClr val="D9D9D9"/>
                        </a:solidFill>
                        <a:latin typeface="Arial" panose="020B0604020202020204" pitchFamily="34" charset="0"/>
                        <a:cs typeface="Arial" panose="020B0604020202020204" pitchFamily="34" charset="0"/>
                      </a:endParaRPr>
                    </a:p>
                  </a:txBody>
                  <a:tcPr marL="72000" marR="36000" marT="54001" marB="18000">
                    <a:blipFill dpi="0" rotWithShape="1">
                      <a:blip r:embed="rId10">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row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11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900" noProof="0" dirty="0">
                          <a:solidFill>
                            <a:srgbClr val="D9D9D9"/>
                          </a:solidFill>
                          <a:latin typeface="Arial" panose="020B0604020202020204" pitchFamily="34" charset="0"/>
                          <a:cs typeface="Arial" panose="020B0604020202020204" pitchFamily="34" charset="0"/>
                        </a:rPr>
                        <a:t>The Quick Start</a:t>
                      </a:r>
                      <a:r>
                        <a:rPr lang="en-US" sz="900" baseline="0" noProof="0" dirty="0">
                          <a:solidFill>
                            <a:srgbClr val="D9D9D9"/>
                          </a:solidFill>
                          <a:latin typeface="Arial" panose="020B0604020202020204" pitchFamily="34" charset="0"/>
                          <a:cs typeface="Arial" panose="020B0604020202020204" pitchFamily="34" charset="0"/>
                        </a:rPr>
                        <a:t> Guides</a:t>
                      </a:r>
                      <a:r>
                        <a:rPr lang="en-US" sz="900" noProof="0" dirty="0">
                          <a:solidFill>
                            <a:srgbClr val="D9D9D9"/>
                          </a:solidFill>
                          <a:latin typeface="Arial" panose="020B0604020202020204" pitchFamily="34" charset="0"/>
                          <a:cs typeface="Arial" panose="020B0604020202020204" pitchFamily="34" charset="0"/>
                        </a:rPr>
                        <a:t> </a:t>
                      </a:r>
                      <a:r>
                        <a:rPr lang="en-US" sz="900" u="sng" noProof="0" dirty="0">
                          <a:solidFill>
                            <a:srgbClr val="D9D9D9"/>
                          </a:solidFill>
                          <a:latin typeface="Arial" panose="020B0604020202020204" pitchFamily="34" charset="0"/>
                          <a:cs typeface="Arial" panose="020B0604020202020204" pitchFamily="34" charset="0"/>
                        </a:rPr>
                        <a:t>are outside the template’s printable area</a:t>
                      </a:r>
                      <a:r>
                        <a:rPr lang="en-US" sz="900" noProof="0" dirty="0">
                          <a:solidFill>
                            <a:srgbClr val="D9D9D9"/>
                          </a:solidFill>
                          <a:latin typeface="Arial" panose="020B0604020202020204" pitchFamily="34" charset="0"/>
                          <a:cs typeface="Arial" panose="020B0604020202020204" pitchFamily="34" charset="0"/>
                        </a:rPr>
                        <a:t> and they will not be on the printed poster</a:t>
                      </a:r>
                      <a:r>
                        <a:rPr lang="en-US" sz="900" baseline="0" noProof="0" dirty="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9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9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9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900" baseline="0" noProof="0" dirty="0">
                          <a:solidFill>
                            <a:srgbClr val="D9D9D9"/>
                          </a:solidFill>
                          <a:latin typeface="Arial" panose="020B0604020202020204" pitchFamily="34" charset="0"/>
                          <a:cs typeface="Arial" panose="020B0604020202020204" pitchFamily="34" charset="0"/>
                        </a:rPr>
                        <a:t>To hide the guides click on the </a:t>
                      </a:r>
                      <a:r>
                        <a:rPr lang="en-US" sz="900" b="1" baseline="0" noProof="0" dirty="0">
                          <a:solidFill>
                            <a:srgbClr val="D9D9D9"/>
                          </a:solidFill>
                          <a:latin typeface="Arial" panose="020B0604020202020204" pitchFamily="34" charset="0"/>
                          <a:cs typeface="Arial" panose="020B0604020202020204" pitchFamily="34" charset="0"/>
                        </a:rPr>
                        <a:t>Home</a:t>
                      </a:r>
                      <a:r>
                        <a:rPr lang="en-US" sz="9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900" b="1" baseline="0" noProof="0" dirty="0">
                          <a:solidFill>
                            <a:srgbClr val="D9D9D9"/>
                          </a:solidFill>
                          <a:latin typeface="Arial" panose="020B0604020202020204" pitchFamily="34" charset="0"/>
                          <a:cs typeface="Arial" panose="020B0604020202020204" pitchFamily="34" charset="0"/>
                        </a:rPr>
                        <a:t>Layout</a:t>
                      </a:r>
                      <a:r>
                        <a:rPr lang="en-US" sz="9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900" b="1" baseline="0" noProof="0" dirty="0">
                          <a:solidFill>
                            <a:srgbClr val="D9D9D9"/>
                          </a:solidFill>
                          <a:latin typeface="Arial" panose="020B0604020202020204" pitchFamily="34" charset="0"/>
                          <a:cs typeface="Arial" panose="020B0604020202020204" pitchFamily="34" charset="0"/>
                        </a:rPr>
                        <a:t>Without Guides </a:t>
                      </a:r>
                      <a:r>
                        <a:rPr lang="en-US" sz="900" b="0" baseline="0" noProof="0" dirty="0">
                          <a:solidFill>
                            <a:srgbClr val="D9D9D9"/>
                          </a:solidFill>
                          <a:latin typeface="Arial" panose="020B0604020202020204" pitchFamily="34" charset="0"/>
                          <a:cs typeface="Arial" panose="020B0604020202020204" pitchFamily="34" charset="0"/>
                        </a:rPr>
                        <a:t>layout</a:t>
                      </a:r>
                      <a:r>
                        <a:rPr lang="en-US" sz="900" baseline="0" noProof="0" dirty="0">
                          <a:solidFill>
                            <a:srgbClr val="D9D9D9"/>
                          </a:solidFill>
                          <a:latin typeface="Arial" panose="020B0604020202020204" pitchFamily="34" charset="0"/>
                          <a:cs typeface="Arial" panose="020B0604020202020204" pitchFamily="34" charset="0"/>
                        </a:rPr>
                        <a:t>.</a:t>
                      </a:r>
                      <a:endParaRPr lang="en-US" sz="90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900" noProof="0" dirty="0">
                        <a:solidFill>
                          <a:srgbClr val="D9D9D9"/>
                        </a:solidFill>
                        <a:latin typeface="Arial" panose="020B0604020202020204" pitchFamily="34" charset="0"/>
                        <a:cs typeface="Arial" panose="020B0604020202020204" pitchFamily="34" charset="0"/>
                      </a:endParaRPr>
                    </a:p>
                  </a:txBody>
                  <a:tcPr marL="72000" marR="36000" marT="54001" marB="18000">
                    <a:solidFill>
                      <a:srgbClr val="010101"/>
                    </a:solidFill>
                  </a:tcPr>
                </a:tc>
                <a:extLst>
                  <a:ext uri="{0D108BD9-81ED-4DB2-BD59-A6C34878D82A}">
                    <a16:rowId xmlns="" xmlns:a16="http://schemas.microsoft.com/office/drawing/2014/main" val="10005"/>
                  </a:ext>
                </a:extLst>
              </a:tr>
              <a:tr h="2354400">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900" noProof="0" dirty="0">
                        <a:solidFill>
                          <a:srgbClr val="D9D9D9"/>
                        </a:solidFill>
                        <a:latin typeface="Arial" panose="020B0604020202020204" pitchFamily="34" charset="0"/>
                        <a:cs typeface="Arial" panose="020B0604020202020204" pitchFamily="34" charset="0"/>
                      </a:endParaRPr>
                    </a:p>
                  </a:txBody>
                  <a:tcPr marL="72000" marR="36000" marT="54001" marB="18000">
                    <a:solidFill>
                      <a:srgbClr val="010101"/>
                    </a:solidFill>
                  </a:tcPr>
                </a:tc>
                <a:tc hMerge="1">
                  <a:txBody>
                    <a:bodyPr/>
                    <a:lstStyle/>
                    <a:p>
                      <a:endParaRPr lang="en-US"/>
                    </a:p>
                  </a:txBody>
                  <a:tcPr/>
                </a:tc>
                <a:tc vMerge="1">
                  <a:txBody>
                    <a:bodyPr/>
                    <a:lstStyle/>
                    <a:p>
                      <a:endParaRPr lang="en-US"/>
                    </a:p>
                  </a:txBody>
                  <a:tcPr/>
                </a:tc>
                <a:extLst>
                  <a:ext uri="{0D108BD9-81ED-4DB2-BD59-A6C34878D82A}">
                    <a16:rowId xmlns="" xmlns:a16="http://schemas.microsoft.com/office/drawing/2014/main" val="1766341567"/>
                  </a:ext>
                </a:extLst>
              </a:tr>
              <a:tr h="2403792">
                <a:tc gridSpan="2">
                  <a:txBody>
                    <a:bodyPr/>
                    <a:lstStyle/>
                    <a:p>
                      <a:r>
                        <a:rPr lang="en-US" sz="1100" b="1" dirty="0">
                          <a:solidFill>
                            <a:srgbClr val="FFC000"/>
                          </a:solidFill>
                          <a:latin typeface="Arial" panose="020B0604020202020204" pitchFamily="34" charset="0"/>
                          <a:cs typeface="Arial" panose="020B0604020202020204" pitchFamily="34" charset="0"/>
                        </a:rPr>
                        <a:t>How to</a:t>
                      </a:r>
                      <a:r>
                        <a:rPr lang="en-US" sz="1100" b="1" baseline="0" dirty="0">
                          <a:solidFill>
                            <a:srgbClr val="FFC000"/>
                          </a:solidFill>
                          <a:latin typeface="Arial" panose="020B0604020202020204" pitchFamily="34" charset="0"/>
                          <a:cs typeface="Arial" panose="020B0604020202020204" pitchFamily="34" charset="0"/>
                        </a:rPr>
                        <a:t> preview your poster prior to printing</a:t>
                      </a:r>
                      <a:endParaRPr lang="en-US" sz="1100" b="1" dirty="0">
                        <a:solidFill>
                          <a:srgbClr val="FFC000"/>
                        </a:solidFill>
                        <a:latin typeface="Arial" panose="020B0604020202020204" pitchFamily="34" charset="0"/>
                        <a:cs typeface="Arial" panose="020B0604020202020204" pitchFamily="34" charset="0"/>
                      </a:endParaRPr>
                    </a:p>
                    <a:p>
                      <a:r>
                        <a:rPr lang="en-US" sz="900" dirty="0">
                          <a:solidFill>
                            <a:srgbClr val="D9D9D9"/>
                          </a:solidFill>
                          <a:latin typeface="Arial" panose="020B0604020202020204" pitchFamily="34" charset="0"/>
                          <a:cs typeface="Arial" panose="020B0604020202020204" pitchFamily="34" charset="0"/>
                        </a:rPr>
                        <a:t>You can preview your poster at any time by pressing the </a:t>
                      </a:r>
                      <a:r>
                        <a:rPr lang="en-US" sz="900" dirty="0">
                          <a:solidFill>
                            <a:srgbClr val="FFC000"/>
                          </a:solidFill>
                          <a:latin typeface="Arial" panose="020B0604020202020204" pitchFamily="34" charset="0"/>
                          <a:cs typeface="Arial" panose="020B0604020202020204" pitchFamily="34" charset="0"/>
                        </a:rPr>
                        <a:t>F5 key</a:t>
                      </a:r>
                      <a:r>
                        <a:rPr lang="en-US" sz="9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900" dirty="0">
                          <a:solidFill>
                            <a:srgbClr val="FFC000"/>
                          </a:solidFill>
                          <a:latin typeface="Arial" panose="020B0604020202020204" pitchFamily="34" charset="0"/>
                          <a:cs typeface="Arial" panose="020B0604020202020204" pitchFamily="34" charset="0"/>
                        </a:rPr>
                        <a:t>ESC key </a:t>
                      </a:r>
                      <a:r>
                        <a:rPr lang="en-US" sz="900" dirty="0">
                          <a:solidFill>
                            <a:srgbClr val="D9D9D9"/>
                          </a:solidFill>
                          <a:latin typeface="Arial" panose="020B0604020202020204" pitchFamily="34" charset="0"/>
                          <a:cs typeface="Arial" panose="020B0604020202020204" pitchFamily="34" charset="0"/>
                        </a:rPr>
                        <a:t>to exit Preview.</a:t>
                      </a:r>
                    </a:p>
                  </a:txBody>
                  <a:tcPr marL="72000" marR="36000" marT="54001" marB="18000">
                    <a:solidFill>
                      <a:srgbClr val="010101"/>
                    </a:solidFill>
                  </a:tcPr>
                </a:tc>
                <a:tc hMerge="1">
                  <a:txBody>
                    <a:bodyPr/>
                    <a:lstStyle/>
                    <a:p>
                      <a:endParaRPr lang="en-US"/>
                    </a:p>
                  </a:txBody>
                  <a:tcPr/>
                </a:tc>
                <a:tc>
                  <a:txBody>
                    <a:bodyPr/>
                    <a:lstStyle/>
                    <a:p>
                      <a:pPr algn="ctr"/>
                      <a:r>
                        <a:rPr lang="en-US" sz="4500" b="1" dirty="0">
                          <a:solidFill>
                            <a:srgbClr val="D9D9D9"/>
                          </a:solidFill>
                          <a:latin typeface="Arial" panose="020B0604020202020204" pitchFamily="34" charset="0"/>
                          <a:cs typeface="Arial" panose="020B0604020202020204" pitchFamily="34" charset="0"/>
                        </a:rPr>
                        <a:t>F5</a:t>
                      </a:r>
                      <a:r>
                        <a:rPr lang="en-US" sz="900" baseline="0" dirty="0">
                          <a:solidFill>
                            <a:srgbClr val="D9D9D9"/>
                          </a:solidFill>
                          <a:latin typeface="Arial" panose="020B0604020202020204" pitchFamily="34" charset="0"/>
                          <a:cs typeface="Arial" panose="020B0604020202020204" pitchFamily="34" charset="0"/>
                        </a:rPr>
                        <a:t> </a:t>
                      </a:r>
                      <a:endParaRPr lang="en-US" sz="1300" dirty="0"/>
                    </a:p>
                  </a:txBody>
                  <a:tcPr marL="72000" marR="36000" marT="54001" marB="18000" anchor="ctr">
                    <a:solidFill>
                      <a:schemeClr val="tx1">
                        <a:lumMod val="95000"/>
                        <a:lumOff val="5000"/>
                      </a:schemeClr>
                    </a:solidFill>
                  </a:tcPr>
                </a:tc>
                <a:extLst>
                  <a:ext uri="{0D108BD9-81ED-4DB2-BD59-A6C34878D82A}">
                    <a16:rowId xmlns="" xmlns:a16="http://schemas.microsoft.com/office/drawing/2014/main" val="10006"/>
                  </a:ext>
                </a:extLst>
              </a:tr>
              <a:tr h="2849576">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1100" b="1" noProof="0" dirty="0">
                          <a:solidFill>
                            <a:srgbClr val="FFC000"/>
                          </a:solidFill>
                          <a:latin typeface="Arial"/>
                          <a:cs typeface="Arial"/>
                        </a:rPr>
                        <a:t>How to 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900" noProof="0" dirty="0">
                          <a:solidFill>
                            <a:srgbClr val="D9D9D9"/>
                          </a:solidFill>
                          <a:latin typeface="Arial"/>
                          <a:cs typeface="Arial"/>
                        </a:rPr>
                        <a:t>When you are ready to have your poster printed go online to </a:t>
                      </a:r>
                      <a:r>
                        <a:rPr lang="en-US" sz="900" noProof="0" dirty="0" err="1">
                          <a:solidFill>
                            <a:srgbClr val="FFC000"/>
                          </a:solidFill>
                          <a:latin typeface="Arial"/>
                          <a:cs typeface="Arial"/>
                        </a:rPr>
                        <a:t>PosterPresentations.com</a:t>
                      </a:r>
                      <a:r>
                        <a:rPr lang="en-US" sz="900" noProof="0" dirty="0">
                          <a:solidFill>
                            <a:srgbClr val="D9D9D9"/>
                          </a:solidFill>
                          <a:latin typeface="Arial"/>
                          <a:cs typeface="Arial"/>
                        </a:rPr>
                        <a:t> and click on the "</a:t>
                      </a:r>
                      <a:r>
                        <a:rPr lang="en-US" sz="900" noProof="0" dirty="0">
                          <a:solidFill>
                            <a:srgbClr val="FFC000"/>
                          </a:solidFill>
                          <a:latin typeface="Arial"/>
                          <a:cs typeface="Arial"/>
                        </a:rPr>
                        <a:t>Order Your Poster</a:t>
                      </a:r>
                      <a:r>
                        <a:rPr lang="en-US" sz="900" noProof="0" dirty="0">
                          <a:solidFill>
                            <a:srgbClr val="D9D9D9"/>
                          </a:solidFill>
                          <a:latin typeface="Arial"/>
                          <a:cs typeface="Arial"/>
                        </a:rPr>
                        <a:t>" button. You can have your poster printed on professional papers, fabric for easy traveling and a variety of other materials. </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900" noProof="0" dirty="0">
                          <a:solidFill>
                            <a:srgbClr val="D9D9D9"/>
                          </a:solidFill>
                          <a:latin typeface="Arial"/>
                          <a:cs typeface="Arial"/>
                        </a:rPr>
                        <a:t>If you submit a PowerPoint document, you will be receiving a PDF proof for your approval prior to printing. If your order is placed and paid for before noon (Pacific time) Monday-Friday, your order will ship out that same day. FedEx Next day, Second day, Third day, and Free Ground services are offered. </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900" noProof="0" dirty="0">
                          <a:solidFill>
                            <a:srgbClr val="D9D9D9"/>
                          </a:solidFill>
                          <a:latin typeface="Arial"/>
                          <a:cs typeface="Arial"/>
                        </a:rPr>
                        <a:t/>
                      </a:r>
                      <a:br>
                        <a:rPr lang="en-US" sz="900" noProof="0" dirty="0">
                          <a:solidFill>
                            <a:srgbClr val="D9D9D9"/>
                          </a:solidFill>
                          <a:latin typeface="Arial"/>
                          <a:cs typeface="Arial"/>
                        </a:rPr>
                      </a:br>
                      <a:r>
                        <a:rPr lang="en-US" sz="900" noProof="0" dirty="0">
                          <a:solidFill>
                            <a:srgbClr val="D9D9D9"/>
                          </a:solidFill>
                          <a:latin typeface="Arial"/>
                          <a:cs typeface="Arial"/>
                        </a:rPr>
                        <a:t>Go to </a:t>
                      </a:r>
                      <a:r>
                        <a:rPr lang="en-US" sz="900" noProof="0" dirty="0" err="1">
                          <a:solidFill>
                            <a:srgbClr val="FFC000"/>
                          </a:solidFill>
                          <a:latin typeface="Arial"/>
                          <a:cs typeface="Arial"/>
                        </a:rPr>
                        <a:t>PosterPresentations.com</a:t>
                      </a:r>
                      <a:r>
                        <a:rPr lang="en-US" sz="900" noProof="0" dirty="0">
                          <a:solidFill>
                            <a:srgbClr val="D9D9D9"/>
                          </a:solidFill>
                          <a:latin typeface="Arial"/>
                          <a:cs typeface="Arial"/>
                        </a:rPr>
                        <a:t> for more information.</a:t>
                      </a:r>
                    </a:p>
                  </a:txBody>
                  <a:tcPr marL="72000" marR="36000" marT="54001" marB="18000">
                    <a:solidFill>
                      <a:srgbClr val="010101"/>
                    </a:solidFill>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7"/>
                  </a:ext>
                </a:extLst>
              </a:tr>
              <a:tr h="533392">
                <a:tc gridSpan="3">
                  <a:txBody>
                    <a:bodyPr/>
                    <a:lstStyle/>
                    <a:p>
                      <a:endParaRPr lang="en-US" sz="900" dirty="0">
                        <a:solidFill>
                          <a:srgbClr val="1F3A4E"/>
                        </a:solidFill>
                      </a:endParaRPr>
                    </a:p>
                  </a:txBody>
                  <a:tcPr marL="72000" marR="36000" marT="54001" marB="18000">
                    <a:blipFill dpi="0" rotWithShape="1">
                      <a:blip r:embed="rId11">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8"/>
                  </a:ext>
                </a:extLst>
              </a:tr>
              <a:tr h="1767551">
                <a:tc>
                  <a:txBody>
                    <a:bodyPr/>
                    <a:lstStyle/>
                    <a:p>
                      <a:pPr>
                        <a:lnSpc>
                          <a:spcPts val="2600"/>
                        </a:lnSpc>
                      </a:pPr>
                      <a:r>
                        <a:rPr lang="en-US" sz="800" dirty="0">
                          <a:solidFill>
                            <a:schemeClr val="bg1">
                              <a:lumMod val="85000"/>
                            </a:schemeClr>
                          </a:solidFill>
                          <a:latin typeface="Arial"/>
                          <a:cs typeface="Arial"/>
                        </a:rPr>
                        <a:t>© 2019</a:t>
                      </a:r>
                      <a:r>
                        <a:rPr lang="en-US" sz="800" baseline="0" dirty="0">
                          <a:solidFill>
                            <a:schemeClr val="bg1">
                              <a:lumMod val="85000"/>
                            </a:schemeClr>
                          </a:solidFill>
                          <a:latin typeface="Arial"/>
                          <a:cs typeface="Arial"/>
                        </a:rPr>
                        <a:t> </a:t>
                      </a:r>
                      <a:r>
                        <a:rPr lang="en-US" sz="800" dirty="0" err="1">
                          <a:solidFill>
                            <a:schemeClr val="bg1">
                              <a:lumMod val="85000"/>
                            </a:schemeClr>
                          </a:solidFill>
                          <a:latin typeface="Arial"/>
                          <a:cs typeface="Arial"/>
                        </a:rPr>
                        <a:t>PosterPresentations.com</a:t>
                      </a:r>
                      <a:r>
                        <a:rPr lang="en-US" sz="800" dirty="0">
                          <a:solidFill>
                            <a:schemeClr val="bg1">
                              <a:lumMod val="85000"/>
                            </a:schemeClr>
                          </a:solidFill>
                          <a:latin typeface="Arial"/>
                          <a:cs typeface="Arial"/>
                        </a:rPr>
                        <a:t/>
                      </a:r>
                      <a:br>
                        <a:rPr lang="en-US" sz="800" dirty="0">
                          <a:solidFill>
                            <a:schemeClr val="bg1">
                              <a:lumMod val="85000"/>
                            </a:schemeClr>
                          </a:solidFill>
                          <a:latin typeface="Arial"/>
                          <a:cs typeface="Arial"/>
                        </a:rPr>
                      </a:br>
                      <a:r>
                        <a:rPr lang="en-US" sz="800" dirty="0">
                          <a:solidFill>
                            <a:schemeClr val="bg1">
                              <a:lumMod val="85000"/>
                            </a:schemeClr>
                          </a:solidFill>
                          <a:latin typeface="Arial"/>
                          <a:cs typeface="Arial"/>
                        </a:rPr>
                        <a:t>2117 Fourth Street ,</a:t>
                      </a:r>
                      <a:r>
                        <a:rPr lang="en-US" sz="800" baseline="0" dirty="0">
                          <a:solidFill>
                            <a:schemeClr val="bg1">
                              <a:lumMod val="85000"/>
                            </a:schemeClr>
                          </a:solidFill>
                          <a:latin typeface="Arial"/>
                          <a:cs typeface="Arial"/>
                        </a:rPr>
                        <a:t> STE C        </a:t>
                      </a:r>
                    </a:p>
                    <a:p>
                      <a:pPr>
                        <a:lnSpc>
                          <a:spcPts val="2600"/>
                        </a:lnSpc>
                      </a:pPr>
                      <a:r>
                        <a:rPr lang="en-US" sz="800" baseline="0" dirty="0">
                          <a:solidFill>
                            <a:schemeClr val="bg1">
                              <a:lumMod val="85000"/>
                            </a:schemeClr>
                          </a:solidFill>
                          <a:latin typeface="Arial"/>
                          <a:cs typeface="Arial"/>
                        </a:rPr>
                        <a:t>Berkeley CA 94710 USA</a:t>
                      </a:r>
                      <a:endParaRPr lang="en-US" sz="800" dirty="0">
                        <a:solidFill>
                          <a:schemeClr val="bg1">
                            <a:lumMod val="85000"/>
                          </a:schemeClr>
                        </a:solidFill>
                        <a:latin typeface="Arial"/>
                        <a:cs typeface="Arial"/>
                      </a:endParaRPr>
                    </a:p>
                  </a:txBody>
                  <a:tcPr marL="72000" marR="36000" marT="54001" marB="18000">
                    <a:solidFill>
                      <a:srgbClr val="010101"/>
                    </a:solidFill>
                  </a:tcPr>
                </a:tc>
                <a:tc gridSpan="2">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900" b="1" dirty="0">
                          <a:solidFill>
                            <a:srgbClr val="D0D0D0"/>
                          </a:solidFill>
                          <a:latin typeface="Arial"/>
                          <a:cs typeface="Arial"/>
                        </a:rPr>
                        <a:t>For complete tutorials</a:t>
                      </a:r>
                      <a:r>
                        <a:rPr lang="en-US" sz="900" b="1" baseline="0" dirty="0">
                          <a:solidFill>
                            <a:srgbClr val="D0D0D0"/>
                          </a:solidFill>
                          <a:latin typeface="Arial"/>
                          <a:cs typeface="Arial"/>
                        </a:rPr>
                        <a:t> visit:</a:t>
                      </a:r>
                    </a:p>
                    <a:p>
                      <a:pPr marL="0" marR="0" indent="0" algn="l" defTabSz="4388900" rtl="0" eaLnBrk="1" fontAlgn="auto" latinLnBrk="0" hangingPunct="1">
                        <a:lnSpc>
                          <a:spcPct val="100000"/>
                        </a:lnSpc>
                        <a:spcBef>
                          <a:spcPts val="0"/>
                        </a:spcBef>
                        <a:spcAft>
                          <a:spcPts val="0"/>
                        </a:spcAft>
                        <a:buClrTx/>
                        <a:buSzTx/>
                        <a:buFontTx/>
                        <a:buNone/>
                        <a:tabLst/>
                        <a:defRPr/>
                      </a:pPr>
                      <a:r>
                        <a:rPr lang="en-US" sz="700" b="1" dirty="0">
                          <a:solidFill>
                            <a:srgbClr val="FFC000"/>
                          </a:solidFill>
                          <a:latin typeface="Arial"/>
                          <a:cs typeface="Arial"/>
                        </a:rPr>
                        <a:t>https://</a:t>
                      </a:r>
                      <a:r>
                        <a:rPr lang="en-US" sz="700" b="1" dirty="0" err="1">
                          <a:solidFill>
                            <a:srgbClr val="FFC000"/>
                          </a:solidFill>
                          <a:latin typeface="Arial"/>
                          <a:cs typeface="Arial"/>
                        </a:rPr>
                        <a:t>www.posterpresentations.com</a:t>
                      </a:r>
                      <a:r>
                        <a:rPr lang="en-US" sz="700" b="1" dirty="0">
                          <a:solidFill>
                            <a:srgbClr val="FFC000"/>
                          </a:solidFill>
                          <a:latin typeface="Arial"/>
                          <a:cs typeface="Arial"/>
                        </a:rPr>
                        <a:t>/</a:t>
                      </a:r>
                      <a:r>
                        <a:rPr lang="en-US" sz="700" b="1" dirty="0" err="1">
                          <a:solidFill>
                            <a:srgbClr val="FFC000"/>
                          </a:solidFill>
                          <a:latin typeface="Arial"/>
                          <a:cs typeface="Arial"/>
                        </a:rPr>
                        <a:t>helpdesk.html</a:t>
                      </a:r>
                      <a:endParaRPr lang="en-US" sz="700" dirty="0">
                        <a:solidFill>
                          <a:schemeClr val="bg1">
                            <a:lumMod val="85000"/>
                          </a:schemeClr>
                        </a:solidFill>
                        <a:latin typeface="Arial"/>
                        <a:cs typeface="Arial"/>
                      </a:endParaRPr>
                    </a:p>
                  </a:txBody>
                  <a:tcPr marL="72000" marR="36000" marT="54001" marB="18000">
                    <a:solidFill>
                      <a:srgbClr val="010101"/>
                    </a:solidFill>
                  </a:tcPr>
                </a:tc>
                <a:tc hMerge="1">
                  <a:txBody>
                    <a:bodyPr/>
                    <a:lstStyle/>
                    <a:p>
                      <a:endParaRPr lang="en-US"/>
                    </a:p>
                  </a:txBody>
                  <a:tcPr/>
                </a:tc>
                <a:extLst>
                  <a:ext uri="{0D108BD9-81ED-4DB2-BD59-A6C34878D82A}">
                    <a16:rowId xmlns="" xmlns:a16="http://schemas.microsoft.com/office/drawing/2014/main" val="10009"/>
                  </a:ext>
                </a:extLst>
              </a:tr>
            </a:tbl>
          </a:graphicData>
        </a:graphic>
      </p:graphicFrame>
      <p:grpSp>
        <p:nvGrpSpPr>
          <p:cNvPr id="24" name="Group 23">
            <a:extLst>
              <a:ext uri="{FF2B5EF4-FFF2-40B4-BE49-F238E27FC236}">
                <a16:creationId xmlns="" xmlns:a16="http://schemas.microsoft.com/office/drawing/2014/main" id="{B1E7C499-DC71-C947-A6B6-EB19BA774C6A}"/>
              </a:ext>
            </a:extLst>
          </p:cNvPr>
          <p:cNvGrpSpPr/>
          <p:nvPr userDrawn="1"/>
        </p:nvGrpSpPr>
        <p:grpSpPr>
          <a:xfrm>
            <a:off x="-17046" y="4445"/>
            <a:ext cx="17285524" cy="1622121"/>
            <a:chOff x="-43304" y="11286"/>
            <a:chExt cx="43905392" cy="4120075"/>
          </a:xfrm>
        </p:grpSpPr>
        <p:sp>
          <p:nvSpPr>
            <p:cNvPr id="25" name="Rectangle 24">
              <a:extLst>
                <a:ext uri="{FF2B5EF4-FFF2-40B4-BE49-F238E27FC236}">
                  <a16:creationId xmlns="" xmlns:a16="http://schemas.microsoft.com/office/drawing/2014/main" id="{6943A4C9-462C-4248-AA91-7B6B4581B716}"/>
                </a:ext>
              </a:extLst>
            </p:cNvPr>
            <p:cNvSpPr/>
            <p:nvPr userDrawn="1"/>
          </p:nvSpPr>
          <p:spPr>
            <a:xfrm>
              <a:off x="-1" y="1106328"/>
              <a:ext cx="43854834" cy="3025033"/>
            </a:xfrm>
            <a:prstGeom prst="rect">
              <a:avLst/>
            </a:prstGeom>
            <a:gradFill flip="none" rotWithShape="1">
              <a:gsLst>
                <a:gs pos="0">
                  <a:schemeClr val="accent6"/>
                </a:gs>
                <a:gs pos="100000">
                  <a:schemeClr val="accent1"/>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a:p>
          </p:txBody>
        </p:sp>
        <p:grpSp>
          <p:nvGrpSpPr>
            <p:cNvPr id="26" name="Group 25">
              <a:extLst>
                <a:ext uri="{FF2B5EF4-FFF2-40B4-BE49-F238E27FC236}">
                  <a16:creationId xmlns="" xmlns:a16="http://schemas.microsoft.com/office/drawing/2014/main" id="{765D9DA6-06BB-E34C-908B-960C1E52E1C3}"/>
                </a:ext>
              </a:extLst>
            </p:cNvPr>
            <p:cNvGrpSpPr/>
            <p:nvPr userDrawn="1"/>
          </p:nvGrpSpPr>
          <p:grpSpPr>
            <a:xfrm>
              <a:off x="-43304" y="11286"/>
              <a:ext cx="43905392" cy="4036528"/>
              <a:chOff x="-14192" y="1382"/>
              <a:chExt cx="27451941" cy="4572641"/>
            </a:xfrm>
          </p:grpSpPr>
          <p:sp>
            <p:nvSpPr>
              <p:cNvPr id="27" name="Rectangle 16">
                <a:extLst>
                  <a:ext uri="{FF2B5EF4-FFF2-40B4-BE49-F238E27FC236}">
                    <a16:creationId xmlns="" xmlns:a16="http://schemas.microsoft.com/office/drawing/2014/main" id="{EC8A9FF7-CCDD-0F43-A972-ADC3A60A8878}"/>
                  </a:ext>
                </a:extLst>
              </p:cNvPr>
              <p:cNvSpPr/>
              <p:nvPr userDrawn="1"/>
            </p:nvSpPr>
            <p:spPr>
              <a:xfrm>
                <a:off x="4001" y="707797"/>
                <a:ext cx="27429212" cy="3866226"/>
              </a:xfrm>
              <a:custGeom>
                <a:avLst/>
                <a:gdLst>
                  <a:gd name="connsiteX0" fmla="*/ 0 w 43891200"/>
                  <a:gd name="connsiteY0" fmla="*/ 0 h 7027483"/>
                  <a:gd name="connsiteX1" fmla="*/ 43891200 w 43891200"/>
                  <a:gd name="connsiteY1" fmla="*/ 0 h 7027483"/>
                  <a:gd name="connsiteX2" fmla="*/ 43891200 w 43891200"/>
                  <a:gd name="connsiteY2" fmla="*/ 7027483 h 7027483"/>
                  <a:gd name="connsiteX3" fmla="*/ 0 w 43891200"/>
                  <a:gd name="connsiteY3" fmla="*/ 7027483 h 7027483"/>
                  <a:gd name="connsiteX4" fmla="*/ 0 w 43891200"/>
                  <a:gd name="connsiteY4"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617527 w 43891200"/>
                  <a:gd name="connsiteY3" fmla="*/ 6999261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32864 w 43891200"/>
                  <a:gd name="connsiteY3" fmla="*/ 3330294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89306 w 43891200"/>
                  <a:gd name="connsiteY3" fmla="*/ 3104512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89306 w 43891200"/>
                  <a:gd name="connsiteY3" fmla="*/ 3104512 h 7027483"/>
                  <a:gd name="connsiteX4" fmla="*/ 84664 w 43891200"/>
                  <a:gd name="connsiteY4" fmla="*/ 5531673 h 7027483"/>
                  <a:gd name="connsiteX5" fmla="*/ 0 w 43891200"/>
                  <a:gd name="connsiteY5" fmla="*/ 0 h 7027483"/>
                  <a:gd name="connsiteX0" fmla="*/ 0 w 43891200"/>
                  <a:gd name="connsiteY0" fmla="*/ 0 h 7272584"/>
                  <a:gd name="connsiteX1" fmla="*/ 43891200 w 43891200"/>
                  <a:gd name="connsiteY1" fmla="*/ 0 h 7272584"/>
                  <a:gd name="connsiteX2" fmla="*/ 43891200 w 43891200"/>
                  <a:gd name="connsiteY2" fmla="*/ 7027483 h 7272584"/>
                  <a:gd name="connsiteX3" fmla="*/ 37534349 w 43891200"/>
                  <a:gd name="connsiteY3" fmla="*/ 5432466 h 7272584"/>
                  <a:gd name="connsiteX4" fmla="*/ 21589306 w 43891200"/>
                  <a:gd name="connsiteY4" fmla="*/ 3104512 h 7272584"/>
                  <a:gd name="connsiteX5" fmla="*/ 84664 w 43891200"/>
                  <a:gd name="connsiteY5" fmla="*/ 5531673 h 7272584"/>
                  <a:gd name="connsiteX6" fmla="*/ 0 w 43891200"/>
                  <a:gd name="connsiteY6" fmla="*/ 0 h 7272584"/>
                  <a:gd name="connsiteX0" fmla="*/ 0 w 43891200"/>
                  <a:gd name="connsiteY0" fmla="*/ 0 h 7027483"/>
                  <a:gd name="connsiteX1" fmla="*/ 43891200 w 43891200"/>
                  <a:gd name="connsiteY1" fmla="*/ 0 h 7027483"/>
                  <a:gd name="connsiteX2" fmla="*/ 43891200 w 43891200"/>
                  <a:gd name="connsiteY2" fmla="*/ 7027483 h 7027483"/>
                  <a:gd name="connsiteX3" fmla="*/ 37534349 w 43891200"/>
                  <a:gd name="connsiteY3" fmla="*/ 5432466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423313 w 43891200"/>
                  <a:gd name="connsiteY4" fmla="*/ 3012175 h 7027483"/>
                  <a:gd name="connsiteX5" fmla="*/ 84664 w 43891200"/>
                  <a:gd name="connsiteY5" fmla="*/ 5531673 h 7027483"/>
                  <a:gd name="connsiteX6" fmla="*/ 0 w 43891200"/>
                  <a:gd name="connsiteY6" fmla="*/ 0 h 7027483"/>
                  <a:gd name="connsiteX0" fmla="*/ 0 w 43891200"/>
                  <a:gd name="connsiteY0" fmla="*/ 0 h 6029592"/>
                  <a:gd name="connsiteX1" fmla="*/ 43891200 w 43891200"/>
                  <a:gd name="connsiteY1" fmla="*/ 0 h 6029592"/>
                  <a:gd name="connsiteX2" fmla="*/ 43852760 w 43891200"/>
                  <a:gd name="connsiteY2" fmla="*/ 6029592 h 6029592"/>
                  <a:gd name="connsiteX3" fmla="*/ 37534347 w 43891200"/>
                  <a:gd name="connsiteY3" fmla="*/ 5179307 h 6029592"/>
                  <a:gd name="connsiteX4" fmla="*/ 21423313 w 43891200"/>
                  <a:gd name="connsiteY4" fmla="*/ 3012175 h 6029592"/>
                  <a:gd name="connsiteX5" fmla="*/ 84664 w 43891200"/>
                  <a:gd name="connsiteY5" fmla="*/ 5531673 h 6029592"/>
                  <a:gd name="connsiteX6" fmla="*/ 0 w 43891200"/>
                  <a:gd name="connsiteY6" fmla="*/ 0 h 6029592"/>
                  <a:gd name="connsiteX0" fmla="*/ 0 w 43891200"/>
                  <a:gd name="connsiteY0" fmla="*/ 0 h 6029592"/>
                  <a:gd name="connsiteX1" fmla="*/ 43891200 w 43891200"/>
                  <a:gd name="connsiteY1" fmla="*/ 0 h 6029592"/>
                  <a:gd name="connsiteX2" fmla="*/ 43852760 w 43891200"/>
                  <a:gd name="connsiteY2" fmla="*/ 6029592 h 6029592"/>
                  <a:gd name="connsiteX3" fmla="*/ 36342689 w 43891200"/>
                  <a:gd name="connsiteY3" fmla="*/ 4466527 h 6029592"/>
                  <a:gd name="connsiteX4" fmla="*/ 21423313 w 43891200"/>
                  <a:gd name="connsiteY4" fmla="*/ 3012175 h 6029592"/>
                  <a:gd name="connsiteX5" fmla="*/ 84664 w 43891200"/>
                  <a:gd name="connsiteY5" fmla="*/ 5531673 h 6029592"/>
                  <a:gd name="connsiteX6" fmla="*/ 0 w 43891200"/>
                  <a:gd name="connsiteY6" fmla="*/ 0 h 6029592"/>
                  <a:gd name="connsiteX0" fmla="*/ 0 w 43891200"/>
                  <a:gd name="connsiteY0" fmla="*/ 0 h 6079664"/>
                  <a:gd name="connsiteX1" fmla="*/ 43891200 w 43891200"/>
                  <a:gd name="connsiteY1" fmla="*/ 0 h 6079664"/>
                  <a:gd name="connsiteX2" fmla="*/ 43852760 w 43891200"/>
                  <a:gd name="connsiteY2" fmla="*/ 6029592 h 6079664"/>
                  <a:gd name="connsiteX3" fmla="*/ 21423313 w 43891200"/>
                  <a:gd name="connsiteY3" fmla="*/ 3012175 h 6079664"/>
                  <a:gd name="connsiteX4" fmla="*/ 84664 w 43891200"/>
                  <a:gd name="connsiteY4" fmla="*/ 5531673 h 6079664"/>
                  <a:gd name="connsiteX5" fmla="*/ 0 w 43891200"/>
                  <a:gd name="connsiteY5" fmla="*/ 0 h 6079664"/>
                  <a:gd name="connsiteX0" fmla="*/ 0 w 43891200"/>
                  <a:gd name="connsiteY0" fmla="*/ 0 h 6029592"/>
                  <a:gd name="connsiteX1" fmla="*/ 43891200 w 43891200"/>
                  <a:gd name="connsiteY1" fmla="*/ 0 h 6029592"/>
                  <a:gd name="connsiteX2" fmla="*/ 43852760 w 43891200"/>
                  <a:gd name="connsiteY2" fmla="*/ 6029592 h 6029592"/>
                  <a:gd name="connsiteX3" fmla="*/ 21423313 w 43891200"/>
                  <a:gd name="connsiteY3" fmla="*/ 3012175 h 6029592"/>
                  <a:gd name="connsiteX4" fmla="*/ 84664 w 43891200"/>
                  <a:gd name="connsiteY4" fmla="*/ 5531673 h 6029592"/>
                  <a:gd name="connsiteX5" fmla="*/ 0 w 43891200"/>
                  <a:gd name="connsiteY5" fmla="*/ 0 h 6029592"/>
                  <a:gd name="connsiteX0" fmla="*/ 0 w 43891200"/>
                  <a:gd name="connsiteY0" fmla="*/ 0 h 6029592"/>
                  <a:gd name="connsiteX1" fmla="*/ 43891200 w 43891200"/>
                  <a:gd name="connsiteY1" fmla="*/ 0 h 6029592"/>
                  <a:gd name="connsiteX2" fmla="*/ 43852760 w 43891200"/>
                  <a:gd name="connsiteY2" fmla="*/ 6029592 h 6029592"/>
                  <a:gd name="connsiteX3" fmla="*/ 21423313 w 43891200"/>
                  <a:gd name="connsiteY3" fmla="*/ 3012175 h 6029592"/>
                  <a:gd name="connsiteX4" fmla="*/ 84664 w 43891200"/>
                  <a:gd name="connsiteY4" fmla="*/ 5531673 h 6029592"/>
                  <a:gd name="connsiteX5" fmla="*/ 0 w 43891200"/>
                  <a:gd name="connsiteY5" fmla="*/ 0 h 6029592"/>
                  <a:gd name="connsiteX0" fmla="*/ 0 w 43891200"/>
                  <a:gd name="connsiteY0" fmla="*/ 0 h 5887037"/>
                  <a:gd name="connsiteX1" fmla="*/ 43891200 w 43891200"/>
                  <a:gd name="connsiteY1" fmla="*/ 0 h 5887037"/>
                  <a:gd name="connsiteX2" fmla="*/ 43814321 w 43891200"/>
                  <a:gd name="connsiteY2" fmla="*/ 5887037 h 5887037"/>
                  <a:gd name="connsiteX3" fmla="*/ 21423313 w 43891200"/>
                  <a:gd name="connsiteY3" fmla="*/ 3012175 h 5887037"/>
                  <a:gd name="connsiteX4" fmla="*/ 84664 w 43891200"/>
                  <a:gd name="connsiteY4" fmla="*/ 5531673 h 5887037"/>
                  <a:gd name="connsiteX5" fmla="*/ 0 w 43891200"/>
                  <a:gd name="connsiteY5" fmla="*/ 0 h 5887037"/>
                  <a:gd name="connsiteX0" fmla="*/ 0 w 43891200"/>
                  <a:gd name="connsiteY0" fmla="*/ 0 h 5745966"/>
                  <a:gd name="connsiteX1" fmla="*/ 43891200 w 43891200"/>
                  <a:gd name="connsiteY1" fmla="*/ 0 h 5745966"/>
                  <a:gd name="connsiteX2" fmla="*/ 43814319 w 43891200"/>
                  <a:gd name="connsiteY2" fmla="*/ 5745966 h 5745966"/>
                  <a:gd name="connsiteX3" fmla="*/ 21423313 w 43891200"/>
                  <a:gd name="connsiteY3" fmla="*/ 3012175 h 5745966"/>
                  <a:gd name="connsiteX4" fmla="*/ 84664 w 43891200"/>
                  <a:gd name="connsiteY4" fmla="*/ 5531673 h 5745966"/>
                  <a:gd name="connsiteX5" fmla="*/ 0 w 43891200"/>
                  <a:gd name="connsiteY5" fmla="*/ 0 h 5745966"/>
                  <a:gd name="connsiteX0" fmla="*/ 0 w 43891200"/>
                  <a:gd name="connsiteY0" fmla="*/ 0 h 5774180"/>
                  <a:gd name="connsiteX1" fmla="*/ 43891200 w 43891200"/>
                  <a:gd name="connsiteY1" fmla="*/ 0 h 5774180"/>
                  <a:gd name="connsiteX2" fmla="*/ 43814319 w 43891200"/>
                  <a:gd name="connsiteY2" fmla="*/ 5774180 h 5774180"/>
                  <a:gd name="connsiteX3" fmla="*/ 21423313 w 43891200"/>
                  <a:gd name="connsiteY3" fmla="*/ 3012175 h 5774180"/>
                  <a:gd name="connsiteX4" fmla="*/ 84664 w 43891200"/>
                  <a:gd name="connsiteY4" fmla="*/ 5531673 h 5774180"/>
                  <a:gd name="connsiteX5" fmla="*/ 0 w 43891200"/>
                  <a:gd name="connsiteY5" fmla="*/ 0 h 5774180"/>
                  <a:gd name="connsiteX0" fmla="*/ 6633 w 43897833"/>
                  <a:gd name="connsiteY0" fmla="*/ 0 h 5774180"/>
                  <a:gd name="connsiteX1" fmla="*/ 43897833 w 43897833"/>
                  <a:gd name="connsiteY1" fmla="*/ 0 h 5774180"/>
                  <a:gd name="connsiteX2" fmla="*/ 43820952 w 43897833"/>
                  <a:gd name="connsiteY2" fmla="*/ 5774180 h 5774180"/>
                  <a:gd name="connsiteX3" fmla="*/ 21429946 w 43897833"/>
                  <a:gd name="connsiteY3" fmla="*/ 3012175 h 5774180"/>
                  <a:gd name="connsiteX4" fmla="*/ 0 w 43897833"/>
                  <a:gd name="connsiteY4" fmla="*/ 5757386 h 5774180"/>
                  <a:gd name="connsiteX5" fmla="*/ 6633 w 43897833"/>
                  <a:gd name="connsiteY5" fmla="*/ 0 h 5774180"/>
                  <a:gd name="connsiteX0" fmla="*/ 6633 w 43897833"/>
                  <a:gd name="connsiteY0" fmla="*/ 0 h 5785600"/>
                  <a:gd name="connsiteX1" fmla="*/ 43897833 w 43897833"/>
                  <a:gd name="connsiteY1" fmla="*/ 0 h 5785600"/>
                  <a:gd name="connsiteX2" fmla="*/ 43820952 w 43897833"/>
                  <a:gd name="connsiteY2" fmla="*/ 5774180 h 5785600"/>
                  <a:gd name="connsiteX3" fmla="*/ 21429946 w 43897833"/>
                  <a:gd name="connsiteY3" fmla="*/ 3012175 h 5785600"/>
                  <a:gd name="connsiteX4" fmla="*/ 0 w 43897833"/>
                  <a:gd name="connsiteY4" fmla="*/ 5785600 h 5785600"/>
                  <a:gd name="connsiteX5" fmla="*/ 6633 w 43897833"/>
                  <a:gd name="connsiteY5" fmla="*/ 0 h 5785600"/>
                  <a:gd name="connsiteX0" fmla="*/ 6633 w 43897833"/>
                  <a:gd name="connsiteY0" fmla="*/ 0 h 5785600"/>
                  <a:gd name="connsiteX1" fmla="*/ 43897833 w 43897833"/>
                  <a:gd name="connsiteY1" fmla="*/ 0 h 5785600"/>
                  <a:gd name="connsiteX2" fmla="*/ 43829914 w 43897833"/>
                  <a:gd name="connsiteY2" fmla="*/ 5757562 h 5785600"/>
                  <a:gd name="connsiteX3" fmla="*/ 21429946 w 43897833"/>
                  <a:gd name="connsiteY3" fmla="*/ 3012175 h 5785600"/>
                  <a:gd name="connsiteX4" fmla="*/ 0 w 43897833"/>
                  <a:gd name="connsiteY4" fmla="*/ 5785600 h 5785600"/>
                  <a:gd name="connsiteX5" fmla="*/ 6633 w 43897833"/>
                  <a:gd name="connsiteY5" fmla="*/ 0 h 5785600"/>
                  <a:gd name="connsiteX0" fmla="*/ 6633 w 43884390"/>
                  <a:gd name="connsiteY0" fmla="*/ 4153 h 5789753"/>
                  <a:gd name="connsiteX1" fmla="*/ 43884390 w 43884390"/>
                  <a:gd name="connsiteY1" fmla="*/ 0 h 5789753"/>
                  <a:gd name="connsiteX2" fmla="*/ 43829914 w 43884390"/>
                  <a:gd name="connsiteY2" fmla="*/ 5761715 h 5789753"/>
                  <a:gd name="connsiteX3" fmla="*/ 21429946 w 43884390"/>
                  <a:gd name="connsiteY3" fmla="*/ 3016328 h 5789753"/>
                  <a:gd name="connsiteX4" fmla="*/ 0 w 43884390"/>
                  <a:gd name="connsiteY4" fmla="*/ 5789753 h 5789753"/>
                  <a:gd name="connsiteX5" fmla="*/ 6633 w 43884390"/>
                  <a:gd name="connsiteY5" fmla="*/ 4153 h 5789753"/>
                  <a:gd name="connsiteX0" fmla="*/ 6633 w 43884392"/>
                  <a:gd name="connsiteY0" fmla="*/ 0 h 5785600"/>
                  <a:gd name="connsiteX1" fmla="*/ 43884392 w 43884392"/>
                  <a:gd name="connsiteY1" fmla="*/ 1 h 5785600"/>
                  <a:gd name="connsiteX2" fmla="*/ 43829914 w 43884392"/>
                  <a:gd name="connsiteY2" fmla="*/ 5757562 h 5785600"/>
                  <a:gd name="connsiteX3" fmla="*/ 21429946 w 43884392"/>
                  <a:gd name="connsiteY3" fmla="*/ 3012175 h 5785600"/>
                  <a:gd name="connsiteX4" fmla="*/ 0 w 43884392"/>
                  <a:gd name="connsiteY4" fmla="*/ 5785600 h 5785600"/>
                  <a:gd name="connsiteX5" fmla="*/ 6633 w 43884392"/>
                  <a:gd name="connsiteY5" fmla="*/ 0 h 5785600"/>
                  <a:gd name="connsiteX0" fmla="*/ 6633 w 43876785"/>
                  <a:gd name="connsiteY0" fmla="*/ 7053 h 5792653"/>
                  <a:gd name="connsiteX1" fmla="*/ 43876785 w 43876785"/>
                  <a:gd name="connsiteY1" fmla="*/ 0 h 5792653"/>
                  <a:gd name="connsiteX2" fmla="*/ 43829914 w 43876785"/>
                  <a:gd name="connsiteY2" fmla="*/ 5764615 h 5792653"/>
                  <a:gd name="connsiteX3" fmla="*/ 21429946 w 43876785"/>
                  <a:gd name="connsiteY3" fmla="*/ 3019228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429946 w 43876785"/>
                  <a:gd name="connsiteY3" fmla="*/ 3019228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852793 w 43876785"/>
                  <a:gd name="connsiteY3" fmla="*/ 301922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852793 w 43876785"/>
                  <a:gd name="connsiteY3" fmla="*/ 301922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64377 w 43876785"/>
                  <a:gd name="connsiteY3" fmla="*/ 300041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44088 w 43876785"/>
                  <a:gd name="connsiteY3" fmla="*/ 300041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801199"/>
                  <a:gd name="connsiteX1" fmla="*/ 43876785 w 43876785"/>
                  <a:gd name="connsiteY1" fmla="*/ 0 h 5801199"/>
                  <a:gd name="connsiteX2" fmla="*/ 43831664 w 43876785"/>
                  <a:gd name="connsiteY2" fmla="*/ 5801199 h 5801199"/>
                  <a:gd name="connsiteX3" fmla="*/ 21923799 w 43876785"/>
                  <a:gd name="connsiteY3" fmla="*/ 3009824 h 5801199"/>
                  <a:gd name="connsiteX4" fmla="*/ 0 w 43876785"/>
                  <a:gd name="connsiteY4" fmla="*/ 5792653 h 5801199"/>
                  <a:gd name="connsiteX5" fmla="*/ 6633 w 43876785"/>
                  <a:gd name="connsiteY5" fmla="*/ 7053 h 5801199"/>
                  <a:gd name="connsiteX0" fmla="*/ 6633 w 43876785"/>
                  <a:gd name="connsiteY0" fmla="*/ 7053 h 5811651"/>
                  <a:gd name="connsiteX1" fmla="*/ 43876785 w 43876785"/>
                  <a:gd name="connsiteY1" fmla="*/ 0 h 5811651"/>
                  <a:gd name="connsiteX2" fmla="*/ 43826110 w 43876785"/>
                  <a:gd name="connsiteY2" fmla="*/ 5811651 h 5811651"/>
                  <a:gd name="connsiteX3" fmla="*/ 21923799 w 43876785"/>
                  <a:gd name="connsiteY3" fmla="*/ 3009824 h 5811651"/>
                  <a:gd name="connsiteX4" fmla="*/ 0 w 43876785"/>
                  <a:gd name="connsiteY4" fmla="*/ 5792653 h 5811651"/>
                  <a:gd name="connsiteX5" fmla="*/ 6633 w 43876785"/>
                  <a:gd name="connsiteY5" fmla="*/ 7053 h 5811651"/>
                  <a:gd name="connsiteX0" fmla="*/ -1 w 43870151"/>
                  <a:gd name="connsiteY0" fmla="*/ 7053 h 5818785"/>
                  <a:gd name="connsiteX1" fmla="*/ 43870151 w 43870151"/>
                  <a:gd name="connsiteY1" fmla="*/ 0 h 5818785"/>
                  <a:gd name="connsiteX2" fmla="*/ 43819476 w 43870151"/>
                  <a:gd name="connsiteY2" fmla="*/ 5811651 h 5818785"/>
                  <a:gd name="connsiteX3" fmla="*/ 21917165 w 43870151"/>
                  <a:gd name="connsiteY3" fmla="*/ 3009824 h 5818785"/>
                  <a:gd name="connsiteX4" fmla="*/ 4477 w 43870151"/>
                  <a:gd name="connsiteY4" fmla="*/ 5818785 h 5818785"/>
                  <a:gd name="connsiteX5" fmla="*/ -1 w 43870151"/>
                  <a:gd name="connsiteY5" fmla="*/ 7053 h 5818785"/>
                  <a:gd name="connsiteX0" fmla="*/ 239 w 43870391"/>
                  <a:gd name="connsiteY0" fmla="*/ 7053 h 5814778"/>
                  <a:gd name="connsiteX1" fmla="*/ 43870391 w 43870391"/>
                  <a:gd name="connsiteY1" fmla="*/ 0 h 5814778"/>
                  <a:gd name="connsiteX2" fmla="*/ 43819716 w 43870391"/>
                  <a:gd name="connsiteY2" fmla="*/ 5811651 h 5814778"/>
                  <a:gd name="connsiteX3" fmla="*/ 21917405 w 43870391"/>
                  <a:gd name="connsiteY3" fmla="*/ 3009824 h 5814778"/>
                  <a:gd name="connsiteX4" fmla="*/ 457 w 43870391"/>
                  <a:gd name="connsiteY4" fmla="*/ 5814778 h 5814778"/>
                  <a:gd name="connsiteX5" fmla="*/ 239 w 43870391"/>
                  <a:gd name="connsiteY5" fmla="*/ 7053 h 5814778"/>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806763 h 5811651"/>
                  <a:gd name="connsiteX5" fmla="*/ 239 w 43870391"/>
                  <a:gd name="connsiteY5" fmla="*/ 7053 h 5811651"/>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798748 h 5811651"/>
                  <a:gd name="connsiteX5" fmla="*/ 239 w 43870391"/>
                  <a:gd name="connsiteY5" fmla="*/ 7053 h 5811651"/>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798748 h 5811651"/>
                  <a:gd name="connsiteX5" fmla="*/ 239 w 43870391"/>
                  <a:gd name="connsiteY5" fmla="*/ 7053 h 5811651"/>
                  <a:gd name="connsiteX0" fmla="*/ 239 w 43842825"/>
                  <a:gd name="connsiteY0" fmla="*/ 7053 h 5811651"/>
                  <a:gd name="connsiteX1" fmla="*/ 43842825 w 43842825"/>
                  <a:gd name="connsiteY1" fmla="*/ 0 h 5811651"/>
                  <a:gd name="connsiteX2" fmla="*/ 43819716 w 43842825"/>
                  <a:gd name="connsiteY2" fmla="*/ 5811651 h 5811651"/>
                  <a:gd name="connsiteX3" fmla="*/ 21917405 w 43842825"/>
                  <a:gd name="connsiteY3" fmla="*/ 3009824 h 5811651"/>
                  <a:gd name="connsiteX4" fmla="*/ 457 w 43842825"/>
                  <a:gd name="connsiteY4" fmla="*/ 5798748 h 5811651"/>
                  <a:gd name="connsiteX5" fmla="*/ 239 w 43842825"/>
                  <a:gd name="connsiteY5" fmla="*/ 7053 h 5811651"/>
                  <a:gd name="connsiteX0" fmla="*/ 239 w 43824446"/>
                  <a:gd name="connsiteY0" fmla="*/ 7053 h 5811651"/>
                  <a:gd name="connsiteX1" fmla="*/ 43824446 w 43824446"/>
                  <a:gd name="connsiteY1" fmla="*/ 0 h 5811651"/>
                  <a:gd name="connsiteX2" fmla="*/ 43819716 w 43824446"/>
                  <a:gd name="connsiteY2" fmla="*/ 5811651 h 5811651"/>
                  <a:gd name="connsiteX3" fmla="*/ 21917405 w 43824446"/>
                  <a:gd name="connsiteY3" fmla="*/ 3009824 h 5811651"/>
                  <a:gd name="connsiteX4" fmla="*/ 457 w 43824446"/>
                  <a:gd name="connsiteY4" fmla="*/ 5798748 h 5811651"/>
                  <a:gd name="connsiteX5" fmla="*/ 239 w 43824446"/>
                  <a:gd name="connsiteY5" fmla="*/ 7053 h 581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24446" h="5811651">
                    <a:moveTo>
                      <a:pt x="239" y="7053"/>
                    </a:moveTo>
                    <a:lnTo>
                      <a:pt x="43824446" y="0"/>
                    </a:lnTo>
                    <a:cubicBezTo>
                      <a:pt x="43822869" y="1937217"/>
                      <a:pt x="43821293" y="3874434"/>
                      <a:pt x="43819716" y="5811651"/>
                    </a:cubicBezTo>
                    <a:cubicBezTo>
                      <a:pt x="38268362" y="4032785"/>
                      <a:pt x="30438085" y="2966157"/>
                      <a:pt x="21917405" y="3009824"/>
                    </a:cubicBezTo>
                    <a:cubicBezTo>
                      <a:pt x="14614291" y="3047251"/>
                      <a:pt x="6453731" y="3277510"/>
                      <a:pt x="457" y="5798748"/>
                    </a:cubicBezTo>
                    <a:cubicBezTo>
                      <a:pt x="-1036" y="3861504"/>
                      <a:pt x="1732" y="1944297"/>
                      <a:pt x="239" y="7053"/>
                    </a:cubicBezTo>
                    <a:close/>
                  </a:path>
                </a:pathLst>
              </a:custGeom>
              <a:gradFill flip="none" rotWithShape="1">
                <a:gsLst>
                  <a:gs pos="0">
                    <a:schemeClr val="accent6"/>
                  </a:gs>
                  <a:gs pos="100000">
                    <a:schemeClr val="accent4"/>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750"/>
              </a:p>
            </p:txBody>
          </p:sp>
          <p:sp>
            <p:nvSpPr>
              <p:cNvPr id="28" name="Rectangle 16">
                <a:extLst>
                  <a:ext uri="{FF2B5EF4-FFF2-40B4-BE49-F238E27FC236}">
                    <a16:creationId xmlns="" xmlns:a16="http://schemas.microsoft.com/office/drawing/2014/main" id="{2B58685C-5C24-BB42-BBEC-9D0F1A445A14}"/>
                  </a:ext>
                </a:extLst>
              </p:cNvPr>
              <p:cNvSpPr/>
              <p:nvPr userDrawn="1"/>
            </p:nvSpPr>
            <p:spPr>
              <a:xfrm>
                <a:off x="-4323" y="5744"/>
                <a:ext cx="27440229" cy="4555641"/>
              </a:xfrm>
              <a:custGeom>
                <a:avLst/>
                <a:gdLst>
                  <a:gd name="connsiteX0" fmla="*/ 0 w 43891200"/>
                  <a:gd name="connsiteY0" fmla="*/ 0 h 7027483"/>
                  <a:gd name="connsiteX1" fmla="*/ 43891200 w 43891200"/>
                  <a:gd name="connsiteY1" fmla="*/ 0 h 7027483"/>
                  <a:gd name="connsiteX2" fmla="*/ 43891200 w 43891200"/>
                  <a:gd name="connsiteY2" fmla="*/ 7027483 h 7027483"/>
                  <a:gd name="connsiteX3" fmla="*/ 0 w 43891200"/>
                  <a:gd name="connsiteY3" fmla="*/ 7027483 h 7027483"/>
                  <a:gd name="connsiteX4" fmla="*/ 0 w 43891200"/>
                  <a:gd name="connsiteY4"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617527 w 43891200"/>
                  <a:gd name="connsiteY3" fmla="*/ 6999261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968081"/>
                  <a:gd name="connsiteY0" fmla="*/ 0 h 6688809"/>
                  <a:gd name="connsiteX1" fmla="*/ 43891200 w 43968081"/>
                  <a:gd name="connsiteY1" fmla="*/ 0 h 6688809"/>
                  <a:gd name="connsiteX2" fmla="*/ 43968081 w 43968081"/>
                  <a:gd name="connsiteY2" fmla="*/ 6358199 h 6688809"/>
                  <a:gd name="connsiteX3" fmla="*/ 21448200 w 43968081"/>
                  <a:gd name="connsiteY3" fmla="*/ 3838305 h 6688809"/>
                  <a:gd name="connsiteX4" fmla="*/ 28221 w 43968081"/>
                  <a:gd name="connsiteY4" fmla="*/ 6688809 h 6688809"/>
                  <a:gd name="connsiteX5" fmla="*/ 0 w 43968081"/>
                  <a:gd name="connsiteY5" fmla="*/ 0 h 6688809"/>
                  <a:gd name="connsiteX0" fmla="*/ 0 w 43891200"/>
                  <a:gd name="connsiteY0" fmla="*/ 0 h 6688809"/>
                  <a:gd name="connsiteX1" fmla="*/ 43891200 w 43891200"/>
                  <a:gd name="connsiteY1" fmla="*/ 0 h 6688809"/>
                  <a:gd name="connsiteX2" fmla="*/ 43793664 w 43891200"/>
                  <a:gd name="connsiteY2" fmla="*/ 6218350 h 6688809"/>
                  <a:gd name="connsiteX3" fmla="*/ 21448200 w 43891200"/>
                  <a:gd name="connsiteY3" fmla="*/ 3838305 h 6688809"/>
                  <a:gd name="connsiteX4" fmla="*/ 28221 w 43891200"/>
                  <a:gd name="connsiteY4" fmla="*/ 6688809 h 6688809"/>
                  <a:gd name="connsiteX5" fmla="*/ 0 w 43891200"/>
                  <a:gd name="connsiteY5" fmla="*/ 0 h 6688809"/>
                  <a:gd name="connsiteX0" fmla="*/ 0 w 43891200"/>
                  <a:gd name="connsiteY0" fmla="*/ 0 h 6688809"/>
                  <a:gd name="connsiteX1" fmla="*/ 43891200 w 43891200"/>
                  <a:gd name="connsiteY1" fmla="*/ 0 h 6688809"/>
                  <a:gd name="connsiteX2" fmla="*/ 43823938 w 43891200"/>
                  <a:gd name="connsiteY2" fmla="*/ 6183672 h 6688809"/>
                  <a:gd name="connsiteX3" fmla="*/ 21448200 w 43891200"/>
                  <a:gd name="connsiteY3" fmla="*/ 3838305 h 6688809"/>
                  <a:gd name="connsiteX4" fmla="*/ 28221 w 43891200"/>
                  <a:gd name="connsiteY4" fmla="*/ 6688809 h 6688809"/>
                  <a:gd name="connsiteX5" fmla="*/ 0 w 43891200"/>
                  <a:gd name="connsiteY5" fmla="*/ 0 h 6688809"/>
                  <a:gd name="connsiteX0" fmla="*/ 0 w 43823938"/>
                  <a:gd name="connsiteY0" fmla="*/ 0 h 6688809"/>
                  <a:gd name="connsiteX1" fmla="*/ 43800376 w 43823938"/>
                  <a:gd name="connsiteY1" fmla="*/ 0 h 6688809"/>
                  <a:gd name="connsiteX2" fmla="*/ 43823938 w 43823938"/>
                  <a:gd name="connsiteY2" fmla="*/ 6183672 h 6688809"/>
                  <a:gd name="connsiteX3" fmla="*/ 21448200 w 43823938"/>
                  <a:gd name="connsiteY3" fmla="*/ 3838305 h 6688809"/>
                  <a:gd name="connsiteX4" fmla="*/ 28221 w 43823938"/>
                  <a:gd name="connsiteY4" fmla="*/ 6688809 h 6688809"/>
                  <a:gd name="connsiteX5" fmla="*/ 0 w 43823938"/>
                  <a:gd name="connsiteY5" fmla="*/ 0 h 6688809"/>
                  <a:gd name="connsiteX0" fmla="*/ 0 w 43883631"/>
                  <a:gd name="connsiteY0" fmla="*/ 0 h 6688809"/>
                  <a:gd name="connsiteX1" fmla="*/ 43883631 w 43883631"/>
                  <a:gd name="connsiteY1" fmla="*/ 41614 h 6688809"/>
                  <a:gd name="connsiteX2" fmla="*/ 43823938 w 43883631"/>
                  <a:gd name="connsiteY2" fmla="*/ 6183672 h 6688809"/>
                  <a:gd name="connsiteX3" fmla="*/ 21448200 w 43883631"/>
                  <a:gd name="connsiteY3" fmla="*/ 3838305 h 6688809"/>
                  <a:gd name="connsiteX4" fmla="*/ 28221 w 43883631"/>
                  <a:gd name="connsiteY4" fmla="*/ 6688809 h 6688809"/>
                  <a:gd name="connsiteX5" fmla="*/ 0 w 43883631"/>
                  <a:gd name="connsiteY5" fmla="*/ 0 h 6688809"/>
                  <a:gd name="connsiteX0" fmla="*/ 0 w 43876062"/>
                  <a:gd name="connsiteY0" fmla="*/ 0 h 6688809"/>
                  <a:gd name="connsiteX1" fmla="*/ 43876062 w 43876062"/>
                  <a:gd name="connsiteY1" fmla="*/ 6936 h 6688809"/>
                  <a:gd name="connsiteX2" fmla="*/ 43823938 w 43876062"/>
                  <a:gd name="connsiteY2" fmla="*/ 6183672 h 6688809"/>
                  <a:gd name="connsiteX3" fmla="*/ 21448200 w 43876062"/>
                  <a:gd name="connsiteY3" fmla="*/ 3838305 h 6688809"/>
                  <a:gd name="connsiteX4" fmla="*/ 28221 w 43876062"/>
                  <a:gd name="connsiteY4" fmla="*/ 6688809 h 6688809"/>
                  <a:gd name="connsiteX5" fmla="*/ 0 w 43876062"/>
                  <a:gd name="connsiteY5" fmla="*/ 0 h 6688809"/>
                  <a:gd name="connsiteX0" fmla="*/ 0 w 43883634"/>
                  <a:gd name="connsiteY0" fmla="*/ 6936 h 6695745"/>
                  <a:gd name="connsiteX1" fmla="*/ 43883634 w 43883634"/>
                  <a:gd name="connsiteY1" fmla="*/ 0 h 6695745"/>
                  <a:gd name="connsiteX2" fmla="*/ 43823938 w 43883634"/>
                  <a:gd name="connsiteY2" fmla="*/ 6190608 h 6695745"/>
                  <a:gd name="connsiteX3" fmla="*/ 21448200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448200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86368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871047 w 43883634"/>
                  <a:gd name="connsiteY3" fmla="*/ 3810016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82633 w 43883634"/>
                  <a:gd name="connsiteY3" fmla="*/ 3782129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1837"/>
                  <a:gd name="connsiteX1" fmla="*/ 43883634 w 43883634"/>
                  <a:gd name="connsiteY1" fmla="*/ 0 h 6691837"/>
                  <a:gd name="connsiteX2" fmla="*/ 43827740 w 43883634"/>
                  <a:gd name="connsiteY2" fmla="*/ 6180150 h 6691837"/>
                  <a:gd name="connsiteX3" fmla="*/ 21911623 w 43883634"/>
                  <a:gd name="connsiteY3" fmla="*/ 3791425 h 6691837"/>
                  <a:gd name="connsiteX4" fmla="*/ 66513 w 43883634"/>
                  <a:gd name="connsiteY4" fmla="*/ 6691837 h 6691837"/>
                  <a:gd name="connsiteX5" fmla="*/ 0 w 43883634"/>
                  <a:gd name="connsiteY5" fmla="*/ 6936 h 6691837"/>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23933 w 43834140"/>
                  <a:gd name="connsiteY0" fmla="*/ 15369 h 6695746"/>
                  <a:gd name="connsiteX1" fmla="*/ 43834140 w 43834140"/>
                  <a:gd name="connsiteY1" fmla="*/ 0 h 6695746"/>
                  <a:gd name="connsiteX2" fmla="*/ 43778245 w 43834140"/>
                  <a:gd name="connsiteY2" fmla="*/ 5777889 h 6695746"/>
                  <a:gd name="connsiteX3" fmla="*/ 21862129 w 43834140"/>
                  <a:gd name="connsiteY3" fmla="*/ 3791425 h 6695746"/>
                  <a:gd name="connsiteX4" fmla="*/ 0 w 43834140"/>
                  <a:gd name="connsiteY4" fmla="*/ 6695746 h 6695746"/>
                  <a:gd name="connsiteX5" fmla="*/ 23933 w 43834140"/>
                  <a:gd name="connsiteY5" fmla="*/ 15369 h 6695746"/>
                  <a:gd name="connsiteX0" fmla="*/ 1414 w 43848334"/>
                  <a:gd name="connsiteY0" fmla="*/ 15369 h 6695746"/>
                  <a:gd name="connsiteX1" fmla="*/ 43848334 w 43848334"/>
                  <a:gd name="connsiteY1" fmla="*/ 0 h 6695746"/>
                  <a:gd name="connsiteX2" fmla="*/ 43792439 w 43848334"/>
                  <a:gd name="connsiteY2" fmla="*/ 5777889 h 6695746"/>
                  <a:gd name="connsiteX3" fmla="*/ 21876323 w 43848334"/>
                  <a:gd name="connsiteY3" fmla="*/ 3791425 h 6695746"/>
                  <a:gd name="connsiteX4" fmla="*/ 14194 w 43848334"/>
                  <a:gd name="connsiteY4" fmla="*/ 6695746 h 6695746"/>
                  <a:gd name="connsiteX5" fmla="*/ 1414 w 43848334"/>
                  <a:gd name="connsiteY5" fmla="*/ 15369 h 6695746"/>
                  <a:gd name="connsiteX0" fmla="*/ 1414 w 43792439"/>
                  <a:gd name="connsiteY0" fmla="*/ 6936 h 6687313"/>
                  <a:gd name="connsiteX1" fmla="*/ 43729019 w 43792439"/>
                  <a:gd name="connsiteY1" fmla="*/ 0 h 6687313"/>
                  <a:gd name="connsiteX2" fmla="*/ 43792439 w 43792439"/>
                  <a:gd name="connsiteY2" fmla="*/ 5769456 h 6687313"/>
                  <a:gd name="connsiteX3" fmla="*/ 21876323 w 43792439"/>
                  <a:gd name="connsiteY3" fmla="*/ 3782992 h 6687313"/>
                  <a:gd name="connsiteX4" fmla="*/ 14194 w 43792439"/>
                  <a:gd name="connsiteY4" fmla="*/ 6687313 h 6687313"/>
                  <a:gd name="connsiteX5" fmla="*/ 1414 w 43792439"/>
                  <a:gd name="connsiteY5" fmla="*/ 6936 h 6687313"/>
                  <a:gd name="connsiteX0" fmla="*/ 1414 w 43792439"/>
                  <a:gd name="connsiteY0" fmla="*/ 0 h 6680377"/>
                  <a:gd name="connsiteX1" fmla="*/ 43600524 w 43792439"/>
                  <a:gd name="connsiteY1" fmla="*/ 77395 h 6680377"/>
                  <a:gd name="connsiteX2" fmla="*/ 43792439 w 43792439"/>
                  <a:gd name="connsiteY2" fmla="*/ 5762520 h 6680377"/>
                  <a:gd name="connsiteX3" fmla="*/ 21876323 w 43792439"/>
                  <a:gd name="connsiteY3" fmla="*/ 3776056 h 6680377"/>
                  <a:gd name="connsiteX4" fmla="*/ 14194 w 43792439"/>
                  <a:gd name="connsiteY4" fmla="*/ 6680377 h 6680377"/>
                  <a:gd name="connsiteX5" fmla="*/ 1414 w 43792439"/>
                  <a:gd name="connsiteY5" fmla="*/ 0 h 6680377"/>
                  <a:gd name="connsiteX0" fmla="*/ 1414 w 43792439"/>
                  <a:gd name="connsiteY0" fmla="*/ 0 h 6680377"/>
                  <a:gd name="connsiteX1" fmla="*/ 43683128 w 43792439"/>
                  <a:gd name="connsiteY1" fmla="*/ 119561 h 6680377"/>
                  <a:gd name="connsiteX2" fmla="*/ 43792439 w 43792439"/>
                  <a:gd name="connsiteY2" fmla="*/ 5762520 h 6680377"/>
                  <a:gd name="connsiteX3" fmla="*/ 21876323 w 43792439"/>
                  <a:gd name="connsiteY3" fmla="*/ 3776056 h 6680377"/>
                  <a:gd name="connsiteX4" fmla="*/ 14194 w 43792439"/>
                  <a:gd name="connsiteY4" fmla="*/ 6680377 h 6680377"/>
                  <a:gd name="connsiteX5" fmla="*/ 1414 w 43792439"/>
                  <a:gd name="connsiteY5" fmla="*/ 0 h 6680377"/>
                  <a:gd name="connsiteX0" fmla="*/ 1414 w 43793267"/>
                  <a:gd name="connsiteY0" fmla="*/ 0 h 6680377"/>
                  <a:gd name="connsiteX1" fmla="*/ 43793267 w 43793267"/>
                  <a:gd name="connsiteY1" fmla="*/ 1497 h 6680377"/>
                  <a:gd name="connsiteX2" fmla="*/ 43792439 w 43793267"/>
                  <a:gd name="connsiteY2" fmla="*/ 5762520 h 6680377"/>
                  <a:gd name="connsiteX3" fmla="*/ 21876323 w 43793267"/>
                  <a:gd name="connsiteY3" fmla="*/ 3776056 h 6680377"/>
                  <a:gd name="connsiteX4" fmla="*/ 14194 w 43793267"/>
                  <a:gd name="connsiteY4" fmla="*/ 6680377 h 6680377"/>
                  <a:gd name="connsiteX5" fmla="*/ 1414 w 43793267"/>
                  <a:gd name="connsiteY5" fmla="*/ 0 h 6680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93267" h="6680377">
                    <a:moveTo>
                      <a:pt x="1414" y="0"/>
                    </a:moveTo>
                    <a:lnTo>
                      <a:pt x="43793267" y="1497"/>
                    </a:lnTo>
                    <a:cubicBezTo>
                      <a:pt x="43793267" y="2343991"/>
                      <a:pt x="43792439" y="3420026"/>
                      <a:pt x="43792439" y="5762520"/>
                    </a:cubicBezTo>
                    <a:cubicBezTo>
                      <a:pt x="38990659" y="4549272"/>
                      <a:pt x="29172697" y="3623080"/>
                      <a:pt x="21876323" y="3776056"/>
                    </a:cubicBezTo>
                    <a:cubicBezTo>
                      <a:pt x="14579949" y="3929032"/>
                      <a:pt x="6467468" y="4159139"/>
                      <a:pt x="14194" y="6680377"/>
                    </a:cubicBezTo>
                    <a:cubicBezTo>
                      <a:pt x="22172" y="4453585"/>
                      <a:pt x="-6564" y="2226792"/>
                      <a:pt x="1414" y="0"/>
                    </a:cubicBezTo>
                    <a:close/>
                  </a:path>
                </a:pathLst>
              </a:custGeom>
              <a:gradFill flip="none" rotWithShape="1">
                <a:gsLst>
                  <a:gs pos="0">
                    <a:schemeClr val="accent6"/>
                  </a:gs>
                  <a:gs pos="100000">
                    <a:schemeClr val="accent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750"/>
              </a:p>
            </p:txBody>
          </p:sp>
          <p:sp>
            <p:nvSpPr>
              <p:cNvPr id="29" name="Rectangle 15">
                <a:extLst>
                  <a:ext uri="{FF2B5EF4-FFF2-40B4-BE49-F238E27FC236}">
                    <a16:creationId xmlns="" xmlns:a16="http://schemas.microsoft.com/office/drawing/2014/main" id="{DDBC536C-5EEE-AF48-B458-69E40A47597E}"/>
                  </a:ext>
                </a:extLst>
              </p:cNvPr>
              <p:cNvSpPr/>
              <p:nvPr userDrawn="1"/>
            </p:nvSpPr>
            <p:spPr>
              <a:xfrm>
                <a:off x="-14192" y="1382"/>
                <a:ext cx="27451941" cy="4570665"/>
              </a:xfrm>
              <a:custGeom>
                <a:avLst/>
                <a:gdLst>
                  <a:gd name="connsiteX0" fmla="*/ 0 w 43891200"/>
                  <a:gd name="connsiteY0" fmla="*/ 0 h 2171777"/>
                  <a:gd name="connsiteX1" fmla="*/ 43891200 w 43891200"/>
                  <a:gd name="connsiteY1" fmla="*/ 0 h 2171777"/>
                  <a:gd name="connsiteX2" fmla="*/ 43891200 w 43891200"/>
                  <a:gd name="connsiteY2" fmla="*/ 2171777 h 2171777"/>
                  <a:gd name="connsiteX3" fmla="*/ 0 w 43891200"/>
                  <a:gd name="connsiteY3" fmla="*/ 2171777 h 2171777"/>
                  <a:gd name="connsiteX4" fmla="*/ 0 w 43891200"/>
                  <a:gd name="connsiteY4" fmla="*/ 0 h 2171777"/>
                  <a:gd name="connsiteX0" fmla="*/ 0 w 43891200"/>
                  <a:gd name="connsiteY0" fmla="*/ 0 h 2171777"/>
                  <a:gd name="connsiteX1" fmla="*/ 43891200 w 43891200"/>
                  <a:gd name="connsiteY1" fmla="*/ 0 h 2171777"/>
                  <a:gd name="connsiteX2" fmla="*/ 43891200 w 43891200"/>
                  <a:gd name="connsiteY2" fmla="*/ 2171777 h 2171777"/>
                  <a:gd name="connsiteX3" fmla="*/ 21843298 w 43891200"/>
                  <a:gd name="connsiteY3" fmla="*/ 2143554 h 2171777"/>
                  <a:gd name="connsiteX4" fmla="*/ 0 w 43891200"/>
                  <a:gd name="connsiteY4" fmla="*/ 2171777 h 2171777"/>
                  <a:gd name="connsiteX5" fmla="*/ 0 w 43891200"/>
                  <a:gd name="connsiteY5" fmla="*/ 0 h 2171777"/>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90029"/>
                  <a:gd name="connsiteX1" fmla="*/ 43891200 w 43891200"/>
                  <a:gd name="connsiteY1" fmla="*/ 0 h 5390029"/>
                  <a:gd name="connsiteX2" fmla="*/ 43891200 w 43891200"/>
                  <a:gd name="connsiteY2" fmla="*/ 2171777 h 5390029"/>
                  <a:gd name="connsiteX3" fmla="*/ 21843298 w 43891200"/>
                  <a:gd name="connsiteY3" fmla="*/ 2143554 h 5390029"/>
                  <a:gd name="connsiteX4" fmla="*/ 28221 w 43891200"/>
                  <a:gd name="connsiteY4" fmla="*/ 5360956 h 5390029"/>
                  <a:gd name="connsiteX5" fmla="*/ 0 w 43891200"/>
                  <a:gd name="connsiteY5" fmla="*/ 0 h 5390029"/>
                  <a:gd name="connsiteX0" fmla="*/ 0 w 43891200"/>
                  <a:gd name="connsiteY0" fmla="*/ 0 h 5390029"/>
                  <a:gd name="connsiteX1" fmla="*/ 43891200 w 43891200"/>
                  <a:gd name="connsiteY1" fmla="*/ 0 h 5390029"/>
                  <a:gd name="connsiteX2" fmla="*/ 43891200 w 43891200"/>
                  <a:gd name="connsiteY2" fmla="*/ 2171777 h 5390029"/>
                  <a:gd name="connsiteX3" fmla="*/ 21843298 w 43891200"/>
                  <a:gd name="connsiteY3" fmla="*/ 2143554 h 5390029"/>
                  <a:gd name="connsiteX4" fmla="*/ 28221 w 43891200"/>
                  <a:gd name="connsiteY4" fmla="*/ 5360956 h 5390029"/>
                  <a:gd name="connsiteX5" fmla="*/ 0 w 43891200"/>
                  <a:gd name="connsiteY5" fmla="*/ 0 h 5390029"/>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691988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778314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197 w 43891200"/>
                  <a:gd name="connsiteY2" fmla="*/ 2143554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197 w 43891200"/>
                  <a:gd name="connsiteY2" fmla="*/ 2143554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83162"/>
                  <a:gd name="connsiteX1" fmla="*/ 43891200 w 43891200"/>
                  <a:gd name="connsiteY1" fmla="*/ 0 h 5383162"/>
                  <a:gd name="connsiteX2" fmla="*/ 43891197 w 43891200"/>
                  <a:gd name="connsiteY2" fmla="*/ 2143554 h 5383162"/>
                  <a:gd name="connsiteX3" fmla="*/ 21843298 w 43891200"/>
                  <a:gd name="connsiteY3" fmla="*/ 1381537 h 5383162"/>
                  <a:gd name="connsiteX4" fmla="*/ 12981 w 43891200"/>
                  <a:gd name="connsiteY4" fmla="*/ 5383162 h 5383162"/>
                  <a:gd name="connsiteX5" fmla="*/ 0 w 43891200"/>
                  <a:gd name="connsiteY5" fmla="*/ 0 h 5383162"/>
                  <a:gd name="connsiteX0" fmla="*/ 0 w 43891200"/>
                  <a:gd name="connsiteY0" fmla="*/ 0 h 5353553"/>
                  <a:gd name="connsiteX1" fmla="*/ 43891200 w 43891200"/>
                  <a:gd name="connsiteY1" fmla="*/ 0 h 5353553"/>
                  <a:gd name="connsiteX2" fmla="*/ 43891197 w 43891200"/>
                  <a:gd name="connsiteY2" fmla="*/ 2143554 h 5353553"/>
                  <a:gd name="connsiteX3" fmla="*/ 21843298 w 43891200"/>
                  <a:gd name="connsiteY3" fmla="*/ 1381537 h 5353553"/>
                  <a:gd name="connsiteX4" fmla="*/ 12981 w 43891200"/>
                  <a:gd name="connsiteY4" fmla="*/ 5353553 h 5353553"/>
                  <a:gd name="connsiteX5" fmla="*/ 0 w 43891200"/>
                  <a:gd name="connsiteY5" fmla="*/ 0 h 5353553"/>
                  <a:gd name="connsiteX0" fmla="*/ 0 w 43891200"/>
                  <a:gd name="connsiteY0" fmla="*/ 0 h 5375759"/>
                  <a:gd name="connsiteX1" fmla="*/ 43891200 w 43891200"/>
                  <a:gd name="connsiteY1" fmla="*/ 0 h 5375759"/>
                  <a:gd name="connsiteX2" fmla="*/ 43891197 w 43891200"/>
                  <a:gd name="connsiteY2" fmla="*/ 2143554 h 5375759"/>
                  <a:gd name="connsiteX3" fmla="*/ 21843298 w 43891200"/>
                  <a:gd name="connsiteY3" fmla="*/ 1381537 h 5375759"/>
                  <a:gd name="connsiteX4" fmla="*/ 2821 w 43891200"/>
                  <a:gd name="connsiteY4" fmla="*/ 5375759 h 5375759"/>
                  <a:gd name="connsiteX5" fmla="*/ 0 w 43891200"/>
                  <a:gd name="connsiteY5" fmla="*/ 0 h 5375759"/>
                  <a:gd name="connsiteX0" fmla="*/ 0 w 43891200"/>
                  <a:gd name="connsiteY0" fmla="*/ 0 h 5391472"/>
                  <a:gd name="connsiteX1" fmla="*/ 43891200 w 43891200"/>
                  <a:gd name="connsiteY1" fmla="*/ 0 h 5391472"/>
                  <a:gd name="connsiteX2" fmla="*/ 43891197 w 43891200"/>
                  <a:gd name="connsiteY2" fmla="*/ 2143554 h 5391472"/>
                  <a:gd name="connsiteX3" fmla="*/ 21843298 w 43891200"/>
                  <a:gd name="connsiteY3" fmla="*/ 1381537 h 5391472"/>
                  <a:gd name="connsiteX4" fmla="*/ 24143 w 43891200"/>
                  <a:gd name="connsiteY4" fmla="*/ 5391472 h 5391472"/>
                  <a:gd name="connsiteX5" fmla="*/ 0 w 43891200"/>
                  <a:gd name="connsiteY5" fmla="*/ 0 h 5391472"/>
                  <a:gd name="connsiteX0" fmla="*/ 0 w 43891200"/>
                  <a:gd name="connsiteY0" fmla="*/ 0 h 5388329"/>
                  <a:gd name="connsiteX1" fmla="*/ 43891200 w 43891200"/>
                  <a:gd name="connsiteY1" fmla="*/ 0 h 5388329"/>
                  <a:gd name="connsiteX2" fmla="*/ 43891197 w 43891200"/>
                  <a:gd name="connsiteY2" fmla="*/ 2143554 h 5388329"/>
                  <a:gd name="connsiteX3" fmla="*/ 21843298 w 43891200"/>
                  <a:gd name="connsiteY3" fmla="*/ 1381537 h 5388329"/>
                  <a:gd name="connsiteX4" fmla="*/ 11350 w 43891200"/>
                  <a:gd name="connsiteY4" fmla="*/ 5388329 h 5388329"/>
                  <a:gd name="connsiteX5" fmla="*/ 0 w 43891200"/>
                  <a:gd name="connsiteY5" fmla="*/ 0 h 5388329"/>
                  <a:gd name="connsiteX0" fmla="*/ 0 w 43918796"/>
                  <a:gd name="connsiteY0" fmla="*/ 0 h 5388329"/>
                  <a:gd name="connsiteX1" fmla="*/ 43918796 w 43918796"/>
                  <a:gd name="connsiteY1" fmla="*/ 0 h 5388329"/>
                  <a:gd name="connsiteX2" fmla="*/ 43918793 w 43918796"/>
                  <a:gd name="connsiteY2" fmla="*/ 2143554 h 5388329"/>
                  <a:gd name="connsiteX3" fmla="*/ 21870894 w 43918796"/>
                  <a:gd name="connsiteY3" fmla="*/ 1381537 h 5388329"/>
                  <a:gd name="connsiteX4" fmla="*/ 38946 w 43918796"/>
                  <a:gd name="connsiteY4" fmla="*/ 5388329 h 5388329"/>
                  <a:gd name="connsiteX5" fmla="*/ 0 w 43918796"/>
                  <a:gd name="connsiteY5" fmla="*/ 0 h 5388329"/>
                  <a:gd name="connsiteX0" fmla="*/ 0 w 43882001"/>
                  <a:gd name="connsiteY0" fmla="*/ 6780 h 5388329"/>
                  <a:gd name="connsiteX1" fmla="*/ 43882001 w 43882001"/>
                  <a:gd name="connsiteY1" fmla="*/ 0 h 5388329"/>
                  <a:gd name="connsiteX2" fmla="*/ 43881998 w 43882001"/>
                  <a:gd name="connsiteY2" fmla="*/ 2143554 h 5388329"/>
                  <a:gd name="connsiteX3" fmla="*/ 21834099 w 43882001"/>
                  <a:gd name="connsiteY3" fmla="*/ 1381537 h 5388329"/>
                  <a:gd name="connsiteX4" fmla="*/ 2151 w 43882001"/>
                  <a:gd name="connsiteY4" fmla="*/ 5388329 h 5388329"/>
                  <a:gd name="connsiteX5" fmla="*/ 0 w 43882001"/>
                  <a:gd name="connsiteY5" fmla="*/ 6780 h 5388329"/>
                  <a:gd name="connsiteX0" fmla="*/ 0 w 43909597"/>
                  <a:gd name="connsiteY0" fmla="*/ 6780 h 5388329"/>
                  <a:gd name="connsiteX1" fmla="*/ 43909597 w 43909597"/>
                  <a:gd name="connsiteY1" fmla="*/ 0 h 5388329"/>
                  <a:gd name="connsiteX2" fmla="*/ 43909594 w 43909597"/>
                  <a:gd name="connsiteY2" fmla="*/ 2143554 h 5388329"/>
                  <a:gd name="connsiteX3" fmla="*/ 21861695 w 43909597"/>
                  <a:gd name="connsiteY3" fmla="*/ 1381537 h 5388329"/>
                  <a:gd name="connsiteX4" fmla="*/ 29747 w 43909597"/>
                  <a:gd name="connsiteY4" fmla="*/ 5388329 h 5388329"/>
                  <a:gd name="connsiteX5" fmla="*/ 0 w 43909597"/>
                  <a:gd name="connsiteY5" fmla="*/ 6780 h 5388329"/>
                  <a:gd name="connsiteX0" fmla="*/ 16283 w 43879886"/>
                  <a:gd name="connsiteY0" fmla="*/ 13560 h 5388329"/>
                  <a:gd name="connsiteX1" fmla="*/ 43879886 w 43879886"/>
                  <a:gd name="connsiteY1" fmla="*/ 0 h 5388329"/>
                  <a:gd name="connsiteX2" fmla="*/ 43879883 w 43879886"/>
                  <a:gd name="connsiteY2" fmla="*/ 2143554 h 5388329"/>
                  <a:gd name="connsiteX3" fmla="*/ 21831984 w 43879886"/>
                  <a:gd name="connsiteY3" fmla="*/ 1381537 h 5388329"/>
                  <a:gd name="connsiteX4" fmla="*/ 36 w 43879886"/>
                  <a:gd name="connsiteY4" fmla="*/ 5388329 h 5388329"/>
                  <a:gd name="connsiteX5" fmla="*/ 16283 w 43879886"/>
                  <a:gd name="connsiteY5" fmla="*/ 13560 h 5388329"/>
                  <a:gd name="connsiteX0" fmla="*/ 7118 w 43879920"/>
                  <a:gd name="connsiteY0" fmla="*/ 6780 h 5388329"/>
                  <a:gd name="connsiteX1" fmla="*/ 43879920 w 43879920"/>
                  <a:gd name="connsiteY1" fmla="*/ 0 h 5388329"/>
                  <a:gd name="connsiteX2" fmla="*/ 43879917 w 43879920"/>
                  <a:gd name="connsiteY2" fmla="*/ 2143554 h 5388329"/>
                  <a:gd name="connsiteX3" fmla="*/ 21832018 w 43879920"/>
                  <a:gd name="connsiteY3" fmla="*/ 1381537 h 5388329"/>
                  <a:gd name="connsiteX4" fmla="*/ 70 w 43879920"/>
                  <a:gd name="connsiteY4" fmla="*/ 5388329 h 5388329"/>
                  <a:gd name="connsiteX5" fmla="*/ 7118 w 43879920"/>
                  <a:gd name="connsiteY5" fmla="*/ 6780 h 5388329"/>
                  <a:gd name="connsiteX0" fmla="*/ 0 w 43900399"/>
                  <a:gd name="connsiteY0" fmla="*/ 0 h 5388329"/>
                  <a:gd name="connsiteX1" fmla="*/ 43900399 w 43900399"/>
                  <a:gd name="connsiteY1" fmla="*/ 0 h 5388329"/>
                  <a:gd name="connsiteX2" fmla="*/ 43900396 w 43900399"/>
                  <a:gd name="connsiteY2" fmla="*/ 2143554 h 5388329"/>
                  <a:gd name="connsiteX3" fmla="*/ 21852497 w 43900399"/>
                  <a:gd name="connsiteY3" fmla="*/ 1381537 h 5388329"/>
                  <a:gd name="connsiteX4" fmla="*/ 20549 w 43900399"/>
                  <a:gd name="connsiteY4" fmla="*/ 5388329 h 5388329"/>
                  <a:gd name="connsiteX5" fmla="*/ 0 w 43900399"/>
                  <a:gd name="connsiteY5" fmla="*/ 0 h 5388329"/>
                  <a:gd name="connsiteX0" fmla="*/ 0 w 43900396"/>
                  <a:gd name="connsiteY0" fmla="*/ 0 h 5388329"/>
                  <a:gd name="connsiteX1" fmla="*/ 43854405 w 43900396"/>
                  <a:gd name="connsiteY1" fmla="*/ 27119 h 5388329"/>
                  <a:gd name="connsiteX2" fmla="*/ 43900396 w 43900396"/>
                  <a:gd name="connsiteY2" fmla="*/ 2143554 h 5388329"/>
                  <a:gd name="connsiteX3" fmla="*/ 21852497 w 43900396"/>
                  <a:gd name="connsiteY3" fmla="*/ 1381537 h 5388329"/>
                  <a:gd name="connsiteX4" fmla="*/ 20549 w 43900396"/>
                  <a:gd name="connsiteY4" fmla="*/ 5388329 h 5388329"/>
                  <a:gd name="connsiteX5" fmla="*/ 0 w 43900396"/>
                  <a:gd name="connsiteY5" fmla="*/ 0 h 5388329"/>
                  <a:gd name="connsiteX0" fmla="*/ 0 w 43900398"/>
                  <a:gd name="connsiteY0" fmla="*/ 0 h 5388329"/>
                  <a:gd name="connsiteX1" fmla="*/ 43900398 w 43900398"/>
                  <a:gd name="connsiteY1" fmla="*/ 6780 h 5388329"/>
                  <a:gd name="connsiteX2" fmla="*/ 43900396 w 43900398"/>
                  <a:gd name="connsiteY2" fmla="*/ 2143554 h 5388329"/>
                  <a:gd name="connsiteX3" fmla="*/ 21852497 w 43900398"/>
                  <a:gd name="connsiteY3" fmla="*/ 1381537 h 5388329"/>
                  <a:gd name="connsiteX4" fmla="*/ 20549 w 43900398"/>
                  <a:gd name="connsiteY4" fmla="*/ 5388329 h 5388329"/>
                  <a:gd name="connsiteX5" fmla="*/ 0 w 43900398"/>
                  <a:gd name="connsiteY5" fmla="*/ 0 h 5388329"/>
                  <a:gd name="connsiteX0" fmla="*/ 0 w 43909598"/>
                  <a:gd name="connsiteY0" fmla="*/ 0 h 5388329"/>
                  <a:gd name="connsiteX1" fmla="*/ 43909598 w 43909598"/>
                  <a:gd name="connsiteY1" fmla="*/ 6780 h 5388329"/>
                  <a:gd name="connsiteX2" fmla="*/ 43900396 w 43909598"/>
                  <a:gd name="connsiteY2" fmla="*/ 2143554 h 5388329"/>
                  <a:gd name="connsiteX3" fmla="*/ 21852497 w 43909598"/>
                  <a:gd name="connsiteY3" fmla="*/ 1381537 h 5388329"/>
                  <a:gd name="connsiteX4" fmla="*/ 20549 w 43909598"/>
                  <a:gd name="connsiteY4" fmla="*/ 5388329 h 5388329"/>
                  <a:gd name="connsiteX5" fmla="*/ 0 w 43909598"/>
                  <a:gd name="connsiteY5" fmla="*/ 0 h 5388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909598" h="5388329">
                    <a:moveTo>
                      <a:pt x="0" y="0"/>
                    </a:moveTo>
                    <a:lnTo>
                      <a:pt x="43909598" y="6780"/>
                    </a:lnTo>
                    <a:cubicBezTo>
                      <a:pt x="43909597" y="719038"/>
                      <a:pt x="43900397" y="1431296"/>
                      <a:pt x="43900396" y="2143554"/>
                    </a:cubicBezTo>
                    <a:cubicBezTo>
                      <a:pt x="37284373" y="1358490"/>
                      <a:pt x="29162993" y="845303"/>
                      <a:pt x="21852497" y="1381537"/>
                    </a:cubicBezTo>
                    <a:cubicBezTo>
                      <a:pt x="14542001" y="1917771"/>
                      <a:pt x="6144574" y="2782191"/>
                      <a:pt x="20549" y="5388329"/>
                    </a:cubicBezTo>
                    <a:cubicBezTo>
                      <a:pt x="19609" y="3596409"/>
                      <a:pt x="940" y="1791920"/>
                      <a:pt x="0" y="0"/>
                    </a:cubicBezTo>
                    <a:close/>
                  </a:path>
                </a:pathLst>
              </a:custGeom>
              <a:gradFill flip="none" rotWithShape="1">
                <a:gsLst>
                  <a:gs pos="0">
                    <a:schemeClr val="tx2"/>
                  </a:gs>
                  <a:gs pos="100000">
                    <a:schemeClr val="accent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750" dirty="0">
                  <a:ln>
                    <a:noFill/>
                  </a:ln>
                  <a:solidFill>
                    <a:schemeClr val="accent1"/>
                  </a:solidFill>
                </a:endParaRPr>
              </a:p>
            </p:txBody>
          </p:sp>
        </p:grpSp>
      </p:grpSp>
    </p:spTree>
  </p:cSld>
  <p:clrMap bg1="lt1" tx1="dk1" bg2="lt2" tx2="dk2" accent1="accent1" accent2="accent2" accent3="accent3" accent4="accent4" accent5="accent5" accent6="accent6" hlink="hlink" folHlink="folHlink"/>
  <p:sldLayoutIdLst>
    <p:sldLayoutId id="2147483658" r:id="rId1"/>
  </p:sldLayoutIdLst>
  <p:txStyles>
    <p:titleStyle>
      <a:lvl1pPr algn="ctr" defTabSz="972047" rtl="0" eaLnBrk="1" latinLnBrk="0" hangingPunct="1">
        <a:spcBef>
          <a:spcPct val="0"/>
        </a:spcBef>
        <a:buNone/>
        <a:defRPr sz="1949" kern="1200">
          <a:solidFill>
            <a:schemeClr val="bg1"/>
          </a:solidFill>
          <a:latin typeface="Trebuchet MS" pitchFamily="34" charset="0"/>
          <a:ea typeface="+mj-ea"/>
          <a:cs typeface="+mj-cs"/>
        </a:defRPr>
      </a:lvl1pPr>
    </p:titleStyle>
    <p:bodyStyle>
      <a:lvl1pPr marL="364518" indent="-364518" algn="l" defTabSz="972047" rtl="0" eaLnBrk="1" latinLnBrk="0" hangingPunct="1">
        <a:spcBef>
          <a:spcPct val="20000"/>
        </a:spcBef>
        <a:buFont typeface="Arial" pitchFamily="34" charset="0"/>
        <a:buChar char="•"/>
        <a:defRPr sz="3410" kern="1200">
          <a:solidFill>
            <a:schemeClr val="tx1"/>
          </a:solidFill>
          <a:latin typeface="+mn-lt"/>
          <a:ea typeface="+mn-ea"/>
          <a:cs typeface="+mn-cs"/>
        </a:defRPr>
      </a:lvl1pPr>
      <a:lvl2pPr marL="789788" indent="-303765" algn="l" defTabSz="972047" rtl="0" eaLnBrk="1" latinLnBrk="0" hangingPunct="1">
        <a:spcBef>
          <a:spcPct val="20000"/>
        </a:spcBef>
        <a:buFont typeface="Arial" pitchFamily="34" charset="0"/>
        <a:buChar char="–"/>
        <a:defRPr sz="2990" kern="1200">
          <a:solidFill>
            <a:schemeClr val="tx1"/>
          </a:solidFill>
          <a:latin typeface="+mn-lt"/>
          <a:ea typeface="+mn-ea"/>
          <a:cs typeface="+mn-cs"/>
        </a:defRPr>
      </a:lvl2pPr>
      <a:lvl3pPr marL="1215059" indent="-243011" algn="l" defTabSz="972047" rtl="0" eaLnBrk="1" latinLnBrk="0" hangingPunct="1">
        <a:spcBef>
          <a:spcPct val="20000"/>
        </a:spcBef>
        <a:buFont typeface="Arial" pitchFamily="34" charset="0"/>
        <a:buChar char="•"/>
        <a:defRPr sz="2569" kern="1200">
          <a:solidFill>
            <a:schemeClr val="tx1"/>
          </a:solidFill>
          <a:latin typeface="+mn-lt"/>
          <a:ea typeface="+mn-ea"/>
          <a:cs typeface="+mn-cs"/>
        </a:defRPr>
      </a:lvl3pPr>
      <a:lvl4pPr marL="1701083" indent="-243011" algn="l" defTabSz="972047" rtl="0" eaLnBrk="1" latinLnBrk="0" hangingPunct="1">
        <a:spcBef>
          <a:spcPct val="20000"/>
        </a:spcBef>
        <a:buFont typeface="Arial" pitchFamily="34" charset="0"/>
        <a:buChar char="–"/>
        <a:defRPr sz="2126" kern="1200">
          <a:solidFill>
            <a:schemeClr val="tx1"/>
          </a:solidFill>
          <a:latin typeface="+mn-lt"/>
          <a:ea typeface="+mn-ea"/>
          <a:cs typeface="+mn-cs"/>
        </a:defRPr>
      </a:lvl4pPr>
      <a:lvl5pPr marL="2187106" indent="-243011" algn="l" defTabSz="972047" rtl="0" eaLnBrk="1" latinLnBrk="0" hangingPunct="1">
        <a:spcBef>
          <a:spcPct val="20000"/>
        </a:spcBef>
        <a:buFont typeface="Arial" pitchFamily="34" charset="0"/>
        <a:buChar char="»"/>
        <a:defRPr sz="2126" kern="1200">
          <a:solidFill>
            <a:schemeClr val="tx1"/>
          </a:solidFill>
          <a:latin typeface="+mn-lt"/>
          <a:ea typeface="+mn-ea"/>
          <a:cs typeface="+mn-cs"/>
        </a:defRPr>
      </a:lvl5pPr>
      <a:lvl6pPr marL="2673128" indent="-243011" algn="l" defTabSz="972047" rtl="0" eaLnBrk="1" latinLnBrk="0" hangingPunct="1">
        <a:spcBef>
          <a:spcPct val="20000"/>
        </a:spcBef>
        <a:buFont typeface="Arial" pitchFamily="34" charset="0"/>
        <a:buChar char="•"/>
        <a:defRPr sz="2126" kern="1200">
          <a:solidFill>
            <a:schemeClr val="tx1"/>
          </a:solidFill>
          <a:latin typeface="+mn-lt"/>
          <a:ea typeface="+mn-ea"/>
          <a:cs typeface="+mn-cs"/>
        </a:defRPr>
      </a:lvl6pPr>
      <a:lvl7pPr marL="3159152" indent="-243011" algn="l" defTabSz="972047" rtl="0" eaLnBrk="1" latinLnBrk="0" hangingPunct="1">
        <a:spcBef>
          <a:spcPct val="20000"/>
        </a:spcBef>
        <a:buFont typeface="Arial" pitchFamily="34" charset="0"/>
        <a:buChar char="•"/>
        <a:defRPr sz="2126" kern="1200">
          <a:solidFill>
            <a:schemeClr val="tx1"/>
          </a:solidFill>
          <a:latin typeface="+mn-lt"/>
          <a:ea typeface="+mn-ea"/>
          <a:cs typeface="+mn-cs"/>
        </a:defRPr>
      </a:lvl7pPr>
      <a:lvl8pPr marL="3645175" indent="-243011" algn="l" defTabSz="972047" rtl="0" eaLnBrk="1" latinLnBrk="0" hangingPunct="1">
        <a:spcBef>
          <a:spcPct val="20000"/>
        </a:spcBef>
        <a:buFont typeface="Arial" pitchFamily="34" charset="0"/>
        <a:buChar char="•"/>
        <a:defRPr sz="2126" kern="1200">
          <a:solidFill>
            <a:schemeClr val="tx1"/>
          </a:solidFill>
          <a:latin typeface="+mn-lt"/>
          <a:ea typeface="+mn-ea"/>
          <a:cs typeface="+mn-cs"/>
        </a:defRPr>
      </a:lvl8pPr>
      <a:lvl9pPr marL="4131199" indent="-243011" algn="l" defTabSz="972047" rtl="0" eaLnBrk="1" latinLnBrk="0" hangingPunct="1">
        <a:spcBef>
          <a:spcPct val="20000"/>
        </a:spcBef>
        <a:buFont typeface="Arial" pitchFamily="34" charset="0"/>
        <a:buChar char="•"/>
        <a:defRPr sz="2126" kern="1200">
          <a:solidFill>
            <a:schemeClr val="tx1"/>
          </a:solidFill>
          <a:latin typeface="+mn-lt"/>
          <a:ea typeface="+mn-ea"/>
          <a:cs typeface="+mn-cs"/>
        </a:defRPr>
      </a:lvl9pPr>
    </p:bodyStyle>
    <p:otherStyle>
      <a:defPPr>
        <a:defRPr lang="en-US"/>
      </a:defPPr>
      <a:lvl1pPr marL="0" algn="l" defTabSz="972047" rtl="0" eaLnBrk="1" latinLnBrk="0" hangingPunct="1">
        <a:defRPr sz="1905" kern="1200">
          <a:solidFill>
            <a:schemeClr val="tx1"/>
          </a:solidFill>
          <a:latin typeface="+mn-lt"/>
          <a:ea typeface="+mn-ea"/>
          <a:cs typeface="+mn-cs"/>
        </a:defRPr>
      </a:lvl1pPr>
      <a:lvl2pPr marL="486024" algn="l" defTabSz="972047" rtl="0" eaLnBrk="1" latinLnBrk="0" hangingPunct="1">
        <a:defRPr sz="1905" kern="1200">
          <a:solidFill>
            <a:schemeClr val="tx1"/>
          </a:solidFill>
          <a:latin typeface="+mn-lt"/>
          <a:ea typeface="+mn-ea"/>
          <a:cs typeface="+mn-cs"/>
        </a:defRPr>
      </a:lvl2pPr>
      <a:lvl3pPr marL="972047" algn="l" defTabSz="972047" rtl="0" eaLnBrk="1" latinLnBrk="0" hangingPunct="1">
        <a:defRPr sz="1905" kern="1200">
          <a:solidFill>
            <a:schemeClr val="tx1"/>
          </a:solidFill>
          <a:latin typeface="+mn-lt"/>
          <a:ea typeface="+mn-ea"/>
          <a:cs typeface="+mn-cs"/>
        </a:defRPr>
      </a:lvl3pPr>
      <a:lvl4pPr marL="1458071" algn="l" defTabSz="972047" rtl="0" eaLnBrk="1" latinLnBrk="0" hangingPunct="1">
        <a:defRPr sz="1905" kern="1200">
          <a:solidFill>
            <a:schemeClr val="tx1"/>
          </a:solidFill>
          <a:latin typeface="+mn-lt"/>
          <a:ea typeface="+mn-ea"/>
          <a:cs typeface="+mn-cs"/>
        </a:defRPr>
      </a:lvl4pPr>
      <a:lvl5pPr marL="1944094" algn="l" defTabSz="972047" rtl="0" eaLnBrk="1" latinLnBrk="0" hangingPunct="1">
        <a:defRPr sz="1905" kern="1200">
          <a:solidFill>
            <a:schemeClr val="tx1"/>
          </a:solidFill>
          <a:latin typeface="+mn-lt"/>
          <a:ea typeface="+mn-ea"/>
          <a:cs typeface="+mn-cs"/>
        </a:defRPr>
      </a:lvl5pPr>
      <a:lvl6pPr marL="2430117" algn="l" defTabSz="972047" rtl="0" eaLnBrk="1" latinLnBrk="0" hangingPunct="1">
        <a:defRPr sz="1905" kern="1200">
          <a:solidFill>
            <a:schemeClr val="tx1"/>
          </a:solidFill>
          <a:latin typeface="+mn-lt"/>
          <a:ea typeface="+mn-ea"/>
          <a:cs typeface="+mn-cs"/>
        </a:defRPr>
      </a:lvl6pPr>
      <a:lvl7pPr marL="2916140" algn="l" defTabSz="972047" rtl="0" eaLnBrk="1" latinLnBrk="0" hangingPunct="1">
        <a:defRPr sz="1905" kern="1200">
          <a:solidFill>
            <a:schemeClr val="tx1"/>
          </a:solidFill>
          <a:latin typeface="+mn-lt"/>
          <a:ea typeface="+mn-ea"/>
          <a:cs typeface="+mn-cs"/>
        </a:defRPr>
      </a:lvl7pPr>
      <a:lvl8pPr marL="3402164" algn="l" defTabSz="972047" rtl="0" eaLnBrk="1" latinLnBrk="0" hangingPunct="1">
        <a:defRPr sz="1905" kern="1200">
          <a:solidFill>
            <a:schemeClr val="tx1"/>
          </a:solidFill>
          <a:latin typeface="+mn-lt"/>
          <a:ea typeface="+mn-ea"/>
          <a:cs typeface="+mn-cs"/>
        </a:defRPr>
      </a:lvl8pPr>
      <a:lvl9pPr marL="3888187" algn="l" defTabSz="972047" rtl="0" eaLnBrk="1" latinLnBrk="0" hangingPunct="1">
        <a:defRPr sz="1905" kern="1200">
          <a:solidFill>
            <a:schemeClr val="tx1"/>
          </a:solidFill>
          <a:latin typeface="+mn-lt"/>
          <a:ea typeface="+mn-ea"/>
          <a:cs typeface="+mn-cs"/>
        </a:defRPr>
      </a:lvl9pPr>
    </p:otherStyle>
  </p:txStyles>
  <p:extLst>
    <p:ext uri="{27BBF7A9-308A-43DC-89C8-2F10F3537804}">
      <p15:sldGuideLst xmlns="" xmlns:p15="http://schemas.microsoft.com/office/powerpoint/2012/main">
        <p15:guide id="1" orient="horz" pos="1143"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7" name="Rounded Rectangle 36"/>
          <p:cNvSpPr/>
          <p:nvPr userDrawn="1"/>
        </p:nvSpPr>
        <p:spPr>
          <a:xfrm>
            <a:off x="190325" y="1847010"/>
            <a:ext cx="3959986" cy="10440547"/>
          </a:xfrm>
          <a:prstGeom prst="roundRect">
            <a:avLst>
              <a:gd name="adj" fmla="val 195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a:p>
        </p:txBody>
      </p:sp>
      <p:sp>
        <p:nvSpPr>
          <p:cNvPr id="38" name="Rounded Rectangle 37"/>
          <p:cNvSpPr/>
          <p:nvPr userDrawn="1"/>
        </p:nvSpPr>
        <p:spPr>
          <a:xfrm>
            <a:off x="13118166" y="1847010"/>
            <a:ext cx="3959986" cy="10440547"/>
          </a:xfrm>
          <a:prstGeom prst="roundRect">
            <a:avLst>
              <a:gd name="adj" fmla="val 1956"/>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a:p>
        </p:txBody>
      </p:sp>
      <p:sp>
        <p:nvSpPr>
          <p:cNvPr id="39" name="Rounded Rectangle 38"/>
          <p:cNvSpPr/>
          <p:nvPr userDrawn="1"/>
        </p:nvSpPr>
        <p:spPr>
          <a:xfrm>
            <a:off x="4505042" y="1847010"/>
            <a:ext cx="8259273" cy="10440547"/>
          </a:xfrm>
          <a:prstGeom prst="roundRect">
            <a:avLst>
              <a:gd name="adj" fmla="val 957"/>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a:p>
        </p:txBody>
      </p:sp>
      <p:grpSp>
        <p:nvGrpSpPr>
          <p:cNvPr id="74" name="Group 73"/>
          <p:cNvGrpSpPr/>
          <p:nvPr userDrawn="1"/>
        </p:nvGrpSpPr>
        <p:grpSpPr>
          <a:xfrm rot="10800000">
            <a:off x="-14407" y="12364467"/>
            <a:ext cx="17294347" cy="591445"/>
            <a:chOff x="-14192" y="1382"/>
            <a:chExt cx="27451941" cy="4572641"/>
          </a:xfrm>
        </p:grpSpPr>
        <p:sp>
          <p:nvSpPr>
            <p:cNvPr id="75" name="Rectangle 16"/>
            <p:cNvSpPr/>
            <p:nvPr userDrawn="1"/>
          </p:nvSpPr>
          <p:spPr>
            <a:xfrm>
              <a:off x="4001" y="707796"/>
              <a:ext cx="27429212" cy="3866227"/>
            </a:xfrm>
            <a:custGeom>
              <a:avLst/>
              <a:gdLst>
                <a:gd name="connsiteX0" fmla="*/ 0 w 43891200"/>
                <a:gd name="connsiteY0" fmla="*/ 0 h 7027483"/>
                <a:gd name="connsiteX1" fmla="*/ 43891200 w 43891200"/>
                <a:gd name="connsiteY1" fmla="*/ 0 h 7027483"/>
                <a:gd name="connsiteX2" fmla="*/ 43891200 w 43891200"/>
                <a:gd name="connsiteY2" fmla="*/ 7027483 h 7027483"/>
                <a:gd name="connsiteX3" fmla="*/ 0 w 43891200"/>
                <a:gd name="connsiteY3" fmla="*/ 7027483 h 7027483"/>
                <a:gd name="connsiteX4" fmla="*/ 0 w 43891200"/>
                <a:gd name="connsiteY4"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617527 w 43891200"/>
                <a:gd name="connsiteY3" fmla="*/ 6999261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32864 w 43891200"/>
                <a:gd name="connsiteY3" fmla="*/ 3330294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89306 w 43891200"/>
                <a:gd name="connsiteY3" fmla="*/ 3104512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89306 w 43891200"/>
                <a:gd name="connsiteY3" fmla="*/ 3104512 h 7027483"/>
                <a:gd name="connsiteX4" fmla="*/ 84664 w 43891200"/>
                <a:gd name="connsiteY4" fmla="*/ 5531673 h 7027483"/>
                <a:gd name="connsiteX5" fmla="*/ 0 w 43891200"/>
                <a:gd name="connsiteY5" fmla="*/ 0 h 7027483"/>
                <a:gd name="connsiteX0" fmla="*/ 0 w 43891200"/>
                <a:gd name="connsiteY0" fmla="*/ 0 h 7272584"/>
                <a:gd name="connsiteX1" fmla="*/ 43891200 w 43891200"/>
                <a:gd name="connsiteY1" fmla="*/ 0 h 7272584"/>
                <a:gd name="connsiteX2" fmla="*/ 43891200 w 43891200"/>
                <a:gd name="connsiteY2" fmla="*/ 7027483 h 7272584"/>
                <a:gd name="connsiteX3" fmla="*/ 37534349 w 43891200"/>
                <a:gd name="connsiteY3" fmla="*/ 5432466 h 7272584"/>
                <a:gd name="connsiteX4" fmla="*/ 21589306 w 43891200"/>
                <a:gd name="connsiteY4" fmla="*/ 3104512 h 7272584"/>
                <a:gd name="connsiteX5" fmla="*/ 84664 w 43891200"/>
                <a:gd name="connsiteY5" fmla="*/ 5531673 h 7272584"/>
                <a:gd name="connsiteX6" fmla="*/ 0 w 43891200"/>
                <a:gd name="connsiteY6" fmla="*/ 0 h 7272584"/>
                <a:gd name="connsiteX0" fmla="*/ 0 w 43891200"/>
                <a:gd name="connsiteY0" fmla="*/ 0 h 7027483"/>
                <a:gd name="connsiteX1" fmla="*/ 43891200 w 43891200"/>
                <a:gd name="connsiteY1" fmla="*/ 0 h 7027483"/>
                <a:gd name="connsiteX2" fmla="*/ 43891200 w 43891200"/>
                <a:gd name="connsiteY2" fmla="*/ 7027483 h 7027483"/>
                <a:gd name="connsiteX3" fmla="*/ 37534349 w 43891200"/>
                <a:gd name="connsiteY3" fmla="*/ 5432466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423313 w 43891200"/>
                <a:gd name="connsiteY4" fmla="*/ 3012175 h 7027483"/>
                <a:gd name="connsiteX5" fmla="*/ 84664 w 43891200"/>
                <a:gd name="connsiteY5" fmla="*/ 5531673 h 7027483"/>
                <a:gd name="connsiteX6" fmla="*/ 0 w 43891200"/>
                <a:gd name="connsiteY6" fmla="*/ 0 h 7027483"/>
                <a:gd name="connsiteX0" fmla="*/ 0 w 43891200"/>
                <a:gd name="connsiteY0" fmla="*/ 0 h 6029592"/>
                <a:gd name="connsiteX1" fmla="*/ 43891200 w 43891200"/>
                <a:gd name="connsiteY1" fmla="*/ 0 h 6029592"/>
                <a:gd name="connsiteX2" fmla="*/ 43852760 w 43891200"/>
                <a:gd name="connsiteY2" fmla="*/ 6029592 h 6029592"/>
                <a:gd name="connsiteX3" fmla="*/ 37534347 w 43891200"/>
                <a:gd name="connsiteY3" fmla="*/ 5179307 h 6029592"/>
                <a:gd name="connsiteX4" fmla="*/ 21423313 w 43891200"/>
                <a:gd name="connsiteY4" fmla="*/ 3012175 h 6029592"/>
                <a:gd name="connsiteX5" fmla="*/ 84664 w 43891200"/>
                <a:gd name="connsiteY5" fmla="*/ 5531673 h 6029592"/>
                <a:gd name="connsiteX6" fmla="*/ 0 w 43891200"/>
                <a:gd name="connsiteY6" fmla="*/ 0 h 6029592"/>
                <a:gd name="connsiteX0" fmla="*/ 0 w 43891200"/>
                <a:gd name="connsiteY0" fmla="*/ 0 h 6029592"/>
                <a:gd name="connsiteX1" fmla="*/ 43891200 w 43891200"/>
                <a:gd name="connsiteY1" fmla="*/ 0 h 6029592"/>
                <a:gd name="connsiteX2" fmla="*/ 43852760 w 43891200"/>
                <a:gd name="connsiteY2" fmla="*/ 6029592 h 6029592"/>
                <a:gd name="connsiteX3" fmla="*/ 36342689 w 43891200"/>
                <a:gd name="connsiteY3" fmla="*/ 4466527 h 6029592"/>
                <a:gd name="connsiteX4" fmla="*/ 21423313 w 43891200"/>
                <a:gd name="connsiteY4" fmla="*/ 3012175 h 6029592"/>
                <a:gd name="connsiteX5" fmla="*/ 84664 w 43891200"/>
                <a:gd name="connsiteY5" fmla="*/ 5531673 h 6029592"/>
                <a:gd name="connsiteX6" fmla="*/ 0 w 43891200"/>
                <a:gd name="connsiteY6" fmla="*/ 0 h 6029592"/>
                <a:gd name="connsiteX0" fmla="*/ 0 w 43891200"/>
                <a:gd name="connsiteY0" fmla="*/ 0 h 6079664"/>
                <a:gd name="connsiteX1" fmla="*/ 43891200 w 43891200"/>
                <a:gd name="connsiteY1" fmla="*/ 0 h 6079664"/>
                <a:gd name="connsiteX2" fmla="*/ 43852760 w 43891200"/>
                <a:gd name="connsiteY2" fmla="*/ 6029592 h 6079664"/>
                <a:gd name="connsiteX3" fmla="*/ 21423313 w 43891200"/>
                <a:gd name="connsiteY3" fmla="*/ 3012175 h 6079664"/>
                <a:gd name="connsiteX4" fmla="*/ 84664 w 43891200"/>
                <a:gd name="connsiteY4" fmla="*/ 5531673 h 6079664"/>
                <a:gd name="connsiteX5" fmla="*/ 0 w 43891200"/>
                <a:gd name="connsiteY5" fmla="*/ 0 h 6079664"/>
                <a:gd name="connsiteX0" fmla="*/ 0 w 43891200"/>
                <a:gd name="connsiteY0" fmla="*/ 0 h 6029592"/>
                <a:gd name="connsiteX1" fmla="*/ 43891200 w 43891200"/>
                <a:gd name="connsiteY1" fmla="*/ 0 h 6029592"/>
                <a:gd name="connsiteX2" fmla="*/ 43852760 w 43891200"/>
                <a:gd name="connsiteY2" fmla="*/ 6029592 h 6029592"/>
                <a:gd name="connsiteX3" fmla="*/ 21423313 w 43891200"/>
                <a:gd name="connsiteY3" fmla="*/ 3012175 h 6029592"/>
                <a:gd name="connsiteX4" fmla="*/ 84664 w 43891200"/>
                <a:gd name="connsiteY4" fmla="*/ 5531673 h 6029592"/>
                <a:gd name="connsiteX5" fmla="*/ 0 w 43891200"/>
                <a:gd name="connsiteY5" fmla="*/ 0 h 6029592"/>
                <a:gd name="connsiteX0" fmla="*/ 0 w 43891200"/>
                <a:gd name="connsiteY0" fmla="*/ 0 h 6029592"/>
                <a:gd name="connsiteX1" fmla="*/ 43891200 w 43891200"/>
                <a:gd name="connsiteY1" fmla="*/ 0 h 6029592"/>
                <a:gd name="connsiteX2" fmla="*/ 43852760 w 43891200"/>
                <a:gd name="connsiteY2" fmla="*/ 6029592 h 6029592"/>
                <a:gd name="connsiteX3" fmla="*/ 21423313 w 43891200"/>
                <a:gd name="connsiteY3" fmla="*/ 3012175 h 6029592"/>
                <a:gd name="connsiteX4" fmla="*/ 84664 w 43891200"/>
                <a:gd name="connsiteY4" fmla="*/ 5531673 h 6029592"/>
                <a:gd name="connsiteX5" fmla="*/ 0 w 43891200"/>
                <a:gd name="connsiteY5" fmla="*/ 0 h 6029592"/>
                <a:gd name="connsiteX0" fmla="*/ 0 w 43891200"/>
                <a:gd name="connsiteY0" fmla="*/ 0 h 5887037"/>
                <a:gd name="connsiteX1" fmla="*/ 43891200 w 43891200"/>
                <a:gd name="connsiteY1" fmla="*/ 0 h 5887037"/>
                <a:gd name="connsiteX2" fmla="*/ 43814321 w 43891200"/>
                <a:gd name="connsiteY2" fmla="*/ 5887037 h 5887037"/>
                <a:gd name="connsiteX3" fmla="*/ 21423313 w 43891200"/>
                <a:gd name="connsiteY3" fmla="*/ 3012175 h 5887037"/>
                <a:gd name="connsiteX4" fmla="*/ 84664 w 43891200"/>
                <a:gd name="connsiteY4" fmla="*/ 5531673 h 5887037"/>
                <a:gd name="connsiteX5" fmla="*/ 0 w 43891200"/>
                <a:gd name="connsiteY5" fmla="*/ 0 h 5887037"/>
                <a:gd name="connsiteX0" fmla="*/ 0 w 43891200"/>
                <a:gd name="connsiteY0" fmla="*/ 0 h 5745966"/>
                <a:gd name="connsiteX1" fmla="*/ 43891200 w 43891200"/>
                <a:gd name="connsiteY1" fmla="*/ 0 h 5745966"/>
                <a:gd name="connsiteX2" fmla="*/ 43814319 w 43891200"/>
                <a:gd name="connsiteY2" fmla="*/ 5745966 h 5745966"/>
                <a:gd name="connsiteX3" fmla="*/ 21423313 w 43891200"/>
                <a:gd name="connsiteY3" fmla="*/ 3012175 h 5745966"/>
                <a:gd name="connsiteX4" fmla="*/ 84664 w 43891200"/>
                <a:gd name="connsiteY4" fmla="*/ 5531673 h 5745966"/>
                <a:gd name="connsiteX5" fmla="*/ 0 w 43891200"/>
                <a:gd name="connsiteY5" fmla="*/ 0 h 5745966"/>
                <a:gd name="connsiteX0" fmla="*/ 0 w 43891200"/>
                <a:gd name="connsiteY0" fmla="*/ 0 h 5774180"/>
                <a:gd name="connsiteX1" fmla="*/ 43891200 w 43891200"/>
                <a:gd name="connsiteY1" fmla="*/ 0 h 5774180"/>
                <a:gd name="connsiteX2" fmla="*/ 43814319 w 43891200"/>
                <a:gd name="connsiteY2" fmla="*/ 5774180 h 5774180"/>
                <a:gd name="connsiteX3" fmla="*/ 21423313 w 43891200"/>
                <a:gd name="connsiteY3" fmla="*/ 3012175 h 5774180"/>
                <a:gd name="connsiteX4" fmla="*/ 84664 w 43891200"/>
                <a:gd name="connsiteY4" fmla="*/ 5531673 h 5774180"/>
                <a:gd name="connsiteX5" fmla="*/ 0 w 43891200"/>
                <a:gd name="connsiteY5" fmla="*/ 0 h 5774180"/>
                <a:gd name="connsiteX0" fmla="*/ 6633 w 43897833"/>
                <a:gd name="connsiteY0" fmla="*/ 0 h 5774180"/>
                <a:gd name="connsiteX1" fmla="*/ 43897833 w 43897833"/>
                <a:gd name="connsiteY1" fmla="*/ 0 h 5774180"/>
                <a:gd name="connsiteX2" fmla="*/ 43820952 w 43897833"/>
                <a:gd name="connsiteY2" fmla="*/ 5774180 h 5774180"/>
                <a:gd name="connsiteX3" fmla="*/ 21429946 w 43897833"/>
                <a:gd name="connsiteY3" fmla="*/ 3012175 h 5774180"/>
                <a:gd name="connsiteX4" fmla="*/ 0 w 43897833"/>
                <a:gd name="connsiteY4" fmla="*/ 5757386 h 5774180"/>
                <a:gd name="connsiteX5" fmla="*/ 6633 w 43897833"/>
                <a:gd name="connsiteY5" fmla="*/ 0 h 5774180"/>
                <a:gd name="connsiteX0" fmla="*/ 6633 w 43897833"/>
                <a:gd name="connsiteY0" fmla="*/ 0 h 5785600"/>
                <a:gd name="connsiteX1" fmla="*/ 43897833 w 43897833"/>
                <a:gd name="connsiteY1" fmla="*/ 0 h 5785600"/>
                <a:gd name="connsiteX2" fmla="*/ 43820952 w 43897833"/>
                <a:gd name="connsiteY2" fmla="*/ 5774180 h 5785600"/>
                <a:gd name="connsiteX3" fmla="*/ 21429946 w 43897833"/>
                <a:gd name="connsiteY3" fmla="*/ 3012175 h 5785600"/>
                <a:gd name="connsiteX4" fmla="*/ 0 w 43897833"/>
                <a:gd name="connsiteY4" fmla="*/ 5785600 h 5785600"/>
                <a:gd name="connsiteX5" fmla="*/ 6633 w 43897833"/>
                <a:gd name="connsiteY5" fmla="*/ 0 h 5785600"/>
                <a:gd name="connsiteX0" fmla="*/ 6633 w 43897833"/>
                <a:gd name="connsiteY0" fmla="*/ 0 h 5785600"/>
                <a:gd name="connsiteX1" fmla="*/ 43897833 w 43897833"/>
                <a:gd name="connsiteY1" fmla="*/ 0 h 5785600"/>
                <a:gd name="connsiteX2" fmla="*/ 43829914 w 43897833"/>
                <a:gd name="connsiteY2" fmla="*/ 5757562 h 5785600"/>
                <a:gd name="connsiteX3" fmla="*/ 21429946 w 43897833"/>
                <a:gd name="connsiteY3" fmla="*/ 3012175 h 5785600"/>
                <a:gd name="connsiteX4" fmla="*/ 0 w 43897833"/>
                <a:gd name="connsiteY4" fmla="*/ 5785600 h 5785600"/>
                <a:gd name="connsiteX5" fmla="*/ 6633 w 43897833"/>
                <a:gd name="connsiteY5" fmla="*/ 0 h 5785600"/>
                <a:gd name="connsiteX0" fmla="*/ 6633 w 43884390"/>
                <a:gd name="connsiteY0" fmla="*/ 4153 h 5789753"/>
                <a:gd name="connsiteX1" fmla="*/ 43884390 w 43884390"/>
                <a:gd name="connsiteY1" fmla="*/ 0 h 5789753"/>
                <a:gd name="connsiteX2" fmla="*/ 43829914 w 43884390"/>
                <a:gd name="connsiteY2" fmla="*/ 5761715 h 5789753"/>
                <a:gd name="connsiteX3" fmla="*/ 21429946 w 43884390"/>
                <a:gd name="connsiteY3" fmla="*/ 3016328 h 5789753"/>
                <a:gd name="connsiteX4" fmla="*/ 0 w 43884390"/>
                <a:gd name="connsiteY4" fmla="*/ 5789753 h 5789753"/>
                <a:gd name="connsiteX5" fmla="*/ 6633 w 43884390"/>
                <a:gd name="connsiteY5" fmla="*/ 4153 h 5789753"/>
                <a:gd name="connsiteX0" fmla="*/ 6633 w 43884392"/>
                <a:gd name="connsiteY0" fmla="*/ 0 h 5785600"/>
                <a:gd name="connsiteX1" fmla="*/ 43884392 w 43884392"/>
                <a:gd name="connsiteY1" fmla="*/ 1 h 5785600"/>
                <a:gd name="connsiteX2" fmla="*/ 43829914 w 43884392"/>
                <a:gd name="connsiteY2" fmla="*/ 5757562 h 5785600"/>
                <a:gd name="connsiteX3" fmla="*/ 21429946 w 43884392"/>
                <a:gd name="connsiteY3" fmla="*/ 3012175 h 5785600"/>
                <a:gd name="connsiteX4" fmla="*/ 0 w 43884392"/>
                <a:gd name="connsiteY4" fmla="*/ 5785600 h 5785600"/>
                <a:gd name="connsiteX5" fmla="*/ 6633 w 43884392"/>
                <a:gd name="connsiteY5" fmla="*/ 0 h 5785600"/>
                <a:gd name="connsiteX0" fmla="*/ 6633 w 43876785"/>
                <a:gd name="connsiteY0" fmla="*/ 7053 h 5792653"/>
                <a:gd name="connsiteX1" fmla="*/ 43876785 w 43876785"/>
                <a:gd name="connsiteY1" fmla="*/ 0 h 5792653"/>
                <a:gd name="connsiteX2" fmla="*/ 43829914 w 43876785"/>
                <a:gd name="connsiteY2" fmla="*/ 5764615 h 5792653"/>
                <a:gd name="connsiteX3" fmla="*/ 21429946 w 43876785"/>
                <a:gd name="connsiteY3" fmla="*/ 3019228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429946 w 43876785"/>
                <a:gd name="connsiteY3" fmla="*/ 3019228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852793 w 43876785"/>
                <a:gd name="connsiteY3" fmla="*/ 301922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852793 w 43876785"/>
                <a:gd name="connsiteY3" fmla="*/ 301922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64377 w 43876785"/>
                <a:gd name="connsiteY3" fmla="*/ 300041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44088 w 43876785"/>
                <a:gd name="connsiteY3" fmla="*/ 300041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801199"/>
                <a:gd name="connsiteX1" fmla="*/ 43876785 w 43876785"/>
                <a:gd name="connsiteY1" fmla="*/ 0 h 5801199"/>
                <a:gd name="connsiteX2" fmla="*/ 43831664 w 43876785"/>
                <a:gd name="connsiteY2" fmla="*/ 5801199 h 5801199"/>
                <a:gd name="connsiteX3" fmla="*/ 21923799 w 43876785"/>
                <a:gd name="connsiteY3" fmla="*/ 3009824 h 5801199"/>
                <a:gd name="connsiteX4" fmla="*/ 0 w 43876785"/>
                <a:gd name="connsiteY4" fmla="*/ 5792653 h 5801199"/>
                <a:gd name="connsiteX5" fmla="*/ 6633 w 43876785"/>
                <a:gd name="connsiteY5" fmla="*/ 7053 h 5801199"/>
                <a:gd name="connsiteX0" fmla="*/ 6633 w 43876785"/>
                <a:gd name="connsiteY0" fmla="*/ 7053 h 5811651"/>
                <a:gd name="connsiteX1" fmla="*/ 43876785 w 43876785"/>
                <a:gd name="connsiteY1" fmla="*/ 0 h 5811651"/>
                <a:gd name="connsiteX2" fmla="*/ 43826110 w 43876785"/>
                <a:gd name="connsiteY2" fmla="*/ 5811651 h 5811651"/>
                <a:gd name="connsiteX3" fmla="*/ 21923799 w 43876785"/>
                <a:gd name="connsiteY3" fmla="*/ 3009824 h 5811651"/>
                <a:gd name="connsiteX4" fmla="*/ 0 w 43876785"/>
                <a:gd name="connsiteY4" fmla="*/ 5792653 h 5811651"/>
                <a:gd name="connsiteX5" fmla="*/ 6633 w 43876785"/>
                <a:gd name="connsiteY5" fmla="*/ 7053 h 5811651"/>
                <a:gd name="connsiteX0" fmla="*/ -1 w 43870151"/>
                <a:gd name="connsiteY0" fmla="*/ 7053 h 5818785"/>
                <a:gd name="connsiteX1" fmla="*/ 43870151 w 43870151"/>
                <a:gd name="connsiteY1" fmla="*/ 0 h 5818785"/>
                <a:gd name="connsiteX2" fmla="*/ 43819476 w 43870151"/>
                <a:gd name="connsiteY2" fmla="*/ 5811651 h 5818785"/>
                <a:gd name="connsiteX3" fmla="*/ 21917165 w 43870151"/>
                <a:gd name="connsiteY3" fmla="*/ 3009824 h 5818785"/>
                <a:gd name="connsiteX4" fmla="*/ 4477 w 43870151"/>
                <a:gd name="connsiteY4" fmla="*/ 5818785 h 5818785"/>
                <a:gd name="connsiteX5" fmla="*/ -1 w 43870151"/>
                <a:gd name="connsiteY5" fmla="*/ 7053 h 5818785"/>
                <a:gd name="connsiteX0" fmla="*/ 239 w 43870391"/>
                <a:gd name="connsiteY0" fmla="*/ 7053 h 5814778"/>
                <a:gd name="connsiteX1" fmla="*/ 43870391 w 43870391"/>
                <a:gd name="connsiteY1" fmla="*/ 0 h 5814778"/>
                <a:gd name="connsiteX2" fmla="*/ 43819716 w 43870391"/>
                <a:gd name="connsiteY2" fmla="*/ 5811651 h 5814778"/>
                <a:gd name="connsiteX3" fmla="*/ 21917405 w 43870391"/>
                <a:gd name="connsiteY3" fmla="*/ 3009824 h 5814778"/>
                <a:gd name="connsiteX4" fmla="*/ 457 w 43870391"/>
                <a:gd name="connsiteY4" fmla="*/ 5814778 h 5814778"/>
                <a:gd name="connsiteX5" fmla="*/ 239 w 43870391"/>
                <a:gd name="connsiteY5" fmla="*/ 7053 h 5814778"/>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806763 h 5811651"/>
                <a:gd name="connsiteX5" fmla="*/ 239 w 43870391"/>
                <a:gd name="connsiteY5" fmla="*/ 7053 h 5811651"/>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798748 h 5811651"/>
                <a:gd name="connsiteX5" fmla="*/ 239 w 43870391"/>
                <a:gd name="connsiteY5" fmla="*/ 7053 h 5811651"/>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798748 h 5811651"/>
                <a:gd name="connsiteX5" fmla="*/ 239 w 43870391"/>
                <a:gd name="connsiteY5" fmla="*/ 7053 h 5811651"/>
                <a:gd name="connsiteX0" fmla="*/ 239 w 43842825"/>
                <a:gd name="connsiteY0" fmla="*/ 7053 h 5811651"/>
                <a:gd name="connsiteX1" fmla="*/ 43842825 w 43842825"/>
                <a:gd name="connsiteY1" fmla="*/ 0 h 5811651"/>
                <a:gd name="connsiteX2" fmla="*/ 43819716 w 43842825"/>
                <a:gd name="connsiteY2" fmla="*/ 5811651 h 5811651"/>
                <a:gd name="connsiteX3" fmla="*/ 21917405 w 43842825"/>
                <a:gd name="connsiteY3" fmla="*/ 3009824 h 5811651"/>
                <a:gd name="connsiteX4" fmla="*/ 457 w 43842825"/>
                <a:gd name="connsiteY4" fmla="*/ 5798748 h 5811651"/>
                <a:gd name="connsiteX5" fmla="*/ 239 w 43842825"/>
                <a:gd name="connsiteY5" fmla="*/ 7053 h 5811651"/>
                <a:gd name="connsiteX0" fmla="*/ 239 w 43824446"/>
                <a:gd name="connsiteY0" fmla="*/ 7053 h 5811651"/>
                <a:gd name="connsiteX1" fmla="*/ 43824446 w 43824446"/>
                <a:gd name="connsiteY1" fmla="*/ 0 h 5811651"/>
                <a:gd name="connsiteX2" fmla="*/ 43819716 w 43824446"/>
                <a:gd name="connsiteY2" fmla="*/ 5811651 h 5811651"/>
                <a:gd name="connsiteX3" fmla="*/ 21917405 w 43824446"/>
                <a:gd name="connsiteY3" fmla="*/ 3009824 h 5811651"/>
                <a:gd name="connsiteX4" fmla="*/ 457 w 43824446"/>
                <a:gd name="connsiteY4" fmla="*/ 5798748 h 5811651"/>
                <a:gd name="connsiteX5" fmla="*/ 239 w 43824446"/>
                <a:gd name="connsiteY5" fmla="*/ 7053 h 581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24446" h="5811651">
                  <a:moveTo>
                    <a:pt x="239" y="7053"/>
                  </a:moveTo>
                  <a:lnTo>
                    <a:pt x="43824446" y="0"/>
                  </a:lnTo>
                  <a:cubicBezTo>
                    <a:pt x="43822869" y="1937217"/>
                    <a:pt x="43821293" y="3874434"/>
                    <a:pt x="43819716" y="5811651"/>
                  </a:cubicBezTo>
                  <a:cubicBezTo>
                    <a:pt x="38268362" y="4032785"/>
                    <a:pt x="30438085" y="2966157"/>
                    <a:pt x="21917405" y="3009824"/>
                  </a:cubicBezTo>
                  <a:cubicBezTo>
                    <a:pt x="14614291" y="3047251"/>
                    <a:pt x="6453731" y="3277510"/>
                    <a:pt x="457" y="5798748"/>
                  </a:cubicBezTo>
                  <a:cubicBezTo>
                    <a:pt x="-1036" y="3861504"/>
                    <a:pt x="1732" y="1944297"/>
                    <a:pt x="239" y="7053"/>
                  </a:cubicBezTo>
                  <a:close/>
                </a:path>
              </a:pathLst>
            </a:custGeom>
            <a:gradFill flip="none" rotWithShape="1">
              <a:gsLst>
                <a:gs pos="0">
                  <a:schemeClr val="accent6"/>
                </a:gs>
                <a:gs pos="100000">
                  <a:schemeClr val="accent4"/>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750"/>
            </a:p>
          </p:txBody>
        </p:sp>
        <p:sp>
          <p:nvSpPr>
            <p:cNvPr id="80" name="Rectangle 16"/>
            <p:cNvSpPr/>
            <p:nvPr userDrawn="1"/>
          </p:nvSpPr>
          <p:spPr>
            <a:xfrm>
              <a:off x="-4323" y="5744"/>
              <a:ext cx="27440229" cy="4555641"/>
            </a:xfrm>
            <a:custGeom>
              <a:avLst/>
              <a:gdLst>
                <a:gd name="connsiteX0" fmla="*/ 0 w 43891200"/>
                <a:gd name="connsiteY0" fmla="*/ 0 h 7027483"/>
                <a:gd name="connsiteX1" fmla="*/ 43891200 w 43891200"/>
                <a:gd name="connsiteY1" fmla="*/ 0 h 7027483"/>
                <a:gd name="connsiteX2" fmla="*/ 43891200 w 43891200"/>
                <a:gd name="connsiteY2" fmla="*/ 7027483 h 7027483"/>
                <a:gd name="connsiteX3" fmla="*/ 0 w 43891200"/>
                <a:gd name="connsiteY3" fmla="*/ 7027483 h 7027483"/>
                <a:gd name="connsiteX4" fmla="*/ 0 w 43891200"/>
                <a:gd name="connsiteY4"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617527 w 43891200"/>
                <a:gd name="connsiteY3" fmla="*/ 6999261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968081"/>
                <a:gd name="connsiteY0" fmla="*/ 0 h 6688809"/>
                <a:gd name="connsiteX1" fmla="*/ 43891200 w 43968081"/>
                <a:gd name="connsiteY1" fmla="*/ 0 h 6688809"/>
                <a:gd name="connsiteX2" fmla="*/ 43968081 w 43968081"/>
                <a:gd name="connsiteY2" fmla="*/ 6358199 h 6688809"/>
                <a:gd name="connsiteX3" fmla="*/ 21448200 w 43968081"/>
                <a:gd name="connsiteY3" fmla="*/ 3838305 h 6688809"/>
                <a:gd name="connsiteX4" fmla="*/ 28221 w 43968081"/>
                <a:gd name="connsiteY4" fmla="*/ 6688809 h 6688809"/>
                <a:gd name="connsiteX5" fmla="*/ 0 w 43968081"/>
                <a:gd name="connsiteY5" fmla="*/ 0 h 6688809"/>
                <a:gd name="connsiteX0" fmla="*/ 0 w 43891200"/>
                <a:gd name="connsiteY0" fmla="*/ 0 h 6688809"/>
                <a:gd name="connsiteX1" fmla="*/ 43891200 w 43891200"/>
                <a:gd name="connsiteY1" fmla="*/ 0 h 6688809"/>
                <a:gd name="connsiteX2" fmla="*/ 43793664 w 43891200"/>
                <a:gd name="connsiteY2" fmla="*/ 6218350 h 6688809"/>
                <a:gd name="connsiteX3" fmla="*/ 21448200 w 43891200"/>
                <a:gd name="connsiteY3" fmla="*/ 3838305 h 6688809"/>
                <a:gd name="connsiteX4" fmla="*/ 28221 w 43891200"/>
                <a:gd name="connsiteY4" fmla="*/ 6688809 h 6688809"/>
                <a:gd name="connsiteX5" fmla="*/ 0 w 43891200"/>
                <a:gd name="connsiteY5" fmla="*/ 0 h 6688809"/>
                <a:gd name="connsiteX0" fmla="*/ 0 w 43891200"/>
                <a:gd name="connsiteY0" fmla="*/ 0 h 6688809"/>
                <a:gd name="connsiteX1" fmla="*/ 43891200 w 43891200"/>
                <a:gd name="connsiteY1" fmla="*/ 0 h 6688809"/>
                <a:gd name="connsiteX2" fmla="*/ 43823938 w 43891200"/>
                <a:gd name="connsiteY2" fmla="*/ 6183672 h 6688809"/>
                <a:gd name="connsiteX3" fmla="*/ 21448200 w 43891200"/>
                <a:gd name="connsiteY3" fmla="*/ 3838305 h 6688809"/>
                <a:gd name="connsiteX4" fmla="*/ 28221 w 43891200"/>
                <a:gd name="connsiteY4" fmla="*/ 6688809 h 6688809"/>
                <a:gd name="connsiteX5" fmla="*/ 0 w 43891200"/>
                <a:gd name="connsiteY5" fmla="*/ 0 h 6688809"/>
                <a:gd name="connsiteX0" fmla="*/ 0 w 43823938"/>
                <a:gd name="connsiteY0" fmla="*/ 0 h 6688809"/>
                <a:gd name="connsiteX1" fmla="*/ 43800376 w 43823938"/>
                <a:gd name="connsiteY1" fmla="*/ 0 h 6688809"/>
                <a:gd name="connsiteX2" fmla="*/ 43823938 w 43823938"/>
                <a:gd name="connsiteY2" fmla="*/ 6183672 h 6688809"/>
                <a:gd name="connsiteX3" fmla="*/ 21448200 w 43823938"/>
                <a:gd name="connsiteY3" fmla="*/ 3838305 h 6688809"/>
                <a:gd name="connsiteX4" fmla="*/ 28221 w 43823938"/>
                <a:gd name="connsiteY4" fmla="*/ 6688809 h 6688809"/>
                <a:gd name="connsiteX5" fmla="*/ 0 w 43823938"/>
                <a:gd name="connsiteY5" fmla="*/ 0 h 6688809"/>
                <a:gd name="connsiteX0" fmla="*/ 0 w 43883631"/>
                <a:gd name="connsiteY0" fmla="*/ 0 h 6688809"/>
                <a:gd name="connsiteX1" fmla="*/ 43883631 w 43883631"/>
                <a:gd name="connsiteY1" fmla="*/ 41614 h 6688809"/>
                <a:gd name="connsiteX2" fmla="*/ 43823938 w 43883631"/>
                <a:gd name="connsiteY2" fmla="*/ 6183672 h 6688809"/>
                <a:gd name="connsiteX3" fmla="*/ 21448200 w 43883631"/>
                <a:gd name="connsiteY3" fmla="*/ 3838305 h 6688809"/>
                <a:gd name="connsiteX4" fmla="*/ 28221 w 43883631"/>
                <a:gd name="connsiteY4" fmla="*/ 6688809 h 6688809"/>
                <a:gd name="connsiteX5" fmla="*/ 0 w 43883631"/>
                <a:gd name="connsiteY5" fmla="*/ 0 h 6688809"/>
                <a:gd name="connsiteX0" fmla="*/ 0 w 43876062"/>
                <a:gd name="connsiteY0" fmla="*/ 0 h 6688809"/>
                <a:gd name="connsiteX1" fmla="*/ 43876062 w 43876062"/>
                <a:gd name="connsiteY1" fmla="*/ 6936 h 6688809"/>
                <a:gd name="connsiteX2" fmla="*/ 43823938 w 43876062"/>
                <a:gd name="connsiteY2" fmla="*/ 6183672 h 6688809"/>
                <a:gd name="connsiteX3" fmla="*/ 21448200 w 43876062"/>
                <a:gd name="connsiteY3" fmla="*/ 3838305 h 6688809"/>
                <a:gd name="connsiteX4" fmla="*/ 28221 w 43876062"/>
                <a:gd name="connsiteY4" fmla="*/ 6688809 h 6688809"/>
                <a:gd name="connsiteX5" fmla="*/ 0 w 43876062"/>
                <a:gd name="connsiteY5" fmla="*/ 0 h 6688809"/>
                <a:gd name="connsiteX0" fmla="*/ 0 w 43883634"/>
                <a:gd name="connsiteY0" fmla="*/ 6936 h 6695745"/>
                <a:gd name="connsiteX1" fmla="*/ 43883634 w 43883634"/>
                <a:gd name="connsiteY1" fmla="*/ 0 h 6695745"/>
                <a:gd name="connsiteX2" fmla="*/ 43823938 w 43883634"/>
                <a:gd name="connsiteY2" fmla="*/ 6190608 h 6695745"/>
                <a:gd name="connsiteX3" fmla="*/ 21448200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448200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86368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871047 w 43883634"/>
                <a:gd name="connsiteY3" fmla="*/ 3810016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82633 w 43883634"/>
                <a:gd name="connsiteY3" fmla="*/ 3782129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1837"/>
                <a:gd name="connsiteX1" fmla="*/ 43883634 w 43883634"/>
                <a:gd name="connsiteY1" fmla="*/ 0 h 6691837"/>
                <a:gd name="connsiteX2" fmla="*/ 43827740 w 43883634"/>
                <a:gd name="connsiteY2" fmla="*/ 6180150 h 6691837"/>
                <a:gd name="connsiteX3" fmla="*/ 21911623 w 43883634"/>
                <a:gd name="connsiteY3" fmla="*/ 3791425 h 6691837"/>
                <a:gd name="connsiteX4" fmla="*/ 66513 w 43883634"/>
                <a:gd name="connsiteY4" fmla="*/ 6691837 h 6691837"/>
                <a:gd name="connsiteX5" fmla="*/ 0 w 43883634"/>
                <a:gd name="connsiteY5" fmla="*/ 6936 h 6691837"/>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23933 w 43834140"/>
                <a:gd name="connsiteY0" fmla="*/ 15369 h 6695746"/>
                <a:gd name="connsiteX1" fmla="*/ 43834140 w 43834140"/>
                <a:gd name="connsiteY1" fmla="*/ 0 h 6695746"/>
                <a:gd name="connsiteX2" fmla="*/ 43778245 w 43834140"/>
                <a:gd name="connsiteY2" fmla="*/ 5777889 h 6695746"/>
                <a:gd name="connsiteX3" fmla="*/ 21862129 w 43834140"/>
                <a:gd name="connsiteY3" fmla="*/ 3791425 h 6695746"/>
                <a:gd name="connsiteX4" fmla="*/ 0 w 43834140"/>
                <a:gd name="connsiteY4" fmla="*/ 6695746 h 6695746"/>
                <a:gd name="connsiteX5" fmla="*/ 23933 w 43834140"/>
                <a:gd name="connsiteY5" fmla="*/ 15369 h 6695746"/>
                <a:gd name="connsiteX0" fmla="*/ 1414 w 43848334"/>
                <a:gd name="connsiteY0" fmla="*/ 15369 h 6695746"/>
                <a:gd name="connsiteX1" fmla="*/ 43848334 w 43848334"/>
                <a:gd name="connsiteY1" fmla="*/ 0 h 6695746"/>
                <a:gd name="connsiteX2" fmla="*/ 43792439 w 43848334"/>
                <a:gd name="connsiteY2" fmla="*/ 5777889 h 6695746"/>
                <a:gd name="connsiteX3" fmla="*/ 21876323 w 43848334"/>
                <a:gd name="connsiteY3" fmla="*/ 3791425 h 6695746"/>
                <a:gd name="connsiteX4" fmla="*/ 14194 w 43848334"/>
                <a:gd name="connsiteY4" fmla="*/ 6695746 h 6695746"/>
                <a:gd name="connsiteX5" fmla="*/ 1414 w 43848334"/>
                <a:gd name="connsiteY5" fmla="*/ 15369 h 6695746"/>
                <a:gd name="connsiteX0" fmla="*/ 1414 w 43792439"/>
                <a:gd name="connsiteY0" fmla="*/ 6936 h 6687313"/>
                <a:gd name="connsiteX1" fmla="*/ 43729019 w 43792439"/>
                <a:gd name="connsiteY1" fmla="*/ 0 h 6687313"/>
                <a:gd name="connsiteX2" fmla="*/ 43792439 w 43792439"/>
                <a:gd name="connsiteY2" fmla="*/ 5769456 h 6687313"/>
                <a:gd name="connsiteX3" fmla="*/ 21876323 w 43792439"/>
                <a:gd name="connsiteY3" fmla="*/ 3782992 h 6687313"/>
                <a:gd name="connsiteX4" fmla="*/ 14194 w 43792439"/>
                <a:gd name="connsiteY4" fmla="*/ 6687313 h 6687313"/>
                <a:gd name="connsiteX5" fmla="*/ 1414 w 43792439"/>
                <a:gd name="connsiteY5" fmla="*/ 6936 h 6687313"/>
                <a:gd name="connsiteX0" fmla="*/ 1414 w 43792439"/>
                <a:gd name="connsiteY0" fmla="*/ 0 h 6680377"/>
                <a:gd name="connsiteX1" fmla="*/ 43600524 w 43792439"/>
                <a:gd name="connsiteY1" fmla="*/ 77395 h 6680377"/>
                <a:gd name="connsiteX2" fmla="*/ 43792439 w 43792439"/>
                <a:gd name="connsiteY2" fmla="*/ 5762520 h 6680377"/>
                <a:gd name="connsiteX3" fmla="*/ 21876323 w 43792439"/>
                <a:gd name="connsiteY3" fmla="*/ 3776056 h 6680377"/>
                <a:gd name="connsiteX4" fmla="*/ 14194 w 43792439"/>
                <a:gd name="connsiteY4" fmla="*/ 6680377 h 6680377"/>
                <a:gd name="connsiteX5" fmla="*/ 1414 w 43792439"/>
                <a:gd name="connsiteY5" fmla="*/ 0 h 6680377"/>
                <a:gd name="connsiteX0" fmla="*/ 1414 w 43792439"/>
                <a:gd name="connsiteY0" fmla="*/ 0 h 6680377"/>
                <a:gd name="connsiteX1" fmla="*/ 43683128 w 43792439"/>
                <a:gd name="connsiteY1" fmla="*/ 119561 h 6680377"/>
                <a:gd name="connsiteX2" fmla="*/ 43792439 w 43792439"/>
                <a:gd name="connsiteY2" fmla="*/ 5762520 h 6680377"/>
                <a:gd name="connsiteX3" fmla="*/ 21876323 w 43792439"/>
                <a:gd name="connsiteY3" fmla="*/ 3776056 h 6680377"/>
                <a:gd name="connsiteX4" fmla="*/ 14194 w 43792439"/>
                <a:gd name="connsiteY4" fmla="*/ 6680377 h 6680377"/>
                <a:gd name="connsiteX5" fmla="*/ 1414 w 43792439"/>
                <a:gd name="connsiteY5" fmla="*/ 0 h 6680377"/>
                <a:gd name="connsiteX0" fmla="*/ 1414 w 43793267"/>
                <a:gd name="connsiteY0" fmla="*/ 0 h 6680377"/>
                <a:gd name="connsiteX1" fmla="*/ 43793267 w 43793267"/>
                <a:gd name="connsiteY1" fmla="*/ 1497 h 6680377"/>
                <a:gd name="connsiteX2" fmla="*/ 43792439 w 43793267"/>
                <a:gd name="connsiteY2" fmla="*/ 5762520 h 6680377"/>
                <a:gd name="connsiteX3" fmla="*/ 21876323 w 43793267"/>
                <a:gd name="connsiteY3" fmla="*/ 3776056 h 6680377"/>
                <a:gd name="connsiteX4" fmla="*/ 14194 w 43793267"/>
                <a:gd name="connsiteY4" fmla="*/ 6680377 h 6680377"/>
                <a:gd name="connsiteX5" fmla="*/ 1414 w 43793267"/>
                <a:gd name="connsiteY5" fmla="*/ 0 h 6680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93267" h="6680377">
                  <a:moveTo>
                    <a:pt x="1414" y="0"/>
                  </a:moveTo>
                  <a:lnTo>
                    <a:pt x="43793267" y="1497"/>
                  </a:lnTo>
                  <a:cubicBezTo>
                    <a:pt x="43793267" y="2343991"/>
                    <a:pt x="43792439" y="3420026"/>
                    <a:pt x="43792439" y="5762520"/>
                  </a:cubicBezTo>
                  <a:cubicBezTo>
                    <a:pt x="38990659" y="4549272"/>
                    <a:pt x="29172697" y="3623080"/>
                    <a:pt x="21876323" y="3776056"/>
                  </a:cubicBezTo>
                  <a:cubicBezTo>
                    <a:pt x="14579949" y="3929032"/>
                    <a:pt x="6467468" y="4159139"/>
                    <a:pt x="14194" y="6680377"/>
                  </a:cubicBezTo>
                  <a:cubicBezTo>
                    <a:pt x="22172" y="4453585"/>
                    <a:pt x="-6564" y="2226792"/>
                    <a:pt x="1414" y="0"/>
                  </a:cubicBezTo>
                  <a:close/>
                </a:path>
              </a:pathLst>
            </a:custGeom>
            <a:gradFill flip="none" rotWithShape="1">
              <a:gsLst>
                <a:gs pos="0">
                  <a:schemeClr val="accent6"/>
                </a:gs>
                <a:gs pos="100000">
                  <a:schemeClr val="accent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750"/>
            </a:p>
          </p:txBody>
        </p:sp>
        <p:sp>
          <p:nvSpPr>
            <p:cNvPr id="81" name="Rectangle 15"/>
            <p:cNvSpPr/>
            <p:nvPr userDrawn="1"/>
          </p:nvSpPr>
          <p:spPr>
            <a:xfrm>
              <a:off x="-14192" y="1382"/>
              <a:ext cx="27451941" cy="4570666"/>
            </a:xfrm>
            <a:custGeom>
              <a:avLst/>
              <a:gdLst>
                <a:gd name="connsiteX0" fmla="*/ 0 w 43891200"/>
                <a:gd name="connsiteY0" fmla="*/ 0 h 2171777"/>
                <a:gd name="connsiteX1" fmla="*/ 43891200 w 43891200"/>
                <a:gd name="connsiteY1" fmla="*/ 0 h 2171777"/>
                <a:gd name="connsiteX2" fmla="*/ 43891200 w 43891200"/>
                <a:gd name="connsiteY2" fmla="*/ 2171777 h 2171777"/>
                <a:gd name="connsiteX3" fmla="*/ 0 w 43891200"/>
                <a:gd name="connsiteY3" fmla="*/ 2171777 h 2171777"/>
                <a:gd name="connsiteX4" fmla="*/ 0 w 43891200"/>
                <a:gd name="connsiteY4" fmla="*/ 0 h 2171777"/>
                <a:gd name="connsiteX0" fmla="*/ 0 w 43891200"/>
                <a:gd name="connsiteY0" fmla="*/ 0 h 2171777"/>
                <a:gd name="connsiteX1" fmla="*/ 43891200 w 43891200"/>
                <a:gd name="connsiteY1" fmla="*/ 0 h 2171777"/>
                <a:gd name="connsiteX2" fmla="*/ 43891200 w 43891200"/>
                <a:gd name="connsiteY2" fmla="*/ 2171777 h 2171777"/>
                <a:gd name="connsiteX3" fmla="*/ 21843298 w 43891200"/>
                <a:gd name="connsiteY3" fmla="*/ 2143554 h 2171777"/>
                <a:gd name="connsiteX4" fmla="*/ 0 w 43891200"/>
                <a:gd name="connsiteY4" fmla="*/ 2171777 h 2171777"/>
                <a:gd name="connsiteX5" fmla="*/ 0 w 43891200"/>
                <a:gd name="connsiteY5" fmla="*/ 0 h 2171777"/>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90029"/>
                <a:gd name="connsiteX1" fmla="*/ 43891200 w 43891200"/>
                <a:gd name="connsiteY1" fmla="*/ 0 h 5390029"/>
                <a:gd name="connsiteX2" fmla="*/ 43891200 w 43891200"/>
                <a:gd name="connsiteY2" fmla="*/ 2171777 h 5390029"/>
                <a:gd name="connsiteX3" fmla="*/ 21843298 w 43891200"/>
                <a:gd name="connsiteY3" fmla="*/ 2143554 h 5390029"/>
                <a:gd name="connsiteX4" fmla="*/ 28221 w 43891200"/>
                <a:gd name="connsiteY4" fmla="*/ 5360956 h 5390029"/>
                <a:gd name="connsiteX5" fmla="*/ 0 w 43891200"/>
                <a:gd name="connsiteY5" fmla="*/ 0 h 5390029"/>
                <a:gd name="connsiteX0" fmla="*/ 0 w 43891200"/>
                <a:gd name="connsiteY0" fmla="*/ 0 h 5390029"/>
                <a:gd name="connsiteX1" fmla="*/ 43891200 w 43891200"/>
                <a:gd name="connsiteY1" fmla="*/ 0 h 5390029"/>
                <a:gd name="connsiteX2" fmla="*/ 43891200 w 43891200"/>
                <a:gd name="connsiteY2" fmla="*/ 2171777 h 5390029"/>
                <a:gd name="connsiteX3" fmla="*/ 21843298 w 43891200"/>
                <a:gd name="connsiteY3" fmla="*/ 2143554 h 5390029"/>
                <a:gd name="connsiteX4" fmla="*/ 28221 w 43891200"/>
                <a:gd name="connsiteY4" fmla="*/ 5360956 h 5390029"/>
                <a:gd name="connsiteX5" fmla="*/ 0 w 43891200"/>
                <a:gd name="connsiteY5" fmla="*/ 0 h 5390029"/>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691988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778314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197 w 43891200"/>
                <a:gd name="connsiteY2" fmla="*/ 2143554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197 w 43891200"/>
                <a:gd name="connsiteY2" fmla="*/ 2143554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83162"/>
                <a:gd name="connsiteX1" fmla="*/ 43891200 w 43891200"/>
                <a:gd name="connsiteY1" fmla="*/ 0 h 5383162"/>
                <a:gd name="connsiteX2" fmla="*/ 43891197 w 43891200"/>
                <a:gd name="connsiteY2" fmla="*/ 2143554 h 5383162"/>
                <a:gd name="connsiteX3" fmla="*/ 21843298 w 43891200"/>
                <a:gd name="connsiteY3" fmla="*/ 1381537 h 5383162"/>
                <a:gd name="connsiteX4" fmla="*/ 12981 w 43891200"/>
                <a:gd name="connsiteY4" fmla="*/ 5383162 h 5383162"/>
                <a:gd name="connsiteX5" fmla="*/ 0 w 43891200"/>
                <a:gd name="connsiteY5" fmla="*/ 0 h 5383162"/>
                <a:gd name="connsiteX0" fmla="*/ 0 w 43891200"/>
                <a:gd name="connsiteY0" fmla="*/ 0 h 5353553"/>
                <a:gd name="connsiteX1" fmla="*/ 43891200 w 43891200"/>
                <a:gd name="connsiteY1" fmla="*/ 0 h 5353553"/>
                <a:gd name="connsiteX2" fmla="*/ 43891197 w 43891200"/>
                <a:gd name="connsiteY2" fmla="*/ 2143554 h 5353553"/>
                <a:gd name="connsiteX3" fmla="*/ 21843298 w 43891200"/>
                <a:gd name="connsiteY3" fmla="*/ 1381537 h 5353553"/>
                <a:gd name="connsiteX4" fmla="*/ 12981 w 43891200"/>
                <a:gd name="connsiteY4" fmla="*/ 5353553 h 5353553"/>
                <a:gd name="connsiteX5" fmla="*/ 0 w 43891200"/>
                <a:gd name="connsiteY5" fmla="*/ 0 h 5353553"/>
                <a:gd name="connsiteX0" fmla="*/ 0 w 43891200"/>
                <a:gd name="connsiteY0" fmla="*/ 0 h 5375759"/>
                <a:gd name="connsiteX1" fmla="*/ 43891200 w 43891200"/>
                <a:gd name="connsiteY1" fmla="*/ 0 h 5375759"/>
                <a:gd name="connsiteX2" fmla="*/ 43891197 w 43891200"/>
                <a:gd name="connsiteY2" fmla="*/ 2143554 h 5375759"/>
                <a:gd name="connsiteX3" fmla="*/ 21843298 w 43891200"/>
                <a:gd name="connsiteY3" fmla="*/ 1381537 h 5375759"/>
                <a:gd name="connsiteX4" fmla="*/ 2821 w 43891200"/>
                <a:gd name="connsiteY4" fmla="*/ 5375759 h 5375759"/>
                <a:gd name="connsiteX5" fmla="*/ 0 w 43891200"/>
                <a:gd name="connsiteY5" fmla="*/ 0 h 5375759"/>
                <a:gd name="connsiteX0" fmla="*/ 0 w 43891200"/>
                <a:gd name="connsiteY0" fmla="*/ 0 h 5391472"/>
                <a:gd name="connsiteX1" fmla="*/ 43891200 w 43891200"/>
                <a:gd name="connsiteY1" fmla="*/ 0 h 5391472"/>
                <a:gd name="connsiteX2" fmla="*/ 43891197 w 43891200"/>
                <a:gd name="connsiteY2" fmla="*/ 2143554 h 5391472"/>
                <a:gd name="connsiteX3" fmla="*/ 21843298 w 43891200"/>
                <a:gd name="connsiteY3" fmla="*/ 1381537 h 5391472"/>
                <a:gd name="connsiteX4" fmla="*/ 24143 w 43891200"/>
                <a:gd name="connsiteY4" fmla="*/ 5391472 h 5391472"/>
                <a:gd name="connsiteX5" fmla="*/ 0 w 43891200"/>
                <a:gd name="connsiteY5" fmla="*/ 0 h 5391472"/>
                <a:gd name="connsiteX0" fmla="*/ 0 w 43891200"/>
                <a:gd name="connsiteY0" fmla="*/ 0 h 5388329"/>
                <a:gd name="connsiteX1" fmla="*/ 43891200 w 43891200"/>
                <a:gd name="connsiteY1" fmla="*/ 0 h 5388329"/>
                <a:gd name="connsiteX2" fmla="*/ 43891197 w 43891200"/>
                <a:gd name="connsiteY2" fmla="*/ 2143554 h 5388329"/>
                <a:gd name="connsiteX3" fmla="*/ 21843298 w 43891200"/>
                <a:gd name="connsiteY3" fmla="*/ 1381537 h 5388329"/>
                <a:gd name="connsiteX4" fmla="*/ 11350 w 43891200"/>
                <a:gd name="connsiteY4" fmla="*/ 5388329 h 5388329"/>
                <a:gd name="connsiteX5" fmla="*/ 0 w 43891200"/>
                <a:gd name="connsiteY5" fmla="*/ 0 h 5388329"/>
                <a:gd name="connsiteX0" fmla="*/ 0 w 43918796"/>
                <a:gd name="connsiteY0" fmla="*/ 0 h 5388329"/>
                <a:gd name="connsiteX1" fmla="*/ 43918796 w 43918796"/>
                <a:gd name="connsiteY1" fmla="*/ 0 h 5388329"/>
                <a:gd name="connsiteX2" fmla="*/ 43918793 w 43918796"/>
                <a:gd name="connsiteY2" fmla="*/ 2143554 h 5388329"/>
                <a:gd name="connsiteX3" fmla="*/ 21870894 w 43918796"/>
                <a:gd name="connsiteY3" fmla="*/ 1381537 h 5388329"/>
                <a:gd name="connsiteX4" fmla="*/ 38946 w 43918796"/>
                <a:gd name="connsiteY4" fmla="*/ 5388329 h 5388329"/>
                <a:gd name="connsiteX5" fmla="*/ 0 w 43918796"/>
                <a:gd name="connsiteY5" fmla="*/ 0 h 5388329"/>
                <a:gd name="connsiteX0" fmla="*/ 0 w 43882001"/>
                <a:gd name="connsiteY0" fmla="*/ 6780 h 5388329"/>
                <a:gd name="connsiteX1" fmla="*/ 43882001 w 43882001"/>
                <a:gd name="connsiteY1" fmla="*/ 0 h 5388329"/>
                <a:gd name="connsiteX2" fmla="*/ 43881998 w 43882001"/>
                <a:gd name="connsiteY2" fmla="*/ 2143554 h 5388329"/>
                <a:gd name="connsiteX3" fmla="*/ 21834099 w 43882001"/>
                <a:gd name="connsiteY3" fmla="*/ 1381537 h 5388329"/>
                <a:gd name="connsiteX4" fmla="*/ 2151 w 43882001"/>
                <a:gd name="connsiteY4" fmla="*/ 5388329 h 5388329"/>
                <a:gd name="connsiteX5" fmla="*/ 0 w 43882001"/>
                <a:gd name="connsiteY5" fmla="*/ 6780 h 5388329"/>
                <a:gd name="connsiteX0" fmla="*/ 0 w 43909597"/>
                <a:gd name="connsiteY0" fmla="*/ 6780 h 5388329"/>
                <a:gd name="connsiteX1" fmla="*/ 43909597 w 43909597"/>
                <a:gd name="connsiteY1" fmla="*/ 0 h 5388329"/>
                <a:gd name="connsiteX2" fmla="*/ 43909594 w 43909597"/>
                <a:gd name="connsiteY2" fmla="*/ 2143554 h 5388329"/>
                <a:gd name="connsiteX3" fmla="*/ 21861695 w 43909597"/>
                <a:gd name="connsiteY3" fmla="*/ 1381537 h 5388329"/>
                <a:gd name="connsiteX4" fmla="*/ 29747 w 43909597"/>
                <a:gd name="connsiteY4" fmla="*/ 5388329 h 5388329"/>
                <a:gd name="connsiteX5" fmla="*/ 0 w 43909597"/>
                <a:gd name="connsiteY5" fmla="*/ 6780 h 5388329"/>
                <a:gd name="connsiteX0" fmla="*/ 16283 w 43879886"/>
                <a:gd name="connsiteY0" fmla="*/ 13560 h 5388329"/>
                <a:gd name="connsiteX1" fmla="*/ 43879886 w 43879886"/>
                <a:gd name="connsiteY1" fmla="*/ 0 h 5388329"/>
                <a:gd name="connsiteX2" fmla="*/ 43879883 w 43879886"/>
                <a:gd name="connsiteY2" fmla="*/ 2143554 h 5388329"/>
                <a:gd name="connsiteX3" fmla="*/ 21831984 w 43879886"/>
                <a:gd name="connsiteY3" fmla="*/ 1381537 h 5388329"/>
                <a:gd name="connsiteX4" fmla="*/ 36 w 43879886"/>
                <a:gd name="connsiteY4" fmla="*/ 5388329 h 5388329"/>
                <a:gd name="connsiteX5" fmla="*/ 16283 w 43879886"/>
                <a:gd name="connsiteY5" fmla="*/ 13560 h 5388329"/>
                <a:gd name="connsiteX0" fmla="*/ 7118 w 43879920"/>
                <a:gd name="connsiteY0" fmla="*/ 6780 h 5388329"/>
                <a:gd name="connsiteX1" fmla="*/ 43879920 w 43879920"/>
                <a:gd name="connsiteY1" fmla="*/ 0 h 5388329"/>
                <a:gd name="connsiteX2" fmla="*/ 43879917 w 43879920"/>
                <a:gd name="connsiteY2" fmla="*/ 2143554 h 5388329"/>
                <a:gd name="connsiteX3" fmla="*/ 21832018 w 43879920"/>
                <a:gd name="connsiteY3" fmla="*/ 1381537 h 5388329"/>
                <a:gd name="connsiteX4" fmla="*/ 70 w 43879920"/>
                <a:gd name="connsiteY4" fmla="*/ 5388329 h 5388329"/>
                <a:gd name="connsiteX5" fmla="*/ 7118 w 43879920"/>
                <a:gd name="connsiteY5" fmla="*/ 6780 h 5388329"/>
                <a:gd name="connsiteX0" fmla="*/ 0 w 43900399"/>
                <a:gd name="connsiteY0" fmla="*/ 0 h 5388329"/>
                <a:gd name="connsiteX1" fmla="*/ 43900399 w 43900399"/>
                <a:gd name="connsiteY1" fmla="*/ 0 h 5388329"/>
                <a:gd name="connsiteX2" fmla="*/ 43900396 w 43900399"/>
                <a:gd name="connsiteY2" fmla="*/ 2143554 h 5388329"/>
                <a:gd name="connsiteX3" fmla="*/ 21852497 w 43900399"/>
                <a:gd name="connsiteY3" fmla="*/ 1381537 h 5388329"/>
                <a:gd name="connsiteX4" fmla="*/ 20549 w 43900399"/>
                <a:gd name="connsiteY4" fmla="*/ 5388329 h 5388329"/>
                <a:gd name="connsiteX5" fmla="*/ 0 w 43900399"/>
                <a:gd name="connsiteY5" fmla="*/ 0 h 5388329"/>
                <a:gd name="connsiteX0" fmla="*/ 0 w 43900396"/>
                <a:gd name="connsiteY0" fmla="*/ 0 h 5388329"/>
                <a:gd name="connsiteX1" fmla="*/ 43854405 w 43900396"/>
                <a:gd name="connsiteY1" fmla="*/ 27119 h 5388329"/>
                <a:gd name="connsiteX2" fmla="*/ 43900396 w 43900396"/>
                <a:gd name="connsiteY2" fmla="*/ 2143554 h 5388329"/>
                <a:gd name="connsiteX3" fmla="*/ 21852497 w 43900396"/>
                <a:gd name="connsiteY3" fmla="*/ 1381537 h 5388329"/>
                <a:gd name="connsiteX4" fmla="*/ 20549 w 43900396"/>
                <a:gd name="connsiteY4" fmla="*/ 5388329 h 5388329"/>
                <a:gd name="connsiteX5" fmla="*/ 0 w 43900396"/>
                <a:gd name="connsiteY5" fmla="*/ 0 h 5388329"/>
                <a:gd name="connsiteX0" fmla="*/ 0 w 43900398"/>
                <a:gd name="connsiteY0" fmla="*/ 0 h 5388329"/>
                <a:gd name="connsiteX1" fmla="*/ 43900398 w 43900398"/>
                <a:gd name="connsiteY1" fmla="*/ 6780 h 5388329"/>
                <a:gd name="connsiteX2" fmla="*/ 43900396 w 43900398"/>
                <a:gd name="connsiteY2" fmla="*/ 2143554 h 5388329"/>
                <a:gd name="connsiteX3" fmla="*/ 21852497 w 43900398"/>
                <a:gd name="connsiteY3" fmla="*/ 1381537 h 5388329"/>
                <a:gd name="connsiteX4" fmla="*/ 20549 w 43900398"/>
                <a:gd name="connsiteY4" fmla="*/ 5388329 h 5388329"/>
                <a:gd name="connsiteX5" fmla="*/ 0 w 43900398"/>
                <a:gd name="connsiteY5" fmla="*/ 0 h 5388329"/>
                <a:gd name="connsiteX0" fmla="*/ 0 w 43909598"/>
                <a:gd name="connsiteY0" fmla="*/ 0 h 5388329"/>
                <a:gd name="connsiteX1" fmla="*/ 43909598 w 43909598"/>
                <a:gd name="connsiteY1" fmla="*/ 6780 h 5388329"/>
                <a:gd name="connsiteX2" fmla="*/ 43900396 w 43909598"/>
                <a:gd name="connsiteY2" fmla="*/ 2143554 h 5388329"/>
                <a:gd name="connsiteX3" fmla="*/ 21852497 w 43909598"/>
                <a:gd name="connsiteY3" fmla="*/ 1381537 h 5388329"/>
                <a:gd name="connsiteX4" fmla="*/ 20549 w 43909598"/>
                <a:gd name="connsiteY4" fmla="*/ 5388329 h 5388329"/>
                <a:gd name="connsiteX5" fmla="*/ 0 w 43909598"/>
                <a:gd name="connsiteY5" fmla="*/ 0 h 5388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909598" h="5388329">
                  <a:moveTo>
                    <a:pt x="0" y="0"/>
                  </a:moveTo>
                  <a:lnTo>
                    <a:pt x="43909598" y="6780"/>
                  </a:lnTo>
                  <a:cubicBezTo>
                    <a:pt x="43909597" y="719038"/>
                    <a:pt x="43900397" y="1431296"/>
                    <a:pt x="43900396" y="2143554"/>
                  </a:cubicBezTo>
                  <a:cubicBezTo>
                    <a:pt x="37284373" y="1358490"/>
                    <a:pt x="29162993" y="845303"/>
                    <a:pt x="21852497" y="1381537"/>
                  </a:cubicBezTo>
                  <a:cubicBezTo>
                    <a:pt x="14542001" y="1917771"/>
                    <a:pt x="6144574" y="2782191"/>
                    <a:pt x="20549" y="5388329"/>
                  </a:cubicBezTo>
                  <a:cubicBezTo>
                    <a:pt x="19609" y="3596409"/>
                    <a:pt x="940" y="1791920"/>
                    <a:pt x="0" y="0"/>
                  </a:cubicBezTo>
                  <a:close/>
                </a:path>
              </a:pathLst>
            </a:custGeom>
            <a:gradFill flip="none" rotWithShape="1">
              <a:gsLst>
                <a:gs pos="0">
                  <a:schemeClr val="tx2"/>
                </a:gs>
                <a:gs pos="100000">
                  <a:schemeClr val="accent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750" dirty="0">
                <a:ln>
                  <a:noFill/>
                </a:ln>
                <a:solidFill>
                  <a:schemeClr val="accent1"/>
                </a:solidFill>
              </a:endParaRPr>
            </a:p>
          </p:txBody>
        </p:sp>
      </p:grpSp>
      <p:sp>
        <p:nvSpPr>
          <p:cNvPr id="78" name="Text Box 14"/>
          <p:cNvSpPr txBox="1">
            <a:spLocks noChangeArrowheads="1"/>
          </p:cNvSpPr>
          <p:nvPr userDrawn="1"/>
        </p:nvSpPr>
        <p:spPr bwMode="auto">
          <a:xfrm>
            <a:off x="394930" y="12660315"/>
            <a:ext cx="1490697" cy="73035"/>
          </a:xfrm>
          <a:prstGeom prst="rect">
            <a:avLst/>
          </a:prstGeom>
          <a:noFill/>
          <a:ln w="9525">
            <a:noFill/>
            <a:miter lim="800000"/>
            <a:headEnd/>
            <a:tailEnd/>
          </a:ln>
          <a:effectLst/>
        </p:spPr>
        <p:txBody>
          <a:bodyPr wrap="square" lIns="17340" tIns="8669" rIns="17340" bIns="8669">
            <a:spAutoFit/>
          </a:bodyPr>
          <a:lstStyle/>
          <a:p>
            <a:pPr eaLnBrk="0" hangingPunct="0">
              <a:lnSpc>
                <a:spcPct val="65000"/>
              </a:lnSpc>
              <a:spcBef>
                <a:spcPct val="50000"/>
              </a:spcBef>
              <a:defRPr/>
            </a:pPr>
            <a:r>
              <a:rPr lang="en-US" sz="133"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233" b="1" dirty="0">
                <a:solidFill>
                  <a:schemeClr val="bg1">
                    <a:lumMod val="75000"/>
                  </a:schemeClr>
                </a:solidFill>
                <a:latin typeface="Arial" charset="0"/>
              </a:rPr>
              <a:t>www.PosterPresentations.com</a:t>
            </a:r>
          </a:p>
        </p:txBody>
      </p:sp>
      <p:graphicFrame>
        <p:nvGraphicFramePr>
          <p:cNvPr id="79" name="Table 78">
            <a:extLst>
              <a:ext uri="{FF2B5EF4-FFF2-40B4-BE49-F238E27FC236}">
                <a16:creationId xmlns="" xmlns:a16="http://schemas.microsoft.com/office/drawing/2014/main" id="{95944D7C-C179-0F4A-B420-E9093CD11D4C}"/>
              </a:ext>
            </a:extLst>
          </p:cNvPr>
          <p:cNvGraphicFramePr>
            <a:graphicFrameLocks noGrp="1"/>
          </p:cNvGraphicFramePr>
          <p:nvPr userDrawn="1">
            <p:extLst>
              <p:ext uri="{D42A27DB-BD31-4B8C-83A1-F6EECF244321}">
                <p14:modId xmlns:p14="http://schemas.microsoft.com/office/powerpoint/2010/main" val="2677946538"/>
              </p:ext>
            </p:extLst>
          </p:nvPr>
        </p:nvGraphicFramePr>
        <p:xfrm>
          <a:off x="-4177590" y="5551"/>
          <a:ext cx="3849147" cy="17410286"/>
        </p:xfrm>
        <a:graphic>
          <a:graphicData uri="http://schemas.openxmlformats.org/drawingml/2006/table">
            <a:tbl>
              <a:tblPr firstRow="1" bandRow="1">
                <a:tableStyleId>{5C22544A-7EE6-4342-B048-85BDC9FD1C3A}</a:tableStyleId>
              </a:tblPr>
              <a:tblGrid>
                <a:gridCol w="1650484">
                  <a:extLst>
                    <a:ext uri="{9D8B030D-6E8A-4147-A177-3AD203B41FA5}">
                      <a16:colId xmlns="" xmlns:a16="http://schemas.microsoft.com/office/drawing/2014/main" val="20000"/>
                    </a:ext>
                  </a:extLst>
                </a:gridCol>
                <a:gridCol w="2198663">
                  <a:extLst>
                    <a:ext uri="{9D8B030D-6E8A-4147-A177-3AD203B41FA5}">
                      <a16:colId xmlns="" xmlns:a16="http://schemas.microsoft.com/office/drawing/2014/main" val="20001"/>
                    </a:ext>
                  </a:extLst>
                </a:gridCol>
              </a:tblGrid>
              <a:tr h="849264">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1400" b="0" spc="600" dirty="0">
                          <a:solidFill>
                            <a:srgbClr val="1F3A4E"/>
                          </a:solidFill>
                          <a:latin typeface="Arial Black" panose="020B0A04020102020204" pitchFamily="34" charset="0"/>
                        </a:rPr>
                        <a:t>QUICK START GUIDE</a:t>
                      </a:r>
                      <a:br>
                        <a:rPr lang="en-US" sz="1400" b="0" spc="600" dirty="0">
                          <a:solidFill>
                            <a:srgbClr val="1F3A4E"/>
                          </a:solidFill>
                          <a:latin typeface="Arial Black" panose="020B0A04020102020204" pitchFamily="34" charset="0"/>
                        </a:rPr>
                      </a:br>
                      <a:r>
                        <a:rPr lang="en-US" sz="1100" b="1" spc="0" dirty="0">
                          <a:solidFill>
                            <a:srgbClr val="FF0000"/>
                          </a:solidFill>
                          <a:latin typeface="Trebuchet MS" pitchFamily="34" charset="0"/>
                        </a:rPr>
                        <a:t>(THIS SIDEBAR WILL NOT PRINT)</a:t>
                      </a:r>
                      <a:endParaRPr lang="en-US" sz="1400" b="1" spc="600" dirty="0">
                        <a:solidFill>
                          <a:schemeClr val="bg1"/>
                        </a:solidFill>
                        <a:latin typeface="Trebuchet MS" pitchFamily="34" charset="0"/>
                      </a:endParaRPr>
                    </a:p>
                  </a:txBody>
                  <a:tcPr marL="72000" marR="36000" marT="54001" marB="18000">
                    <a:solidFill>
                      <a:srgbClr val="FFC000"/>
                    </a:solidFill>
                  </a:tcPr>
                </a:tc>
                <a:tc hMerge="1">
                  <a:txBody>
                    <a:bodyPr/>
                    <a:lstStyle/>
                    <a:p>
                      <a:endParaRPr lang="en-US" dirty="0"/>
                    </a:p>
                  </a:txBody>
                  <a:tcPr/>
                </a:tc>
                <a:extLst>
                  <a:ext uri="{0D108BD9-81ED-4DB2-BD59-A6C34878D82A}">
                    <a16:rowId xmlns="" xmlns:a16="http://schemas.microsoft.com/office/drawing/2014/main" val="10000"/>
                  </a:ext>
                </a:extLst>
              </a:tr>
              <a:tr h="2209476">
                <a:tc gridSpan="2">
                  <a:txBody>
                    <a:bodyPr/>
                    <a:lstStyle/>
                    <a:p>
                      <a:pPr defTabSz="3765639"/>
                      <a:r>
                        <a:rPr lang="en-US" sz="800" i="0" dirty="0">
                          <a:solidFill>
                            <a:srgbClr val="D9D9D9"/>
                          </a:solidFill>
                          <a:latin typeface="Arial"/>
                          <a:cs typeface="Arial"/>
                        </a:rPr>
                        <a:t>This PowerPoint template produces a </a:t>
                      </a:r>
                      <a:r>
                        <a:rPr lang="en-US" sz="800" i="0" dirty="0">
                          <a:solidFill>
                            <a:srgbClr val="FFC000"/>
                          </a:solidFill>
                          <a:latin typeface="Arial"/>
                          <a:cs typeface="Arial"/>
                        </a:rPr>
                        <a:t>36"x48" </a:t>
                      </a:r>
                      <a:r>
                        <a:rPr lang="en-US" sz="800" i="0" dirty="0">
                          <a:solidFill>
                            <a:srgbClr val="D9D9D9"/>
                          </a:solidFill>
                          <a:latin typeface="Arial"/>
                          <a:cs typeface="Arial"/>
                        </a:rPr>
                        <a:t>presentation poster. You can use it to create your research poster by placing your title, subtitle, text, tables, charts and photos. </a:t>
                      </a:r>
                    </a:p>
                    <a:p>
                      <a:pPr defTabSz="3765639"/>
                      <a:endParaRPr lang="en-US" sz="800" i="0" dirty="0">
                        <a:solidFill>
                          <a:srgbClr val="D9D9D9"/>
                        </a:solidFill>
                        <a:latin typeface="Arial"/>
                        <a:cs typeface="Arial"/>
                      </a:endParaRPr>
                    </a:p>
                    <a:p>
                      <a:pPr defTabSz="3765639"/>
                      <a:r>
                        <a:rPr lang="en-US" sz="800" i="0" dirty="0">
                          <a:solidFill>
                            <a:srgbClr val="D9D9D9"/>
                          </a:solidFill>
                          <a:latin typeface="Arial"/>
                          <a:cs typeface="Arial"/>
                        </a:rPr>
                        <a:t>We provide a series of online tutorials that will guide you through the poster design process and answer your poster production questions. For complete template tutorials, go online to </a:t>
                      </a:r>
                      <a:r>
                        <a:rPr lang="en-US" sz="800" i="0" dirty="0" err="1">
                          <a:solidFill>
                            <a:srgbClr val="FFC000"/>
                          </a:solidFill>
                          <a:latin typeface="Arial"/>
                          <a:cs typeface="Arial"/>
                        </a:rPr>
                        <a:t>PosterPresentations.com</a:t>
                      </a:r>
                      <a:r>
                        <a:rPr lang="en-US" sz="800" i="0" dirty="0">
                          <a:solidFill>
                            <a:srgbClr val="D9D9D9"/>
                          </a:solidFill>
                          <a:latin typeface="Arial"/>
                          <a:cs typeface="Arial"/>
                        </a:rPr>
                        <a:t> and click on the  </a:t>
                      </a:r>
                      <a:r>
                        <a:rPr lang="en-US" sz="800" i="0" dirty="0">
                          <a:solidFill>
                            <a:srgbClr val="FFC000"/>
                          </a:solidFill>
                          <a:latin typeface="Arial"/>
                          <a:cs typeface="Arial"/>
                        </a:rPr>
                        <a:t>HELP DESK</a:t>
                      </a:r>
                      <a:r>
                        <a:rPr lang="en-US" sz="800" i="0" baseline="0" dirty="0">
                          <a:solidFill>
                            <a:srgbClr val="D9D9D9"/>
                          </a:solidFill>
                          <a:latin typeface="Arial"/>
                          <a:cs typeface="Arial"/>
                        </a:rPr>
                        <a:t> </a:t>
                      </a:r>
                      <a:r>
                        <a:rPr lang="en-US" sz="800" i="0" dirty="0">
                          <a:solidFill>
                            <a:srgbClr val="D9D9D9"/>
                          </a:solidFill>
                          <a:latin typeface="Arial"/>
                          <a:cs typeface="Arial"/>
                        </a:rPr>
                        <a:t>tab.</a:t>
                      </a:r>
                    </a:p>
                    <a:p>
                      <a:pPr defTabSz="3765639"/>
                      <a:endParaRPr lang="en-US" sz="800" i="0" dirty="0">
                        <a:solidFill>
                          <a:srgbClr val="D9D9D9"/>
                        </a:solidFill>
                        <a:latin typeface="Arial"/>
                        <a:cs typeface="Arial"/>
                      </a:endParaRPr>
                    </a:p>
                    <a:p>
                      <a:pPr defTabSz="3765639"/>
                      <a:r>
                        <a:rPr lang="en-US" sz="800" i="0" dirty="0">
                          <a:solidFill>
                            <a:srgbClr val="D9D9D9"/>
                          </a:solidFill>
                          <a:latin typeface="Arial"/>
                          <a:cs typeface="Arial"/>
                        </a:rPr>
                        <a:t>To print your poster using our same-day professional printing service, go online to </a:t>
                      </a:r>
                      <a:r>
                        <a:rPr lang="en-US" sz="800" i="0" dirty="0" err="1">
                          <a:solidFill>
                            <a:srgbClr val="FFC000"/>
                          </a:solidFill>
                          <a:latin typeface="Arial"/>
                          <a:cs typeface="Arial"/>
                        </a:rPr>
                        <a:t>PosterPresentations.com</a:t>
                      </a:r>
                      <a:r>
                        <a:rPr lang="en-US" sz="800" i="0" dirty="0">
                          <a:solidFill>
                            <a:srgbClr val="D9D9D9"/>
                          </a:solidFill>
                          <a:latin typeface="Arial"/>
                          <a:cs typeface="Arial"/>
                        </a:rPr>
                        <a:t> and click on "</a:t>
                      </a:r>
                      <a:r>
                        <a:rPr lang="en-US" sz="800" i="0" dirty="0">
                          <a:solidFill>
                            <a:srgbClr val="FFC000"/>
                          </a:solidFill>
                          <a:latin typeface="Arial"/>
                          <a:cs typeface="Arial"/>
                        </a:rPr>
                        <a:t>Order your poster</a:t>
                      </a:r>
                      <a:r>
                        <a:rPr lang="en-US" sz="800" i="0" dirty="0">
                          <a:solidFill>
                            <a:srgbClr val="D9D9D9"/>
                          </a:solidFill>
                          <a:latin typeface="Arial"/>
                          <a:cs typeface="Arial"/>
                        </a:rPr>
                        <a:t>".</a:t>
                      </a:r>
                      <a:endParaRPr lang="en-US" sz="800" b="1" dirty="0">
                        <a:solidFill>
                          <a:srgbClr val="D9D9D9"/>
                        </a:solidFill>
                        <a:latin typeface="Arial"/>
                        <a:cs typeface="Arial"/>
                      </a:endParaRPr>
                    </a:p>
                  </a:txBody>
                  <a:tcPr marL="72000" marR="36000" marT="54001" marB="18000">
                    <a:solidFill>
                      <a:srgbClr val="010101"/>
                    </a:solidFill>
                  </a:tcPr>
                </a:tc>
                <a:tc hMerge="1">
                  <a:txBody>
                    <a:bodyPr/>
                    <a:lstStyle/>
                    <a:p>
                      <a:pPr marL="0" indent="0" algn="l" defTabSz="114300"/>
                      <a:endParaRPr lang="en-US" sz="2400" b="0" baseline="0" dirty="0">
                        <a:solidFill>
                          <a:srgbClr val="FFC000"/>
                        </a:solidFill>
                        <a:latin typeface="Arial" panose="020B0604020202020204" pitchFamily="34" charset="0"/>
                        <a:cs typeface="Arial" panose="020B0604020202020204" pitchFamily="34" charset="0"/>
                      </a:endParaRPr>
                    </a:p>
                  </a:txBody>
                  <a:tcPr>
                    <a:solidFill>
                      <a:schemeClr val="tx1">
                        <a:lumMod val="95000"/>
                        <a:lumOff val="5000"/>
                      </a:schemeClr>
                    </a:solidFill>
                  </a:tcPr>
                </a:tc>
                <a:extLst>
                  <a:ext uri="{0D108BD9-81ED-4DB2-BD59-A6C34878D82A}">
                    <a16:rowId xmlns="" xmlns:a16="http://schemas.microsoft.com/office/drawing/2014/main" val="677555919"/>
                  </a:ext>
                </a:extLst>
              </a:tr>
              <a:tr h="2358071">
                <a:tc>
                  <a:txBody>
                    <a:bodyPr/>
                    <a:lstStyle/>
                    <a:p>
                      <a:pPr algn="ctr"/>
                      <a:endParaRPr lang="en-US" sz="800" dirty="0">
                        <a:solidFill>
                          <a:srgbClr val="1F3A4E"/>
                        </a:solidFill>
                      </a:endParaRPr>
                    </a:p>
                    <a:p>
                      <a:pPr algn="ctr"/>
                      <a:endParaRPr lang="en-US" sz="800" dirty="0">
                        <a:solidFill>
                          <a:srgbClr val="1F3A4E"/>
                        </a:solidFill>
                      </a:endParaRPr>
                    </a:p>
                    <a:p>
                      <a:pPr algn="ctr"/>
                      <a:r>
                        <a:rPr lang="en-US" sz="800" dirty="0">
                          <a:solidFill>
                            <a:schemeClr val="bg1"/>
                          </a:solidFill>
                          <a:latin typeface="Arial" panose="020B0604020202020204" pitchFamily="34" charset="0"/>
                          <a:cs typeface="Arial" panose="020B0604020202020204" pitchFamily="34" charset="0"/>
                        </a:rPr>
                        <a:t>This is a template for a </a:t>
                      </a:r>
                    </a:p>
                    <a:p>
                      <a:pPr algn="ctr"/>
                      <a:r>
                        <a:rPr lang="en-US" sz="800" dirty="0">
                          <a:solidFill>
                            <a:schemeClr val="bg1"/>
                          </a:solidFill>
                          <a:latin typeface="Arial" panose="020B0604020202020204" pitchFamily="34" charset="0"/>
                          <a:cs typeface="Arial" panose="020B0604020202020204" pitchFamily="34" charset="0"/>
                        </a:rPr>
                        <a:t>presentation poster</a:t>
                      </a:r>
                      <a:br>
                        <a:rPr lang="en-US" sz="800" dirty="0">
                          <a:solidFill>
                            <a:schemeClr val="bg1"/>
                          </a:solidFill>
                          <a:latin typeface="Arial" panose="020B0604020202020204" pitchFamily="34" charset="0"/>
                          <a:cs typeface="Arial" panose="020B0604020202020204" pitchFamily="34" charset="0"/>
                        </a:rPr>
                      </a:br>
                      <a:r>
                        <a:rPr lang="en-US" sz="1400" b="1" dirty="0">
                          <a:solidFill>
                            <a:srgbClr val="FFC000"/>
                          </a:solidFill>
                          <a:latin typeface="Arial" panose="020B0604020202020204" pitchFamily="34" charset="0"/>
                          <a:cs typeface="Arial" panose="020B0604020202020204" pitchFamily="34" charset="0"/>
                        </a:rPr>
                        <a:t>36 inches tall</a:t>
                      </a:r>
                      <a:br>
                        <a:rPr lang="en-US" sz="1400" b="1" dirty="0">
                          <a:solidFill>
                            <a:srgbClr val="FFC000"/>
                          </a:solidFill>
                          <a:latin typeface="Arial" panose="020B0604020202020204" pitchFamily="34" charset="0"/>
                          <a:cs typeface="Arial" panose="020B0604020202020204" pitchFamily="34" charset="0"/>
                        </a:rPr>
                      </a:br>
                      <a:r>
                        <a:rPr lang="en-US" sz="1400" b="1" dirty="0">
                          <a:solidFill>
                            <a:srgbClr val="FFC000"/>
                          </a:solidFill>
                          <a:latin typeface="Arial" panose="020B0604020202020204" pitchFamily="34" charset="0"/>
                          <a:cs typeface="Arial" panose="020B0604020202020204" pitchFamily="34" charset="0"/>
                        </a:rPr>
                        <a:t>by</a:t>
                      </a:r>
                      <a:br>
                        <a:rPr lang="en-US" sz="1400" b="1" dirty="0">
                          <a:solidFill>
                            <a:srgbClr val="FFC000"/>
                          </a:solidFill>
                          <a:latin typeface="Arial" panose="020B0604020202020204" pitchFamily="34" charset="0"/>
                          <a:cs typeface="Arial" panose="020B0604020202020204" pitchFamily="34" charset="0"/>
                        </a:rPr>
                      </a:br>
                      <a:r>
                        <a:rPr lang="en-US" sz="1400" b="1" dirty="0">
                          <a:solidFill>
                            <a:srgbClr val="FFC000"/>
                          </a:solidFill>
                          <a:latin typeface="Arial" panose="020B0604020202020204" pitchFamily="34" charset="0"/>
                          <a:cs typeface="Arial" panose="020B0604020202020204" pitchFamily="34" charset="0"/>
                        </a:rPr>
                        <a:t>48 inches wide</a:t>
                      </a:r>
                      <a:r>
                        <a:rPr lang="en-US" sz="800" dirty="0">
                          <a:solidFill>
                            <a:schemeClr val="bg1"/>
                          </a:solidFill>
                          <a:latin typeface="Arial" panose="020B0604020202020204" pitchFamily="34" charset="0"/>
                          <a:cs typeface="Arial" panose="020B0604020202020204" pitchFamily="34" charset="0"/>
                        </a:rPr>
                        <a:t/>
                      </a:r>
                      <a:br>
                        <a:rPr lang="en-US" sz="800" dirty="0">
                          <a:solidFill>
                            <a:schemeClr val="bg1"/>
                          </a:solidFill>
                          <a:latin typeface="Arial" panose="020B0604020202020204" pitchFamily="34" charset="0"/>
                          <a:cs typeface="Arial" panose="020B0604020202020204" pitchFamily="34" charset="0"/>
                        </a:rPr>
                      </a:br>
                      <a:endParaRPr lang="en-US" sz="800" dirty="0">
                        <a:solidFill>
                          <a:srgbClr val="1F3A4E"/>
                        </a:solidFill>
                      </a:endParaRPr>
                    </a:p>
                  </a:txBody>
                  <a:tcPr marL="36000" marR="36000" marT="18000" marB="18000">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900" b="1" baseline="0" dirty="0">
                          <a:solidFill>
                            <a:srgbClr val="FFC000"/>
                          </a:solidFill>
                          <a:latin typeface="Arial" panose="020B0604020202020204" pitchFamily="34" charset="0"/>
                          <a:cs typeface="Arial" panose="020B0604020202020204" pitchFamily="34" charset="0"/>
                        </a:rPr>
                        <a:t>Important: Check the template size</a:t>
                      </a:r>
                      <a:r>
                        <a:rPr lang="en-US" sz="800" b="0" baseline="0" dirty="0">
                          <a:solidFill>
                            <a:srgbClr val="FFC000"/>
                          </a:solidFill>
                          <a:latin typeface="Arial" panose="020B0604020202020204" pitchFamily="34" charset="0"/>
                          <a:cs typeface="Arial" panose="020B0604020202020204" pitchFamily="34" charset="0"/>
                        </a:rPr>
                        <a:t/>
                      </a:r>
                      <a:br>
                        <a:rPr lang="en-US" sz="800" b="0" baseline="0" dirty="0">
                          <a:solidFill>
                            <a:srgbClr val="FFC000"/>
                          </a:solidFill>
                          <a:latin typeface="Arial" panose="020B0604020202020204" pitchFamily="34" charset="0"/>
                          <a:cs typeface="Arial" panose="020B0604020202020204" pitchFamily="34" charset="0"/>
                        </a:rPr>
                      </a:br>
                      <a:r>
                        <a:rPr lang="en-US" sz="8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800" b="0" baseline="0" dirty="0">
                          <a:solidFill>
                            <a:srgbClr val="D9D9D9"/>
                          </a:solidFill>
                          <a:latin typeface="Arial" panose="020B0604020202020204" pitchFamily="34" charset="0"/>
                          <a:cs typeface="Arial" panose="020B0604020202020204" pitchFamily="34" charset="0"/>
                        </a:rPr>
                      </a:br>
                      <a:r>
                        <a:rPr lang="en-US" sz="800" b="0" baseline="0" dirty="0">
                          <a:solidFill>
                            <a:srgbClr val="D9D9D9"/>
                          </a:solidFill>
                          <a:latin typeface="Arial" panose="020B0604020202020204" pitchFamily="34" charset="0"/>
                          <a:cs typeface="Arial" panose="020B0604020202020204" pitchFamily="34" charset="0"/>
                        </a:rPr>
                        <a:t>This template can also be printed at the following sizes without distortion and without any additional formatting:</a:t>
                      </a:r>
                      <a:br>
                        <a:rPr lang="en-US" sz="800" b="0" baseline="0" dirty="0">
                          <a:solidFill>
                            <a:srgbClr val="D9D9D9"/>
                          </a:solidFill>
                          <a:latin typeface="Arial" panose="020B0604020202020204" pitchFamily="34" charset="0"/>
                          <a:cs typeface="Arial" panose="020B0604020202020204" pitchFamily="34" charset="0"/>
                        </a:rPr>
                      </a:br>
                      <a:r>
                        <a:rPr lang="en-US" sz="800" b="0" baseline="0" dirty="0">
                          <a:solidFill>
                            <a:srgbClr val="FFC000"/>
                          </a:solidFill>
                          <a:latin typeface="Arial" panose="020B0604020202020204" pitchFamily="34" charset="0"/>
                          <a:cs typeface="Arial" panose="020B0604020202020204" pitchFamily="34" charset="0"/>
                        </a:rPr>
                        <a:t>30 tall x 40 wide</a:t>
                      </a:r>
                      <a:br>
                        <a:rPr lang="en-US" sz="800" b="0" baseline="0" dirty="0">
                          <a:solidFill>
                            <a:srgbClr val="FFC000"/>
                          </a:solidFill>
                          <a:latin typeface="Arial" panose="020B0604020202020204" pitchFamily="34" charset="0"/>
                          <a:cs typeface="Arial" panose="020B0604020202020204" pitchFamily="34" charset="0"/>
                        </a:rPr>
                      </a:br>
                      <a:r>
                        <a:rPr lang="en-US" sz="800" b="0" baseline="0" dirty="0">
                          <a:solidFill>
                            <a:srgbClr val="FFC000"/>
                          </a:solidFill>
                          <a:latin typeface="Arial" panose="020B0604020202020204" pitchFamily="34" charset="0"/>
                          <a:cs typeface="Arial" panose="020B0604020202020204" pitchFamily="34" charset="0"/>
                        </a:rPr>
                        <a:t>42 tall x 56 wide</a:t>
                      </a:r>
                      <a:br>
                        <a:rPr lang="en-US" sz="800" b="0" baseline="0" dirty="0">
                          <a:solidFill>
                            <a:srgbClr val="FFC000"/>
                          </a:solidFill>
                          <a:latin typeface="Arial" panose="020B0604020202020204" pitchFamily="34" charset="0"/>
                          <a:cs typeface="Arial" panose="020B0604020202020204" pitchFamily="34" charset="0"/>
                        </a:rPr>
                      </a:br>
                      <a:r>
                        <a:rPr lang="en-US" sz="800" b="0" baseline="0" dirty="0">
                          <a:solidFill>
                            <a:srgbClr val="FFC000"/>
                          </a:solidFill>
                          <a:latin typeface="Arial" panose="020B0604020202020204" pitchFamily="34" charset="0"/>
                          <a:cs typeface="Arial" panose="020B0604020202020204" pitchFamily="34" charset="0"/>
                        </a:rPr>
                        <a:t>48 tall x 64 wide</a:t>
                      </a:r>
                    </a:p>
                  </a:txBody>
                  <a:tcPr marL="72000" marR="36000" marT="54001" marB="18000">
                    <a:solidFill>
                      <a:srgbClr val="010101"/>
                    </a:solidFill>
                  </a:tcPr>
                </a:tc>
                <a:extLst>
                  <a:ext uri="{0D108BD9-81ED-4DB2-BD59-A6C34878D82A}">
                    <a16:rowId xmlns="" xmlns:a16="http://schemas.microsoft.com/office/drawing/2014/main" val="10008"/>
                  </a:ext>
                </a:extLst>
              </a:tr>
              <a:tr h="2563817">
                <a:tc>
                  <a:txBody>
                    <a:bodyPr/>
                    <a:lstStyle/>
                    <a:p>
                      <a:endParaRPr lang="en-US" sz="800" dirty="0">
                        <a:solidFill>
                          <a:srgbClr val="1F3A4E"/>
                        </a:solidFill>
                      </a:endParaRPr>
                    </a:p>
                  </a:txBody>
                  <a:tcPr marL="36000" marR="36000" marT="18000" marB="18000">
                    <a:blipFill rotWithShape="1">
                      <a:blip r:embed="rId3"/>
                      <a:stretch>
                        <a:fillRect/>
                      </a:stretch>
                    </a:blipFill>
                  </a:tcPr>
                </a:tc>
                <a:tc>
                  <a:txBody>
                    <a:bodyPr/>
                    <a:lstStyle/>
                    <a:p>
                      <a:pPr algn="l"/>
                      <a:r>
                        <a:rPr lang="en-US" sz="900" b="1" baseline="0" dirty="0">
                          <a:solidFill>
                            <a:srgbClr val="FFC000"/>
                          </a:solidFill>
                          <a:latin typeface="Arial" panose="020B0604020202020204" pitchFamily="34" charset="0"/>
                          <a:cs typeface="Arial" panose="020B0604020202020204" pitchFamily="34" charset="0"/>
                        </a:rPr>
                        <a:t>How to </a:t>
                      </a:r>
                      <a:r>
                        <a:rPr lang="en-US" sz="1600" b="1" baseline="0" dirty="0">
                          <a:solidFill>
                            <a:srgbClr val="FFC000"/>
                          </a:solidFill>
                          <a:latin typeface="Arial" panose="020B0604020202020204" pitchFamily="34" charset="0"/>
                          <a:cs typeface="Arial" panose="020B0604020202020204" pitchFamily="34" charset="0"/>
                        </a:rPr>
                        <a:t>Zoom in </a:t>
                      </a:r>
                      <a:r>
                        <a:rPr lang="en-US" sz="900" b="1" baseline="0" dirty="0">
                          <a:solidFill>
                            <a:srgbClr val="FFC000"/>
                          </a:solidFill>
                          <a:latin typeface="Arial" panose="020B0604020202020204" pitchFamily="34" charset="0"/>
                          <a:cs typeface="Arial" panose="020B0604020202020204" pitchFamily="34" charset="0"/>
                        </a:rPr>
                        <a:t>and </a:t>
                      </a:r>
                      <a:r>
                        <a:rPr lang="en-US" sz="700" b="1" baseline="0" dirty="0">
                          <a:solidFill>
                            <a:srgbClr val="FFC000"/>
                          </a:solidFill>
                          <a:latin typeface="Arial" panose="020B0604020202020204" pitchFamily="34" charset="0"/>
                          <a:cs typeface="Arial" panose="020B0604020202020204" pitchFamily="34" charset="0"/>
                        </a:rPr>
                        <a:t>out</a:t>
                      </a:r>
                      <a:endParaRPr lang="en-US" sz="900" b="1" baseline="0" dirty="0">
                        <a:solidFill>
                          <a:srgbClr val="FFC000"/>
                        </a:solidFill>
                        <a:latin typeface="Arial" panose="020B0604020202020204" pitchFamily="34" charset="0"/>
                        <a:cs typeface="Arial" panose="020B0604020202020204" pitchFamily="34" charset="0"/>
                      </a:endParaRPr>
                    </a:p>
                    <a:p>
                      <a:pPr algn="l"/>
                      <a:r>
                        <a:rPr lang="en-US" sz="8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800" b="0" baseline="0" dirty="0">
                          <a:solidFill>
                            <a:srgbClr val="D9D9D9"/>
                          </a:solidFill>
                          <a:latin typeface="Arial" panose="020B0604020202020204" pitchFamily="34" charset="0"/>
                          <a:cs typeface="Arial" panose="020B0604020202020204" pitchFamily="34" charset="0"/>
                        </a:rPr>
                      </a:br>
                      <a:r>
                        <a:rPr lang="en-US" sz="800" b="0" baseline="0" dirty="0">
                          <a:solidFill>
                            <a:srgbClr val="FFC000"/>
                          </a:solidFill>
                          <a:latin typeface="Arial" panose="020B0604020202020204" pitchFamily="34" charset="0"/>
                          <a:cs typeface="Arial" panose="020B0604020202020204" pitchFamily="34" charset="0"/>
                        </a:rPr>
                        <a:t>1. </a:t>
                      </a:r>
                      <a:r>
                        <a:rPr lang="en-US" sz="8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800" b="0" baseline="0" dirty="0">
                          <a:solidFill>
                            <a:srgbClr val="D9D9D9"/>
                          </a:solidFill>
                          <a:latin typeface="Arial" panose="020B0604020202020204" pitchFamily="34" charset="0"/>
                          <a:cs typeface="Arial" panose="020B0604020202020204" pitchFamily="34" charset="0"/>
                        </a:rPr>
                      </a:br>
                      <a:r>
                        <a:rPr lang="en-US" sz="800" b="0" baseline="0" dirty="0">
                          <a:solidFill>
                            <a:srgbClr val="FFC000"/>
                          </a:solidFill>
                          <a:latin typeface="Arial" panose="020B0604020202020204" pitchFamily="34" charset="0"/>
                          <a:cs typeface="Arial" panose="020B0604020202020204" pitchFamily="34" charset="0"/>
                        </a:rPr>
                        <a:t>2. </a:t>
                      </a:r>
                      <a:r>
                        <a:rPr lang="en-US" sz="8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p>
                  </a:txBody>
                  <a:tcPr marL="72000" marR="36000" marT="54001" marB="18000">
                    <a:solidFill>
                      <a:srgbClr val="010101"/>
                    </a:solidFill>
                  </a:tcPr>
                </a:tc>
                <a:extLst>
                  <a:ext uri="{0D108BD9-81ED-4DB2-BD59-A6C34878D82A}">
                    <a16:rowId xmlns="" xmlns:a16="http://schemas.microsoft.com/office/drawing/2014/main" val="10001"/>
                  </a:ext>
                </a:extLst>
              </a:tr>
              <a:tr h="1179035">
                <a:tc gridSpan="2">
                  <a:txBody>
                    <a:bodyPr/>
                    <a:lstStyle/>
                    <a:p>
                      <a:pPr marL="0" marR="0" lvl="0" indent="0" algn="l" defTabSz="4388900" rtl="0" eaLnBrk="1" fontAlgn="auto" latinLnBrk="0" hangingPunct="1">
                        <a:lnSpc>
                          <a:spcPct val="100000"/>
                        </a:lnSpc>
                        <a:spcBef>
                          <a:spcPts val="0"/>
                        </a:spcBef>
                        <a:spcAft>
                          <a:spcPts val="0"/>
                        </a:spcAft>
                        <a:buClrTx/>
                        <a:buSzTx/>
                        <a:buFontTx/>
                        <a:buNone/>
                        <a:tabLst/>
                        <a:defRPr/>
                      </a:pPr>
                      <a:r>
                        <a:rPr lang="en-US" sz="900" b="1" baseline="0" dirty="0">
                          <a:solidFill>
                            <a:srgbClr val="FFC000"/>
                          </a:solidFill>
                          <a:latin typeface="Arial" panose="020B0604020202020204" pitchFamily="34" charset="0"/>
                          <a:cs typeface="Arial" panose="020B0604020202020204" pitchFamily="34" charset="0"/>
                        </a:rPr>
                        <a:t>Ruler and Guides</a:t>
                      </a:r>
                      <a:r>
                        <a:rPr lang="en-US" sz="800" b="0" baseline="0" dirty="0">
                          <a:solidFill>
                            <a:srgbClr val="FFC000"/>
                          </a:solidFill>
                          <a:latin typeface="Arial" panose="020B0604020202020204" pitchFamily="34" charset="0"/>
                          <a:cs typeface="Arial" panose="020B0604020202020204" pitchFamily="34" charset="0"/>
                        </a:rPr>
                        <a:t/>
                      </a:r>
                      <a:br>
                        <a:rPr lang="en-US" sz="800" b="0" baseline="0" dirty="0">
                          <a:solidFill>
                            <a:srgbClr val="FFC000"/>
                          </a:solidFill>
                          <a:latin typeface="Arial" panose="020B0604020202020204" pitchFamily="34" charset="0"/>
                          <a:cs typeface="Arial" panose="020B0604020202020204" pitchFamily="34" charset="0"/>
                        </a:rPr>
                      </a:br>
                      <a:r>
                        <a:rPr lang="en-US" sz="8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p>
                  </a:txBody>
                  <a:tcPr marL="36000" marR="36000" marT="18000" marB="18000">
                    <a:solidFill>
                      <a:srgbClr val="010101"/>
                    </a:solidFill>
                  </a:tcPr>
                </a:tc>
                <a:tc hMerge="1">
                  <a:txBody>
                    <a:bodyPr/>
                    <a:lstStyle/>
                    <a:p>
                      <a:endParaRPr lang="en-US" sz="2400" b="0" baseline="0" dirty="0">
                        <a:solidFill>
                          <a:schemeClr val="bg1"/>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 xmlns:a16="http://schemas.microsoft.com/office/drawing/2014/main" val="10002"/>
                  </a:ext>
                </a:extLst>
              </a:tr>
              <a:tr h="2358071">
                <a:tc>
                  <a:txBody>
                    <a:bodyPr/>
                    <a:lstStyle/>
                    <a:p>
                      <a:endParaRPr lang="en-US" sz="800" dirty="0">
                        <a:solidFill>
                          <a:srgbClr val="1F3A4E"/>
                        </a:solidFill>
                      </a:endParaRPr>
                    </a:p>
                  </a:txBody>
                  <a:tcPr marL="36000" marR="36000" marT="18000" marB="18000">
                    <a:blipFill rotWithShape="1">
                      <a:blip r:embed="rId4"/>
                      <a:stretch>
                        <a:fillRect/>
                      </a:stretch>
                    </a:blipFill>
                  </a:tcPr>
                </a:tc>
                <a:tc>
                  <a:txBody>
                    <a:bodyPr/>
                    <a:lstStyle/>
                    <a:p>
                      <a:pPr marL="0" lvl="1" indent="0" algn="l" defTabSz="114300"/>
                      <a:r>
                        <a:rPr lang="en-US" sz="900" b="1" baseline="0" dirty="0">
                          <a:solidFill>
                            <a:srgbClr val="FFC000"/>
                          </a:solidFill>
                          <a:latin typeface="Arial" panose="020B0604020202020204" pitchFamily="34" charset="0"/>
                          <a:cs typeface="Arial" panose="020B0604020202020204" pitchFamily="34" charset="0"/>
                        </a:rPr>
                        <a:t>Headers and text containers</a:t>
                      </a:r>
                      <a:r>
                        <a:rPr lang="en-US" sz="800" b="0" baseline="0" dirty="0">
                          <a:solidFill>
                            <a:schemeClr val="bg1"/>
                          </a:solidFill>
                          <a:latin typeface="Arial" panose="020B0604020202020204" pitchFamily="34" charset="0"/>
                          <a:cs typeface="Arial" panose="020B0604020202020204" pitchFamily="34" charset="0"/>
                        </a:rPr>
                        <a:t/>
                      </a:r>
                      <a:br>
                        <a:rPr lang="en-US" sz="800" b="0" baseline="0" dirty="0">
                          <a:solidFill>
                            <a:schemeClr val="bg1"/>
                          </a:solidFill>
                          <a:latin typeface="Arial" panose="020B0604020202020204" pitchFamily="34" charset="0"/>
                          <a:cs typeface="Arial" panose="020B0604020202020204" pitchFamily="34" charset="0"/>
                        </a:rPr>
                      </a:br>
                      <a:r>
                        <a:rPr lang="en-US" sz="800" b="0" baseline="0" dirty="0">
                          <a:solidFill>
                            <a:srgbClr val="D9D9D9"/>
                          </a:solidFill>
                          <a:latin typeface="Arial" panose="020B0604020202020204" pitchFamily="34" charset="0"/>
                          <a:cs typeface="Arial" panose="020B0604020202020204" pitchFamily="34" charset="0"/>
                        </a:rPr>
                        <a:t>Included in this template are commonly used section headers such as Abstract, Objectives, Methods, Results, etc. </a:t>
                      </a:r>
                      <a:r>
                        <a:rPr lang="en-US" sz="800" b="0" baseline="0" dirty="0">
                          <a:solidFill>
                            <a:schemeClr val="bg1"/>
                          </a:solidFill>
                          <a:latin typeface="Arial" panose="020B0604020202020204" pitchFamily="34" charset="0"/>
                          <a:cs typeface="Arial" panose="020B0604020202020204" pitchFamily="34" charset="0"/>
                        </a:rPr>
                        <a:t/>
                      </a:r>
                      <a:br>
                        <a:rPr lang="en-US" sz="800" b="0" baseline="0" dirty="0">
                          <a:solidFill>
                            <a:schemeClr val="bg1"/>
                          </a:solidFill>
                          <a:latin typeface="Arial" panose="020B0604020202020204" pitchFamily="34" charset="0"/>
                          <a:cs typeface="Arial" panose="020B0604020202020204" pitchFamily="34" charset="0"/>
                        </a:rPr>
                      </a:br>
                      <a:r>
                        <a:rPr lang="en-US" sz="800" b="0" baseline="0" dirty="0">
                          <a:solidFill>
                            <a:srgbClr val="FFC000"/>
                          </a:solidFill>
                          <a:latin typeface="Arial" panose="020B0604020202020204" pitchFamily="34" charset="0"/>
                          <a:cs typeface="Arial" panose="020B0604020202020204" pitchFamily="34" charset="0"/>
                        </a:rPr>
                        <a:t>-</a:t>
                      </a:r>
                      <a:r>
                        <a:rPr lang="en-US" sz="800" b="0" baseline="0" dirty="0">
                          <a:solidFill>
                            <a:schemeClr val="bg1"/>
                          </a:solidFill>
                          <a:latin typeface="Arial" panose="020B0604020202020204" pitchFamily="34" charset="0"/>
                          <a:cs typeface="Arial" panose="020B0604020202020204" pitchFamily="34" charset="0"/>
                        </a:rPr>
                        <a:t> </a:t>
                      </a:r>
                      <a:r>
                        <a:rPr lang="en-US" sz="800" b="0" baseline="0" dirty="0">
                          <a:solidFill>
                            <a:srgbClr val="D9D9D9"/>
                          </a:solidFill>
                          <a:latin typeface="Arial" panose="020B0604020202020204" pitchFamily="34" charset="0"/>
                          <a:cs typeface="Arial" panose="020B0604020202020204" pitchFamily="34" charset="0"/>
                        </a:rPr>
                        <a:t>Click inside a section header to add its text. </a:t>
                      </a:r>
                      <a:r>
                        <a:rPr lang="en-US" sz="800" b="0" baseline="0" dirty="0">
                          <a:solidFill>
                            <a:schemeClr val="bg1"/>
                          </a:solidFill>
                          <a:latin typeface="Arial" panose="020B0604020202020204" pitchFamily="34" charset="0"/>
                          <a:cs typeface="Arial" panose="020B0604020202020204" pitchFamily="34" charset="0"/>
                        </a:rPr>
                        <a:t/>
                      </a:r>
                      <a:br>
                        <a:rPr lang="en-US" sz="800" b="0" baseline="0" dirty="0">
                          <a:solidFill>
                            <a:schemeClr val="bg1"/>
                          </a:solidFill>
                          <a:latin typeface="Arial" panose="020B0604020202020204" pitchFamily="34" charset="0"/>
                          <a:cs typeface="Arial" panose="020B0604020202020204" pitchFamily="34" charset="0"/>
                        </a:rPr>
                      </a:br>
                      <a:r>
                        <a:rPr lang="en-US" sz="800" b="0" baseline="0" dirty="0">
                          <a:solidFill>
                            <a:srgbClr val="FFC000"/>
                          </a:solidFill>
                          <a:latin typeface="Arial" panose="020B0604020202020204" pitchFamily="34" charset="0"/>
                          <a:cs typeface="Arial" panose="020B0604020202020204" pitchFamily="34" charset="0"/>
                        </a:rPr>
                        <a:t>-</a:t>
                      </a:r>
                      <a:r>
                        <a:rPr lang="en-US" sz="800" b="0" baseline="0" dirty="0">
                          <a:solidFill>
                            <a:schemeClr val="bg1"/>
                          </a:solidFill>
                          <a:latin typeface="Arial" panose="020B0604020202020204" pitchFamily="34" charset="0"/>
                          <a:cs typeface="Arial" panose="020B0604020202020204" pitchFamily="34" charset="0"/>
                        </a:rPr>
                        <a:t> </a:t>
                      </a:r>
                      <a:r>
                        <a:rPr lang="en-US" sz="8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r>
                        <a:rPr lang="en-US" sz="800" b="0" baseline="0" dirty="0">
                          <a:solidFill>
                            <a:schemeClr val="bg1"/>
                          </a:solidFill>
                          <a:latin typeface="Arial" panose="020B0604020202020204" pitchFamily="34" charset="0"/>
                          <a:cs typeface="Arial" panose="020B0604020202020204" pitchFamily="34" charset="0"/>
                        </a:rPr>
                        <a:t/>
                      </a:r>
                      <a:br>
                        <a:rPr lang="en-US" sz="800" b="0" baseline="0" dirty="0">
                          <a:solidFill>
                            <a:schemeClr val="bg1"/>
                          </a:solidFill>
                          <a:latin typeface="Arial" panose="020B0604020202020204" pitchFamily="34" charset="0"/>
                          <a:cs typeface="Arial" panose="020B0604020202020204" pitchFamily="34" charset="0"/>
                        </a:rPr>
                      </a:br>
                      <a:r>
                        <a:rPr lang="en-US" sz="800" b="0" baseline="0" dirty="0">
                          <a:solidFill>
                            <a:srgbClr val="FFC000"/>
                          </a:solidFill>
                          <a:latin typeface="Arial" panose="020B0604020202020204" pitchFamily="34" charset="0"/>
                          <a:cs typeface="Arial" panose="020B0604020202020204" pitchFamily="34" charset="0"/>
                        </a:rPr>
                        <a:t>-</a:t>
                      </a:r>
                      <a:r>
                        <a:rPr lang="en-US" sz="800" b="0" baseline="0" dirty="0">
                          <a:solidFill>
                            <a:schemeClr val="bg1"/>
                          </a:solidFill>
                          <a:latin typeface="Arial" panose="020B0604020202020204" pitchFamily="34" charset="0"/>
                          <a:cs typeface="Arial" panose="020B0604020202020204" pitchFamily="34" charset="0"/>
                        </a:rPr>
                        <a:t> </a:t>
                      </a:r>
                      <a:r>
                        <a:rPr lang="en-US" sz="8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p>
                  </a:txBody>
                  <a:tcPr marL="72000" marR="36000" marT="54001" marB="18000">
                    <a:solidFill>
                      <a:srgbClr val="010101"/>
                    </a:solidFill>
                  </a:tcPr>
                </a:tc>
                <a:extLst>
                  <a:ext uri="{0D108BD9-81ED-4DB2-BD59-A6C34878D82A}">
                    <a16:rowId xmlns="" xmlns:a16="http://schemas.microsoft.com/office/drawing/2014/main" val="10003"/>
                  </a:ext>
                </a:extLst>
              </a:tr>
              <a:tr h="1933438">
                <a:tc gridSpan="2">
                  <a:txBody>
                    <a:bodyPr/>
                    <a:lstStyle/>
                    <a:p>
                      <a:r>
                        <a:rPr lang="en-US" sz="900" b="1" dirty="0">
                          <a:solidFill>
                            <a:srgbClr val="FFC000"/>
                          </a:solidFill>
                          <a:latin typeface="Arial" panose="020B0604020202020204" pitchFamily="34" charset="0"/>
                          <a:cs typeface="Arial" panose="020B0604020202020204" pitchFamily="34" charset="0"/>
                        </a:rPr>
                        <a:t>Adding content to the poster</a:t>
                      </a:r>
                    </a:p>
                    <a:p>
                      <a:r>
                        <a:rPr lang="en-US" sz="8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p>
                    <a:p>
                      <a:pPr marL="342900" indent="-342900">
                        <a:buFontTx/>
                        <a:buChar char="-"/>
                      </a:pPr>
                      <a:r>
                        <a:rPr lang="en-US" sz="8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800" dirty="0">
                        <a:solidFill>
                          <a:srgbClr val="D9D9D9"/>
                        </a:solidFill>
                        <a:latin typeface="Arial" panose="020B0604020202020204" pitchFamily="34" charset="0"/>
                        <a:cs typeface="Arial" panose="020B0604020202020204" pitchFamily="34" charset="0"/>
                      </a:endParaRPr>
                    </a:p>
                  </a:txBody>
                  <a:tcPr marL="36000" marR="36000" marT="18000" marB="18000">
                    <a:solidFill>
                      <a:srgbClr val="010101"/>
                    </a:solidFill>
                  </a:tcPr>
                </a:tc>
                <a:tc hMerge="1">
                  <a:txBody>
                    <a:bodyPr/>
                    <a:lstStyle/>
                    <a:p>
                      <a:endParaRPr lang="en-US" sz="2400" dirty="0">
                        <a:solidFill>
                          <a:schemeClr val="bg1"/>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 xmlns:a16="http://schemas.microsoft.com/office/drawing/2014/main" val="10004"/>
                  </a:ext>
                </a:extLst>
              </a:tr>
              <a:tr h="1215036">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900" b="1" noProof="0" dirty="0">
                          <a:solidFill>
                            <a:srgbClr val="FFC000"/>
                          </a:solidFill>
                          <a:latin typeface="Arial" panose="020B0604020202020204" pitchFamily="34" charset="0"/>
                          <a:cs typeface="Arial" panose="020B0604020202020204" pitchFamily="34" charset="0"/>
                        </a:rPr>
                        <a:t>Photos</a:t>
                      </a:r>
                    </a:p>
                    <a:p>
                      <a:pPr marL="0" marR="0" lvl="0" indent="0" algn="l" defTabSz="9779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D9D9D9"/>
                          </a:solidFill>
                          <a:effectLst/>
                          <a:uLnTx/>
                          <a:uFillTx/>
                          <a:latin typeface="Arial"/>
                          <a:ea typeface="+mn-ea"/>
                          <a:cs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p>
                  </a:txBody>
                  <a:tcPr marL="72000" marR="36000" marT="54001" marB="18000">
                    <a:solidFill>
                      <a:srgbClr val="010101"/>
                    </a:solid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200" noProof="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10005"/>
                  </a:ext>
                </a:extLst>
              </a:tr>
              <a:tr h="902847">
                <a:tc gridSpan="2">
                  <a:txBody>
                    <a:bodyPr/>
                    <a:lstStyle/>
                    <a:p>
                      <a:endParaRPr lang="en-US" sz="800" dirty="0">
                        <a:solidFill>
                          <a:schemeClr val="bg1"/>
                        </a:solidFill>
                        <a:latin typeface="Arial" panose="020B0604020202020204" pitchFamily="34" charset="0"/>
                        <a:cs typeface="Arial" panose="020B0604020202020204" pitchFamily="34" charset="0"/>
                      </a:endParaRPr>
                    </a:p>
                  </a:txBody>
                  <a:tcPr marL="72000" marR="36000" marT="54001" marB="18000">
                    <a:blipFill rotWithShape="1">
                      <a:blip r:embed="rId5"/>
                      <a:stretch>
                        <a:fillRect/>
                      </a:stretch>
                    </a:blipFill>
                  </a:tcPr>
                </a:tc>
                <a:tc hMerge="1">
                  <a:txBody>
                    <a:bodyPr/>
                    <a:lstStyle/>
                    <a:p>
                      <a:endParaRPr lang="en-US" sz="2400" dirty="0">
                        <a:solidFill>
                          <a:srgbClr val="1F3A4E"/>
                        </a:solidFill>
                      </a:endParaRPr>
                    </a:p>
                  </a:txBody>
                  <a:tcPr/>
                </a:tc>
                <a:extLst>
                  <a:ext uri="{0D108BD9-81ED-4DB2-BD59-A6C34878D82A}">
                    <a16:rowId xmlns="" xmlns:a16="http://schemas.microsoft.com/office/drawing/2014/main" val="10006"/>
                  </a:ext>
                </a:extLst>
              </a:tr>
              <a:tr h="586366">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900" b="1" noProof="0" dirty="0">
                          <a:solidFill>
                            <a:srgbClr val="FFC000"/>
                          </a:solidFill>
                          <a:latin typeface="Arial"/>
                          <a:cs typeface="Arial"/>
                        </a:rPr>
                        <a:t>Quality check your graphics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800" noProof="0" dirty="0">
                          <a:solidFill>
                            <a:srgbClr val="D9D9D9"/>
                          </a:solidFill>
                          <a:latin typeface="Arial"/>
                          <a:cs typeface="Arial"/>
                        </a:rPr>
                        <a:t>Zoom in and look at your images at 100%-200% magnification. If they look clear, they will print well. </a:t>
                      </a:r>
                    </a:p>
                  </a:txBody>
                  <a:tcPr marL="72000" marR="36000" marT="54001" marB="18000">
                    <a:solidFill>
                      <a:srgbClr val="010101"/>
                    </a:solidFill>
                  </a:tcPr>
                </a:tc>
                <a:tc hMerge="1">
                  <a:txBody>
                    <a:bodyPr/>
                    <a:lstStyle/>
                    <a:p>
                      <a:endParaRPr lang="en-US" sz="2400" dirty="0">
                        <a:solidFill>
                          <a:srgbClr val="1F3A4E"/>
                        </a:solidFill>
                      </a:endParaRPr>
                    </a:p>
                  </a:txBody>
                  <a:tcPr>
                    <a:solidFill>
                      <a:schemeClr val="tx1">
                        <a:lumMod val="95000"/>
                        <a:lumOff val="5000"/>
                      </a:schemeClr>
                    </a:solidFill>
                  </a:tcPr>
                </a:tc>
                <a:extLst>
                  <a:ext uri="{0D108BD9-81ED-4DB2-BD59-A6C34878D82A}">
                    <a16:rowId xmlns="" xmlns:a16="http://schemas.microsoft.com/office/drawing/2014/main" val="10007"/>
                  </a:ext>
                </a:extLst>
              </a:tr>
              <a:tr h="1254865">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800" noProof="0" dirty="0">
                        <a:solidFill>
                          <a:schemeClr val="bg1"/>
                        </a:solidFill>
                        <a:latin typeface="Arial"/>
                        <a:cs typeface="Arial"/>
                      </a:endParaRPr>
                    </a:p>
                  </a:txBody>
                  <a:tcPr marL="72000" marR="36000" marT="54001" marB="18000">
                    <a:blipFill rotWithShape="1">
                      <a:blip r:embed="rId6"/>
                      <a:stretch>
                        <a:fillRect/>
                      </a:stretch>
                    </a:blipFill>
                  </a:tcPr>
                </a:tc>
                <a:tc hMerge="1">
                  <a:txBody>
                    <a:bodyPr/>
                    <a:lstStyle/>
                    <a:p>
                      <a:endParaRPr lang="en-US"/>
                    </a:p>
                  </a:txBody>
                  <a:tcPr/>
                </a:tc>
                <a:extLst>
                  <a:ext uri="{0D108BD9-81ED-4DB2-BD59-A6C34878D82A}">
                    <a16:rowId xmlns="" xmlns:a16="http://schemas.microsoft.com/office/drawing/2014/main" val="10010"/>
                  </a:ext>
                </a:extLst>
              </a:tr>
            </a:tbl>
          </a:graphicData>
        </a:graphic>
      </p:graphicFrame>
      <p:graphicFrame>
        <p:nvGraphicFramePr>
          <p:cNvPr id="16" name="Table 15">
            <a:extLst>
              <a:ext uri="{FF2B5EF4-FFF2-40B4-BE49-F238E27FC236}">
                <a16:creationId xmlns="" xmlns:a16="http://schemas.microsoft.com/office/drawing/2014/main" id="{38AC10A7-F1A6-46DA-969C-3A6C399D99F4}"/>
              </a:ext>
            </a:extLst>
          </p:cNvPr>
          <p:cNvGraphicFramePr>
            <a:graphicFrameLocks noGrp="1"/>
          </p:cNvGraphicFramePr>
          <p:nvPr userDrawn="1">
            <p:extLst>
              <p:ext uri="{D42A27DB-BD31-4B8C-83A1-F6EECF244321}">
                <p14:modId xmlns:p14="http://schemas.microsoft.com/office/powerpoint/2010/main" val="3568378181"/>
              </p:ext>
            </p:extLst>
          </p:nvPr>
        </p:nvGraphicFramePr>
        <p:xfrm>
          <a:off x="17596488" y="-33367"/>
          <a:ext cx="3712659" cy="17935313"/>
        </p:xfrm>
        <a:graphic>
          <a:graphicData uri="http://schemas.openxmlformats.org/drawingml/2006/table">
            <a:tbl>
              <a:tblPr firstRow="1" bandRow="1">
                <a:tableStyleId>{5C22544A-7EE6-4342-B048-85BDC9FD1C3A}</a:tableStyleId>
              </a:tblPr>
              <a:tblGrid>
                <a:gridCol w="1316466">
                  <a:extLst>
                    <a:ext uri="{9D8B030D-6E8A-4147-A177-3AD203B41FA5}">
                      <a16:colId xmlns="" xmlns:a16="http://schemas.microsoft.com/office/drawing/2014/main" val="20000"/>
                    </a:ext>
                  </a:extLst>
                </a:gridCol>
                <a:gridCol w="543919">
                  <a:extLst>
                    <a:ext uri="{9D8B030D-6E8A-4147-A177-3AD203B41FA5}">
                      <a16:colId xmlns="" xmlns:a16="http://schemas.microsoft.com/office/drawing/2014/main" val="997673227"/>
                    </a:ext>
                  </a:extLst>
                </a:gridCol>
                <a:gridCol w="1852274">
                  <a:extLst>
                    <a:ext uri="{9D8B030D-6E8A-4147-A177-3AD203B41FA5}">
                      <a16:colId xmlns="" xmlns:a16="http://schemas.microsoft.com/office/drawing/2014/main" val="4164475170"/>
                    </a:ext>
                  </a:extLst>
                </a:gridCol>
              </a:tblGrid>
              <a:tr h="1180745">
                <a:tc gridSpan="3">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1600" b="0" spc="600" dirty="0">
                          <a:solidFill>
                            <a:srgbClr val="1F3A4E"/>
                          </a:solidFill>
                          <a:latin typeface="Arial Black" panose="020B0A04020102020204" pitchFamily="34" charset="0"/>
                        </a:rPr>
                        <a:t>QUICK START GUIDE</a:t>
                      </a:r>
                      <a:br>
                        <a:rPr lang="en-US" sz="1600" b="0" spc="600" dirty="0">
                          <a:solidFill>
                            <a:srgbClr val="1F3A4E"/>
                          </a:solidFill>
                          <a:latin typeface="Arial Black" panose="020B0A04020102020204" pitchFamily="34" charset="0"/>
                        </a:rPr>
                      </a:br>
                      <a:r>
                        <a:rPr lang="en-US" sz="1300" b="1" spc="0" dirty="0">
                          <a:solidFill>
                            <a:srgbClr val="FF0000"/>
                          </a:solidFill>
                          <a:latin typeface="Trebuchet MS" pitchFamily="34" charset="0"/>
                        </a:rPr>
                        <a:t>(THIS SIDEBAR WILL NOT PRINT)</a:t>
                      </a:r>
                      <a:endParaRPr lang="en-US" sz="1600" b="1" spc="600" dirty="0">
                        <a:solidFill>
                          <a:schemeClr val="bg1"/>
                        </a:solidFill>
                        <a:latin typeface="Trebuchet MS" pitchFamily="34" charset="0"/>
                      </a:endParaRPr>
                    </a:p>
                  </a:txBody>
                  <a:tcPr marL="72000" marR="36000" marT="54001" marB="18000">
                    <a:solidFill>
                      <a:srgbClr val="FFC000"/>
                    </a:solidFill>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3158195">
                <a:tc gridSpan="3">
                  <a:txBody>
                    <a:bodyPr/>
                    <a:lstStyle/>
                    <a:p>
                      <a:pPr algn="l"/>
                      <a:r>
                        <a:rPr lang="en-US" sz="1100" b="1" baseline="0" dirty="0">
                          <a:solidFill>
                            <a:srgbClr val="FFC000"/>
                          </a:solidFill>
                          <a:latin typeface="Arial" panose="020B0604020202020204" pitchFamily="34" charset="0"/>
                          <a:cs typeface="Arial" panose="020B0604020202020204" pitchFamily="34" charset="0"/>
                        </a:rPr>
                        <a:t>How to change the template colors</a:t>
                      </a:r>
                    </a:p>
                    <a:p>
                      <a:pPr marL="0" indent="0" algn="l" defTabSz="114300"/>
                      <a:r>
                        <a:rPr lang="en-US" sz="900" b="0" baseline="0" dirty="0">
                          <a:solidFill>
                            <a:srgbClr val="D9D9D9"/>
                          </a:solidFill>
                          <a:latin typeface="Arial" panose="020B0604020202020204" pitchFamily="34" charset="0"/>
                          <a:cs typeface="Arial" panose="020B0604020202020204" pitchFamily="34" charset="0"/>
                        </a:rPr>
                        <a:t>You can change the overall template color theme by clicking on the COLORS dropdown menu under the DESIGN tab. You can see a tutorial here: </a:t>
                      </a:r>
                      <a:r>
                        <a:rPr lang="en-US" sz="900" dirty="0">
                          <a:solidFill>
                            <a:srgbClr val="FFC000"/>
                          </a:solidFill>
                          <a:hlinkClick r:id="rId7">
                            <a:extLst>
                              <a:ext uri="{A12FA001-AC4F-418D-AE19-62706E023703}">
                                <ahyp:hlinkClr xmlns="" xmlns:ahyp="http://schemas.microsoft.com/office/drawing/2018/hyperlinkcolor" val="tx"/>
                              </a:ext>
                            </a:extLst>
                          </a:hlinkClick>
                        </a:rPr>
                        <a:t>https://www.posterpresentations.com/how-to-change-the-research-poster-template-colors.html</a:t>
                      </a:r>
                      <a:endParaRPr lang="en-US" sz="900" dirty="0">
                        <a:solidFill>
                          <a:srgbClr val="FFC000"/>
                        </a:solidFill>
                      </a:endParaRPr>
                    </a:p>
                    <a:p>
                      <a:pPr marL="0" indent="0" algn="l" defTabSz="114300"/>
                      <a:endParaRPr lang="en-US" sz="9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900" b="0" baseline="0" dirty="0">
                          <a:solidFill>
                            <a:srgbClr val="D9D9D9"/>
                          </a:solidFill>
                          <a:latin typeface="Arial" panose="020B0604020202020204" pitchFamily="34" charset="0"/>
                          <a:cs typeface="Arial" panose="020B0604020202020204" pitchFamily="34" charset="0"/>
                        </a:rPr>
                        <a:t>You can also manually change the color of individual elements by going to VIEW &gt; SLIDE MASTER. On the left side of your screen select the background master where you can change the template background, column sizes, etc. </a:t>
                      </a:r>
                    </a:p>
                    <a:p>
                      <a:pPr marL="0" indent="0" algn="l" defTabSz="114300"/>
                      <a:endParaRPr lang="en-US" sz="9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900" b="0" baseline="0" dirty="0">
                          <a:solidFill>
                            <a:srgbClr val="D9D9D9"/>
                          </a:solidFill>
                          <a:latin typeface="Arial" panose="020B0604020202020204" pitchFamily="34" charset="0"/>
                          <a:cs typeface="Arial" panose="020B0604020202020204" pitchFamily="34" charset="0"/>
                        </a:rPr>
                        <a:t>After you finish working on the SLIDE MASTER, it is important that you go to VIEW &gt; NORMAL to continue working on your poster. </a:t>
                      </a:r>
                    </a:p>
                  </a:txBody>
                  <a:tcPr marL="72000" marR="36000" marT="54001" marB="18000">
                    <a:solidFill>
                      <a:schemeClr val="tx1"/>
                    </a:solidFill>
                  </a:tcPr>
                </a:tc>
                <a:tc hMerge="1">
                  <a:txBody>
                    <a:bodyPr/>
                    <a:lstStyle/>
                    <a:p>
                      <a:endParaRPr lang="en-US" sz="2400" dirty="0">
                        <a:solidFill>
                          <a:srgbClr val="1F3A4E"/>
                        </a:solidFill>
                      </a:endParaRPr>
                    </a:p>
                  </a:txBody>
                  <a:tcPr marL="182880" marT="137160">
                    <a:blipFill rotWithShape="1">
                      <a:blip r:embed="rId8"/>
                      <a:stretch>
                        <a:fillRect/>
                      </a:stretch>
                    </a:blipFill>
                  </a:tcPr>
                </a:tc>
                <a:tc hMerge="1">
                  <a:txBody>
                    <a:bodyPr/>
                    <a:lstStyle/>
                    <a:p>
                      <a:endParaRPr lang="en-US"/>
                    </a:p>
                  </a:txBody>
                  <a:tcPr/>
                </a:tc>
                <a:extLst>
                  <a:ext uri="{0D108BD9-81ED-4DB2-BD59-A6C34878D82A}">
                    <a16:rowId xmlns="" xmlns:a16="http://schemas.microsoft.com/office/drawing/2014/main" val="10001"/>
                  </a:ext>
                </a:extLst>
              </a:tr>
              <a:tr h="1649389">
                <a:tc gridSpan="3">
                  <a:txBody>
                    <a:bodyPr/>
                    <a:lstStyle/>
                    <a:p>
                      <a:r>
                        <a:rPr lang="en-US" sz="1100" b="1" dirty="0">
                          <a:solidFill>
                            <a:srgbClr val="FFC000"/>
                          </a:solidFill>
                          <a:latin typeface="Arial" panose="020B0604020202020204" pitchFamily="34" charset="0"/>
                          <a:cs typeface="Arial" panose="020B0604020202020204" pitchFamily="34" charset="0"/>
                        </a:rPr>
                        <a:t>How to change the column layout configuration</a:t>
                      </a:r>
                    </a:p>
                    <a:p>
                      <a:r>
                        <a:rPr lang="en-US" sz="9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p>
                    <a:p>
                      <a:pPr marL="0" marR="0" indent="0" algn="l" defTabSz="3765366" rtl="0" eaLnBrk="1" fontAlgn="auto" latinLnBrk="0" hangingPunct="1">
                        <a:lnSpc>
                          <a:spcPct val="100000"/>
                        </a:lnSpc>
                        <a:spcBef>
                          <a:spcPts val="0"/>
                        </a:spcBef>
                        <a:spcAft>
                          <a:spcPts val="0"/>
                        </a:spcAft>
                        <a:buClrTx/>
                        <a:buSzTx/>
                        <a:buFontTx/>
                        <a:buNone/>
                        <a:tabLst/>
                        <a:defRPr/>
                      </a:pPr>
                      <a:r>
                        <a:rPr lang="en-US" sz="900" dirty="0">
                          <a:solidFill>
                            <a:srgbClr val="D9D9D9"/>
                          </a:solidFill>
                          <a:latin typeface="Arial" panose="020B0604020202020204" pitchFamily="34" charset="0"/>
                          <a:cs typeface="Arial" panose="020B0604020202020204" pitchFamily="34" charset="0"/>
                        </a:rPr>
                        <a:t>You can see a tutorial here: </a:t>
                      </a:r>
                      <a:r>
                        <a:rPr lang="en-US" sz="900" u="sng" dirty="0">
                          <a:solidFill>
                            <a:srgbClr val="FFC000"/>
                          </a:solidFill>
                          <a:latin typeface="Arial" panose="020B0604020202020204" pitchFamily="34" charset="0"/>
                          <a:cs typeface="Arial" panose="020B0604020202020204" pitchFamily="34" charset="0"/>
                        </a:rPr>
                        <a:t>https://</a:t>
                      </a:r>
                      <a:r>
                        <a:rPr lang="en-US" sz="900" u="sng" dirty="0" err="1">
                          <a:solidFill>
                            <a:srgbClr val="FFC000"/>
                          </a:solidFill>
                          <a:latin typeface="Arial" panose="020B0604020202020204" pitchFamily="34" charset="0"/>
                          <a:cs typeface="Arial" panose="020B0604020202020204" pitchFamily="34" charset="0"/>
                        </a:rPr>
                        <a:t>www.posterpresentations.com</a:t>
                      </a:r>
                      <a:r>
                        <a:rPr lang="en-US" sz="900" u="sng" dirty="0">
                          <a:solidFill>
                            <a:srgbClr val="FFC000"/>
                          </a:solidFill>
                          <a:latin typeface="Arial" panose="020B0604020202020204" pitchFamily="34" charset="0"/>
                          <a:cs typeface="Arial" panose="020B0604020202020204" pitchFamily="34" charset="0"/>
                        </a:rPr>
                        <a:t>/how-to-change-the-column-</a:t>
                      </a:r>
                      <a:r>
                        <a:rPr lang="en-US" sz="900" u="sng" dirty="0" err="1">
                          <a:solidFill>
                            <a:srgbClr val="FFC000"/>
                          </a:solidFill>
                          <a:latin typeface="Arial" panose="020B0604020202020204" pitchFamily="34" charset="0"/>
                          <a:cs typeface="Arial" panose="020B0604020202020204" pitchFamily="34" charset="0"/>
                        </a:rPr>
                        <a:t>configuration.html</a:t>
                      </a:r>
                      <a:endParaRPr lang="en-US" sz="1300" u="sng" dirty="0">
                        <a:solidFill>
                          <a:srgbClr val="FFC000"/>
                        </a:solidFill>
                      </a:endParaRPr>
                    </a:p>
                  </a:txBody>
                  <a:tcPr marL="72000" marR="36000" marT="54001" marB="18000">
                    <a:solidFill>
                      <a:schemeClr val="tx1"/>
                    </a:solidFill>
                  </a:tcPr>
                </a:tc>
                <a:tc hMerge="1">
                  <a:txBody>
                    <a:bodyPr/>
                    <a:lstStyle/>
                    <a:p>
                      <a:endParaRPr lang="en-US" sz="2400" dirty="0">
                        <a:solidFill>
                          <a:srgbClr val="1F3A4E"/>
                        </a:solidFill>
                      </a:endParaRPr>
                    </a:p>
                  </a:txBody>
                  <a:tcPr marL="182880" marT="137160">
                    <a:blipFill rotWithShape="1">
                      <a:blip r:embed="rId9"/>
                      <a:stretch>
                        <a:fillRect/>
                      </a:stretch>
                    </a:blipFill>
                  </a:tcPr>
                </a:tc>
                <a:tc hMerge="1">
                  <a:txBody>
                    <a:bodyPr/>
                    <a:lstStyle/>
                    <a:p>
                      <a:endParaRPr lang="en-US" dirty="0"/>
                    </a:p>
                  </a:txBody>
                  <a:tcPr marL="182880" marT="137160">
                    <a:solidFill>
                      <a:srgbClr val="010101"/>
                    </a:solidFill>
                  </a:tcPr>
                </a:tc>
                <a:extLst>
                  <a:ext uri="{0D108BD9-81ED-4DB2-BD59-A6C34878D82A}">
                    <a16:rowId xmlns="" xmlns:a16="http://schemas.microsoft.com/office/drawing/2014/main" val="10004"/>
                  </a:ext>
                </a:extLst>
              </a:tr>
              <a:tr h="2038273">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900" noProof="0" dirty="0">
                        <a:solidFill>
                          <a:srgbClr val="D9D9D9"/>
                        </a:solidFill>
                        <a:latin typeface="Arial" panose="020B0604020202020204" pitchFamily="34" charset="0"/>
                        <a:cs typeface="Arial" panose="020B0604020202020204" pitchFamily="34" charset="0"/>
                      </a:endParaRPr>
                    </a:p>
                  </a:txBody>
                  <a:tcPr marL="72000" marR="36000" marT="54001" marB="18000">
                    <a:blipFill dpi="0" rotWithShape="1">
                      <a:blip r:embed="rId10">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row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11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900" noProof="0" dirty="0">
                          <a:solidFill>
                            <a:srgbClr val="D9D9D9"/>
                          </a:solidFill>
                          <a:latin typeface="Arial" panose="020B0604020202020204" pitchFamily="34" charset="0"/>
                          <a:cs typeface="Arial" panose="020B0604020202020204" pitchFamily="34" charset="0"/>
                        </a:rPr>
                        <a:t>The Quick Start</a:t>
                      </a:r>
                      <a:r>
                        <a:rPr lang="en-US" sz="900" baseline="0" noProof="0" dirty="0">
                          <a:solidFill>
                            <a:srgbClr val="D9D9D9"/>
                          </a:solidFill>
                          <a:latin typeface="Arial" panose="020B0604020202020204" pitchFamily="34" charset="0"/>
                          <a:cs typeface="Arial" panose="020B0604020202020204" pitchFamily="34" charset="0"/>
                        </a:rPr>
                        <a:t> Guides</a:t>
                      </a:r>
                      <a:r>
                        <a:rPr lang="en-US" sz="900" noProof="0" dirty="0">
                          <a:solidFill>
                            <a:srgbClr val="D9D9D9"/>
                          </a:solidFill>
                          <a:latin typeface="Arial" panose="020B0604020202020204" pitchFamily="34" charset="0"/>
                          <a:cs typeface="Arial" panose="020B0604020202020204" pitchFamily="34" charset="0"/>
                        </a:rPr>
                        <a:t> </a:t>
                      </a:r>
                      <a:r>
                        <a:rPr lang="en-US" sz="900" u="sng" noProof="0" dirty="0">
                          <a:solidFill>
                            <a:srgbClr val="D9D9D9"/>
                          </a:solidFill>
                          <a:latin typeface="Arial" panose="020B0604020202020204" pitchFamily="34" charset="0"/>
                          <a:cs typeface="Arial" panose="020B0604020202020204" pitchFamily="34" charset="0"/>
                        </a:rPr>
                        <a:t>are outside the template’s printable area</a:t>
                      </a:r>
                      <a:r>
                        <a:rPr lang="en-US" sz="900" noProof="0" dirty="0">
                          <a:solidFill>
                            <a:srgbClr val="D9D9D9"/>
                          </a:solidFill>
                          <a:latin typeface="Arial" panose="020B0604020202020204" pitchFamily="34" charset="0"/>
                          <a:cs typeface="Arial" panose="020B0604020202020204" pitchFamily="34" charset="0"/>
                        </a:rPr>
                        <a:t> and they will not be on the printed poster</a:t>
                      </a:r>
                      <a:r>
                        <a:rPr lang="en-US" sz="900" baseline="0" noProof="0" dirty="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9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9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9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900" baseline="0" noProof="0" dirty="0">
                          <a:solidFill>
                            <a:srgbClr val="D9D9D9"/>
                          </a:solidFill>
                          <a:latin typeface="Arial" panose="020B0604020202020204" pitchFamily="34" charset="0"/>
                          <a:cs typeface="Arial" panose="020B0604020202020204" pitchFamily="34" charset="0"/>
                        </a:rPr>
                        <a:t>To hide the guides click on the </a:t>
                      </a:r>
                      <a:r>
                        <a:rPr lang="en-US" sz="900" b="1" baseline="0" noProof="0" dirty="0">
                          <a:solidFill>
                            <a:srgbClr val="D9D9D9"/>
                          </a:solidFill>
                          <a:latin typeface="Arial" panose="020B0604020202020204" pitchFamily="34" charset="0"/>
                          <a:cs typeface="Arial" panose="020B0604020202020204" pitchFamily="34" charset="0"/>
                        </a:rPr>
                        <a:t>Home</a:t>
                      </a:r>
                      <a:r>
                        <a:rPr lang="en-US" sz="9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900" b="1" baseline="0" noProof="0" dirty="0">
                          <a:solidFill>
                            <a:srgbClr val="D9D9D9"/>
                          </a:solidFill>
                          <a:latin typeface="Arial" panose="020B0604020202020204" pitchFamily="34" charset="0"/>
                          <a:cs typeface="Arial" panose="020B0604020202020204" pitchFamily="34" charset="0"/>
                        </a:rPr>
                        <a:t>Layout</a:t>
                      </a:r>
                      <a:r>
                        <a:rPr lang="en-US" sz="9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900" b="1" baseline="0" noProof="0" dirty="0">
                          <a:solidFill>
                            <a:srgbClr val="D9D9D9"/>
                          </a:solidFill>
                          <a:latin typeface="Arial" panose="020B0604020202020204" pitchFamily="34" charset="0"/>
                          <a:cs typeface="Arial" panose="020B0604020202020204" pitchFamily="34" charset="0"/>
                        </a:rPr>
                        <a:t>Without Guides </a:t>
                      </a:r>
                      <a:r>
                        <a:rPr lang="en-US" sz="900" b="0" baseline="0" noProof="0" dirty="0">
                          <a:solidFill>
                            <a:srgbClr val="D9D9D9"/>
                          </a:solidFill>
                          <a:latin typeface="Arial" panose="020B0604020202020204" pitchFamily="34" charset="0"/>
                          <a:cs typeface="Arial" panose="020B0604020202020204" pitchFamily="34" charset="0"/>
                        </a:rPr>
                        <a:t>layout</a:t>
                      </a:r>
                      <a:r>
                        <a:rPr lang="en-US" sz="900" baseline="0" noProof="0" dirty="0">
                          <a:solidFill>
                            <a:srgbClr val="D9D9D9"/>
                          </a:solidFill>
                          <a:latin typeface="Arial" panose="020B0604020202020204" pitchFamily="34" charset="0"/>
                          <a:cs typeface="Arial" panose="020B0604020202020204" pitchFamily="34" charset="0"/>
                        </a:rPr>
                        <a:t>.</a:t>
                      </a:r>
                      <a:endParaRPr lang="en-US" sz="90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900" noProof="0" dirty="0">
                        <a:solidFill>
                          <a:srgbClr val="D9D9D9"/>
                        </a:solidFill>
                        <a:latin typeface="Arial" panose="020B0604020202020204" pitchFamily="34" charset="0"/>
                        <a:cs typeface="Arial" panose="020B0604020202020204" pitchFamily="34" charset="0"/>
                      </a:endParaRPr>
                    </a:p>
                  </a:txBody>
                  <a:tcPr marL="72000" marR="36000" marT="54001" marB="18000">
                    <a:solidFill>
                      <a:srgbClr val="010101"/>
                    </a:solidFill>
                  </a:tcPr>
                </a:tc>
                <a:extLst>
                  <a:ext uri="{0D108BD9-81ED-4DB2-BD59-A6C34878D82A}">
                    <a16:rowId xmlns="" xmlns:a16="http://schemas.microsoft.com/office/drawing/2014/main" val="10005"/>
                  </a:ext>
                </a:extLst>
              </a:tr>
              <a:tr h="2354400">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900" noProof="0" dirty="0">
                        <a:solidFill>
                          <a:srgbClr val="D9D9D9"/>
                        </a:solidFill>
                        <a:latin typeface="Arial" panose="020B0604020202020204" pitchFamily="34" charset="0"/>
                        <a:cs typeface="Arial" panose="020B0604020202020204" pitchFamily="34" charset="0"/>
                      </a:endParaRPr>
                    </a:p>
                  </a:txBody>
                  <a:tcPr marL="72000" marR="36000" marT="54001" marB="18000">
                    <a:solidFill>
                      <a:srgbClr val="010101"/>
                    </a:solidFill>
                  </a:tcPr>
                </a:tc>
                <a:tc hMerge="1">
                  <a:txBody>
                    <a:bodyPr/>
                    <a:lstStyle/>
                    <a:p>
                      <a:endParaRPr lang="en-US"/>
                    </a:p>
                  </a:txBody>
                  <a:tcPr/>
                </a:tc>
                <a:tc vMerge="1">
                  <a:txBody>
                    <a:bodyPr/>
                    <a:lstStyle/>
                    <a:p>
                      <a:endParaRPr lang="en-US"/>
                    </a:p>
                  </a:txBody>
                  <a:tcPr/>
                </a:tc>
                <a:extLst>
                  <a:ext uri="{0D108BD9-81ED-4DB2-BD59-A6C34878D82A}">
                    <a16:rowId xmlns="" xmlns:a16="http://schemas.microsoft.com/office/drawing/2014/main" val="1766341567"/>
                  </a:ext>
                </a:extLst>
              </a:tr>
              <a:tr h="2403792">
                <a:tc gridSpan="2">
                  <a:txBody>
                    <a:bodyPr/>
                    <a:lstStyle/>
                    <a:p>
                      <a:r>
                        <a:rPr lang="en-US" sz="1100" b="1" dirty="0">
                          <a:solidFill>
                            <a:srgbClr val="FFC000"/>
                          </a:solidFill>
                          <a:latin typeface="Arial" panose="020B0604020202020204" pitchFamily="34" charset="0"/>
                          <a:cs typeface="Arial" panose="020B0604020202020204" pitchFamily="34" charset="0"/>
                        </a:rPr>
                        <a:t>How to</a:t>
                      </a:r>
                      <a:r>
                        <a:rPr lang="en-US" sz="1100" b="1" baseline="0" dirty="0">
                          <a:solidFill>
                            <a:srgbClr val="FFC000"/>
                          </a:solidFill>
                          <a:latin typeface="Arial" panose="020B0604020202020204" pitchFamily="34" charset="0"/>
                          <a:cs typeface="Arial" panose="020B0604020202020204" pitchFamily="34" charset="0"/>
                        </a:rPr>
                        <a:t> preview your poster prior to printing</a:t>
                      </a:r>
                      <a:endParaRPr lang="en-US" sz="1100" b="1" dirty="0">
                        <a:solidFill>
                          <a:srgbClr val="FFC000"/>
                        </a:solidFill>
                        <a:latin typeface="Arial" panose="020B0604020202020204" pitchFamily="34" charset="0"/>
                        <a:cs typeface="Arial" panose="020B0604020202020204" pitchFamily="34" charset="0"/>
                      </a:endParaRPr>
                    </a:p>
                    <a:p>
                      <a:r>
                        <a:rPr lang="en-US" sz="900" dirty="0">
                          <a:solidFill>
                            <a:srgbClr val="D9D9D9"/>
                          </a:solidFill>
                          <a:latin typeface="Arial" panose="020B0604020202020204" pitchFamily="34" charset="0"/>
                          <a:cs typeface="Arial" panose="020B0604020202020204" pitchFamily="34" charset="0"/>
                        </a:rPr>
                        <a:t>You can preview your poster at any time by pressing the </a:t>
                      </a:r>
                      <a:r>
                        <a:rPr lang="en-US" sz="900" dirty="0">
                          <a:solidFill>
                            <a:srgbClr val="FFC000"/>
                          </a:solidFill>
                          <a:latin typeface="Arial" panose="020B0604020202020204" pitchFamily="34" charset="0"/>
                          <a:cs typeface="Arial" panose="020B0604020202020204" pitchFamily="34" charset="0"/>
                        </a:rPr>
                        <a:t>F5 key</a:t>
                      </a:r>
                      <a:r>
                        <a:rPr lang="en-US" sz="9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900" dirty="0">
                          <a:solidFill>
                            <a:srgbClr val="FFC000"/>
                          </a:solidFill>
                          <a:latin typeface="Arial" panose="020B0604020202020204" pitchFamily="34" charset="0"/>
                          <a:cs typeface="Arial" panose="020B0604020202020204" pitchFamily="34" charset="0"/>
                        </a:rPr>
                        <a:t>ESC key </a:t>
                      </a:r>
                      <a:r>
                        <a:rPr lang="en-US" sz="900" dirty="0">
                          <a:solidFill>
                            <a:srgbClr val="D9D9D9"/>
                          </a:solidFill>
                          <a:latin typeface="Arial" panose="020B0604020202020204" pitchFamily="34" charset="0"/>
                          <a:cs typeface="Arial" panose="020B0604020202020204" pitchFamily="34" charset="0"/>
                        </a:rPr>
                        <a:t>to exit Preview.</a:t>
                      </a:r>
                    </a:p>
                  </a:txBody>
                  <a:tcPr marL="72000" marR="36000" marT="54001" marB="18000">
                    <a:solidFill>
                      <a:srgbClr val="010101"/>
                    </a:solidFill>
                  </a:tcPr>
                </a:tc>
                <a:tc hMerge="1">
                  <a:txBody>
                    <a:bodyPr/>
                    <a:lstStyle/>
                    <a:p>
                      <a:endParaRPr lang="en-US"/>
                    </a:p>
                  </a:txBody>
                  <a:tcPr/>
                </a:tc>
                <a:tc>
                  <a:txBody>
                    <a:bodyPr/>
                    <a:lstStyle/>
                    <a:p>
                      <a:pPr algn="ctr"/>
                      <a:r>
                        <a:rPr lang="en-US" sz="4500" b="1" dirty="0">
                          <a:solidFill>
                            <a:srgbClr val="D9D9D9"/>
                          </a:solidFill>
                          <a:latin typeface="Arial" panose="020B0604020202020204" pitchFamily="34" charset="0"/>
                          <a:cs typeface="Arial" panose="020B0604020202020204" pitchFamily="34" charset="0"/>
                        </a:rPr>
                        <a:t>F5</a:t>
                      </a:r>
                      <a:r>
                        <a:rPr lang="en-US" sz="900" baseline="0" dirty="0">
                          <a:solidFill>
                            <a:srgbClr val="D9D9D9"/>
                          </a:solidFill>
                          <a:latin typeface="Arial" panose="020B0604020202020204" pitchFamily="34" charset="0"/>
                          <a:cs typeface="Arial" panose="020B0604020202020204" pitchFamily="34" charset="0"/>
                        </a:rPr>
                        <a:t> </a:t>
                      </a:r>
                      <a:endParaRPr lang="en-US" sz="1300" dirty="0"/>
                    </a:p>
                  </a:txBody>
                  <a:tcPr marL="72000" marR="36000" marT="54001" marB="18000" anchor="ctr">
                    <a:solidFill>
                      <a:schemeClr val="tx1">
                        <a:lumMod val="95000"/>
                        <a:lumOff val="5000"/>
                      </a:schemeClr>
                    </a:solidFill>
                  </a:tcPr>
                </a:tc>
                <a:extLst>
                  <a:ext uri="{0D108BD9-81ED-4DB2-BD59-A6C34878D82A}">
                    <a16:rowId xmlns="" xmlns:a16="http://schemas.microsoft.com/office/drawing/2014/main" val="10006"/>
                  </a:ext>
                </a:extLst>
              </a:tr>
              <a:tr h="2849576">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1100" b="1" noProof="0" dirty="0">
                          <a:solidFill>
                            <a:srgbClr val="FFC000"/>
                          </a:solidFill>
                          <a:latin typeface="Arial"/>
                          <a:cs typeface="Arial"/>
                        </a:rPr>
                        <a:t>How to 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900" noProof="0" dirty="0">
                          <a:solidFill>
                            <a:srgbClr val="D9D9D9"/>
                          </a:solidFill>
                          <a:latin typeface="Arial"/>
                          <a:cs typeface="Arial"/>
                        </a:rPr>
                        <a:t>When you are ready to have your poster printed go online to </a:t>
                      </a:r>
                      <a:r>
                        <a:rPr lang="en-US" sz="900" noProof="0" dirty="0" err="1">
                          <a:solidFill>
                            <a:srgbClr val="FFC000"/>
                          </a:solidFill>
                          <a:latin typeface="Arial"/>
                          <a:cs typeface="Arial"/>
                        </a:rPr>
                        <a:t>PosterPresentations.com</a:t>
                      </a:r>
                      <a:r>
                        <a:rPr lang="en-US" sz="900" noProof="0" dirty="0">
                          <a:solidFill>
                            <a:srgbClr val="D9D9D9"/>
                          </a:solidFill>
                          <a:latin typeface="Arial"/>
                          <a:cs typeface="Arial"/>
                        </a:rPr>
                        <a:t> and click on the "</a:t>
                      </a:r>
                      <a:r>
                        <a:rPr lang="en-US" sz="900" noProof="0" dirty="0">
                          <a:solidFill>
                            <a:srgbClr val="FFC000"/>
                          </a:solidFill>
                          <a:latin typeface="Arial"/>
                          <a:cs typeface="Arial"/>
                        </a:rPr>
                        <a:t>Order Your Poster</a:t>
                      </a:r>
                      <a:r>
                        <a:rPr lang="en-US" sz="900" noProof="0" dirty="0">
                          <a:solidFill>
                            <a:srgbClr val="D9D9D9"/>
                          </a:solidFill>
                          <a:latin typeface="Arial"/>
                          <a:cs typeface="Arial"/>
                        </a:rPr>
                        <a:t>" button. You can have your poster printed on professional papers, fabric for easy traveling and a variety of other materials. </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900" noProof="0" dirty="0">
                          <a:solidFill>
                            <a:srgbClr val="D9D9D9"/>
                          </a:solidFill>
                          <a:latin typeface="Arial"/>
                          <a:cs typeface="Arial"/>
                        </a:rPr>
                        <a:t>If you submit a PowerPoint document, you will be receiving a PDF proof for your approval prior to printing. If your order is placed and paid for before noon (Pacific time) Monday-Friday, your order will ship out that same day. FedEx Next day, Second day, Third day, and Free Ground services are offered. </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900" noProof="0" dirty="0">
                          <a:solidFill>
                            <a:srgbClr val="D9D9D9"/>
                          </a:solidFill>
                          <a:latin typeface="Arial"/>
                          <a:cs typeface="Arial"/>
                        </a:rPr>
                        <a:t/>
                      </a:r>
                      <a:br>
                        <a:rPr lang="en-US" sz="900" noProof="0" dirty="0">
                          <a:solidFill>
                            <a:srgbClr val="D9D9D9"/>
                          </a:solidFill>
                          <a:latin typeface="Arial"/>
                          <a:cs typeface="Arial"/>
                        </a:rPr>
                      </a:br>
                      <a:r>
                        <a:rPr lang="en-US" sz="900" noProof="0" dirty="0">
                          <a:solidFill>
                            <a:srgbClr val="D9D9D9"/>
                          </a:solidFill>
                          <a:latin typeface="Arial"/>
                          <a:cs typeface="Arial"/>
                        </a:rPr>
                        <a:t>Go to </a:t>
                      </a:r>
                      <a:r>
                        <a:rPr lang="en-US" sz="900" noProof="0" dirty="0" err="1">
                          <a:solidFill>
                            <a:srgbClr val="FFC000"/>
                          </a:solidFill>
                          <a:latin typeface="Arial"/>
                          <a:cs typeface="Arial"/>
                        </a:rPr>
                        <a:t>PosterPresentations.com</a:t>
                      </a:r>
                      <a:r>
                        <a:rPr lang="en-US" sz="900" noProof="0" dirty="0">
                          <a:solidFill>
                            <a:srgbClr val="D9D9D9"/>
                          </a:solidFill>
                          <a:latin typeface="Arial"/>
                          <a:cs typeface="Arial"/>
                        </a:rPr>
                        <a:t> for more information.</a:t>
                      </a:r>
                    </a:p>
                  </a:txBody>
                  <a:tcPr marL="72000" marR="36000" marT="54001" marB="18000">
                    <a:solidFill>
                      <a:srgbClr val="010101"/>
                    </a:solidFill>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7"/>
                  </a:ext>
                </a:extLst>
              </a:tr>
              <a:tr h="533392">
                <a:tc gridSpan="3">
                  <a:txBody>
                    <a:bodyPr/>
                    <a:lstStyle/>
                    <a:p>
                      <a:endParaRPr lang="en-US" sz="900" dirty="0">
                        <a:solidFill>
                          <a:srgbClr val="1F3A4E"/>
                        </a:solidFill>
                      </a:endParaRPr>
                    </a:p>
                  </a:txBody>
                  <a:tcPr marL="72000" marR="36000" marT="54001" marB="18000">
                    <a:blipFill dpi="0" rotWithShape="1">
                      <a:blip r:embed="rId11">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8"/>
                  </a:ext>
                </a:extLst>
              </a:tr>
              <a:tr h="1767551">
                <a:tc>
                  <a:txBody>
                    <a:bodyPr/>
                    <a:lstStyle/>
                    <a:p>
                      <a:pPr>
                        <a:lnSpc>
                          <a:spcPts val="2600"/>
                        </a:lnSpc>
                      </a:pPr>
                      <a:r>
                        <a:rPr lang="en-US" sz="800" dirty="0">
                          <a:solidFill>
                            <a:schemeClr val="bg1">
                              <a:lumMod val="85000"/>
                            </a:schemeClr>
                          </a:solidFill>
                          <a:latin typeface="Arial"/>
                          <a:cs typeface="Arial"/>
                        </a:rPr>
                        <a:t>© 2019</a:t>
                      </a:r>
                      <a:r>
                        <a:rPr lang="en-US" sz="800" baseline="0" dirty="0">
                          <a:solidFill>
                            <a:schemeClr val="bg1">
                              <a:lumMod val="85000"/>
                            </a:schemeClr>
                          </a:solidFill>
                          <a:latin typeface="Arial"/>
                          <a:cs typeface="Arial"/>
                        </a:rPr>
                        <a:t> </a:t>
                      </a:r>
                      <a:r>
                        <a:rPr lang="en-US" sz="800" dirty="0" err="1">
                          <a:solidFill>
                            <a:schemeClr val="bg1">
                              <a:lumMod val="85000"/>
                            </a:schemeClr>
                          </a:solidFill>
                          <a:latin typeface="Arial"/>
                          <a:cs typeface="Arial"/>
                        </a:rPr>
                        <a:t>PosterPresentations.com</a:t>
                      </a:r>
                      <a:r>
                        <a:rPr lang="en-US" sz="800" dirty="0">
                          <a:solidFill>
                            <a:schemeClr val="bg1">
                              <a:lumMod val="85000"/>
                            </a:schemeClr>
                          </a:solidFill>
                          <a:latin typeface="Arial"/>
                          <a:cs typeface="Arial"/>
                        </a:rPr>
                        <a:t/>
                      </a:r>
                      <a:br>
                        <a:rPr lang="en-US" sz="800" dirty="0">
                          <a:solidFill>
                            <a:schemeClr val="bg1">
                              <a:lumMod val="85000"/>
                            </a:schemeClr>
                          </a:solidFill>
                          <a:latin typeface="Arial"/>
                          <a:cs typeface="Arial"/>
                        </a:rPr>
                      </a:br>
                      <a:r>
                        <a:rPr lang="en-US" sz="800" dirty="0">
                          <a:solidFill>
                            <a:schemeClr val="bg1">
                              <a:lumMod val="85000"/>
                            </a:schemeClr>
                          </a:solidFill>
                          <a:latin typeface="Arial"/>
                          <a:cs typeface="Arial"/>
                        </a:rPr>
                        <a:t>2117 Fourth Street ,</a:t>
                      </a:r>
                      <a:r>
                        <a:rPr lang="en-US" sz="800" baseline="0" dirty="0">
                          <a:solidFill>
                            <a:schemeClr val="bg1">
                              <a:lumMod val="85000"/>
                            </a:schemeClr>
                          </a:solidFill>
                          <a:latin typeface="Arial"/>
                          <a:cs typeface="Arial"/>
                        </a:rPr>
                        <a:t> STE C        </a:t>
                      </a:r>
                    </a:p>
                    <a:p>
                      <a:pPr>
                        <a:lnSpc>
                          <a:spcPts val="2600"/>
                        </a:lnSpc>
                      </a:pPr>
                      <a:r>
                        <a:rPr lang="en-US" sz="800" baseline="0" dirty="0">
                          <a:solidFill>
                            <a:schemeClr val="bg1">
                              <a:lumMod val="85000"/>
                            </a:schemeClr>
                          </a:solidFill>
                          <a:latin typeface="Arial"/>
                          <a:cs typeface="Arial"/>
                        </a:rPr>
                        <a:t>Berkeley CA 94710 USA</a:t>
                      </a:r>
                      <a:endParaRPr lang="en-US" sz="800" dirty="0">
                        <a:solidFill>
                          <a:schemeClr val="bg1">
                            <a:lumMod val="85000"/>
                          </a:schemeClr>
                        </a:solidFill>
                        <a:latin typeface="Arial"/>
                        <a:cs typeface="Arial"/>
                      </a:endParaRPr>
                    </a:p>
                  </a:txBody>
                  <a:tcPr marL="72000" marR="36000" marT="54001" marB="18000">
                    <a:solidFill>
                      <a:srgbClr val="010101"/>
                    </a:solidFill>
                  </a:tcPr>
                </a:tc>
                <a:tc gridSpan="2">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900" b="1" dirty="0">
                          <a:solidFill>
                            <a:srgbClr val="D0D0D0"/>
                          </a:solidFill>
                          <a:latin typeface="Arial"/>
                          <a:cs typeface="Arial"/>
                        </a:rPr>
                        <a:t>For complete tutorials</a:t>
                      </a:r>
                      <a:r>
                        <a:rPr lang="en-US" sz="900" b="1" baseline="0" dirty="0">
                          <a:solidFill>
                            <a:srgbClr val="D0D0D0"/>
                          </a:solidFill>
                          <a:latin typeface="Arial"/>
                          <a:cs typeface="Arial"/>
                        </a:rPr>
                        <a:t> visit:</a:t>
                      </a:r>
                    </a:p>
                    <a:p>
                      <a:pPr marL="0" marR="0" indent="0" algn="l" defTabSz="4388900" rtl="0" eaLnBrk="1" fontAlgn="auto" latinLnBrk="0" hangingPunct="1">
                        <a:lnSpc>
                          <a:spcPct val="100000"/>
                        </a:lnSpc>
                        <a:spcBef>
                          <a:spcPts val="0"/>
                        </a:spcBef>
                        <a:spcAft>
                          <a:spcPts val="0"/>
                        </a:spcAft>
                        <a:buClrTx/>
                        <a:buSzTx/>
                        <a:buFontTx/>
                        <a:buNone/>
                        <a:tabLst/>
                        <a:defRPr/>
                      </a:pPr>
                      <a:r>
                        <a:rPr lang="en-US" sz="700" b="1" dirty="0">
                          <a:solidFill>
                            <a:srgbClr val="FFC000"/>
                          </a:solidFill>
                          <a:latin typeface="Arial"/>
                          <a:cs typeface="Arial"/>
                        </a:rPr>
                        <a:t>https://</a:t>
                      </a:r>
                      <a:r>
                        <a:rPr lang="en-US" sz="700" b="1" dirty="0" err="1">
                          <a:solidFill>
                            <a:srgbClr val="FFC000"/>
                          </a:solidFill>
                          <a:latin typeface="Arial"/>
                          <a:cs typeface="Arial"/>
                        </a:rPr>
                        <a:t>www.posterpresentations.com</a:t>
                      </a:r>
                      <a:r>
                        <a:rPr lang="en-US" sz="700" b="1" dirty="0">
                          <a:solidFill>
                            <a:srgbClr val="FFC000"/>
                          </a:solidFill>
                          <a:latin typeface="Arial"/>
                          <a:cs typeface="Arial"/>
                        </a:rPr>
                        <a:t>/</a:t>
                      </a:r>
                      <a:r>
                        <a:rPr lang="en-US" sz="700" b="1" dirty="0" err="1">
                          <a:solidFill>
                            <a:srgbClr val="FFC000"/>
                          </a:solidFill>
                          <a:latin typeface="Arial"/>
                          <a:cs typeface="Arial"/>
                        </a:rPr>
                        <a:t>helpdesk.html</a:t>
                      </a:r>
                      <a:endParaRPr lang="en-US" sz="700" dirty="0">
                        <a:solidFill>
                          <a:schemeClr val="bg1">
                            <a:lumMod val="85000"/>
                          </a:schemeClr>
                        </a:solidFill>
                        <a:latin typeface="Arial"/>
                        <a:cs typeface="Arial"/>
                      </a:endParaRPr>
                    </a:p>
                  </a:txBody>
                  <a:tcPr marL="72000" marR="36000" marT="54001" marB="18000">
                    <a:solidFill>
                      <a:srgbClr val="010101"/>
                    </a:solidFill>
                  </a:tcPr>
                </a:tc>
                <a:tc hMerge="1">
                  <a:txBody>
                    <a:bodyPr/>
                    <a:lstStyle/>
                    <a:p>
                      <a:endParaRPr lang="en-US"/>
                    </a:p>
                  </a:txBody>
                  <a:tcPr/>
                </a:tc>
                <a:extLst>
                  <a:ext uri="{0D108BD9-81ED-4DB2-BD59-A6C34878D82A}">
                    <a16:rowId xmlns="" xmlns:a16="http://schemas.microsoft.com/office/drawing/2014/main" val="10009"/>
                  </a:ext>
                </a:extLst>
              </a:tr>
            </a:tbl>
          </a:graphicData>
        </a:graphic>
      </p:graphicFrame>
      <p:grpSp>
        <p:nvGrpSpPr>
          <p:cNvPr id="23" name="Group 22">
            <a:extLst>
              <a:ext uri="{FF2B5EF4-FFF2-40B4-BE49-F238E27FC236}">
                <a16:creationId xmlns="" xmlns:a16="http://schemas.microsoft.com/office/drawing/2014/main" id="{88AEE462-59D9-BC48-B1CD-C78EEF40212C}"/>
              </a:ext>
            </a:extLst>
          </p:cNvPr>
          <p:cNvGrpSpPr/>
          <p:nvPr userDrawn="1"/>
        </p:nvGrpSpPr>
        <p:grpSpPr>
          <a:xfrm>
            <a:off x="-17046" y="4445"/>
            <a:ext cx="17285524" cy="1622121"/>
            <a:chOff x="-43304" y="11286"/>
            <a:chExt cx="43905392" cy="4120075"/>
          </a:xfrm>
        </p:grpSpPr>
        <p:sp>
          <p:nvSpPr>
            <p:cNvPr id="24" name="Rectangle 23">
              <a:extLst>
                <a:ext uri="{FF2B5EF4-FFF2-40B4-BE49-F238E27FC236}">
                  <a16:creationId xmlns="" xmlns:a16="http://schemas.microsoft.com/office/drawing/2014/main" id="{31DAC20A-9B7F-7A4C-88ED-929E01D223C9}"/>
                </a:ext>
              </a:extLst>
            </p:cNvPr>
            <p:cNvSpPr/>
            <p:nvPr userDrawn="1"/>
          </p:nvSpPr>
          <p:spPr>
            <a:xfrm>
              <a:off x="-1" y="1106328"/>
              <a:ext cx="43854834" cy="3025033"/>
            </a:xfrm>
            <a:prstGeom prst="rect">
              <a:avLst/>
            </a:prstGeom>
            <a:gradFill flip="none" rotWithShape="1">
              <a:gsLst>
                <a:gs pos="0">
                  <a:schemeClr val="accent6"/>
                </a:gs>
                <a:gs pos="100000">
                  <a:schemeClr val="accent1"/>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a:p>
          </p:txBody>
        </p:sp>
        <p:grpSp>
          <p:nvGrpSpPr>
            <p:cNvPr id="25" name="Group 24">
              <a:extLst>
                <a:ext uri="{FF2B5EF4-FFF2-40B4-BE49-F238E27FC236}">
                  <a16:creationId xmlns="" xmlns:a16="http://schemas.microsoft.com/office/drawing/2014/main" id="{B8F40EC8-624E-234C-A5E5-CC7794589EA0}"/>
                </a:ext>
              </a:extLst>
            </p:cNvPr>
            <p:cNvGrpSpPr/>
            <p:nvPr userDrawn="1"/>
          </p:nvGrpSpPr>
          <p:grpSpPr>
            <a:xfrm>
              <a:off x="-43304" y="11286"/>
              <a:ext cx="43905392" cy="4036528"/>
              <a:chOff x="-14192" y="1382"/>
              <a:chExt cx="27451941" cy="4572641"/>
            </a:xfrm>
          </p:grpSpPr>
          <p:sp>
            <p:nvSpPr>
              <p:cNvPr id="26" name="Rectangle 16">
                <a:extLst>
                  <a:ext uri="{FF2B5EF4-FFF2-40B4-BE49-F238E27FC236}">
                    <a16:creationId xmlns="" xmlns:a16="http://schemas.microsoft.com/office/drawing/2014/main" id="{B0D06FD9-1BB8-8649-9A78-C78934370C9B}"/>
                  </a:ext>
                </a:extLst>
              </p:cNvPr>
              <p:cNvSpPr/>
              <p:nvPr userDrawn="1"/>
            </p:nvSpPr>
            <p:spPr>
              <a:xfrm>
                <a:off x="4001" y="707797"/>
                <a:ext cx="27429212" cy="3866226"/>
              </a:xfrm>
              <a:custGeom>
                <a:avLst/>
                <a:gdLst>
                  <a:gd name="connsiteX0" fmla="*/ 0 w 43891200"/>
                  <a:gd name="connsiteY0" fmla="*/ 0 h 7027483"/>
                  <a:gd name="connsiteX1" fmla="*/ 43891200 w 43891200"/>
                  <a:gd name="connsiteY1" fmla="*/ 0 h 7027483"/>
                  <a:gd name="connsiteX2" fmla="*/ 43891200 w 43891200"/>
                  <a:gd name="connsiteY2" fmla="*/ 7027483 h 7027483"/>
                  <a:gd name="connsiteX3" fmla="*/ 0 w 43891200"/>
                  <a:gd name="connsiteY3" fmla="*/ 7027483 h 7027483"/>
                  <a:gd name="connsiteX4" fmla="*/ 0 w 43891200"/>
                  <a:gd name="connsiteY4"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617527 w 43891200"/>
                  <a:gd name="connsiteY3" fmla="*/ 6999261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32864 w 43891200"/>
                  <a:gd name="connsiteY3" fmla="*/ 3330294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89306 w 43891200"/>
                  <a:gd name="connsiteY3" fmla="*/ 3104512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89306 w 43891200"/>
                  <a:gd name="connsiteY3" fmla="*/ 3104512 h 7027483"/>
                  <a:gd name="connsiteX4" fmla="*/ 84664 w 43891200"/>
                  <a:gd name="connsiteY4" fmla="*/ 5531673 h 7027483"/>
                  <a:gd name="connsiteX5" fmla="*/ 0 w 43891200"/>
                  <a:gd name="connsiteY5" fmla="*/ 0 h 7027483"/>
                  <a:gd name="connsiteX0" fmla="*/ 0 w 43891200"/>
                  <a:gd name="connsiteY0" fmla="*/ 0 h 7272584"/>
                  <a:gd name="connsiteX1" fmla="*/ 43891200 w 43891200"/>
                  <a:gd name="connsiteY1" fmla="*/ 0 h 7272584"/>
                  <a:gd name="connsiteX2" fmla="*/ 43891200 w 43891200"/>
                  <a:gd name="connsiteY2" fmla="*/ 7027483 h 7272584"/>
                  <a:gd name="connsiteX3" fmla="*/ 37534349 w 43891200"/>
                  <a:gd name="connsiteY3" fmla="*/ 5432466 h 7272584"/>
                  <a:gd name="connsiteX4" fmla="*/ 21589306 w 43891200"/>
                  <a:gd name="connsiteY4" fmla="*/ 3104512 h 7272584"/>
                  <a:gd name="connsiteX5" fmla="*/ 84664 w 43891200"/>
                  <a:gd name="connsiteY5" fmla="*/ 5531673 h 7272584"/>
                  <a:gd name="connsiteX6" fmla="*/ 0 w 43891200"/>
                  <a:gd name="connsiteY6" fmla="*/ 0 h 7272584"/>
                  <a:gd name="connsiteX0" fmla="*/ 0 w 43891200"/>
                  <a:gd name="connsiteY0" fmla="*/ 0 h 7027483"/>
                  <a:gd name="connsiteX1" fmla="*/ 43891200 w 43891200"/>
                  <a:gd name="connsiteY1" fmla="*/ 0 h 7027483"/>
                  <a:gd name="connsiteX2" fmla="*/ 43891200 w 43891200"/>
                  <a:gd name="connsiteY2" fmla="*/ 7027483 h 7027483"/>
                  <a:gd name="connsiteX3" fmla="*/ 37534349 w 43891200"/>
                  <a:gd name="connsiteY3" fmla="*/ 5432466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423313 w 43891200"/>
                  <a:gd name="connsiteY4" fmla="*/ 3012175 h 7027483"/>
                  <a:gd name="connsiteX5" fmla="*/ 84664 w 43891200"/>
                  <a:gd name="connsiteY5" fmla="*/ 5531673 h 7027483"/>
                  <a:gd name="connsiteX6" fmla="*/ 0 w 43891200"/>
                  <a:gd name="connsiteY6" fmla="*/ 0 h 7027483"/>
                  <a:gd name="connsiteX0" fmla="*/ 0 w 43891200"/>
                  <a:gd name="connsiteY0" fmla="*/ 0 h 6029592"/>
                  <a:gd name="connsiteX1" fmla="*/ 43891200 w 43891200"/>
                  <a:gd name="connsiteY1" fmla="*/ 0 h 6029592"/>
                  <a:gd name="connsiteX2" fmla="*/ 43852760 w 43891200"/>
                  <a:gd name="connsiteY2" fmla="*/ 6029592 h 6029592"/>
                  <a:gd name="connsiteX3" fmla="*/ 37534347 w 43891200"/>
                  <a:gd name="connsiteY3" fmla="*/ 5179307 h 6029592"/>
                  <a:gd name="connsiteX4" fmla="*/ 21423313 w 43891200"/>
                  <a:gd name="connsiteY4" fmla="*/ 3012175 h 6029592"/>
                  <a:gd name="connsiteX5" fmla="*/ 84664 w 43891200"/>
                  <a:gd name="connsiteY5" fmla="*/ 5531673 h 6029592"/>
                  <a:gd name="connsiteX6" fmla="*/ 0 w 43891200"/>
                  <a:gd name="connsiteY6" fmla="*/ 0 h 6029592"/>
                  <a:gd name="connsiteX0" fmla="*/ 0 w 43891200"/>
                  <a:gd name="connsiteY0" fmla="*/ 0 h 6029592"/>
                  <a:gd name="connsiteX1" fmla="*/ 43891200 w 43891200"/>
                  <a:gd name="connsiteY1" fmla="*/ 0 h 6029592"/>
                  <a:gd name="connsiteX2" fmla="*/ 43852760 w 43891200"/>
                  <a:gd name="connsiteY2" fmla="*/ 6029592 h 6029592"/>
                  <a:gd name="connsiteX3" fmla="*/ 36342689 w 43891200"/>
                  <a:gd name="connsiteY3" fmla="*/ 4466527 h 6029592"/>
                  <a:gd name="connsiteX4" fmla="*/ 21423313 w 43891200"/>
                  <a:gd name="connsiteY4" fmla="*/ 3012175 h 6029592"/>
                  <a:gd name="connsiteX5" fmla="*/ 84664 w 43891200"/>
                  <a:gd name="connsiteY5" fmla="*/ 5531673 h 6029592"/>
                  <a:gd name="connsiteX6" fmla="*/ 0 w 43891200"/>
                  <a:gd name="connsiteY6" fmla="*/ 0 h 6029592"/>
                  <a:gd name="connsiteX0" fmla="*/ 0 w 43891200"/>
                  <a:gd name="connsiteY0" fmla="*/ 0 h 6079664"/>
                  <a:gd name="connsiteX1" fmla="*/ 43891200 w 43891200"/>
                  <a:gd name="connsiteY1" fmla="*/ 0 h 6079664"/>
                  <a:gd name="connsiteX2" fmla="*/ 43852760 w 43891200"/>
                  <a:gd name="connsiteY2" fmla="*/ 6029592 h 6079664"/>
                  <a:gd name="connsiteX3" fmla="*/ 21423313 w 43891200"/>
                  <a:gd name="connsiteY3" fmla="*/ 3012175 h 6079664"/>
                  <a:gd name="connsiteX4" fmla="*/ 84664 w 43891200"/>
                  <a:gd name="connsiteY4" fmla="*/ 5531673 h 6079664"/>
                  <a:gd name="connsiteX5" fmla="*/ 0 w 43891200"/>
                  <a:gd name="connsiteY5" fmla="*/ 0 h 6079664"/>
                  <a:gd name="connsiteX0" fmla="*/ 0 w 43891200"/>
                  <a:gd name="connsiteY0" fmla="*/ 0 h 6029592"/>
                  <a:gd name="connsiteX1" fmla="*/ 43891200 w 43891200"/>
                  <a:gd name="connsiteY1" fmla="*/ 0 h 6029592"/>
                  <a:gd name="connsiteX2" fmla="*/ 43852760 w 43891200"/>
                  <a:gd name="connsiteY2" fmla="*/ 6029592 h 6029592"/>
                  <a:gd name="connsiteX3" fmla="*/ 21423313 w 43891200"/>
                  <a:gd name="connsiteY3" fmla="*/ 3012175 h 6029592"/>
                  <a:gd name="connsiteX4" fmla="*/ 84664 w 43891200"/>
                  <a:gd name="connsiteY4" fmla="*/ 5531673 h 6029592"/>
                  <a:gd name="connsiteX5" fmla="*/ 0 w 43891200"/>
                  <a:gd name="connsiteY5" fmla="*/ 0 h 6029592"/>
                  <a:gd name="connsiteX0" fmla="*/ 0 w 43891200"/>
                  <a:gd name="connsiteY0" fmla="*/ 0 h 6029592"/>
                  <a:gd name="connsiteX1" fmla="*/ 43891200 w 43891200"/>
                  <a:gd name="connsiteY1" fmla="*/ 0 h 6029592"/>
                  <a:gd name="connsiteX2" fmla="*/ 43852760 w 43891200"/>
                  <a:gd name="connsiteY2" fmla="*/ 6029592 h 6029592"/>
                  <a:gd name="connsiteX3" fmla="*/ 21423313 w 43891200"/>
                  <a:gd name="connsiteY3" fmla="*/ 3012175 h 6029592"/>
                  <a:gd name="connsiteX4" fmla="*/ 84664 w 43891200"/>
                  <a:gd name="connsiteY4" fmla="*/ 5531673 h 6029592"/>
                  <a:gd name="connsiteX5" fmla="*/ 0 w 43891200"/>
                  <a:gd name="connsiteY5" fmla="*/ 0 h 6029592"/>
                  <a:gd name="connsiteX0" fmla="*/ 0 w 43891200"/>
                  <a:gd name="connsiteY0" fmla="*/ 0 h 5887037"/>
                  <a:gd name="connsiteX1" fmla="*/ 43891200 w 43891200"/>
                  <a:gd name="connsiteY1" fmla="*/ 0 h 5887037"/>
                  <a:gd name="connsiteX2" fmla="*/ 43814321 w 43891200"/>
                  <a:gd name="connsiteY2" fmla="*/ 5887037 h 5887037"/>
                  <a:gd name="connsiteX3" fmla="*/ 21423313 w 43891200"/>
                  <a:gd name="connsiteY3" fmla="*/ 3012175 h 5887037"/>
                  <a:gd name="connsiteX4" fmla="*/ 84664 w 43891200"/>
                  <a:gd name="connsiteY4" fmla="*/ 5531673 h 5887037"/>
                  <a:gd name="connsiteX5" fmla="*/ 0 w 43891200"/>
                  <a:gd name="connsiteY5" fmla="*/ 0 h 5887037"/>
                  <a:gd name="connsiteX0" fmla="*/ 0 w 43891200"/>
                  <a:gd name="connsiteY0" fmla="*/ 0 h 5745966"/>
                  <a:gd name="connsiteX1" fmla="*/ 43891200 w 43891200"/>
                  <a:gd name="connsiteY1" fmla="*/ 0 h 5745966"/>
                  <a:gd name="connsiteX2" fmla="*/ 43814319 w 43891200"/>
                  <a:gd name="connsiteY2" fmla="*/ 5745966 h 5745966"/>
                  <a:gd name="connsiteX3" fmla="*/ 21423313 w 43891200"/>
                  <a:gd name="connsiteY3" fmla="*/ 3012175 h 5745966"/>
                  <a:gd name="connsiteX4" fmla="*/ 84664 w 43891200"/>
                  <a:gd name="connsiteY4" fmla="*/ 5531673 h 5745966"/>
                  <a:gd name="connsiteX5" fmla="*/ 0 w 43891200"/>
                  <a:gd name="connsiteY5" fmla="*/ 0 h 5745966"/>
                  <a:gd name="connsiteX0" fmla="*/ 0 w 43891200"/>
                  <a:gd name="connsiteY0" fmla="*/ 0 h 5774180"/>
                  <a:gd name="connsiteX1" fmla="*/ 43891200 w 43891200"/>
                  <a:gd name="connsiteY1" fmla="*/ 0 h 5774180"/>
                  <a:gd name="connsiteX2" fmla="*/ 43814319 w 43891200"/>
                  <a:gd name="connsiteY2" fmla="*/ 5774180 h 5774180"/>
                  <a:gd name="connsiteX3" fmla="*/ 21423313 w 43891200"/>
                  <a:gd name="connsiteY3" fmla="*/ 3012175 h 5774180"/>
                  <a:gd name="connsiteX4" fmla="*/ 84664 w 43891200"/>
                  <a:gd name="connsiteY4" fmla="*/ 5531673 h 5774180"/>
                  <a:gd name="connsiteX5" fmla="*/ 0 w 43891200"/>
                  <a:gd name="connsiteY5" fmla="*/ 0 h 5774180"/>
                  <a:gd name="connsiteX0" fmla="*/ 6633 w 43897833"/>
                  <a:gd name="connsiteY0" fmla="*/ 0 h 5774180"/>
                  <a:gd name="connsiteX1" fmla="*/ 43897833 w 43897833"/>
                  <a:gd name="connsiteY1" fmla="*/ 0 h 5774180"/>
                  <a:gd name="connsiteX2" fmla="*/ 43820952 w 43897833"/>
                  <a:gd name="connsiteY2" fmla="*/ 5774180 h 5774180"/>
                  <a:gd name="connsiteX3" fmla="*/ 21429946 w 43897833"/>
                  <a:gd name="connsiteY3" fmla="*/ 3012175 h 5774180"/>
                  <a:gd name="connsiteX4" fmla="*/ 0 w 43897833"/>
                  <a:gd name="connsiteY4" fmla="*/ 5757386 h 5774180"/>
                  <a:gd name="connsiteX5" fmla="*/ 6633 w 43897833"/>
                  <a:gd name="connsiteY5" fmla="*/ 0 h 5774180"/>
                  <a:gd name="connsiteX0" fmla="*/ 6633 w 43897833"/>
                  <a:gd name="connsiteY0" fmla="*/ 0 h 5785600"/>
                  <a:gd name="connsiteX1" fmla="*/ 43897833 w 43897833"/>
                  <a:gd name="connsiteY1" fmla="*/ 0 h 5785600"/>
                  <a:gd name="connsiteX2" fmla="*/ 43820952 w 43897833"/>
                  <a:gd name="connsiteY2" fmla="*/ 5774180 h 5785600"/>
                  <a:gd name="connsiteX3" fmla="*/ 21429946 w 43897833"/>
                  <a:gd name="connsiteY3" fmla="*/ 3012175 h 5785600"/>
                  <a:gd name="connsiteX4" fmla="*/ 0 w 43897833"/>
                  <a:gd name="connsiteY4" fmla="*/ 5785600 h 5785600"/>
                  <a:gd name="connsiteX5" fmla="*/ 6633 w 43897833"/>
                  <a:gd name="connsiteY5" fmla="*/ 0 h 5785600"/>
                  <a:gd name="connsiteX0" fmla="*/ 6633 w 43897833"/>
                  <a:gd name="connsiteY0" fmla="*/ 0 h 5785600"/>
                  <a:gd name="connsiteX1" fmla="*/ 43897833 w 43897833"/>
                  <a:gd name="connsiteY1" fmla="*/ 0 h 5785600"/>
                  <a:gd name="connsiteX2" fmla="*/ 43829914 w 43897833"/>
                  <a:gd name="connsiteY2" fmla="*/ 5757562 h 5785600"/>
                  <a:gd name="connsiteX3" fmla="*/ 21429946 w 43897833"/>
                  <a:gd name="connsiteY3" fmla="*/ 3012175 h 5785600"/>
                  <a:gd name="connsiteX4" fmla="*/ 0 w 43897833"/>
                  <a:gd name="connsiteY4" fmla="*/ 5785600 h 5785600"/>
                  <a:gd name="connsiteX5" fmla="*/ 6633 w 43897833"/>
                  <a:gd name="connsiteY5" fmla="*/ 0 h 5785600"/>
                  <a:gd name="connsiteX0" fmla="*/ 6633 w 43884390"/>
                  <a:gd name="connsiteY0" fmla="*/ 4153 h 5789753"/>
                  <a:gd name="connsiteX1" fmla="*/ 43884390 w 43884390"/>
                  <a:gd name="connsiteY1" fmla="*/ 0 h 5789753"/>
                  <a:gd name="connsiteX2" fmla="*/ 43829914 w 43884390"/>
                  <a:gd name="connsiteY2" fmla="*/ 5761715 h 5789753"/>
                  <a:gd name="connsiteX3" fmla="*/ 21429946 w 43884390"/>
                  <a:gd name="connsiteY3" fmla="*/ 3016328 h 5789753"/>
                  <a:gd name="connsiteX4" fmla="*/ 0 w 43884390"/>
                  <a:gd name="connsiteY4" fmla="*/ 5789753 h 5789753"/>
                  <a:gd name="connsiteX5" fmla="*/ 6633 w 43884390"/>
                  <a:gd name="connsiteY5" fmla="*/ 4153 h 5789753"/>
                  <a:gd name="connsiteX0" fmla="*/ 6633 w 43884392"/>
                  <a:gd name="connsiteY0" fmla="*/ 0 h 5785600"/>
                  <a:gd name="connsiteX1" fmla="*/ 43884392 w 43884392"/>
                  <a:gd name="connsiteY1" fmla="*/ 1 h 5785600"/>
                  <a:gd name="connsiteX2" fmla="*/ 43829914 w 43884392"/>
                  <a:gd name="connsiteY2" fmla="*/ 5757562 h 5785600"/>
                  <a:gd name="connsiteX3" fmla="*/ 21429946 w 43884392"/>
                  <a:gd name="connsiteY3" fmla="*/ 3012175 h 5785600"/>
                  <a:gd name="connsiteX4" fmla="*/ 0 w 43884392"/>
                  <a:gd name="connsiteY4" fmla="*/ 5785600 h 5785600"/>
                  <a:gd name="connsiteX5" fmla="*/ 6633 w 43884392"/>
                  <a:gd name="connsiteY5" fmla="*/ 0 h 5785600"/>
                  <a:gd name="connsiteX0" fmla="*/ 6633 w 43876785"/>
                  <a:gd name="connsiteY0" fmla="*/ 7053 h 5792653"/>
                  <a:gd name="connsiteX1" fmla="*/ 43876785 w 43876785"/>
                  <a:gd name="connsiteY1" fmla="*/ 0 h 5792653"/>
                  <a:gd name="connsiteX2" fmla="*/ 43829914 w 43876785"/>
                  <a:gd name="connsiteY2" fmla="*/ 5764615 h 5792653"/>
                  <a:gd name="connsiteX3" fmla="*/ 21429946 w 43876785"/>
                  <a:gd name="connsiteY3" fmla="*/ 3019228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429946 w 43876785"/>
                  <a:gd name="connsiteY3" fmla="*/ 3019228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852793 w 43876785"/>
                  <a:gd name="connsiteY3" fmla="*/ 301922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852793 w 43876785"/>
                  <a:gd name="connsiteY3" fmla="*/ 301922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64377 w 43876785"/>
                  <a:gd name="connsiteY3" fmla="*/ 300041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44088 w 43876785"/>
                  <a:gd name="connsiteY3" fmla="*/ 300041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801199"/>
                  <a:gd name="connsiteX1" fmla="*/ 43876785 w 43876785"/>
                  <a:gd name="connsiteY1" fmla="*/ 0 h 5801199"/>
                  <a:gd name="connsiteX2" fmla="*/ 43831664 w 43876785"/>
                  <a:gd name="connsiteY2" fmla="*/ 5801199 h 5801199"/>
                  <a:gd name="connsiteX3" fmla="*/ 21923799 w 43876785"/>
                  <a:gd name="connsiteY3" fmla="*/ 3009824 h 5801199"/>
                  <a:gd name="connsiteX4" fmla="*/ 0 w 43876785"/>
                  <a:gd name="connsiteY4" fmla="*/ 5792653 h 5801199"/>
                  <a:gd name="connsiteX5" fmla="*/ 6633 w 43876785"/>
                  <a:gd name="connsiteY5" fmla="*/ 7053 h 5801199"/>
                  <a:gd name="connsiteX0" fmla="*/ 6633 w 43876785"/>
                  <a:gd name="connsiteY0" fmla="*/ 7053 h 5811651"/>
                  <a:gd name="connsiteX1" fmla="*/ 43876785 w 43876785"/>
                  <a:gd name="connsiteY1" fmla="*/ 0 h 5811651"/>
                  <a:gd name="connsiteX2" fmla="*/ 43826110 w 43876785"/>
                  <a:gd name="connsiteY2" fmla="*/ 5811651 h 5811651"/>
                  <a:gd name="connsiteX3" fmla="*/ 21923799 w 43876785"/>
                  <a:gd name="connsiteY3" fmla="*/ 3009824 h 5811651"/>
                  <a:gd name="connsiteX4" fmla="*/ 0 w 43876785"/>
                  <a:gd name="connsiteY4" fmla="*/ 5792653 h 5811651"/>
                  <a:gd name="connsiteX5" fmla="*/ 6633 w 43876785"/>
                  <a:gd name="connsiteY5" fmla="*/ 7053 h 5811651"/>
                  <a:gd name="connsiteX0" fmla="*/ -1 w 43870151"/>
                  <a:gd name="connsiteY0" fmla="*/ 7053 h 5818785"/>
                  <a:gd name="connsiteX1" fmla="*/ 43870151 w 43870151"/>
                  <a:gd name="connsiteY1" fmla="*/ 0 h 5818785"/>
                  <a:gd name="connsiteX2" fmla="*/ 43819476 w 43870151"/>
                  <a:gd name="connsiteY2" fmla="*/ 5811651 h 5818785"/>
                  <a:gd name="connsiteX3" fmla="*/ 21917165 w 43870151"/>
                  <a:gd name="connsiteY3" fmla="*/ 3009824 h 5818785"/>
                  <a:gd name="connsiteX4" fmla="*/ 4477 w 43870151"/>
                  <a:gd name="connsiteY4" fmla="*/ 5818785 h 5818785"/>
                  <a:gd name="connsiteX5" fmla="*/ -1 w 43870151"/>
                  <a:gd name="connsiteY5" fmla="*/ 7053 h 5818785"/>
                  <a:gd name="connsiteX0" fmla="*/ 239 w 43870391"/>
                  <a:gd name="connsiteY0" fmla="*/ 7053 h 5814778"/>
                  <a:gd name="connsiteX1" fmla="*/ 43870391 w 43870391"/>
                  <a:gd name="connsiteY1" fmla="*/ 0 h 5814778"/>
                  <a:gd name="connsiteX2" fmla="*/ 43819716 w 43870391"/>
                  <a:gd name="connsiteY2" fmla="*/ 5811651 h 5814778"/>
                  <a:gd name="connsiteX3" fmla="*/ 21917405 w 43870391"/>
                  <a:gd name="connsiteY3" fmla="*/ 3009824 h 5814778"/>
                  <a:gd name="connsiteX4" fmla="*/ 457 w 43870391"/>
                  <a:gd name="connsiteY4" fmla="*/ 5814778 h 5814778"/>
                  <a:gd name="connsiteX5" fmla="*/ 239 w 43870391"/>
                  <a:gd name="connsiteY5" fmla="*/ 7053 h 5814778"/>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806763 h 5811651"/>
                  <a:gd name="connsiteX5" fmla="*/ 239 w 43870391"/>
                  <a:gd name="connsiteY5" fmla="*/ 7053 h 5811651"/>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798748 h 5811651"/>
                  <a:gd name="connsiteX5" fmla="*/ 239 w 43870391"/>
                  <a:gd name="connsiteY5" fmla="*/ 7053 h 5811651"/>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798748 h 5811651"/>
                  <a:gd name="connsiteX5" fmla="*/ 239 w 43870391"/>
                  <a:gd name="connsiteY5" fmla="*/ 7053 h 5811651"/>
                  <a:gd name="connsiteX0" fmla="*/ 239 w 43842825"/>
                  <a:gd name="connsiteY0" fmla="*/ 7053 h 5811651"/>
                  <a:gd name="connsiteX1" fmla="*/ 43842825 w 43842825"/>
                  <a:gd name="connsiteY1" fmla="*/ 0 h 5811651"/>
                  <a:gd name="connsiteX2" fmla="*/ 43819716 w 43842825"/>
                  <a:gd name="connsiteY2" fmla="*/ 5811651 h 5811651"/>
                  <a:gd name="connsiteX3" fmla="*/ 21917405 w 43842825"/>
                  <a:gd name="connsiteY3" fmla="*/ 3009824 h 5811651"/>
                  <a:gd name="connsiteX4" fmla="*/ 457 w 43842825"/>
                  <a:gd name="connsiteY4" fmla="*/ 5798748 h 5811651"/>
                  <a:gd name="connsiteX5" fmla="*/ 239 w 43842825"/>
                  <a:gd name="connsiteY5" fmla="*/ 7053 h 5811651"/>
                  <a:gd name="connsiteX0" fmla="*/ 239 w 43824446"/>
                  <a:gd name="connsiteY0" fmla="*/ 7053 h 5811651"/>
                  <a:gd name="connsiteX1" fmla="*/ 43824446 w 43824446"/>
                  <a:gd name="connsiteY1" fmla="*/ 0 h 5811651"/>
                  <a:gd name="connsiteX2" fmla="*/ 43819716 w 43824446"/>
                  <a:gd name="connsiteY2" fmla="*/ 5811651 h 5811651"/>
                  <a:gd name="connsiteX3" fmla="*/ 21917405 w 43824446"/>
                  <a:gd name="connsiteY3" fmla="*/ 3009824 h 5811651"/>
                  <a:gd name="connsiteX4" fmla="*/ 457 w 43824446"/>
                  <a:gd name="connsiteY4" fmla="*/ 5798748 h 5811651"/>
                  <a:gd name="connsiteX5" fmla="*/ 239 w 43824446"/>
                  <a:gd name="connsiteY5" fmla="*/ 7053 h 581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24446" h="5811651">
                    <a:moveTo>
                      <a:pt x="239" y="7053"/>
                    </a:moveTo>
                    <a:lnTo>
                      <a:pt x="43824446" y="0"/>
                    </a:lnTo>
                    <a:cubicBezTo>
                      <a:pt x="43822869" y="1937217"/>
                      <a:pt x="43821293" y="3874434"/>
                      <a:pt x="43819716" y="5811651"/>
                    </a:cubicBezTo>
                    <a:cubicBezTo>
                      <a:pt x="38268362" y="4032785"/>
                      <a:pt x="30438085" y="2966157"/>
                      <a:pt x="21917405" y="3009824"/>
                    </a:cubicBezTo>
                    <a:cubicBezTo>
                      <a:pt x="14614291" y="3047251"/>
                      <a:pt x="6453731" y="3277510"/>
                      <a:pt x="457" y="5798748"/>
                    </a:cubicBezTo>
                    <a:cubicBezTo>
                      <a:pt x="-1036" y="3861504"/>
                      <a:pt x="1732" y="1944297"/>
                      <a:pt x="239" y="7053"/>
                    </a:cubicBezTo>
                    <a:close/>
                  </a:path>
                </a:pathLst>
              </a:custGeom>
              <a:gradFill flip="none" rotWithShape="1">
                <a:gsLst>
                  <a:gs pos="0">
                    <a:schemeClr val="accent6"/>
                  </a:gs>
                  <a:gs pos="100000">
                    <a:schemeClr val="accent4"/>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750"/>
              </a:p>
            </p:txBody>
          </p:sp>
          <p:sp>
            <p:nvSpPr>
              <p:cNvPr id="27" name="Rectangle 16">
                <a:extLst>
                  <a:ext uri="{FF2B5EF4-FFF2-40B4-BE49-F238E27FC236}">
                    <a16:creationId xmlns="" xmlns:a16="http://schemas.microsoft.com/office/drawing/2014/main" id="{2F081DFA-F21A-9E41-911A-1B69711D97EE}"/>
                  </a:ext>
                </a:extLst>
              </p:cNvPr>
              <p:cNvSpPr/>
              <p:nvPr userDrawn="1"/>
            </p:nvSpPr>
            <p:spPr>
              <a:xfrm>
                <a:off x="-4323" y="5744"/>
                <a:ext cx="27440229" cy="4555641"/>
              </a:xfrm>
              <a:custGeom>
                <a:avLst/>
                <a:gdLst>
                  <a:gd name="connsiteX0" fmla="*/ 0 w 43891200"/>
                  <a:gd name="connsiteY0" fmla="*/ 0 h 7027483"/>
                  <a:gd name="connsiteX1" fmla="*/ 43891200 w 43891200"/>
                  <a:gd name="connsiteY1" fmla="*/ 0 h 7027483"/>
                  <a:gd name="connsiteX2" fmla="*/ 43891200 w 43891200"/>
                  <a:gd name="connsiteY2" fmla="*/ 7027483 h 7027483"/>
                  <a:gd name="connsiteX3" fmla="*/ 0 w 43891200"/>
                  <a:gd name="connsiteY3" fmla="*/ 7027483 h 7027483"/>
                  <a:gd name="connsiteX4" fmla="*/ 0 w 43891200"/>
                  <a:gd name="connsiteY4"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617527 w 43891200"/>
                  <a:gd name="connsiteY3" fmla="*/ 6999261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968081"/>
                  <a:gd name="connsiteY0" fmla="*/ 0 h 6688809"/>
                  <a:gd name="connsiteX1" fmla="*/ 43891200 w 43968081"/>
                  <a:gd name="connsiteY1" fmla="*/ 0 h 6688809"/>
                  <a:gd name="connsiteX2" fmla="*/ 43968081 w 43968081"/>
                  <a:gd name="connsiteY2" fmla="*/ 6358199 h 6688809"/>
                  <a:gd name="connsiteX3" fmla="*/ 21448200 w 43968081"/>
                  <a:gd name="connsiteY3" fmla="*/ 3838305 h 6688809"/>
                  <a:gd name="connsiteX4" fmla="*/ 28221 w 43968081"/>
                  <a:gd name="connsiteY4" fmla="*/ 6688809 h 6688809"/>
                  <a:gd name="connsiteX5" fmla="*/ 0 w 43968081"/>
                  <a:gd name="connsiteY5" fmla="*/ 0 h 6688809"/>
                  <a:gd name="connsiteX0" fmla="*/ 0 w 43891200"/>
                  <a:gd name="connsiteY0" fmla="*/ 0 h 6688809"/>
                  <a:gd name="connsiteX1" fmla="*/ 43891200 w 43891200"/>
                  <a:gd name="connsiteY1" fmla="*/ 0 h 6688809"/>
                  <a:gd name="connsiteX2" fmla="*/ 43793664 w 43891200"/>
                  <a:gd name="connsiteY2" fmla="*/ 6218350 h 6688809"/>
                  <a:gd name="connsiteX3" fmla="*/ 21448200 w 43891200"/>
                  <a:gd name="connsiteY3" fmla="*/ 3838305 h 6688809"/>
                  <a:gd name="connsiteX4" fmla="*/ 28221 w 43891200"/>
                  <a:gd name="connsiteY4" fmla="*/ 6688809 h 6688809"/>
                  <a:gd name="connsiteX5" fmla="*/ 0 w 43891200"/>
                  <a:gd name="connsiteY5" fmla="*/ 0 h 6688809"/>
                  <a:gd name="connsiteX0" fmla="*/ 0 w 43891200"/>
                  <a:gd name="connsiteY0" fmla="*/ 0 h 6688809"/>
                  <a:gd name="connsiteX1" fmla="*/ 43891200 w 43891200"/>
                  <a:gd name="connsiteY1" fmla="*/ 0 h 6688809"/>
                  <a:gd name="connsiteX2" fmla="*/ 43823938 w 43891200"/>
                  <a:gd name="connsiteY2" fmla="*/ 6183672 h 6688809"/>
                  <a:gd name="connsiteX3" fmla="*/ 21448200 w 43891200"/>
                  <a:gd name="connsiteY3" fmla="*/ 3838305 h 6688809"/>
                  <a:gd name="connsiteX4" fmla="*/ 28221 w 43891200"/>
                  <a:gd name="connsiteY4" fmla="*/ 6688809 h 6688809"/>
                  <a:gd name="connsiteX5" fmla="*/ 0 w 43891200"/>
                  <a:gd name="connsiteY5" fmla="*/ 0 h 6688809"/>
                  <a:gd name="connsiteX0" fmla="*/ 0 w 43823938"/>
                  <a:gd name="connsiteY0" fmla="*/ 0 h 6688809"/>
                  <a:gd name="connsiteX1" fmla="*/ 43800376 w 43823938"/>
                  <a:gd name="connsiteY1" fmla="*/ 0 h 6688809"/>
                  <a:gd name="connsiteX2" fmla="*/ 43823938 w 43823938"/>
                  <a:gd name="connsiteY2" fmla="*/ 6183672 h 6688809"/>
                  <a:gd name="connsiteX3" fmla="*/ 21448200 w 43823938"/>
                  <a:gd name="connsiteY3" fmla="*/ 3838305 h 6688809"/>
                  <a:gd name="connsiteX4" fmla="*/ 28221 w 43823938"/>
                  <a:gd name="connsiteY4" fmla="*/ 6688809 h 6688809"/>
                  <a:gd name="connsiteX5" fmla="*/ 0 w 43823938"/>
                  <a:gd name="connsiteY5" fmla="*/ 0 h 6688809"/>
                  <a:gd name="connsiteX0" fmla="*/ 0 w 43883631"/>
                  <a:gd name="connsiteY0" fmla="*/ 0 h 6688809"/>
                  <a:gd name="connsiteX1" fmla="*/ 43883631 w 43883631"/>
                  <a:gd name="connsiteY1" fmla="*/ 41614 h 6688809"/>
                  <a:gd name="connsiteX2" fmla="*/ 43823938 w 43883631"/>
                  <a:gd name="connsiteY2" fmla="*/ 6183672 h 6688809"/>
                  <a:gd name="connsiteX3" fmla="*/ 21448200 w 43883631"/>
                  <a:gd name="connsiteY3" fmla="*/ 3838305 h 6688809"/>
                  <a:gd name="connsiteX4" fmla="*/ 28221 w 43883631"/>
                  <a:gd name="connsiteY4" fmla="*/ 6688809 h 6688809"/>
                  <a:gd name="connsiteX5" fmla="*/ 0 w 43883631"/>
                  <a:gd name="connsiteY5" fmla="*/ 0 h 6688809"/>
                  <a:gd name="connsiteX0" fmla="*/ 0 w 43876062"/>
                  <a:gd name="connsiteY0" fmla="*/ 0 h 6688809"/>
                  <a:gd name="connsiteX1" fmla="*/ 43876062 w 43876062"/>
                  <a:gd name="connsiteY1" fmla="*/ 6936 h 6688809"/>
                  <a:gd name="connsiteX2" fmla="*/ 43823938 w 43876062"/>
                  <a:gd name="connsiteY2" fmla="*/ 6183672 h 6688809"/>
                  <a:gd name="connsiteX3" fmla="*/ 21448200 w 43876062"/>
                  <a:gd name="connsiteY3" fmla="*/ 3838305 h 6688809"/>
                  <a:gd name="connsiteX4" fmla="*/ 28221 w 43876062"/>
                  <a:gd name="connsiteY4" fmla="*/ 6688809 h 6688809"/>
                  <a:gd name="connsiteX5" fmla="*/ 0 w 43876062"/>
                  <a:gd name="connsiteY5" fmla="*/ 0 h 6688809"/>
                  <a:gd name="connsiteX0" fmla="*/ 0 w 43883634"/>
                  <a:gd name="connsiteY0" fmla="*/ 6936 h 6695745"/>
                  <a:gd name="connsiteX1" fmla="*/ 43883634 w 43883634"/>
                  <a:gd name="connsiteY1" fmla="*/ 0 h 6695745"/>
                  <a:gd name="connsiteX2" fmla="*/ 43823938 w 43883634"/>
                  <a:gd name="connsiteY2" fmla="*/ 6190608 h 6695745"/>
                  <a:gd name="connsiteX3" fmla="*/ 21448200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448200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86368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871047 w 43883634"/>
                  <a:gd name="connsiteY3" fmla="*/ 3810016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82633 w 43883634"/>
                  <a:gd name="connsiteY3" fmla="*/ 3782129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1837"/>
                  <a:gd name="connsiteX1" fmla="*/ 43883634 w 43883634"/>
                  <a:gd name="connsiteY1" fmla="*/ 0 h 6691837"/>
                  <a:gd name="connsiteX2" fmla="*/ 43827740 w 43883634"/>
                  <a:gd name="connsiteY2" fmla="*/ 6180150 h 6691837"/>
                  <a:gd name="connsiteX3" fmla="*/ 21911623 w 43883634"/>
                  <a:gd name="connsiteY3" fmla="*/ 3791425 h 6691837"/>
                  <a:gd name="connsiteX4" fmla="*/ 66513 w 43883634"/>
                  <a:gd name="connsiteY4" fmla="*/ 6691837 h 6691837"/>
                  <a:gd name="connsiteX5" fmla="*/ 0 w 43883634"/>
                  <a:gd name="connsiteY5" fmla="*/ 6936 h 6691837"/>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23933 w 43834140"/>
                  <a:gd name="connsiteY0" fmla="*/ 15369 h 6695746"/>
                  <a:gd name="connsiteX1" fmla="*/ 43834140 w 43834140"/>
                  <a:gd name="connsiteY1" fmla="*/ 0 h 6695746"/>
                  <a:gd name="connsiteX2" fmla="*/ 43778245 w 43834140"/>
                  <a:gd name="connsiteY2" fmla="*/ 5777889 h 6695746"/>
                  <a:gd name="connsiteX3" fmla="*/ 21862129 w 43834140"/>
                  <a:gd name="connsiteY3" fmla="*/ 3791425 h 6695746"/>
                  <a:gd name="connsiteX4" fmla="*/ 0 w 43834140"/>
                  <a:gd name="connsiteY4" fmla="*/ 6695746 h 6695746"/>
                  <a:gd name="connsiteX5" fmla="*/ 23933 w 43834140"/>
                  <a:gd name="connsiteY5" fmla="*/ 15369 h 6695746"/>
                  <a:gd name="connsiteX0" fmla="*/ 1414 w 43848334"/>
                  <a:gd name="connsiteY0" fmla="*/ 15369 h 6695746"/>
                  <a:gd name="connsiteX1" fmla="*/ 43848334 w 43848334"/>
                  <a:gd name="connsiteY1" fmla="*/ 0 h 6695746"/>
                  <a:gd name="connsiteX2" fmla="*/ 43792439 w 43848334"/>
                  <a:gd name="connsiteY2" fmla="*/ 5777889 h 6695746"/>
                  <a:gd name="connsiteX3" fmla="*/ 21876323 w 43848334"/>
                  <a:gd name="connsiteY3" fmla="*/ 3791425 h 6695746"/>
                  <a:gd name="connsiteX4" fmla="*/ 14194 w 43848334"/>
                  <a:gd name="connsiteY4" fmla="*/ 6695746 h 6695746"/>
                  <a:gd name="connsiteX5" fmla="*/ 1414 w 43848334"/>
                  <a:gd name="connsiteY5" fmla="*/ 15369 h 6695746"/>
                  <a:gd name="connsiteX0" fmla="*/ 1414 w 43792439"/>
                  <a:gd name="connsiteY0" fmla="*/ 6936 h 6687313"/>
                  <a:gd name="connsiteX1" fmla="*/ 43729019 w 43792439"/>
                  <a:gd name="connsiteY1" fmla="*/ 0 h 6687313"/>
                  <a:gd name="connsiteX2" fmla="*/ 43792439 w 43792439"/>
                  <a:gd name="connsiteY2" fmla="*/ 5769456 h 6687313"/>
                  <a:gd name="connsiteX3" fmla="*/ 21876323 w 43792439"/>
                  <a:gd name="connsiteY3" fmla="*/ 3782992 h 6687313"/>
                  <a:gd name="connsiteX4" fmla="*/ 14194 w 43792439"/>
                  <a:gd name="connsiteY4" fmla="*/ 6687313 h 6687313"/>
                  <a:gd name="connsiteX5" fmla="*/ 1414 w 43792439"/>
                  <a:gd name="connsiteY5" fmla="*/ 6936 h 6687313"/>
                  <a:gd name="connsiteX0" fmla="*/ 1414 w 43792439"/>
                  <a:gd name="connsiteY0" fmla="*/ 0 h 6680377"/>
                  <a:gd name="connsiteX1" fmla="*/ 43600524 w 43792439"/>
                  <a:gd name="connsiteY1" fmla="*/ 77395 h 6680377"/>
                  <a:gd name="connsiteX2" fmla="*/ 43792439 w 43792439"/>
                  <a:gd name="connsiteY2" fmla="*/ 5762520 h 6680377"/>
                  <a:gd name="connsiteX3" fmla="*/ 21876323 w 43792439"/>
                  <a:gd name="connsiteY3" fmla="*/ 3776056 h 6680377"/>
                  <a:gd name="connsiteX4" fmla="*/ 14194 w 43792439"/>
                  <a:gd name="connsiteY4" fmla="*/ 6680377 h 6680377"/>
                  <a:gd name="connsiteX5" fmla="*/ 1414 w 43792439"/>
                  <a:gd name="connsiteY5" fmla="*/ 0 h 6680377"/>
                  <a:gd name="connsiteX0" fmla="*/ 1414 w 43792439"/>
                  <a:gd name="connsiteY0" fmla="*/ 0 h 6680377"/>
                  <a:gd name="connsiteX1" fmla="*/ 43683128 w 43792439"/>
                  <a:gd name="connsiteY1" fmla="*/ 119561 h 6680377"/>
                  <a:gd name="connsiteX2" fmla="*/ 43792439 w 43792439"/>
                  <a:gd name="connsiteY2" fmla="*/ 5762520 h 6680377"/>
                  <a:gd name="connsiteX3" fmla="*/ 21876323 w 43792439"/>
                  <a:gd name="connsiteY3" fmla="*/ 3776056 h 6680377"/>
                  <a:gd name="connsiteX4" fmla="*/ 14194 w 43792439"/>
                  <a:gd name="connsiteY4" fmla="*/ 6680377 h 6680377"/>
                  <a:gd name="connsiteX5" fmla="*/ 1414 w 43792439"/>
                  <a:gd name="connsiteY5" fmla="*/ 0 h 6680377"/>
                  <a:gd name="connsiteX0" fmla="*/ 1414 w 43793267"/>
                  <a:gd name="connsiteY0" fmla="*/ 0 h 6680377"/>
                  <a:gd name="connsiteX1" fmla="*/ 43793267 w 43793267"/>
                  <a:gd name="connsiteY1" fmla="*/ 1497 h 6680377"/>
                  <a:gd name="connsiteX2" fmla="*/ 43792439 w 43793267"/>
                  <a:gd name="connsiteY2" fmla="*/ 5762520 h 6680377"/>
                  <a:gd name="connsiteX3" fmla="*/ 21876323 w 43793267"/>
                  <a:gd name="connsiteY3" fmla="*/ 3776056 h 6680377"/>
                  <a:gd name="connsiteX4" fmla="*/ 14194 w 43793267"/>
                  <a:gd name="connsiteY4" fmla="*/ 6680377 h 6680377"/>
                  <a:gd name="connsiteX5" fmla="*/ 1414 w 43793267"/>
                  <a:gd name="connsiteY5" fmla="*/ 0 h 6680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93267" h="6680377">
                    <a:moveTo>
                      <a:pt x="1414" y="0"/>
                    </a:moveTo>
                    <a:lnTo>
                      <a:pt x="43793267" y="1497"/>
                    </a:lnTo>
                    <a:cubicBezTo>
                      <a:pt x="43793267" y="2343991"/>
                      <a:pt x="43792439" y="3420026"/>
                      <a:pt x="43792439" y="5762520"/>
                    </a:cubicBezTo>
                    <a:cubicBezTo>
                      <a:pt x="38990659" y="4549272"/>
                      <a:pt x="29172697" y="3623080"/>
                      <a:pt x="21876323" y="3776056"/>
                    </a:cubicBezTo>
                    <a:cubicBezTo>
                      <a:pt x="14579949" y="3929032"/>
                      <a:pt x="6467468" y="4159139"/>
                      <a:pt x="14194" y="6680377"/>
                    </a:cubicBezTo>
                    <a:cubicBezTo>
                      <a:pt x="22172" y="4453585"/>
                      <a:pt x="-6564" y="2226792"/>
                      <a:pt x="1414" y="0"/>
                    </a:cubicBezTo>
                    <a:close/>
                  </a:path>
                </a:pathLst>
              </a:custGeom>
              <a:gradFill flip="none" rotWithShape="1">
                <a:gsLst>
                  <a:gs pos="0">
                    <a:schemeClr val="accent6"/>
                  </a:gs>
                  <a:gs pos="100000">
                    <a:schemeClr val="accent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750"/>
              </a:p>
            </p:txBody>
          </p:sp>
          <p:sp>
            <p:nvSpPr>
              <p:cNvPr id="28" name="Rectangle 15">
                <a:extLst>
                  <a:ext uri="{FF2B5EF4-FFF2-40B4-BE49-F238E27FC236}">
                    <a16:creationId xmlns="" xmlns:a16="http://schemas.microsoft.com/office/drawing/2014/main" id="{5425DB9E-358C-EE4C-8D75-8947C8800C66}"/>
                  </a:ext>
                </a:extLst>
              </p:cNvPr>
              <p:cNvSpPr/>
              <p:nvPr userDrawn="1"/>
            </p:nvSpPr>
            <p:spPr>
              <a:xfrm>
                <a:off x="-14192" y="1382"/>
                <a:ext cx="27451941" cy="4570665"/>
              </a:xfrm>
              <a:custGeom>
                <a:avLst/>
                <a:gdLst>
                  <a:gd name="connsiteX0" fmla="*/ 0 w 43891200"/>
                  <a:gd name="connsiteY0" fmla="*/ 0 h 2171777"/>
                  <a:gd name="connsiteX1" fmla="*/ 43891200 w 43891200"/>
                  <a:gd name="connsiteY1" fmla="*/ 0 h 2171777"/>
                  <a:gd name="connsiteX2" fmla="*/ 43891200 w 43891200"/>
                  <a:gd name="connsiteY2" fmla="*/ 2171777 h 2171777"/>
                  <a:gd name="connsiteX3" fmla="*/ 0 w 43891200"/>
                  <a:gd name="connsiteY3" fmla="*/ 2171777 h 2171777"/>
                  <a:gd name="connsiteX4" fmla="*/ 0 w 43891200"/>
                  <a:gd name="connsiteY4" fmla="*/ 0 h 2171777"/>
                  <a:gd name="connsiteX0" fmla="*/ 0 w 43891200"/>
                  <a:gd name="connsiteY0" fmla="*/ 0 h 2171777"/>
                  <a:gd name="connsiteX1" fmla="*/ 43891200 w 43891200"/>
                  <a:gd name="connsiteY1" fmla="*/ 0 h 2171777"/>
                  <a:gd name="connsiteX2" fmla="*/ 43891200 w 43891200"/>
                  <a:gd name="connsiteY2" fmla="*/ 2171777 h 2171777"/>
                  <a:gd name="connsiteX3" fmla="*/ 21843298 w 43891200"/>
                  <a:gd name="connsiteY3" fmla="*/ 2143554 h 2171777"/>
                  <a:gd name="connsiteX4" fmla="*/ 0 w 43891200"/>
                  <a:gd name="connsiteY4" fmla="*/ 2171777 h 2171777"/>
                  <a:gd name="connsiteX5" fmla="*/ 0 w 43891200"/>
                  <a:gd name="connsiteY5" fmla="*/ 0 h 2171777"/>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90029"/>
                  <a:gd name="connsiteX1" fmla="*/ 43891200 w 43891200"/>
                  <a:gd name="connsiteY1" fmla="*/ 0 h 5390029"/>
                  <a:gd name="connsiteX2" fmla="*/ 43891200 w 43891200"/>
                  <a:gd name="connsiteY2" fmla="*/ 2171777 h 5390029"/>
                  <a:gd name="connsiteX3" fmla="*/ 21843298 w 43891200"/>
                  <a:gd name="connsiteY3" fmla="*/ 2143554 h 5390029"/>
                  <a:gd name="connsiteX4" fmla="*/ 28221 w 43891200"/>
                  <a:gd name="connsiteY4" fmla="*/ 5360956 h 5390029"/>
                  <a:gd name="connsiteX5" fmla="*/ 0 w 43891200"/>
                  <a:gd name="connsiteY5" fmla="*/ 0 h 5390029"/>
                  <a:gd name="connsiteX0" fmla="*/ 0 w 43891200"/>
                  <a:gd name="connsiteY0" fmla="*/ 0 h 5390029"/>
                  <a:gd name="connsiteX1" fmla="*/ 43891200 w 43891200"/>
                  <a:gd name="connsiteY1" fmla="*/ 0 h 5390029"/>
                  <a:gd name="connsiteX2" fmla="*/ 43891200 w 43891200"/>
                  <a:gd name="connsiteY2" fmla="*/ 2171777 h 5390029"/>
                  <a:gd name="connsiteX3" fmla="*/ 21843298 w 43891200"/>
                  <a:gd name="connsiteY3" fmla="*/ 2143554 h 5390029"/>
                  <a:gd name="connsiteX4" fmla="*/ 28221 w 43891200"/>
                  <a:gd name="connsiteY4" fmla="*/ 5360956 h 5390029"/>
                  <a:gd name="connsiteX5" fmla="*/ 0 w 43891200"/>
                  <a:gd name="connsiteY5" fmla="*/ 0 h 5390029"/>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691988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778314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197 w 43891200"/>
                  <a:gd name="connsiteY2" fmla="*/ 2143554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197 w 43891200"/>
                  <a:gd name="connsiteY2" fmla="*/ 2143554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83162"/>
                  <a:gd name="connsiteX1" fmla="*/ 43891200 w 43891200"/>
                  <a:gd name="connsiteY1" fmla="*/ 0 h 5383162"/>
                  <a:gd name="connsiteX2" fmla="*/ 43891197 w 43891200"/>
                  <a:gd name="connsiteY2" fmla="*/ 2143554 h 5383162"/>
                  <a:gd name="connsiteX3" fmla="*/ 21843298 w 43891200"/>
                  <a:gd name="connsiteY3" fmla="*/ 1381537 h 5383162"/>
                  <a:gd name="connsiteX4" fmla="*/ 12981 w 43891200"/>
                  <a:gd name="connsiteY4" fmla="*/ 5383162 h 5383162"/>
                  <a:gd name="connsiteX5" fmla="*/ 0 w 43891200"/>
                  <a:gd name="connsiteY5" fmla="*/ 0 h 5383162"/>
                  <a:gd name="connsiteX0" fmla="*/ 0 w 43891200"/>
                  <a:gd name="connsiteY0" fmla="*/ 0 h 5353553"/>
                  <a:gd name="connsiteX1" fmla="*/ 43891200 w 43891200"/>
                  <a:gd name="connsiteY1" fmla="*/ 0 h 5353553"/>
                  <a:gd name="connsiteX2" fmla="*/ 43891197 w 43891200"/>
                  <a:gd name="connsiteY2" fmla="*/ 2143554 h 5353553"/>
                  <a:gd name="connsiteX3" fmla="*/ 21843298 w 43891200"/>
                  <a:gd name="connsiteY3" fmla="*/ 1381537 h 5353553"/>
                  <a:gd name="connsiteX4" fmla="*/ 12981 w 43891200"/>
                  <a:gd name="connsiteY4" fmla="*/ 5353553 h 5353553"/>
                  <a:gd name="connsiteX5" fmla="*/ 0 w 43891200"/>
                  <a:gd name="connsiteY5" fmla="*/ 0 h 5353553"/>
                  <a:gd name="connsiteX0" fmla="*/ 0 w 43891200"/>
                  <a:gd name="connsiteY0" fmla="*/ 0 h 5375759"/>
                  <a:gd name="connsiteX1" fmla="*/ 43891200 w 43891200"/>
                  <a:gd name="connsiteY1" fmla="*/ 0 h 5375759"/>
                  <a:gd name="connsiteX2" fmla="*/ 43891197 w 43891200"/>
                  <a:gd name="connsiteY2" fmla="*/ 2143554 h 5375759"/>
                  <a:gd name="connsiteX3" fmla="*/ 21843298 w 43891200"/>
                  <a:gd name="connsiteY3" fmla="*/ 1381537 h 5375759"/>
                  <a:gd name="connsiteX4" fmla="*/ 2821 w 43891200"/>
                  <a:gd name="connsiteY4" fmla="*/ 5375759 h 5375759"/>
                  <a:gd name="connsiteX5" fmla="*/ 0 w 43891200"/>
                  <a:gd name="connsiteY5" fmla="*/ 0 h 5375759"/>
                  <a:gd name="connsiteX0" fmla="*/ 0 w 43891200"/>
                  <a:gd name="connsiteY0" fmla="*/ 0 h 5391472"/>
                  <a:gd name="connsiteX1" fmla="*/ 43891200 w 43891200"/>
                  <a:gd name="connsiteY1" fmla="*/ 0 h 5391472"/>
                  <a:gd name="connsiteX2" fmla="*/ 43891197 w 43891200"/>
                  <a:gd name="connsiteY2" fmla="*/ 2143554 h 5391472"/>
                  <a:gd name="connsiteX3" fmla="*/ 21843298 w 43891200"/>
                  <a:gd name="connsiteY3" fmla="*/ 1381537 h 5391472"/>
                  <a:gd name="connsiteX4" fmla="*/ 24143 w 43891200"/>
                  <a:gd name="connsiteY4" fmla="*/ 5391472 h 5391472"/>
                  <a:gd name="connsiteX5" fmla="*/ 0 w 43891200"/>
                  <a:gd name="connsiteY5" fmla="*/ 0 h 5391472"/>
                  <a:gd name="connsiteX0" fmla="*/ 0 w 43891200"/>
                  <a:gd name="connsiteY0" fmla="*/ 0 h 5388329"/>
                  <a:gd name="connsiteX1" fmla="*/ 43891200 w 43891200"/>
                  <a:gd name="connsiteY1" fmla="*/ 0 h 5388329"/>
                  <a:gd name="connsiteX2" fmla="*/ 43891197 w 43891200"/>
                  <a:gd name="connsiteY2" fmla="*/ 2143554 h 5388329"/>
                  <a:gd name="connsiteX3" fmla="*/ 21843298 w 43891200"/>
                  <a:gd name="connsiteY3" fmla="*/ 1381537 h 5388329"/>
                  <a:gd name="connsiteX4" fmla="*/ 11350 w 43891200"/>
                  <a:gd name="connsiteY4" fmla="*/ 5388329 h 5388329"/>
                  <a:gd name="connsiteX5" fmla="*/ 0 w 43891200"/>
                  <a:gd name="connsiteY5" fmla="*/ 0 h 5388329"/>
                  <a:gd name="connsiteX0" fmla="*/ 0 w 43918796"/>
                  <a:gd name="connsiteY0" fmla="*/ 0 h 5388329"/>
                  <a:gd name="connsiteX1" fmla="*/ 43918796 w 43918796"/>
                  <a:gd name="connsiteY1" fmla="*/ 0 h 5388329"/>
                  <a:gd name="connsiteX2" fmla="*/ 43918793 w 43918796"/>
                  <a:gd name="connsiteY2" fmla="*/ 2143554 h 5388329"/>
                  <a:gd name="connsiteX3" fmla="*/ 21870894 w 43918796"/>
                  <a:gd name="connsiteY3" fmla="*/ 1381537 h 5388329"/>
                  <a:gd name="connsiteX4" fmla="*/ 38946 w 43918796"/>
                  <a:gd name="connsiteY4" fmla="*/ 5388329 h 5388329"/>
                  <a:gd name="connsiteX5" fmla="*/ 0 w 43918796"/>
                  <a:gd name="connsiteY5" fmla="*/ 0 h 5388329"/>
                  <a:gd name="connsiteX0" fmla="*/ 0 w 43882001"/>
                  <a:gd name="connsiteY0" fmla="*/ 6780 h 5388329"/>
                  <a:gd name="connsiteX1" fmla="*/ 43882001 w 43882001"/>
                  <a:gd name="connsiteY1" fmla="*/ 0 h 5388329"/>
                  <a:gd name="connsiteX2" fmla="*/ 43881998 w 43882001"/>
                  <a:gd name="connsiteY2" fmla="*/ 2143554 h 5388329"/>
                  <a:gd name="connsiteX3" fmla="*/ 21834099 w 43882001"/>
                  <a:gd name="connsiteY3" fmla="*/ 1381537 h 5388329"/>
                  <a:gd name="connsiteX4" fmla="*/ 2151 w 43882001"/>
                  <a:gd name="connsiteY4" fmla="*/ 5388329 h 5388329"/>
                  <a:gd name="connsiteX5" fmla="*/ 0 w 43882001"/>
                  <a:gd name="connsiteY5" fmla="*/ 6780 h 5388329"/>
                  <a:gd name="connsiteX0" fmla="*/ 0 w 43909597"/>
                  <a:gd name="connsiteY0" fmla="*/ 6780 h 5388329"/>
                  <a:gd name="connsiteX1" fmla="*/ 43909597 w 43909597"/>
                  <a:gd name="connsiteY1" fmla="*/ 0 h 5388329"/>
                  <a:gd name="connsiteX2" fmla="*/ 43909594 w 43909597"/>
                  <a:gd name="connsiteY2" fmla="*/ 2143554 h 5388329"/>
                  <a:gd name="connsiteX3" fmla="*/ 21861695 w 43909597"/>
                  <a:gd name="connsiteY3" fmla="*/ 1381537 h 5388329"/>
                  <a:gd name="connsiteX4" fmla="*/ 29747 w 43909597"/>
                  <a:gd name="connsiteY4" fmla="*/ 5388329 h 5388329"/>
                  <a:gd name="connsiteX5" fmla="*/ 0 w 43909597"/>
                  <a:gd name="connsiteY5" fmla="*/ 6780 h 5388329"/>
                  <a:gd name="connsiteX0" fmla="*/ 16283 w 43879886"/>
                  <a:gd name="connsiteY0" fmla="*/ 13560 h 5388329"/>
                  <a:gd name="connsiteX1" fmla="*/ 43879886 w 43879886"/>
                  <a:gd name="connsiteY1" fmla="*/ 0 h 5388329"/>
                  <a:gd name="connsiteX2" fmla="*/ 43879883 w 43879886"/>
                  <a:gd name="connsiteY2" fmla="*/ 2143554 h 5388329"/>
                  <a:gd name="connsiteX3" fmla="*/ 21831984 w 43879886"/>
                  <a:gd name="connsiteY3" fmla="*/ 1381537 h 5388329"/>
                  <a:gd name="connsiteX4" fmla="*/ 36 w 43879886"/>
                  <a:gd name="connsiteY4" fmla="*/ 5388329 h 5388329"/>
                  <a:gd name="connsiteX5" fmla="*/ 16283 w 43879886"/>
                  <a:gd name="connsiteY5" fmla="*/ 13560 h 5388329"/>
                  <a:gd name="connsiteX0" fmla="*/ 7118 w 43879920"/>
                  <a:gd name="connsiteY0" fmla="*/ 6780 h 5388329"/>
                  <a:gd name="connsiteX1" fmla="*/ 43879920 w 43879920"/>
                  <a:gd name="connsiteY1" fmla="*/ 0 h 5388329"/>
                  <a:gd name="connsiteX2" fmla="*/ 43879917 w 43879920"/>
                  <a:gd name="connsiteY2" fmla="*/ 2143554 h 5388329"/>
                  <a:gd name="connsiteX3" fmla="*/ 21832018 w 43879920"/>
                  <a:gd name="connsiteY3" fmla="*/ 1381537 h 5388329"/>
                  <a:gd name="connsiteX4" fmla="*/ 70 w 43879920"/>
                  <a:gd name="connsiteY4" fmla="*/ 5388329 h 5388329"/>
                  <a:gd name="connsiteX5" fmla="*/ 7118 w 43879920"/>
                  <a:gd name="connsiteY5" fmla="*/ 6780 h 5388329"/>
                  <a:gd name="connsiteX0" fmla="*/ 0 w 43900399"/>
                  <a:gd name="connsiteY0" fmla="*/ 0 h 5388329"/>
                  <a:gd name="connsiteX1" fmla="*/ 43900399 w 43900399"/>
                  <a:gd name="connsiteY1" fmla="*/ 0 h 5388329"/>
                  <a:gd name="connsiteX2" fmla="*/ 43900396 w 43900399"/>
                  <a:gd name="connsiteY2" fmla="*/ 2143554 h 5388329"/>
                  <a:gd name="connsiteX3" fmla="*/ 21852497 w 43900399"/>
                  <a:gd name="connsiteY3" fmla="*/ 1381537 h 5388329"/>
                  <a:gd name="connsiteX4" fmla="*/ 20549 w 43900399"/>
                  <a:gd name="connsiteY4" fmla="*/ 5388329 h 5388329"/>
                  <a:gd name="connsiteX5" fmla="*/ 0 w 43900399"/>
                  <a:gd name="connsiteY5" fmla="*/ 0 h 5388329"/>
                  <a:gd name="connsiteX0" fmla="*/ 0 w 43900396"/>
                  <a:gd name="connsiteY0" fmla="*/ 0 h 5388329"/>
                  <a:gd name="connsiteX1" fmla="*/ 43854405 w 43900396"/>
                  <a:gd name="connsiteY1" fmla="*/ 27119 h 5388329"/>
                  <a:gd name="connsiteX2" fmla="*/ 43900396 w 43900396"/>
                  <a:gd name="connsiteY2" fmla="*/ 2143554 h 5388329"/>
                  <a:gd name="connsiteX3" fmla="*/ 21852497 w 43900396"/>
                  <a:gd name="connsiteY3" fmla="*/ 1381537 h 5388329"/>
                  <a:gd name="connsiteX4" fmla="*/ 20549 w 43900396"/>
                  <a:gd name="connsiteY4" fmla="*/ 5388329 h 5388329"/>
                  <a:gd name="connsiteX5" fmla="*/ 0 w 43900396"/>
                  <a:gd name="connsiteY5" fmla="*/ 0 h 5388329"/>
                  <a:gd name="connsiteX0" fmla="*/ 0 w 43900398"/>
                  <a:gd name="connsiteY0" fmla="*/ 0 h 5388329"/>
                  <a:gd name="connsiteX1" fmla="*/ 43900398 w 43900398"/>
                  <a:gd name="connsiteY1" fmla="*/ 6780 h 5388329"/>
                  <a:gd name="connsiteX2" fmla="*/ 43900396 w 43900398"/>
                  <a:gd name="connsiteY2" fmla="*/ 2143554 h 5388329"/>
                  <a:gd name="connsiteX3" fmla="*/ 21852497 w 43900398"/>
                  <a:gd name="connsiteY3" fmla="*/ 1381537 h 5388329"/>
                  <a:gd name="connsiteX4" fmla="*/ 20549 w 43900398"/>
                  <a:gd name="connsiteY4" fmla="*/ 5388329 h 5388329"/>
                  <a:gd name="connsiteX5" fmla="*/ 0 w 43900398"/>
                  <a:gd name="connsiteY5" fmla="*/ 0 h 5388329"/>
                  <a:gd name="connsiteX0" fmla="*/ 0 w 43909598"/>
                  <a:gd name="connsiteY0" fmla="*/ 0 h 5388329"/>
                  <a:gd name="connsiteX1" fmla="*/ 43909598 w 43909598"/>
                  <a:gd name="connsiteY1" fmla="*/ 6780 h 5388329"/>
                  <a:gd name="connsiteX2" fmla="*/ 43900396 w 43909598"/>
                  <a:gd name="connsiteY2" fmla="*/ 2143554 h 5388329"/>
                  <a:gd name="connsiteX3" fmla="*/ 21852497 w 43909598"/>
                  <a:gd name="connsiteY3" fmla="*/ 1381537 h 5388329"/>
                  <a:gd name="connsiteX4" fmla="*/ 20549 w 43909598"/>
                  <a:gd name="connsiteY4" fmla="*/ 5388329 h 5388329"/>
                  <a:gd name="connsiteX5" fmla="*/ 0 w 43909598"/>
                  <a:gd name="connsiteY5" fmla="*/ 0 h 5388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909598" h="5388329">
                    <a:moveTo>
                      <a:pt x="0" y="0"/>
                    </a:moveTo>
                    <a:lnTo>
                      <a:pt x="43909598" y="6780"/>
                    </a:lnTo>
                    <a:cubicBezTo>
                      <a:pt x="43909597" y="719038"/>
                      <a:pt x="43900397" y="1431296"/>
                      <a:pt x="43900396" y="2143554"/>
                    </a:cubicBezTo>
                    <a:cubicBezTo>
                      <a:pt x="37284373" y="1358490"/>
                      <a:pt x="29162993" y="845303"/>
                      <a:pt x="21852497" y="1381537"/>
                    </a:cubicBezTo>
                    <a:cubicBezTo>
                      <a:pt x="14542001" y="1917771"/>
                      <a:pt x="6144574" y="2782191"/>
                      <a:pt x="20549" y="5388329"/>
                    </a:cubicBezTo>
                    <a:cubicBezTo>
                      <a:pt x="19609" y="3596409"/>
                      <a:pt x="940" y="1791920"/>
                      <a:pt x="0" y="0"/>
                    </a:cubicBezTo>
                    <a:close/>
                  </a:path>
                </a:pathLst>
              </a:custGeom>
              <a:gradFill flip="none" rotWithShape="1">
                <a:gsLst>
                  <a:gs pos="0">
                    <a:schemeClr val="tx2"/>
                  </a:gs>
                  <a:gs pos="100000">
                    <a:schemeClr val="accent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750" dirty="0">
                  <a:ln>
                    <a:noFill/>
                  </a:ln>
                  <a:solidFill>
                    <a:schemeClr val="accent1"/>
                  </a:solidFill>
                </a:endParaRPr>
              </a:p>
            </p:txBody>
          </p:sp>
        </p:grpSp>
      </p:grpSp>
    </p:spTree>
  </p:cSld>
  <p:clrMap bg1="lt1" tx1="dk1" bg2="lt2" tx2="dk2" accent1="accent1" accent2="accent2" accent3="accent3" accent4="accent4" accent5="accent5" accent6="accent6" hlink="hlink" folHlink="folHlink"/>
  <p:sldLayoutIdLst>
    <p:sldLayoutId id="2147483654" r:id="rId1"/>
  </p:sldLayoutIdLst>
  <p:txStyles>
    <p:titleStyle>
      <a:lvl1pPr algn="ctr" defTabSz="972047" rtl="0" eaLnBrk="1" latinLnBrk="0" hangingPunct="1">
        <a:spcBef>
          <a:spcPct val="0"/>
        </a:spcBef>
        <a:buNone/>
        <a:defRPr sz="1949" kern="1200">
          <a:solidFill>
            <a:schemeClr val="bg1"/>
          </a:solidFill>
          <a:latin typeface="Trebuchet MS" pitchFamily="34" charset="0"/>
          <a:ea typeface="+mj-ea"/>
          <a:cs typeface="+mj-cs"/>
        </a:defRPr>
      </a:lvl1pPr>
    </p:titleStyle>
    <p:bodyStyle>
      <a:lvl1pPr marL="364518" indent="-364518" algn="l" defTabSz="972047" rtl="0" eaLnBrk="1" latinLnBrk="0" hangingPunct="1">
        <a:spcBef>
          <a:spcPct val="20000"/>
        </a:spcBef>
        <a:buFont typeface="Arial" pitchFamily="34" charset="0"/>
        <a:buChar char="•"/>
        <a:defRPr sz="3410" kern="1200">
          <a:solidFill>
            <a:schemeClr val="tx1"/>
          </a:solidFill>
          <a:latin typeface="+mn-lt"/>
          <a:ea typeface="+mn-ea"/>
          <a:cs typeface="+mn-cs"/>
        </a:defRPr>
      </a:lvl1pPr>
      <a:lvl2pPr marL="789788" indent="-303765" algn="l" defTabSz="972047" rtl="0" eaLnBrk="1" latinLnBrk="0" hangingPunct="1">
        <a:spcBef>
          <a:spcPct val="20000"/>
        </a:spcBef>
        <a:buFont typeface="Arial" pitchFamily="34" charset="0"/>
        <a:buChar char="–"/>
        <a:defRPr sz="2990" kern="1200">
          <a:solidFill>
            <a:schemeClr val="tx1"/>
          </a:solidFill>
          <a:latin typeface="+mn-lt"/>
          <a:ea typeface="+mn-ea"/>
          <a:cs typeface="+mn-cs"/>
        </a:defRPr>
      </a:lvl2pPr>
      <a:lvl3pPr marL="1215059" indent="-243011" algn="l" defTabSz="972047" rtl="0" eaLnBrk="1" latinLnBrk="0" hangingPunct="1">
        <a:spcBef>
          <a:spcPct val="20000"/>
        </a:spcBef>
        <a:buFont typeface="Arial" pitchFamily="34" charset="0"/>
        <a:buChar char="•"/>
        <a:defRPr sz="2569" kern="1200">
          <a:solidFill>
            <a:schemeClr val="tx1"/>
          </a:solidFill>
          <a:latin typeface="+mn-lt"/>
          <a:ea typeface="+mn-ea"/>
          <a:cs typeface="+mn-cs"/>
        </a:defRPr>
      </a:lvl3pPr>
      <a:lvl4pPr marL="1701083" indent="-243011" algn="l" defTabSz="972047" rtl="0" eaLnBrk="1" latinLnBrk="0" hangingPunct="1">
        <a:spcBef>
          <a:spcPct val="20000"/>
        </a:spcBef>
        <a:buFont typeface="Arial" pitchFamily="34" charset="0"/>
        <a:buChar char="–"/>
        <a:defRPr sz="2126" kern="1200">
          <a:solidFill>
            <a:schemeClr val="tx1"/>
          </a:solidFill>
          <a:latin typeface="+mn-lt"/>
          <a:ea typeface="+mn-ea"/>
          <a:cs typeface="+mn-cs"/>
        </a:defRPr>
      </a:lvl4pPr>
      <a:lvl5pPr marL="2187106" indent="-243011" algn="l" defTabSz="972047" rtl="0" eaLnBrk="1" latinLnBrk="0" hangingPunct="1">
        <a:spcBef>
          <a:spcPct val="20000"/>
        </a:spcBef>
        <a:buFont typeface="Arial" pitchFamily="34" charset="0"/>
        <a:buChar char="»"/>
        <a:defRPr sz="2126" kern="1200">
          <a:solidFill>
            <a:schemeClr val="tx1"/>
          </a:solidFill>
          <a:latin typeface="+mn-lt"/>
          <a:ea typeface="+mn-ea"/>
          <a:cs typeface="+mn-cs"/>
        </a:defRPr>
      </a:lvl5pPr>
      <a:lvl6pPr marL="2673128" indent="-243011" algn="l" defTabSz="972047" rtl="0" eaLnBrk="1" latinLnBrk="0" hangingPunct="1">
        <a:spcBef>
          <a:spcPct val="20000"/>
        </a:spcBef>
        <a:buFont typeface="Arial" pitchFamily="34" charset="0"/>
        <a:buChar char="•"/>
        <a:defRPr sz="2126" kern="1200">
          <a:solidFill>
            <a:schemeClr val="tx1"/>
          </a:solidFill>
          <a:latin typeface="+mn-lt"/>
          <a:ea typeface="+mn-ea"/>
          <a:cs typeface="+mn-cs"/>
        </a:defRPr>
      </a:lvl6pPr>
      <a:lvl7pPr marL="3159152" indent="-243011" algn="l" defTabSz="972047" rtl="0" eaLnBrk="1" latinLnBrk="0" hangingPunct="1">
        <a:spcBef>
          <a:spcPct val="20000"/>
        </a:spcBef>
        <a:buFont typeface="Arial" pitchFamily="34" charset="0"/>
        <a:buChar char="•"/>
        <a:defRPr sz="2126" kern="1200">
          <a:solidFill>
            <a:schemeClr val="tx1"/>
          </a:solidFill>
          <a:latin typeface="+mn-lt"/>
          <a:ea typeface="+mn-ea"/>
          <a:cs typeface="+mn-cs"/>
        </a:defRPr>
      </a:lvl7pPr>
      <a:lvl8pPr marL="3645175" indent="-243011" algn="l" defTabSz="972047" rtl="0" eaLnBrk="1" latinLnBrk="0" hangingPunct="1">
        <a:spcBef>
          <a:spcPct val="20000"/>
        </a:spcBef>
        <a:buFont typeface="Arial" pitchFamily="34" charset="0"/>
        <a:buChar char="•"/>
        <a:defRPr sz="2126" kern="1200">
          <a:solidFill>
            <a:schemeClr val="tx1"/>
          </a:solidFill>
          <a:latin typeface="+mn-lt"/>
          <a:ea typeface="+mn-ea"/>
          <a:cs typeface="+mn-cs"/>
        </a:defRPr>
      </a:lvl8pPr>
      <a:lvl9pPr marL="4131199" indent="-243011" algn="l" defTabSz="972047" rtl="0" eaLnBrk="1" latinLnBrk="0" hangingPunct="1">
        <a:spcBef>
          <a:spcPct val="20000"/>
        </a:spcBef>
        <a:buFont typeface="Arial" pitchFamily="34" charset="0"/>
        <a:buChar char="•"/>
        <a:defRPr sz="2126" kern="1200">
          <a:solidFill>
            <a:schemeClr val="tx1"/>
          </a:solidFill>
          <a:latin typeface="+mn-lt"/>
          <a:ea typeface="+mn-ea"/>
          <a:cs typeface="+mn-cs"/>
        </a:defRPr>
      </a:lvl9pPr>
    </p:bodyStyle>
    <p:otherStyle>
      <a:defPPr>
        <a:defRPr lang="en-US"/>
      </a:defPPr>
      <a:lvl1pPr marL="0" algn="l" defTabSz="972047" rtl="0" eaLnBrk="1" latinLnBrk="0" hangingPunct="1">
        <a:defRPr sz="1905" kern="1200">
          <a:solidFill>
            <a:schemeClr val="tx1"/>
          </a:solidFill>
          <a:latin typeface="+mn-lt"/>
          <a:ea typeface="+mn-ea"/>
          <a:cs typeface="+mn-cs"/>
        </a:defRPr>
      </a:lvl1pPr>
      <a:lvl2pPr marL="486024" algn="l" defTabSz="972047" rtl="0" eaLnBrk="1" latinLnBrk="0" hangingPunct="1">
        <a:defRPr sz="1905" kern="1200">
          <a:solidFill>
            <a:schemeClr val="tx1"/>
          </a:solidFill>
          <a:latin typeface="+mn-lt"/>
          <a:ea typeface="+mn-ea"/>
          <a:cs typeface="+mn-cs"/>
        </a:defRPr>
      </a:lvl2pPr>
      <a:lvl3pPr marL="972047" algn="l" defTabSz="972047" rtl="0" eaLnBrk="1" latinLnBrk="0" hangingPunct="1">
        <a:defRPr sz="1905" kern="1200">
          <a:solidFill>
            <a:schemeClr val="tx1"/>
          </a:solidFill>
          <a:latin typeface="+mn-lt"/>
          <a:ea typeface="+mn-ea"/>
          <a:cs typeface="+mn-cs"/>
        </a:defRPr>
      </a:lvl3pPr>
      <a:lvl4pPr marL="1458071" algn="l" defTabSz="972047" rtl="0" eaLnBrk="1" latinLnBrk="0" hangingPunct="1">
        <a:defRPr sz="1905" kern="1200">
          <a:solidFill>
            <a:schemeClr val="tx1"/>
          </a:solidFill>
          <a:latin typeface="+mn-lt"/>
          <a:ea typeface="+mn-ea"/>
          <a:cs typeface="+mn-cs"/>
        </a:defRPr>
      </a:lvl4pPr>
      <a:lvl5pPr marL="1944094" algn="l" defTabSz="972047" rtl="0" eaLnBrk="1" latinLnBrk="0" hangingPunct="1">
        <a:defRPr sz="1905" kern="1200">
          <a:solidFill>
            <a:schemeClr val="tx1"/>
          </a:solidFill>
          <a:latin typeface="+mn-lt"/>
          <a:ea typeface="+mn-ea"/>
          <a:cs typeface="+mn-cs"/>
        </a:defRPr>
      </a:lvl5pPr>
      <a:lvl6pPr marL="2430117" algn="l" defTabSz="972047" rtl="0" eaLnBrk="1" latinLnBrk="0" hangingPunct="1">
        <a:defRPr sz="1905" kern="1200">
          <a:solidFill>
            <a:schemeClr val="tx1"/>
          </a:solidFill>
          <a:latin typeface="+mn-lt"/>
          <a:ea typeface="+mn-ea"/>
          <a:cs typeface="+mn-cs"/>
        </a:defRPr>
      </a:lvl6pPr>
      <a:lvl7pPr marL="2916140" algn="l" defTabSz="972047" rtl="0" eaLnBrk="1" latinLnBrk="0" hangingPunct="1">
        <a:defRPr sz="1905" kern="1200">
          <a:solidFill>
            <a:schemeClr val="tx1"/>
          </a:solidFill>
          <a:latin typeface="+mn-lt"/>
          <a:ea typeface="+mn-ea"/>
          <a:cs typeface="+mn-cs"/>
        </a:defRPr>
      </a:lvl7pPr>
      <a:lvl8pPr marL="3402164" algn="l" defTabSz="972047" rtl="0" eaLnBrk="1" latinLnBrk="0" hangingPunct="1">
        <a:defRPr sz="1905" kern="1200">
          <a:solidFill>
            <a:schemeClr val="tx1"/>
          </a:solidFill>
          <a:latin typeface="+mn-lt"/>
          <a:ea typeface="+mn-ea"/>
          <a:cs typeface="+mn-cs"/>
        </a:defRPr>
      </a:lvl8pPr>
      <a:lvl9pPr marL="3888187" algn="l" defTabSz="972047" rtl="0" eaLnBrk="1" latinLnBrk="0" hangingPunct="1">
        <a:defRPr sz="1905" kern="1200">
          <a:solidFill>
            <a:schemeClr val="tx1"/>
          </a:solidFill>
          <a:latin typeface="+mn-lt"/>
          <a:ea typeface="+mn-ea"/>
          <a:cs typeface="+mn-cs"/>
        </a:defRPr>
      </a:lvl9pPr>
    </p:otherStyle>
  </p:txStyles>
  <p:extLst>
    <p:ext uri="{27BBF7A9-308A-43DC-89C8-2F10F3537804}">
      <p15:sldGuideLst xmlns="" xmlns:p15="http://schemas.microsoft.com/office/powerpoint/2012/main">
        <p15:guide id="1" orient="horz" pos="4082" userDrawn="1">
          <p15:clr>
            <a:srgbClr val="F26B43"/>
          </p15:clr>
        </p15:guide>
        <p15:guide id="2" pos="2721" userDrawn="1">
          <p15:clr>
            <a:srgbClr val="F26B43"/>
          </p15:clr>
        </p15:guide>
        <p15:guide id="3" pos="815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 xmlns:a16="http://schemas.microsoft.com/office/drawing/2014/main" id="{B6912EF7-68E1-3C42-B83E-A6692A16780E}"/>
              </a:ext>
            </a:extLst>
          </p:cNvPr>
          <p:cNvSpPr>
            <a:spLocks noGrp="1"/>
          </p:cNvSpPr>
          <p:nvPr>
            <p:ph type="body" sz="quarter" idx="10"/>
          </p:nvPr>
        </p:nvSpPr>
        <p:spPr>
          <a:xfrm>
            <a:off x="238134" y="2008540"/>
            <a:ext cx="3942412" cy="3641744"/>
          </a:xfrm>
        </p:spPr>
        <p:txBody>
          <a:bodyPr/>
          <a:lstStyle/>
          <a:p>
            <a:r>
              <a:rPr lang="en-IN" sz="2000" dirty="0" smtClean="0"/>
              <a:t>Nowadays, there are such a significant number of approaches to speak with your doctor, from in person visits to video tests to texts. In spite of the fact that screen-to-screen contact among patient and doctor so far stays moderately phenomenal, there is proof that patients need approach to online communication.</a:t>
            </a:r>
            <a:endParaRPr lang="en-US" sz="2000" dirty="0" smtClean="0"/>
          </a:p>
          <a:p>
            <a:endParaRPr lang="en-US" dirty="0"/>
          </a:p>
        </p:txBody>
      </p:sp>
      <p:sp>
        <p:nvSpPr>
          <p:cNvPr id="20" name="Text Placeholder 19">
            <a:extLst>
              <a:ext uri="{FF2B5EF4-FFF2-40B4-BE49-F238E27FC236}">
                <a16:creationId xmlns="" xmlns:a16="http://schemas.microsoft.com/office/drawing/2014/main" id="{E7A09CF7-89F9-634E-8CEE-738134309482}"/>
              </a:ext>
            </a:extLst>
          </p:cNvPr>
          <p:cNvSpPr>
            <a:spLocks noGrp="1"/>
          </p:cNvSpPr>
          <p:nvPr>
            <p:ph type="body" sz="quarter" idx="11"/>
          </p:nvPr>
        </p:nvSpPr>
        <p:spPr>
          <a:xfrm>
            <a:off x="159927" y="138941"/>
            <a:ext cx="3934097" cy="2318191"/>
          </a:xfrm>
        </p:spPr>
        <p:txBody>
          <a:bodyPr/>
          <a:lstStyle/>
          <a:p>
            <a:endParaRPr lang="en-US" sz="2800" dirty="0" smtClean="0"/>
          </a:p>
          <a:p>
            <a:endParaRPr lang="en-US" sz="2800" dirty="0" smtClean="0"/>
          </a:p>
          <a:p>
            <a:endParaRPr lang="en-US" sz="2800" dirty="0" smtClean="0"/>
          </a:p>
          <a:p>
            <a:r>
              <a:rPr lang="en-US" sz="2800" dirty="0" smtClean="0"/>
              <a:t>INTRODUCTION</a:t>
            </a:r>
          </a:p>
          <a:p>
            <a:endParaRPr lang="en-US" dirty="0"/>
          </a:p>
        </p:txBody>
      </p:sp>
      <p:sp>
        <p:nvSpPr>
          <p:cNvPr id="21" name="Text Placeholder 20">
            <a:extLst>
              <a:ext uri="{FF2B5EF4-FFF2-40B4-BE49-F238E27FC236}">
                <a16:creationId xmlns="" xmlns:a16="http://schemas.microsoft.com/office/drawing/2014/main" id="{AAD15F5F-8465-AF4A-B5A1-702C397D3501}"/>
              </a:ext>
            </a:extLst>
          </p:cNvPr>
          <p:cNvSpPr>
            <a:spLocks noGrp="1"/>
          </p:cNvSpPr>
          <p:nvPr>
            <p:ph type="body" sz="quarter" idx="20"/>
          </p:nvPr>
        </p:nvSpPr>
        <p:spPr>
          <a:xfrm rot="10800000" flipV="1">
            <a:off x="181557" y="5223317"/>
            <a:ext cx="3959985" cy="615545"/>
          </a:xfrm>
        </p:spPr>
        <p:txBody>
          <a:bodyPr/>
          <a:lstStyle/>
          <a:p>
            <a:r>
              <a:rPr lang="en-US" sz="2800" dirty="0" smtClean="0"/>
              <a:t>OBJECTIVE</a:t>
            </a:r>
            <a:endParaRPr lang="en-US" sz="2800" dirty="0"/>
          </a:p>
        </p:txBody>
      </p:sp>
      <p:sp>
        <p:nvSpPr>
          <p:cNvPr id="22" name="Text Placeholder 21">
            <a:extLst>
              <a:ext uri="{FF2B5EF4-FFF2-40B4-BE49-F238E27FC236}">
                <a16:creationId xmlns="" xmlns:a16="http://schemas.microsoft.com/office/drawing/2014/main" id="{4D87EC12-EE74-7440-8AC9-97DC243E7FC0}"/>
              </a:ext>
            </a:extLst>
          </p:cNvPr>
          <p:cNvSpPr>
            <a:spLocks noGrp="1"/>
          </p:cNvSpPr>
          <p:nvPr>
            <p:ph type="body" sz="quarter" idx="21"/>
          </p:nvPr>
        </p:nvSpPr>
        <p:spPr>
          <a:xfrm>
            <a:off x="4483460" y="1733153"/>
            <a:ext cx="3956236" cy="1581949"/>
          </a:xfrm>
        </p:spPr>
        <p:txBody>
          <a:bodyPr/>
          <a:lstStyle/>
          <a:p>
            <a:endParaRPr lang="en-IN" sz="2000" dirty="0" smtClean="0"/>
          </a:p>
          <a:p>
            <a:endParaRPr lang="en-IN" sz="2000" dirty="0" smtClean="0"/>
          </a:p>
          <a:p>
            <a:endParaRPr lang="en-US" sz="2400" dirty="0"/>
          </a:p>
        </p:txBody>
      </p:sp>
      <p:sp>
        <p:nvSpPr>
          <p:cNvPr id="23" name="Text Placeholder 22">
            <a:extLst>
              <a:ext uri="{FF2B5EF4-FFF2-40B4-BE49-F238E27FC236}">
                <a16:creationId xmlns="" xmlns:a16="http://schemas.microsoft.com/office/drawing/2014/main" id="{9FFEC1BB-96C6-4049-B95C-409F42DC4502}"/>
              </a:ext>
            </a:extLst>
          </p:cNvPr>
          <p:cNvSpPr>
            <a:spLocks noGrp="1"/>
          </p:cNvSpPr>
          <p:nvPr>
            <p:ph type="body" sz="quarter" idx="22"/>
          </p:nvPr>
        </p:nvSpPr>
        <p:spPr>
          <a:xfrm>
            <a:off x="159927" y="7210341"/>
            <a:ext cx="3956236" cy="615545"/>
          </a:xfrm>
        </p:spPr>
        <p:txBody>
          <a:bodyPr/>
          <a:lstStyle/>
          <a:p>
            <a:r>
              <a:rPr lang="en-US" sz="2800" dirty="0" smtClean="0"/>
              <a:t>METHODOLOGY</a:t>
            </a:r>
            <a:endParaRPr lang="en-US" sz="2800" dirty="0"/>
          </a:p>
        </p:txBody>
      </p:sp>
      <p:sp>
        <p:nvSpPr>
          <p:cNvPr id="24" name="Text Placeholder 23">
            <a:extLst>
              <a:ext uri="{FF2B5EF4-FFF2-40B4-BE49-F238E27FC236}">
                <a16:creationId xmlns="" xmlns:a16="http://schemas.microsoft.com/office/drawing/2014/main" id="{EDF35C7D-2661-494F-BADC-424CD2B6E783}"/>
              </a:ext>
            </a:extLst>
          </p:cNvPr>
          <p:cNvSpPr>
            <a:spLocks noGrp="1"/>
          </p:cNvSpPr>
          <p:nvPr>
            <p:ph type="body" sz="quarter" idx="23"/>
          </p:nvPr>
        </p:nvSpPr>
        <p:spPr>
          <a:xfrm>
            <a:off x="4479710" y="2102210"/>
            <a:ext cx="4335684" cy="11410024"/>
          </a:xfrm>
        </p:spPr>
        <p:txBody>
          <a:bodyPr/>
          <a:lstStyle/>
          <a:p>
            <a:pPr marL="342900" indent="-342900">
              <a:buFont typeface="Arial" pitchFamily="34" charset="0"/>
              <a:buChar char="•"/>
            </a:pPr>
            <a:r>
              <a:rPr lang="en-IN" sz="2000" dirty="0" smtClean="0"/>
              <a:t>The findings showed that face to face patient provider communication had a positive association with online patient-provider communication suggesting that different channel of communication can be integrated into healthcare system, performing complementary functions to each other.</a:t>
            </a:r>
          </a:p>
          <a:p>
            <a:pPr marL="342900" indent="-342900">
              <a:buFont typeface="Arial" pitchFamily="34" charset="0"/>
              <a:buChar char="•"/>
            </a:pPr>
            <a:r>
              <a:rPr lang="en-IN" sz="2000" dirty="0" smtClean="0"/>
              <a:t>Patients found that communication through digital medium was </a:t>
            </a:r>
            <a:r>
              <a:rPr lang="en-IN" sz="2000" dirty="0" err="1" smtClean="0"/>
              <a:t>trustworthy,cost</a:t>
            </a:r>
            <a:r>
              <a:rPr lang="en-IN" sz="2000" dirty="0" smtClean="0"/>
              <a:t> effective and convenient but it lacks a policy to support patients from poor households.</a:t>
            </a:r>
          </a:p>
          <a:p>
            <a:pPr marL="342900" indent="-342900">
              <a:buFont typeface="Arial" pitchFamily="34" charset="0"/>
              <a:buChar char="•"/>
            </a:pPr>
            <a:r>
              <a:rPr lang="en-IN" sz="2000" dirty="0" smtClean="0"/>
              <a:t>Technology-supported communication is viewed by many patients as </a:t>
            </a:r>
            <a:r>
              <a:rPr lang="en-IN" sz="2000" dirty="0" err="1" smtClean="0"/>
              <a:t>atleast</a:t>
            </a:r>
            <a:r>
              <a:rPr lang="en-IN" sz="2000" dirty="0" smtClean="0"/>
              <a:t> a partial solution to the complex challenges of delivering healthcare to an ageing and increasingly diverse population.</a:t>
            </a:r>
          </a:p>
          <a:p>
            <a:pPr marL="342900" indent="-342900">
              <a:buFont typeface="Arial" pitchFamily="34" charset="0"/>
              <a:buChar char="•"/>
            </a:pPr>
            <a:r>
              <a:rPr lang="en-IN" sz="2000" dirty="0" smtClean="0"/>
              <a:t>Remote consultations offer potential advantages to patients and the healthcare </a:t>
            </a:r>
            <a:r>
              <a:rPr lang="en-IN" sz="2000" dirty="0" err="1" smtClean="0"/>
              <a:t>system.But</a:t>
            </a:r>
            <a:r>
              <a:rPr lang="en-IN" sz="2000" dirty="0" smtClean="0"/>
              <a:t> fears have been expressed that they may be clinically risky or  can be less acceptable  to    patients or staff and they bring technical, logistical and  regulatory challenges.  </a:t>
            </a:r>
            <a:endParaRPr lang="en-US" sz="2000" dirty="0" smtClean="0"/>
          </a:p>
          <a:p>
            <a:endParaRPr lang="en-US" sz="2200" dirty="0" smtClean="0"/>
          </a:p>
          <a:p>
            <a:endParaRPr lang="en-IN" sz="2200" dirty="0" smtClean="0"/>
          </a:p>
          <a:p>
            <a:endParaRPr lang="en-US" dirty="0"/>
          </a:p>
        </p:txBody>
      </p:sp>
      <p:sp>
        <p:nvSpPr>
          <p:cNvPr id="25" name="Text Placeholder 24">
            <a:extLst>
              <a:ext uri="{FF2B5EF4-FFF2-40B4-BE49-F238E27FC236}">
                <a16:creationId xmlns="" xmlns:a16="http://schemas.microsoft.com/office/drawing/2014/main" id="{742138F7-F9D9-3042-843E-FE1B1D8E4499}"/>
              </a:ext>
            </a:extLst>
          </p:cNvPr>
          <p:cNvSpPr>
            <a:spLocks noGrp="1"/>
          </p:cNvSpPr>
          <p:nvPr>
            <p:ph type="body" sz="quarter" idx="24"/>
          </p:nvPr>
        </p:nvSpPr>
        <p:spPr>
          <a:xfrm>
            <a:off x="4479710" y="1733153"/>
            <a:ext cx="3959986" cy="615545"/>
          </a:xfrm>
        </p:spPr>
        <p:txBody>
          <a:bodyPr/>
          <a:lstStyle/>
          <a:p>
            <a:r>
              <a:rPr lang="en-US" sz="2800" dirty="0" smtClean="0"/>
              <a:t>RESULT</a:t>
            </a:r>
            <a:endParaRPr lang="en-US" sz="2800" dirty="0"/>
          </a:p>
        </p:txBody>
      </p:sp>
      <p:sp>
        <p:nvSpPr>
          <p:cNvPr id="26" name="Text Placeholder 25">
            <a:extLst>
              <a:ext uri="{FF2B5EF4-FFF2-40B4-BE49-F238E27FC236}">
                <a16:creationId xmlns="" xmlns:a16="http://schemas.microsoft.com/office/drawing/2014/main" id="{B95E0F09-980B-E840-9510-C2C66D5055A0}"/>
              </a:ext>
            </a:extLst>
          </p:cNvPr>
          <p:cNvSpPr>
            <a:spLocks noGrp="1"/>
          </p:cNvSpPr>
          <p:nvPr>
            <p:ph type="body" sz="quarter" idx="25"/>
          </p:nvPr>
        </p:nvSpPr>
        <p:spPr>
          <a:xfrm>
            <a:off x="8819144" y="1868730"/>
            <a:ext cx="3959986" cy="1132610"/>
          </a:xfrm>
        </p:spPr>
        <p:txBody>
          <a:bodyPr/>
          <a:lstStyle/>
          <a:p>
            <a:r>
              <a:rPr lang="en-US" sz="2800" smtClean="0"/>
              <a:t>DISCUSSION</a:t>
            </a:r>
          </a:p>
          <a:p>
            <a:endParaRPr lang="en-US" sz="2800" dirty="0"/>
          </a:p>
        </p:txBody>
      </p:sp>
      <p:sp>
        <p:nvSpPr>
          <p:cNvPr id="27" name="Text Placeholder 26">
            <a:extLst>
              <a:ext uri="{FF2B5EF4-FFF2-40B4-BE49-F238E27FC236}">
                <a16:creationId xmlns="" xmlns:a16="http://schemas.microsoft.com/office/drawing/2014/main" id="{AF7F2AEB-873F-634C-A33B-3EDA079E4543}"/>
              </a:ext>
            </a:extLst>
          </p:cNvPr>
          <p:cNvSpPr>
            <a:spLocks noGrp="1"/>
          </p:cNvSpPr>
          <p:nvPr>
            <p:ph type="body" sz="quarter" idx="26"/>
          </p:nvPr>
        </p:nvSpPr>
        <p:spPr>
          <a:xfrm>
            <a:off x="8867909" y="2180674"/>
            <a:ext cx="3959986" cy="4081095"/>
          </a:xfrm>
        </p:spPr>
        <p:txBody>
          <a:bodyPr/>
          <a:lstStyle/>
          <a:p>
            <a:pPr lvl="0"/>
            <a:r>
              <a:rPr lang="en-US" sz="2100" dirty="0" smtClean="0"/>
              <a:t>Digital contact may permit minor issues to be contacted without face to face or personal visit, but it might miss uncommon however genuine conditions which potentially lead to higher number of doctor visits in subsequent days.</a:t>
            </a:r>
          </a:p>
          <a:p>
            <a:pPr lvl="0"/>
            <a:r>
              <a:rPr lang="en-IN" sz="2100" dirty="0" smtClean="0"/>
              <a:t>Regardless of the channel of patient- provider associations, connections matter. </a:t>
            </a:r>
          </a:p>
        </p:txBody>
      </p:sp>
      <p:sp>
        <p:nvSpPr>
          <p:cNvPr id="28" name="Text Placeholder 27">
            <a:extLst>
              <a:ext uri="{FF2B5EF4-FFF2-40B4-BE49-F238E27FC236}">
                <a16:creationId xmlns="" xmlns:a16="http://schemas.microsoft.com/office/drawing/2014/main" id="{EC83434E-1637-0C40-9F5E-5C8D969A7443}"/>
              </a:ext>
            </a:extLst>
          </p:cNvPr>
          <p:cNvSpPr>
            <a:spLocks noGrp="1"/>
          </p:cNvSpPr>
          <p:nvPr>
            <p:ph type="body" sz="quarter" idx="27"/>
          </p:nvPr>
        </p:nvSpPr>
        <p:spPr>
          <a:xfrm>
            <a:off x="13991511" y="1841587"/>
            <a:ext cx="2225108" cy="615545"/>
          </a:xfrm>
        </p:spPr>
        <p:txBody>
          <a:bodyPr/>
          <a:lstStyle/>
          <a:p>
            <a:r>
              <a:rPr lang="en-US" sz="2800" smtClean="0"/>
              <a:t>LIMITATIONS</a:t>
            </a:r>
            <a:endParaRPr lang="en-US" sz="2800" dirty="0"/>
          </a:p>
        </p:txBody>
      </p:sp>
      <p:sp>
        <p:nvSpPr>
          <p:cNvPr id="29" name="Text Placeholder 28">
            <a:extLst>
              <a:ext uri="{FF2B5EF4-FFF2-40B4-BE49-F238E27FC236}">
                <a16:creationId xmlns="" xmlns:a16="http://schemas.microsoft.com/office/drawing/2014/main" id="{C7981D56-383D-3F43-9577-5751C5F44DFA}"/>
              </a:ext>
            </a:extLst>
          </p:cNvPr>
          <p:cNvSpPr>
            <a:spLocks noGrp="1"/>
          </p:cNvSpPr>
          <p:nvPr>
            <p:ph type="body" sz="quarter" idx="28"/>
          </p:nvPr>
        </p:nvSpPr>
        <p:spPr>
          <a:xfrm>
            <a:off x="13172689" y="2262529"/>
            <a:ext cx="3945365" cy="2960788"/>
          </a:xfrm>
        </p:spPr>
        <p:txBody>
          <a:bodyPr/>
          <a:lstStyle/>
          <a:p>
            <a:pPr marL="342900" indent="-342900">
              <a:buFont typeface="Arial" pitchFamily="34" charset="0"/>
              <a:buChar char="•"/>
            </a:pPr>
            <a:r>
              <a:rPr lang="en-US" sz="2200" dirty="0" smtClean="0"/>
              <a:t>Limited journal articles that focused on the difference.</a:t>
            </a:r>
          </a:p>
          <a:p>
            <a:pPr marL="342900" indent="-342900">
              <a:buFont typeface="Arial" pitchFamily="34" charset="0"/>
              <a:buChar char="•"/>
            </a:pPr>
            <a:r>
              <a:rPr lang="en-US" sz="2200" dirty="0" smtClean="0"/>
              <a:t>Time period of some of the literature reviewed was not given.</a:t>
            </a:r>
          </a:p>
          <a:p>
            <a:endParaRPr lang="en-US" sz="2000" dirty="0" smtClean="0"/>
          </a:p>
          <a:p>
            <a:endParaRPr lang="en-US" sz="2000" dirty="0"/>
          </a:p>
        </p:txBody>
      </p:sp>
      <p:sp>
        <p:nvSpPr>
          <p:cNvPr id="31" name="Text Placeholder 30">
            <a:extLst>
              <a:ext uri="{FF2B5EF4-FFF2-40B4-BE49-F238E27FC236}">
                <a16:creationId xmlns="" xmlns:a16="http://schemas.microsoft.com/office/drawing/2014/main" id="{61201089-9F05-D44D-81D0-DAEFA12FABDA}"/>
              </a:ext>
            </a:extLst>
          </p:cNvPr>
          <p:cNvSpPr>
            <a:spLocks noGrp="1"/>
          </p:cNvSpPr>
          <p:nvPr>
            <p:ph type="body" sz="quarter" idx="30"/>
          </p:nvPr>
        </p:nvSpPr>
        <p:spPr>
          <a:xfrm>
            <a:off x="13975014" y="2151955"/>
            <a:ext cx="2226222" cy="3213037"/>
          </a:xfrm>
        </p:spPr>
        <p: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algn="ctr"/>
            <a:r>
              <a:rPr lang="en-US" sz="2800" b="1" u="sng" dirty="0" smtClean="0">
                <a:latin typeface="+mj-lt"/>
              </a:rPr>
              <a:t>REFERENCE</a:t>
            </a:r>
          </a:p>
          <a:p>
            <a:endParaRPr lang="en-US" dirty="0" smtClean="0"/>
          </a:p>
          <a:p>
            <a:endParaRPr lang="en-US" dirty="0" smtClean="0"/>
          </a:p>
          <a:p>
            <a:endParaRPr lang="en-US" dirty="0" smtClean="0"/>
          </a:p>
          <a:p>
            <a:endParaRPr lang="en-US" dirty="0" smtClean="0"/>
          </a:p>
          <a:p>
            <a:endParaRPr lang="en-US" dirty="0"/>
          </a:p>
        </p:txBody>
      </p:sp>
      <p:sp>
        <p:nvSpPr>
          <p:cNvPr id="32" name="Text Placeholder 31">
            <a:extLst>
              <a:ext uri="{FF2B5EF4-FFF2-40B4-BE49-F238E27FC236}">
                <a16:creationId xmlns="" xmlns:a16="http://schemas.microsoft.com/office/drawing/2014/main" id="{84672281-D95D-8F4C-BFA0-8E197E3AE6C3}"/>
              </a:ext>
            </a:extLst>
          </p:cNvPr>
          <p:cNvSpPr>
            <a:spLocks noGrp="1"/>
          </p:cNvSpPr>
          <p:nvPr>
            <p:ph type="body" sz="quarter" idx="96"/>
          </p:nvPr>
        </p:nvSpPr>
        <p:spPr>
          <a:xfrm>
            <a:off x="207512" y="5650284"/>
            <a:ext cx="3908651" cy="1918195"/>
          </a:xfrm>
        </p:spPr>
        <p:txBody>
          <a:bodyPr/>
          <a:lstStyle/>
          <a:p>
            <a:r>
              <a:rPr lang="en-IN" sz="2200" dirty="0" smtClean="0"/>
              <a:t>To examine the  preference between digital and interpersonal doctor patient communication among people</a:t>
            </a:r>
            <a:r>
              <a:rPr lang="en-IN" sz="2000" dirty="0" smtClean="0"/>
              <a:t>.</a:t>
            </a:r>
          </a:p>
          <a:p>
            <a:endParaRPr lang="en-US" dirty="0"/>
          </a:p>
        </p:txBody>
      </p:sp>
      <p:sp>
        <p:nvSpPr>
          <p:cNvPr id="33" name="Text Placeholder 32">
            <a:extLst>
              <a:ext uri="{FF2B5EF4-FFF2-40B4-BE49-F238E27FC236}">
                <a16:creationId xmlns="" xmlns:a16="http://schemas.microsoft.com/office/drawing/2014/main" id="{6FF79728-6C18-9D44-93DD-EE2A355BD243}"/>
              </a:ext>
            </a:extLst>
          </p:cNvPr>
          <p:cNvSpPr>
            <a:spLocks noGrp="1"/>
          </p:cNvSpPr>
          <p:nvPr>
            <p:ph type="body" sz="quarter" idx="150"/>
          </p:nvPr>
        </p:nvSpPr>
        <p:spPr/>
        <p:txBody>
          <a:bodyPr>
            <a:noAutofit/>
          </a:bodyPr>
          <a:lstStyle/>
          <a:p>
            <a:r>
              <a:rPr lang="en-US" sz="2800" b="1" dirty="0" smtClean="0"/>
              <a:t>INTERNATIONAL  INSTITUTE OF HEALTH MANAGEMENT RESEARCH, New Delhi</a:t>
            </a:r>
            <a:endParaRPr lang="en-US" sz="2800" b="1" dirty="0"/>
          </a:p>
        </p:txBody>
      </p:sp>
      <p:sp>
        <p:nvSpPr>
          <p:cNvPr id="34" name="Text Placeholder 33">
            <a:extLst>
              <a:ext uri="{FF2B5EF4-FFF2-40B4-BE49-F238E27FC236}">
                <a16:creationId xmlns="" xmlns:a16="http://schemas.microsoft.com/office/drawing/2014/main" id="{AF5002B2-4C08-024E-839B-AD15ED54A6EE}"/>
              </a:ext>
            </a:extLst>
          </p:cNvPr>
          <p:cNvSpPr>
            <a:spLocks noGrp="1"/>
          </p:cNvSpPr>
          <p:nvPr>
            <p:ph type="body" sz="quarter" idx="151"/>
          </p:nvPr>
        </p:nvSpPr>
        <p:spPr/>
        <p:txBody>
          <a:bodyPr>
            <a:noAutofit/>
          </a:bodyPr>
          <a:lstStyle/>
          <a:p>
            <a:r>
              <a:rPr lang="en-US" sz="2800" dirty="0" smtClean="0"/>
              <a:t>By </a:t>
            </a:r>
            <a:r>
              <a:rPr lang="en-US" sz="2800" dirty="0" err="1" smtClean="0"/>
              <a:t>Tripti</a:t>
            </a:r>
            <a:r>
              <a:rPr lang="en-US" sz="2800" dirty="0" smtClean="0"/>
              <a:t> </a:t>
            </a:r>
            <a:r>
              <a:rPr lang="en-US" sz="2800" dirty="0" err="1" smtClean="0"/>
              <a:t>Tyagi</a:t>
            </a:r>
            <a:r>
              <a:rPr lang="en-US" sz="2800" dirty="0" smtClean="0"/>
              <a:t> guided by </a:t>
            </a:r>
            <a:r>
              <a:rPr lang="en-US" sz="2800" dirty="0" err="1" smtClean="0"/>
              <a:t>Ms.Divya</a:t>
            </a:r>
            <a:r>
              <a:rPr lang="en-US" sz="2800" dirty="0" smtClean="0"/>
              <a:t> </a:t>
            </a:r>
            <a:r>
              <a:rPr lang="en-US" sz="2800" smtClean="0"/>
              <a:t>Aggarwal</a:t>
            </a:r>
            <a:endParaRPr lang="en-US" sz="2800" dirty="0"/>
          </a:p>
        </p:txBody>
      </p:sp>
      <p:sp>
        <p:nvSpPr>
          <p:cNvPr id="35" name="Text Placeholder 34">
            <a:extLst>
              <a:ext uri="{FF2B5EF4-FFF2-40B4-BE49-F238E27FC236}">
                <a16:creationId xmlns="" xmlns:a16="http://schemas.microsoft.com/office/drawing/2014/main" id="{07C63782-837D-0941-A7B3-BA20C905AE9C}"/>
              </a:ext>
            </a:extLst>
          </p:cNvPr>
          <p:cNvSpPr>
            <a:spLocks noGrp="1"/>
          </p:cNvSpPr>
          <p:nvPr>
            <p:ph type="body" sz="quarter" idx="153"/>
          </p:nvPr>
        </p:nvSpPr>
        <p:spPr/>
        <p:txBody>
          <a:bodyPr>
            <a:noAutofit/>
          </a:bodyPr>
          <a:lstStyle/>
          <a:p>
            <a:r>
              <a:rPr lang="en-US" sz="3200" dirty="0" smtClean="0"/>
              <a:t>Comparison between Digital &amp; Face to Face Doctor Patient Consultation</a:t>
            </a:r>
            <a:endParaRPr lang="en-US" sz="3200" dirty="0"/>
          </a:p>
        </p:txBody>
      </p:sp>
      <p:sp>
        <p:nvSpPr>
          <p:cNvPr id="2" name="TextBox 1"/>
          <p:cNvSpPr txBox="1"/>
          <p:nvPr/>
        </p:nvSpPr>
        <p:spPr>
          <a:xfrm>
            <a:off x="203188" y="2291248"/>
            <a:ext cx="3934097" cy="400110"/>
          </a:xfrm>
          <a:prstGeom prst="rect">
            <a:avLst/>
          </a:prstGeom>
          <a:noFill/>
        </p:spPr>
        <p:txBody>
          <a:bodyPr wrap="square" rtlCol="0">
            <a:spAutoFit/>
          </a:bodyPr>
          <a:lstStyle/>
          <a:p>
            <a:endParaRPr lang="en-IN" sz="20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2010" y="444966"/>
            <a:ext cx="2113648" cy="1056824"/>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73074" y="437502"/>
            <a:ext cx="2184421" cy="1092211"/>
          </a:xfrm>
          <a:prstGeom prst="rect">
            <a:avLst/>
          </a:prstGeom>
        </p:spPr>
      </p:pic>
      <p:sp>
        <p:nvSpPr>
          <p:cNvPr id="5" name="TextBox 4"/>
          <p:cNvSpPr txBox="1"/>
          <p:nvPr/>
        </p:nvSpPr>
        <p:spPr>
          <a:xfrm>
            <a:off x="13145722" y="4874814"/>
            <a:ext cx="3884806" cy="7294305"/>
          </a:xfrm>
          <a:prstGeom prst="rect">
            <a:avLst/>
          </a:prstGeom>
          <a:noFill/>
        </p:spPr>
        <p:txBody>
          <a:bodyPr wrap="square" rtlCol="0">
            <a:spAutoFit/>
          </a:bodyPr>
          <a:lstStyle/>
          <a:p>
            <a:r>
              <a:rPr lang="en-IN" sz="1800" dirty="0">
                <a:latin typeface="Times New Roman" pitchFamily="18" charset="0"/>
                <a:cs typeface="Times New Roman" pitchFamily="18" charset="0"/>
              </a:rPr>
              <a:t>Jiang, S. (2019). The Relationship between Face-to-Face and Online Patient-Provider Communication: Examining the Moderating Roles of Patient Trust and Patient Satisfaction. </a:t>
            </a:r>
            <a:endParaRPr lang="en-IN" sz="1800" dirty="0" smtClean="0">
              <a:latin typeface="Times New Roman" pitchFamily="18" charset="0"/>
              <a:cs typeface="Times New Roman" pitchFamily="18" charset="0"/>
            </a:endParaRPr>
          </a:p>
          <a:p>
            <a:endParaRPr lang="en-IN" sz="1800" dirty="0" smtClean="0">
              <a:latin typeface="Times New Roman" pitchFamily="18" charset="0"/>
              <a:cs typeface="Times New Roman" pitchFamily="18" charset="0"/>
            </a:endParaRPr>
          </a:p>
          <a:p>
            <a:r>
              <a:rPr lang="en-IN" sz="1800" dirty="0" err="1" smtClean="0">
                <a:latin typeface="Times New Roman" pitchFamily="18" charset="0"/>
                <a:cs typeface="Times New Roman" pitchFamily="18" charset="0"/>
              </a:rPr>
              <a:t>Kiek</a:t>
            </a:r>
            <a:r>
              <a:rPr lang="en-IN" sz="1800" dirty="0" smtClean="0">
                <a:latin typeface="Times New Roman" pitchFamily="18" charset="0"/>
                <a:cs typeface="Times New Roman" pitchFamily="18" charset="0"/>
              </a:rPr>
              <a:t> </a:t>
            </a:r>
            <a:r>
              <a:rPr lang="en-IN" sz="1800" dirty="0" err="1">
                <a:latin typeface="Times New Roman" pitchFamily="18" charset="0"/>
                <a:cs typeface="Times New Roman" pitchFamily="18" charset="0"/>
              </a:rPr>
              <a:t>Tates</a:t>
            </a:r>
            <a:r>
              <a:rPr lang="en-IN" sz="1800" dirty="0">
                <a:latin typeface="Times New Roman" pitchFamily="18" charset="0"/>
                <a:cs typeface="Times New Roman" pitchFamily="18" charset="0"/>
              </a:rPr>
              <a:t>, M. L. (2017). The Effect of Screen-to-Screen Versus Face-to-Face Consultation on Doctor-Patient Communication: An Experimental Study with Simulated Patients</a:t>
            </a:r>
            <a:r>
              <a:rPr lang="en-IN" sz="1800" dirty="0" smtClean="0">
                <a:latin typeface="Times New Roman" pitchFamily="18" charset="0"/>
                <a:cs typeface="Times New Roman" pitchFamily="18" charset="0"/>
              </a:rPr>
              <a:t>.</a:t>
            </a:r>
          </a:p>
          <a:p>
            <a:endParaRPr lang="en-IN" sz="1800" dirty="0" smtClean="0">
              <a:latin typeface="Times New Roman" pitchFamily="18" charset="0"/>
              <a:cs typeface="Times New Roman" pitchFamily="18" charset="0"/>
            </a:endParaRPr>
          </a:p>
          <a:p>
            <a:r>
              <a:rPr lang="en-IN" sz="1800" dirty="0" err="1" smtClean="0">
                <a:latin typeface="Times New Roman" pitchFamily="18" charset="0"/>
                <a:cs typeface="Times New Roman" pitchFamily="18" charset="0"/>
              </a:rPr>
              <a:t>Mafruha</a:t>
            </a:r>
            <a:r>
              <a:rPr lang="en-IN" sz="1800" dirty="0" smtClean="0">
                <a:latin typeface="Times New Roman" pitchFamily="18" charset="0"/>
                <a:cs typeface="Times New Roman" pitchFamily="18" charset="0"/>
              </a:rPr>
              <a:t> </a:t>
            </a:r>
            <a:r>
              <a:rPr lang="en-IN" sz="1800" dirty="0" err="1">
                <a:latin typeface="Times New Roman" pitchFamily="18" charset="0"/>
                <a:cs typeface="Times New Roman" pitchFamily="18" charset="0"/>
              </a:rPr>
              <a:t>Alam</a:t>
            </a:r>
            <a:r>
              <a:rPr lang="en-IN" sz="1800" dirty="0">
                <a:latin typeface="Times New Roman" pitchFamily="18" charset="0"/>
                <a:cs typeface="Times New Roman" pitchFamily="18" charset="0"/>
              </a:rPr>
              <a:t>, C. B. (2019). Patients’ and Doctors’ Perceptions of a Mobile Phone–Based Consultation Service for Maternal, Neonatal, and Infant Health Care in Bangladesh: A Mixed-Methods Study</a:t>
            </a:r>
            <a:r>
              <a:rPr lang="en-IN" sz="1800" dirty="0" smtClean="0">
                <a:latin typeface="Times New Roman" pitchFamily="18" charset="0"/>
                <a:cs typeface="Times New Roman" pitchFamily="18" charset="0"/>
              </a:rPr>
              <a:t>.</a:t>
            </a:r>
          </a:p>
          <a:p>
            <a:endParaRPr lang="en-IN" sz="1800" dirty="0">
              <a:latin typeface="Times New Roman" pitchFamily="18" charset="0"/>
              <a:cs typeface="Times New Roman" pitchFamily="18" charset="0"/>
            </a:endParaRPr>
          </a:p>
          <a:p>
            <a:r>
              <a:rPr lang="en-IN" sz="1800" dirty="0" smtClean="0">
                <a:latin typeface="Times New Roman" pitchFamily="18" charset="0"/>
                <a:cs typeface="Times New Roman" pitchFamily="18" charset="0"/>
              </a:rPr>
              <a:t>Trisha </a:t>
            </a:r>
            <a:r>
              <a:rPr lang="en-IN" sz="1800" dirty="0" err="1">
                <a:latin typeface="Times New Roman" pitchFamily="18" charset="0"/>
                <a:cs typeface="Times New Roman" pitchFamily="18" charset="0"/>
              </a:rPr>
              <a:t>Greenhalgh</a:t>
            </a:r>
            <a:r>
              <a:rPr lang="en-IN" sz="1800" dirty="0">
                <a:latin typeface="Times New Roman" pitchFamily="18" charset="0"/>
                <a:cs typeface="Times New Roman" pitchFamily="18" charset="0"/>
              </a:rPr>
              <a:t>, S. V.-R. (2014). Virtual online </a:t>
            </a:r>
            <a:r>
              <a:rPr lang="en-IN" sz="1800" dirty="0" err="1">
                <a:latin typeface="Times New Roman" pitchFamily="18" charset="0"/>
                <a:cs typeface="Times New Roman" pitchFamily="18" charset="0"/>
              </a:rPr>
              <a:t>consultations:advantages</a:t>
            </a:r>
            <a:r>
              <a:rPr lang="en-IN" sz="1800" dirty="0">
                <a:latin typeface="Times New Roman" pitchFamily="18" charset="0"/>
                <a:cs typeface="Times New Roman" pitchFamily="18" charset="0"/>
              </a:rPr>
              <a:t> and limitations (VOCAL)study</a:t>
            </a:r>
            <a:r>
              <a:rPr lang="en-IN" sz="1800" dirty="0" smtClean="0">
                <a:latin typeface="Times New Roman" pitchFamily="18" charset="0"/>
                <a:cs typeface="Times New Roman" pitchFamily="18" charset="0"/>
              </a:rPr>
              <a:t>.</a:t>
            </a:r>
          </a:p>
          <a:p>
            <a:endParaRPr lang="en-IN" sz="1800" dirty="0">
              <a:latin typeface="Times New Roman" pitchFamily="18" charset="0"/>
              <a:cs typeface="Times New Roman" pitchFamily="18" charset="0"/>
            </a:endParaRPr>
          </a:p>
          <a:p>
            <a:r>
              <a:rPr lang="en-IN" sz="1800" dirty="0">
                <a:latin typeface="Times New Roman" pitchFamily="18" charset="0"/>
                <a:cs typeface="Times New Roman" pitchFamily="18" charset="0"/>
              </a:rPr>
              <a:t>https://www2.deloitte.com/us/en/insights/industry/health-care/future-of-virtual-health.html</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67909" y="6141625"/>
            <a:ext cx="3911221" cy="3298416"/>
          </a:xfrm>
          <a:prstGeom prst="rect">
            <a:avLst/>
          </a:prstGeom>
        </p:spPr>
      </p:pic>
      <p:sp>
        <p:nvSpPr>
          <p:cNvPr id="7" name="TextBox 6"/>
          <p:cNvSpPr txBox="1"/>
          <p:nvPr/>
        </p:nvSpPr>
        <p:spPr>
          <a:xfrm>
            <a:off x="8867909" y="9178431"/>
            <a:ext cx="3911221" cy="523220"/>
          </a:xfrm>
          <a:prstGeom prst="rect">
            <a:avLst/>
          </a:prstGeom>
          <a:noFill/>
        </p:spPr>
        <p:txBody>
          <a:bodyPr wrap="square" rtlCol="0">
            <a:spAutoFit/>
          </a:bodyPr>
          <a:lstStyle/>
          <a:p>
            <a:r>
              <a:rPr lang="en-IN" sz="2800" dirty="0" smtClean="0"/>
              <a:t>          </a:t>
            </a:r>
            <a:r>
              <a:rPr lang="en-IN" sz="2800" b="1" u="sng" dirty="0" smtClean="0"/>
              <a:t>CONCLUSION</a:t>
            </a:r>
            <a:endParaRPr lang="en-IN" sz="2800" b="1" u="sng" dirty="0"/>
          </a:p>
        </p:txBody>
      </p:sp>
      <p:sp>
        <p:nvSpPr>
          <p:cNvPr id="9" name="TextBox 8"/>
          <p:cNvSpPr txBox="1"/>
          <p:nvPr/>
        </p:nvSpPr>
        <p:spPr>
          <a:xfrm>
            <a:off x="8819144" y="9701651"/>
            <a:ext cx="3959986" cy="2123658"/>
          </a:xfrm>
          <a:prstGeom prst="rect">
            <a:avLst/>
          </a:prstGeom>
          <a:noFill/>
        </p:spPr>
        <p:txBody>
          <a:bodyPr wrap="square" rtlCol="0">
            <a:spAutoFit/>
          </a:bodyPr>
          <a:lstStyle/>
          <a:p>
            <a:r>
              <a:rPr lang="en-IN" sz="2200" dirty="0" smtClean="0">
                <a:latin typeface="Times New Roman" pitchFamily="18" charset="0"/>
                <a:cs typeface="Times New Roman" pitchFamily="18" charset="0"/>
              </a:rPr>
              <a:t>The world is encountering digital revolution. This study examined that the </a:t>
            </a:r>
            <a:r>
              <a:rPr lang="en-IN" sz="2200" dirty="0">
                <a:latin typeface="Times New Roman" pitchFamily="18" charset="0"/>
                <a:cs typeface="Times New Roman" pitchFamily="18" charset="0"/>
              </a:rPr>
              <a:t>p</a:t>
            </a:r>
            <a:r>
              <a:rPr lang="en-IN" sz="2200" dirty="0" smtClean="0">
                <a:latin typeface="Times New Roman" pitchFamily="18" charset="0"/>
                <a:cs typeface="Times New Roman" pitchFamily="18" charset="0"/>
              </a:rPr>
              <a:t>atients </a:t>
            </a:r>
            <a:r>
              <a:rPr lang="en-IN" sz="2200" dirty="0">
                <a:latin typeface="Times New Roman" pitchFamily="18" charset="0"/>
                <a:cs typeface="Times New Roman" pitchFamily="18" charset="0"/>
              </a:rPr>
              <a:t>are similarly happy with both mediums </a:t>
            </a:r>
            <a:r>
              <a:rPr lang="en-IN" sz="2200" dirty="0" smtClean="0">
                <a:latin typeface="Times New Roman" pitchFamily="18" charset="0"/>
                <a:cs typeface="Times New Roman" pitchFamily="18" charset="0"/>
              </a:rPr>
              <a:t>as long </a:t>
            </a:r>
            <a:r>
              <a:rPr lang="en-IN" sz="2200" dirty="0">
                <a:latin typeface="Times New Roman" pitchFamily="18" charset="0"/>
                <a:cs typeface="Times New Roman" pitchFamily="18" charset="0"/>
              </a:rPr>
              <a:t>their needs are being fulfilled effectively.</a:t>
            </a:r>
          </a:p>
        </p:txBody>
      </p:sp>
      <p:sp>
        <p:nvSpPr>
          <p:cNvPr id="8" name="TextBox 7"/>
          <p:cNvSpPr txBox="1"/>
          <p:nvPr/>
        </p:nvSpPr>
        <p:spPr>
          <a:xfrm>
            <a:off x="203188" y="7701103"/>
            <a:ext cx="3977358" cy="5324535"/>
          </a:xfrm>
          <a:prstGeom prst="rect">
            <a:avLst/>
          </a:prstGeom>
          <a:noFill/>
        </p:spPr>
        <p:txBody>
          <a:bodyPr wrap="square" rtlCol="0">
            <a:spAutoFit/>
          </a:bodyPr>
          <a:lstStyle/>
          <a:p>
            <a:r>
              <a:rPr lang="en-IN" sz="2000" dirty="0">
                <a:latin typeface="Times New Roman" pitchFamily="18" charset="0"/>
                <a:cs typeface="Times New Roman" pitchFamily="18" charset="0"/>
              </a:rPr>
              <a:t>The secondary search method was adopted to conduct the review. </a:t>
            </a:r>
          </a:p>
          <a:p>
            <a:r>
              <a:rPr lang="en-IN" sz="2000" dirty="0" smtClean="0">
                <a:latin typeface="Times New Roman" pitchFamily="18" charset="0"/>
                <a:cs typeface="Times New Roman" pitchFamily="18" charset="0"/>
              </a:rPr>
              <a:t>The </a:t>
            </a:r>
            <a:r>
              <a:rPr lang="en-IN" sz="2000" dirty="0">
                <a:latin typeface="Times New Roman" pitchFamily="18" charset="0"/>
                <a:cs typeface="Times New Roman" pitchFamily="18" charset="0"/>
              </a:rPr>
              <a:t>following databases were searched on: pub med-NCBI, Google scholar, BMJ and Research gate</a:t>
            </a:r>
            <a:r>
              <a:rPr lang="en-IN" sz="2000" dirty="0" smtClean="0">
                <a:latin typeface="Times New Roman" pitchFamily="18" charset="0"/>
                <a:cs typeface="Times New Roman" pitchFamily="18" charset="0"/>
              </a:rPr>
              <a:t>.  </a:t>
            </a:r>
            <a:r>
              <a:rPr lang="en-IN" sz="2000" u="sng" dirty="0">
                <a:latin typeface="Times New Roman" pitchFamily="18" charset="0"/>
                <a:cs typeface="Times New Roman" pitchFamily="18" charset="0"/>
              </a:rPr>
              <a:t>Keywords</a:t>
            </a:r>
            <a:r>
              <a:rPr lang="en-IN" sz="2000" dirty="0">
                <a:latin typeface="Times New Roman" pitchFamily="18" charset="0"/>
                <a:cs typeface="Times New Roman" pitchFamily="18" charset="0"/>
              </a:rPr>
              <a:t>- Digital communication, interpersonal communication, patient satisfaction, health care effectiveness, relationship building</a:t>
            </a:r>
            <a:r>
              <a:rPr lang="en-IN" sz="2000" dirty="0" smtClean="0">
                <a:latin typeface="Times New Roman" pitchFamily="18" charset="0"/>
                <a:cs typeface="Times New Roman" pitchFamily="18" charset="0"/>
              </a:rPr>
              <a:t>.</a:t>
            </a:r>
          </a:p>
          <a:p>
            <a:r>
              <a:rPr lang="en-IN" sz="2000" u="sng" dirty="0" smtClean="0">
                <a:latin typeface="Times New Roman" pitchFamily="18" charset="0"/>
                <a:cs typeface="Times New Roman" pitchFamily="18" charset="0"/>
              </a:rPr>
              <a:t>Inclusion</a:t>
            </a:r>
            <a:r>
              <a:rPr lang="en-IN" sz="2000" dirty="0" smtClean="0">
                <a:latin typeface="Times New Roman" pitchFamily="18" charset="0"/>
                <a:cs typeface="Times New Roman" pitchFamily="18" charset="0"/>
              </a:rPr>
              <a:t>-Papers published between 2014-2020 , papers which included comparison between both mediums</a:t>
            </a:r>
          </a:p>
          <a:p>
            <a:r>
              <a:rPr lang="en-IN" sz="2000" u="sng" dirty="0" smtClean="0">
                <a:latin typeface="Times New Roman" pitchFamily="18" charset="0"/>
                <a:cs typeface="Times New Roman" pitchFamily="18" charset="0"/>
              </a:rPr>
              <a:t>Exclusion</a:t>
            </a:r>
            <a:r>
              <a:rPr lang="en-IN" sz="2000" dirty="0" smtClean="0">
                <a:latin typeface="Times New Roman" pitchFamily="18" charset="0"/>
                <a:cs typeface="Times New Roman" pitchFamily="18" charset="0"/>
              </a:rPr>
              <a:t>-Non scientific website, articles focusing on specific disease.</a:t>
            </a:r>
          </a:p>
          <a:p>
            <a:endParaRPr lang="en-IN" sz="2000" dirty="0">
              <a:latin typeface="Times New Roman" pitchFamily="18" charset="0"/>
              <a:cs typeface="Times New Roman" pitchFamily="18" charset="0"/>
            </a:endParaRPr>
          </a:p>
          <a:p>
            <a:endParaRPr lang="en-IN" sz="2000" dirty="0" smtClean="0">
              <a:latin typeface="Times New Roman" pitchFamily="18" charset="0"/>
              <a:cs typeface="Times New Roman" pitchFamily="18" charset="0"/>
            </a:endParaRPr>
          </a:p>
          <a:p>
            <a:endParaRPr lang="en-IN" sz="2000" dirty="0">
              <a:latin typeface="Times New Roman" pitchFamily="18" charset="0"/>
              <a:cs typeface="Times New Roman" pitchFamily="18" charset="0"/>
            </a:endParaRPr>
          </a:p>
        </p:txBody>
      </p:sp>
    </p:spTree>
    <p:extLst>
      <p:ext uri="{BB962C8B-B14F-4D97-AF65-F5344CB8AC3E}">
        <p14:creationId xmlns:p14="http://schemas.microsoft.com/office/powerpoint/2010/main" val="15334442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IN"/>
          </a:p>
        </p:txBody>
      </p:sp>
      <p:sp>
        <p:nvSpPr>
          <p:cNvPr id="3" name="Text Placeholder 2"/>
          <p:cNvSpPr>
            <a:spLocks noGrp="1"/>
          </p:cNvSpPr>
          <p:nvPr>
            <p:ph type="body" sz="quarter" idx="11"/>
          </p:nvPr>
        </p:nvSpPr>
        <p:spPr/>
        <p:txBody>
          <a:bodyPr/>
          <a:lstStyle/>
          <a:p>
            <a:endParaRPr lang="en-IN"/>
          </a:p>
        </p:txBody>
      </p:sp>
      <p:sp>
        <p:nvSpPr>
          <p:cNvPr id="4" name="Text Placeholder 3"/>
          <p:cNvSpPr>
            <a:spLocks noGrp="1"/>
          </p:cNvSpPr>
          <p:nvPr>
            <p:ph type="body" sz="quarter" idx="20"/>
          </p:nvPr>
        </p:nvSpPr>
        <p:spPr/>
        <p:txBody>
          <a:bodyPr/>
          <a:lstStyle/>
          <a:p>
            <a:endParaRPr lang="en-IN"/>
          </a:p>
        </p:txBody>
      </p:sp>
      <p:sp>
        <p:nvSpPr>
          <p:cNvPr id="5" name="Text Placeholder 4"/>
          <p:cNvSpPr>
            <a:spLocks noGrp="1"/>
          </p:cNvSpPr>
          <p:nvPr>
            <p:ph type="body" sz="quarter" idx="21"/>
          </p:nvPr>
        </p:nvSpPr>
        <p:spPr/>
        <p:txBody>
          <a:bodyPr/>
          <a:lstStyle/>
          <a:p>
            <a:endParaRPr lang="en-IN"/>
          </a:p>
        </p:txBody>
      </p:sp>
      <p:sp>
        <p:nvSpPr>
          <p:cNvPr id="6" name="Text Placeholder 5"/>
          <p:cNvSpPr>
            <a:spLocks noGrp="1"/>
          </p:cNvSpPr>
          <p:nvPr>
            <p:ph type="body" sz="quarter" idx="22"/>
          </p:nvPr>
        </p:nvSpPr>
        <p:spPr/>
        <p:txBody>
          <a:bodyPr/>
          <a:lstStyle/>
          <a:p>
            <a:endParaRPr lang="en-IN"/>
          </a:p>
        </p:txBody>
      </p:sp>
      <p:sp>
        <p:nvSpPr>
          <p:cNvPr id="7" name="Text Placeholder 6"/>
          <p:cNvSpPr>
            <a:spLocks noGrp="1"/>
          </p:cNvSpPr>
          <p:nvPr>
            <p:ph type="body" sz="quarter" idx="23"/>
          </p:nvPr>
        </p:nvSpPr>
        <p:spPr/>
        <p:txBody>
          <a:bodyPr/>
          <a:lstStyle/>
          <a:p>
            <a:endParaRPr lang="en-IN"/>
          </a:p>
        </p:txBody>
      </p:sp>
      <p:sp>
        <p:nvSpPr>
          <p:cNvPr id="8" name="Text Placeholder 7"/>
          <p:cNvSpPr>
            <a:spLocks noGrp="1"/>
          </p:cNvSpPr>
          <p:nvPr>
            <p:ph type="body" sz="quarter" idx="24"/>
          </p:nvPr>
        </p:nvSpPr>
        <p:spPr/>
        <p:txBody>
          <a:bodyPr/>
          <a:lstStyle/>
          <a:p>
            <a:endParaRPr lang="en-IN"/>
          </a:p>
        </p:txBody>
      </p:sp>
      <p:sp>
        <p:nvSpPr>
          <p:cNvPr id="9" name="Text Placeholder 8"/>
          <p:cNvSpPr>
            <a:spLocks noGrp="1"/>
          </p:cNvSpPr>
          <p:nvPr>
            <p:ph type="body" sz="quarter" idx="25"/>
          </p:nvPr>
        </p:nvSpPr>
        <p:spPr/>
        <p:txBody>
          <a:bodyPr/>
          <a:lstStyle/>
          <a:p>
            <a:endParaRPr lang="en-IN"/>
          </a:p>
        </p:txBody>
      </p:sp>
      <p:sp>
        <p:nvSpPr>
          <p:cNvPr id="10" name="Text Placeholder 9"/>
          <p:cNvSpPr>
            <a:spLocks noGrp="1"/>
          </p:cNvSpPr>
          <p:nvPr>
            <p:ph type="body" sz="quarter" idx="26"/>
          </p:nvPr>
        </p:nvSpPr>
        <p:spPr/>
        <p:txBody>
          <a:bodyPr/>
          <a:lstStyle/>
          <a:p>
            <a:endParaRPr lang="en-IN"/>
          </a:p>
        </p:txBody>
      </p:sp>
      <p:sp>
        <p:nvSpPr>
          <p:cNvPr id="11" name="Text Placeholder 10"/>
          <p:cNvSpPr>
            <a:spLocks noGrp="1"/>
          </p:cNvSpPr>
          <p:nvPr>
            <p:ph type="body" sz="quarter" idx="27"/>
          </p:nvPr>
        </p:nvSpPr>
        <p:spPr/>
        <p:txBody>
          <a:bodyPr/>
          <a:lstStyle/>
          <a:p>
            <a:endParaRPr lang="en-IN"/>
          </a:p>
        </p:txBody>
      </p:sp>
      <p:sp>
        <p:nvSpPr>
          <p:cNvPr id="12" name="Text Placeholder 11"/>
          <p:cNvSpPr>
            <a:spLocks noGrp="1"/>
          </p:cNvSpPr>
          <p:nvPr>
            <p:ph type="body" sz="quarter" idx="28"/>
          </p:nvPr>
        </p:nvSpPr>
        <p:spPr/>
        <p:txBody>
          <a:bodyPr/>
          <a:lstStyle/>
          <a:p>
            <a:endParaRPr lang="en-IN"/>
          </a:p>
        </p:txBody>
      </p:sp>
      <p:sp>
        <p:nvSpPr>
          <p:cNvPr id="13" name="Text Placeholder 12"/>
          <p:cNvSpPr>
            <a:spLocks noGrp="1"/>
          </p:cNvSpPr>
          <p:nvPr>
            <p:ph type="body" sz="quarter" idx="29"/>
          </p:nvPr>
        </p:nvSpPr>
        <p:spPr/>
        <p:txBody>
          <a:bodyPr/>
          <a:lstStyle/>
          <a:p>
            <a:endParaRPr lang="en-IN"/>
          </a:p>
        </p:txBody>
      </p:sp>
      <p:sp>
        <p:nvSpPr>
          <p:cNvPr id="14" name="Text Placeholder 13"/>
          <p:cNvSpPr>
            <a:spLocks noGrp="1"/>
          </p:cNvSpPr>
          <p:nvPr>
            <p:ph type="body" sz="quarter" idx="30"/>
          </p:nvPr>
        </p:nvSpPr>
        <p:spPr/>
        <p:txBody>
          <a:bodyPr/>
          <a:lstStyle/>
          <a:p>
            <a:endParaRPr lang="en-IN"/>
          </a:p>
        </p:txBody>
      </p:sp>
      <p:sp>
        <p:nvSpPr>
          <p:cNvPr id="15" name="Text Placeholder 14"/>
          <p:cNvSpPr>
            <a:spLocks noGrp="1"/>
          </p:cNvSpPr>
          <p:nvPr>
            <p:ph type="body" sz="quarter" idx="96"/>
          </p:nvPr>
        </p:nvSpPr>
        <p:spPr/>
        <p:txBody>
          <a:bodyPr/>
          <a:lstStyle/>
          <a:p>
            <a:endParaRPr lang="en-IN"/>
          </a:p>
        </p:txBody>
      </p:sp>
      <p:sp>
        <p:nvSpPr>
          <p:cNvPr id="16" name="Text Placeholder 15"/>
          <p:cNvSpPr>
            <a:spLocks noGrp="1"/>
          </p:cNvSpPr>
          <p:nvPr>
            <p:ph type="body" sz="quarter" idx="150"/>
          </p:nvPr>
        </p:nvSpPr>
        <p:spPr/>
        <p:txBody>
          <a:bodyPr/>
          <a:lstStyle/>
          <a:p>
            <a:endParaRPr lang="en-IN"/>
          </a:p>
        </p:txBody>
      </p:sp>
      <p:sp>
        <p:nvSpPr>
          <p:cNvPr id="17" name="Text Placeholder 16"/>
          <p:cNvSpPr>
            <a:spLocks noGrp="1"/>
          </p:cNvSpPr>
          <p:nvPr>
            <p:ph type="body" sz="quarter" idx="151"/>
          </p:nvPr>
        </p:nvSpPr>
        <p:spPr/>
        <p:txBody>
          <a:bodyPr/>
          <a:lstStyle/>
          <a:p>
            <a:endParaRPr lang="en-IN"/>
          </a:p>
        </p:txBody>
      </p:sp>
      <p:sp>
        <p:nvSpPr>
          <p:cNvPr id="18" name="Text Placeholder 17"/>
          <p:cNvSpPr>
            <a:spLocks noGrp="1"/>
          </p:cNvSpPr>
          <p:nvPr>
            <p:ph type="body" sz="quarter" idx="153"/>
          </p:nvPr>
        </p:nvSpPr>
        <p:spPr/>
        <p:txBody>
          <a:bodyPr/>
          <a:lstStyle/>
          <a:p>
            <a:endParaRPr lang="en-IN"/>
          </a:p>
        </p:txBody>
      </p:sp>
      <p:pic>
        <p:nvPicPr>
          <p:cNvPr id="19" name="Picture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7279938" cy="12960350"/>
          </a:xfrm>
          <a:prstGeom prst="rect">
            <a:avLst/>
          </a:prstGeom>
        </p:spPr>
      </p:pic>
    </p:spTree>
    <p:extLst>
      <p:ext uri="{BB962C8B-B14F-4D97-AF65-F5344CB8AC3E}">
        <p14:creationId xmlns:p14="http://schemas.microsoft.com/office/powerpoint/2010/main" val="1370117047"/>
      </p:ext>
    </p:extLst>
  </p:cSld>
  <p:clrMapOvr>
    <a:masterClrMapping/>
  </p:clrMapOvr>
  <p:timing>
    <p:tnLst>
      <p:par>
        <p:cTn id="1" dur="indefinite" restart="never" nodeType="tmRoot"/>
      </p:par>
    </p:tnLst>
  </p:timing>
</p:sld>
</file>

<file path=ppt/theme/theme1.xml><?xml version="1.0" encoding="utf-8"?>
<a:theme xmlns:a="http://schemas.openxmlformats.org/drawingml/2006/main" name="36x48-Template-V2b">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ithout Quick Gu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lassic 3 Colum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rifold - Wide Cent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36x48-Template-V2b</Template>
  <TotalTime>2286</TotalTime>
  <Words>517</Words>
  <Application>Microsoft Office PowerPoint</Application>
  <PresentationFormat>Custom</PresentationFormat>
  <Paragraphs>62</Paragraphs>
  <Slides>2</Slides>
  <Notes>1</Notes>
  <HiddenSlides>0</HiddenSlides>
  <MMClips>0</MMClips>
  <ScaleCrop>false</ScaleCrop>
  <HeadingPairs>
    <vt:vector size="4" baseType="variant">
      <vt:variant>
        <vt:lpstr>Theme</vt:lpstr>
      </vt:variant>
      <vt:variant>
        <vt:i4>4</vt:i4>
      </vt:variant>
      <vt:variant>
        <vt:lpstr>Slide Titles</vt:lpstr>
      </vt:variant>
      <vt:variant>
        <vt:i4>2</vt:i4>
      </vt:variant>
    </vt:vector>
  </HeadingPairs>
  <TitlesOfParts>
    <vt:vector size="6" baseType="lpstr">
      <vt:lpstr>36x48-Template-V2b</vt:lpstr>
      <vt:lpstr>Without Quick Guides</vt:lpstr>
      <vt:lpstr>Classic 3 Columns</vt:lpstr>
      <vt:lpstr>Trifold - Wide Center</vt:lpstr>
      <vt:lpstr>PowerPoint Presentation</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CanterburyMedia</dc:creator>
  <dc:description>This template is the property of PosterPresentations.com. Call us if you need help with this poster template._x000d_
1-866-649-3004           _x000d_
 (c)PosterPresentations.com</dc:description>
  <cp:lastModifiedBy>Tyagi</cp:lastModifiedBy>
  <cp:revision>139</cp:revision>
  <cp:lastPrinted>2015-06-29T17:31:11Z</cp:lastPrinted>
  <dcterms:created xsi:type="dcterms:W3CDTF">2012-02-03T19:11:35Z</dcterms:created>
  <dcterms:modified xsi:type="dcterms:W3CDTF">2020-07-04T17:31:10Z</dcterms:modified>
</cp:coreProperties>
</file>