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3"/>
  </p:notesMasterIdLst>
  <p:handoutMasterIdLst>
    <p:handoutMasterId r:id="rId24"/>
  </p:handoutMasterIdLst>
  <p:sldIdLst>
    <p:sldId id="256" r:id="rId2"/>
    <p:sldId id="259" r:id="rId3"/>
    <p:sldId id="257" r:id="rId4"/>
    <p:sldId id="265" r:id="rId5"/>
    <p:sldId id="264" r:id="rId6"/>
    <p:sldId id="267" r:id="rId7"/>
    <p:sldId id="258" r:id="rId8"/>
    <p:sldId id="269" r:id="rId9"/>
    <p:sldId id="268" r:id="rId10"/>
    <p:sldId id="261" r:id="rId11"/>
    <p:sldId id="262" r:id="rId12"/>
    <p:sldId id="263" r:id="rId13"/>
    <p:sldId id="270" r:id="rId14"/>
    <p:sldId id="271" r:id="rId15"/>
    <p:sldId id="272" r:id="rId16"/>
    <p:sldId id="273" r:id="rId17"/>
    <p:sldId id="274" r:id="rId18"/>
    <p:sldId id="276" r:id="rId19"/>
    <p:sldId id="275" r:id="rId20"/>
    <p:sldId id="277"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E7ADDC-84FD-4E2D-B2A1-EA92BAF247B2}" v="821" dt="2023-06-17T17:24:06.0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37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himanyu Dabas" userId="17464a22f1ae8847" providerId="LiveId" clId="{3FE7ADDC-84FD-4E2D-B2A1-EA92BAF247B2}"/>
    <pc:docChg chg="undo custSel addSld delSld modSld sldOrd">
      <pc:chgData name="Abhimanyu Dabas" userId="17464a22f1ae8847" providerId="LiveId" clId="{3FE7ADDC-84FD-4E2D-B2A1-EA92BAF247B2}" dt="2023-06-17T17:29:59.062" v="9129" actId="12385"/>
      <pc:docMkLst>
        <pc:docMk/>
      </pc:docMkLst>
      <pc:sldChg chg="addSp delSp modSp mod modAnim">
        <pc:chgData name="Abhimanyu Dabas" userId="17464a22f1ae8847" providerId="LiveId" clId="{3FE7ADDC-84FD-4E2D-B2A1-EA92BAF247B2}" dt="2023-06-17T16:45:00.991" v="7795" actId="403"/>
        <pc:sldMkLst>
          <pc:docMk/>
          <pc:sldMk cId="4094595217" sldId="256"/>
        </pc:sldMkLst>
        <pc:spChg chg="mod">
          <ac:chgData name="Abhimanyu Dabas" userId="17464a22f1ae8847" providerId="LiveId" clId="{3FE7ADDC-84FD-4E2D-B2A1-EA92BAF247B2}" dt="2023-06-17T16:45:00.991" v="7795" actId="403"/>
          <ac:spMkLst>
            <pc:docMk/>
            <pc:sldMk cId="4094595217" sldId="256"/>
            <ac:spMk id="2" creationId="{04E7CF86-5CFA-4831-F453-A1FF008996A5}"/>
          </ac:spMkLst>
        </pc:spChg>
        <pc:spChg chg="mod">
          <ac:chgData name="Abhimanyu Dabas" userId="17464a22f1ae8847" providerId="LiveId" clId="{3FE7ADDC-84FD-4E2D-B2A1-EA92BAF247B2}" dt="2023-06-17T16:44:55.585" v="7792" actId="1038"/>
          <ac:spMkLst>
            <pc:docMk/>
            <pc:sldMk cId="4094595217" sldId="256"/>
            <ac:spMk id="3" creationId="{C4D6EFB9-7EDF-2EF6-9750-C098DE136F51}"/>
          </ac:spMkLst>
        </pc:spChg>
        <pc:spChg chg="del">
          <ac:chgData name="Abhimanyu Dabas" userId="17464a22f1ae8847" providerId="LiveId" clId="{3FE7ADDC-84FD-4E2D-B2A1-EA92BAF247B2}" dt="2023-06-17T06:00:55.259" v="3293" actId="26606"/>
          <ac:spMkLst>
            <pc:docMk/>
            <pc:sldMk cId="4094595217" sldId="256"/>
            <ac:spMk id="59" creationId="{BC88933B-CFB2-4662-9CA9-2C1E08385BA5}"/>
          </ac:spMkLst>
        </pc:spChg>
        <pc:spChg chg="del">
          <ac:chgData name="Abhimanyu Dabas" userId="17464a22f1ae8847" providerId="LiveId" clId="{3FE7ADDC-84FD-4E2D-B2A1-EA92BAF247B2}" dt="2023-06-17T06:00:55.259" v="3293" actId="26606"/>
          <ac:spMkLst>
            <pc:docMk/>
            <pc:sldMk cId="4094595217" sldId="256"/>
            <ac:spMk id="61" creationId="{F909EEE1-52DB-4A86-AFCE-CCE9041848D1}"/>
          </ac:spMkLst>
        </pc:spChg>
        <pc:spChg chg="add del">
          <ac:chgData name="Abhimanyu Dabas" userId="17464a22f1ae8847" providerId="LiveId" clId="{3FE7ADDC-84FD-4E2D-B2A1-EA92BAF247B2}" dt="2023-06-17T16:44:45.686" v="7717" actId="26606"/>
          <ac:spMkLst>
            <pc:docMk/>
            <pc:sldMk cId="4094595217" sldId="256"/>
            <ac:spMk id="70" creationId="{2096EABF-579F-4307-8952-04905085F4C9}"/>
          </ac:spMkLst>
        </pc:spChg>
        <pc:spChg chg="add del">
          <ac:chgData name="Abhimanyu Dabas" userId="17464a22f1ae8847" providerId="LiveId" clId="{3FE7ADDC-84FD-4E2D-B2A1-EA92BAF247B2}" dt="2023-06-17T16:44:45.686" v="7717" actId="26606"/>
          <ac:spMkLst>
            <pc:docMk/>
            <pc:sldMk cId="4094595217" sldId="256"/>
            <ac:spMk id="72" creationId="{5EB10A03-5D6B-434F-8A21-31AA413C7AC5}"/>
          </ac:spMkLst>
        </pc:spChg>
        <pc:spChg chg="add del">
          <ac:chgData name="Abhimanyu Dabas" userId="17464a22f1ae8847" providerId="LiveId" clId="{3FE7ADDC-84FD-4E2D-B2A1-EA92BAF247B2}" dt="2023-06-17T16:44:45.686" v="7717" actId="26606"/>
          <ac:spMkLst>
            <pc:docMk/>
            <pc:sldMk cId="4094595217" sldId="256"/>
            <ac:spMk id="76" creationId="{518D5890-01F1-4DF6-8EA5-01EA2D30F812}"/>
          </ac:spMkLst>
        </pc:spChg>
        <pc:spChg chg="add del">
          <ac:chgData name="Abhimanyu Dabas" userId="17464a22f1ae8847" providerId="LiveId" clId="{3FE7ADDC-84FD-4E2D-B2A1-EA92BAF247B2}" dt="2023-06-17T16:44:45.670" v="7716" actId="26606"/>
          <ac:spMkLst>
            <pc:docMk/>
            <pc:sldMk cId="4094595217" sldId="256"/>
            <ac:spMk id="89" creationId="{BEC7A4E9-48F9-45C7-80AD-BC890CC7F95E}"/>
          </ac:spMkLst>
        </pc:spChg>
        <pc:spChg chg="add del">
          <ac:chgData name="Abhimanyu Dabas" userId="17464a22f1ae8847" providerId="LiveId" clId="{3FE7ADDC-84FD-4E2D-B2A1-EA92BAF247B2}" dt="2023-06-17T16:44:45.670" v="7716" actId="26606"/>
          <ac:spMkLst>
            <pc:docMk/>
            <pc:sldMk cId="4094595217" sldId="256"/>
            <ac:spMk id="91" creationId="{9AB0F0DA-94F3-44F9-8EC2-68A8974D484D}"/>
          </ac:spMkLst>
        </pc:spChg>
        <pc:spChg chg="add del">
          <ac:chgData name="Abhimanyu Dabas" userId="17464a22f1ae8847" providerId="LiveId" clId="{3FE7ADDC-84FD-4E2D-B2A1-EA92BAF247B2}" dt="2023-06-17T16:44:45.670" v="7716" actId="26606"/>
          <ac:spMkLst>
            <pc:docMk/>
            <pc:sldMk cId="4094595217" sldId="256"/>
            <ac:spMk id="93" creationId="{884DD8B0-40AF-4020-8C96-647535353DE5}"/>
          </ac:spMkLst>
        </pc:spChg>
        <pc:spChg chg="add">
          <ac:chgData name="Abhimanyu Dabas" userId="17464a22f1ae8847" providerId="LiveId" clId="{3FE7ADDC-84FD-4E2D-B2A1-EA92BAF247B2}" dt="2023-06-17T16:44:45.686" v="7717" actId="26606"/>
          <ac:spMkLst>
            <pc:docMk/>
            <pc:sldMk cId="4094595217" sldId="256"/>
            <ac:spMk id="107" creationId="{5E4165CA-2930-4841-AFB7-DD41E95F2DE1}"/>
          </ac:spMkLst>
        </pc:spChg>
        <pc:spChg chg="add">
          <ac:chgData name="Abhimanyu Dabas" userId="17464a22f1ae8847" providerId="LiveId" clId="{3FE7ADDC-84FD-4E2D-B2A1-EA92BAF247B2}" dt="2023-06-17T16:44:45.686" v="7717" actId="26606"/>
          <ac:spMkLst>
            <pc:docMk/>
            <pc:sldMk cId="4094595217" sldId="256"/>
            <ac:spMk id="108" creationId="{D3A19439-95A7-4D53-B166-072A2A397205}"/>
          </ac:spMkLst>
        </pc:spChg>
        <pc:picChg chg="mod ord">
          <ac:chgData name="Abhimanyu Dabas" userId="17464a22f1ae8847" providerId="LiveId" clId="{3FE7ADDC-84FD-4E2D-B2A1-EA92BAF247B2}" dt="2023-06-17T16:44:45.686" v="7717" actId="26606"/>
          <ac:picMkLst>
            <pc:docMk/>
            <pc:sldMk cId="4094595217" sldId="256"/>
            <ac:picMk id="4" creationId="{04F52E12-FAA2-21C0-61F3-F8F8675510E5}"/>
          </ac:picMkLst>
        </pc:picChg>
        <pc:cxnChg chg="del">
          <ac:chgData name="Abhimanyu Dabas" userId="17464a22f1ae8847" providerId="LiveId" clId="{3FE7ADDC-84FD-4E2D-B2A1-EA92BAF247B2}" dt="2023-06-17T06:00:55.259" v="3293" actId="26606"/>
          <ac:cxnSpMkLst>
            <pc:docMk/>
            <pc:sldMk cId="4094595217" sldId="256"/>
            <ac:cxnSpMk id="63" creationId="{326FE4BA-3BD1-4AB3-A3EB-39FF16D96403}"/>
          </ac:cxnSpMkLst>
        </pc:cxnChg>
        <pc:cxnChg chg="del mod">
          <ac:chgData name="Abhimanyu Dabas" userId="17464a22f1ae8847" providerId="LiveId" clId="{3FE7ADDC-84FD-4E2D-B2A1-EA92BAF247B2}" dt="2023-06-17T06:00:55.259" v="3293" actId="26606"/>
          <ac:cxnSpMkLst>
            <pc:docMk/>
            <pc:sldMk cId="4094595217" sldId="256"/>
            <ac:cxnSpMk id="65" creationId="{CBD85EF3-E980-4EF9-BF91-C0540D302A95}"/>
          </ac:cxnSpMkLst>
        </pc:cxnChg>
        <pc:cxnChg chg="add del">
          <ac:chgData name="Abhimanyu Dabas" userId="17464a22f1ae8847" providerId="LiveId" clId="{3FE7ADDC-84FD-4E2D-B2A1-EA92BAF247B2}" dt="2023-06-17T16:44:45.686" v="7717" actId="26606"/>
          <ac:cxnSpMkLst>
            <pc:docMk/>
            <pc:sldMk cId="4094595217" sldId="256"/>
            <ac:cxnSpMk id="74" creationId="{345BD26E-919A-4021-8008-5E46F0903634}"/>
          </ac:cxnSpMkLst>
        </pc:cxnChg>
        <pc:cxnChg chg="add del">
          <ac:chgData name="Abhimanyu Dabas" userId="17464a22f1ae8847" providerId="LiveId" clId="{3FE7ADDC-84FD-4E2D-B2A1-EA92BAF247B2}" dt="2023-06-17T16:44:45.686" v="7717" actId="26606"/>
          <ac:cxnSpMkLst>
            <pc:docMk/>
            <pc:sldMk cId="4094595217" sldId="256"/>
            <ac:cxnSpMk id="78" creationId="{6CA1FC24-16C7-4C16-887C-BBBC6001B585}"/>
          </ac:cxnSpMkLst>
        </pc:cxnChg>
        <pc:cxnChg chg="add del">
          <ac:chgData name="Abhimanyu Dabas" userId="17464a22f1ae8847" providerId="LiveId" clId="{3FE7ADDC-84FD-4E2D-B2A1-EA92BAF247B2}" dt="2023-06-17T16:44:45.686" v="7717" actId="26606"/>
          <ac:cxnSpMkLst>
            <pc:docMk/>
            <pc:sldMk cId="4094595217" sldId="256"/>
            <ac:cxnSpMk id="80" creationId="{0192C383-6990-4C74-A5FF-EAB4A1EA2979}"/>
          </ac:cxnSpMkLst>
        </pc:cxnChg>
        <pc:cxnChg chg="add del">
          <ac:chgData name="Abhimanyu Dabas" userId="17464a22f1ae8847" providerId="LiveId" clId="{3FE7ADDC-84FD-4E2D-B2A1-EA92BAF247B2}" dt="2023-06-17T16:44:45.686" v="7717" actId="26606"/>
          <ac:cxnSpMkLst>
            <pc:docMk/>
            <pc:sldMk cId="4094595217" sldId="256"/>
            <ac:cxnSpMk id="82" creationId="{E35C1B90-3208-4854-BFDE-310A02639FF6}"/>
          </ac:cxnSpMkLst>
        </pc:cxnChg>
        <pc:cxnChg chg="add del">
          <ac:chgData name="Abhimanyu Dabas" userId="17464a22f1ae8847" providerId="LiveId" clId="{3FE7ADDC-84FD-4E2D-B2A1-EA92BAF247B2}" dt="2023-06-17T16:44:45.686" v="7717" actId="26606"/>
          <ac:cxnSpMkLst>
            <pc:docMk/>
            <pc:sldMk cId="4094595217" sldId="256"/>
            <ac:cxnSpMk id="84" creationId="{BFB20B9B-B58D-4A05-87A2-6F8C78BD7CB2}"/>
          </ac:cxnSpMkLst>
        </pc:cxnChg>
        <pc:cxnChg chg="add del">
          <ac:chgData name="Abhimanyu Dabas" userId="17464a22f1ae8847" providerId="LiveId" clId="{3FE7ADDC-84FD-4E2D-B2A1-EA92BAF247B2}" dt="2023-06-17T16:44:45.670" v="7716" actId="26606"/>
          <ac:cxnSpMkLst>
            <pc:docMk/>
            <pc:sldMk cId="4094595217" sldId="256"/>
            <ac:cxnSpMk id="95" creationId="{E439FEFA-9348-4293-8BE3-A839A728F994}"/>
          </ac:cxnSpMkLst>
        </pc:cxnChg>
        <pc:cxnChg chg="add del">
          <ac:chgData name="Abhimanyu Dabas" userId="17464a22f1ae8847" providerId="LiveId" clId="{3FE7ADDC-84FD-4E2D-B2A1-EA92BAF247B2}" dt="2023-06-17T16:44:45.670" v="7716" actId="26606"/>
          <ac:cxnSpMkLst>
            <pc:docMk/>
            <pc:sldMk cId="4094595217" sldId="256"/>
            <ac:cxnSpMk id="97" creationId="{D6EF1789-F770-4DEA-9FB9-FF3687CD3C7C}"/>
          </ac:cxnSpMkLst>
        </pc:cxnChg>
        <pc:cxnChg chg="add del">
          <ac:chgData name="Abhimanyu Dabas" userId="17464a22f1ae8847" providerId="LiveId" clId="{3FE7ADDC-84FD-4E2D-B2A1-EA92BAF247B2}" dt="2023-06-17T16:44:45.670" v="7716" actId="26606"/>
          <ac:cxnSpMkLst>
            <pc:docMk/>
            <pc:sldMk cId="4094595217" sldId="256"/>
            <ac:cxnSpMk id="99" creationId="{7281FC7E-935E-433B-B20A-09D9057E9139}"/>
          </ac:cxnSpMkLst>
        </pc:cxnChg>
        <pc:cxnChg chg="add del">
          <ac:chgData name="Abhimanyu Dabas" userId="17464a22f1ae8847" providerId="LiveId" clId="{3FE7ADDC-84FD-4E2D-B2A1-EA92BAF247B2}" dt="2023-06-17T16:44:45.670" v="7716" actId="26606"/>
          <ac:cxnSpMkLst>
            <pc:docMk/>
            <pc:sldMk cId="4094595217" sldId="256"/>
            <ac:cxnSpMk id="101" creationId="{11666438-EE75-4103-A667-DA87DA25B345}"/>
          </ac:cxnSpMkLst>
        </pc:cxnChg>
        <pc:cxnChg chg="add del mod">
          <ac:chgData name="Abhimanyu Dabas" userId="17464a22f1ae8847" providerId="LiveId" clId="{3FE7ADDC-84FD-4E2D-B2A1-EA92BAF247B2}" dt="2023-06-17T16:44:45.670" v="7716" actId="26606"/>
          <ac:cxnSpMkLst>
            <pc:docMk/>
            <pc:sldMk cId="4094595217" sldId="256"/>
            <ac:cxnSpMk id="103" creationId="{1C2392E5-1604-427A-8091-D1CF6AB24267}"/>
          </ac:cxnSpMkLst>
        </pc:cxnChg>
        <pc:cxnChg chg="add del">
          <ac:chgData name="Abhimanyu Dabas" userId="17464a22f1ae8847" providerId="LiveId" clId="{3FE7ADDC-84FD-4E2D-B2A1-EA92BAF247B2}" dt="2023-06-17T16:44:45.670" v="7716" actId="26606"/>
          <ac:cxnSpMkLst>
            <pc:docMk/>
            <pc:sldMk cId="4094595217" sldId="256"/>
            <ac:cxnSpMk id="105" creationId="{004A33F2-A7E2-46BA-B335-F897E96C8BB6}"/>
          </ac:cxnSpMkLst>
        </pc:cxnChg>
      </pc:sldChg>
      <pc:sldChg chg="addSp delSp modSp mod modTransition modClrScheme modAnim delDesignElem chgLayout">
        <pc:chgData name="Abhimanyu Dabas" userId="17464a22f1ae8847" providerId="LiveId" clId="{3FE7ADDC-84FD-4E2D-B2A1-EA92BAF247B2}" dt="2023-06-17T16:51:53.121" v="7823" actId="1076"/>
        <pc:sldMkLst>
          <pc:docMk/>
          <pc:sldMk cId="353996261" sldId="257"/>
        </pc:sldMkLst>
        <pc:spChg chg="mod ord">
          <ac:chgData name="Abhimanyu Dabas" userId="17464a22f1ae8847" providerId="LiveId" clId="{3FE7ADDC-84FD-4E2D-B2A1-EA92BAF247B2}" dt="2023-06-17T16:51:44.759" v="7821" actId="26606"/>
          <ac:spMkLst>
            <pc:docMk/>
            <pc:sldMk cId="353996261" sldId="257"/>
            <ac:spMk id="2" creationId="{DD7C387F-F00C-FE8F-A595-70BE6CE93CCB}"/>
          </ac:spMkLst>
        </pc:spChg>
        <pc:spChg chg="mod ord">
          <ac:chgData name="Abhimanyu Dabas" userId="17464a22f1ae8847" providerId="LiveId" clId="{3FE7ADDC-84FD-4E2D-B2A1-EA92BAF247B2}" dt="2023-06-17T16:51:44.759" v="7821" actId="26606"/>
          <ac:spMkLst>
            <pc:docMk/>
            <pc:sldMk cId="353996261" sldId="257"/>
            <ac:spMk id="3" creationId="{027ABE84-8505-9F7E-348F-2E0FD086220E}"/>
          </ac:spMkLst>
        </pc:spChg>
        <pc:spChg chg="add del mod ord">
          <ac:chgData name="Abhimanyu Dabas" userId="17464a22f1ae8847" providerId="LiveId" clId="{3FE7ADDC-84FD-4E2D-B2A1-EA92BAF247B2}" dt="2023-06-13T16:24:52.713" v="214" actId="700"/>
          <ac:spMkLst>
            <pc:docMk/>
            <pc:sldMk cId="353996261" sldId="257"/>
            <ac:spMk id="5" creationId="{35AD0706-0CEB-82D0-2BE9-46777DC4E4A4}"/>
          </ac:spMkLst>
        </pc:spChg>
        <pc:spChg chg="add del mod ord">
          <ac:chgData name="Abhimanyu Dabas" userId="17464a22f1ae8847" providerId="LiveId" clId="{3FE7ADDC-84FD-4E2D-B2A1-EA92BAF247B2}" dt="2023-06-13T16:25:09.171" v="217" actId="700"/>
          <ac:spMkLst>
            <pc:docMk/>
            <pc:sldMk cId="353996261" sldId="257"/>
            <ac:spMk id="6" creationId="{E7CBBA93-85B9-9127-EBDD-6CAEF8D69360}"/>
          </ac:spMkLst>
        </pc:spChg>
        <pc:spChg chg="add del mod ord">
          <ac:chgData name="Abhimanyu Dabas" userId="17464a22f1ae8847" providerId="LiveId" clId="{3FE7ADDC-84FD-4E2D-B2A1-EA92BAF247B2}" dt="2023-06-13T16:25:11.583" v="218" actId="700"/>
          <ac:spMkLst>
            <pc:docMk/>
            <pc:sldMk cId="353996261" sldId="257"/>
            <ac:spMk id="7" creationId="{F5081D2F-3D50-F9DA-C4DC-B6AFC1211080}"/>
          </ac:spMkLst>
        </pc:spChg>
        <pc:spChg chg="add del">
          <ac:chgData name="Abhimanyu Dabas" userId="17464a22f1ae8847" providerId="LiveId" clId="{3FE7ADDC-84FD-4E2D-B2A1-EA92BAF247B2}" dt="2023-06-13T16:25:03.466" v="216" actId="700"/>
          <ac:spMkLst>
            <pc:docMk/>
            <pc:sldMk cId="353996261" sldId="257"/>
            <ac:spMk id="8" creationId="{81775E6C-9FE7-4AE4-ABE7-2568D95DEAE0}"/>
          </ac:spMkLst>
        </pc:spChg>
        <pc:spChg chg="add del mod ord">
          <ac:chgData name="Abhimanyu Dabas" userId="17464a22f1ae8847" providerId="LiveId" clId="{3FE7ADDC-84FD-4E2D-B2A1-EA92BAF247B2}" dt="2023-06-13T16:25:25.743" v="220" actId="26606"/>
          <ac:spMkLst>
            <pc:docMk/>
            <pc:sldMk cId="353996261" sldId="257"/>
            <ac:spMk id="9" creationId="{091E17C3-FDDE-5E13-0B12-0F6560800170}"/>
          </ac:spMkLst>
        </pc:spChg>
        <pc:spChg chg="add del">
          <ac:chgData name="Abhimanyu Dabas" userId="17464a22f1ae8847" providerId="LiveId" clId="{3FE7ADDC-84FD-4E2D-B2A1-EA92BAF247B2}" dt="2023-06-13T16:25:03.466" v="216" actId="700"/>
          <ac:spMkLst>
            <pc:docMk/>
            <pc:sldMk cId="353996261" sldId="257"/>
            <ac:spMk id="10" creationId="{8AAE0423-BDD0-446E-8E7E-AD39C661C917}"/>
          </ac:spMkLst>
        </pc:spChg>
        <pc:spChg chg="add del">
          <ac:chgData name="Abhimanyu Dabas" userId="17464a22f1ae8847" providerId="LiveId" clId="{3FE7ADDC-84FD-4E2D-B2A1-EA92BAF247B2}" dt="2023-06-17T16:51:44.759" v="7821" actId="26606"/>
          <ac:spMkLst>
            <pc:docMk/>
            <pc:sldMk cId="353996261" sldId="257"/>
            <ac:spMk id="28" creationId="{81775E6C-9FE7-4AE4-ABE7-2568D95DEAE0}"/>
          </ac:spMkLst>
        </pc:spChg>
        <pc:spChg chg="add del">
          <ac:chgData name="Abhimanyu Dabas" userId="17464a22f1ae8847" providerId="LiveId" clId="{3FE7ADDC-84FD-4E2D-B2A1-EA92BAF247B2}" dt="2023-06-17T16:51:44.759" v="7821" actId="26606"/>
          <ac:spMkLst>
            <pc:docMk/>
            <pc:sldMk cId="353996261" sldId="257"/>
            <ac:spMk id="30" creationId="{8CECB99A-E2AB-482F-A307-48795531018B}"/>
          </ac:spMkLst>
        </pc:spChg>
        <pc:spChg chg="add del">
          <ac:chgData name="Abhimanyu Dabas" userId="17464a22f1ae8847" providerId="LiveId" clId="{3FE7ADDC-84FD-4E2D-B2A1-EA92BAF247B2}" dt="2023-06-17T16:51:44.759" v="7821" actId="26606"/>
          <ac:spMkLst>
            <pc:docMk/>
            <pc:sldMk cId="353996261" sldId="257"/>
            <ac:spMk id="53" creationId="{15F0A9D0-BB35-4CAB-B92D-E061B9D8E3BD}"/>
          </ac:spMkLst>
        </pc:spChg>
        <pc:picChg chg="mod ord">
          <ac:chgData name="Abhimanyu Dabas" userId="17464a22f1ae8847" providerId="LiveId" clId="{3FE7ADDC-84FD-4E2D-B2A1-EA92BAF247B2}" dt="2023-06-17T16:51:44.759" v="7821" actId="26606"/>
          <ac:picMkLst>
            <pc:docMk/>
            <pc:sldMk cId="353996261" sldId="257"/>
            <ac:picMk id="4" creationId="{41CCF3CA-EB2D-FF96-EF2B-938F584AAFB8}"/>
          </ac:picMkLst>
        </pc:picChg>
        <pc:picChg chg="mod">
          <ac:chgData name="Abhimanyu Dabas" userId="17464a22f1ae8847" providerId="LiveId" clId="{3FE7ADDC-84FD-4E2D-B2A1-EA92BAF247B2}" dt="2023-06-17T16:51:53.121" v="7823" actId="1076"/>
          <ac:picMkLst>
            <pc:docMk/>
            <pc:sldMk cId="353996261" sldId="257"/>
            <ac:picMk id="5" creationId="{5C2011AB-E38E-4A06-F540-0F9B3B958B1A}"/>
          </ac:picMkLst>
        </pc:picChg>
        <pc:cxnChg chg="add del">
          <ac:chgData name="Abhimanyu Dabas" userId="17464a22f1ae8847" providerId="LiveId" clId="{3FE7ADDC-84FD-4E2D-B2A1-EA92BAF247B2}" dt="2023-06-17T16:51:44.759" v="7821" actId="26606"/>
          <ac:cxnSpMkLst>
            <pc:docMk/>
            <pc:sldMk cId="353996261" sldId="257"/>
            <ac:cxnSpMk id="11" creationId="{4436E0F2-A64B-471E-93C0-8DFE08CC57C8}"/>
          </ac:cxnSpMkLst>
        </pc:cxnChg>
        <pc:cxnChg chg="add del">
          <ac:chgData name="Abhimanyu Dabas" userId="17464a22f1ae8847" providerId="LiveId" clId="{3FE7ADDC-84FD-4E2D-B2A1-EA92BAF247B2}" dt="2023-06-13T16:25:03.466" v="216" actId="700"/>
          <ac:cxnSpMkLst>
            <pc:docMk/>
            <pc:sldMk cId="353996261" sldId="257"/>
            <ac:cxnSpMk id="12" creationId="{1F4B48C8-2A0F-488D-AD2B-8302238506AD}"/>
          </ac:cxnSpMkLst>
        </pc:cxnChg>
        <pc:cxnChg chg="add del">
          <ac:chgData name="Abhimanyu Dabas" userId="17464a22f1ae8847" providerId="LiveId" clId="{3FE7ADDC-84FD-4E2D-B2A1-EA92BAF247B2}" dt="2023-06-13T16:25:03.466" v="216" actId="700"/>
          <ac:cxnSpMkLst>
            <pc:docMk/>
            <pc:sldMk cId="353996261" sldId="257"/>
            <ac:cxnSpMk id="14" creationId="{C6BEB5BD-6C08-40C8-8912-A7FAB7C45A92}"/>
          </ac:cxnSpMkLst>
        </pc:cxnChg>
        <pc:cxnChg chg="add del">
          <ac:chgData name="Abhimanyu Dabas" userId="17464a22f1ae8847" providerId="LiveId" clId="{3FE7ADDC-84FD-4E2D-B2A1-EA92BAF247B2}" dt="2023-06-17T16:51:44.759" v="7821" actId="26606"/>
          <ac:cxnSpMkLst>
            <pc:docMk/>
            <pc:sldMk cId="353996261" sldId="257"/>
            <ac:cxnSpMk id="16" creationId="{DC1E3AB1-2A8C-4607-9FAE-D8BDB280FE1A}"/>
          </ac:cxnSpMkLst>
        </pc:cxnChg>
        <pc:cxnChg chg="add del">
          <ac:chgData name="Abhimanyu Dabas" userId="17464a22f1ae8847" providerId="LiveId" clId="{3FE7ADDC-84FD-4E2D-B2A1-EA92BAF247B2}" dt="2023-06-17T16:51:44.759" v="7821" actId="26606"/>
          <ac:cxnSpMkLst>
            <pc:docMk/>
            <pc:sldMk cId="353996261" sldId="257"/>
            <ac:cxnSpMk id="18" creationId="{26D66059-832F-40B6-A35F-F56C8F38A1E7}"/>
          </ac:cxnSpMkLst>
        </pc:cxnChg>
        <pc:cxnChg chg="add del">
          <ac:chgData name="Abhimanyu Dabas" userId="17464a22f1ae8847" providerId="LiveId" clId="{3FE7ADDC-84FD-4E2D-B2A1-EA92BAF247B2}" dt="2023-06-17T16:51:44.759" v="7821" actId="26606"/>
          <ac:cxnSpMkLst>
            <pc:docMk/>
            <pc:sldMk cId="353996261" sldId="257"/>
            <ac:cxnSpMk id="20" creationId="{A515E2ED-7EA9-448D-83FA-54C3DF9723BD}"/>
          </ac:cxnSpMkLst>
        </pc:cxnChg>
        <pc:cxnChg chg="add del">
          <ac:chgData name="Abhimanyu Dabas" userId="17464a22f1ae8847" providerId="LiveId" clId="{3FE7ADDC-84FD-4E2D-B2A1-EA92BAF247B2}" dt="2023-06-17T16:51:44.759" v="7821" actId="26606"/>
          <ac:cxnSpMkLst>
            <pc:docMk/>
            <pc:sldMk cId="353996261" sldId="257"/>
            <ac:cxnSpMk id="22" creationId="{20595356-EABD-4767-AC9D-EA21FF115EC0}"/>
          </ac:cxnSpMkLst>
        </pc:cxnChg>
        <pc:cxnChg chg="add del">
          <ac:chgData name="Abhimanyu Dabas" userId="17464a22f1ae8847" providerId="LiveId" clId="{3FE7ADDC-84FD-4E2D-B2A1-EA92BAF247B2}" dt="2023-06-17T16:51:44.759" v="7821" actId="26606"/>
          <ac:cxnSpMkLst>
            <pc:docMk/>
            <pc:sldMk cId="353996261" sldId="257"/>
            <ac:cxnSpMk id="24" creationId="{28CD9F06-9628-469C-B788-A894E3E08281}"/>
          </ac:cxnSpMkLst>
        </pc:cxnChg>
        <pc:cxnChg chg="add del">
          <ac:chgData name="Abhimanyu Dabas" userId="17464a22f1ae8847" providerId="LiveId" clId="{3FE7ADDC-84FD-4E2D-B2A1-EA92BAF247B2}" dt="2023-06-17T16:51:44.759" v="7821" actId="26606"/>
          <ac:cxnSpMkLst>
            <pc:docMk/>
            <pc:sldMk cId="353996261" sldId="257"/>
            <ac:cxnSpMk id="26" creationId="{8550A431-0B61-421B-B4B7-24C0CFF0F938}"/>
          </ac:cxnSpMkLst>
        </pc:cxnChg>
        <pc:cxnChg chg="add del">
          <ac:chgData name="Abhimanyu Dabas" userId="17464a22f1ae8847" providerId="LiveId" clId="{3FE7ADDC-84FD-4E2D-B2A1-EA92BAF247B2}" dt="2023-06-17T16:51:44.759" v="7821" actId="26606"/>
          <ac:cxnSpMkLst>
            <pc:docMk/>
            <pc:sldMk cId="353996261" sldId="257"/>
            <ac:cxnSpMk id="32" creationId="{E8A66062-E0FE-4EE7-9840-EC05B87ACF47}"/>
          </ac:cxnSpMkLst>
        </pc:cxnChg>
        <pc:cxnChg chg="add del">
          <ac:chgData name="Abhimanyu Dabas" userId="17464a22f1ae8847" providerId="LiveId" clId="{3FE7ADDC-84FD-4E2D-B2A1-EA92BAF247B2}" dt="2023-06-17T16:51:44.759" v="7821" actId="26606"/>
          <ac:cxnSpMkLst>
            <pc:docMk/>
            <pc:sldMk cId="353996261" sldId="257"/>
            <ac:cxnSpMk id="34" creationId="{A3B4C179-2540-4304-9C9C-2AAAA53EFDC7}"/>
          </ac:cxnSpMkLst>
        </pc:cxnChg>
        <pc:cxnChg chg="add del">
          <ac:chgData name="Abhimanyu Dabas" userId="17464a22f1ae8847" providerId="LiveId" clId="{3FE7ADDC-84FD-4E2D-B2A1-EA92BAF247B2}" dt="2023-06-17T16:51:44.759" v="7821" actId="26606"/>
          <ac:cxnSpMkLst>
            <pc:docMk/>
            <pc:sldMk cId="353996261" sldId="257"/>
            <ac:cxnSpMk id="39" creationId="{4436E0F2-A64B-471E-93C0-8DFE08CC57C8}"/>
          </ac:cxnSpMkLst>
        </pc:cxnChg>
        <pc:cxnChg chg="add del">
          <ac:chgData name="Abhimanyu Dabas" userId="17464a22f1ae8847" providerId="LiveId" clId="{3FE7ADDC-84FD-4E2D-B2A1-EA92BAF247B2}" dt="2023-06-17T16:51:44.759" v="7821" actId="26606"/>
          <ac:cxnSpMkLst>
            <pc:docMk/>
            <pc:sldMk cId="353996261" sldId="257"/>
            <ac:cxnSpMk id="41" creationId="{DC1E3AB1-2A8C-4607-9FAE-D8BDB280FE1A}"/>
          </ac:cxnSpMkLst>
        </pc:cxnChg>
        <pc:cxnChg chg="add del">
          <ac:chgData name="Abhimanyu Dabas" userId="17464a22f1ae8847" providerId="LiveId" clId="{3FE7ADDC-84FD-4E2D-B2A1-EA92BAF247B2}" dt="2023-06-17T16:51:44.759" v="7821" actId="26606"/>
          <ac:cxnSpMkLst>
            <pc:docMk/>
            <pc:sldMk cId="353996261" sldId="257"/>
            <ac:cxnSpMk id="43" creationId="{26D66059-832F-40B6-A35F-F56C8F38A1E7}"/>
          </ac:cxnSpMkLst>
        </pc:cxnChg>
        <pc:cxnChg chg="add del">
          <ac:chgData name="Abhimanyu Dabas" userId="17464a22f1ae8847" providerId="LiveId" clId="{3FE7ADDC-84FD-4E2D-B2A1-EA92BAF247B2}" dt="2023-06-17T16:51:44.759" v="7821" actId="26606"/>
          <ac:cxnSpMkLst>
            <pc:docMk/>
            <pc:sldMk cId="353996261" sldId="257"/>
            <ac:cxnSpMk id="45" creationId="{A515E2ED-7EA9-448D-83FA-54C3DF9723BD}"/>
          </ac:cxnSpMkLst>
        </pc:cxnChg>
        <pc:cxnChg chg="add del">
          <ac:chgData name="Abhimanyu Dabas" userId="17464a22f1ae8847" providerId="LiveId" clId="{3FE7ADDC-84FD-4E2D-B2A1-EA92BAF247B2}" dt="2023-06-17T16:51:44.759" v="7821" actId="26606"/>
          <ac:cxnSpMkLst>
            <pc:docMk/>
            <pc:sldMk cId="353996261" sldId="257"/>
            <ac:cxnSpMk id="47" creationId="{20595356-EABD-4767-AC9D-EA21FF115EC0}"/>
          </ac:cxnSpMkLst>
        </pc:cxnChg>
        <pc:cxnChg chg="add del">
          <ac:chgData name="Abhimanyu Dabas" userId="17464a22f1ae8847" providerId="LiveId" clId="{3FE7ADDC-84FD-4E2D-B2A1-EA92BAF247B2}" dt="2023-06-17T16:51:44.759" v="7821" actId="26606"/>
          <ac:cxnSpMkLst>
            <pc:docMk/>
            <pc:sldMk cId="353996261" sldId="257"/>
            <ac:cxnSpMk id="49" creationId="{28CD9F06-9628-469C-B788-A894E3E08281}"/>
          </ac:cxnSpMkLst>
        </pc:cxnChg>
        <pc:cxnChg chg="add del">
          <ac:chgData name="Abhimanyu Dabas" userId="17464a22f1ae8847" providerId="LiveId" clId="{3FE7ADDC-84FD-4E2D-B2A1-EA92BAF247B2}" dt="2023-06-17T16:51:44.759" v="7821" actId="26606"/>
          <ac:cxnSpMkLst>
            <pc:docMk/>
            <pc:sldMk cId="353996261" sldId="257"/>
            <ac:cxnSpMk id="51" creationId="{8550A431-0B61-421B-B4B7-24C0CFF0F938}"/>
          </ac:cxnSpMkLst>
        </pc:cxnChg>
        <pc:cxnChg chg="add del">
          <ac:chgData name="Abhimanyu Dabas" userId="17464a22f1ae8847" providerId="LiveId" clId="{3FE7ADDC-84FD-4E2D-B2A1-EA92BAF247B2}" dt="2023-06-17T16:51:44.759" v="7821" actId="26606"/>
          <ac:cxnSpMkLst>
            <pc:docMk/>
            <pc:sldMk cId="353996261" sldId="257"/>
            <ac:cxnSpMk id="55" creationId="{52F5DE35-776B-4C7D-AF2E-514E68BDD2F6}"/>
          </ac:cxnSpMkLst>
        </pc:cxnChg>
        <pc:cxnChg chg="add del">
          <ac:chgData name="Abhimanyu Dabas" userId="17464a22f1ae8847" providerId="LiveId" clId="{3FE7ADDC-84FD-4E2D-B2A1-EA92BAF247B2}" dt="2023-06-17T16:51:44.759" v="7821" actId="26606"/>
          <ac:cxnSpMkLst>
            <pc:docMk/>
            <pc:sldMk cId="353996261" sldId="257"/>
            <ac:cxnSpMk id="57" creationId="{4A65E4E8-1272-4386-BDFE-0129D7A7E2D4}"/>
          </ac:cxnSpMkLst>
        </pc:cxnChg>
        <pc:cxnChg chg="add del">
          <ac:chgData name="Abhimanyu Dabas" userId="17464a22f1ae8847" providerId="LiveId" clId="{3FE7ADDC-84FD-4E2D-B2A1-EA92BAF247B2}" dt="2023-06-17T16:51:44.759" v="7821" actId="26606"/>
          <ac:cxnSpMkLst>
            <pc:docMk/>
            <pc:sldMk cId="353996261" sldId="257"/>
            <ac:cxnSpMk id="59" creationId="{A6515F51-DBC6-42B8-9C34-749F69BB6561}"/>
          </ac:cxnSpMkLst>
        </pc:cxnChg>
        <pc:cxnChg chg="add del">
          <ac:chgData name="Abhimanyu Dabas" userId="17464a22f1ae8847" providerId="LiveId" clId="{3FE7ADDC-84FD-4E2D-B2A1-EA92BAF247B2}" dt="2023-06-17T16:51:44.759" v="7821" actId="26606"/>
          <ac:cxnSpMkLst>
            <pc:docMk/>
            <pc:sldMk cId="353996261" sldId="257"/>
            <ac:cxnSpMk id="61" creationId="{873F5967-4993-405D-A3E6-84DCEFF44C2A}"/>
          </ac:cxnSpMkLst>
        </pc:cxnChg>
        <pc:cxnChg chg="add del">
          <ac:chgData name="Abhimanyu Dabas" userId="17464a22f1ae8847" providerId="LiveId" clId="{3FE7ADDC-84FD-4E2D-B2A1-EA92BAF247B2}" dt="2023-06-17T16:51:44.759" v="7821" actId="26606"/>
          <ac:cxnSpMkLst>
            <pc:docMk/>
            <pc:sldMk cId="353996261" sldId="257"/>
            <ac:cxnSpMk id="63" creationId="{A3A523CC-BD6C-4A0D-B9DB-1DC2CE1E22F0}"/>
          </ac:cxnSpMkLst>
        </pc:cxnChg>
      </pc:sldChg>
      <pc:sldChg chg="addSp delSp modSp new mod modTransition setBg modClrScheme modAnim chgLayout">
        <pc:chgData name="Abhimanyu Dabas" userId="17464a22f1ae8847" providerId="LiveId" clId="{3FE7ADDC-84FD-4E2D-B2A1-EA92BAF247B2}" dt="2023-06-17T16:46:14.957" v="7796" actId="6549"/>
        <pc:sldMkLst>
          <pc:docMk/>
          <pc:sldMk cId="1343210028" sldId="258"/>
        </pc:sldMkLst>
        <pc:spChg chg="del mod ord">
          <ac:chgData name="Abhimanyu Dabas" userId="17464a22f1ae8847" providerId="LiveId" clId="{3FE7ADDC-84FD-4E2D-B2A1-EA92BAF247B2}" dt="2023-06-13T16:30:19.360" v="336" actId="700"/>
          <ac:spMkLst>
            <pc:docMk/>
            <pc:sldMk cId="1343210028" sldId="258"/>
            <ac:spMk id="2" creationId="{19873F7D-2CA4-59C9-BCD8-506092BA3CBD}"/>
          </ac:spMkLst>
        </pc:spChg>
        <pc:spChg chg="del mod ord">
          <ac:chgData name="Abhimanyu Dabas" userId="17464a22f1ae8847" providerId="LiveId" clId="{3FE7ADDC-84FD-4E2D-B2A1-EA92BAF247B2}" dt="2023-06-13T16:30:19.360" v="336" actId="700"/>
          <ac:spMkLst>
            <pc:docMk/>
            <pc:sldMk cId="1343210028" sldId="258"/>
            <ac:spMk id="3" creationId="{023F1300-CAC0-F669-1129-33AA1A469358}"/>
          </ac:spMkLst>
        </pc:spChg>
        <pc:spChg chg="del mod ord">
          <ac:chgData name="Abhimanyu Dabas" userId="17464a22f1ae8847" providerId="LiveId" clId="{3FE7ADDC-84FD-4E2D-B2A1-EA92BAF247B2}" dt="2023-06-13T16:30:19.360" v="336" actId="700"/>
          <ac:spMkLst>
            <pc:docMk/>
            <pc:sldMk cId="1343210028" sldId="258"/>
            <ac:spMk id="4" creationId="{56458414-F589-6ADE-10A2-8475715EDAD4}"/>
          </ac:spMkLst>
        </pc:spChg>
        <pc:spChg chg="add del mod ord">
          <ac:chgData name="Abhimanyu Dabas" userId="17464a22f1ae8847" providerId="LiveId" clId="{3FE7ADDC-84FD-4E2D-B2A1-EA92BAF247B2}" dt="2023-06-13T16:30:26.086" v="337" actId="700"/>
          <ac:spMkLst>
            <pc:docMk/>
            <pc:sldMk cId="1343210028" sldId="258"/>
            <ac:spMk id="5" creationId="{50C484D3-CE88-9535-EDD4-EDF0C1213BE2}"/>
          </ac:spMkLst>
        </pc:spChg>
        <pc:spChg chg="add del mod ord">
          <ac:chgData name="Abhimanyu Dabas" userId="17464a22f1ae8847" providerId="LiveId" clId="{3FE7ADDC-84FD-4E2D-B2A1-EA92BAF247B2}" dt="2023-06-13T16:30:26.086" v="337" actId="700"/>
          <ac:spMkLst>
            <pc:docMk/>
            <pc:sldMk cId="1343210028" sldId="258"/>
            <ac:spMk id="6" creationId="{2B747836-8AD4-0BF1-DB90-93482A8A1AC5}"/>
          </ac:spMkLst>
        </pc:spChg>
        <pc:spChg chg="add del mod ord">
          <ac:chgData name="Abhimanyu Dabas" userId="17464a22f1ae8847" providerId="LiveId" clId="{3FE7ADDC-84FD-4E2D-B2A1-EA92BAF247B2}" dt="2023-06-13T16:30:26.086" v="337" actId="700"/>
          <ac:spMkLst>
            <pc:docMk/>
            <pc:sldMk cId="1343210028" sldId="258"/>
            <ac:spMk id="7" creationId="{6ABDEDD2-6F5F-8723-E360-0324A8EB6076}"/>
          </ac:spMkLst>
        </pc:spChg>
        <pc:spChg chg="add mod ord">
          <ac:chgData name="Abhimanyu Dabas" userId="17464a22f1ae8847" providerId="LiveId" clId="{3FE7ADDC-84FD-4E2D-B2A1-EA92BAF247B2}" dt="2023-06-13T16:38:20.526" v="371" actId="120"/>
          <ac:spMkLst>
            <pc:docMk/>
            <pc:sldMk cId="1343210028" sldId="258"/>
            <ac:spMk id="8" creationId="{D65482D2-7369-8898-7211-432546D53A42}"/>
          </ac:spMkLst>
        </pc:spChg>
        <pc:spChg chg="add mod ord">
          <ac:chgData name="Abhimanyu Dabas" userId="17464a22f1ae8847" providerId="LiveId" clId="{3FE7ADDC-84FD-4E2D-B2A1-EA92BAF247B2}" dt="2023-06-17T16:46:14.957" v="7796" actId="6549"/>
          <ac:spMkLst>
            <pc:docMk/>
            <pc:sldMk cId="1343210028" sldId="258"/>
            <ac:spMk id="9" creationId="{847BD79A-AF91-75B5-117C-EC9EA8EDCD68}"/>
          </ac:spMkLst>
        </pc:spChg>
        <pc:spChg chg="add">
          <ac:chgData name="Abhimanyu Dabas" userId="17464a22f1ae8847" providerId="LiveId" clId="{3FE7ADDC-84FD-4E2D-B2A1-EA92BAF247B2}" dt="2023-06-13T16:30:29.580" v="338" actId="26606"/>
          <ac:spMkLst>
            <pc:docMk/>
            <pc:sldMk cId="1343210028" sldId="258"/>
            <ac:spMk id="14" creationId="{81775E6C-9FE7-4AE4-ABE7-2568D95DEAE0}"/>
          </ac:spMkLst>
        </pc:spChg>
        <pc:spChg chg="add">
          <ac:chgData name="Abhimanyu Dabas" userId="17464a22f1ae8847" providerId="LiveId" clId="{3FE7ADDC-84FD-4E2D-B2A1-EA92BAF247B2}" dt="2023-06-13T16:30:29.580" v="338" actId="26606"/>
          <ac:spMkLst>
            <pc:docMk/>
            <pc:sldMk cId="1343210028" sldId="258"/>
            <ac:spMk id="16" creationId="{8CECB99A-E2AB-482F-A307-48795531018B}"/>
          </ac:spMkLst>
        </pc:spChg>
        <pc:picChg chg="add mod">
          <ac:chgData name="Abhimanyu Dabas" userId="17464a22f1ae8847" providerId="LiveId" clId="{3FE7ADDC-84FD-4E2D-B2A1-EA92BAF247B2}" dt="2023-06-17T06:06:36.690" v="3326" actId="1076"/>
          <ac:picMkLst>
            <pc:docMk/>
            <pc:sldMk cId="1343210028" sldId="258"/>
            <ac:picMk id="10" creationId="{D1FE729E-CD8E-28CC-C296-6A2E1B7E54E2}"/>
          </ac:picMkLst>
        </pc:picChg>
        <pc:cxnChg chg="add">
          <ac:chgData name="Abhimanyu Dabas" userId="17464a22f1ae8847" providerId="LiveId" clId="{3FE7ADDC-84FD-4E2D-B2A1-EA92BAF247B2}" dt="2023-06-13T16:30:29.580" v="338" actId="26606"/>
          <ac:cxnSpMkLst>
            <pc:docMk/>
            <pc:sldMk cId="1343210028" sldId="258"/>
            <ac:cxnSpMk id="18" creationId="{E8A66062-E0FE-4EE7-9840-EC05B87ACF47}"/>
          </ac:cxnSpMkLst>
        </pc:cxnChg>
        <pc:cxnChg chg="add">
          <ac:chgData name="Abhimanyu Dabas" userId="17464a22f1ae8847" providerId="LiveId" clId="{3FE7ADDC-84FD-4E2D-B2A1-EA92BAF247B2}" dt="2023-06-13T16:30:29.580" v="338" actId="26606"/>
          <ac:cxnSpMkLst>
            <pc:docMk/>
            <pc:sldMk cId="1343210028" sldId="258"/>
            <ac:cxnSpMk id="20" creationId="{A3B4C179-2540-4304-9C9C-2AAAA53EFDC7}"/>
          </ac:cxnSpMkLst>
        </pc:cxnChg>
      </pc:sldChg>
      <pc:sldChg chg="addSp delSp modSp new mod ord setBg modClrScheme modAnim chgLayout">
        <pc:chgData name="Abhimanyu Dabas" userId="17464a22f1ae8847" providerId="LiveId" clId="{3FE7ADDC-84FD-4E2D-B2A1-EA92BAF247B2}" dt="2023-06-17T16:43:17.809" v="7705" actId="1076"/>
        <pc:sldMkLst>
          <pc:docMk/>
          <pc:sldMk cId="3253310228" sldId="259"/>
        </pc:sldMkLst>
        <pc:spChg chg="mod ord">
          <ac:chgData name="Abhimanyu Dabas" userId="17464a22f1ae8847" providerId="LiveId" clId="{3FE7ADDC-84FD-4E2D-B2A1-EA92BAF247B2}" dt="2023-06-13T16:29:43.676" v="334" actId="403"/>
          <ac:spMkLst>
            <pc:docMk/>
            <pc:sldMk cId="3253310228" sldId="259"/>
            <ac:spMk id="2" creationId="{8D717C11-48F7-9770-1A97-183C20B4CD7B}"/>
          </ac:spMkLst>
        </pc:spChg>
        <pc:spChg chg="del mod ord">
          <ac:chgData name="Abhimanyu Dabas" userId="17464a22f1ae8847" providerId="LiveId" clId="{3FE7ADDC-84FD-4E2D-B2A1-EA92BAF247B2}" dt="2023-06-13T16:29:29.540" v="330" actId="700"/>
          <ac:spMkLst>
            <pc:docMk/>
            <pc:sldMk cId="3253310228" sldId="259"/>
            <ac:spMk id="3" creationId="{1D1E43DA-DC08-D4F6-B33B-52F7D923FA65}"/>
          </ac:spMkLst>
        </pc:spChg>
        <pc:spChg chg="del mod ord">
          <ac:chgData name="Abhimanyu Dabas" userId="17464a22f1ae8847" providerId="LiveId" clId="{3FE7ADDC-84FD-4E2D-B2A1-EA92BAF247B2}" dt="2023-06-13T16:29:29.540" v="330" actId="700"/>
          <ac:spMkLst>
            <pc:docMk/>
            <pc:sldMk cId="3253310228" sldId="259"/>
            <ac:spMk id="4" creationId="{F242104C-2204-A277-4EF2-60D19C3D4958}"/>
          </ac:spMkLst>
        </pc:spChg>
        <pc:spChg chg="add del mod ord">
          <ac:chgData name="Abhimanyu Dabas" userId="17464a22f1ae8847" providerId="LiveId" clId="{3FE7ADDC-84FD-4E2D-B2A1-EA92BAF247B2}" dt="2023-06-13T16:29:35.250" v="331" actId="26606"/>
          <ac:spMkLst>
            <pc:docMk/>
            <pc:sldMk cId="3253310228" sldId="259"/>
            <ac:spMk id="5" creationId="{25C8D61D-8D4B-C76A-51FA-0EF84BD3AFD8}"/>
          </ac:spMkLst>
        </pc:spChg>
        <pc:spChg chg="add mod ord">
          <ac:chgData name="Abhimanyu Dabas" userId="17464a22f1ae8847" providerId="LiveId" clId="{3FE7ADDC-84FD-4E2D-B2A1-EA92BAF247B2}" dt="2023-06-13T16:29:35.250" v="331" actId="26606"/>
          <ac:spMkLst>
            <pc:docMk/>
            <pc:sldMk cId="3253310228" sldId="259"/>
            <ac:spMk id="6" creationId="{AD6DC270-E7E7-12AF-2039-4DF29E3C8165}"/>
          </ac:spMkLst>
        </pc:spChg>
        <pc:spChg chg="add">
          <ac:chgData name="Abhimanyu Dabas" userId="17464a22f1ae8847" providerId="LiveId" clId="{3FE7ADDC-84FD-4E2D-B2A1-EA92BAF247B2}" dt="2023-06-13T16:29:35.250" v="331" actId="26606"/>
          <ac:spMkLst>
            <pc:docMk/>
            <pc:sldMk cId="3253310228" sldId="259"/>
            <ac:spMk id="25" creationId="{81775E6C-9FE7-4AE4-ABE7-2568D95DEAE0}"/>
          </ac:spMkLst>
        </pc:spChg>
        <pc:spChg chg="add">
          <ac:chgData name="Abhimanyu Dabas" userId="17464a22f1ae8847" providerId="LiveId" clId="{3FE7ADDC-84FD-4E2D-B2A1-EA92BAF247B2}" dt="2023-06-13T16:29:35.250" v="331" actId="26606"/>
          <ac:spMkLst>
            <pc:docMk/>
            <pc:sldMk cId="3253310228" sldId="259"/>
            <ac:spMk id="27" creationId="{8CECB99A-E2AB-482F-A307-48795531018B}"/>
          </ac:spMkLst>
        </pc:spChg>
        <pc:picChg chg="add mod">
          <ac:chgData name="Abhimanyu Dabas" userId="17464a22f1ae8847" providerId="LiveId" clId="{3FE7ADDC-84FD-4E2D-B2A1-EA92BAF247B2}" dt="2023-06-17T16:43:17.809" v="7705" actId="1076"/>
          <ac:picMkLst>
            <pc:docMk/>
            <pc:sldMk cId="3253310228" sldId="259"/>
            <ac:picMk id="7" creationId="{FB314790-F7C4-2347-247A-E8ACCDD4D263}"/>
          </ac:picMkLst>
        </pc:picChg>
        <pc:cxnChg chg="add">
          <ac:chgData name="Abhimanyu Dabas" userId="17464a22f1ae8847" providerId="LiveId" clId="{3FE7ADDC-84FD-4E2D-B2A1-EA92BAF247B2}" dt="2023-06-13T16:29:35.250" v="331" actId="26606"/>
          <ac:cxnSpMkLst>
            <pc:docMk/>
            <pc:sldMk cId="3253310228" sldId="259"/>
            <ac:cxnSpMk id="11" creationId="{4436E0F2-A64B-471E-93C0-8DFE08CC57C8}"/>
          </ac:cxnSpMkLst>
        </pc:cxnChg>
        <pc:cxnChg chg="add">
          <ac:chgData name="Abhimanyu Dabas" userId="17464a22f1ae8847" providerId="LiveId" clId="{3FE7ADDC-84FD-4E2D-B2A1-EA92BAF247B2}" dt="2023-06-13T16:29:35.250" v="331" actId="26606"/>
          <ac:cxnSpMkLst>
            <pc:docMk/>
            <pc:sldMk cId="3253310228" sldId="259"/>
            <ac:cxnSpMk id="13" creationId="{DC1E3AB1-2A8C-4607-9FAE-D8BDB280FE1A}"/>
          </ac:cxnSpMkLst>
        </pc:cxnChg>
        <pc:cxnChg chg="add">
          <ac:chgData name="Abhimanyu Dabas" userId="17464a22f1ae8847" providerId="LiveId" clId="{3FE7ADDC-84FD-4E2D-B2A1-EA92BAF247B2}" dt="2023-06-13T16:29:35.250" v="331" actId="26606"/>
          <ac:cxnSpMkLst>
            <pc:docMk/>
            <pc:sldMk cId="3253310228" sldId="259"/>
            <ac:cxnSpMk id="15" creationId="{26D66059-832F-40B6-A35F-F56C8F38A1E7}"/>
          </ac:cxnSpMkLst>
        </pc:cxnChg>
        <pc:cxnChg chg="add">
          <ac:chgData name="Abhimanyu Dabas" userId="17464a22f1ae8847" providerId="LiveId" clId="{3FE7ADDC-84FD-4E2D-B2A1-EA92BAF247B2}" dt="2023-06-13T16:29:35.250" v="331" actId="26606"/>
          <ac:cxnSpMkLst>
            <pc:docMk/>
            <pc:sldMk cId="3253310228" sldId="259"/>
            <ac:cxnSpMk id="17" creationId="{A515E2ED-7EA9-448D-83FA-54C3DF9723BD}"/>
          </ac:cxnSpMkLst>
        </pc:cxnChg>
        <pc:cxnChg chg="add">
          <ac:chgData name="Abhimanyu Dabas" userId="17464a22f1ae8847" providerId="LiveId" clId="{3FE7ADDC-84FD-4E2D-B2A1-EA92BAF247B2}" dt="2023-06-13T16:29:35.250" v="331" actId="26606"/>
          <ac:cxnSpMkLst>
            <pc:docMk/>
            <pc:sldMk cId="3253310228" sldId="259"/>
            <ac:cxnSpMk id="19" creationId="{20595356-EABD-4767-AC9D-EA21FF115EC0}"/>
          </ac:cxnSpMkLst>
        </pc:cxnChg>
        <pc:cxnChg chg="add">
          <ac:chgData name="Abhimanyu Dabas" userId="17464a22f1ae8847" providerId="LiveId" clId="{3FE7ADDC-84FD-4E2D-B2A1-EA92BAF247B2}" dt="2023-06-13T16:29:35.250" v="331" actId="26606"/>
          <ac:cxnSpMkLst>
            <pc:docMk/>
            <pc:sldMk cId="3253310228" sldId="259"/>
            <ac:cxnSpMk id="21" creationId="{28CD9F06-9628-469C-B788-A894E3E08281}"/>
          </ac:cxnSpMkLst>
        </pc:cxnChg>
        <pc:cxnChg chg="add">
          <ac:chgData name="Abhimanyu Dabas" userId="17464a22f1ae8847" providerId="LiveId" clId="{3FE7ADDC-84FD-4E2D-B2A1-EA92BAF247B2}" dt="2023-06-13T16:29:35.250" v="331" actId="26606"/>
          <ac:cxnSpMkLst>
            <pc:docMk/>
            <pc:sldMk cId="3253310228" sldId="259"/>
            <ac:cxnSpMk id="23" creationId="{8550A431-0B61-421B-B4B7-24C0CFF0F938}"/>
          </ac:cxnSpMkLst>
        </pc:cxnChg>
        <pc:cxnChg chg="add">
          <ac:chgData name="Abhimanyu Dabas" userId="17464a22f1ae8847" providerId="LiveId" clId="{3FE7ADDC-84FD-4E2D-B2A1-EA92BAF247B2}" dt="2023-06-13T16:29:35.250" v="331" actId="26606"/>
          <ac:cxnSpMkLst>
            <pc:docMk/>
            <pc:sldMk cId="3253310228" sldId="259"/>
            <ac:cxnSpMk id="29" creationId="{E8A66062-E0FE-4EE7-9840-EC05B87ACF47}"/>
          </ac:cxnSpMkLst>
        </pc:cxnChg>
        <pc:cxnChg chg="add">
          <ac:chgData name="Abhimanyu Dabas" userId="17464a22f1ae8847" providerId="LiveId" clId="{3FE7ADDC-84FD-4E2D-B2A1-EA92BAF247B2}" dt="2023-06-13T16:29:35.250" v="331" actId="26606"/>
          <ac:cxnSpMkLst>
            <pc:docMk/>
            <pc:sldMk cId="3253310228" sldId="259"/>
            <ac:cxnSpMk id="31" creationId="{A3B4C179-2540-4304-9C9C-2AAAA53EFDC7}"/>
          </ac:cxnSpMkLst>
        </pc:cxnChg>
      </pc:sldChg>
      <pc:sldChg chg="addSp delSp modSp new del mod modTransition setBg">
        <pc:chgData name="Abhimanyu Dabas" userId="17464a22f1ae8847" providerId="LiveId" clId="{3FE7ADDC-84FD-4E2D-B2A1-EA92BAF247B2}" dt="2023-06-17T06:06:09.803" v="3324" actId="47"/>
        <pc:sldMkLst>
          <pc:docMk/>
          <pc:sldMk cId="3870916349" sldId="260"/>
        </pc:sldMkLst>
        <pc:spChg chg="mod">
          <ac:chgData name="Abhimanyu Dabas" userId="17464a22f1ae8847" providerId="LiveId" clId="{3FE7ADDC-84FD-4E2D-B2A1-EA92BAF247B2}" dt="2023-06-13T16:39:48.985" v="394" actId="404"/>
          <ac:spMkLst>
            <pc:docMk/>
            <pc:sldMk cId="3870916349" sldId="260"/>
            <ac:spMk id="2" creationId="{1A349D89-05C1-A402-08DB-FB9ECBC9E288}"/>
          </ac:spMkLst>
        </pc:spChg>
        <pc:spChg chg="del">
          <ac:chgData name="Abhimanyu Dabas" userId="17464a22f1ae8847" providerId="LiveId" clId="{3FE7ADDC-84FD-4E2D-B2A1-EA92BAF247B2}" dt="2023-06-13T16:38:31.038" v="372" actId="26606"/>
          <ac:spMkLst>
            <pc:docMk/>
            <pc:sldMk cId="3870916349" sldId="260"/>
            <ac:spMk id="3" creationId="{D4DA36AE-7492-4C7A-B25C-2702FFCEB555}"/>
          </ac:spMkLst>
        </pc:spChg>
        <pc:spChg chg="mod">
          <ac:chgData name="Abhimanyu Dabas" userId="17464a22f1ae8847" providerId="LiveId" clId="{3FE7ADDC-84FD-4E2D-B2A1-EA92BAF247B2}" dt="2023-06-17T05:36:03.801" v="2294" actId="20577"/>
          <ac:spMkLst>
            <pc:docMk/>
            <pc:sldMk cId="3870916349" sldId="260"/>
            <ac:spMk id="4" creationId="{C0D6EE83-CF83-19CD-9365-069CE3BCB033}"/>
          </ac:spMkLst>
        </pc:spChg>
        <pc:spChg chg="add">
          <ac:chgData name="Abhimanyu Dabas" userId="17464a22f1ae8847" providerId="LiveId" clId="{3FE7ADDC-84FD-4E2D-B2A1-EA92BAF247B2}" dt="2023-06-13T16:38:31.038" v="372" actId="26606"/>
          <ac:spMkLst>
            <pc:docMk/>
            <pc:sldMk cId="3870916349" sldId="260"/>
            <ac:spMk id="23" creationId="{81775E6C-9FE7-4AE4-ABE7-2568D95DEAE0}"/>
          </ac:spMkLst>
        </pc:spChg>
        <pc:spChg chg="add">
          <ac:chgData name="Abhimanyu Dabas" userId="17464a22f1ae8847" providerId="LiveId" clId="{3FE7ADDC-84FD-4E2D-B2A1-EA92BAF247B2}" dt="2023-06-13T16:38:31.038" v="372" actId="26606"/>
          <ac:spMkLst>
            <pc:docMk/>
            <pc:sldMk cId="3870916349" sldId="260"/>
            <ac:spMk id="25" creationId="{8CECB99A-E2AB-482F-A307-48795531018B}"/>
          </ac:spMkLst>
        </pc:spChg>
        <pc:picChg chg="add mod">
          <ac:chgData name="Abhimanyu Dabas" userId="17464a22f1ae8847" providerId="LiveId" clId="{3FE7ADDC-84FD-4E2D-B2A1-EA92BAF247B2}" dt="2023-06-13T16:54:32.284" v="534"/>
          <ac:picMkLst>
            <pc:docMk/>
            <pc:sldMk cId="3870916349" sldId="260"/>
            <ac:picMk id="5" creationId="{A16A27D1-A84E-39F9-C6C0-E2794B143F88}"/>
          </ac:picMkLst>
        </pc:picChg>
        <pc:cxnChg chg="add">
          <ac:chgData name="Abhimanyu Dabas" userId="17464a22f1ae8847" providerId="LiveId" clId="{3FE7ADDC-84FD-4E2D-B2A1-EA92BAF247B2}" dt="2023-06-13T16:38:31.038" v="372" actId="26606"/>
          <ac:cxnSpMkLst>
            <pc:docMk/>
            <pc:sldMk cId="3870916349" sldId="260"/>
            <ac:cxnSpMk id="9" creationId="{4436E0F2-A64B-471E-93C0-8DFE08CC57C8}"/>
          </ac:cxnSpMkLst>
        </pc:cxnChg>
        <pc:cxnChg chg="add">
          <ac:chgData name="Abhimanyu Dabas" userId="17464a22f1ae8847" providerId="LiveId" clId="{3FE7ADDC-84FD-4E2D-B2A1-EA92BAF247B2}" dt="2023-06-13T16:38:31.038" v="372" actId="26606"/>
          <ac:cxnSpMkLst>
            <pc:docMk/>
            <pc:sldMk cId="3870916349" sldId="260"/>
            <ac:cxnSpMk id="11" creationId="{DC1E3AB1-2A8C-4607-9FAE-D8BDB280FE1A}"/>
          </ac:cxnSpMkLst>
        </pc:cxnChg>
        <pc:cxnChg chg="add">
          <ac:chgData name="Abhimanyu Dabas" userId="17464a22f1ae8847" providerId="LiveId" clId="{3FE7ADDC-84FD-4E2D-B2A1-EA92BAF247B2}" dt="2023-06-13T16:38:31.038" v="372" actId="26606"/>
          <ac:cxnSpMkLst>
            <pc:docMk/>
            <pc:sldMk cId="3870916349" sldId="260"/>
            <ac:cxnSpMk id="13" creationId="{26D66059-832F-40B6-A35F-F56C8F38A1E7}"/>
          </ac:cxnSpMkLst>
        </pc:cxnChg>
        <pc:cxnChg chg="add">
          <ac:chgData name="Abhimanyu Dabas" userId="17464a22f1ae8847" providerId="LiveId" clId="{3FE7ADDC-84FD-4E2D-B2A1-EA92BAF247B2}" dt="2023-06-13T16:38:31.038" v="372" actId="26606"/>
          <ac:cxnSpMkLst>
            <pc:docMk/>
            <pc:sldMk cId="3870916349" sldId="260"/>
            <ac:cxnSpMk id="15" creationId="{A515E2ED-7EA9-448D-83FA-54C3DF9723BD}"/>
          </ac:cxnSpMkLst>
        </pc:cxnChg>
        <pc:cxnChg chg="add">
          <ac:chgData name="Abhimanyu Dabas" userId="17464a22f1ae8847" providerId="LiveId" clId="{3FE7ADDC-84FD-4E2D-B2A1-EA92BAF247B2}" dt="2023-06-13T16:38:31.038" v="372" actId="26606"/>
          <ac:cxnSpMkLst>
            <pc:docMk/>
            <pc:sldMk cId="3870916349" sldId="260"/>
            <ac:cxnSpMk id="17" creationId="{20595356-EABD-4767-AC9D-EA21FF115EC0}"/>
          </ac:cxnSpMkLst>
        </pc:cxnChg>
        <pc:cxnChg chg="add">
          <ac:chgData name="Abhimanyu Dabas" userId="17464a22f1ae8847" providerId="LiveId" clId="{3FE7ADDC-84FD-4E2D-B2A1-EA92BAF247B2}" dt="2023-06-13T16:38:31.038" v="372" actId="26606"/>
          <ac:cxnSpMkLst>
            <pc:docMk/>
            <pc:sldMk cId="3870916349" sldId="260"/>
            <ac:cxnSpMk id="19" creationId="{28CD9F06-9628-469C-B788-A894E3E08281}"/>
          </ac:cxnSpMkLst>
        </pc:cxnChg>
        <pc:cxnChg chg="add">
          <ac:chgData name="Abhimanyu Dabas" userId="17464a22f1ae8847" providerId="LiveId" clId="{3FE7ADDC-84FD-4E2D-B2A1-EA92BAF247B2}" dt="2023-06-13T16:38:31.038" v="372" actId="26606"/>
          <ac:cxnSpMkLst>
            <pc:docMk/>
            <pc:sldMk cId="3870916349" sldId="260"/>
            <ac:cxnSpMk id="21" creationId="{8550A431-0B61-421B-B4B7-24C0CFF0F938}"/>
          </ac:cxnSpMkLst>
        </pc:cxnChg>
        <pc:cxnChg chg="add">
          <ac:chgData name="Abhimanyu Dabas" userId="17464a22f1ae8847" providerId="LiveId" clId="{3FE7ADDC-84FD-4E2D-B2A1-EA92BAF247B2}" dt="2023-06-13T16:38:31.038" v="372" actId="26606"/>
          <ac:cxnSpMkLst>
            <pc:docMk/>
            <pc:sldMk cId="3870916349" sldId="260"/>
            <ac:cxnSpMk id="27" creationId="{E8A66062-E0FE-4EE7-9840-EC05B87ACF47}"/>
          </ac:cxnSpMkLst>
        </pc:cxnChg>
        <pc:cxnChg chg="add">
          <ac:chgData name="Abhimanyu Dabas" userId="17464a22f1ae8847" providerId="LiveId" clId="{3FE7ADDC-84FD-4E2D-B2A1-EA92BAF247B2}" dt="2023-06-13T16:38:31.038" v="372" actId="26606"/>
          <ac:cxnSpMkLst>
            <pc:docMk/>
            <pc:sldMk cId="3870916349" sldId="260"/>
            <ac:cxnSpMk id="29" creationId="{A3B4C179-2540-4304-9C9C-2AAAA53EFDC7}"/>
          </ac:cxnSpMkLst>
        </pc:cxnChg>
      </pc:sldChg>
      <pc:sldChg chg="addSp delSp modSp new mod modTransition setBg">
        <pc:chgData name="Abhimanyu Dabas" userId="17464a22f1ae8847" providerId="LiveId" clId="{3FE7ADDC-84FD-4E2D-B2A1-EA92BAF247B2}" dt="2023-06-13T16:45:04.797" v="421"/>
        <pc:sldMkLst>
          <pc:docMk/>
          <pc:sldMk cId="355198679" sldId="261"/>
        </pc:sldMkLst>
        <pc:spChg chg="mod">
          <ac:chgData name="Abhimanyu Dabas" userId="17464a22f1ae8847" providerId="LiveId" clId="{3FE7ADDC-84FD-4E2D-B2A1-EA92BAF247B2}" dt="2023-06-13T16:43:22.034" v="414" actId="114"/>
          <ac:spMkLst>
            <pc:docMk/>
            <pc:sldMk cId="355198679" sldId="261"/>
            <ac:spMk id="2" creationId="{AC81A617-2CB5-A0E6-D09D-5F3F85A548D3}"/>
          </ac:spMkLst>
        </pc:spChg>
        <pc:spChg chg="del">
          <ac:chgData name="Abhimanyu Dabas" userId="17464a22f1ae8847" providerId="LiveId" clId="{3FE7ADDC-84FD-4E2D-B2A1-EA92BAF247B2}" dt="2023-06-13T16:42:40.553" v="401" actId="26606"/>
          <ac:spMkLst>
            <pc:docMk/>
            <pc:sldMk cId="355198679" sldId="261"/>
            <ac:spMk id="3" creationId="{3A23FCA0-1EB1-9A95-4B03-07CD3FA99452}"/>
          </ac:spMkLst>
        </pc:spChg>
        <pc:spChg chg="del mod">
          <ac:chgData name="Abhimanyu Dabas" userId="17464a22f1ae8847" providerId="LiveId" clId="{3FE7ADDC-84FD-4E2D-B2A1-EA92BAF247B2}" dt="2023-06-13T16:43:11.498" v="412" actId="26606"/>
          <ac:spMkLst>
            <pc:docMk/>
            <pc:sldMk cId="355198679" sldId="261"/>
            <ac:spMk id="4" creationId="{C2C5D2D0-3CA8-AD98-428F-DC181A32DFA4}"/>
          </ac:spMkLst>
        </pc:spChg>
        <pc:spChg chg="add del">
          <ac:chgData name="Abhimanyu Dabas" userId="17464a22f1ae8847" providerId="LiveId" clId="{3FE7ADDC-84FD-4E2D-B2A1-EA92BAF247B2}" dt="2023-06-13T16:43:11.498" v="412" actId="26606"/>
          <ac:spMkLst>
            <pc:docMk/>
            <pc:sldMk cId="355198679" sldId="261"/>
            <ac:spMk id="23" creationId="{81775E6C-9FE7-4AE4-ABE7-2568D95DEAE0}"/>
          </ac:spMkLst>
        </pc:spChg>
        <pc:spChg chg="add del">
          <ac:chgData name="Abhimanyu Dabas" userId="17464a22f1ae8847" providerId="LiveId" clId="{3FE7ADDC-84FD-4E2D-B2A1-EA92BAF247B2}" dt="2023-06-13T16:43:11.498" v="412" actId="26606"/>
          <ac:spMkLst>
            <pc:docMk/>
            <pc:sldMk cId="355198679" sldId="261"/>
            <ac:spMk id="25" creationId="{8CECB99A-E2AB-482F-A307-48795531018B}"/>
          </ac:spMkLst>
        </pc:spChg>
        <pc:spChg chg="add">
          <ac:chgData name="Abhimanyu Dabas" userId="17464a22f1ae8847" providerId="LiveId" clId="{3FE7ADDC-84FD-4E2D-B2A1-EA92BAF247B2}" dt="2023-06-13T16:43:11.498" v="412" actId="26606"/>
          <ac:spMkLst>
            <pc:docMk/>
            <pc:sldMk cId="355198679" sldId="261"/>
            <ac:spMk id="49" creationId="{5E4165CA-2930-4841-AFB7-DD41E95F2DE1}"/>
          </ac:spMkLst>
        </pc:spChg>
        <pc:spChg chg="add">
          <ac:chgData name="Abhimanyu Dabas" userId="17464a22f1ae8847" providerId="LiveId" clId="{3FE7ADDC-84FD-4E2D-B2A1-EA92BAF247B2}" dt="2023-06-13T16:43:11.498" v="412" actId="26606"/>
          <ac:spMkLst>
            <pc:docMk/>
            <pc:sldMk cId="355198679" sldId="261"/>
            <ac:spMk id="51" creationId="{D3A19439-95A7-4D53-B166-072A2A397205}"/>
          </ac:spMkLst>
        </pc:spChg>
        <pc:picChg chg="add">
          <ac:chgData name="Abhimanyu Dabas" userId="17464a22f1ae8847" providerId="LiveId" clId="{3FE7ADDC-84FD-4E2D-B2A1-EA92BAF247B2}" dt="2023-06-13T16:43:11.498" v="412" actId="26606"/>
          <ac:picMkLst>
            <pc:docMk/>
            <pc:sldMk cId="355198679" sldId="261"/>
            <ac:picMk id="31" creationId="{F4674CA5-A021-09B3-F2CA-D2E6B8E25CBA}"/>
          </ac:picMkLst>
        </pc:picChg>
        <pc:cxnChg chg="add del">
          <ac:chgData name="Abhimanyu Dabas" userId="17464a22f1ae8847" providerId="LiveId" clId="{3FE7ADDC-84FD-4E2D-B2A1-EA92BAF247B2}" dt="2023-06-13T16:43:11.498" v="412" actId="26606"/>
          <ac:cxnSpMkLst>
            <pc:docMk/>
            <pc:sldMk cId="355198679" sldId="261"/>
            <ac:cxnSpMk id="9" creationId="{4436E0F2-A64B-471E-93C0-8DFE08CC57C8}"/>
          </ac:cxnSpMkLst>
        </pc:cxnChg>
        <pc:cxnChg chg="add del">
          <ac:chgData name="Abhimanyu Dabas" userId="17464a22f1ae8847" providerId="LiveId" clId="{3FE7ADDC-84FD-4E2D-B2A1-EA92BAF247B2}" dt="2023-06-13T16:43:11.498" v="412" actId="26606"/>
          <ac:cxnSpMkLst>
            <pc:docMk/>
            <pc:sldMk cId="355198679" sldId="261"/>
            <ac:cxnSpMk id="11" creationId="{DC1E3AB1-2A8C-4607-9FAE-D8BDB280FE1A}"/>
          </ac:cxnSpMkLst>
        </pc:cxnChg>
        <pc:cxnChg chg="add del">
          <ac:chgData name="Abhimanyu Dabas" userId="17464a22f1ae8847" providerId="LiveId" clId="{3FE7ADDC-84FD-4E2D-B2A1-EA92BAF247B2}" dt="2023-06-13T16:43:11.498" v="412" actId="26606"/>
          <ac:cxnSpMkLst>
            <pc:docMk/>
            <pc:sldMk cId="355198679" sldId="261"/>
            <ac:cxnSpMk id="13" creationId="{26D66059-832F-40B6-A35F-F56C8F38A1E7}"/>
          </ac:cxnSpMkLst>
        </pc:cxnChg>
        <pc:cxnChg chg="add del">
          <ac:chgData name="Abhimanyu Dabas" userId="17464a22f1ae8847" providerId="LiveId" clId="{3FE7ADDC-84FD-4E2D-B2A1-EA92BAF247B2}" dt="2023-06-13T16:43:11.498" v="412" actId="26606"/>
          <ac:cxnSpMkLst>
            <pc:docMk/>
            <pc:sldMk cId="355198679" sldId="261"/>
            <ac:cxnSpMk id="15" creationId="{A515E2ED-7EA9-448D-83FA-54C3DF9723BD}"/>
          </ac:cxnSpMkLst>
        </pc:cxnChg>
        <pc:cxnChg chg="add del">
          <ac:chgData name="Abhimanyu Dabas" userId="17464a22f1ae8847" providerId="LiveId" clId="{3FE7ADDC-84FD-4E2D-B2A1-EA92BAF247B2}" dt="2023-06-13T16:43:11.498" v="412" actId="26606"/>
          <ac:cxnSpMkLst>
            <pc:docMk/>
            <pc:sldMk cId="355198679" sldId="261"/>
            <ac:cxnSpMk id="17" creationId="{20595356-EABD-4767-AC9D-EA21FF115EC0}"/>
          </ac:cxnSpMkLst>
        </pc:cxnChg>
        <pc:cxnChg chg="add del">
          <ac:chgData name="Abhimanyu Dabas" userId="17464a22f1ae8847" providerId="LiveId" clId="{3FE7ADDC-84FD-4E2D-B2A1-EA92BAF247B2}" dt="2023-06-13T16:43:11.498" v="412" actId="26606"/>
          <ac:cxnSpMkLst>
            <pc:docMk/>
            <pc:sldMk cId="355198679" sldId="261"/>
            <ac:cxnSpMk id="19" creationId="{28CD9F06-9628-469C-B788-A894E3E08281}"/>
          </ac:cxnSpMkLst>
        </pc:cxnChg>
        <pc:cxnChg chg="add del">
          <ac:chgData name="Abhimanyu Dabas" userId="17464a22f1ae8847" providerId="LiveId" clId="{3FE7ADDC-84FD-4E2D-B2A1-EA92BAF247B2}" dt="2023-06-13T16:43:11.498" v="412" actId="26606"/>
          <ac:cxnSpMkLst>
            <pc:docMk/>
            <pc:sldMk cId="355198679" sldId="261"/>
            <ac:cxnSpMk id="21" creationId="{8550A431-0B61-421B-B4B7-24C0CFF0F938}"/>
          </ac:cxnSpMkLst>
        </pc:cxnChg>
        <pc:cxnChg chg="add del">
          <ac:chgData name="Abhimanyu Dabas" userId="17464a22f1ae8847" providerId="LiveId" clId="{3FE7ADDC-84FD-4E2D-B2A1-EA92BAF247B2}" dt="2023-06-13T16:43:11.498" v="412" actId="26606"/>
          <ac:cxnSpMkLst>
            <pc:docMk/>
            <pc:sldMk cId="355198679" sldId="261"/>
            <ac:cxnSpMk id="27" creationId="{E8A66062-E0FE-4EE7-9840-EC05B87ACF47}"/>
          </ac:cxnSpMkLst>
        </pc:cxnChg>
        <pc:cxnChg chg="add del">
          <ac:chgData name="Abhimanyu Dabas" userId="17464a22f1ae8847" providerId="LiveId" clId="{3FE7ADDC-84FD-4E2D-B2A1-EA92BAF247B2}" dt="2023-06-13T16:43:11.498" v="412" actId="26606"/>
          <ac:cxnSpMkLst>
            <pc:docMk/>
            <pc:sldMk cId="355198679" sldId="261"/>
            <ac:cxnSpMk id="29" creationId="{A3B4C179-2540-4304-9C9C-2AAAA53EFDC7}"/>
          </ac:cxnSpMkLst>
        </pc:cxnChg>
        <pc:cxnChg chg="add">
          <ac:chgData name="Abhimanyu Dabas" userId="17464a22f1ae8847" providerId="LiveId" clId="{3FE7ADDC-84FD-4E2D-B2A1-EA92BAF247B2}" dt="2023-06-13T16:43:11.498" v="412" actId="26606"/>
          <ac:cxnSpMkLst>
            <pc:docMk/>
            <pc:sldMk cId="355198679" sldId="261"/>
            <ac:cxnSpMk id="35" creationId="{4436E0F2-A64B-471E-93C0-8DFE08CC57C8}"/>
          </ac:cxnSpMkLst>
        </pc:cxnChg>
        <pc:cxnChg chg="add">
          <ac:chgData name="Abhimanyu Dabas" userId="17464a22f1ae8847" providerId="LiveId" clId="{3FE7ADDC-84FD-4E2D-B2A1-EA92BAF247B2}" dt="2023-06-13T16:43:11.498" v="412" actId="26606"/>
          <ac:cxnSpMkLst>
            <pc:docMk/>
            <pc:sldMk cId="355198679" sldId="261"/>
            <ac:cxnSpMk id="37" creationId="{DC1E3AB1-2A8C-4607-9FAE-D8BDB280FE1A}"/>
          </ac:cxnSpMkLst>
        </pc:cxnChg>
        <pc:cxnChg chg="add">
          <ac:chgData name="Abhimanyu Dabas" userId="17464a22f1ae8847" providerId="LiveId" clId="{3FE7ADDC-84FD-4E2D-B2A1-EA92BAF247B2}" dt="2023-06-13T16:43:11.498" v="412" actId="26606"/>
          <ac:cxnSpMkLst>
            <pc:docMk/>
            <pc:sldMk cId="355198679" sldId="261"/>
            <ac:cxnSpMk id="39" creationId="{26D66059-832F-40B6-A35F-F56C8F38A1E7}"/>
          </ac:cxnSpMkLst>
        </pc:cxnChg>
        <pc:cxnChg chg="add">
          <ac:chgData name="Abhimanyu Dabas" userId="17464a22f1ae8847" providerId="LiveId" clId="{3FE7ADDC-84FD-4E2D-B2A1-EA92BAF247B2}" dt="2023-06-13T16:43:11.498" v="412" actId="26606"/>
          <ac:cxnSpMkLst>
            <pc:docMk/>
            <pc:sldMk cId="355198679" sldId="261"/>
            <ac:cxnSpMk id="41" creationId="{A515E2ED-7EA9-448D-83FA-54C3DF9723BD}"/>
          </ac:cxnSpMkLst>
        </pc:cxnChg>
        <pc:cxnChg chg="add">
          <ac:chgData name="Abhimanyu Dabas" userId="17464a22f1ae8847" providerId="LiveId" clId="{3FE7ADDC-84FD-4E2D-B2A1-EA92BAF247B2}" dt="2023-06-13T16:43:11.498" v="412" actId="26606"/>
          <ac:cxnSpMkLst>
            <pc:docMk/>
            <pc:sldMk cId="355198679" sldId="261"/>
            <ac:cxnSpMk id="43" creationId="{20595356-EABD-4767-AC9D-EA21FF115EC0}"/>
          </ac:cxnSpMkLst>
        </pc:cxnChg>
        <pc:cxnChg chg="add">
          <ac:chgData name="Abhimanyu Dabas" userId="17464a22f1ae8847" providerId="LiveId" clId="{3FE7ADDC-84FD-4E2D-B2A1-EA92BAF247B2}" dt="2023-06-13T16:43:11.498" v="412" actId="26606"/>
          <ac:cxnSpMkLst>
            <pc:docMk/>
            <pc:sldMk cId="355198679" sldId="261"/>
            <ac:cxnSpMk id="45" creationId="{28CD9F06-9628-469C-B788-A894E3E08281}"/>
          </ac:cxnSpMkLst>
        </pc:cxnChg>
        <pc:cxnChg chg="add">
          <ac:chgData name="Abhimanyu Dabas" userId="17464a22f1ae8847" providerId="LiveId" clId="{3FE7ADDC-84FD-4E2D-B2A1-EA92BAF247B2}" dt="2023-06-13T16:43:11.498" v="412" actId="26606"/>
          <ac:cxnSpMkLst>
            <pc:docMk/>
            <pc:sldMk cId="355198679" sldId="261"/>
            <ac:cxnSpMk id="47" creationId="{8550A431-0B61-421B-B4B7-24C0CFF0F938}"/>
          </ac:cxnSpMkLst>
        </pc:cxnChg>
      </pc:sldChg>
      <pc:sldChg chg="addSp delSp modSp new mod modTransition setBg">
        <pc:chgData name="Abhimanyu Dabas" userId="17464a22f1ae8847" providerId="LiveId" clId="{3FE7ADDC-84FD-4E2D-B2A1-EA92BAF247B2}" dt="2023-06-17T10:01:16.215" v="4439" actId="20577"/>
        <pc:sldMkLst>
          <pc:docMk/>
          <pc:sldMk cId="1102634223" sldId="262"/>
        </pc:sldMkLst>
        <pc:spChg chg="mod">
          <ac:chgData name="Abhimanyu Dabas" userId="17464a22f1ae8847" providerId="LiveId" clId="{3FE7ADDC-84FD-4E2D-B2A1-EA92BAF247B2}" dt="2023-06-16T09:17:20.714" v="720" actId="113"/>
          <ac:spMkLst>
            <pc:docMk/>
            <pc:sldMk cId="1102634223" sldId="262"/>
            <ac:spMk id="2" creationId="{258AFE0F-122D-7AB3-8852-86AD2D7BCEAD}"/>
          </ac:spMkLst>
        </pc:spChg>
        <pc:spChg chg="add del">
          <ac:chgData name="Abhimanyu Dabas" userId="17464a22f1ae8847" providerId="LiveId" clId="{3FE7ADDC-84FD-4E2D-B2A1-EA92BAF247B2}" dt="2023-06-13T16:44:14.737" v="418" actId="26606"/>
          <ac:spMkLst>
            <pc:docMk/>
            <pc:sldMk cId="1102634223" sldId="262"/>
            <ac:spMk id="3" creationId="{682B19D5-ABA7-E333-44A9-AF6866509C75}"/>
          </ac:spMkLst>
        </pc:spChg>
        <pc:spChg chg="mod">
          <ac:chgData name="Abhimanyu Dabas" userId="17464a22f1ae8847" providerId="LiveId" clId="{3FE7ADDC-84FD-4E2D-B2A1-EA92BAF247B2}" dt="2023-06-17T09:59:27.632" v="4356" actId="1035"/>
          <ac:spMkLst>
            <pc:docMk/>
            <pc:sldMk cId="1102634223" sldId="262"/>
            <ac:spMk id="4" creationId="{E99B4FA8-A3AC-D18B-5594-289958B61CA9}"/>
          </ac:spMkLst>
        </pc:spChg>
        <pc:spChg chg="add del">
          <ac:chgData name="Abhimanyu Dabas" userId="17464a22f1ae8847" providerId="LiveId" clId="{3FE7ADDC-84FD-4E2D-B2A1-EA92BAF247B2}" dt="2023-06-13T16:44:14.706" v="417" actId="26606"/>
          <ac:spMkLst>
            <pc:docMk/>
            <pc:sldMk cId="1102634223" sldId="262"/>
            <ac:spMk id="23" creationId="{81775E6C-9FE7-4AE4-ABE7-2568D95DEAE0}"/>
          </ac:spMkLst>
        </pc:spChg>
        <pc:spChg chg="add del">
          <ac:chgData name="Abhimanyu Dabas" userId="17464a22f1ae8847" providerId="LiveId" clId="{3FE7ADDC-84FD-4E2D-B2A1-EA92BAF247B2}" dt="2023-06-13T16:44:14.706" v="417" actId="26606"/>
          <ac:spMkLst>
            <pc:docMk/>
            <pc:sldMk cId="1102634223" sldId="262"/>
            <ac:spMk id="25" creationId="{8CECB99A-E2AB-482F-A307-48795531018B}"/>
          </ac:spMkLst>
        </pc:spChg>
        <pc:spChg chg="add">
          <ac:chgData name="Abhimanyu Dabas" userId="17464a22f1ae8847" providerId="LiveId" clId="{3FE7ADDC-84FD-4E2D-B2A1-EA92BAF247B2}" dt="2023-06-13T16:44:14.737" v="418" actId="26606"/>
          <ac:spMkLst>
            <pc:docMk/>
            <pc:sldMk cId="1102634223" sldId="262"/>
            <ac:spMk id="42" creationId="{81775E6C-9FE7-4AE4-ABE7-2568D95DEAE0}"/>
          </ac:spMkLst>
        </pc:spChg>
        <pc:spChg chg="add">
          <ac:chgData name="Abhimanyu Dabas" userId="17464a22f1ae8847" providerId="LiveId" clId="{3FE7ADDC-84FD-4E2D-B2A1-EA92BAF247B2}" dt="2023-06-13T16:44:14.737" v="418" actId="26606"/>
          <ac:spMkLst>
            <pc:docMk/>
            <pc:sldMk cId="1102634223" sldId="262"/>
            <ac:spMk id="43" creationId="{6F1D8699-067D-4768-9F87-3E302B3797BC}"/>
          </ac:spMkLst>
        </pc:spChg>
        <pc:graphicFrameChg chg="add mod modGraphic">
          <ac:chgData name="Abhimanyu Dabas" userId="17464a22f1ae8847" providerId="LiveId" clId="{3FE7ADDC-84FD-4E2D-B2A1-EA92BAF247B2}" dt="2023-06-17T10:01:16.215" v="4439" actId="20577"/>
          <ac:graphicFrameMkLst>
            <pc:docMk/>
            <pc:sldMk cId="1102634223" sldId="262"/>
            <ac:graphicFrameMk id="3" creationId="{A8160C78-B3DD-1F26-D3E0-D7319126A087}"/>
          </ac:graphicFrameMkLst>
        </pc:graphicFrameChg>
        <pc:picChg chg="add mod">
          <ac:chgData name="Abhimanyu Dabas" userId="17464a22f1ae8847" providerId="LiveId" clId="{3FE7ADDC-84FD-4E2D-B2A1-EA92BAF247B2}" dt="2023-06-16T08:58:36.648" v="711" actId="1035"/>
          <ac:picMkLst>
            <pc:docMk/>
            <pc:sldMk cId="1102634223" sldId="262"/>
            <ac:picMk id="5" creationId="{BA4FEC34-6599-B2A3-A516-A4441BAE9978}"/>
          </ac:picMkLst>
        </pc:picChg>
        <pc:cxnChg chg="add del">
          <ac:chgData name="Abhimanyu Dabas" userId="17464a22f1ae8847" providerId="LiveId" clId="{3FE7ADDC-84FD-4E2D-B2A1-EA92BAF247B2}" dt="2023-06-13T16:44:14.706" v="417" actId="26606"/>
          <ac:cxnSpMkLst>
            <pc:docMk/>
            <pc:sldMk cId="1102634223" sldId="262"/>
            <ac:cxnSpMk id="9" creationId="{4436E0F2-A64B-471E-93C0-8DFE08CC57C8}"/>
          </ac:cxnSpMkLst>
        </pc:cxnChg>
        <pc:cxnChg chg="add del">
          <ac:chgData name="Abhimanyu Dabas" userId="17464a22f1ae8847" providerId="LiveId" clId="{3FE7ADDC-84FD-4E2D-B2A1-EA92BAF247B2}" dt="2023-06-13T16:44:14.706" v="417" actId="26606"/>
          <ac:cxnSpMkLst>
            <pc:docMk/>
            <pc:sldMk cId="1102634223" sldId="262"/>
            <ac:cxnSpMk id="11" creationId="{DC1E3AB1-2A8C-4607-9FAE-D8BDB280FE1A}"/>
          </ac:cxnSpMkLst>
        </pc:cxnChg>
        <pc:cxnChg chg="add del">
          <ac:chgData name="Abhimanyu Dabas" userId="17464a22f1ae8847" providerId="LiveId" clId="{3FE7ADDC-84FD-4E2D-B2A1-EA92BAF247B2}" dt="2023-06-13T16:44:14.706" v="417" actId="26606"/>
          <ac:cxnSpMkLst>
            <pc:docMk/>
            <pc:sldMk cId="1102634223" sldId="262"/>
            <ac:cxnSpMk id="13" creationId="{26D66059-832F-40B6-A35F-F56C8F38A1E7}"/>
          </ac:cxnSpMkLst>
        </pc:cxnChg>
        <pc:cxnChg chg="add del">
          <ac:chgData name="Abhimanyu Dabas" userId="17464a22f1ae8847" providerId="LiveId" clId="{3FE7ADDC-84FD-4E2D-B2A1-EA92BAF247B2}" dt="2023-06-13T16:44:14.706" v="417" actId="26606"/>
          <ac:cxnSpMkLst>
            <pc:docMk/>
            <pc:sldMk cId="1102634223" sldId="262"/>
            <ac:cxnSpMk id="15" creationId="{A515E2ED-7EA9-448D-83FA-54C3DF9723BD}"/>
          </ac:cxnSpMkLst>
        </pc:cxnChg>
        <pc:cxnChg chg="add del">
          <ac:chgData name="Abhimanyu Dabas" userId="17464a22f1ae8847" providerId="LiveId" clId="{3FE7ADDC-84FD-4E2D-B2A1-EA92BAF247B2}" dt="2023-06-13T16:44:14.706" v="417" actId="26606"/>
          <ac:cxnSpMkLst>
            <pc:docMk/>
            <pc:sldMk cId="1102634223" sldId="262"/>
            <ac:cxnSpMk id="17" creationId="{20595356-EABD-4767-AC9D-EA21FF115EC0}"/>
          </ac:cxnSpMkLst>
        </pc:cxnChg>
        <pc:cxnChg chg="add del">
          <ac:chgData name="Abhimanyu Dabas" userId="17464a22f1ae8847" providerId="LiveId" clId="{3FE7ADDC-84FD-4E2D-B2A1-EA92BAF247B2}" dt="2023-06-13T16:44:14.706" v="417" actId="26606"/>
          <ac:cxnSpMkLst>
            <pc:docMk/>
            <pc:sldMk cId="1102634223" sldId="262"/>
            <ac:cxnSpMk id="19" creationId="{28CD9F06-9628-469C-B788-A894E3E08281}"/>
          </ac:cxnSpMkLst>
        </pc:cxnChg>
        <pc:cxnChg chg="add del">
          <ac:chgData name="Abhimanyu Dabas" userId="17464a22f1ae8847" providerId="LiveId" clId="{3FE7ADDC-84FD-4E2D-B2A1-EA92BAF247B2}" dt="2023-06-13T16:44:14.706" v="417" actId="26606"/>
          <ac:cxnSpMkLst>
            <pc:docMk/>
            <pc:sldMk cId="1102634223" sldId="262"/>
            <ac:cxnSpMk id="21" creationId="{8550A431-0B61-421B-B4B7-24C0CFF0F938}"/>
          </ac:cxnSpMkLst>
        </pc:cxnChg>
        <pc:cxnChg chg="add del">
          <ac:chgData name="Abhimanyu Dabas" userId="17464a22f1ae8847" providerId="LiveId" clId="{3FE7ADDC-84FD-4E2D-B2A1-EA92BAF247B2}" dt="2023-06-13T16:44:14.706" v="417" actId="26606"/>
          <ac:cxnSpMkLst>
            <pc:docMk/>
            <pc:sldMk cId="1102634223" sldId="262"/>
            <ac:cxnSpMk id="27" creationId="{E8A66062-E0FE-4EE7-9840-EC05B87ACF47}"/>
          </ac:cxnSpMkLst>
        </pc:cxnChg>
        <pc:cxnChg chg="add del">
          <ac:chgData name="Abhimanyu Dabas" userId="17464a22f1ae8847" providerId="LiveId" clId="{3FE7ADDC-84FD-4E2D-B2A1-EA92BAF247B2}" dt="2023-06-13T16:44:14.706" v="417" actId="26606"/>
          <ac:cxnSpMkLst>
            <pc:docMk/>
            <pc:sldMk cId="1102634223" sldId="262"/>
            <ac:cxnSpMk id="29" creationId="{A3B4C179-2540-4304-9C9C-2AAAA53EFDC7}"/>
          </ac:cxnSpMkLst>
        </pc:cxnChg>
        <pc:cxnChg chg="add">
          <ac:chgData name="Abhimanyu Dabas" userId="17464a22f1ae8847" providerId="LiveId" clId="{3FE7ADDC-84FD-4E2D-B2A1-EA92BAF247B2}" dt="2023-06-13T16:44:14.737" v="418" actId="26606"/>
          <ac:cxnSpMkLst>
            <pc:docMk/>
            <pc:sldMk cId="1102634223" sldId="262"/>
            <ac:cxnSpMk id="31" creationId="{A3B4C179-2540-4304-9C9C-2AAAA53EFDC7}"/>
          </ac:cxnSpMkLst>
        </pc:cxnChg>
        <pc:cxnChg chg="add">
          <ac:chgData name="Abhimanyu Dabas" userId="17464a22f1ae8847" providerId="LiveId" clId="{3FE7ADDC-84FD-4E2D-B2A1-EA92BAF247B2}" dt="2023-06-13T16:44:14.737" v="418" actId="26606"/>
          <ac:cxnSpMkLst>
            <pc:docMk/>
            <pc:sldMk cId="1102634223" sldId="262"/>
            <ac:cxnSpMk id="32" creationId="{4436E0F2-A64B-471E-93C0-8DFE08CC57C8}"/>
          </ac:cxnSpMkLst>
        </pc:cxnChg>
        <pc:cxnChg chg="add">
          <ac:chgData name="Abhimanyu Dabas" userId="17464a22f1ae8847" providerId="LiveId" clId="{3FE7ADDC-84FD-4E2D-B2A1-EA92BAF247B2}" dt="2023-06-13T16:44:14.737" v="418" actId="26606"/>
          <ac:cxnSpMkLst>
            <pc:docMk/>
            <pc:sldMk cId="1102634223" sldId="262"/>
            <ac:cxnSpMk id="33" creationId="{C5950BAB-F521-4A52-A263-D105789771E6}"/>
          </ac:cxnSpMkLst>
        </pc:cxnChg>
        <pc:cxnChg chg="add">
          <ac:chgData name="Abhimanyu Dabas" userId="17464a22f1ae8847" providerId="LiveId" clId="{3FE7ADDC-84FD-4E2D-B2A1-EA92BAF247B2}" dt="2023-06-13T16:44:14.737" v="418" actId="26606"/>
          <ac:cxnSpMkLst>
            <pc:docMk/>
            <pc:sldMk cId="1102634223" sldId="262"/>
            <ac:cxnSpMk id="34" creationId="{DC1E3AB1-2A8C-4607-9FAE-D8BDB280FE1A}"/>
          </ac:cxnSpMkLst>
        </pc:cxnChg>
        <pc:cxnChg chg="add">
          <ac:chgData name="Abhimanyu Dabas" userId="17464a22f1ae8847" providerId="LiveId" clId="{3FE7ADDC-84FD-4E2D-B2A1-EA92BAF247B2}" dt="2023-06-13T16:44:14.737" v="418" actId="26606"/>
          <ac:cxnSpMkLst>
            <pc:docMk/>
            <pc:sldMk cId="1102634223" sldId="262"/>
            <ac:cxnSpMk id="35" creationId="{B3087726-EFA7-48B6-8527-80902BB5587C}"/>
          </ac:cxnSpMkLst>
        </pc:cxnChg>
        <pc:cxnChg chg="add">
          <ac:chgData name="Abhimanyu Dabas" userId="17464a22f1ae8847" providerId="LiveId" clId="{3FE7ADDC-84FD-4E2D-B2A1-EA92BAF247B2}" dt="2023-06-13T16:44:14.737" v="418" actId="26606"/>
          <ac:cxnSpMkLst>
            <pc:docMk/>
            <pc:sldMk cId="1102634223" sldId="262"/>
            <ac:cxnSpMk id="36" creationId="{26D66059-832F-40B6-A35F-F56C8F38A1E7}"/>
          </ac:cxnSpMkLst>
        </pc:cxnChg>
        <pc:cxnChg chg="add">
          <ac:chgData name="Abhimanyu Dabas" userId="17464a22f1ae8847" providerId="LiveId" clId="{3FE7ADDC-84FD-4E2D-B2A1-EA92BAF247B2}" dt="2023-06-13T16:44:14.737" v="418" actId="26606"/>
          <ac:cxnSpMkLst>
            <pc:docMk/>
            <pc:sldMk cId="1102634223" sldId="262"/>
            <ac:cxnSpMk id="37" creationId="{8E972B62-9819-493C-A305-2C04A2D43252}"/>
          </ac:cxnSpMkLst>
        </pc:cxnChg>
        <pc:cxnChg chg="add">
          <ac:chgData name="Abhimanyu Dabas" userId="17464a22f1ae8847" providerId="LiveId" clId="{3FE7ADDC-84FD-4E2D-B2A1-EA92BAF247B2}" dt="2023-06-13T16:44:14.737" v="418" actId="26606"/>
          <ac:cxnSpMkLst>
            <pc:docMk/>
            <pc:sldMk cId="1102634223" sldId="262"/>
            <ac:cxnSpMk id="38" creationId="{A515E2ED-7EA9-448D-83FA-54C3DF9723BD}"/>
          </ac:cxnSpMkLst>
        </pc:cxnChg>
        <pc:cxnChg chg="add">
          <ac:chgData name="Abhimanyu Dabas" userId="17464a22f1ae8847" providerId="LiveId" clId="{3FE7ADDC-84FD-4E2D-B2A1-EA92BAF247B2}" dt="2023-06-13T16:44:14.737" v="418" actId="26606"/>
          <ac:cxnSpMkLst>
            <pc:docMk/>
            <pc:sldMk cId="1102634223" sldId="262"/>
            <ac:cxnSpMk id="39" creationId="{20595356-EABD-4767-AC9D-EA21FF115EC0}"/>
          </ac:cxnSpMkLst>
        </pc:cxnChg>
        <pc:cxnChg chg="add">
          <ac:chgData name="Abhimanyu Dabas" userId="17464a22f1ae8847" providerId="LiveId" clId="{3FE7ADDC-84FD-4E2D-B2A1-EA92BAF247B2}" dt="2023-06-13T16:44:14.737" v="418" actId="26606"/>
          <ac:cxnSpMkLst>
            <pc:docMk/>
            <pc:sldMk cId="1102634223" sldId="262"/>
            <ac:cxnSpMk id="40" creationId="{28CD9F06-9628-469C-B788-A894E3E08281}"/>
          </ac:cxnSpMkLst>
        </pc:cxnChg>
        <pc:cxnChg chg="add">
          <ac:chgData name="Abhimanyu Dabas" userId="17464a22f1ae8847" providerId="LiveId" clId="{3FE7ADDC-84FD-4E2D-B2A1-EA92BAF247B2}" dt="2023-06-13T16:44:14.737" v="418" actId="26606"/>
          <ac:cxnSpMkLst>
            <pc:docMk/>
            <pc:sldMk cId="1102634223" sldId="262"/>
            <ac:cxnSpMk id="41" creationId="{8550A431-0B61-421B-B4B7-24C0CFF0F938}"/>
          </ac:cxnSpMkLst>
        </pc:cxnChg>
        <pc:cxnChg chg="add">
          <ac:chgData name="Abhimanyu Dabas" userId="17464a22f1ae8847" providerId="LiveId" clId="{3FE7ADDC-84FD-4E2D-B2A1-EA92BAF247B2}" dt="2023-06-13T16:44:14.737" v="418" actId="26606"/>
          <ac:cxnSpMkLst>
            <pc:docMk/>
            <pc:sldMk cId="1102634223" sldId="262"/>
            <ac:cxnSpMk id="44" creationId="{E8A66062-E0FE-4EE7-9840-EC05B87ACF47}"/>
          </ac:cxnSpMkLst>
        </pc:cxnChg>
        <pc:cxnChg chg="add">
          <ac:chgData name="Abhimanyu Dabas" userId="17464a22f1ae8847" providerId="LiveId" clId="{3FE7ADDC-84FD-4E2D-B2A1-EA92BAF247B2}" dt="2023-06-13T16:44:14.737" v="418" actId="26606"/>
          <ac:cxnSpMkLst>
            <pc:docMk/>
            <pc:sldMk cId="1102634223" sldId="262"/>
            <ac:cxnSpMk id="45" creationId="{7A364443-B44B-44C9-B8C4-AED23CB62151}"/>
          </ac:cxnSpMkLst>
        </pc:cxnChg>
      </pc:sldChg>
      <pc:sldChg chg="addSp delSp modSp new mod modTransition setBg modClrScheme delDesignElem chgLayout">
        <pc:chgData name="Abhimanyu Dabas" userId="17464a22f1ae8847" providerId="LiveId" clId="{3FE7ADDC-84FD-4E2D-B2A1-EA92BAF247B2}" dt="2023-06-17T16:08:54.364" v="5155" actId="20577"/>
        <pc:sldMkLst>
          <pc:docMk/>
          <pc:sldMk cId="3449477918" sldId="263"/>
        </pc:sldMkLst>
        <pc:spChg chg="del mod ord">
          <ac:chgData name="Abhimanyu Dabas" userId="17464a22f1ae8847" providerId="LiveId" clId="{3FE7ADDC-84FD-4E2D-B2A1-EA92BAF247B2}" dt="2023-06-16T10:08:20.885" v="1964" actId="700"/>
          <ac:spMkLst>
            <pc:docMk/>
            <pc:sldMk cId="3449477918" sldId="263"/>
            <ac:spMk id="2" creationId="{ED6D07C7-586D-CACB-1D60-C3905C3C5804}"/>
          </ac:spMkLst>
        </pc:spChg>
        <pc:spChg chg="del">
          <ac:chgData name="Abhimanyu Dabas" userId="17464a22f1ae8847" providerId="LiveId" clId="{3FE7ADDC-84FD-4E2D-B2A1-EA92BAF247B2}" dt="2023-06-13T16:44:32.080" v="420" actId="26606"/>
          <ac:spMkLst>
            <pc:docMk/>
            <pc:sldMk cId="3449477918" sldId="263"/>
            <ac:spMk id="3" creationId="{3AD2EAB1-B5D6-EEAE-D89F-882AE64455FC}"/>
          </ac:spMkLst>
        </pc:spChg>
        <pc:spChg chg="add mod ord">
          <ac:chgData name="Abhimanyu Dabas" userId="17464a22f1ae8847" providerId="LiveId" clId="{3FE7ADDC-84FD-4E2D-B2A1-EA92BAF247B2}" dt="2023-06-17T16:07:42.543" v="5114" actId="20577"/>
          <ac:spMkLst>
            <pc:docMk/>
            <pc:sldMk cId="3449477918" sldId="263"/>
            <ac:spMk id="3" creationId="{B06EE76C-3995-FD11-809F-1FCA85A3E632}"/>
          </ac:spMkLst>
        </pc:spChg>
        <pc:spChg chg="add mod">
          <ac:chgData name="Abhimanyu Dabas" userId="17464a22f1ae8847" providerId="LiveId" clId="{3FE7ADDC-84FD-4E2D-B2A1-EA92BAF247B2}" dt="2023-06-17T16:08:54.364" v="5155" actId="20577"/>
          <ac:spMkLst>
            <pc:docMk/>
            <pc:sldMk cId="3449477918" sldId="263"/>
            <ac:spMk id="4" creationId="{3B490406-8EB5-2A7B-8420-AF2D0E317AB2}"/>
          </ac:spMkLst>
        </pc:spChg>
        <pc:spChg chg="del mod ord">
          <ac:chgData name="Abhimanyu Dabas" userId="17464a22f1ae8847" providerId="LiveId" clId="{3FE7ADDC-84FD-4E2D-B2A1-EA92BAF247B2}" dt="2023-06-16T10:08:20.885" v="1964" actId="700"/>
          <ac:spMkLst>
            <pc:docMk/>
            <pc:sldMk cId="3449477918" sldId="263"/>
            <ac:spMk id="4" creationId="{F4A8B31B-1BDA-E1E5-2735-B13BD9A5B1E0}"/>
          </ac:spMkLst>
        </pc:spChg>
        <pc:spChg chg="add del mod ord">
          <ac:chgData name="Abhimanyu Dabas" userId="17464a22f1ae8847" providerId="LiveId" clId="{3FE7ADDC-84FD-4E2D-B2A1-EA92BAF247B2}" dt="2023-06-16T10:08:47.394" v="1965"/>
          <ac:spMkLst>
            <pc:docMk/>
            <pc:sldMk cId="3449477918" sldId="263"/>
            <ac:spMk id="6" creationId="{3405AB8C-7C95-8959-1247-5CC140BF9F4E}"/>
          </ac:spMkLst>
        </pc:spChg>
        <pc:spChg chg="add del mod ord">
          <ac:chgData name="Abhimanyu Dabas" userId="17464a22f1ae8847" providerId="LiveId" clId="{3FE7ADDC-84FD-4E2D-B2A1-EA92BAF247B2}" dt="2023-06-17T06:53:04.776" v="3589"/>
          <ac:spMkLst>
            <pc:docMk/>
            <pc:sldMk cId="3449477918" sldId="263"/>
            <ac:spMk id="7" creationId="{AF453C40-22CA-36C1-0DAC-B04F5CF15552}"/>
          </ac:spMkLst>
        </pc:spChg>
        <pc:spChg chg="add del mod">
          <ac:chgData name="Abhimanyu Dabas" userId="17464a22f1ae8847" providerId="LiveId" clId="{3FE7ADDC-84FD-4E2D-B2A1-EA92BAF247B2}" dt="2023-06-17T15:59:10.867" v="4740" actId="478"/>
          <ac:spMkLst>
            <pc:docMk/>
            <pc:sldMk cId="3449477918" sldId="263"/>
            <ac:spMk id="8" creationId="{ECED4042-E02D-A502-CF2A-0D8AE4BB0EC9}"/>
          </ac:spMkLst>
        </pc:spChg>
        <pc:spChg chg="add del">
          <ac:chgData name="Abhimanyu Dabas" userId="17464a22f1ae8847" providerId="LiveId" clId="{3FE7ADDC-84FD-4E2D-B2A1-EA92BAF247B2}" dt="2023-06-16T10:08:20.885" v="1964" actId="700"/>
          <ac:spMkLst>
            <pc:docMk/>
            <pc:sldMk cId="3449477918" sldId="263"/>
            <ac:spMk id="23" creationId="{81775E6C-9FE7-4AE4-ABE7-2568D95DEAE0}"/>
          </ac:spMkLst>
        </pc:spChg>
        <pc:spChg chg="add del">
          <ac:chgData name="Abhimanyu Dabas" userId="17464a22f1ae8847" providerId="LiveId" clId="{3FE7ADDC-84FD-4E2D-B2A1-EA92BAF247B2}" dt="2023-06-16T10:08:20.885" v="1964" actId="700"/>
          <ac:spMkLst>
            <pc:docMk/>
            <pc:sldMk cId="3449477918" sldId="263"/>
            <ac:spMk id="25" creationId="{6F1D8699-067D-4768-9F87-3E302B3797BC}"/>
          </ac:spMkLst>
        </pc:spChg>
        <pc:picChg chg="add mod">
          <ac:chgData name="Abhimanyu Dabas" userId="17464a22f1ae8847" providerId="LiveId" clId="{3FE7ADDC-84FD-4E2D-B2A1-EA92BAF247B2}" dt="2023-06-17T15:59:04.011" v="4738" actId="14100"/>
          <ac:picMkLst>
            <pc:docMk/>
            <pc:sldMk cId="3449477918" sldId="263"/>
            <ac:picMk id="2" creationId="{39323053-C241-E0E8-B547-CFF17E51A039}"/>
          </ac:picMkLst>
        </pc:picChg>
        <pc:picChg chg="add mod">
          <ac:chgData name="Abhimanyu Dabas" userId="17464a22f1ae8847" providerId="LiveId" clId="{3FE7ADDC-84FD-4E2D-B2A1-EA92BAF247B2}" dt="2023-06-17T09:53:01.961" v="4039" actId="1076"/>
          <ac:picMkLst>
            <pc:docMk/>
            <pc:sldMk cId="3449477918" sldId="263"/>
            <ac:picMk id="5" creationId="{F7548C6A-CBF5-1DFD-7C8E-D806FBB25EB3}"/>
          </ac:picMkLst>
        </pc:picChg>
        <pc:picChg chg="add del mod">
          <ac:chgData name="Abhimanyu Dabas" userId="17464a22f1ae8847" providerId="LiveId" clId="{3FE7ADDC-84FD-4E2D-B2A1-EA92BAF247B2}" dt="2023-06-17T15:58:54.127" v="4736" actId="478"/>
          <ac:picMkLst>
            <pc:docMk/>
            <pc:sldMk cId="3449477918" sldId="263"/>
            <ac:picMk id="6" creationId="{EE53A698-1B9A-4382-7B1B-1B64283C982F}"/>
          </ac:picMkLst>
        </pc:picChg>
        <pc:picChg chg="add del mod modCrop">
          <ac:chgData name="Abhimanyu Dabas" userId="17464a22f1ae8847" providerId="LiveId" clId="{3FE7ADDC-84FD-4E2D-B2A1-EA92BAF247B2}" dt="2023-06-17T06:43:12.400" v="3588" actId="478"/>
          <ac:picMkLst>
            <pc:docMk/>
            <pc:sldMk cId="3449477918" sldId="263"/>
            <ac:picMk id="8" creationId="{60845203-5627-F51B-4013-5819933DCBE8}"/>
          </ac:picMkLst>
        </pc:picChg>
        <pc:picChg chg="add mod">
          <ac:chgData name="Abhimanyu Dabas" userId="17464a22f1ae8847" providerId="LiveId" clId="{3FE7ADDC-84FD-4E2D-B2A1-EA92BAF247B2}" dt="2023-06-17T09:25:02.756" v="3804" actId="14100"/>
          <ac:picMkLst>
            <pc:docMk/>
            <pc:sldMk cId="3449477918" sldId="263"/>
            <ac:picMk id="9" creationId="{7F9B3B21-7E97-8CFC-59F5-EFB800470C8D}"/>
          </ac:picMkLst>
        </pc:picChg>
        <pc:cxnChg chg="add del">
          <ac:chgData name="Abhimanyu Dabas" userId="17464a22f1ae8847" providerId="LiveId" clId="{3FE7ADDC-84FD-4E2D-B2A1-EA92BAF247B2}" dt="2023-06-16T10:08:20.885" v="1964" actId="700"/>
          <ac:cxnSpMkLst>
            <pc:docMk/>
            <pc:sldMk cId="3449477918" sldId="263"/>
            <ac:cxnSpMk id="9" creationId="{4436E0F2-A64B-471E-93C0-8DFE08CC57C8}"/>
          </ac:cxnSpMkLst>
        </pc:cxnChg>
        <pc:cxnChg chg="add del">
          <ac:chgData name="Abhimanyu Dabas" userId="17464a22f1ae8847" providerId="LiveId" clId="{3FE7ADDC-84FD-4E2D-B2A1-EA92BAF247B2}" dt="2023-06-16T10:08:20.885" v="1964" actId="700"/>
          <ac:cxnSpMkLst>
            <pc:docMk/>
            <pc:sldMk cId="3449477918" sldId="263"/>
            <ac:cxnSpMk id="11" creationId="{DC1E3AB1-2A8C-4607-9FAE-D8BDB280FE1A}"/>
          </ac:cxnSpMkLst>
        </pc:cxnChg>
        <pc:cxnChg chg="add del">
          <ac:chgData name="Abhimanyu Dabas" userId="17464a22f1ae8847" providerId="LiveId" clId="{3FE7ADDC-84FD-4E2D-B2A1-EA92BAF247B2}" dt="2023-06-16T10:08:20.885" v="1964" actId="700"/>
          <ac:cxnSpMkLst>
            <pc:docMk/>
            <pc:sldMk cId="3449477918" sldId="263"/>
            <ac:cxnSpMk id="13" creationId="{26D66059-832F-40B6-A35F-F56C8F38A1E7}"/>
          </ac:cxnSpMkLst>
        </pc:cxnChg>
        <pc:cxnChg chg="add del">
          <ac:chgData name="Abhimanyu Dabas" userId="17464a22f1ae8847" providerId="LiveId" clId="{3FE7ADDC-84FD-4E2D-B2A1-EA92BAF247B2}" dt="2023-06-16T10:08:20.885" v="1964" actId="700"/>
          <ac:cxnSpMkLst>
            <pc:docMk/>
            <pc:sldMk cId="3449477918" sldId="263"/>
            <ac:cxnSpMk id="15" creationId="{A515E2ED-7EA9-448D-83FA-54C3DF9723BD}"/>
          </ac:cxnSpMkLst>
        </pc:cxnChg>
        <pc:cxnChg chg="add del">
          <ac:chgData name="Abhimanyu Dabas" userId="17464a22f1ae8847" providerId="LiveId" clId="{3FE7ADDC-84FD-4E2D-B2A1-EA92BAF247B2}" dt="2023-06-16T10:08:20.885" v="1964" actId="700"/>
          <ac:cxnSpMkLst>
            <pc:docMk/>
            <pc:sldMk cId="3449477918" sldId="263"/>
            <ac:cxnSpMk id="17" creationId="{20595356-EABD-4767-AC9D-EA21FF115EC0}"/>
          </ac:cxnSpMkLst>
        </pc:cxnChg>
        <pc:cxnChg chg="add del">
          <ac:chgData name="Abhimanyu Dabas" userId="17464a22f1ae8847" providerId="LiveId" clId="{3FE7ADDC-84FD-4E2D-B2A1-EA92BAF247B2}" dt="2023-06-16T10:08:20.885" v="1964" actId="700"/>
          <ac:cxnSpMkLst>
            <pc:docMk/>
            <pc:sldMk cId="3449477918" sldId="263"/>
            <ac:cxnSpMk id="19" creationId="{28CD9F06-9628-469C-B788-A894E3E08281}"/>
          </ac:cxnSpMkLst>
        </pc:cxnChg>
        <pc:cxnChg chg="add del">
          <ac:chgData name="Abhimanyu Dabas" userId="17464a22f1ae8847" providerId="LiveId" clId="{3FE7ADDC-84FD-4E2D-B2A1-EA92BAF247B2}" dt="2023-06-16T10:08:20.885" v="1964" actId="700"/>
          <ac:cxnSpMkLst>
            <pc:docMk/>
            <pc:sldMk cId="3449477918" sldId="263"/>
            <ac:cxnSpMk id="21" creationId="{8550A431-0B61-421B-B4B7-24C0CFF0F938}"/>
          </ac:cxnSpMkLst>
        </pc:cxnChg>
        <pc:cxnChg chg="add del">
          <ac:chgData name="Abhimanyu Dabas" userId="17464a22f1ae8847" providerId="LiveId" clId="{3FE7ADDC-84FD-4E2D-B2A1-EA92BAF247B2}" dt="2023-06-16T10:08:20.885" v="1964" actId="700"/>
          <ac:cxnSpMkLst>
            <pc:docMk/>
            <pc:sldMk cId="3449477918" sldId="263"/>
            <ac:cxnSpMk id="27" creationId="{E8A66062-E0FE-4EE7-9840-EC05B87ACF47}"/>
          </ac:cxnSpMkLst>
        </pc:cxnChg>
        <pc:cxnChg chg="add del">
          <ac:chgData name="Abhimanyu Dabas" userId="17464a22f1ae8847" providerId="LiveId" clId="{3FE7ADDC-84FD-4E2D-B2A1-EA92BAF247B2}" dt="2023-06-16T10:08:20.885" v="1964" actId="700"/>
          <ac:cxnSpMkLst>
            <pc:docMk/>
            <pc:sldMk cId="3449477918" sldId="263"/>
            <ac:cxnSpMk id="29" creationId="{7A364443-B44B-44C9-B8C4-AED23CB62151}"/>
          </ac:cxnSpMkLst>
        </pc:cxnChg>
        <pc:cxnChg chg="add del">
          <ac:chgData name="Abhimanyu Dabas" userId="17464a22f1ae8847" providerId="LiveId" clId="{3FE7ADDC-84FD-4E2D-B2A1-EA92BAF247B2}" dt="2023-06-16T10:08:20.885" v="1964" actId="700"/>
          <ac:cxnSpMkLst>
            <pc:docMk/>
            <pc:sldMk cId="3449477918" sldId="263"/>
            <ac:cxnSpMk id="31" creationId="{A3B4C179-2540-4304-9C9C-2AAAA53EFDC7}"/>
          </ac:cxnSpMkLst>
        </pc:cxnChg>
        <pc:cxnChg chg="add del">
          <ac:chgData name="Abhimanyu Dabas" userId="17464a22f1ae8847" providerId="LiveId" clId="{3FE7ADDC-84FD-4E2D-B2A1-EA92BAF247B2}" dt="2023-06-16T10:08:20.885" v="1964" actId="700"/>
          <ac:cxnSpMkLst>
            <pc:docMk/>
            <pc:sldMk cId="3449477918" sldId="263"/>
            <ac:cxnSpMk id="33" creationId="{C5950BAB-F521-4A52-A263-D105789771E6}"/>
          </ac:cxnSpMkLst>
        </pc:cxnChg>
        <pc:cxnChg chg="add del">
          <ac:chgData name="Abhimanyu Dabas" userId="17464a22f1ae8847" providerId="LiveId" clId="{3FE7ADDC-84FD-4E2D-B2A1-EA92BAF247B2}" dt="2023-06-16T10:08:20.885" v="1964" actId="700"/>
          <ac:cxnSpMkLst>
            <pc:docMk/>
            <pc:sldMk cId="3449477918" sldId="263"/>
            <ac:cxnSpMk id="35" creationId="{B3087726-EFA7-48B6-8527-80902BB5587C}"/>
          </ac:cxnSpMkLst>
        </pc:cxnChg>
        <pc:cxnChg chg="add del">
          <ac:chgData name="Abhimanyu Dabas" userId="17464a22f1ae8847" providerId="LiveId" clId="{3FE7ADDC-84FD-4E2D-B2A1-EA92BAF247B2}" dt="2023-06-16T10:08:20.885" v="1964" actId="700"/>
          <ac:cxnSpMkLst>
            <pc:docMk/>
            <pc:sldMk cId="3449477918" sldId="263"/>
            <ac:cxnSpMk id="37" creationId="{8E972B62-9819-493C-A305-2C04A2D43252}"/>
          </ac:cxnSpMkLst>
        </pc:cxnChg>
      </pc:sldChg>
      <pc:sldChg chg="addSp delSp modSp new mod ord modTransition setBg">
        <pc:chgData name="Abhimanyu Dabas" userId="17464a22f1ae8847" providerId="LiveId" clId="{3FE7ADDC-84FD-4E2D-B2A1-EA92BAF247B2}" dt="2023-06-13T16:54:24.980" v="532"/>
        <pc:sldMkLst>
          <pc:docMk/>
          <pc:sldMk cId="1977866133" sldId="264"/>
        </pc:sldMkLst>
        <pc:spChg chg="mod">
          <ac:chgData name="Abhimanyu Dabas" userId="17464a22f1ae8847" providerId="LiveId" clId="{3FE7ADDC-84FD-4E2D-B2A1-EA92BAF247B2}" dt="2023-06-13T16:51:53.526" v="484" actId="114"/>
          <ac:spMkLst>
            <pc:docMk/>
            <pc:sldMk cId="1977866133" sldId="264"/>
            <ac:spMk id="2" creationId="{E3C7FA30-AC00-4882-C932-7396D4A941FD}"/>
          </ac:spMkLst>
        </pc:spChg>
        <pc:spChg chg="del">
          <ac:chgData name="Abhimanyu Dabas" userId="17464a22f1ae8847" providerId="LiveId" clId="{3FE7ADDC-84FD-4E2D-B2A1-EA92BAF247B2}" dt="2023-06-13T16:50:56.096" v="445" actId="26606"/>
          <ac:spMkLst>
            <pc:docMk/>
            <pc:sldMk cId="1977866133" sldId="264"/>
            <ac:spMk id="3" creationId="{388C5DEE-CB25-620A-F467-3F2A0D0ECA4F}"/>
          </ac:spMkLst>
        </pc:spChg>
        <pc:spChg chg="mod">
          <ac:chgData name="Abhimanyu Dabas" userId="17464a22f1ae8847" providerId="LiveId" clId="{3FE7ADDC-84FD-4E2D-B2A1-EA92BAF247B2}" dt="2023-06-13T16:51:47.103" v="481" actId="26606"/>
          <ac:spMkLst>
            <pc:docMk/>
            <pc:sldMk cId="1977866133" sldId="264"/>
            <ac:spMk id="4" creationId="{081547E4-FA7F-8B6B-CFB7-66C5AAEE05EC}"/>
          </ac:spMkLst>
        </pc:spChg>
        <pc:spChg chg="add del">
          <ac:chgData name="Abhimanyu Dabas" userId="17464a22f1ae8847" providerId="LiveId" clId="{3FE7ADDC-84FD-4E2D-B2A1-EA92BAF247B2}" dt="2023-06-13T16:51:47.103" v="481" actId="26606"/>
          <ac:spMkLst>
            <pc:docMk/>
            <pc:sldMk cId="1977866133" sldId="264"/>
            <ac:spMk id="23" creationId="{81775E6C-9FE7-4AE4-ABE7-2568D95DEAE0}"/>
          </ac:spMkLst>
        </pc:spChg>
        <pc:spChg chg="add del">
          <ac:chgData name="Abhimanyu Dabas" userId="17464a22f1ae8847" providerId="LiveId" clId="{3FE7ADDC-84FD-4E2D-B2A1-EA92BAF247B2}" dt="2023-06-13T16:51:47.103" v="481" actId="26606"/>
          <ac:spMkLst>
            <pc:docMk/>
            <pc:sldMk cId="1977866133" sldId="264"/>
            <ac:spMk id="25" creationId="{8CECB99A-E2AB-482F-A307-48795531018B}"/>
          </ac:spMkLst>
        </pc:spChg>
        <pc:spChg chg="add">
          <ac:chgData name="Abhimanyu Dabas" userId="17464a22f1ae8847" providerId="LiveId" clId="{3FE7ADDC-84FD-4E2D-B2A1-EA92BAF247B2}" dt="2023-06-13T16:51:47.103" v="481" actId="26606"/>
          <ac:spMkLst>
            <pc:docMk/>
            <pc:sldMk cId="1977866133" sldId="264"/>
            <ac:spMk id="48" creationId="{81775E6C-9FE7-4AE4-ABE7-2568D95DEAE0}"/>
          </ac:spMkLst>
        </pc:spChg>
        <pc:spChg chg="add">
          <ac:chgData name="Abhimanyu Dabas" userId="17464a22f1ae8847" providerId="LiveId" clId="{3FE7ADDC-84FD-4E2D-B2A1-EA92BAF247B2}" dt="2023-06-13T16:51:47.103" v="481" actId="26606"/>
          <ac:spMkLst>
            <pc:docMk/>
            <pc:sldMk cId="1977866133" sldId="264"/>
            <ac:spMk id="50" creationId="{6F1D8699-067D-4768-9F87-3E302B3797BC}"/>
          </ac:spMkLst>
        </pc:spChg>
        <pc:picChg chg="add mod">
          <ac:chgData name="Abhimanyu Dabas" userId="17464a22f1ae8847" providerId="LiveId" clId="{3FE7ADDC-84FD-4E2D-B2A1-EA92BAF247B2}" dt="2023-06-13T16:54:24.980" v="532"/>
          <ac:picMkLst>
            <pc:docMk/>
            <pc:sldMk cId="1977866133" sldId="264"/>
            <ac:picMk id="5" creationId="{92D3C47D-64CD-5BF8-DEFC-9C170937F429}"/>
          </ac:picMkLst>
        </pc:picChg>
        <pc:cxnChg chg="add del">
          <ac:chgData name="Abhimanyu Dabas" userId="17464a22f1ae8847" providerId="LiveId" clId="{3FE7ADDC-84FD-4E2D-B2A1-EA92BAF247B2}" dt="2023-06-13T16:51:47.103" v="481" actId="26606"/>
          <ac:cxnSpMkLst>
            <pc:docMk/>
            <pc:sldMk cId="1977866133" sldId="264"/>
            <ac:cxnSpMk id="9" creationId="{4436E0F2-A64B-471E-93C0-8DFE08CC57C8}"/>
          </ac:cxnSpMkLst>
        </pc:cxnChg>
        <pc:cxnChg chg="add del">
          <ac:chgData name="Abhimanyu Dabas" userId="17464a22f1ae8847" providerId="LiveId" clId="{3FE7ADDC-84FD-4E2D-B2A1-EA92BAF247B2}" dt="2023-06-13T16:51:47.103" v="481" actId="26606"/>
          <ac:cxnSpMkLst>
            <pc:docMk/>
            <pc:sldMk cId="1977866133" sldId="264"/>
            <ac:cxnSpMk id="11" creationId="{DC1E3AB1-2A8C-4607-9FAE-D8BDB280FE1A}"/>
          </ac:cxnSpMkLst>
        </pc:cxnChg>
        <pc:cxnChg chg="add del">
          <ac:chgData name="Abhimanyu Dabas" userId="17464a22f1ae8847" providerId="LiveId" clId="{3FE7ADDC-84FD-4E2D-B2A1-EA92BAF247B2}" dt="2023-06-13T16:51:47.103" v="481" actId="26606"/>
          <ac:cxnSpMkLst>
            <pc:docMk/>
            <pc:sldMk cId="1977866133" sldId="264"/>
            <ac:cxnSpMk id="13" creationId="{26D66059-832F-40B6-A35F-F56C8F38A1E7}"/>
          </ac:cxnSpMkLst>
        </pc:cxnChg>
        <pc:cxnChg chg="add del">
          <ac:chgData name="Abhimanyu Dabas" userId="17464a22f1ae8847" providerId="LiveId" clId="{3FE7ADDC-84FD-4E2D-B2A1-EA92BAF247B2}" dt="2023-06-13T16:51:47.103" v="481" actId="26606"/>
          <ac:cxnSpMkLst>
            <pc:docMk/>
            <pc:sldMk cId="1977866133" sldId="264"/>
            <ac:cxnSpMk id="15" creationId="{A515E2ED-7EA9-448D-83FA-54C3DF9723BD}"/>
          </ac:cxnSpMkLst>
        </pc:cxnChg>
        <pc:cxnChg chg="add del">
          <ac:chgData name="Abhimanyu Dabas" userId="17464a22f1ae8847" providerId="LiveId" clId="{3FE7ADDC-84FD-4E2D-B2A1-EA92BAF247B2}" dt="2023-06-13T16:51:47.103" v="481" actId="26606"/>
          <ac:cxnSpMkLst>
            <pc:docMk/>
            <pc:sldMk cId="1977866133" sldId="264"/>
            <ac:cxnSpMk id="17" creationId="{20595356-EABD-4767-AC9D-EA21FF115EC0}"/>
          </ac:cxnSpMkLst>
        </pc:cxnChg>
        <pc:cxnChg chg="add del">
          <ac:chgData name="Abhimanyu Dabas" userId="17464a22f1ae8847" providerId="LiveId" clId="{3FE7ADDC-84FD-4E2D-B2A1-EA92BAF247B2}" dt="2023-06-13T16:51:47.103" v="481" actId="26606"/>
          <ac:cxnSpMkLst>
            <pc:docMk/>
            <pc:sldMk cId="1977866133" sldId="264"/>
            <ac:cxnSpMk id="19" creationId="{28CD9F06-9628-469C-B788-A894E3E08281}"/>
          </ac:cxnSpMkLst>
        </pc:cxnChg>
        <pc:cxnChg chg="add del">
          <ac:chgData name="Abhimanyu Dabas" userId="17464a22f1ae8847" providerId="LiveId" clId="{3FE7ADDC-84FD-4E2D-B2A1-EA92BAF247B2}" dt="2023-06-13T16:51:47.103" v="481" actId="26606"/>
          <ac:cxnSpMkLst>
            <pc:docMk/>
            <pc:sldMk cId="1977866133" sldId="264"/>
            <ac:cxnSpMk id="21" creationId="{8550A431-0B61-421B-B4B7-24C0CFF0F938}"/>
          </ac:cxnSpMkLst>
        </pc:cxnChg>
        <pc:cxnChg chg="add del">
          <ac:chgData name="Abhimanyu Dabas" userId="17464a22f1ae8847" providerId="LiveId" clId="{3FE7ADDC-84FD-4E2D-B2A1-EA92BAF247B2}" dt="2023-06-13T16:51:47.103" v="481" actId="26606"/>
          <ac:cxnSpMkLst>
            <pc:docMk/>
            <pc:sldMk cId="1977866133" sldId="264"/>
            <ac:cxnSpMk id="27" creationId="{E8A66062-E0FE-4EE7-9840-EC05B87ACF47}"/>
          </ac:cxnSpMkLst>
        </pc:cxnChg>
        <pc:cxnChg chg="add del">
          <ac:chgData name="Abhimanyu Dabas" userId="17464a22f1ae8847" providerId="LiveId" clId="{3FE7ADDC-84FD-4E2D-B2A1-EA92BAF247B2}" dt="2023-06-13T16:51:47.103" v="481" actId="26606"/>
          <ac:cxnSpMkLst>
            <pc:docMk/>
            <pc:sldMk cId="1977866133" sldId="264"/>
            <ac:cxnSpMk id="29" creationId="{A3B4C179-2540-4304-9C9C-2AAAA53EFDC7}"/>
          </ac:cxnSpMkLst>
        </pc:cxnChg>
        <pc:cxnChg chg="add">
          <ac:chgData name="Abhimanyu Dabas" userId="17464a22f1ae8847" providerId="LiveId" clId="{3FE7ADDC-84FD-4E2D-B2A1-EA92BAF247B2}" dt="2023-06-13T16:51:47.103" v="481" actId="26606"/>
          <ac:cxnSpMkLst>
            <pc:docMk/>
            <pc:sldMk cId="1977866133" sldId="264"/>
            <ac:cxnSpMk id="34" creationId="{4436E0F2-A64B-471E-93C0-8DFE08CC57C8}"/>
          </ac:cxnSpMkLst>
        </pc:cxnChg>
        <pc:cxnChg chg="add">
          <ac:chgData name="Abhimanyu Dabas" userId="17464a22f1ae8847" providerId="LiveId" clId="{3FE7ADDC-84FD-4E2D-B2A1-EA92BAF247B2}" dt="2023-06-13T16:51:47.103" v="481" actId="26606"/>
          <ac:cxnSpMkLst>
            <pc:docMk/>
            <pc:sldMk cId="1977866133" sldId="264"/>
            <ac:cxnSpMk id="36" creationId="{DC1E3AB1-2A8C-4607-9FAE-D8BDB280FE1A}"/>
          </ac:cxnSpMkLst>
        </pc:cxnChg>
        <pc:cxnChg chg="add">
          <ac:chgData name="Abhimanyu Dabas" userId="17464a22f1ae8847" providerId="LiveId" clId="{3FE7ADDC-84FD-4E2D-B2A1-EA92BAF247B2}" dt="2023-06-13T16:51:47.103" v="481" actId="26606"/>
          <ac:cxnSpMkLst>
            <pc:docMk/>
            <pc:sldMk cId="1977866133" sldId="264"/>
            <ac:cxnSpMk id="38" creationId="{26D66059-832F-40B6-A35F-F56C8F38A1E7}"/>
          </ac:cxnSpMkLst>
        </pc:cxnChg>
        <pc:cxnChg chg="add">
          <ac:chgData name="Abhimanyu Dabas" userId="17464a22f1ae8847" providerId="LiveId" clId="{3FE7ADDC-84FD-4E2D-B2A1-EA92BAF247B2}" dt="2023-06-13T16:51:47.103" v="481" actId="26606"/>
          <ac:cxnSpMkLst>
            <pc:docMk/>
            <pc:sldMk cId="1977866133" sldId="264"/>
            <ac:cxnSpMk id="40" creationId="{A515E2ED-7EA9-448D-83FA-54C3DF9723BD}"/>
          </ac:cxnSpMkLst>
        </pc:cxnChg>
        <pc:cxnChg chg="add">
          <ac:chgData name="Abhimanyu Dabas" userId="17464a22f1ae8847" providerId="LiveId" clId="{3FE7ADDC-84FD-4E2D-B2A1-EA92BAF247B2}" dt="2023-06-13T16:51:47.103" v="481" actId="26606"/>
          <ac:cxnSpMkLst>
            <pc:docMk/>
            <pc:sldMk cId="1977866133" sldId="264"/>
            <ac:cxnSpMk id="42" creationId="{20595356-EABD-4767-AC9D-EA21FF115EC0}"/>
          </ac:cxnSpMkLst>
        </pc:cxnChg>
        <pc:cxnChg chg="add">
          <ac:chgData name="Abhimanyu Dabas" userId="17464a22f1ae8847" providerId="LiveId" clId="{3FE7ADDC-84FD-4E2D-B2A1-EA92BAF247B2}" dt="2023-06-13T16:51:47.103" v="481" actId="26606"/>
          <ac:cxnSpMkLst>
            <pc:docMk/>
            <pc:sldMk cId="1977866133" sldId="264"/>
            <ac:cxnSpMk id="44" creationId="{28CD9F06-9628-469C-B788-A894E3E08281}"/>
          </ac:cxnSpMkLst>
        </pc:cxnChg>
        <pc:cxnChg chg="add">
          <ac:chgData name="Abhimanyu Dabas" userId="17464a22f1ae8847" providerId="LiveId" clId="{3FE7ADDC-84FD-4E2D-B2A1-EA92BAF247B2}" dt="2023-06-13T16:51:47.103" v="481" actId="26606"/>
          <ac:cxnSpMkLst>
            <pc:docMk/>
            <pc:sldMk cId="1977866133" sldId="264"/>
            <ac:cxnSpMk id="46" creationId="{8550A431-0B61-421B-B4B7-24C0CFF0F938}"/>
          </ac:cxnSpMkLst>
        </pc:cxnChg>
        <pc:cxnChg chg="add">
          <ac:chgData name="Abhimanyu Dabas" userId="17464a22f1ae8847" providerId="LiveId" clId="{3FE7ADDC-84FD-4E2D-B2A1-EA92BAF247B2}" dt="2023-06-13T16:51:47.103" v="481" actId="26606"/>
          <ac:cxnSpMkLst>
            <pc:docMk/>
            <pc:sldMk cId="1977866133" sldId="264"/>
            <ac:cxnSpMk id="52" creationId="{E8A66062-E0FE-4EE7-9840-EC05B87ACF47}"/>
          </ac:cxnSpMkLst>
        </pc:cxnChg>
        <pc:cxnChg chg="add">
          <ac:chgData name="Abhimanyu Dabas" userId="17464a22f1ae8847" providerId="LiveId" clId="{3FE7ADDC-84FD-4E2D-B2A1-EA92BAF247B2}" dt="2023-06-13T16:51:47.103" v="481" actId="26606"/>
          <ac:cxnSpMkLst>
            <pc:docMk/>
            <pc:sldMk cId="1977866133" sldId="264"/>
            <ac:cxnSpMk id="54" creationId="{7A364443-B44B-44C9-B8C4-AED23CB62151}"/>
          </ac:cxnSpMkLst>
        </pc:cxnChg>
        <pc:cxnChg chg="add">
          <ac:chgData name="Abhimanyu Dabas" userId="17464a22f1ae8847" providerId="LiveId" clId="{3FE7ADDC-84FD-4E2D-B2A1-EA92BAF247B2}" dt="2023-06-13T16:51:47.103" v="481" actId="26606"/>
          <ac:cxnSpMkLst>
            <pc:docMk/>
            <pc:sldMk cId="1977866133" sldId="264"/>
            <ac:cxnSpMk id="56" creationId="{A3B4C179-2540-4304-9C9C-2AAAA53EFDC7}"/>
          </ac:cxnSpMkLst>
        </pc:cxnChg>
        <pc:cxnChg chg="add">
          <ac:chgData name="Abhimanyu Dabas" userId="17464a22f1ae8847" providerId="LiveId" clId="{3FE7ADDC-84FD-4E2D-B2A1-EA92BAF247B2}" dt="2023-06-13T16:51:47.103" v="481" actId="26606"/>
          <ac:cxnSpMkLst>
            <pc:docMk/>
            <pc:sldMk cId="1977866133" sldId="264"/>
            <ac:cxnSpMk id="58" creationId="{C5950BAB-F521-4A52-A263-D105789771E6}"/>
          </ac:cxnSpMkLst>
        </pc:cxnChg>
        <pc:cxnChg chg="add">
          <ac:chgData name="Abhimanyu Dabas" userId="17464a22f1ae8847" providerId="LiveId" clId="{3FE7ADDC-84FD-4E2D-B2A1-EA92BAF247B2}" dt="2023-06-13T16:51:47.103" v="481" actId="26606"/>
          <ac:cxnSpMkLst>
            <pc:docMk/>
            <pc:sldMk cId="1977866133" sldId="264"/>
            <ac:cxnSpMk id="60" creationId="{B3087726-EFA7-48B6-8527-80902BB5587C}"/>
          </ac:cxnSpMkLst>
        </pc:cxnChg>
        <pc:cxnChg chg="add">
          <ac:chgData name="Abhimanyu Dabas" userId="17464a22f1ae8847" providerId="LiveId" clId="{3FE7ADDC-84FD-4E2D-B2A1-EA92BAF247B2}" dt="2023-06-13T16:51:47.103" v="481" actId="26606"/>
          <ac:cxnSpMkLst>
            <pc:docMk/>
            <pc:sldMk cId="1977866133" sldId="264"/>
            <ac:cxnSpMk id="62" creationId="{8E972B62-9819-493C-A305-2C04A2D43252}"/>
          </ac:cxnSpMkLst>
        </pc:cxnChg>
      </pc:sldChg>
      <pc:sldChg chg="addSp delSp modSp new mod setBg modAnim">
        <pc:chgData name="Abhimanyu Dabas" userId="17464a22f1ae8847" providerId="LiveId" clId="{3FE7ADDC-84FD-4E2D-B2A1-EA92BAF247B2}" dt="2023-06-17T13:57:51.626" v="4731"/>
        <pc:sldMkLst>
          <pc:docMk/>
          <pc:sldMk cId="3955513738" sldId="265"/>
        </pc:sldMkLst>
        <pc:spChg chg="mod">
          <ac:chgData name="Abhimanyu Dabas" userId="17464a22f1ae8847" providerId="LiveId" clId="{3FE7ADDC-84FD-4E2D-B2A1-EA92BAF247B2}" dt="2023-06-13T16:53:09.445" v="517" actId="404"/>
          <ac:spMkLst>
            <pc:docMk/>
            <pc:sldMk cId="3955513738" sldId="265"/>
            <ac:spMk id="2" creationId="{53FECDA5-971A-AE1A-960B-04CCAA0E5878}"/>
          </ac:spMkLst>
        </pc:spChg>
        <pc:spChg chg="del">
          <ac:chgData name="Abhimanyu Dabas" userId="17464a22f1ae8847" providerId="LiveId" clId="{3FE7ADDC-84FD-4E2D-B2A1-EA92BAF247B2}" dt="2023-06-13T16:50:59.001" v="446" actId="26606"/>
          <ac:spMkLst>
            <pc:docMk/>
            <pc:sldMk cId="3955513738" sldId="265"/>
            <ac:spMk id="3" creationId="{7EBD5FCF-994F-A174-965E-275B9AB394ED}"/>
          </ac:spMkLst>
        </pc:spChg>
        <pc:spChg chg="mod">
          <ac:chgData name="Abhimanyu Dabas" userId="17464a22f1ae8847" providerId="LiveId" clId="{3FE7ADDC-84FD-4E2D-B2A1-EA92BAF247B2}" dt="2023-06-16T09:28:17.506" v="1375" actId="20577"/>
          <ac:spMkLst>
            <pc:docMk/>
            <pc:sldMk cId="3955513738" sldId="265"/>
            <ac:spMk id="4" creationId="{40F1BF3B-3304-11EB-0686-4DD6CE263ED8}"/>
          </ac:spMkLst>
        </pc:spChg>
        <pc:spChg chg="add del">
          <ac:chgData name="Abhimanyu Dabas" userId="17464a22f1ae8847" providerId="LiveId" clId="{3FE7ADDC-84FD-4E2D-B2A1-EA92BAF247B2}" dt="2023-06-13T16:52:47.046" v="488" actId="26606"/>
          <ac:spMkLst>
            <pc:docMk/>
            <pc:sldMk cId="3955513738" sldId="265"/>
            <ac:spMk id="23" creationId="{81775E6C-9FE7-4AE4-ABE7-2568D95DEAE0}"/>
          </ac:spMkLst>
        </pc:spChg>
        <pc:spChg chg="add del">
          <ac:chgData name="Abhimanyu Dabas" userId="17464a22f1ae8847" providerId="LiveId" clId="{3FE7ADDC-84FD-4E2D-B2A1-EA92BAF247B2}" dt="2023-06-13T16:52:47.046" v="488" actId="26606"/>
          <ac:spMkLst>
            <pc:docMk/>
            <pc:sldMk cId="3955513738" sldId="265"/>
            <ac:spMk id="25" creationId="{8CECB99A-E2AB-482F-A307-48795531018B}"/>
          </ac:spMkLst>
        </pc:spChg>
        <pc:spChg chg="add">
          <ac:chgData name="Abhimanyu Dabas" userId="17464a22f1ae8847" providerId="LiveId" clId="{3FE7ADDC-84FD-4E2D-B2A1-EA92BAF247B2}" dt="2023-06-13T16:52:47.046" v="488" actId="26606"/>
          <ac:spMkLst>
            <pc:docMk/>
            <pc:sldMk cId="3955513738" sldId="265"/>
            <ac:spMk id="48" creationId="{81775E6C-9FE7-4AE4-ABE7-2568D95DEAE0}"/>
          </ac:spMkLst>
        </pc:spChg>
        <pc:spChg chg="add">
          <ac:chgData name="Abhimanyu Dabas" userId="17464a22f1ae8847" providerId="LiveId" clId="{3FE7ADDC-84FD-4E2D-B2A1-EA92BAF247B2}" dt="2023-06-13T16:52:47.046" v="488" actId="26606"/>
          <ac:spMkLst>
            <pc:docMk/>
            <pc:sldMk cId="3955513738" sldId="265"/>
            <ac:spMk id="50" creationId="{6F1D8699-067D-4768-9F87-3E302B3797BC}"/>
          </ac:spMkLst>
        </pc:spChg>
        <pc:picChg chg="add mod">
          <ac:chgData name="Abhimanyu Dabas" userId="17464a22f1ae8847" providerId="LiveId" clId="{3FE7ADDC-84FD-4E2D-B2A1-EA92BAF247B2}" dt="2023-06-13T16:54:21.270" v="531"/>
          <ac:picMkLst>
            <pc:docMk/>
            <pc:sldMk cId="3955513738" sldId="265"/>
            <ac:picMk id="5" creationId="{37516CD5-7C30-2030-9F04-45C44C3096B9}"/>
          </ac:picMkLst>
        </pc:picChg>
        <pc:cxnChg chg="add del">
          <ac:chgData name="Abhimanyu Dabas" userId="17464a22f1ae8847" providerId="LiveId" clId="{3FE7ADDC-84FD-4E2D-B2A1-EA92BAF247B2}" dt="2023-06-13T16:52:47.046" v="488" actId="26606"/>
          <ac:cxnSpMkLst>
            <pc:docMk/>
            <pc:sldMk cId="3955513738" sldId="265"/>
            <ac:cxnSpMk id="9" creationId="{4436E0F2-A64B-471E-93C0-8DFE08CC57C8}"/>
          </ac:cxnSpMkLst>
        </pc:cxnChg>
        <pc:cxnChg chg="add del">
          <ac:chgData name="Abhimanyu Dabas" userId="17464a22f1ae8847" providerId="LiveId" clId="{3FE7ADDC-84FD-4E2D-B2A1-EA92BAF247B2}" dt="2023-06-13T16:52:47.046" v="488" actId="26606"/>
          <ac:cxnSpMkLst>
            <pc:docMk/>
            <pc:sldMk cId="3955513738" sldId="265"/>
            <ac:cxnSpMk id="11" creationId="{DC1E3AB1-2A8C-4607-9FAE-D8BDB280FE1A}"/>
          </ac:cxnSpMkLst>
        </pc:cxnChg>
        <pc:cxnChg chg="add del">
          <ac:chgData name="Abhimanyu Dabas" userId="17464a22f1ae8847" providerId="LiveId" clId="{3FE7ADDC-84FD-4E2D-B2A1-EA92BAF247B2}" dt="2023-06-13T16:52:47.046" v="488" actId="26606"/>
          <ac:cxnSpMkLst>
            <pc:docMk/>
            <pc:sldMk cId="3955513738" sldId="265"/>
            <ac:cxnSpMk id="13" creationId="{26D66059-832F-40B6-A35F-F56C8F38A1E7}"/>
          </ac:cxnSpMkLst>
        </pc:cxnChg>
        <pc:cxnChg chg="add del">
          <ac:chgData name="Abhimanyu Dabas" userId="17464a22f1ae8847" providerId="LiveId" clId="{3FE7ADDC-84FD-4E2D-B2A1-EA92BAF247B2}" dt="2023-06-13T16:52:47.046" v="488" actId="26606"/>
          <ac:cxnSpMkLst>
            <pc:docMk/>
            <pc:sldMk cId="3955513738" sldId="265"/>
            <ac:cxnSpMk id="15" creationId="{A515E2ED-7EA9-448D-83FA-54C3DF9723BD}"/>
          </ac:cxnSpMkLst>
        </pc:cxnChg>
        <pc:cxnChg chg="add del">
          <ac:chgData name="Abhimanyu Dabas" userId="17464a22f1ae8847" providerId="LiveId" clId="{3FE7ADDC-84FD-4E2D-B2A1-EA92BAF247B2}" dt="2023-06-13T16:52:47.046" v="488" actId="26606"/>
          <ac:cxnSpMkLst>
            <pc:docMk/>
            <pc:sldMk cId="3955513738" sldId="265"/>
            <ac:cxnSpMk id="17" creationId="{20595356-EABD-4767-AC9D-EA21FF115EC0}"/>
          </ac:cxnSpMkLst>
        </pc:cxnChg>
        <pc:cxnChg chg="add del">
          <ac:chgData name="Abhimanyu Dabas" userId="17464a22f1ae8847" providerId="LiveId" clId="{3FE7ADDC-84FD-4E2D-B2A1-EA92BAF247B2}" dt="2023-06-13T16:52:47.046" v="488" actId="26606"/>
          <ac:cxnSpMkLst>
            <pc:docMk/>
            <pc:sldMk cId="3955513738" sldId="265"/>
            <ac:cxnSpMk id="19" creationId="{28CD9F06-9628-469C-B788-A894E3E08281}"/>
          </ac:cxnSpMkLst>
        </pc:cxnChg>
        <pc:cxnChg chg="add del">
          <ac:chgData name="Abhimanyu Dabas" userId="17464a22f1ae8847" providerId="LiveId" clId="{3FE7ADDC-84FD-4E2D-B2A1-EA92BAF247B2}" dt="2023-06-13T16:52:47.046" v="488" actId="26606"/>
          <ac:cxnSpMkLst>
            <pc:docMk/>
            <pc:sldMk cId="3955513738" sldId="265"/>
            <ac:cxnSpMk id="21" creationId="{8550A431-0B61-421B-B4B7-24C0CFF0F938}"/>
          </ac:cxnSpMkLst>
        </pc:cxnChg>
        <pc:cxnChg chg="add del">
          <ac:chgData name="Abhimanyu Dabas" userId="17464a22f1ae8847" providerId="LiveId" clId="{3FE7ADDC-84FD-4E2D-B2A1-EA92BAF247B2}" dt="2023-06-13T16:52:47.046" v="488" actId="26606"/>
          <ac:cxnSpMkLst>
            <pc:docMk/>
            <pc:sldMk cId="3955513738" sldId="265"/>
            <ac:cxnSpMk id="27" creationId="{E8A66062-E0FE-4EE7-9840-EC05B87ACF47}"/>
          </ac:cxnSpMkLst>
        </pc:cxnChg>
        <pc:cxnChg chg="add del">
          <ac:chgData name="Abhimanyu Dabas" userId="17464a22f1ae8847" providerId="LiveId" clId="{3FE7ADDC-84FD-4E2D-B2A1-EA92BAF247B2}" dt="2023-06-13T16:52:47.046" v="488" actId="26606"/>
          <ac:cxnSpMkLst>
            <pc:docMk/>
            <pc:sldMk cId="3955513738" sldId="265"/>
            <ac:cxnSpMk id="29" creationId="{A3B4C179-2540-4304-9C9C-2AAAA53EFDC7}"/>
          </ac:cxnSpMkLst>
        </pc:cxnChg>
        <pc:cxnChg chg="add">
          <ac:chgData name="Abhimanyu Dabas" userId="17464a22f1ae8847" providerId="LiveId" clId="{3FE7ADDC-84FD-4E2D-B2A1-EA92BAF247B2}" dt="2023-06-13T16:52:47.046" v="488" actId="26606"/>
          <ac:cxnSpMkLst>
            <pc:docMk/>
            <pc:sldMk cId="3955513738" sldId="265"/>
            <ac:cxnSpMk id="34" creationId="{4436E0F2-A64B-471E-93C0-8DFE08CC57C8}"/>
          </ac:cxnSpMkLst>
        </pc:cxnChg>
        <pc:cxnChg chg="add">
          <ac:chgData name="Abhimanyu Dabas" userId="17464a22f1ae8847" providerId="LiveId" clId="{3FE7ADDC-84FD-4E2D-B2A1-EA92BAF247B2}" dt="2023-06-13T16:52:47.046" v="488" actId="26606"/>
          <ac:cxnSpMkLst>
            <pc:docMk/>
            <pc:sldMk cId="3955513738" sldId="265"/>
            <ac:cxnSpMk id="36" creationId="{DC1E3AB1-2A8C-4607-9FAE-D8BDB280FE1A}"/>
          </ac:cxnSpMkLst>
        </pc:cxnChg>
        <pc:cxnChg chg="add">
          <ac:chgData name="Abhimanyu Dabas" userId="17464a22f1ae8847" providerId="LiveId" clId="{3FE7ADDC-84FD-4E2D-B2A1-EA92BAF247B2}" dt="2023-06-13T16:52:47.046" v="488" actId="26606"/>
          <ac:cxnSpMkLst>
            <pc:docMk/>
            <pc:sldMk cId="3955513738" sldId="265"/>
            <ac:cxnSpMk id="38" creationId="{26D66059-832F-40B6-A35F-F56C8F38A1E7}"/>
          </ac:cxnSpMkLst>
        </pc:cxnChg>
        <pc:cxnChg chg="add">
          <ac:chgData name="Abhimanyu Dabas" userId="17464a22f1ae8847" providerId="LiveId" clId="{3FE7ADDC-84FD-4E2D-B2A1-EA92BAF247B2}" dt="2023-06-13T16:52:47.046" v="488" actId="26606"/>
          <ac:cxnSpMkLst>
            <pc:docMk/>
            <pc:sldMk cId="3955513738" sldId="265"/>
            <ac:cxnSpMk id="40" creationId="{A515E2ED-7EA9-448D-83FA-54C3DF9723BD}"/>
          </ac:cxnSpMkLst>
        </pc:cxnChg>
        <pc:cxnChg chg="add">
          <ac:chgData name="Abhimanyu Dabas" userId="17464a22f1ae8847" providerId="LiveId" clId="{3FE7ADDC-84FD-4E2D-B2A1-EA92BAF247B2}" dt="2023-06-13T16:52:47.046" v="488" actId="26606"/>
          <ac:cxnSpMkLst>
            <pc:docMk/>
            <pc:sldMk cId="3955513738" sldId="265"/>
            <ac:cxnSpMk id="42" creationId="{20595356-EABD-4767-AC9D-EA21FF115EC0}"/>
          </ac:cxnSpMkLst>
        </pc:cxnChg>
        <pc:cxnChg chg="add">
          <ac:chgData name="Abhimanyu Dabas" userId="17464a22f1ae8847" providerId="LiveId" clId="{3FE7ADDC-84FD-4E2D-B2A1-EA92BAF247B2}" dt="2023-06-13T16:52:47.046" v="488" actId="26606"/>
          <ac:cxnSpMkLst>
            <pc:docMk/>
            <pc:sldMk cId="3955513738" sldId="265"/>
            <ac:cxnSpMk id="44" creationId="{28CD9F06-9628-469C-B788-A894E3E08281}"/>
          </ac:cxnSpMkLst>
        </pc:cxnChg>
        <pc:cxnChg chg="add">
          <ac:chgData name="Abhimanyu Dabas" userId="17464a22f1ae8847" providerId="LiveId" clId="{3FE7ADDC-84FD-4E2D-B2A1-EA92BAF247B2}" dt="2023-06-13T16:52:47.046" v="488" actId="26606"/>
          <ac:cxnSpMkLst>
            <pc:docMk/>
            <pc:sldMk cId="3955513738" sldId="265"/>
            <ac:cxnSpMk id="46" creationId="{8550A431-0B61-421B-B4B7-24C0CFF0F938}"/>
          </ac:cxnSpMkLst>
        </pc:cxnChg>
        <pc:cxnChg chg="add">
          <ac:chgData name="Abhimanyu Dabas" userId="17464a22f1ae8847" providerId="LiveId" clId="{3FE7ADDC-84FD-4E2D-B2A1-EA92BAF247B2}" dt="2023-06-13T16:52:47.046" v="488" actId="26606"/>
          <ac:cxnSpMkLst>
            <pc:docMk/>
            <pc:sldMk cId="3955513738" sldId="265"/>
            <ac:cxnSpMk id="52" creationId="{7A364443-B44B-44C9-B8C4-AED23CB62151}"/>
          </ac:cxnSpMkLst>
        </pc:cxnChg>
        <pc:cxnChg chg="add">
          <ac:chgData name="Abhimanyu Dabas" userId="17464a22f1ae8847" providerId="LiveId" clId="{3FE7ADDC-84FD-4E2D-B2A1-EA92BAF247B2}" dt="2023-06-13T16:52:47.046" v="488" actId="26606"/>
          <ac:cxnSpMkLst>
            <pc:docMk/>
            <pc:sldMk cId="3955513738" sldId="265"/>
            <ac:cxnSpMk id="54" creationId="{C5950BAB-F521-4A52-A263-D105789771E6}"/>
          </ac:cxnSpMkLst>
        </pc:cxnChg>
        <pc:cxnChg chg="add">
          <ac:chgData name="Abhimanyu Dabas" userId="17464a22f1ae8847" providerId="LiveId" clId="{3FE7ADDC-84FD-4E2D-B2A1-EA92BAF247B2}" dt="2023-06-13T16:52:47.046" v="488" actId="26606"/>
          <ac:cxnSpMkLst>
            <pc:docMk/>
            <pc:sldMk cId="3955513738" sldId="265"/>
            <ac:cxnSpMk id="56" creationId="{8E972B62-9819-493C-A305-2C04A2D43252}"/>
          </ac:cxnSpMkLst>
        </pc:cxnChg>
        <pc:cxnChg chg="add">
          <ac:chgData name="Abhimanyu Dabas" userId="17464a22f1ae8847" providerId="LiveId" clId="{3FE7ADDC-84FD-4E2D-B2A1-EA92BAF247B2}" dt="2023-06-13T16:52:47.046" v="488" actId="26606"/>
          <ac:cxnSpMkLst>
            <pc:docMk/>
            <pc:sldMk cId="3955513738" sldId="265"/>
            <ac:cxnSpMk id="58" creationId="{384CA14D-52DC-4F3C-A1CE-235B99A179A8}"/>
          </ac:cxnSpMkLst>
        </pc:cxnChg>
        <pc:cxnChg chg="add">
          <ac:chgData name="Abhimanyu Dabas" userId="17464a22f1ae8847" providerId="LiveId" clId="{3FE7ADDC-84FD-4E2D-B2A1-EA92BAF247B2}" dt="2023-06-13T16:52:47.046" v="488" actId="26606"/>
          <ac:cxnSpMkLst>
            <pc:docMk/>
            <pc:sldMk cId="3955513738" sldId="265"/>
            <ac:cxnSpMk id="60" creationId="{B3087726-EFA7-48B6-8527-80902BB5587C}"/>
          </ac:cxnSpMkLst>
        </pc:cxnChg>
      </pc:sldChg>
      <pc:sldChg chg="addSp delSp del mod">
        <pc:chgData name="Abhimanyu Dabas" userId="17464a22f1ae8847" providerId="LiveId" clId="{3FE7ADDC-84FD-4E2D-B2A1-EA92BAF247B2}" dt="2023-06-15T09:42:06.391" v="539" actId="47"/>
        <pc:sldMkLst>
          <pc:docMk/>
          <pc:sldMk cId="2249250975" sldId="266"/>
        </pc:sldMkLst>
        <pc:picChg chg="add">
          <ac:chgData name="Abhimanyu Dabas" userId="17464a22f1ae8847" providerId="LiveId" clId="{3FE7ADDC-84FD-4E2D-B2A1-EA92BAF247B2}" dt="2023-06-15T07:54:54.363" v="538" actId="22"/>
          <ac:picMkLst>
            <pc:docMk/>
            <pc:sldMk cId="2249250975" sldId="266"/>
            <ac:picMk id="3" creationId="{4E9032E6-C77F-15B5-D63A-6A3EF34AA415}"/>
          </ac:picMkLst>
        </pc:picChg>
        <pc:picChg chg="del">
          <ac:chgData name="Abhimanyu Dabas" userId="17464a22f1ae8847" providerId="LiveId" clId="{3FE7ADDC-84FD-4E2D-B2A1-EA92BAF247B2}" dt="2023-06-15T07:49:03.141" v="537" actId="478"/>
          <ac:picMkLst>
            <pc:docMk/>
            <pc:sldMk cId="2249250975" sldId="266"/>
            <ac:picMk id="5" creationId="{14C6DD29-5494-4ECE-0560-FCDC623D65E5}"/>
          </ac:picMkLst>
        </pc:picChg>
      </pc:sldChg>
      <pc:sldChg chg="addSp delSp modSp mod modClrScheme chgLayout">
        <pc:chgData name="Abhimanyu Dabas" userId="17464a22f1ae8847" providerId="LiveId" clId="{3FE7ADDC-84FD-4E2D-B2A1-EA92BAF247B2}" dt="2023-06-17T17:21:54.594" v="9126" actId="1036"/>
        <pc:sldMkLst>
          <pc:docMk/>
          <pc:sldMk cId="319050111" sldId="267"/>
        </pc:sldMkLst>
        <pc:spChg chg="add mod">
          <ac:chgData name="Abhimanyu Dabas" userId="17464a22f1ae8847" providerId="LiveId" clId="{3FE7ADDC-84FD-4E2D-B2A1-EA92BAF247B2}" dt="2023-06-15T10:23:20.057" v="561" actId="20577"/>
          <ac:spMkLst>
            <pc:docMk/>
            <pc:sldMk cId="319050111" sldId="267"/>
            <ac:spMk id="2" creationId="{0F61C91F-9D80-3737-11CB-DDE66C0DD0F5}"/>
          </ac:spMkLst>
        </pc:spChg>
        <pc:graphicFrameChg chg="add del mod modGraphic">
          <ac:chgData name="Abhimanyu Dabas" userId="17464a22f1ae8847" providerId="LiveId" clId="{3FE7ADDC-84FD-4E2D-B2A1-EA92BAF247B2}" dt="2023-06-17T17:20:56.074" v="9081" actId="478"/>
          <ac:graphicFrameMkLst>
            <pc:docMk/>
            <pc:sldMk cId="319050111" sldId="267"/>
            <ac:graphicFrameMk id="5" creationId="{8A8E693C-1470-4870-28F6-5120CBD0CC1F}"/>
          </ac:graphicFrameMkLst>
        </pc:graphicFrameChg>
        <pc:graphicFrameChg chg="add mod modGraphic">
          <ac:chgData name="Abhimanyu Dabas" userId="17464a22f1ae8847" providerId="LiveId" clId="{3FE7ADDC-84FD-4E2D-B2A1-EA92BAF247B2}" dt="2023-06-17T17:21:54.594" v="9126" actId="1036"/>
          <ac:graphicFrameMkLst>
            <pc:docMk/>
            <pc:sldMk cId="319050111" sldId="267"/>
            <ac:graphicFrameMk id="6" creationId="{BEE8F71F-7157-058C-CE2A-9294A1149B9D}"/>
          </ac:graphicFrameMkLst>
        </pc:graphicFrameChg>
      </pc:sldChg>
      <pc:sldChg chg="addSp delSp modSp new mod modTransition setBg addAnim delAnim modAnim">
        <pc:chgData name="Abhimanyu Dabas" userId="17464a22f1ae8847" providerId="LiveId" clId="{3FE7ADDC-84FD-4E2D-B2A1-EA92BAF247B2}" dt="2023-06-17T17:29:59.062" v="9129" actId="12385"/>
        <pc:sldMkLst>
          <pc:docMk/>
          <pc:sldMk cId="3507192031" sldId="268"/>
        </pc:sldMkLst>
        <pc:spChg chg="mod">
          <ac:chgData name="Abhimanyu Dabas" userId="17464a22f1ae8847" providerId="LiveId" clId="{3FE7ADDC-84FD-4E2D-B2A1-EA92BAF247B2}" dt="2023-06-17T05:28:17.825" v="2140" actId="14100"/>
          <ac:spMkLst>
            <pc:docMk/>
            <pc:sldMk cId="3507192031" sldId="268"/>
            <ac:spMk id="2" creationId="{3EC1EFA6-FF9C-98EF-46E0-0A7A145712E1}"/>
          </ac:spMkLst>
        </pc:spChg>
        <pc:spChg chg="del mod">
          <ac:chgData name="Abhimanyu Dabas" userId="17464a22f1ae8847" providerId="LiveId" clId="{3FE7ADDC-84FD-4E2D-B2A1-EA92BAF247B2}" dt="2023-06-17T05:21:13.787" v="2018" actId="3680"/>
          <ac:spMkLst>
            <pc:docMk/>
            <pc:sldMk cId="3507192031" sldId="268"/>
            <ac:spMk id="3" creationId="{95C3C990-F02B-1D97-BECD-F79FFE697A6A}"/>
          </ac:spMkLst>
        </pc:spChg>
        <pc:spChg chg="add">
          <ac:chgData name="Abhimanyu Dabas" userId="17464a22f1ae8847" providerId="LiveId" clId="{3FE7ADDC-84FD-4E2D-B2A1-EA92BAF247B2}" dt="2023-06-17T05:21:06.105" v="2017" actId="26606"/>
          <ac:spMkLst>
            <pc:docMk/>
            <pc:sldMk cId="3507192031" sldId="268"/>
            <ac:spMk id="8" creationId="{D3E0373C-BDE9-4FAA-892A-B226DD970D36}"/>
          </ac:spMkLst>
        </pc:spChg>
        <pc:spChg chg="add">
          <ac:chgData name="Abhimanyu Dabas" userId="17464a22f1ae8847" providerId="LiveId" clId="{3FE7ADDC-84FD-4E2D-B2A1-EA92BAF247B2}" dt="2023-06-17T05:21:06.105" v="2017" actId="26606"/>
          <ac:spMkLst>
            <pc:docMk/>
            <pc:sldMk cId="3507192031" sldId="268"/>
            <ac:spMk id="10" creationId="{FC2BFFFF-16DA-434F-B48D-28B539690C2E}"/>
          </ac:spMkLst>
        </pc:spChg>
        <pc:graphicFrameChg chg="add mod ord modGraphic">
          <ac:chgData name="Abhimanyu Dabas" userId="17464a22f1ae8847" providerId="LiveId" clId="{3FE7ADDC-84FD-4E2D-B2A1-EA92BAF247B2}" dt="2023-06-17T17:29:59.062" v="9129" actId="12385"/>
          <ac:graphicFrameMkLst>
            <pc:docMk/>
            <pc:sldMk cId="3507192031" sldId="268"/>
            <ac:graphicFrameMk id="4" creationId="{1B06B18D-B6A3-7B8F-6C80-818A0F391998}"/>
          </ac:graphicFrameMkLst>
        </pc:graphicFrameChg>
        <pc:picChg chg="add mod">
          <ac:chgData name="Abhimanyu Dabas" userId="17464a22f1ae8847" providerId="LiveId" clId="{3FE7ADDC-84FD-4E2D-B2A1-EA92BAF247B2}" dt="2023-06-17T06:07:02.842" v="3587" actId="1035"/>
          <ac:picMkLst>
            <pc:docMk/>
            <pc:sldMk cId="3507192031" sldId="268"/>
            <ac:picMk id="5" creationId="{EB82E5C5-1AD9-E3CE-9319-A7C05C15EEC4}"/>
          </ac:picMkLst>
        </pc:picChg>
        <pc:cxnChg chg="add">
          <ac:chgData name="Abhimanyu Dabas" userId="17464a22f1ae8847" providerId="LiveId" clId="{3FE7ADDC-84FD-4E2D-B2A1-EA92BAF247B2}" dt="2023-06-17T05:21:06.105" v="2017" actId="26606"/>
          <ac:cxnSpMkLst>
            <pc:docMk/>
            <pc:sldMk cId="3507192031" sldId="268"/>
            <ac:cxnSpMk id="12" creationId="{E8EAD419-2D3B-4CD6-A841-F11CA09440D3}"/>
          </ac:cxnSpMkLst>
        </pc:cxnChg>
      </pc:sldChg>
      <pc:sldChg chg="addSp delSp modSp new mod modTransition setBg modClrScheme modAnim delDesignElem chgLayout">
        <pc:chgData name="Abhimanyu Dabas" userId="17464a22f1ae8847" providerId="LiveId" clId="{3FE7ADDC-84FD-4E2D-B2A1-EA92BAF247B2}" dt="2023-06-17T17:29:32.181" v="9128" actId="12385"/>
        <pc:sldMkLst>
          <pc:docMk/>
          <pc:sldMk cId="2786299829" sldId="269"/>
        </pc:sldMkLst>
        <pc:spChg chg="mod ord">
          <ac:chgData name="Abhimanyu Dabas" userId="17464a22f1ae8847" providerId="LiveId" clId="{3FE7ADDC-84FD-4E2D-B2A1-EA92BAF247B2}" dt="2023-06-17T06:04:56.086" v="3322" actId="1076"/>
          <ac:spMkLst>
            <pc:docMk/>
            <pc:sldMk cId="2786299829" sldId="269"/>
            <ac:spMk id="2" creationId="{7A63443E-63C1-68DE-8960-187EC4B7DDAC}"/>
          </ac:spMkLst>
        </pc:spChg>
        <pc:spChg chg="del mod">
          <ac:chgData name="Abhimanyu Dabas" userId="17464a22f1ae8847" providerId="LiveId" clId="{3FE7ADDC-84FD-4E2D-B2A1-EA92BAF247B2}" dt="2023-06-17T05:47:09.652" v="2403" actId="3680"/>
          <ac:spMkLst>
            <pc:docMk/>
            <pc:sldMk cId="2786299829" sldId="269"/>
            <ac:spMk id="3" creationId="{0143003B-1ABE-D3EC-4AEE-08CFD09A9DA8}"/>
          </ac:spMkLst>
        </pc:spChg>
        <pc:spChg chg="add del mod">
          <ac:chgData name="Abhimanyu Dabas" userId="17464a22f1ae8847" providerId="LiveId" clId="{3FE7ADDC-84FD-4E2D-B2A1-EA92BAF247B2}" dt="2023-06-17T16:47:44.185" v="7813" actId="20577"/>
          <ac:spMkLst>
            <pc:docMk/>
            <pc:sldMk cId="2786299829" sldId="269"/>
            <ac:spMk id="5" creationId="{65EDB4EF-3E6F-B06C-E442-93FE4DEF6E96}"/>
          </ac:spMkLst>
        </pc:spChg>
        <pc:spChg chg="add del mod">
          <ac:chgData name="Abhimanyu Dabas" userId="17464a22f1ae8847" providerId="LiveId" clId="{3FE7ADDC-84FD-4E2D-B2A1-EA92BAF247B2}" dt="2023-06-17T06:00:06.820" v="3282"/>
          <ac:spMkLst>
            <pc:docMk/>
            <pc:sldMk cId="2786299829" sldId="269"/>
            <ac:spMk id="7" creationId="{DBB83F2F-15E5-29F2-7D37-459A07A5C612}"/>
          </ac:spMkLst>
        </pc:spChg>
        <pc:spChg chg="add del">
          <ac:chgData name="Abhimanyu Dabas" userId="17464a22f1ae8847" providerId="LiveId" clId="{3FE7ADDC-84FD-4E2D-B2A1-EA92BAF247B2}" dt="2023-06-17T05:45:26.514" v="2325" actId="26606"/>
          <ac:spMkLst>
            <pc:docMk/>
            <pc:sldMk cId="2786299829" sldId="269"/>
            <ac:spMk id="8" creationId="{81775E6C-9FE7-4AE4-ABE7-2568D95DEAE0}"/>
          </ac:spMkLst>
        </pc:spChg>
        <pc:spChg chg="add del">
          <ac:chgData name="Abhimanyu Dabas" userId="17464a22f1ae8847" providerId="LiveId" clId="{3FE7ADDC-84FD-4E2D-B2A1-EA92BAF247B2}" dt="2023-06-17T05:45:26.514" v="2325" actId="26606"/>
          <ac:spMkLst>
            <pc:docMk/>
            <pc:sldMk cId="2786299829" sldId="269"/>
            <ac:spMk id="10" creationId="{8AAE0423-BDD0-446E-8E7E-AD39C661C917}"/>
          </ac:spMkLst>
        </pc:spChg>
        <pc:spChg chg="add del">
          <ac:chgData name="Abhimanyu Dabas" userId="17464a22f1ae8847" providerId="LiveId" clId="{3FE7ADDC-84FD-4E2D-B2A1-EA92BAF247B2}" dt="2023-06-17T06:04:12.520" v="3315" actId="700"/>
          <ac:spMkLst>
            <pc:docMk/>
            <pc:sldMk cId="2786299829" sldId="269"/>
            <ac:spMk id="16" creationId="{D3E0373C-BDE9-4FAA-892A-B226DD970D36}"/>
          </ac:spMkLst>
        </pc:spChg>
        <pc:spChg chg="add del">
          <ac:chgData name="Abhimanyu Dabas" userId="17464a22f1ae8847" providerId="LiveId" clId="{3FE7ADDC-84FD-4E2D-B2A1-EA92BAF247B2}" dt="2023-06-17T06:04:12.520" v="3315" actId="700"/>
          <ac:spMkLst>
            <pc:docMk/>
            <pc:sldMk cId="2786299829" sldId="269"/>
            <ac:spMk id="17" creationId="{FC2BFFFF-16DA-434F-B48D-28B539690C2E}"/>
          </ac:spMkLst>
        </pc:spChg>
        <pc:spChg chg="add del">
          <ac:chgData name="Abhimanyu Dabas" userId="17464a22f1ae8847" providerId="LiveId" clId="{3FE7ADDC-84FD-4E2D-B2A1-EA92BAF247B2}" dt="2023-06-17T06:00:11.408" v="3292" actId="26606"/>
          <ac:spMkLst>
            <pc:docMk/>
            <pc:sldMk cId="2786299829" sldId="269"/>
            <ac:spMk id="20" creationId="{DD16DE02-C2C8-477C-9FD7-70A983BDEA14}"/>
          </ac:spMkLst>
        </pc:spChg>
        <pc:spChg chg="add del">
          <ac:chgData name="Abhimanyu Dabas" userId="17464a22f1ae8847" providerId="LiveId" clId="{3FE7ADDC-84FD-4E2D-B2A1-EA92BAF247B2}" dt="2023-06-17T06:00:11.408" v="3292" actId="26606"/>
          <ac:spMkLst>
            <pc:docMk/>
            <pc:sldMk cId="2786299829" sldId="269"/>
            <ac:spMk id="21" creationId="{D13AF29F-D5EC-4489-BF8F-3B356C5972CD}"/>
          </ac:spMkLst>
        </pc:spChg>
        <pc:spChg chg="add del">
          <ac:chgData name="Abhimanyu Dabas" userId="17464a22f1ae8847" providerId="LiveId" clId="{3FE7ADDC-84FD-4E2D-B2A1-EA92BAF247B2}" dt="2023-06-17T05:46:40.668" v="2342" actId="26606"/>
          <ac:spMkLst>
            <pc:docMk/>
            <pc:sldMk cId="2786299829" sldId="269"/>
            <ac:spMk id="23" creationId="{81775E6C-9FE7-4AE4-ABE7-2568D95DEAE0}"/>
          </ac:spMkLst>
        </pc:spChg>
        <pc:spChg chg="add del">
          <ac:chgData name="Abhimanyu Dabas" userId="17464a22f1ae8847" providerId="LiveId" clId="{3FE7ADDC-84FD-4E2D-B2A1-EA92BAF247B2}" dt="2023-06-17T05:46:40.668" v="2342" actId="26606"/>
          <ac:spMkLst>
            <pc:docMk/>
            <pc:sldMk cId="2786299829" sldId="269"/>
            <ac:spMk id="25" creationId="{6F1D8699-067D-4768-9F87-3E302B3797BC}"/>
          </ac:spMkLst>
        </pc:spChg>
        <pc:graphicFrameChg chg="add mod ord modGraphic">
          <ac:chgData name="Abhimanyu Dabas" userId="17464a22f1ae8847" providerId="LiveId" clId="{3FE7ADDC-84FD-4E2D-B2A1-EA92BAF247B2}" dt="2023-06-17T17:29:32.181" v="9128" actId="12385"/>
          <ac:graphicFrameMkLst>
            <pc:docMk/>
            <pc:sldMk cId="2786299829" sldId="269"/>
            <ac:graphicFrameMk id="4" creationId="{0B6FA419-5C21-763E-FEA9-3CA92A377BFD}"/>
          </ac:graphicFrameMkLst>
        </pc:graphicFrameChg>
        <pc:picChg chg="add del">
          <ac:chgData name="Abhimanyu Dabas" userId="17464a22f1ae8847" providerId="LiveId" clId="{3FE7ADDC-84FD-4E2D-B2A1-EA92BAF247B2}" dt="2023-06-17T05:59:42.766" v="3271"/>
          <ac:picMkLst>
            <pc:docMk/>
            <pc:sldMk cId="2786299829" sldId="269"/>
            <ac:picMk id="6" creationId="{D6C65665-46BD-C699-DB7F-910ADF68A286}"/>
          </ac:picMkLst>
        </pc:picChg>
        <pc:picChg chg="add mod">
          <ac:chgData name="Abhimanyu Dabas" userId="17464a22f1ae8847" providerId="LiveId" clId="{3FE7ADDC-84FD-4E2D-B2A1-EA92BAF247B2}" dt="2023-06-17T06:06:39.190" v="3327"/>
          <ac:picMkLst>
            <pc:docMk/>
            <pc:sldMk cId="2786299829" sldId="269"/>
            <ac:picMk id="9" creationId="{14D09FE7-BCC4-1AA7-0C02-CF5454CD06CC}"/>
          </ac:picMkLst>
        </pc:picChg>
        <pc:cxnChg chg="add del">
          <ac:chgData name="Abhimanyu Dabas" userId="17464a22f1ae8847" providerId="LiveId" clId="{3FE7ADDC-84FD-4E2D-B2A1-EA92BAF247B2}" dt="2023-06-17T05:45:26.514" v="2325" actId="26606"/>
          <ac:cxnSpMkLst>
            <pc:docMk/>
            <pc:sldMk cId="2786299829" sldId="269"/>
            <ac:cxnSpMk id="12" creationId="{1F4B48C8-2A0F-488D-AD2B-8302238506AD}"/>
          </ac:cxnSpMkLst>
        </pc:cxnChg>
        <pc:cxnChg chg="add del">
          <ac:chgData name="Abhimanyu Dabas" userId="17464a22f1ae8847" providerId="LiveId" clId="{3FE7ADDC-84FD-4E2D-B2A1-EA92BAF247B2}" dt="2023-06-17T05:45:26.514" v="2325" actId="26606"/>
          <ac:cxnSpMkLst>
            <pc:docMk/>
            <pc:sldMk cId="2786299829" sldId="269"/>
            <ac:cxnSpMk id="14" creationId="{C6BEB5BD-6C08-40C8-8912-A7FAB7C45A92}"/>
          </ac:cxnSpMkLst>
        </pc:cxnChg>
        <pc:cxnChg chg="add del">
          <ac:chgData name="Abhimanyu Dabas" userId="17464a22f1ae8847" providerId="LiveId" clId="{3FE7ADDC-84FD-4E2D-B2A1-EA92BAF247B2}" dt="2023-06-17T06:04:12.520" v="3315" actId="700"/>
          <ac:cxnSpMkLst>
            <pc:docMk/>
            <pc:sldMk cId="2786299829" sldId="269"/>
            <ac:cxnSpMk id="18" creationId="{E8EAD419-2D3B-4CD6-A841-F11CA09440D3}"/>
          </ac:cxnSpMkLst>
        </pc:cxnChg>
        <pc:cxnChg chg="add del">
          <ac:chgData name="Abhimanyu Dabas" userId="17464a22f1ae8847" providerId="LiveId" clId="{3FE7ADDC-84FD-4E2D-B2A1-EA92BAF247B2}" dt="2023-06-17T06:00:11.408" v="3292" actId="26606"/>
          <ac:cxnSpMkLst>
            <pc:docMk/>
            <pc:sldMk cId="2786299829" sldId="269"/>
            <ac:cxnSpMk id="22" creationId="{60173A01-F891-430E-B39E-483E711B204B}"/>
          </ac:cxnSpMkLst>
        </pc:cxnChg>
        <pc:cxnChg chg="add del">
          <ac:chgData name="Abhimanyu Dabas" userId="17464a22f1ae8847" providerId="LiveId" clId="{3FE7ADDC-84FD-4E2D-B2A1-EA92BAF247B2}" dt="2023-06-17T06:00:11.408" v="3292" actId="26606"/>
          <ac:cxnSpMkLst>
            <pc:docMk/>
            <pc:sldMk cId="2786299829" sldId="269"/>
            <ac:cxnSpMk id="24" creationId="{1E0363E9-7CD0-497E-88D7-940136490327}"/>
          </ac:cxnSpMkLst>
        </pc:cxnChg>
        <pc:cxnChg chg="add del">
          <ac:chgData name="Abhimanyu Dabas" userId="17464a22f1ae8847" providerId="LiveId" clId="{3FE7ADDC-84FD-4E2D-B2A1-EA92BAF247B2}" dt="2023-06-17T06:00:11.408" v="3292" actId="26606"/>
          <ac:cxnSpMkLst>
            <pc:docMk/>
            <pc:sldMk cId="2786299829" sldId="269"/>
            <ac:cxnSpMk id="26" creationId="{ECCD4B14-FFCC-4CE5-BC9D-DF47AA1AD7F4}"/>
          </ac:cxnSpMkLst>
        </pc:cxnChg>
        <pc:cxnChg chg="add del">
          <ac:chgData name="Abhimanyu Dabas" userId="17464a22f1ae8847" providerId="LiveId" clId="{3FE7ADDC-84FD-4E2D-B2A1-EA92BAF247B2}" dt="2023-06-17T05:46:40.668" v="2342" actId="26606"/>
          <ac:cxnSpMkLst>
            <pc:docMk/>
            <pc:sldMk cId="2786299829" sldId="269"/>
            <ac:cxnSpMk id="27" creationId="{E8A66062-E0FE-4EE7-9840-EC05B87ACF47}"/>
          </ac:cxnSpMkLst>
        </pc:cxnChg>
        <pc:cxnChg chg="add del">
          <ac:chgData name="Abhimanyu Dabas" userId="17464a22f1ae8847" providerId="LiveId" clId="{3FE7ADDC-84FD-4E2D-B2A1-EA92BAF247B2}" dt="2023-06-17T06:00:11.408" v="3292" actId="26606"/>
          <ac:cxnSpMkLst>
            <pc:docMk/>
            <pc:sldMk cId="2786299829" sldId="269"/>
            <ac:cxnSpMk id="28" creationId="{15DED734-54E5-48ED-AEE6-165F24827C70}"/>
          </ac:cxnSpMkLst>
        </pc:cxnChg>
        <pc:cxnChg chg="add del">
          <ac:chgData name="Abhimanyu Dabas" userId="17464a22f1ae8847" providerId="LiveId" clId="{3FE7ADDC-84FD-4E2D-B2A1-EA92BAF247B2}" dt="2023-06-17T05:46:40.668" v="2342" actId="26606"/>
          <ac:cxnSpMkLst>
            <pc:docMk/>
            <pc:sldMk cId="2786299829" sldId="269"/>
            <ac:cxnSpMk id="29" creationId="{7A364443-B44B-44C9-B8C4-AED23CB62151}"/>
          </ac:cxnSpMkLst>
        </pc:cxnChg>
        <pc:cxnChg chg="add del">
          <ac:chgData name="Abhimanyu Dabas" userId="17464a22f1ae8847" providerId="LiveId" clId="{3FE7ADDC-84FD-4E2D-B2A1-EA92BAF247B2}" dt="2023-06-17T06:00:11.408" v="3292" actId="26606"/>
          <ac:cxnSpMkLst>
            <pc:docMk/>
            <pc:sldMk cId="2786299829" sldId="269"/>
            <ac:cxnSpMk id="30" creationId="{34222167-616B-448F-A79B-219A4FD3DDE9}"/>
          </ac:cxnSpMkLst>
        </pc:cxnChg>
        <pc:cxnChg chg="add del">
          <ac:chgData name="Abhimanyu Dabas" userId="17464a22f1ae8847" providerId="LiveId" clId="{3FE7ADDC-84FD-4E2D-B2A1-EA92BAF247B2}" dt="2023-06-17T05:46:40.668" v="2342" actId="26606"/>
          <ac:cxnSpMkLst>
            <pc:docMk/>
            <pc:sldMk cId="2786299829" sldId="269"/>
            <ac:cxnSpMk id="31" creationId="{A3B4C179-2540-4304-9C9C-2AAAA53EFDC7}"/>
          </ac:cxnSpMkLst>
        </pc:cxnChg>
        <pc:cxnChg chg="add del">
          <ac:chgData name="Abhimanyu Dabas" userId="17464a22f1ae8847" providerId="LiveId" clId="{3FE7ADDC-84FD-4E2D-B2A1-EA92BAF247B2}" dt="2023-06-17T05:46:40.668" v="2342" actId="26606"/>
          <ac:cxnSpMkLst>
            <pc:docMk/>
            <pc:sldMk cId="2786299829" sldId="269"/>
            <ac:cxnSpMk id="33" creationId="{C5950BAB-F521-4A52-A263-D105789771E6}"/>
          </ac:cxnSpMkLst>
        </pc:cxnChg>
        <pc:cxnChg chg="add del">
          <ac:chgData name="Abhimanyu Dabas" userId="17464a22f1ae8847" providerId="LiveId" clId="{3FE7ADDC-84FD-4E2D-B2A1-EA92BAF247B2}" dt="2023-06-17T05:46:40.668" v="2342" actId="26606"/>
          <ac:cxnSpMkLst>
            <pc:docMk/>
            <pc:sldMk cId="2786299829" sldId="269"/>
            <ac:cxnSpMk id="35" creationId="{B3087726-EFA7-48B6-8527-80902BB5587C}"/>
          </ac:cxnSpMkLst>
        </pc:cxnChg>
        <pc:cxnChg chg="add del">
          <ac:chgData name="Abhimanyu Dabas" userId="17464a22f1ae8847" providerId="LiveId" clId="{3FE7ADDC-84FD-4E2D-B2A1-EA92BAF247B2}" dt="2023-06-17T05:46:40.668" v="2342" actId="26606"/>
          <ac:cxnSpMkLst>
            <pc:docMk/>
            <pc:sldMk cId="2786299829" sldId="269"/>
            <ac:cxnSpMk id="37" creationId="{8E972B62-9819-493C-A305-2C04A2D43252}"/>
          </ac:cxnSpMkLst>
        </pc:cxnChg>
      </pc:sldChg>
      <pc:sldChg chg="addSp delSp modSp new mod modTransition setBg">
        <pc:chgData name="Abhimanyu Dabas" userId="17464a22f1ae8847" providerId="LiveId" clId="{3FE7ADDC-84FD-4E2D-B2A1-EA92BAF247B2}" dt="2023-06-17T16:22:06.990" v="5829" actId="33524"/>
        <pc:sldMkLst>
          <pc:docMk/>
          <pc:sldMk cId="2132130005" sldId="270"/>
        </pc:sldMkLst>
        <pc:spChg chg="del mod">
          <ac:chgData name="Abhimanyu Dabas" userId="17464a22f1ae8847" providerId="LiveId" clId="{3FE7ADDC-84FD-4E2D-B2A1-EA92BAF247B2}" dt="2023-06-17T09:26:40.234" v="3847" actId="478"/>
          <ac:spMkLst>
            <pc:docMk/>
            <pc:sldMk cId="2132130005" sldId="270"/>
            <ac:spMk id="2" creationId="{75AC0196-E85D-58AF-5839-EDC53B4682DF}"/>
          </ac:spMkLst>
        </pc:spChg>
        <pc:spChg chg="mod ord">
          <ac:chgData name="Abhimanyu Dabas" userId="17464a22f1ae8847" providerId="LiveId" clId="{3FE7ADDC-84FD-4E2D-B2A1-EA92BAF247B2}" dt="2023-06-17T16:22:06.990" v="5829" actId="33524"/>
          <ac:spMkLst>
            <pc:docMk/>
            <pc:sldMk cId="2132130005" sldId="270"/>
            <ac:spMk id="3" creationId="{39C6A5EB-24FE-F710-0499-9F06A349DF35}"/>
          </ac:spMkLst>
        </pc:spChg>
        <pc:spChg chg="del">
          <ac:chgData name="Abhimanyu Dabas" userId="17464a22f1ae8847" providerId="LiveId" clId="{3FE7ADDC-84FD-4E2D-B2A1-EA92BAF247B2}" dt="2023-06-17T09:31:25.651" v="3852"/>
          <ac:spMkLst>
            <pc:docMk/>
            <pc:sldMk cId="2132130005" sldId="270"/>
            <ac:spMk id="4" creationId="{34A30AB4-54DE-3618-3356-05BE4012A276}"/>
          </ac:spMkLst>
        </pc:spChg>
        <pc:spChg chg="add del mod">
          <ac:chgData name="Abhimanyu Dabas" userId="17464a22f1ae8847" providerId="LiveId" clId="{3FE7ADDC-84FD-4E2D-B2A1-EA92BAF247B2}" dt="2023-06-17T09:26:44.673" v="3850" actId="478"/>
          <ac:spMkLst>
            <pc:docMk/>
            <pc:sldMk cId="2132130005" sldId="270"/>
            <ac:spMk id="6" creationId="{FBB698B3-642A-AE8E-B49B-22341FE0DD81}"/>
          </ac:spMkLst>
        </pc:spChg>
        <pc:spChg chg="add mod">
          <ac:chgData name="Abhimanyu Dabas" userId="17464a22f1ae8847" providerId="LiveId" clId="{3FE7ADDC-84FD-4E2D-B2A1-EA92BAF247B2}" dt="2023-06-17T16:19:08.831" v="5492" actId="1035"/>
          <ac:spMkLst>
            <pc:docMk/>
            <pc:sldMk cId="2132130005" sldId="270"/>
            <ac:spMk id="7" creationId="{6900F89D-D5F9-EF1B-050F-0391ABD53FEF}"/>
          </ac:spMkLst>
        </pc:spChg>
        <pc:spChg chg="add del">
          <ac:chgData name="Abhimanyu Dabas" userId="17464a22f1ae8847" providerId="LiveId" clId="{3FE7ADDC-84FD-4E2D-B2A1-EA92BAF247B2}" dt="2023-06-17T09:31:52.110" v="3858" actId="26606"/>
          <ac:spMkLst>
            <pc:docMk/>
            <pc:sldMk cId="2132130005" sldId="270"/>
            <ac:spMk id="27" creationId="{22171661-0838-4942-A149-8C1B789266A2}"/>
          </ac:spMkLst>
        </pc:spChg>
        <pc:spChg chg="add">
          <ac:chgData name="Abhimanyu Dabas" userId="17464a22f1ae8847" providerId="LiveId" clId="{3FE7ADDC-84FD-4E2D-B2A1-EA92BAF247B2}" dt="2023-06-17T09:31:52.110" v="3858" actId="26606"/>
          <ac:spMkLst>
            <pc:docMk/>
            <pc:sldMk cId="2132130005" sldId="270"/>
            <ac:spMk id="50" creationId="{2B78D151-52A1-46B3-8374-570DA802E9A5}"/>
          </ac:spMkLst>
        </pc:spChg>
        <pc:spChg chg="add">
          <ac:chgData name="Abhimanyu Dabas" userId="17464a22f1ae8847" providerId="LiveId" clId="{3FE7ADDC-84FD-4E2D-B2A1-EA92BAF247B2}" dt="2023-06-17T09:31:52.110" v="3858" actId="26606"/>
          <ac:spMkLst>
            <pc:docMk/>
            <pc:sldMk cId="2132130005" sldId="270"/>
            <ac:spMk id="52" creationId="{6C745475-F6E1-4944-B2F1-A82F3444F7EE}"/>
          </ac:spMkLst>
        </pc:spChg>
        <pc:picChg chg="add mod ord">
          <ac:chgData name="Abhimanyu Dabas" userId="17464a22f1ae8847" providerId="LiveId" clId="{3FE7ADDC-84FD-4E2D-B2A1-EA92BAF247B2}" dt="2023-06-17T09:32:40.908" v="3868" actId="208"/>
          <ac:picMkLst>
            <pc:docMk/>
            <pc:sldMk cId="2132130005" sldId="270"/>
            <ac:picMk id="8" creationId="{E8EC6A4B-42CF-2381-AC92-FE6FFAEC7EE3}"/>
          </ac:picMkLst>
        </pc:picChg>
        <pc:picChg chg="add mod">
          <ac:chgData name="Abhimanyu Dabas" userId="17464a22f1ae8847" providerId="LiveId" clId="{3FE7ADDC-84FD-4E2D-B2A1-EA92BAF247B2}" dt="2023-06-17T09:32:38.606" v="3866" actId="208"/>
          <ac:picMkLst>
            <pc:docMk/>
            <pc:sldMk cId="2132130005" sldId="270"/>
            <ac:picMk id="9" creationId="{A4F42E7B-CF57-FCD6-1E5F-F119B2422AA8}"/>
          </ac:picMkLst>
        </pc:picChg>
        <pc:picChg chg="add mod">
          <ac:chgData name="Abhimanyu Dabas" userId="17464a22f1ae8847" providerId="LiveId" clId="{3FE7ADDC-84FD-4E2D-B2A1-EA92BAF247B2}" dt="2023-06-17T09:53:07.564" v="4040"/>
          <ac:picMkLst>
            <pc:docMk/>
            <pc:sldMk cId="2132130005" sldId="270"/>
            <ac:picMk id="10" creationId="{C73EEC67-F5D1-E3D1-8B3B-9E8934F8E549}"/>
          </ac:picMkLst>
        </pc:picChg>
        <pc:cxnChg chg="add del">
          <ac:chgData name="Abhimanyu Dabas" userId="17464a22f1ae8847" providerId="LiveId" clId="{3FE7ADDC-84FD-4E2D-B2A1-EA92BAF247B2}" dt="2023-06-17T09:31:52.110" v="3858" actId="26606"/>
          <ac:cxnSpMkLst>
            <pc:docMk/>
            <pc:sldMk cId="2132130005" sldId="270"/>
            <ac:cxnSpMk id="13" creationId="{4436E0F2-A64B-471E-93C0-8DFE08CC57C8}"/>
          </ac:cxnSpMkLst>
        </pc:cxnChg>
        <pc:cxnChg chg="add del">
          <ac:chgData name="Abhimanyu Dabas" userId="17464a22f1ae8847" providerId="LiveId" clId="{3FE7ADDC-84FD-4E2D-B2A1-EA92BAF247B2}" dt="2023-06-17T09:31:52.110" v="3858" actId="26606"/>
          <ac:cxnSpMkLst>
            <pc:docMk/>
            <pc:sldMk cId="2132130005" sldId="270"/>
            <ac:cxnSpMk id="15" creationId="{DC1E3AB1-2A8C-4607-9FAE-D8BDB280FE1A}"/>
          </ac:cxnSpMkLst>
        </pc:cxnChg>
        <pc:cxnChg chg="add del">
          <ac:chgData name="Abhimanyu Dabas" userId="17464a22f1ae8847" providerId="LiveId" clId="{3FE7ADDC-84FD-4E2D-B2A1-EA92BAF247B2}" dt="2023-06-17T09:31:52.110" v="3858" actId="26606"/>
          <ac:cxnSpMkLst>
            <pc:docMk/>
            <pc:sldMk cId="2132130005" sldId="270"/>
            <ac:cxnSpMk id="17" creationId="{26D66059-832F-40B6-A35F-F56C8F38A1E7}"/>
          </ac:cxnSpMkLst>
        </pc:cxnChg>
        <pc:cxnChg chg="add del">
          <ac:chgData name="Abhimanyu Dabas" userId="17464a22f1ae8847" providerId="LiveId" clId="{3FE7ADDC-84FD-4E2D-B2A1-EA92BAF247B2}" dt="2023-06-17T09:31:52.110" v="3858" actId="26606"/>
          <ac:cxnSpMkLst>
            <pc:docMk/>
            <pc:sldMk cId="2132130005" sldId="270"/>
            <ac:cxnSpMk id="19" creationId="{A515E2ED-7EA9-448D-83FA-54C3DF9723BD}"/>
          </ac:cxnSpMkLst>
        </pc:cxnChg>
        <pc:cxnChg chg="add del">
          <ac:chgData name="Abhimanyu Dabas" userId="17464a22f1ae8847" providerId="LiveId" clId="{3FE7ADDC-84FD-4E2D-B2A1-EA92BAF247B2}" dt="2023-06-17T09:31:52.110" v="3858" actId="26606"/>
          <ac:cxnSpMkLst>
            <pc:docMk/>
            <pc:sldMk cId="2132130005" sldId="270"/>
            <ac:cxnSpMk id="21" creationId="{20595356-EABD-4767-AC9D-EA21FF115EC0}"/>
          </ac:cxnSpMkLst>
        </pc:cxnChg>
        <pc:cxnChg chg="add del">
          <ac:chgData name="Abhimanyu Dabas" userId="17464a22f1ae8847" providerId="LiveId" clId="{3FE7ADDC-84FD-4E2D-B2A1-EA92BAF247B2}" dt="2023-06-17T09:31:52.110" v="3858" actId="26606"/>
          <ac:cxnSpMkLst>
            <pc:docMk/>
            <pc:sldMk cId="2132130005" sldId="270"/>
            <ac:cxnSpMk id="23" creationId="{28CD9F06-9628-469C-B788-A894E3E08281}"/>
          </ac:cxnSpMkLst>
        </pc:cxnChg>
        <pc:cxnChg chg="add del">
          <ac:chgData name="Abhimanyu Dabas" userId="17464a22f1ae8847" providerId="LiveId" clId="{3FE7ADDC-84FD-4E2D-B2A1-EA92BAF247B2}" dt="2023-06-17T09:31:52.110" v="3858" actId="26606"/>
          <ac:cxnSpMkLst>
            <pc:docMk/>
            <pc:sldMk cId="2132130005" sldId="270"/>
            <ac:cxnSpMk id="25" creationId="{8550A431-0B61-421B-B4B7-24C0CFF0F938}"/>
          </ac:cxnSpMkLst>
        </pc:cxnChg>
        <pc:cxnChg chg="add del">
          <ac:chgData name="Abhimanyu Dabas" userId="17464a22f1ae8847" providerId="LiveId" clId="{3FE7ADDC-84FD-4E2D-B2A1-EA92BAF247B2}" dt="2023-06-17T09:31:52.110" v="3858" actId="26606"/>
          <ac:cxnSpMkLst>
            <pc:docMk/>
            <pc:sldMk cId="2132130005" sldId="270"/>
            <ac:cxnSpMk id="29" creationId="{BB04A404-AF1E-4EC9-AF7D-46C68BFCEBB6}"/>
          </ac:cxnSpMkLst>
        </pc:cxnChg>
        <pc:cxnChg chg="add del">
          <ac:chgData name="Abhimanyu Dabas" userId="17464a22f1ae8847" providerId="LiveId" clId="{3FE7ADDC-84FD-4E2D-B2A1-EA92BAF247B2}" dt="2023-06-17T09:31:52.110" v="3858" actId="26606"/>
          <ac:cxnSpMkLst>
            <pc:docMk/>
            <pc:sldMk cId="2132130005" sldId="270"/>
            <ac:cxnSpMk id="31" creationId="{B1874503-FE8B-408C-ABAF-2B72BAC29666}"/>
          </ac:cxnSpMkLst>
        </pc:cxnChg>
        <pc:cxnChg chg="add">
          <ac:chgData name="Abhimanyu Dabas" userId="17464a22f1ae8847" providerId="LiveId" clId="{3FE7ADDC-84FD-4E2D-B2A1-EA92BAF247B2}" dt="2023-06-17T09:31:52.110" v="3858" actId="26606"/>
          <ac:cxnSpMkLst>
            <pc:docMk/>
            <pc:sldMk cId="2132130005" sldId="270"/>
            <ac:cxnSpMk id="36" creationId="{4436E0F2-A64B-471E-93C0-8DFE08CC57C8}"/>
          </ac:cxnSpMkLst>
        </pc:cxnChg>
        <pc:cxnChg chg="add">
          <ac:chgData name="Abhimanyu Dabas" userId="17464a22f1ae8847" providerId="LiveId" clId="{3FE7ADDC-84FD-4E2D-B2A1-EA92BAF247B2}" dt="2023-06-17T09:31:52.110" v="3858" actId="26606"/>
          <ac:cxnSpMkLst>
            <pc:docMk/>
            <pc:sldMk cId="2132130005" sldId="270"/>
            <ac:cxnSpMk id="38" creationId="{DC1E3AB1-2A8C-4607-9FAE-D8BDB280FE1A}"/>
          </ac:cxnSpMkLst>
        </pc:cxnChg>
        <pc:cxnChg chg="add">
          <ac:chgData name="Abhimanyu Dabas" userId="17464a22f1ae8847" providerId="LiveId" clId="{3FE7ADDC-84FD-4E2D-B2A1-EA92BAF247B2}" dt="2023-06-17T09:31:52.110" v="3858" actId="26606"/>
          <ac:cxnSpMkLst>
            <pc:docMk/>
            <pc:sldMk cId="2132130005" sldId="270"/>
            <ac:cxnSpMk id="40" creationId="{26D66059-832F-40B6-A35F-F56C8F38A1E7}"/>
          </ac:cxnSpMkLst>
        </pc:cxnChg>
        <pc:cxnChg chg="add">
          <ac:chgData name="Abhimanyu Dabas" userId="17464a22f1ae8847" providerId="LiveId" clId="{3FE7ADDC-84FD-4E2D-B2A1-EA92BAF247B2}" dt="2023-06-17T09:31:52.110" v="3858" actId="26606"/>
          <ac:cxnSpMkLst>
            <pc:docMk/>
            <pc:sldMk cId="2132130005" sldId="270"/>
            <ac:cxnSpMk id="42" creationId="{A515E2ED-7EA9-448D-83FA-54C3DF9723BD}"/>
          </ac:cxnSpMkLst>
        </pc:cxnChg>
        <pc:cxnChg chg="add">
          <ac:chgData name="Abhimanyu Dabas" userId="17464a22f1ae8847" providerId="LiveId" clId="{3FE7ADDC-84FD-4E2D-B2A1-EA92BAF247B2}" dt="2023-06-17T09:31:52.110" v="3858" actId="26606"/>
          <ac:cxnSpMkLst>
            <pc:docMk/>
            <pc:sldMk cId="2132130005" sldId="270"/>
            <ac:cxnSpMk id="44" creationId="{20595356-EABD-4767-AC9D-EA21FF115EC0}"/>
          </ac:cxnSpMkLst>
        </pc:cxnChg>
        <pc:cxnChg chg="add">
          <ac:chgData name="Abhimanyu Dabas" userId="17464a22f1ae8847" providerId="LiveId" clId="{3FE7ADDC-84FD-4E2D-B2A1-EA92BAF247B2}" dt="2023-06-17T09:31:52.110" v="3858" actId="26606"/>
          <ac:cxnSpMkLst>
            <pc:docMk/>
            <pc:sldMk cId="2132130005" sldId="270"/>
            <ac:cxnSpMk id="46" creationId="{28CD9F06-9628-469C-B788-A894E3E08281}"/>
          </ac:cxnSpMkLst>
        </pc:cxnChg>
        <pc:cxnChg chg="add">
          <ac:chgData name="Abhimanyu Dabas" userId="17464a22f1ae8847" providerId="LiveId" clId="{3FE7ADDC-84FD-4E2D-B2A1-EA92BAF247B2}" dt="2023-06-17T09:31:52.110" v="3858" actId="26606"/>
          <ac:cxnSpMkLst>
            <pc:docMk/>
            <pc:sldMk cId="2132130005" sldId="270"/>
            <ac:cxnSpMk id="48" creationId="{8550A431-0B61-421B-B4B7-24C0CFF0F938}"/>
          </ac:cxnSpMkLst>
        </pc:cxnChg>
        <pc:cxnChg chg="add">
          <ac:chgData name="Abhimanyu Dabas" userId="17464a22f1ae8847" providerId="LiveId" clId="{3FE7ADDC-84FD-4E2D-B2A1-EA92BAF247B2}" dt="2023-06-17T09:31:52.110" v="3858" actId="26606"/>
          <ac:cxnSpMkLst>
            <pc:docMk/>
            <pc:sldMk cId="2132130005" sldId="270"/>
            <ac:cxnSpMk id="54" creationId="{E2F61726-9292-4844-9EBF-341051AAFDBE}"/>
          </ac:cxnSpMkLst>
        </pc:cxnChg>
      </pc:sldChg>
      <pc:sldChg chg="addSp delSp modSp new mod modTransition setBg">
        <pc:chgData name="Abhimanyu Dabas" userId="17464a22f1ae8847" providerId="LiveId" clId="{3FE7ADDC-84FD-4E2D-B2A1-EA92BAF247B2}" dt="2023-06-17T16:28:02.906" v="6460" actId="14"/>
        <pc:sldMkLst>
          <pc:docMk/>
          <pc:sldMk cId="439556627" sldId="271"/>
        </pc:sldMkLst>
        <pc:spChg chg="mod">
          <ac:chgData name="Abhimanyu Dabas" userId="17464a22f1ae8847" providerId="LiveId" clId="{3FE7ADDC-84FD-4E2D-B2A1-EA92BAF247B2}" dt="2023-06-17T09:35:04.402" v="3891" actId="404"/>
          <ac:spMkLst>
            <pc:docMk/>
            <pc:sldMk cId="439556627" sldId="271"/>
            <ac:spMk id="2" creationId="{DDFAE2D8-8CD2-8F72-7EB6-943F1F8E154F}"/>
          </ac:spMkLst>
        </pc:spChg>
        <pc:spChg chg="add del">
          <ac:chgData name="Abhimanyu Dabas" userId="17464a22f1ae8847" providerId="LiveId" clId="{3FE7ADDC-84FD-4E2D-B2A1-EA92BAF247B2}" dt="2023-06-17T09:34:36.936" v="3882" actId="26606"/>
          <ac:spMkLst>
            <pc:docMk/>
            <pc:sldMk cId="439556627" sldId="271"/>
            <ac:spMk id="3" creationId="{14C2BABF-F28B-FE07-9DDA-E9B107474E7F}"/>
          </ac:spMkLst>
        </pc:spChg>
        <pc:spChg chg="del">
          <ac:chgData name="Abhimanyu Dabas" userId="17464a22f1ae8847" providerId="LiveId" clId="{3FE7ADDC-84FD-4E2D-B2A1-EA92BAF247B2}" dt="2023-06-17T09:33:40.857" v="3876"/>
          <ac:spMkLst>
            <pc:docMk/>
            <pc:sldMk cId="439556627" sldId="271"/>
            <ac:spMk id="4" creationId="{DD79ABA0-43C8-3AA8-70A4-D86A2DC7E337}"/>
          </ac:spMkLst>
        </pc:spChg>
        <pc:spChg chg="add del">
          <ac:chgData name="Abhimanyu Dabas" userId="17464a22f1ae8847" providerId="LiveId" clId="{3FE7ADDC-84FD-4E2D-B2A1-EA92BAF247B2}" dt="2023-06-17T09:34:34.149" v="3879" actId="26606"/>
          <ac:spMkLst>
            <pc:docMk/>
            <pc:sldMk cId="439556627" sldId="271"/>
            <ac:spMk id="24" creationId="{EA3B6404-C37D-4FE3-8124-9FC5ECE56273}"/>
          </ac:spMkLst>
        </pc:spChg>
        <pc:spChg chg="add del">
          <ac:chgData name="Abhimanyu Dabas" userId="17464a22f1ae8847" providerId="LiveId" clId="{3FE7ADDC-84FD-4E2D-B2A1-EA92BAF247B2}" dt="2023-06-17T09:34:36.905" v="3881" actId="26606"/>
          <ac:spMkLst>
            <pc:docMk/>
            <pc:sldMk cId="439556627" sldId="271"/>
            <ac:spMk id="43" creationId="{5B8092E2-D77A-4CE6-BB2D-6269784456A0}"/>
          </ac:spMkLst>
        </pc:spChg>
        <pc:spChg chg="add del">
          <ac:chgData name="Abhimanyu Dabas" userId="17464a22f1ae8847" providerId="LiveId" clId="{3FE7ADDC-84FD-4E2D-B2A1-EA92BAF247B2}" dt="2023-06-17T09:34:36.905" v="3881" actId="26606"/>
          <ac:spMkLst>
            <pc:docMk/>
            <pc:sldMk cId="439556627" sldId="271"/>
            <ac:spMk id="44" creationId="{D02CD835-4B0F-45D6-9B85-B049A1005789}"/>
          </ac:spMkLst>
        </pc:spChg>
        <pc:spChg chg="add del">
          <ac:chgData name="Abhimanyu Dabas" userId="17464a22f1ae8847" providerId="LiveId" clId="{3FE7ADDC-84FD-4E2D-B2A1-EA92BAF247B2}" dt="2023-06-17T09:34:36.905" v="3881" actId="26606"/>
          <ac:spMkLst>
            <pc:docMk/>
            <pc:sldMk cId="439556627" sldId="271"/>
            <ac:spMk id="47" creationId="{14C2BABF-F28B-FE07-9DDA-E9B107474E7F}"/>
          </ac:spMkLst>
        </pc:spChg>
        <pc:spChg chg="add">
          <ac:chgData name="Abhimanyu Dabas" userId="17464a22f1ae8847" providerId="LiveId" clId="{3FE7ADDC-84FD-4E2D-B2A1-EA92BAF247B2}" dt="2023-06-17T09:34:36.936" v="3882" actId="26606"/>
          <ac:spMkLst>
            <pc:docMk/>
            <pc:sldMk cId="439556627" sldId="271"/>
            <ac:spMk id="56" creationId="{22171661-0838-4942-A149-8C1B789266A2}"/>
          </ac:spMkLst>
        </pc:spChg>
        <pc:spChg chg="add">
          <ac:chgData name="Abhimanyu Dabas" userId="17464a22f1ae8847" providerId="LiveId" clId="{3FE7ADDC-84FD-4E2D-B2A1-EA92BAF247B2}" dt="2023-06-17T09:34:36.936" v="3882" actId="26606"/>
          <ac:spMkLst>
            <pc:docMk/>
            <pc:sldMk cId="439556627" sldId="271"/>
            <ac:spMk id="57" creationId="{4CFFC8CC-8357-4EAE-8DE4-28B285E7F62C}"/>
          </ac:spMkLst>
        </pc:spChg>
        <pc:spChg chg="add mod">
          <ac:chgData name="Abhimanyu Dabas" userId="17464a22f1ae8847" providerId="LiveId" clId="{3FE7ADDC-84FD-4E2D-B2A1-EA92BAF247B2}" dt="2023-06-17T16:28:02.906" v="6460" actId="14"/>
          <ac:spMkLst>
            <pc:docMk/>
            <pc:sldMk cId="439556627" sldId="271"/>
            <ac:spMk id="59" creationId="{14C2BABF-F28B-FE07-9DDA-E9B107474E7F}"/>
          </ac:spMkLst>
        </pc:spChg>
        <pc:picChg chg="add mod">
          <ac:chgData name="Abhimanyu Dabas" userId="17464a22f1ae8847" providerId="LiveId" clId="{3FE7ADDC-84FD-4E2D-B2A1-EA92BAF247B2}" dt="2023-06-17T09:34:51.163" v="3886" actId="208"/>
          <ac:picMkLst>
            <pc:docMk/>
            <pc:sldMk cId="439556627" sldId="271"/>
            <ac:picMk id="5" creationId="{83484411-448A-CA6B-35A8-A3ED4F560476}"/>
          </ac:picMkLst>
        </pc:picChg>
        <pc:picChg chg="add mod">
          <ac:chgData name="Abhimanyu Dabas" userId="17464a22f1ae8847" providerId="LiveId" clId="{3FE7ADDC-84FD-4E2D-B2A1-EA92BAF247B2}" dt="2023-06-17T09:53:09.416" v="4041"/>
          <ac:picMkLst>
            <pc:docMk/>
            <pc:sldMk cId="439556627" sldId="271"/>
            <ac:picMk id="6" creationId="{B44DF143-B94C-DD4E-417A-2221BBFD49C2}"/>
          </ac:picMkLst>
        </pc:picChg>
        <pc:picChg chg="add del mod">
          <ac:chgData name="Abhimanyu Dabas" userId="17464a22f1ae8847" providerId="LiveId" clId="{3FE7ADDC-84FD-4E2D-B2A1-EA92BAF247B2}" dt="2023-06-17T09:53:14.518" v="4043" actId="478"/>
          <ac:picMkLst>
            <pc:docMk/>
            <pc:sldMk cId="439556627" sldId="271"/>
            <ac:picMk id="7" creationId="{2E1777F8-3D2C-E11D-E103-E95C3D9B6CE9}"/>
          </ac:picMkLst>
        </pc:picChg>
        <pc:cxnChg chg="add del">
          <ac:chgData name="Abhimanyu Dabas" userId="17464a22f1ae8847" providerId="LiveId" clId="{3FE7ADDC-84FD-4E2D-B2A1-EA92BAF247B2}" dt="2023-06-17T09:34:34.149" v="3879" actId="26606"/>
          <ac:cxnSpMkLst>
            <pc:docMk/>
            <pc:sldMk cId="439556627" sldId="271"/>
            <ac:cxnSpMk id="10" creationId="{4436E0F2-A64B-471E-93C0-8DFE08CC57C8}"/>
          </ac:cxnSpMkLst>
        </pc:cxnChg>
        <pc:cxnChg chg="add del">
          <ac:chgData name="Abhimanyu Dabas" userId="17464a22f1ae8847" providerId="LiveId" clId="{3FE7ADDC-84FD-4E2D-B2A1-EA92BAF247B2}" dt="2023-06-17T09:34:34.149" v="3879" actId="26606"/>
          <ac:cxnSpMkLst>
            <pc:docMk/>
            <pc:sldMk cId="439556627" sldId="271"/>
            <ac:cxnSpMk id="12" creationId="{DC1E3AB1-2A8C-4607-9FAE-D8BDB280FE1A}"/>
          </ac:cxnSpMkLst>
        </pc:cxnChg>
        <pc:cxnChg chg="add del">
          <ac:chgData name="Abhimanyu Dabas" userId="17464a22f1ae8847" providerId="LiveId" clId="{3FE7ADDC-84FD-4E2D-B2A1-EA92BAF247B2}" dt="2023-06-17T09:34:34.149" v="3879" actId="26606"/>
          <ac:cxnSpMkLst>
            <pc:docMk/>
            <pc:sldMk cId="439556627" sldId="271"/>
            <ac:cxnSpMk id="14" creationId="{26D66059-832F-40B6-A35F-F56C8F38A1E7}"/>
          </ac:cxnSpMkLst>
        </pc:cxnChg>
        <pc:cxnChg chg="add del">
          <ac:chgData name="Abhimanyu Dabas" userId="17464a22f1ae8847" providerId="LiveId" clId="{3FE7ADDC-84FD-4E2D-B2A1-EA92BAF247B2}" dt="2023-06-17T09:34:34.149" v="3879" actId="26606"/>
          <ac:cxnSpMkLst>
            <pc:docMk/>
            <pc:sldMk cId="439556627" sldId="271"/>
            <ac:cxnSpMk id="16" creationId="{A515E2ED-7EA9-448D-83FA-54C3DF9723BD}"/>
          </ac:cxnSpMkLst>
        </pc:cxnChg>
        <pc:cxnChg chg="add del">
          <ac:chgData name="Abhimanyu Dabas" userId="17464a22f1ae8847" providerId="LiveId" clId="{3FE7ADDC-84FD-4E2D-B2A1-EA92BAF247B2}" dt="2023-06-17T09:34:34.149" v="3879" actId="26606"/>
          <ac:cxnSpMkLst>
            <pc:docMk/>
            <pc:sldMk cId="439556627" sldId="271"/>
            <ac:cxnSpMk id="18" creationId="{20595356-EABD-4767-AC9D-EA21FF115EC0}"/>
          </ac:cxnSpMkLst>
        </pc:cxnChg>
        <pc:cxnChg chg="add del">
          <ac:chgData name="Abhimanyu Dabas" userId="17464a22f1ae8847" providerId="LiveId" clId="{3FE7ADDC-84FD-4E2D-B2A1-EA92BAF247B2}" dt="2023-06-17T09:34:34.149" v="3879" actId="26606"/>
          <ac:cxnSpMkLst>
            <pc:docMk/>
            <pc:sldMk cId="439556627" sldId="271"/>
            <ac:cxnSpMk id="20" creationId="{28CD9F06-9628-469C-B788-A894E3E08281}"/>
          </ac:cxnSpMkLst>
        </pc:cxnChg>
        <pc:cxnChg chg="add del">
          <ac:chgData name="Abhimanyu Dabas" userId="17464a22f1ae8847" providerId="LiveId" clId="{3FE7ADDC-84FD-4E2D-B2A1-EA92BAF247B2}" dt="2023-06-17T09:34:34.149" v="3879" actId="26606"/>
          <ac:cxnSpMkLst>
            <pc:docMk/>
            <pc:sldMk cId="439556627" sldId="271"/>
            <ac:cxnSpMk id="22" creationId="{8550A431-0B61-421B-B4B7-24C0CFF0F938}"/>
          </ac:cxnSpMkLst>
        </pc:cxnChg>
        <pc:cxnChg chg="add del">
          <ac:chgData name="Abhimanyu Dabas" userId="17464a22f1ae8847" providerId="LiveId" clId="{3FE7ADDC-84FD-4E2D-B2A1-EA92BAF247B2}" dt="2023-06-17T09:34:34.149" v="3879" actId="26606"/>
          <ac:cxnSpMkLst>
            <pc:docMk/>
            <pc:sldMk cId="439556627" sldId="271"/>
            <ac:cxnSpMk id="26" creationId="{B42E889C-BF1F-40B2-86C2-92153DB7E609}"/>
          </ac:cxnSpMkLst>
        </pc:cxnChg>
        <pc:cxnChg chg="add del">
          <ac:chgData name="Abhimanyu Dabas" userId="17464a22f1ae8847" providerId="LiveId" clId="{3FE7ADDC-84FD-4E2D-B2A1-EA92BAF247B2}" dt="2023-06-17T09:34:34.149" v="3879" actId="26606"/>
          <ac:cxnSpMkLst>
            <pc:docMk/>
            <pc:sldMk cId="439556627" sldId="271"/>
            <ac:cxnSpMk id="28" creationId="{8557940A-71CE-48E1-BD71-2BEF15613C87}"/>
          </ac:cxnSpMkLst>
        </pc:cxnChg>
        <pc:cxnChg chg="add del">
          <ac:chgData name="Abhimanyu Dabas" userId="17464a22f1ae8847" providerId="LiveId" clId="{3FE7ADDC-84FD-4E2D-B2A1-EA92BAF247B2}" dt="2023-06-17T09:34:34.149" v="3879" actId="26606"/>
          <ac:cxnSpMkLst>
            <pc:docMk/>
            <pc:sldMk cId="439556627" sldId="271"/>
            <ac:cxnSpMk id="30" creationId="{4777C915-01E5-4C85-B3BF-7BF7CC3FEFE2}"/>
          </ac:cxnSpMkLst>
        </pc:cxnChg>
        <pc:cxnChg chg="add del">
          <ac:chgData name="Abhimanyu Dabas" userId="17464a22f1ae8847" providerId="LiveId" clId="{3FE7ADDC-84FD-4E2D-B2A1-EA92BAF247B2}" dt="2023-06-17T09:34:36.905" v="3881" actId="26606"/>
          <ac:cxnSpMkLst>
            <pc:docMk/>
            <pc:sldMk cId="439556627" sldId="271"/>
            <ac:cxnSpMk id="32" creationId="{7D02BE56-7EB5-4E62-B6E2-1C49E470A964}"/>
          </ac:cxnSpMkLst>
        </pc:cxnChg>
        <pc:cxnChg chg="add del">
          <ac:chgData name="Abhimanyu Dabas" userId="17464a22f1ae8847" providerId="LiveId" clId="{3FE7ADDC-84FD-4E2D-B2A1-EA92BAF247B2}" dt="2023-06-17T09:34:36.905" v="3881" actId="26606"/>
          <ac:cxnSpMkLst>
            <pc:docMk/>
            <pc:sldMk cId="439556627" sldId="271"/>
            <ac:cxnSpMk id="33" creationId="{4436E0F2-A64B-471E-93C0-8DFE08CC57C8}"/>
          </ac:cxnSpMkLst>
        </pc:cxnChg>
        <pc:cxnChg chg="add del">
          <ac:chgData name="Abhimanyu Dabas" userId="17464a22f1ae8847" providerId="LiveId" clId="{3FE7ADDC-84FD-4E2D-B2A1-EA92BAF247B2}" dt="2023-06-17T09:34:36.905" v="3881" actId="26606"/>
          <ac:cxnSpMkLst>
            <pc:docMk/>
            <pc:sldMk cId="439556627" sldId="271"/>
            <ac:cxnSpMk id="34" creationId="{C4595B06-EDA5-4E45-BED4-7891E7E0CD4D}"/>
          </ac:cxnSpMkLst>
        </pc:cxnChg>
        <pc:cxnChg chg="add del">
          <ac:chgData name="Abhimanyu Dabas" userId="17464a22f1ae8847" providerId="LiveId" clId="{3FE7ADDC-84FD-4E2D-B2A1-EA92BAF247B2}" dt="2023-06-17T09:34:36.905" v="3881" actId="26606"/>
          <ac:cxnSpMkLst>
            <pc:docMk/>
            <pc:sldMk cId="439556627" sldId="271"/>
            <ac:cxnSpMk id="35" creationId="{DC1E3AB1-2A8C-4607-9FAE-D8BDB280FE1A}"/>
          </ac:cxnSpMkLst>
        </pc:cxnChg>
        <pc:cxnChg chg="add del">
          <ac:chgData name="Abhimanyu Dabas" userId="17464a22f1ae8847" providerId="LiveId" clId="{3FE7ADDC-84FD-4E2D-B2A1-EA92BAF247B2}" dt="2023-06-17T09:34:36.905" v="3881" actId="26606"/>
          <ac:cxnSpMkLst>
            <pc:docMk/>
            <pc:sldMk cId="439556627" sldId="271"/>
            <ac:cxnSpMk id="36" creationId="{D79C9A5D-F572-476A-99A9-700077150BB3}"/>
          </ac:cxnSpMkLst>
        </pc:cxnChg>
        <pc:cxnChg chg="add del">
          <ac:chgData name="Abhimanyu Dabas" userId="17464a22f1ae8847" providerId="LiveId" clId="{3FE7ADDC-84FD-4E2D-B2A1-EA92BAF247B2}" dt="2023-06-17T09:34:36.905" v="3881" actId="26606"/>
          <ac:cxnSpMkLst>
            <pc:docMk/>
            <pc:sldMk cId="439556627" sldId="271"/>
            <ac:cxnSpMk id="37" creationId="{26D66059-832F-40B6-A35F-F56C8F38A1E7}"/>
          </ac:cxnSpMkLst>
        </pc:cxnChg>
        <pc:cxnChg chg="add del">
          <ac:chgData name="Abhimanyu Dabas" userId="17464a22f1ae8847" providerId="LiveId" clId="{3FE7ADDC-84FD-4E2D-B2A1-EA92BAF247B2}" dt="2023-06-17T09:34:36.905" v="3881" actId="26606"/>
          <ac:cxnSpMkLst>
            <pc:docMk/>
            <pc:sldMk cId="439556627" sldId="271"/>
            <ac:cxnSpMk id="38" creationId="{59592DA5-68A4-46A6-90EA-F0304FF8EED7}"/>
          </ac:cxnSpMkLst>
        </pc:cxnChg>
        <pc:cxnChg chg="add del">
          <ac:chgData name="Abhimanyu Dabas" userId="17464a22f1ae8847" providerId="LiveId" clId="{3FE7ADDC-84FD-4E2D-B2A1-EA92BAF247B2}" dt="2023-06-17T09:34:36.905" v="3881" actId="26606"/>
          <ac:cxnSpMkLst>
            <pc:docMk/>
            <pc:sldMk cId="439556627" sldId="271"/>
            <ac:cxnSpMk id="39" creationId="{A515E2ED-7EA9-448D-83FA-54C3DF9723BD}"/>
          </ac:cxnSpMkLst>
        </pc:cxnChg>
        <pc:cxnChg chg="add del">
          <ac:chgData name="Abhimanyu Dabas" userId="17464a22f1ae8847" providerId="LiveId" clId="{3FE7ADDC-84FD-4E2D-B2A1-EA92BAF247B2}" dt="2023-06-17T09:34:36.905" v="3881" actId="26606"/>
          <ac:cxnSpMkLst>
            <pc:docMk/>
            <pc:sldMk cId="439556627" sldId="271"/>
            <ac:cxnSpMk id="40" creationId="{20595356-EABD-4767-AC9D-EA21FF115EC0}"/>
          </ac:cxnSpMkLst>
        </pc:cxnChg>
        <pc:cxnChg chg="add del">
          <ac:chgData name="Abhimanyu Dabas" userId="17464a22f1ae8847" providerId="LiveId" clId="{3FE7ADDC-84FD-4E2D-B2A1-EA92BAF247B2}" dt="2023-06-17T09:34:36.905" v="3881" actId="26606"/>
          <ac:cxnSpMkLst>
            <pc:docMk/>
            <pc:sldMk cId="439556627" sldId="271"/>
            <ac:cxnSpMk id="41" creationId="{28CD9F06-9628-469C-B788-A894E3E08281}"/>
          </ac:cxnSpMkLst>
        </pc:cxnChg>
        <pc:cxnChg chg="add del">
          <ac:chgData name="Abhimanyu Dabas" userId="17464a22f1ae8847" providerId="LiveId" clId="{3FE7ADDC-84FD-4E2D-B2A1-EA92BAF247B2}" dt="2023-06-17T09:34:36.905" v="3881" actId="26606"/>
          <ac:cxnSpMkLst>
            <pc:docMk/>
            <pc:sldMk cId="439556627" sldId="271"/>
            <ac:cxnSpMk id="42" creationId="{8550A431-0B61-421B-B4B7-24C0CFF0F938}"/>
          </ac:cxnSpMkLst>
        </pc:cxnChg>
        <pc:cxnChg chg="add del">
          <ac:chgData name="Abhimanyu Dabas" userId="17464a22f1ae8847" providerId="LiveId" clId="{3FE7ADDC-84FD-4E2D-B2A1-EA92BAF247B2}" dt="2023-06-17T09:34:36.905" v="3881" actId="26606"/>
          <ac:cxnSpMkLst>
            <pc:docMk/>
            <pc:sldMk cId="439556627" sldId="271"/>
            <ac:cxnSpMk id="45" creationId="{7971A1EC-5980-40B2-973F-0D3D6630DBE1}"/>
          </ac:cxnSpMkLst>
        </pc:cxnChg>
        <pc:cxnChg chg="add del">
          <ac:chgData name="Abhimanyu Dabas" userId="17464a22f1ae8847" providerId="LiveId" clId="{3FE7ADDC-84FD-4E2D-B2A1-EA92BAF247B2}" dt="2023-06-17T09:34:36.905" v="3881" actId="26606"/>
          <ac:cxnSpMkLst>
            <pc:docMk/>
            <pc:sldMk cId="439556627" sldId="271"/>
            <ac:cxnSpMk id="46" creationId="{B0049A56-C4C2-4C0F-9F4F-D0E34391D968}"/>
          </ac:cxnSpMkLst>
        </pc:cxnChg>
        <pc:cxnChg chg="add">
          <ac:chgData name="Abhimanyu Dabas" userId="17464a22f1ae8847" providerId="LiveId" clId="{3FE7ADDC-84FD-4E2D-B2A1-EA92BAF247B2}" dt="2023-06-17T09:34:36.936" v="3882" actId="26606"/>
          <ac:cxnSpMkLst>
            <pc:docMk/>
            <pc:sldMk cId="439556627" sldId="271"/>
            <ac:cxnSpMk id="49" creationId="{4436E0F2-A64B-471E-93C0-8DFE08CC57C8}"/>
          </ac:cxnSpMkLst>
        </pc:cxnChg>
        <pc:cxnChg chg="add">
          <ac:chgData name="Abhimanyu Dabas" userId="17464a22f1ae8847" providerId="LiveId" clId="{3FE7ADDC-84FD-4E2D-B2A1-EA92BAF247B2}" dt="2023-06-17T09:34:36.936" v="3882" actId="26606"/>
          <ac:cxnSpMkLst>
            <pc:docMk/>
            <pc:sldMk cId="439556627" sldId="271"/>
            <ac:cxnSpMk id="50" creationId="{DC1E3AB1-2A8C-4607-9FAE-D8BDB280FE1A}"/>
          </ac:cxnSpMkLst>
        </pc:cxnChg>
        <pc:cxnChg chg="add">
          <ac:chgData name="Abhimanyu Dabas" userId="17464a22f1ae8847" providerId="LiveId" clId="{3FE7ADDC-84FD-4E2D-B2A1-EA92BAF247B2}" dt="2023-06-17T09:34:36.936" v="3882" actId="26606"/>
          <ac:cxnSpMkLst>
            <pc:docMk/>
            <pc:sldMk cId="439556627" sldId="271"/>
            <ac:cxnSpMk id="51" creationId="{26D66059-832F-40B6-A35F-F56C8F38A1E7}"/>
          </ac:cxnSpMkLst>
        </pc:cxnChg>
        <pc:cxnChg chg="add">
          <ac:chgData name="Abhimanyu Dabas" userId="17464a22f1ae8847" providerId="LiveId" clId="{3FE7ADDC-84FD-4E2D-B2A1-EA92BAF247B2}" dt="2023-06-17T09:34:36.936" v="3882" actId="26606"/>
          <ac:cxnSpMkLst>
            <pc:docMk/>
            <pc:sldMk cId="439556627" sldId="271"/>
            <ac:cxnSpMk id="52" creationId="{A515E2ED-7EA9-448D-83FA-54C3DF9723BD}"/>
          </ac:cxnSpMkLst>
        </pc:cxnChg>
        <pc:cxnChg chg="add">
          <ac:chgData name="Abhimanyu Dabas" userId="17464a22f1ae8847" providerId="LiveId" clId="{3FE7ADDC-84FD-4E2D-B2A1-EA92BAF247B2}" dt="2023-06-17T09:34:36.936" v="3882" actId="26606"/>
          <ac:cxnSpMkLst>
            <pc:docMk/>
            <pc:sldMk cId="439556627" sldId="271"/>
            <ac:cxnSpMk id="53" creationId="{20595356-EABD-4767-AC9D-EA21FF115EC0}"/>
          </ac:cxnSpMkLst>
        </pc:cxnChg>
        <pc:cxnChg chg="add">
          <ac:chgData name="Abhimanyu Dabas" userId="17464a22f1ae8847" providerId="LiveId" clId="{3FE7ADDC-84FD-4E2D-B2A1-EA92BAF247B2}" dt="2023-06-17T09:34:36.936" v="3882" actId="26606"/>
          <ac:cxnSpMkLst>
            <pc:docMk/>
            <pc:sldMk cId="439556627" sldId="271"/>
            <ac:cxnSpMk id="54" creationId="{28CD9F06-9628-469C-B788-A894E3E08281}"/>
          </ac:cxnSpMkLst>
        </pc:cxnChg>
        <pc:cxnChg chg="add">
          <ac:chgData name="Abhimanyu Dabas" userId="17464a22f1ae8847" providerId="LiveId" clId="{3FE7ADDC-84FD-4E2D-B2A1-EA92BAF247B2}" dt="2023-06-17T09:34:36.936" v="3882" actId="26606"/>
          <ac:cxnSpMkLst>
            <pc:docMk/>
            <pc:sldMk cId="439556627" sldId="271"/>
            <ac:cxnSpMk id="55" creationId="{8550A431-0B61-421B-B4B7-24C0CFF0F938}"/>
          </ac:cxnSpMkLst>
        </pc:cxnChg>
        <pc:cxnChg chg="add">
          <ac:chgData name="Abhimanyu Dabas" userId="17464a22f1ae8847" providerId="LiveId" clId="{3FE7ADDC-84FD-4E2D-B2A1-EA92BAF247B2}" dt="2023-06-17T09:34:36.936" v="3882" actId="26606"/>
          <ac:cxnSpMkLst>
            <pc:docMk/>
            <pc:sldMk cId="439556627" sldId="271"/>
            <ac:cxnSpMk id="58" creationId="{BB04A404-AF1E-4EC9-AF7D-46C68BFCEBB6}"/>
          </ac:cxnSpMkLst>
        </pc:cxnChg>
      </pc:sldChg>
      <pc:sldChg chg="addSp delSp modSp new mod modTransition setBg">
        <pc:chgData name="Abhimanyu Dabas" userId="17464a22f1ae8847" providerId="LiveId" clId="{3FE7ADDC-84FD-4E2D-B2A1-EA92BAF247B2}" dt="2023-06-17T16:35:28.103" v="7444" actId="20577"/>
        <pc:sldMkLst>
          <pc:docMk/>
          <pc:sldMk cId="4230107815" sldId="272"/>
        </pc:sldMkLst>
        <pc:spChg chg="mod">
          <ac:chgData name="Abhimanyu Dabas" userId="17464a22f1ae8847" providerId="LiveId" clId="{3FE7ADDC-84FD-4E2D-B2A1-EA92BAF247B2}" dt="2023-06-17T16:35:28.103" v="7444" actId="20577"/>
          <ac:spMkLst>
            <pc:docMk/>
            <pc:sldMk cId="4230107815" sldId="272"/>
            <ac:spMk id="2" creationId="{10EB6854-10E2-8C9F-4A64-04322E2CCA2C}"/>
          </ac:spMkLst>
        </pc:spChg>
        <pc:spChg chg="del">
          <ac:chgData name="Abhimanyu Dabas" userId="17464a22f1ae8847" providerId="LiveId" clId="{3FE7ADDC-84FD-4E2D-B2A1-EA92BAF247B2}" dt="2023-06-17T09:35:30.060" v="3893"/>
          <ac:spMkLst>
            <pc:docMk/>
            <pc:sldMk cId="4230107815" sldId="272"/>
            <ac:spMk id="3" creationId="{50D28088-E321-B791-728C-F9998866EC74}"/>
          </ac:spMkLst>
        </pc:spChg>
        <pc:spChg chg="add mod">
          <ac:chgData name="Abhimanyu Dabas" userId="17464a22f1ae8847" providerId="LiveId" clId="{3FE7ADDC-84FD-4E2D-B2A1-EA92BAF247B2}" dt="2023-06-17T16:34:58.390" v="7387" actId="1076"/>
          <ac:spMkLst>
            <pc:docMk/>
            <pc:sldMk cId="4230107815" sldId="272"/>
            <ac:spMk id="3" creationId="{75468F00-C3B0-62C6-629E-BE04577F0E6D}"/>
          </ac:spMkLst>
        </pc:spChg>
        <pc:spChg chg="del">
          <ac:chgData name="Abhimanyu Dabas" userId="17464a22f1ae8847" providerId="LiveId" clId="{3FE7ADDC-84FD-4E2D-B2A1-EA92BAF247B2}" dt="2023-06-17T09:35:43.710" v="3894"/>
          <ac:spMkLst>
            <pc:docMk/>
            <pc:sldMk cId="4230107815" sldId="272"/>
            <ac:spMk id="4" creationId="{8243E104-3909-2B77-209B-2FCD4A15F742}"/>
          </ac:spMkLst>
        </pc:spChg>
        <pc:spChg chg="add">
          <ac:chgData name="Abhimanyu Dabas" userId="17464a22f1ae8847" providerId="LiveId" clId="{3FE7ADDC-84FD-4E2D-B2A1-EA92BAF247B2}" dt="2023-06-17T09:35:46.438" v="3895" actId="26606"/>
          <ac:spMkLst>
            <pc:docMk/>
            <pc:sldMk cId="4230107815" sldId="272"/>
            <ac:spMk id="25" creationId="{2B78D151-52A1-46B3-8374-570DA802E9A5}"/>
          </ac:spMkLst>
        </pc:spChg>
        <pc:spChg chg="add">
          <ac:chgData name="Abhimanyu Dabas" userId="17464a22f1ae8847" providerId="LiveId" clId="{3FE7ADDC-84FD-4E2D-B2A1-EA92BAF247B2}" dt="2023-06-17T09:35:46.438" v="3895" actId="26606"/>
          <ac:spMkLst>
            <pc:docMk/>
            <pc:sldMk cId="4230107815" sldId="272"/>
            <ac:spMk id="27" creationId="{4812B206-25E9-4F8B-AED7-8353BA6254B7}"/>
          </ac:spMkLst>
        </pc:spChg>
        <pc:picChg chg="add mod">
          <ac:chgData name="Abhimanyu Dabas" userId="17464a22f1ae8847" providerId="LiveId" clId="{3FE7ADDC-84FD-4E2D-B2A1-EA92BAF247B2}" dt="2023-06-17T09:36:19.060" v="3898" actId="14100"/>
          <ac:picMkLst>
            <pc:docMk/>
            <pc:sldMk cId="4230107815" sldId="272"/>
            <ac:picMk id="5" creationId="{8DB915DF-2FB6-12C1-0C40-069BBA6EAD49}"/>
          </ac:picMkLst>
        </pc:picChg>
        <pc:picChg chg="add mod">
          <ac:chgData name="Abhimanyu Dabas" userId="17464a22f1ae8847" providerId="LiveId" clId="{3FE7ADDC-84FD-4E2D-B2A1-EA92BAF247B2}" dt="2023-06-17T09:36:23.541" v="3899" actId="14100"/>
          <ac:picMkLst>
            <pc:docMk/>
            <pc:sldMk cId="4230107815" sldId="272"/>
            <ac:picMk id="6" creationId="{4C146339-3288-FE38-4BC1-EA0AAE87E3B6}"/>
          </ac:picMkLst>
        </pc:picChg>
        <pc:picChg chg="add mod">
          <ac:chgData name="Abhimanyu Dabas" userId="17464a22f1ae8847" providerId="LiveId" clId="{3FE7ADDC-84FD-4E2D-B2A1-EA92BAF247B2}" dt="2023-06-17T09:53:19.251" v="4044"/>
          <ac:picMkLst>
            <pc:docMk/>
            <pc:sldMk cId="4230107815" sldId="272"/>
            <ac:picMk id="7" creationId="{5FC1810B-334E-9D19-46FD-16FB1A38DCDD}"/>
          </ac:picMkLst>
        </pc:picChg>
        <pc:cxnChg chg="add">
          <ac:chgData name="Abhimanyu Dabas" userId="17464a22f1ae8847" providerId="LiveId" clId="{3FE7ADDC-84FD-4E2D-B2A1-EA92BAF247B2}" dt="2023-06-17T09:35:46.438" v="3895" actId="26606"/>
          <ac:cxnSpMkLst>
            <pc:docMk/>
            <pc:sldMk cId="4230107815" sldId="272"/>
            <ac:cxnSpMk id="11" creationId="{4436E0F2-A64B-471E-93C0-8DFE08CC57C8}"/>
          </ac:cxnSpMkLst>
        </pc:cxnChg>
        <pc:cxnChg chg="add">
          <ac:chgData name="Abhimanyu Dabas" userId="17464a22f1ae8847" providerId="LiveId" clId="{3FE7ADDC-84FD-4E2D-B2A1-EA92BAF247B2}" dt="2023-06-17T09:35:46.438" v="3895" actId="26606"/>
          <ac:cxnSpMkLst>
            <pc:docMk/>
            <pc:sldMk cId="4230107815" sldId="272"/>
            <ac:cxnSpMk id="13" creationId="{DC1E3AB1-2A8C-4607-9FAE-D8BDB280FE1A}"/>
          </ac:cxnSpMkLst>
        </pc:cxnChg>
        <pc:cxnChg chg="add">
          <ac:chgData name="Abhimanyu Dabas" userId="17464a22f1ae8847" providerId="LiveId" clId="{3FE7ADDC-84FD-4E2D-B2A1-EA92BAF247B2}" dt="2023-06-17T09:35:46.438" v="3895" actId="26606"/>
          <ac:cxnSpMkLst>
            <pc:docMk/>
            <pc:sldMk cId="4230107815" sldId="272"/>
            <ac:cxnSpMk id="15" creationId="{26D66059-832F-40B6-A35F-F56C8F38A1E7}"/>
          </ac:cxnSpMkLst>
        </pc:cxnChg>
        <pc:cxnChg chg="add">
          <ac:chgData name="Abhimanyu Dabas" userId="17464a22f1ae8847" providerId="LiveId" clId="{3FE7ADDC-84FD-4E2D-B2A1-EA92BAF247B2}" dt="2023-06-17T09:35:46.438" v="3895" actId="26606"/>
          <ac:cxnSpMkLst>
            <pc:docMk/>
            <pc:sldMk cId="4230107815" sldId="272"/>
            <ac:cxnSpMk id="17" creationId="{A515E2ED-7EA9-448D-83FA-54C3DF9723BD}"/>
          </ac:cxnSpMkLst>
        </pc:cxnChg>
        <pc:cxnChg chg="add">
          <ac:chgData name="Abhimanyu Dabas" userId="17464a22f1ae8847" providerId="LiveId" clId="{3FE7ADDC-84FD-4E2D-B2A1-EA92BAF247B2}" dt="2023-06-17T09:35:46.438" v="3895" actId="26606"/>
          <ac:cxnSpMkLst>
            <pc:docMk/>
            <pc:sldMk cId="4230107815" sldId="272"/>
            <ac:cxnSpMk id="19" creationId="{20595356-EABD-4767-AC9D-EA21FF115EC0}"/>
          </ac:cxnSpMkLst>
        </pc:cxnChg>
        <pc:cxnChg chg="add">
          <ac:chgData name="Abhimanyu Dabas" userId="17464a22f1ae8847" providerId="LiveId" clId="{3FE7ADDC-84FD-4E2D-B2A1-EA92BAF247B2}" dt="2023-06-17T09:35:46.438" v="3895" actId="26606"/>
          <ac:cxnSpMkLst>
            <pc:docMk/>
            <pc:sldMk cId="4230107815" sldId="272"/>
            <ac:cxnSpMk id="21" creationId="{28CD9F06-9628-469C-B788-A894E3E08281}"/>
          </ac:cxnSpMkLst>
        </pc:cxnChg>
        <pc:cxnChg chg="add">
          <ac:chgData name="Abhimanyu Dabas" userId="17464a22f1ae8847" providerId="LiveId" clId="{3FE7ADDC-84FD-4E2D-B2A1-EA92BAF247B2}" dt="2023-06-17T09:35:46.438" v="3895" actId="26606"/>
          <ac:cxnSpMkLst>
            <pc:docMk/>
            <pc:sldMk cId="4230107815" sldId="272"/>
            <ac:cxnSpMk id="23" creationId="{8550A431-0B61-421B-B4B7-24C0CFF0F938}"/>
          </ac:cxnSpMkLst>
        </pc:cxnChg>
        <pc:cxnChg chg="add">
          <ac:chgData name="Abhimanyu Dabas" userId="17464a22f1ae8847" providerId="LiveId" clId="{3FE7ADDC-84FD-4E2D-B2A1-EA92BAF247B2}" dt="2023-06-17T09:35:46.438" v="3895" actId="26606"/>
          <ac:cxnSpMkLst>
            <pc:docMk/>
            <pc:sldMk cId="4230107815" sldId="272"/>
            <ac:cxnSpMk id="29" creationId="{E142A6D3-8DB2-4EE4-B19A-4C40D070FE5E}"/>
          </ac:cxnSpMkLst>
        </pc:cxnChg>
        <pc:cxnChg chg="add">
          <ac:chgData name="Abhimanyu Dabas" userId="17464a22f1ae8847" providerId="LiveId" clId="{3FE7ADDC-84FD-4E2D-B2A1-EA92BAF247B2}" dt="2023-06-17T09:35:46.438" v="3895" actId="26606"/>
          <ac:cxnSpMkLst>
            <pc:docMk/>
            <pc:sldMk cId="4230107815" sldId="272"/>
            <ac:cxnSpMk id="31" creationId="{FD73BD45-87D9-44BD-8E6F-A575FFD9C1B9}"/>
          </ac:cxnSpMkLst>
        </pc:cxnChg>
        <pc:cxnChg chg="add">
          <ac:chgData name="Abhimanyu Dabas" userId="17464a22f1ae8847" providerId="LiveId" clId="{3FE7ADDC-84FD-4E2D-B2A1-EA92BAF247B2}" dt="2023-06-17T09:35:46.438" v="3895" actId="26606"/>
          <ac:cxnSpMkLst>
            <pc:docMk/>
            <pc:sldMk cId="4230107815" sldId="272"/>
            <ac:cxnSpMk id="33" creationId="{2178E38C-83CD-4BC6-893D-662EF9BFAA61}"/>
          </ac:cxnSpMkLst>
        </pc:cxnChg>
        <pc:cxnChg chg="add">
          <ac:chgData name="Abhimanyu Dabas" userId="17464a22f1ae8847" providerId="LiveId" clId="{3FE7ADDC-84FD-4E2D-B2A1-EA92BAF247B2}" dt="2023-06-17T09:35:46.438" v="3895" actId="26606"/>
          <ac:cxnSpMkLst>
            <pc:docMk/>
            <pc:sldMk cId="4230107815" sldId="272"/>
            <ac:cxnSpMk id="35" creationId="{C965CFDB-63A4-4033-A10B-8444138F68E8}"/>
          </ac:cxnSpMkLst>
        </pc:cxnChg>
      </pc:sldChg>
      <pc:sldChg chg="addSp delSp modSp new mod modTransition setBg modClrScheme modAnim delDesignElem chgLayout">
        <pc:chgData name="Abhimanyu Dabas" userId="17464a22f1ae8847" providerId="LiveId" clId="{3FE7ADDC-84FD-4E2D-B2A1-EA92BAF247B2}" dt="2023-06-17T17:11:14.192" v="8697" actId="1035"/>
        <pc:sldMkLst>
          <pc:docMk/>
          <pc:sldMk cId="269341629" sldId="273"/>
        </pc:sldMkLst>
        <pc:spChg chg="mod ord">
          <ac:chgData name="Abhimanyu Dabas" userId="17464a22f1ae8847" providerId="LiveId" clId="{3FE7ADDC-84FD-4E2D-B2A1-EA92BAF247B2}" dt="2023-06-17T09:46:24.679" v="3995" actId="404"/>
          <ac:spMkLst>
            <pc:docMk/>
            <pc:sldMk cId="269341629" sldId="273"/>
            <ac:spMk id="2" creationId="{CCE42E25-F545-9856-FD21-B1F9E5B14779}"/>
          </ac:spMkLst>
        </pc:spChg>
        <pc:spChg chg="del mod ord">
          <ac:chgData name="Abhimanyu Dabas" userId="17464a22f1ae8847" providerId="LiveId" clId="{3FE7ADDC-84FD-4E2D-B2A1-EA92BAF247B2}" dt="2023-06-17T09:45:13.194" v="3987" actId="700"/>
          <ac:spMkLst>
            <pc:docMk/>
            <pc:sldMk cId="269341629" sldId="273"/>
            <ac:spMk id="3" creationId="{33B35056-E8A1-4EA3-14A2-A32C0B8CEF36}"/>
          </ac:spMkLst>
        </pc:spChg>
        <pc:spChg chg="del">
          <ac:chgData name="Abhimanyu Dabas" userId="17464a22f1ae8847" providerId="LiveId" clId="{3FE7ADDC-84FD-4E2D-B2A1-EA92BAF247B2}" dt="2023-06-17T09:45:13.194" v="3987" actId="700"/>
          <ac:spMkLst>
            <pc:docMk/>
            <pc:sldMk cId="269341629" sldId="273"/>
            <ac:spMk id="4" creationId="{B200AA38-5615-F826-FFD0-50980A4619B2}"/>
          </ac:spMkLst>
        </pc:spChg>
        <pc:spChg chg="add del mod ord">
          <ac:chgData name="Abhimanyu Dabas" userId="17464a22f1ae8847" providerId="LiveId" clId="{3FE7ADDC-84FD-4E2D-B2A1-EA92BAF247B2}" dt="2023-06-17T09:45:51.401" v="3988" actId="26606"/>
          <ac:spMkLst>
            <pc:docMk/>
            <pc:sldMk cId="269341629" sldId="273"/>
            <ac:spMk id="5" creationId="{32086754-9F4E-7E63-943E-62E107D63FA2}"/>
          </ac:spMkLst>
        </pc:spChg>
        <pc:spChg chg="add mod ord">
          <ac:chgData name="Abhimanyu Dabas" userId="17464a22f1ae8847" providerId="LiveId" clId="{3FE7ADDC-84FD-4E2D-B2A1-EA92BAF247B2}" dt="2023-06-17T09:52:54.492" v="4038" actId="20577"/>
          <ac:spMkLst>
            <pc:docMk/>
            <pc:sldMk cId="269341629" sldId="273"/>
            <ac:spMk id="6" creationId="{B5041C51-9D50-1894-1898-2AC592B4C1BF}"/>
          </ac:spMkLst>
        </pc:spChg>
        <pc:spChg chg="add del mod ord">
          <ac:chgData name="Abhimanyu Dabas" userId="17464a22f1ae8847" providerId="LiveId" clId="{3FE7ADDC-84FD-4E2D-B2A1-EA92BAF247B2}" dt="2023-06-17T09:46:27.869" v="3996" actId="478"/>
          <ac:spMkLst>
            <pc:docMk/>
            <pc:sldMk cId="269341629" sldId="273"/>
            <ac:spMk id="7" creationId="{C7A79AFB-46D6-9C50-88CB-DB68BCA9F94F}"/>
          </ac:spMkLst>
        </pc:spChg>
        <pc:spChg chg="add del">
          <ac:chgData name="Abhimanyu Dabas" userId="17464a22f1ae8847" providerId="LiveId" clId="{3FE7ADDC-84FD-4E2D-B2A1-EA92BAF247B2}" dt="2023-06-17T09:46:17.995" v="3994" actId="700"/>
          <ac:spMkLst>
            <pc:docMk/>
            <pc:sldMk cId="269341629" sldId="273"/>
            <ac:spMk id="26" creationId="{EA3B6404-C37D-4FE3-8124-9FC5ECE56273}"/>
          </ac:spMkLst>
        </pc:spChg>
        <pc:spChg chg="add del">
          <ac:chgData name="Abhimanyu Dabas" userId="17464a22f1ae8847" providerId="LiveId" clId="{3FE7ADDC-84FD-4E2D-B2A1-EA92BAF247B2}" dt="2023-06-17T09:46:17.995" v="3994" actId="700"/>
          <ac:spMkLst>
            <pc:docMk/>
            <pc:sldMk cId="269341629" sldId="273"/>
            <ac:spMk id="28" creationId="{ED61EC8C-9F54-4671-8E82-4AE6101D6C84}"/>
          </ac:spMkLst>
        </pc:spChg>
        <pc:picChg chg="add mod">
          <ac:chgData name="Abhimanyu Dabas" userId="17464a22f1ae8847" providerId="LiveId" clId="{3FE7ADDC-84FD-4E2D-B2A1-EA92BAF247B2}" dt="2023-06-17T17:11:14.192" v="8697" actId="1035"/>
          <ac:picMkLst>
            <pc:docMk/>
            <pc:sldMk cId="269341629" sldId="273"/>
            <ac:picMk id="8" creationId="{9574C8F2-B7BE-C79F-D8B3-F477C0CBC39B}"/>
          </ac:picMkLst>
        </pc:picChg>
        <pc:picChg chg="add">
          <ac:chgData name="Abhimanyu Dabas" userId="17464a22f1ae8847" providerId="LiveId" clId="{3FE7ADDC-84FD-4E2D-B2A1-EA92BAF247B2}" dt="2023-06-17T09:45:51.401" v="3988" actId="26606"/>
          <ac:picMkLst>
            <pc:docMk/>
            <pc:sldMk cId="269341629" sldId="273"/>
            <ac:picMk id="9" creationId="{3AA7E23F-E04F-E743-092D-F91E455528C4}"/>
          </ac:picMkLst>
        </pc:picChg>
        <pc:cxnChg chg="add del">
          <ac:chgData name="Abhimanyu Dabas" userId="17464a22f1ae8847" providerId="LiveId" clId="{3FE7ADDC-84FD-4E2D-B2A1-EA92BAF247B2}" dt="2023-06-17T09:46:17.995" v="3994" actId="700"/>
          <ac:cxnSpMkLst>
            <pc:docMk/>
            <pc:sldMk cId="269341629" sldId="273"/>
            <ac:cxnSpMk id="12" creationId="{4436E0F2-A64B-471E-93C0-8DFE08CC57C8}"/>
          </ac:cxnSpMkLst>
        </pc:cxnChg>
        <pc:cxnChg chg="add del">
          <ac:chgData name="Abhimanyu Dabas" userId="17464a22f1ae8847" providerId="LiveId" clId="{3FE7ADDC-84FD-4E2D-B2A1-EA92BAF247B2}" dt="2023-06-17T09:46:17.995" v="3994" actId="700"/>
          <ac:cxnSpMkLst>
            <pc:docMk/>
            <pc:sldMk cId="269341629" sldId="273"/>
            <ac:cxnSpMk id="14" creationId="{DC1E3AB1-2A8C-4607-9FAE-D8BDB280FE1A}"/>
          </ac:cxnSpMkLst>
        </pc:cxnChg>
        <pc:cxnChg chg="add del">
          <ac:chgData name="Abhimanyu Dabas" userId="17464a22f1ae8847" providerId="LiveId" clId="{3FE7ADDC-84FD-4E2D-B2A1-EA92BAF247B2}" dt="2023-06-17T09:46:17.995" v="3994" actId="700"/>
          <ac:cxnSpMkLst>
            <pc:docMk/>
            <pc:sldMk cId="269341629" sldId="273"/>
            <ac:cxnSpMk id="16" creationId="{26D66059-832F-40B6-A35F-F56C8F38A1E7}"/>
          </ac:cxnSpMkLst>
        </pc:cxnChg>
        <pc:cxnChg chg="add del">
          <ac:chgData name="Abhimanyu Dabas" userId="17464a22f1ae8847" providerId="LiveId" clId="{3FE7ADDC-84FD-4E2D-B2A1-EA92BAF247B2}" dt="2023-06-17T09:46:17.995" v="3994" actId="700"/>
          <ac:cxnSpMkLst>
            <pc:docMk/>
            <pc:sldMk cId="269341629" sldId="273"/>
            <ac:cxnSpMk id="18" creationId="{A515E2ED-7EA9-448D-83FA-54C3DF9723BD}"/>
          </ac:cxnSpMkLst>
        </pc:cxnChg>
        <pc:cxnChg chg="add del">
          <ac:chgData name="Abhimanyu Dabas" userId="17464a22f1ae8847" providerId="LiveId" clId="{3FE7ADDC-84FD-4E2D-B2A1-EA92BAF247B2}" dt="2023-06-17T09:46:17.995" v="3994" actId="700"/>
          <ac:cxnSpMkLst>
            <pc:docMk/>
            <pc:sldMk cId="269341629" sldId="273"/>
            <ac:cxnSpMk id="20" creationId="{20595356-EABD-4767-AC9D-EA21FF115EC0}"/>
          </ac:cxnSpMkLst>
        </pc:cxnChg>
        <pc:cxnChg chg="add del">
          <ac:chgData name="Abhimanyu Dabas" userId="17464a22f1ae8847" providerId="LiveId" clId="{3FE7ADDC-84FD-4E2D-B2A1-EA92BAF247B2}" dt="2023-06-17T09:46:17.995" v="3994" actId="700"/>
          <ac:cxnSpMkLst>
            <pc:docMk/>
            <pc:sldMk cId="269341629" sldId="273"/>
            <ac:cxnSpMk id="22" creationId="{28CD9F06-9628-469C-B788-A894E3E08281}"/>
          </ac:cxnSpMkLst>
        </pc:cxnChg>
        <pc:cxnChg chg="add del">
          <ac:chgData name="Abhimanyu Dabas" userId="17464a22f1ae8847" providerId="LiveId" clId="{3FE7ADDC-84FD-4E2D-B2A1-EA92BAF247B2}" dt="2023-06-17T09:46:17.995" v="3994" actId="700"/>
          <ac:cxnSpMkLst>
            <pc:docMk/>
            <pc:sldMk cId="269341629" sldId="273"/>
            <ac:cxnSpMk id="24" creationId="{8550A431-0B61-421B-B4B7-24C0CFF0F938}"/>
          </ac:cxnSpMkLst>
        </pc:cxnChg>
        <pc:cxnChg chg="add del">
          <ac:chgData name="Abhimanyu Dabas" userId="17464a22f1ae8847" providerId="LiveId" clId="{3FE7ADDC-84FD-4E2D-B2A1-EA92BAF247B2}" dt="2023-06-17T09:46:17.995" v="3994" actId="700"/>
          <ac:cxnSpMkLst>
            <pc:docMk/>
            <pc:sldMk cId="269341629" sldId="273"/>
            <ac:cxnSpMk id="30" creationId="{8557940A-71CE-48E1-BD71-2BEF15613C87}"/>
          </ac:cxnSpMkLst>
        </pc:cxnChg>
        <pc:cxnChg chg="add del">
          <ac:chgData name="Abhimanyu Dabas" userId="17464a22f1ae8847" providerId="LiveId" clId="{3FE7ADDC-84FD-4E2D-B2A1-EA92BAF247B2}" dt="2023-06-17T09:46:17.995" v="3994" actId="700"/>
          <ac:cxnSpMkLst>
            <pc:docMk/>
            <pc:sldMk cId="269341629" sldId="273"/>
            <ac:cxnSpMk id="32" creationId="{4777C915-01E5-4C85-B3BF-7BF7CC3FEFE2}"/>
          </ac:cxnSpMkLst>
        </pc:cxnChg>
      </pc:sldChg>
      <pc:sldChg chg="addSp delSp modSp new mod modTransition setBg modClrScheme modAnim delDesignElem chgLayout">
        <pc:chgData name="Abhimanyu Dabas" userId="17464a22f1ae8847" providerId="LiveId" clId="{3FE7ADDC-84FD-4E2D-B2A1-EA92BAF247B2}" dt="2023-06-17T17:11:17.273" v="8698"/>
        <pc:sldMkLst>
          <pc:docMk/>
          <pc:sldMk cId="944772770" sldId="274"/>
        </pc:sldMkLst>
        <pc:spChg chg="mod ord">
          <ac:chgData name="Abhimanyu Dabas" userId="17464a22f1ae8847" providerId="LiveId" clId="{3FE7ADDC-84FD-4E2D-B2A1-EA92BAF247B2}" dt="2023-06-17T09:55:31.848" v="4156" actId="700"/>
          <ac:spMkLst>
            <pc:docMk/>
            <pc:sldMk cId="944772770" sldId="274"/>
            <ac:spMk id="2" creationId="{C7CA2E26-155F-6F72-1F45-0AD1C6AB61FE}"/>
          </ac:spMkLst>
        </pc:spChg>
        <pc:spChg chg="del mod ord">
          <ac:chgData name="Abhimanyu Dabas" userId="17464a22f1ae8847" providerId="LiveId" clId="{3FE7ADDC-84FD-4E2D-B2A1-EA92BAF247B2}" dt="2023-06-17T09:54:37.871" v="4061" actId="700"/>
          <ac:spMkLst>
            <pc:docMk/>
            <pc:sldMk cId="944772770" sldId="274"/>
            <ac:spMk id="3" creationId="{EFF728D2-C90D-4C64-5E08-732EBBBE34DD}"/>
          </ac:spMkLst>
        </pc:spChg>
        <pc:spChg chg="del">
          <ac:chgData name="Abhimanyu Dabas" userId="17464a22f1ae8847" providerId="LiveId" clId="{3FE7ADDC-84FD-4E2D-B2A1-EA92BAF247B2}" dt="2023-06-17T09:54:37.871" v="4061" actId="700"/>
          <ac:spMkLst>
            <pc:docMk/>
            <pc:sldMk cId="944772770" sldId="274"/>
            <ac:spMk id="4" creationId="{52525A70-0C61-EFB1-51EA-59523DBFC067}"/>
          </ac:spMkLst>
        </pc:spChg>
        <pc:spChg chg="add del mod ord">
          <ac:chgData name="Abhimanyu Dabas" userId="17464a22f1ae8847" providerId="LiveId" clId="{3FE7ADDC-84FD-4E2D-B2A1-EA92BAF247B2}" dt="2023-06-17T09:54:55.897" v="4062" actId="26606"/>
          <ac:spMkLst>
            <pc:docMk/>
            <pc:sldMk cId="944772770" sldId="274"/>
            <ac:spMk id="5" creationId="{8306FDFF-5812-DF6A-01A1-721D31B66FFC}"/>
          </ac:spMkLst>
        </pc:spChg>
        <pc:spChg chg="add del mod ord">
          <ac:chgData name="Abhimanyu Dabas" userId="17464a22f1ae8847" providerId="LiveId" clId="{3FE7ADDC-84FD-4E2D-B2A1-EA92BAF247B2}" dt="2023-06-17T09:55:31.848" v="4156" actId="700"/>
          <ac:spMkLst>
            <pc:docMk/>
            <pc:sldMk cId="944772770" sldId="274"/>
            <ac:spMk id="6" creationId="{DB3DEAB4-A2CB-C728-8D60-CAB1E0C5CA1C}"/>
          </ac:spMkLst>
        </pc:spChg>
        <pc:spChg chg="add del mod ord">
          <ac:chgData name="Abhimanyu Dabas" userId="17464a22f1ae8847" providerId="LiveId" clId="{3FE7ADDC-84FD-4E2D-B2A1-EA92BAF247B2}" dt="2023-06-17T09:55:31.848" v="4156" actId="700"/>
          <ac:spMkLst>
            <pc:docMk/>
            <pc:sldMk cId="944772770" sldId="274"/>
            <ac:spMk id="8" creationId="{936EC71E-CF1E-1FE9-6D4E-7D91465872ED}"/>
          </ac:spMkLst>
        </pc:spChg>
        <pc:spChg chg="add mod">
          <ac:chgData name="Abhimanyu Dabas" userId="17464a22f1ae8847" providerId="LiveId" clId="{3FE7ADDC-84FD-4E2D-B2A1-EA92BAF247B2}" dt="2023-06-17T16:36:12.699" v="7479" actId="6549"/>
          <ac:spMkLst>
            <pc:docMk/>
            <pc:sldMk cId="944772770" sldId="274"/>
            <ac:spMk id="9" creationId="{A866E5BF-5243-613F-9295-5B6C5803EECA}"/>
          </ac:spMkLst>
        </pc:spChg>
        <pc:spChg chg="add del">
          <ac:chgData name="Abhimanyu Dabas" userId="17464a22f1ae8847" providerId="LiveId" clId="{3FE7ADDC-84FD-4E2D-B2A1-EA92BAF247B2}" dt="2023-06-17T09:55:31.848" v="4156" actId="700"/>
          <ac:spMkLst>
            <pc:docMk/>
            <pc:sldMk cId="944772770" sldId="274"/>
            <ac:spMk id="25" creationId="{BC88933B-CFB2-4662-9CA9-2C1E08385BA5}"/>
          </ac:spMkLst>
        </pc:spChg>
        <pc:spChg chg="add del">
          <ac:chgData name="Abhimanyu Dabas" userId="17464a22f1ae8847" providerId="LiveId" clId="{3FE7ADDC-84FD-4E2D-B2A1-EA92BAF247B2}" dt="2023-06-17T09:55:31.848" v="4156" actId="700"/>
          <ac:spMkLst>
            <pc:docMk/>
            <pc:sldMk cId="944772770" sldId="274"/>
            <ac:spMk id="27" creationId="{F909EEE1-52DB-4A86-AFCE-CCE9041848D1}"/>
          </ac:spMkLst>
        </pc:spChg>
        <pc:picChg chg="add mod">
          <ac:chgData name="Abhimanyu Dabas" userId="17464a22f1ae8847" providerId="LiveId" clId="{3FE7ADDC-84FD-4E2D-B2A1-EA92BAF247B2}" dt="2023-06-17T17:11:17.273" v="8698"/>
          <ac:picMkLst>
            <pc:docMk/>
            <pc:sldMk cId="944772770" sldId="274"/>
            <ac:picMk id="3" creationId="{87169302-76B6-B1DF-318C-7C14059B132F}"/>
          </ac:picMkLst>
        </pc:picChg>
        <pc:picChg chg="add">
          <ac:chgData name="Abhimanyu Dabas" userId="17464a22f1ae8847" providerId="LiveId" clId="{3FE7ADDC-84FD-4E2D-B2A1-EA92BAF247B2}" dt="2023-06-17T09:54:55.897" v="4062" actId="26606"/>
          <ac:picMkLst>
            <pc:docMk/>
            <pc:sldMk cId="944772770" sldId="274"/>
            <ac:picMk id="7" creationId="{8BB65AD6-769C-D66A-80DC-933880EBDD9B}"/>
          </ac:picMkLst>
        </pc:picChg>
        <pc:cxnChg chg="add del">
          <ac:chgData name="Abhimanyu Dabas" userId="17464a22f1ae8847" providerId="LiveId" clId="{3FE7ADDC-84FD-4E2D-B2A1-EA92BAF247B2}" dt="2023-06-17T09:55:31.848" v="4156" actId="700"/>
          <ac:cxnSpMkLst>
            <pc:docMk/>
            <pc:sldMk cId="944772770" sldId="274"/>
            <ac:cxnSpMk id="11" creationId="{4436E0F2-A64B-471E-93C0-8DFE08CC57C8}"/>
          </ac:cxnSpMkLst>
        </pc:cxnChg>
        <pc:cxnChg chg="add del">
          <ac:chgData name="Abhimanyu Dabas" userId="17464a22f1ae8847" providerId="LiveId" clId="{3FE7ADDC-84FD-4E2D-B2A1-EA92BAF247B2}" dt="2023-06-17T09:55:31.848" v="4156" actId="700"/>
          <ac:cxnSpMkLst>
            <pc:docMk/>
            <pc:sldMk cId="944772770" sldId="274"/>
            <ac:cxnSpMk id="13" creationId="{DC1E3AB1-2A8C-4607-9FAE-D8BDB280FE1A}"/>
          </ac:cxnSpMkLst>
        </pc:cxnChg>
        <pc:cxnChg chg="add del">
          <ac:chgData name="Abhimanyu Dabas" userId="17464a22f1ae8847" providerId="LiveId" clId="{3FE7ADDC-84FD-4E2D-B2A1-EA92BAF247B2}" dt="2023-06-17T09:55:31.848" v="4156" actId="700"/>
          <ac:cxnSpMkLst>
            <pc:docMk/>
            <pc:sldMk cId="944772770" sldId="274"/>
            <ac:cxnSpMk id="15" creationId="{26D66059-832F-40B6-A35F-F56C8F38A1E7}"/>
          </ac:cxnSpMkLst>
        </pc:cxnChg>
        <pc:cxnChg chg="add del">
          <ac:chgData name="Abhimanyu Dabas" userId="17464a22f1ae8847" providerId="LiveId" clId="{3FE7ADDC-84FD-4E2D-B2A1-EA92BAF247B2}" dt="2023-06-17T09:55:31.848" v="4156" actId="700"/>
          <ac:cxnSpMkLst>
            <pc:docMk/>
            <pc:sldMk cId="944772770" sldId="274"/>
            <ac:cxnSpMk id="17" creationId="{A515E2ED-7EA9-448D-83FA-54C3DF9723BD}"/>
          </ac:cxnSpMkLst>
        </pc:cxnChg>
        <pc:cxnChg chg="add del">
          <ac:chgData name="Abhimanyu Dabas" userId="17464a22f1ae8847" providerId="LiveId" clId="{3FE7ADDC-84FD-4E2D-B2A1-EA92BAF247B2}" dt="2023-06-17T09:55:31.848" v="4156" actId="700"/>
          <ac:cxnSpMkLst>
            <pc:docMk/>
            <pc:sldMk cId="944772770" sldId="274"/>
            <ac:cxnSpMk id="19" creationId="{20595356-EABD-4767-AC9D-EA21FF115EC0}"/>
          </ac:cxnSpMkLst>
        </pc:cxnChg>
        <pc:cxnChg chg="add del">
          <ac:chgData name="Abhimanyu Dabas" userId="17464a22f1ae8847" providerId="LiveId" clId="{3FE7ADDC-84FD-4E2D-B2A1-EA92BAF247B2}" dt="2023-06-17T09:55:31.848" v="4156" actId="700"/>
          <ac:cxnSpMkLst>
            <pc:docMk/>
            <pc:sldMk cId="944772770" sldId="274"/>
            <ac:cxnSpMk id="21" creationId="{28CD9F06-9628-469C-B788-A894E3E08281}"/>
          </ac:cxnSpMkLst>
        </pc:cxnChg>
        <pc:cxnChg chg="add del">
          <ac:chgData name="Abhimanyu Dabas" userId="17464a22f1ae8847" providerId="LiveId" clId="{3FE7ADDC-84FD-4E2D-B2A1-EA92BAF247B2}" dt="2023-06-17T09:55:31.848" v="4156" actId="700"/>
          <ac:cxnSpMkLst>
            <pc:docMk/>
            <pc:sldMk cId="944772770" sldId="274"/>
            <ac:cxnSpMk id="23" creationId="{8550A431-0B61-421B-B4B7-24C0CFF0F938}"/>
          </ac:cxnSpMkLst>
        </pc:cxnChg>
        <pc:cxnChg chg="add del">
          <ac:chgData name="Abhimanyu Dabas" userId="17464a22f1ae8847" providerId="LiveId" clId="{3FE7ADDC-84FD-4E2D-B2A1-EA92BAF247B2}" dt="2023-06-17T09:55:31.848" v="4156" actId="700"/>
          <ac:cxnSpMkLst>
            <pc:docMk/>
            <pc:sldMk cId="944772770" sldId="274"/>
            <ac:cxnSpMk id="29" creationId="{326FE4BA-3BD1-4AB3-A3EB-39FF16D96403}"/>
          </ac:cxnSpMkLst>
        </pc:cxnChg>
        <pc:cxnChg chg="add del">
          <ac:chgData name="Abhimanyu Dabas" userId="17464a22f1ae8847" providerId="LiveId" clId="{3FE7ADDC-84FD-4E2D-B2A1-EA92BAF247B2}" dt="2023-06-17T09:55:31.848" v="4156" actId="700"/>
          <ac:cxnSpMkLst>
            <pc:docMk/>
            <pc:sldMk cId="944772770" sldId="274"/>
            <ac:cxnSpMk id="31" creationId="{CBD85EF3-E980-4EF9-BF91-C0540D302A95}"/>
          </ac:cxnSpMkLst>
        </pc:cxnChg>
      </pc:sldChg>
      <pc:sldChg chg="addSp delSp modSp new mod modTransition setBg modAnim">
        <pc:chgData name="Abhimanyu Dabas" userId="17464a22f1ae8847" providerId="LiveId" clId="{3FE7ADDC-84FD-4E2D-B2A1-EA92BAF247B2}" dt="2023-06-17T17:24:06.064" v="9127"/>
        <pc:sldMkLst>
          <pc:docMk/>
          <pc:sldMk cId="40976820" sldId="275"/>
        </pc:sldMkLst>
        <pc:spChg chg="mod">
          <ac:chgData name="Abhimanyu Dabas" userId="17464a22f1ae8847" providerId="LiveId" clId="{3FE7ADDC-84FD-4E2D-B2A1-EA92BAF247B2}" dt="2023-06-17T17:07:52.084" v="8660" actId="242"/>
          <ac:spMkLst>
            <pc:docMk/>
            <pc:sldMk cId="40976820" sldId="275"/>
            <ac:spMk id="2" creationId="{487A2431-CF34-282D-EF8F-D2289E338586}"/>
          </ac:spMkLst>
        </pc:spChg>
        <pc:spChg chg="del">
          <ac:chgData name="Abhimanyu Dabas" userId="17464a22f1ae8847" providerId="LiveId" clId="{3FE7ADDC-84FD-4E2D-B2A1-EA92BAF247B2}" dt="2023-06-17T10:14:59.949" v="4450" actId="26606"/>
          <ac:spMkLst>
            <pc:docMk/>
            <pc:sldMk cId="40976820" sldId="275"/>
            <ac:spMk id="3" creationId="{9DCC678E-D896-ACA1-A208-62E57759B4A4}"/>
          </ac:spMkLst>
        </pc:spChg>
        <pc:spChg chg="add del mod">
          <ac:chgData name="Abhimanyu Dabas" userId="17464a22f1ae8847" providerId="LiveId" clId="{3FE7ADDC-84FD-4E2D-B2A1-EA92BAF247B2}" dt="2023-06-17T10:18:58.989" v="4554" actId="26606"/>
          <ac:spMkLst>
            <pc:docMk/>
            <pc:sldMk cId="40976820" sldId="275"/>
            <ac:spMk id="4" creationId="{717C7880-F565-F911-9452-B5D4A095EC8A}"/>
          </ac:spMkLst>
        </pc:spChg>
        <pc:spChg chg="add del mod">
          <ac:chgData name="Abhimanyu Dabas" userId="17464a22f1ae8847" providerId="LiveId" clId="{3FE7ADDC-84FD-4E2D-B2A1-EA92BAF247B2}" dt="2023-06-17T17:07:11.915" v="8651" actId="26606"/>
          <ac:spMkLst>
            <pc:docMk/>
            <pc:sldMk cId="40976820" sldId="275"/>
            <ac:spMk id="4" creationId="{DF8C2591-B80C-4CA4-6E01-6A87460F4967}"/>
          </ac:spMkLst>
        </pc:spChg>
        <pc:spChg chg="add del mod">
          <ac:chgData name="Abhimanyu Dabas" userId="17464a22f1ae8847" providerId="LiveId" clId="{3FE7ADDC-84FD-4E2D-B2A1-EA92BAF247B2}" dt="2023-06-17T17:06:45.735" v="8648" actId="478"/>
          <ac:spMkLst>
            <pc:docMk/>
            <pc:sldMk cId="40976820" sldId="275"/>
            <ac:spMk id="5" creationId="{46E56F11-276B-994A-362E-B070ACDD2689}"/>
          </ac:spMkLst>
        </pc:spChg>
        <pc:spChg chg="add mod">
          <ac:chgData name="Abhimanyu Dabas" userId="17464a22f1ae8847" providerId="LiveId" clId="{3FE7ADDC-84FD-4E2D-B2A1-EA92BAF247B2}" dt="2023-06-17T17:18:00.440" v="9064" actId="403"/>
          <ac:spMkLst>
            <pc:docMk/>
            <pc:sldMk cId="40976820" sldId="275"/>
            <ac:spMk id="6" creationId="{69F2BAA4-352B-9EEF-9D37-EB96B3059733}"/>
          </ac:spMkLst>
        </pc:spChg>
        <pc:spChg chg="add del">
          <ac:chgData name="Abhimanyu Dabas" userId="17464a22f1ae8847" providerId="LiveId" clId="{3FE7ADDC-84FD-4E2D-B2A1-EA92BAF247B2}" dt="2023-06-17T10:18:58.989" v="4554" actId="26606"/>
          <ac:spMkLst>
            <pc:docMk/>
            <pc:sldMk cId="40976820" sldId="275"/>
            <ac:spMk id="24" creationId="{EA3B6404-C37D-4FE3-8124-9FC5ECE56273}"/>
          </ac:spMkLst>
        </pc:spChg>
        <pc:spChg chg="add del">
          <ac:chgData name="Abhimanyu Dabas" userId="17464a22f1ae8847" providerId="LiveId" clId="{3FE7ADDC-84FD-4E2D-B2A1-EA92BAF247B2}" dt="2023-06-17T10:18:58.989" v="4554" actId="26606"/>
          <ac:spMkLst>
            <pc:docMk/>
            <pc:sldMk cId="40976820" sldId="275"/>
            <ac:spMk id="26" creationId="{ED61EC8C-9F54-4671-8E82-4AE6101D6C84}"/>
          </ac:spMkLst>
        </pc:spChg>
        <pc:spChg chg="add del">
          <ac:chgData name="Abhimanyu Dabas" userId="17464a22f1ae8847" providerId="LiveId" clId="{3FE7ADDC-84FD-4E2D-B2A1-EA92BAF247B2}" dt="2023-06-17T17:07:11.915" v="8651" actId="26606"/>
          <ac:spMkLst>
            <pc:docMk/>
            <pc:sldMk cId="40976820" sldId="275"/>
            <ac:spMk id="50" creationId="{2096EABF-579F-4307-8952-04905085F4C9}"/>
          </ac:spMkLst>
        </pc:spChg>
        <pc:spChg chg="add del">
          <ac:chgData name="Abhimanyu Dabas" userId="17464a22f1ae8847" providerId="LiveId" clId="{3FE7ADDC-84FD-4E2D-B2A1-EA92BAF247B2}" dt="2023-06-17T17:07:11.915" v="8651" actId="26606"/>
          <ac:spMkLst>
            <pc:docMk/>
            <pc:sldMk cId="40976820" sldId="275"/>
            <ac:spMk id="52" creationId="{5EB10A03-5D6B-434F-8A21-31AA413C7AC5}"/>
          </ac:spMkLst>
        </pc:spChg>
        <pc:spChg chg="add del">
          <ac:chgData name="Abhimanyu Dabas" userId="17464a22f1ae8847" providerId="LiveId" clId="{3FE7ADDC-84FD-4E2D-B2A1-EA92BAF247B2}" dt="2023-06-17T17:07:11.915" v="8651" actId="26606"/>
          <ac:spMkLst>
            <pc:docMk/>
            <pc:sldMk cId="40976820" sldId="275"/>
            <ac:spMk id="56" creationId="{518D5890-01F1-4DF6-8EA5-01EA2D30F812}"/>
          </ac:spMkLst>
        </pc:spChg>
        <pc:spChg chg="add">
          <ac:chgData name="Abhimanyu Dabas" userId="17464a22f1ae8847" providerId="LiveId" clId="{3FE7ADDC-84FD-4E2D-B2A1-EA92BAF247B2}" dt="2023-06-17T17:07:11.915" v="8651" actId="26606"/>
          <ac:spMkLst>
            <pc:docMk/>
            <pc:sldMk cId="40976820" sldId="275"/>
            <ac:spMk id="84" creationId="{82950D9A-4705-4314-961A-4F88B2CE412D}"/>
          </ac:spMkLst>
        </pc:spChg>
        <pc:picChg chg="add del mod">
          <ac:chgData name="Abhimanyu Dabas" userId="17464a22f1ae8847" providerId="LiveId" clId="{3FE7ADDC-84FD-4E2D-B2A1-EA92BAF247B2}" dt="2023-06-17T10:18:35.621" v="4553" actId="478"/>
          <ac:picMkLst>
            <pc:docMk/>
            <pc:sldMk cId="40976820" sldId="275"/>
            <ac:picMk id="7" creationId="{57ADDF82-6E70-2016-AD15-F8D91A64D96C}"/>
          </ac:picMkLst>
        </pc:picChg>
        <pc:picChg chg="add mod">
          <ac:chgData name="Abhimanyu Dabas" userId="17464a22f1ae8847" providerId="LiveId" clId="{3FE7ADDC-84FD-4E2D-B2A1-EA92BAF247B2}" dt="2023-06-17T17:11:22.280" v="8700"/>
          <ac:picMkLst>
            <pc:docMk/>
            <pc:sldMk cId="40976820" sldId="275"/>
            <ac:picMk id="7" creationId="{A751063B-31EF-0CE7-80B3-E5E48A741DB8}"/>
          </ac:picMkLst>
        </pc:picChg>
        <pc:picChg chg="add del mod">
          <ac:chgData name="Abhimanyu Dabas" userId="17464a22f1ae8847" providerId="LiveId" clId="{3FE7ADDC-84FD-4E2D-B2A1-EA92BAF247B2}" dt="2023-06-17T17:06:51.270" v="8650" actId="478"/>
          <ac:picMkLst>
            <pc:docMk/>
            <pc:sldMk cId="40976820" sldId="275"/>
            <ac:picMk id="32" creationId="{AAFF7E3F-CCE3-CB04-FA70-98428B6FD964}"/>
          </ac:picMkLst>
        </pc:picChg>
        <pc:picChg chg="add">
          <ac:chgData name="Abhimanyu Dabas" userId="17464a22f1ae8847" providerId="LiveId" clId="{3FE7ADDC-84FD-4E2D-B2A1-EA92BAF247B2}" dt="2023-06-17T17:07:11.915" v="8651" actId="26606"/>
          <ac:picMkLst>
            <pc:docMk/>
            <pc:sldMk cId="40976820" sldId="275"/>
            <ac:picMk id="66" creationId="{01D11167-0461-E2AC-4529-4B6BD6338DFB}"/>
          </ac:picMkLst>
        </pc:picChg>
        <pc:cxnChg chg="add del">
          <ac:chgData name="Abhimanyu Dabas" userId="17464a22f1ae8847" providerId="LiveId" clId="{3FE7ADDC-84FD-4E2D-B2A1-EA92BAF247B2}" dt="2023-06-17T10:18:58.989" v="4554" actId="26606"/>
          <ac:cxnSpMkLst>
            <pc:docMk/>
            <pc:sldMk cId="40976820" sldId="275"/>
            <ac:cxnSpMk id="10" creationId="{4436E0F2-A64B-471E-93C0-8DFE08CC57C8}"/>
          </ac:cxnSpMkLst>
        </pc:cxnChg>
        <pc:cxnChg chg="add del">
          <ac:chgData name="Abhimanyu Dabas" userId="17464a22f1ae8847" providerId="LiveId" clId="{3FE7ADDC-84FD-4E2D-B2A1-EA92BAF247B2}" dt="2023-06-17T10:18:58.989" v="4554" actId="26606"/>
          <ac:cxnSpMkLst>
            <pc:docMk/>
            <pc:sldMk cId="40976820" sldId="275"/>
            <ac:cxnSpMk id="12" creationId="{DC1E3AB1-2A8C-4607-9FAE-D8BDB280FE1A}"/>
          </ac:cxnSpMkLst>
        </pc:cxnChg>
        <pc:cxnChg chg="add del">
          <ac:chgData name="Abhimanyu Dabas" userId="17464a22f1ae8847" providerId="LiveId" clId="{3FE7ADDC-84FD-4E2D-B2A1-EA92BAF247B2}" dt="2023-06-17T10:18:58.989" v="4554" actId="26606"/>
          <ac:cxnSpMkLst>
            <pc:docMk/>
            <pc:sldMk cId="40976820" sldId="275"/>
            <ac:cxnSpMk id="14" creationId="{26D66059-832F-40B6-A35F-F56C8F38A1E7}"/>
          </ac:cxnSpMkLst>
        </pc:cxnChg>
        <pc:cxnChg chg="add del">
          <ac:chgData name="Abhimanyu Dabas" userId="17464a22f1ae8847" providerId="LiveId" clId="{3FE7ADDC-84FD-4E2D-B2A1-EA92BAF247B2}" dt="2023-06-17T10:18:58.989" v="4554" actId="26606"/>
          <ac:cxnSpMkLst>
            <pc:docMk/>
            <pc:sldMk cId="40976820" sldId="275"/>
            <ac:cxnSpMk id="16" creationId="{A515E2ED-7EA9-448D-83FA-54C3DF9723BD}"/>
          </ac:cxnSpMkLst>
        </pc:cxnChg>
        <pc:cxnChg chg="add del">
          <ac:chgData name="Abhimanyu Dabas" userId="17464a22f1ae8847" providerId="LiveId" clId="{3FE7ADDC-84FD-4E2D-B2A1-EA92BAF247B2}" dt="2023-06-17T10:18:58.989" v="4554" actId="26606"/>
          <ac:cxnSpMkLst>
            <pc:docMk/>
            <pc:sldMk cId="40976820" sldId="275"/>
            <ac:cxnSpMk id="18" creationId="{20595356-EABD-4767-AC9D-EA21FF115EC0}"/>
          </ac:cxnSpMkLst>
        </pc:cxnChg>
        <pc:cxnChg chg="add del">
          <ac:chgData name="Abhimanyu Dabas" userId="17464a22f1ae8847" providerId="LiveId" clId="{3FE7ADDC-84FD-4E2D-B2A1-EA92BAF247B2}" dt="2023-06-17T10:18:58.989" v="4554" actId="26606"/>
          <ac:cxnSpMkLst>
            <pc:docMk/>
            <pc:sldMk cId="40976820" sldId="275"/>
            <ac:cxnSpMk id="20" creationId="{28CD9F06-9628-469C-B788-A894E3E08281}"/>
          </ac:cxnSpMkLst>
        </pc:cxnChg>
        <pc:cxnChg chg="add del">
          <ac:chgData name="Abhimanyu Dabas" userId="17464a22f1ae8847" providerId="LiveId" clId="{3FE7ADDC-84FD-4E2D-B2A1-EA92BAF247B2}" dt="2023-06-17T10:18:58.989" v="4554" actId="26606"/>
          <ac:cxnSpMkLst>
            <pc:docMk/>
            <pc:sldMk cId="40976820" sldId="275"/>
            <ac:cxnSpMk id="22" creationId="{8550A431-0B61-421B-B4B7-24C0CFF0F938}"/>
          </ac:cxnSpMkLst>
        </pc:cxnChg>
        <pc:cxnChg chg="add del">
          <ac:chgData name="Abhimanyu Dabas" userId="17464a22f1ae8847" providerId="LiveId" clId="{3FE7ADDC-84FD-4E2D-B2A1-EA92BAF247B2}" dt="2023-06-17T10:18:58.989" v="4554" actId="26606"/>
          <ac:cxnSpMkLst>
            <pc:docMk/>
            <pc:sldMk cId="40976820" sldId="275"/>
            <ac:cxnSpMk id="28" creationId="{8557940A-71CE-48E1-BD71-2BEF15613C87}"/>
          </ac:cxnSpMkLst>
        </pc:cxnChg>
        <pc:cxnChg chg="add del">
          <ac:chgData name="Abhimanyu Dabas" userId="17464a22f1ae8847" providerId="LiveId" clId="{3FE7ADDC-84FD-4E2D-B2A1-EA92BAF247B2}" dt="2023-06-17T10:18:58.989" v="4554" actId="26606"/>
          <ac:cxnSpMkLst>
            <pc:docMk/>
            <pc:sldMk cId="40976820" sldId="275"/>
            <ac:cxnSpMk id="30" creationId="{4777C915-01E5-4C85-B3BF-7BF7CC3FEFE2}"/>
          </ac:cxnSpMkLst>
        </pc:cxnChg>
        <pc:cxnChg chg="add del">
          <ac:chgData name="Abhimanyu Dabas" userId="17464a22f1ae8847" providerId="LiveId" clId="{3FE7ADDC-84FD-4E2D-B2A1-EA92BAF247B2}" dt="2023-06-17T17:07:11.915" v="8651" actId="26606"/>
          <ac:cxnSpMkLst>
            <pc:docMk/>
            <pc:sldMk cId="40976820" sldId="275"/>
            <ac:cxnSpMk id="36" creationId="{4436E0F2-A64B-471E-93C0-8DFE08CC57C8}"/>
          </ac:cxnSpMkLst>
        </pc:cxnChg>
        <pc:cxnChg chg="add del">
          <ac:chgData name="Abhimanyu Dabas" userId="17464a22f1ae8847" providerId="LiveId" clId="{3FE7ADDC-84FD-4E2D-B2A1-EA92BAF247B2}" dt="2023-06-17T17:07:11.915" v="8651" actId="26606"/>
          <ac:cxnSpMkLst>
            <pc:docMk/>
            <pc:sldMk cId="40976820" sldId="275"/>
            <ac:cxnSpMk id="38" creationId="{DC1E3AB1-2A8C-4607-9FAE-D8BDB280FE1A}"/>
          </ac:cxnSpMkLst>
        </pc:cxnChg>
        <pc:cxnChg chg="add del">
          <ac:chgData name="Abhimanyu Dabas" userId="17464a22f1ae8847" providerId="LiveId" clId="{3FE7ADDC-84FD-4E2D-B2A1-EA92BAF247B2}" dt="2023-06-17T17:07:11.915" v="8651" actId="26606"/>
          <ac:cxnSpMkLst>
            <pc:docMk/>
            <pc:sldMk cId="40976820" sldId="275"/>
            <ac:cxnSpMk id="40" creationId="{26D66059-832F-40B6-A35F-F56C8F38A1E7}"/>
          </ac:cxnSpMkLst>
        </pc:cxnChg>
        <pc:cxnChg chg="add del">
          <ac:chgData name="Abhimanyu Dabas" userId="17464a22f1ae8847" providerId="LiveId" clId="{3FE7ADDC-84FD-4E2D-B2A1-EA92BAF247B2}" dt="2023-06-17T17:07:11.915" v="8651" actId="26606"/>
          <ac:cxnSpMkLst>
            <pc:docMk/>
            <pc:sldMk cId="40976820" sldId="275"/>
            <ac:cxnSpMk id="42" creationId="{A515E2ED-7EA9-448D-83FA-54C3DF9723BD}"/>
          </ac:cxnSpMkLst>
        </pc:cxnChg>
        <pc:cxnChg chg="add del">
          <ac:chgData name="Abhimanyu Dabas" userId="17464a22f1ae8847" providerId="LiveId" clId="{3FE7ADDC-84FD-4E2D-B2A1-EA92BAF247B2}" dt="2023-06-17T17:07:11.915" v="8651" actId="26606"/>
          <ac:cxnSpMkLst>
            <pc:docMk/>
            <pc:sldMk cId="40976820" sldId="275"/>
            <ac:cxnSpMk id="44" creationId="{20595356-EABD-4767-AC9D-EA21FF115EC0}"/>
          </ac:cxnSpMkLst>
        </pc:cxnChg>
        <pc:cxnChg chg="add del">
          <ac:chgData name="Abhimanyu Dabas" userId="17464a22f1ae8847" providerId="LiveId" clId="{3FE7ADDC-84FD-4E2D-B2A1-EA92BAF247B2}" dt="2023-06-17T17:07:11.915" v="8651" actId="26606"/>
          <ac:cxnSpMkLst>
            <pc:docMk/>
            <pc:sldMk cId="40976820" sldId="275"/>
            <ac:cxnSpMk id="46" creationId="{28CD9F06-9628-469C-B788-A894E3E08281}"/>
          </ac:cxnSpMkLst>
        </pc:cxnChg>
        <pc:cxnChg chg="add del">
          <ac:chgData name="Abhimanyu Dabas" userId="17464a22f1ae8847" providerId="LiveId" clId="{3FE7ADDC-84FD-4E2D-B2A1-EA92BAF247B2}" dt="2023-06-17T17:07:11.915" v="8651" actId="26606"/>
          <ac:cxnSpMkLst>
            <pc:docMk/>
            <pc:sldMk cId="40976820" sldId="275"/>
            <ac:cxnSpMk id="48" creationId="{8550A431-0B61-421B-B4B7-24C0CFF0F938}"/>
          </ac:cxnSpMkLst>
        </pc:cxnChg>
        <pc:cxnChg chg="add del">
          <ac:chgData name="Abhimanyu Dabas" userId="17464a22f1ae8847" providerId="LiveId" clId="{3FE7ADDC-84FD-4E2D-B2A1-EA92BAF247B2}" dt="2023-06-17T17:07:11.915" v="8651" actId="26606"/>
          <ac:cxnSpMkLst>
            <pc:docMk/>
            <pc:sldMk cId="40976820" sldId="275"/>
            <ac:cxnSpMk id="54" creationId="{345BD26E-919A-4021-8008-5E46F0903634}"/>
          </ac:cxnSpMkLst>
        </pc:cxnChg>
        <pc:cxnChg chg="add del">
          <ac:chgData name="Abhimanyu Dabas" userId="17464a22f1ae8847" providerId="LiveId" clId="{3FE7ADDC-84FD-4E2D-B2A1-EA92BAF247B2}" dt="2023-06-17T17:07:11.915" v="8651" actId="26606"/>
          <ac:cxnSpMkLst>
            <pc:docMk/>
            <pc:sldMk cId="40976820" sldId="275"/>
            <ac:cxnSpMk id="58" creationId="{6CA1FC24-16C7-4C16-887C-BBBC6001B585}"/>
          </ac:cxnSpMkLst>
        </pc:cxnChg>
        <pc:cxnChg chg="add del">
          <ac:chgData name="Abhimanyu Dabas" userId="17464a22f1ae8847" providerId="LiveId" clId="{3FE7ADDC-84FD-4E2D-B2A1-EA92BAF247B2}" dt="2023-06-17T17:07:11.915" v="8651" actId="26606"/>
          <ac:cxnSpMkLst>
            <pc:docMk/>
            <pc:sldMk cId="40976820" sldId="275"/>
            <ac:cxnSpMk id="60" creationId="{0192C383-6990-4C74-A5FF-EAB4A1EA2979}"/>
          </ac:cxnSpMkLst>
        </pc:cxnChg>
        <pc:cxnChg chg="add del">
          <ac:chgData name="Abhimanyu Dabas" userId="17464a22f1ae8847" providerId="LiveId" clId="{3FE7ADDC-84FD-4E2D-B2A1-EA92BAF247B2}" dt="2023-06-17T17:07:11.915" v="8651" actId="26606"/>
          <ac:cxnSpMkLst>
            <pc:docMk/>
            <pc:sldMk cId="40976820" sldId="275"/>
            <ac:cxnSpMk id="62" creationId="{E35C1B90-3208-4854-BFDE-310A02639FF6}"/>
          </ac:cxnSpMkLst>
        </pc:cxnChg>
        <pc:cxnChg chg="add del">
          <ac:chgData name="Abhimanyu Dabas" userId="17464a22f1ae8847" providerId="LiveId" clId="{3FE7ADDC-84FD-4E2D-B2A1-EA92BAF247B2}" dt="2023-06-17T17:07:11.915" v="8651" actId="26606"/>
          <ac:cxnSpMkLst>
            <pc:docMk/>
            <pc:sldMk cId="40976820" sldId="275"/>
            <ac:cxnSpMk id="64" creationId="{BFB20B9B-B58D-4A05-87A2-6F8C78BD7CB2}"/>
          </ac:cxnSpMkLst>
        </pc:cxnChg>
        <pc:cxnChg chg="add">
          <ac:chgData name="Abhimanyu Dabas" userId="17464a22f1ae8847" providerId="LiveId" clId="{3FE7ADDC-84FD-4E2D-B2A1-EA92BAF247B2}" dt="2023-06-17T17:07:11.915" v="8651" actId="26606"/>
          <ac:cxnSpMkLst>
            <pc:docMk/>
            <pc:sldMk cId="40976820" sldId="275"/>
            <ac:cxnSpMk id="70" creationId="{4436E0F2-A64B-471E-93C0-8DFE08CC57C8}"/>
          </ac:cxnSpMkLst>
        </pc:cxnChg>
        <pc:cxnChg chg="add">
          <ac:chgData name="Abhimanyu Dabas" userId="17464a22f1ae8847" providerId="LiveId" clId="{3FE7ADDC-84FD-4E2D-B2A1-EA92BAF247B2}" dt="2023-06-17T17:07:11.915" v="8651" actId="26606"/>
          <ac:cxnSpMkLst>
            <pc:docMk/>
            <pc:sldMk cId="40976820" sldId="275"/>
            <ac:cxnSpMk id="72" creationId="{DC1E3AB1-2A8C-4607-9FAE-D8BDB280FE1A}"/>
          </ac:cxnSpMkLst>
        </pc:cxnChg>
        <pc:cxnChg chg="add">
          <ac:chgData name="Abhimanyu Dabas" userId="17464a22f1ae8847" providerId="LiveId" clId="{3FE7ADDC-84FD-4E2D-B2A1-EA92BAF247B2}" dt="2023-06-17T17:07:11.915" v="8651" actId="26606"/>
          <ac:cxnSpMkLst>
            <pc:docMk/>
            <pc:sldMk cId="40976820" sldId="275"/>
            <ac:cxnSpMk id="74" creationId="{26D66059-832F-40B6-A35F-F56C8F38A1E7}"/>
          </ac:cxnSpMkLst>
        </pc:cxnChg>
        <pc:cxnChg chg="add">
          <ac:chgData name="Abhimanyu Dabas" userId="17464a22f1ae8847" providerId="LiveId" clId="{3FE7ADDC-84FD-4E2D-B2A1-EA92BAF247B2}" dt="2023-06-17T17:07:11.915" v="8651" actId="26606"/>
          <ac:cxnSpMkLst>
            <pc:docMk/>
            <pc:sldMk cId="40976820" sldId="275"/>
            <ac:cxnSpMk id="76" creationId="{A515E2ED-7EA9-448D-83FA-54C3DF9723BD}"/>
          </ac:cxnSpMkLst>
        </pc:cxnChg>
        <pc:cxnChg chg="add">
          <ac:chgData name="Abhimanyu Dabas" userId="17464a22f1ae8847" providerId="LiveId" clId="{3FE7ADDC-84FD-4E2D-B2A1-EA92BAF247B2}" dt="2023-06-17T17:07:11.915" v="8651" actId="26606"/>
          <ac:cxnSpMkLst>
            <pc:docMk/>
            <pc:sldMk cId="40976820" sldId="275"/>
            <ac:cxnSpMk id="78" creationId="{20595356-EABD-4767-AC9D-EA21FF115EC0}"/>
          </ac:cxnSpMkLst>
        </pc:cxnChg>
        <pc:cxnChg chg="add">
          <ac:chgData name="Abhimanyu Dabas" userId="17464a22f1ae8847" providerId="LiveId" clId="{3FE7ADDC-84FD-4E2D-B2A1-EA92BAF247B2}" dt="2023-06-17T17:07:11.915" v="8651" actId="26606"/>
          <ac:cxnSpMkLst>
            <pc:docMk/>
            <pc:sldMk cId="40976820" sldId="275"/>
            <ac:cxnSpMk id="80" creationId="{28CD9F06-9628-469C-B788-A894E3E08281}"/>
          </ac:cxnSpMkLst>
        </pc:cxnChg>
        <pc:cxnChg chg="add">
          <ac:chgData name="Abhimanyu Dabas" userId="17464a22f1ae8847" providerId="LiveId" clId="{3FE7ADDC-84FD-4E2D-B2A1-EA92BAF247B2}" dt="2023-06-17T17:07:11.915" v="8651" actId="26606"/>
          <ac:cxnSpMkLst>
            <pc:docMk/>
            <pc:sldMk cId="40976820" sldId="275"/>
            <ac:cxnSpMk id="82" creationId="{8550A431-0B61-421B-B4B7-24C0CFF0F938}"/>
          </ac:cxnSpMkLst>
        </pc:cxnChg>
        <pc:cxnChg chg="add">
          <ac:chgData name="Abhimanyu Dabas" userId="17464a22f1ae8847" providerId="LiveId" clId="{3FE7ADDC-84FD-4E2D-B2A1-EA92BAF247B2}" dt="2023-06-17T17:07:11.915" v="8651" actId="26606"/>
          <ac:cxnSpMkLst>
            <pc:docMk/>
            <pc:sldMk cId="40976820" sldId="275"/>
            <ac:cxnSpMk id="86" creationId="{13AC671C-E66F-43C5-A66A-C477339DD232}"/>
          </ac:cxnSpMkLst>
        </pc:cxnChg>
        <pc:cxnChg chg="add">
          <ac:chgData name="Abhimanyu Dabas" userId="17464a22f1ae8847" providerId="LiveId" clId="{3FE7ADDC-84FD-4E2D-B2A1-EA92BAF247B2}" dt="2023-06-17T17:07:11.915" v="8651" actId="26606"/>
          <ac:cxnSpMkLst>
            <pc:docMk/>
            <pc:sldMk cId="40976820" sldId="275"/>
            <ac:cxnSpMk id="88" creationId="{EEE10AC2-20ED-4628-9A8E-14F8437B55CB}"/>
          </ac:cxnSpMkLst>
        </pc:cxnChg>
      </pc:sldChg>
      <pc:sldChg chg="addSp delSp modSp new mod modTransition setBg modAnim">
        <pc:chgData name="Abhimanyu Dabas" userId="17464a22f1ae8847" providerId="LiveId" clId="{3FE7ADDC-84FD-4E2D-B2A1-EA92BAF247B2}" dt="2023-06-17T17:18:14.463" v="9067"/>
        <pc:sldMkLst>
          <pc:docMk/>
          <pc:sldMk cId="4094986524" sldId="276"/>
        </pc:sldMkLst>
        <pc:spChg chg="mod">
          <ac:chgData name="Abhimanyu Dabas" userId="17464a22f1ae8847" providerId="LiveId" clId="{3FE7ADDC-84FD-4E2D-B2A1-EA92BAF247B2}" dt="2023-06-17T10:23:41.998" v="4667" actId="1076"/>
          <ac:spMkLst>
            <pc:docMk/>
            <pc:sldMk cId="4094986524" sldId="276"/>
            <ac:spMk id="2" creationId="{E074DF50-EBD4-D574-B7B5-7A1B2B13E243}"/>
          </ac:spMkLst>
        </pc:spChg>
        <pc:spChg chg="del">
          <ac:chgData name="Abhimanyu Dabas" userId="17464a22f1ae8847" providerId="LiveId" clId="{3FE7ADDC-84FD-4E2D-B2A1-EA92BAF247B2}" dt="2023-06-17T10:23:21.385" v="4640" actId="26606"/>
          <ac:spMkLst>
            <pc:docMk/>
            <pc:sldMk cId="4094986524" sldId="276"/>
            <ac:spMk id="3" creationId="{F235045D-4D29-1C55-5237-0B5F5157B2AA}"/>
          </ac:spMkLst>
        </pc:spChg>
        <pc:spChg chg="add mod">
          <ac:chgData name="Abhimanyu Dabas" userId="17464a22f1ae8847" providerId="LiveId" clId="{3FE7ADDC-84FD-4E2D-B2A1-EA92BAF247B2}" dt="2023-06-17T17:04:49.879" v="8459" actId="33524"/>
          <ac:spMkLst>
            <pc:docMk/>
            <pc:sldMk cId="4094986524" sldId="276"/>
            <ac:spMk id="4" creationId="{E4AF186B-F584-4817-1A36-409A61EF8D08}"/>
          </ac:spMkLst>
        </pc:spChg>
        <pc:spChg chg="add">
          <ac:chgData name="Abhimanyu Dabas" userId="17464a22f1ae8847" providerId="LiveId" clId="{3FE7ADDC-84FD-4E2D-B2A1-EA92BAF247B2}" dt="2023-06-17T10:23:21.385" v="4640" actId="26606"/>
          <ac:spMkLst>
            <pc:docMk/>
            <pc:sldMk cId="4094986524" sldId="276"/>
            <ac:spMk id="24" creationId="{EA3B6404-C37D-4FE3-8124-9FC5ECE56273}"/>
          </ac:spMkLst>
        </pc:spChg>
        <pc:spChg chg="add">
          <ac:chgData name="Abhimanyu Dabas" userId="17464a22f1ae8847" providerId="LiveId" clId="{3FE7ADDC-84FD-4E2D-B2A1-EA92BAF247B2}" dt="2023-06-17T10:23:21.385" v="4640" actId="26606"/>
          <ac:spMkLst>
            <pc:docMk/>
            <pc:sldMk cId="4094986524" sldId="276"/>
            <ac:spMk id="26" creationId="{ED61EC8C-9F54-4671-8E82-4AE6101D6C84}"/>
          </ac:spMkLst>
        </pc:spChg>
        <pc:picChg chg="add mod">
          <ac:chgData name="Abhimanyu Dabas" userId="17464a22f1ae8847" providerId="LiveId" clId="{3FE7ADDC-84FD-4E2D-B2A1-EA92BAF247B2}" dt="2023-06-17T17:11:19.093" v="8699"/>
          <ac:picMkLst>
            <pc:docMk/>
            <pc:sldMk cId="4094986524" sldId="276"/>
            <ac:picMk id="3" creationId="{3B137C1D-22A8-6035-86D7-744ADC3E6ABC}"/>
          </ac:picMkLst>
        </pc:picChg>
        <pc:picChg chg="add mod">
          <ac:chgData name="Abhimanyu Dabas" userId="17464a22f1ae8847" providerId="LiveId" clId="{3FE7ADDC-84FD-4E2D-B2A1-EA92BAF247B2}" dt="2023-06-17T10:23:25.485" v="4658" actId="1037"/>
          <ac:picMkLst>
            <pc:docMk/>
            <pc:sldMk cId="4094986524" sldId="276"/>
            <ac:picMk id="7" creationId="{CAF0F4BE-335F-EF02-BD78-047276CF5C28}"/>
          </ac:picMkLst>
        </pc:picChg>
        <pc:cxnChg chg="add">
          <ac:chgData name="Abhimanyu Dabas" userId="17464a22f1ae8847" providerId="LiveId" clId="{3FE7ADDC-84FD-4E2D-B2A1-EA92BAF247B2}" dt="2023-06-17T10:23:21.385" v="4640" actId="26606"/>
          <ac:cxnSpMkLst>
            <pc:docMk/>
            <pc:sldMk cId="4094986524" sldId="276"/>
            <ac:cxnSpMk id="10" creationId="{4436E0F2-A64B-471E-93C0-8DFE08CC57C8}"/>
          </ac:cxnSpMkLst>
        </pc:cxnChg>
        <pc:cxnChg chg="add">
          <ac:chgData name="Abhimanyu Dabas" userId="17464a22f1ae8847" providerId="LiveId" clId="{3FE7ADDC-84FD-4E2D-B2A1-EA92BAF247B2}" dt="2023-06-17T10:23:21.385" v="4640" actId="26606"/>
          <ac:cxnSpMkLst>
            <pc:docMk/>
            <pc:sldMk cId="4094986524" sldId="276"/>
            <ac:cxnSpMk id="12" creationId="{DC1E3AB1-2A8C-4607-9FAE-D8BDB280FE1A}"/>
          </ac:cxnSpMkLst>
        </pc:cxnChg>
        <pc:cxnChg chg="add">
          <ac:chgData name="Abhimanyu Dabas" userId="17464a22f1ae8847" providerId="LiveId" clId="{3FE7ADDC-84FD-4E2D-B2A1-EA92BAF247B2}" dt="2023-06-17T10:23:21.385" v="4640" actId="26606"/>
          <ac:cxnSpMkLst>
            <pc:docMk/>
            <pc:sldMk cId="4094986524" sldId="276"/>
            <ac:cxnSpMk id="14" creationId="{26D66059-832F-40B6-A35F-F56C8F38A1E7}"/>
          </ac:cxnSpMkLst>
        </pc:cxnChg>
        <pc:cxnChg chg="add">
          <ac:chgData name="Abhimanyu Dabas" userId="17464a22f1ae8847" providerId="LiveId" clId="{3FE7ADDC-84FD-4E2D-B2A1-EA92BAF247B2}" dt="2023-06-17T10:23:21.385" v="4640" actId="26606"/>
          <ac:cxnSpMkLst>
            <pc:docMk/>
            <pc:sldMk cId="4094986524" sldId="276"/>
            <ac:cxnSpMk id="16" creationId="{A515E2ED-7EA9-448D-83FA-54C3DF9723BD}"/>
          </ac:cxnSpMkLst>
        </pc:cxnChg>
        <pc:cxnChg chg="add">
          <ac:chgData name="Abhimanyu Dabas" userId="17464a22f1ae8847" providerId="LiveId" clId="{3FE7ADDC-84FD-4E2D-B2A1-EA92BAF247B2}" dt="2023-06-17T10:23:21.385" v="4640" actId="26606"/>
          <ac:cxnSpMkLst>
            <pc:docMk/>
            <pc:sldMk cId="4094986524" sldId="276"/>
            <ac:cxnSpMk id="18" creationId="{20595356-EABD-4767-AC9D-EA21FF115EC0}"/>
          </ac:cxnSpMkLst>
        </pc:cxnChg>
        <pc:cxnChg chg="add">
          <ac:chgData name="Abhimanyu Dabas" userId="17464a22f1ae8847" providerId="LiveId" clId="{3FE7ADDC-84FD-4E2D-B2A1-EA92BAF247B2}" dt="2023-06-17T10:23:21.385" v="4640" actId="26606"/>
          <ac:cxnSpMkLst>
            <pc:docMk/>
            <pc:sldMk cId="4094986524" sldId="276"/>
            <ac:cxnSpMk id="20" creationId="{28CD9F06-9628-469C-B788-A894E3E08281}"/>
          </ac:cxnSpMkLst>
        </pc:cxnChg>
        <pc:cxnChg chg="add">
          <ac:chgData name="Abhimanyu Dabas" userId="17464a22f1ae8847" providerId="LiveId" clId="{3FE7ADDC-84FD-4E2D-B2A1-EA92BAF247B2}" dt="2023-06-17T10:23:21.385" v="4640" actId="26606"/>
          <ac:cxnSpMkLst>
            <pc:docMk/>
            <pc:sldMk cId="4094986524" sldId="276"/>
            <ac:cxnSpMk id="22" creationId="{8550A431-0B61-421B-B4B7-24C0CFF0F938}"/>
          </ac:cxnSpMkLst>
        </pc:cxnChg>
        <pc:cxnChg chg="add">
          <ac:chgData name="Abhimanyu Dabas" userId="17464a22f1ae8847" providerId="LiveId" clId="{3FE7ADDC-84FD-4E2D-B2A1-EA92BAF247B2}" dt="2023-06-17T10:23:21.385" v="4640" actId="26606"/>
          <ac:cxnSpMkLst>
            <pc:docMk/>
            <pc:sldMk cId="4094986524" sldId="276"/>
            <ac:cxnSpMk id="28" creationId="{8557940A-71CE-48E1-BD71-2BEF15613C87}"/>
          </ac:cxnSpMkLst>
        </pc:cxnChg>
        <pc:cxnChg chg="add">
          <ac:chgData name="Abhimanyu Dabas" userId="17464a22f1ae8847" providerId="LiveId" clId="{3FE7ADDC-84FD-4E2D-B2A1-EA92BAF247B2}" dt="2023-06-17T10:23:21.385" v="4640" actId="26606"/>
          <ac:cxnSpMkLst>
            <pc:docMk/>
            <pc:sldMk cId="4094986524" sldId="276"/>
            <ac:cxnSpMk id="30" creationId="{4777C915-01E5-4C85-B3BF-7BF7CC3FEFE2}"/>
          </ac:cxnSpMkLst>
        </pc:cxnChg>
      </pc:sldChg>
      <pc:sldChg chg="addSp delSp modSp new mod modTransition setBg">
        <pc:chgData name="Abhimanyu Dabas" userId="17464a22f1ae8847" providerId="LiveId" clId="{3FE7ADDC-84FD-4E2D-B2A1-EA92BAF247B2}" dt="2023-06-17T17:01:13.638" v="8005" actId="1076"/>
        <pc:sldMkLst>
          <pc:docMk/>
          <pc:sldMk cId="1470101190" sldId="277"/>
        </pc:sldMkLst>
        <pc:spChg chg="mod ord">
          <ac:chgData name="Abhimanyu Dabas" userId="17464a22f1ae8847" providerId="LiveId" clId="{3FE7ADDC-84FD-4E2D-B2A1-EA92BAF247B2}" dt="2023-06-17T16:58:14.902" v="7842" actId="26606"/>
          <ac:spMkLst>
            <pc:docMk/>
            <pc:sldMk cId="1470101190" sldId="277"/>
            <ac:spMk id="2" creationId="{A6C2BE4C-1782-52D6-9192-0439F75305B8}"/>
          </ac:spMkLst>
        </pc:spChg>
        <pc:spChg chg="del">
          <ac:chgData name="Abhimanyu Dabas" userId="17464a22f1ae8847" providerId="LiveId" clId="{3FE7ADDC-84FD-4E2D-B2A1-EA92BAF247B2}" dt="2023-06-17T16:57:49.552" v="7834" actId="931"/>
          <ac:spMkLst>
            <pc:docMk/>
            <pc:sldMk cId="1470101190" sldId="277"/>
            <ac:spMk id="3" creationId="{CD4E7EF9-2DB9-0835-62C6-621C6A6F9F59}"/>
          </ac:spMkLst>
        </pc:spChg>
        <pc:spChg chg="add del">
          <ac:chgData name="Abhimanyu Dabas" userId="17464a22f1ae8847" providerId="LiveId" clId="{3FE7ADDC-84FD-4E2D-B2A1-EA92BAF247B2}" dt="2023-06-17T16:58:14.902" v="7842" actId="26606"/>
          <ac:spMkLst>
            <pc:docMk/>
            <pc:sldMk cId="1470101190" sldId="277"/>
            <ac:spMk id="26" creationId="{6B1AB48C-975A-4A22-A0B1-E10B5D3B50DA}"/>
          </ac:spMkLst>
        </pc:spChg>
        <pc:spChg chg="add del">
          <ac:chgData name="Abhimanyu Dabas" userId="17464a22f1ae8847" providerId="LiveId" clId="{3FE7ADDC-84FD-4E2D-B2A1-EA92BAF247B2}" dt="2023-06-17T16:58:14.902" v="7842" actId="26606"/>
          <ac:spMkLst>
            <pc:docMk/>
            <pc:sldMk cId="1470101190" sldId="277"/>
            <ac:spMk id="28" creationId="{4BADCCFD-6F6D-40B8-9B9F-AB05B44E9974}"/>
          </ac:spMkLst>
        </pc:spChg>
        <pc:spChg chg="add">
          <ac:chgData name="Abhimanyu Dabas" userId="17464a22f1ae8847" providerId="LiveId" clId="{3FE7ADDC-84FD-4E2D-B2A1-EA92BAF247B2}" dt="2023-06-17T16:58:14.902" v="7842" actId="26606"/>
          <ac:spMkLst>
            <pc:docMk/>
            <pc:sldMk cId="1470101190" sldId="277"/>
            <ac:spMk id="53" creationId="{6EF3EC4F-5125-42E3-8EB0-821F06BDFA1C}"/>
          </ac:spMkLst>
        </pc:spChg>
        <pc:picChg chg="add mod ord">
          <ac:chgData name="Abhimanyu Dabas" userId="17464a22f1ae8847" providerId="LiveId" clId="{3FE7ADDC-84FD-4E2D-B2A1-EA92BAF247B2}" dt="2023-06-17T16:58:14.902" v="7842" actId="26606"/>
          <ac:picMkLst>
            <pc:docMk/>
            <pc:sldMk cId="1470101190" sldId="277"/>
            <ac:picMk id="5" creationId="{60E55322-4580-D511-7FF7-F02804EE82D8}"/>
          </ac:picMkLst>
        </pc:picChg>
        <pc:picChg chg="add mod ord">
          <ac:chgData name="Abhimanyu Dabas" userId="17464a22f1ae8847" providerId="LiveId" clId="{3FE7ADDC-84FD-4E2D-B2A1-EA92BAF247B2}" dt="2023-06-17T16:58:14.902" v="7842" actId="26606"/>
          <ac:picMkLst>
            <pc:docMk/>
            <pc:sldMk cId="1470101190" sldId="277"/>
            <ac:picMk id="7" creationId="{9F86DFAE-A942-9879-7EF1-52690E5DAC69}"/>
          </ac:picMkLst>
        </pc:picChg>
        <pc:picChg chg="add mod">
          <ac:chgData name="Abhimanyu Dabas" userId="17464a22f1ae8847" providerId="LiveId" clId="{3FE7ADDC-84FD-4E2D-B2A1-EA92BAF247B2}" dt="2023-06-17T17:01:13.638" v="8005" actId="1076"/>
          <ac:picMkLst>
            <pc:docMk/>
            <pc:sldMk cId="1470101190" sldId="277"/>
            <ac:picMk id="8" creationId="{EFBB0D54-F3DC-252F-4149-7DF251930C08}"/>
          </ac:picMkLst>
        </pc:picChg>
        <pc:cxnChg chg="add del">
          <ac:chgData name="Abhimanyu Dabas" userId="17464a22f1ae8847" providerId="LiveId" clId="{3FE7ADDC-84FD-4E2D-B2A1-EA92BAF247B2}" dt="2023-06-17T16:58:14.902" v="7842" actId="26606"/>
          <ac:cxnSpMkLst>
            <pc:docMk/>
            <pc:sldMk cId="1470101190" sldId="277"/>
            <ac:cxnSpMk id="12" creationId="{4436E0F2-A64B-471E-93C0-8DFE08CC57C8}"/>
          </ac:cxnSpMkLst>
        </pc:cxnChg>
        <pc:cxnChg chg="add del">
          <ac:chgData name="Abhimanyu Dabas" userId="17464a22f1ae8847" providerId="LiveId" clId="{3FE7ADDC-84FD-4E2D-B2A1-EA92BAF247B2}" dt="2023-06-17T16:58:14.902" v="7842" actId="26606"/>
          <ac:cxnSpMkLst>
            <pc:docMk/>
            <pc:sldMk cId="1470101190" sldId="277"/>
            <ac:cxnSpMk id="14" creationId="{DC1E3AB1-2A8C-4607-9FAE-D8BDB280FE1A}"/>
          </ac:cxnSpMkLst>
        </pc:cxnChg>
        <pc:cxnChg chg="add del">
          <ac:chgData name="Abhimanyu Dabas" userId="17464a22f1ae8847" providerId="LiveId" clId="{3FE7ADDC-84FD-4E2D-B2A1-EA92BAF247B2}" dt="2023-06-17T16:58:14.902" v="7842" actId="26606"/>
          <ac:cxnSpMkLst>
            <pc:docMk/>
            <pc:sldMk cId="1470101190" sldId="277"/>
            <ac:cxnSpMk id="16" creationId="{26D66059-832F-40B6-A35F-F56C8F38A1E7}"/>
          </ac:cxnSpMkLst>
        </pc:cxnChg>
        <pc:cxnChg chg="add del">
          <ac:chgData name="Abhimanyu Dabas" userId="17464a22f1ae8847" providerId="LiveId" clId="{3FE7ADDC-84FD-4E2D-B2A1-EA92BAF247B2}" dt="2023-06-17T16:58:14.902" v="7842" actId="26606"/>
          <ac:cxnSpMkLst>
            <pc:docMk/>
            <pc:sldMk cId="1470101190" sldId="277"/>
            <ac:cxnSpMk id="18" creationId="{A515E2ED-7EA9-448D-83FA-54C3DF9723BD}"/>
          </ac:cxnSpMkLst>
        </pc:cxnChg>
        <pc:cxnChg chg="add del">
          <ac:chgData name="Abhimanyu Dabas" userId="17464a22f1ae8847" providerId="LiveId" clId="{3FE7ADDC-84FD-4E2D-B2A1-EA92BAF247B2}" dt="2023-06-17T16:58:14.902" v="7842" actId="26606"/>
          <ac:cxnSpMkLst>
            <pc:docMk/>
            <pc:sldMk cId="1470101190" sldId="277"/>
            <ac:cxnSpMk id="20" creationId="{20595356-EABD-4767-AC9D-EA21FF115EC0}"/>
          </ac:cxnSpMkLst>
        </pc:cxnChg>
        <pc:cxnChg chg="add del">
          <ac:chgData name="Abhimanyu Dabas" userId="17464a22f1ae8847" providerId="LiveId" clId="{3FE7ADDC-84FD-4E2D-B2A1-EA92BAF247B2}" dt="2023-06-17T16:58:14.902" v="7842" actId="26606"/>
          <ac:cxnSpMkLst>
            <pc:docMk/>
            <pc:sldMk cId="1470101190" sldId="277"/>
            <ac:cxnSpMk id="22" creationId="{28CD9F06-9628-469C-B788-A894E3E08281}"/>
          </ac:cxnSpMkLst>
        </pc:cxnChg>
        <pc:cxnChg chg="add del">
          <ac:chgData name="Abhimanyu Dabas" userId="17464a22f1ae8847" providerId="LiveId" clId="{3FE7ADDC-84FD-4E2D-B2A1-EA92BAF247B2}" dt="2023-06-17T16:58:14.902" v="7842" actId="26606"/>
          <ac:cxnSpMkLst>
            <pc:docMk/>
            <pc:sldMk cId="1470101190" sldId="277"/>
            <ac:cxnSpMk id="24" creationId="{8550A431-0B61-421B-B4B7-24C0CFF0F938}"/>
          </ac:cxnSpMkLst>
        </pc:cxnChg>
        <pc:cxnChg chg="add del">
          <ac:chgData name="Abhimanyu Dabas" userId="17464a22f1ae8847" providerId="LiveId" clId="{3FE7ADDC-84FD-4E2D-B2A1-EA92BAF247B2}" dt="2023-06-17T16:58:14.902" v="7842" actId="26606"/>
          <ac:cxnSpMkLst>
            <pc:docMk/>
            <pc:sldMk cId="1470101190" sldId="277"/>
            <ac:cxnSpMk id="30" creationId="{F4F76DA6-30B2-482B-99AC-6D9D8B25DF77}"/>
          </ac:cxnSpMkLst>
        </pc:cxnChg>
        <pc:cxnChg chg="add del">
          <ac:chgData name="Abhimanyu Dabas" userId="17464a22f1ae8847" providerId="LiveId" clId="{3FE7ADDC-84FD-4E2D-B2A1-EA92BAF247B2}" dt="2023-06-17T16:58:14.902" v="7842" actId="26606"/>
          <ac:cxnSpMkLst>
            <pc:docMk/>
            <pc:sldMk cId="1470101190" sldId="277"/>
            <ac:cxnSpMk id="32" creationId="{A1717595-1686-4B1A-AB52-A85F814BDC80}"/>
          </ac:cxnSpMkLst>
        </pc:cxnChg>
        <pc:cxnChg chg="add del">
          <ac:chgData name="Abhimanyu Dabas" userId="17464a22f1ae8847" providerId="LiveId" clId="{3FE7ADDC-84FD-4E2D-B2A1-EA92BAF247B2}" dt="2023-06-17T16:58:14.902" v="7842" actId="26606"/>
          <ac:cxnSpMkLst>
            <pc:docMk/>
            <pc:sldMk cId="1470101190" sldId="277"/>
            <ac:cxnSpMk id="34" creationId="{9D08CAA0-C9C8-446F-8FD3-D92AEF1E4CDC}"/>
          </ac:cxnSpMkLst>
        </pc:cxnChg>
        <pc:cxnChg chg="add">
          <ac:chgData name="Abhimanyu Dabas" userId="17464a22f1ae8847" providerId="LiveId" clId="{3FE7ADDC-84FD-4E2D-B2A1-EA92BAF247B2}" dt="2023-06-17T16:58:14.902" v="7842" actId="26606"/>
          <ac:cxnSpMkLst>
            <pc:docMk/>
            <pc:sldMk cId="1470101190" sldId="277"/>
            <ac:cxnSpMk id="39" creationId="{4436E0F2-A64B-471E-93C0-8DFE08CC57C8}"/>
          </ac:cxnSpMkLst>
        </pc:cxnChg>
        <pc:cxnChg chg="add">
          <ac:chgData name="Abhimanyu Dabas" userId="17464a22f1ae8847" providerId="LiveId" clId="{3FE7ADDC-84FD-4E2D-B2A1-EA92BAF247B2}" dt="2023-06-17T16:58:14.902" v="7842" actId="26606"/>
          <ac:cxnSpMkLst>
            <pc:docMk/>
            <pc:sldMk cId="1470101190" sldId="277"/>
            <ac:cxnSpMk id="41" creationId="{DC1E3AB1-2A8C-4607-9FAE-D8BDB280FE1A}"/>
          </ac:cxnSpMkLst>
        </pc:cxnChg>
        <pc:cxnChg chg="add">
          <ac:chgData name="Abhimanyu Dabas" userId="17464a22f1ae8847" providerId="LiveId" clId="{3FE7ADDC-84FD-4E2D-B2A1-EA92BAF247B2}" dt="2023-06-17T16:58:14.902" v="7842" actId="26606"/>
          <ac:cxnSpMkLst>
            <pc:docMk/>
            <pc:sldMk cId="1470101190" sldId="277"/>
            <ac:cxnSpMk id="43" creationId="{26D66059-832F-40B6-A35F-F56C8F38A1E7}"/>
          </ac:cxnSpMkLst>
        </pc:cxnChg>
        <pc:cxnChg chg="add">
          <ac:chgData name="Abhimanyu Dabas" userId="17464a22f1ae8847" providerId="LiveId" clId="{3FE7ADDC-84FD-4E2D-B2A1-EA92BAF247B2}" dt="2023-06-17T16:58:14.902" v="7842" actId="26606"/>
          <ac:cxnSpMkLst>
            <pc:docMk/>
            <pc:sldMk cId="1470101190" sldId="277"/>
            <ac:cxnSpMk id="45" creationId="{A515E2ED-7EA9-448D-83FA-54C3DF9723BD}"/>
          </ac:cxnSpMkLst>
        </pc:cxnChg>
        <pc:cxnChg chg="add">
          <ac:chgData name="Abhimanyu Dabas" userId="17464a22f1ae8847" providerId="LiveId" clId="{3FE7ADDC-84FD-4E2D-B2A1-EA92BAF247B2}" dt="2023-06-17T16:58:14.902" v="7842" actId="26606"/>
          <ac:cxnSpMkLst>
            <pc:docMk/>
            <pc:sldMk cId="1470101190" sldId="277"/>
            <ac:cxnSpMk id="47" creationId="{20595356-EABD-4767-AC9D-EA21FF115EC0}"/>
          </ac:cxnSpMkLst>
        </pc:cxnChg>
        <pc:cxnChg chg="add">
          <ac:chgData name="Abhimanyu Dabas" userId="17464a22f1ae8847" providerId="LiveId" clId="{3FE7ADDC-84FD-4E2D-B2A1-EA92BAF247B2}" dt="2023-06-17T16:58:14.902" v="7842" actId="26606"/>
          <ac:cxnSpMkLst>
            <pc:docMk/>
            <pc:sldMk cId="1470101190" sldId="277"/>
            <ac:cxnSpMk id="49" creationId="{28CD9F06-9628-469C-B788-A894E3E08281}"/>
          </ac:cxnSpMkLst>
        </pc:cxnChg>
        <pc:cxnChg chg="add">
          <ac:chgData name="Abhimanyu Dabas" userId="17464a22f1ae8847" providerId="LiveId" clId="{3FE7ADDC-84FD-4E2D-B2A1-EA92BAF247B2}" dt="2023-06-17T16:58:14.902" v="7842" actId="26606"/>
          <ac:cxnSpMkLst>
            <pc:docMk/>
            <pc:sldMk cId="1470101190" sldId="277"/>
            <ac:cxnSpMk id="51" creationId="{8550A431-0B61-421B-B4B7-24C0CFF0F938}"/>
          </ac:cxnSpMkLst>
        </pc:cxnChg>
        <pc:cxnChg chg="add">
          <ac:chgData name="Abhimanyu Dabas" userId="17464a22f1ae8847" providerId="LiveId" clId="{3FE7ADDC-84FD-4E2D-B2A1-EA92BAF247B2}" dt="2023-06-17T16:58:14.902" v="7842" actId="26606"/>
          <ac:cxnSpMkLst>
            <pc:docMk/>
            <pc:sldMk cId="1470101190" sldId="277"/>
            <ac:cxnSpMk id="55" creationId="{245C6712-0180-4204-86CE-BE5A0709B1E3}"/>
          </ac:cxnSpMkLst>
        </pc:cxnChg>
        <pc:cxnChg chg="add">
          <ac:chgData name="Abhimanyu Dabas" userId="17464a22f1ae8847" providerId="LiveId" clId="{3FE7ADDC-84FD-4E2D-B2A1-EA92BAF247B2}" dt="2023-06-17T16:58:14.902" v="7842" actId="26606"/>
          <ac:cxnSpMkLst>
            <pc:docMk/>
            <pc:sldMk cId="1470101190" sldId="277"/>
            <ac:cxnSpMk id="57" creationId="{ABCB92D0-3ABB-41C3-96F9-EBC87FFB1094}"/>
          </ac:cxnSpMkLst>
        </pc:cxnChg>
        <pc:cxnChg chg="add">
          <ac:chgData name="Abhimanyu Dabas" userId="17464a22f1ae8847" providerId="LiveId" clId="{3FE7ADDC-84FD-4E2D-B2A1-EA92BAF247B2}" dt="2023-06-17T16:58:14.902" v="7842" actId="26606"/>
          <ac:cxnSpMkLst>
            <pc:docMk/>
            <pc:sldMk cId="1470101190" sldId="277"/>
            <ac:cxnSpMk id="59" creationId="{BE8C98AD-415A-417E-ADBD-580E8C30B12E}"/>
          </ac:cxnSpMkLst>
        </pc:cxnChg>
        <pc:cxnChg chg="add">
          <ac:chgData name="Abhimanyu Dabas" userId="17464a22f1ae8847" providerId="LiveId" clId="{3FE7ADDC-84FD-4E2D-B2A1-EA92BAF247B2}" dt="2023-06-17T16:58:14.902" v="7842" actId="26606"/>
          <ac:cxnSpMkLst>
            <pc:docMk/>
            <pc:sldMk cId="1470101190" sldId="277"/>
            <ac:cxnSpMk id="61" creationId="{BC2EA01E-FFFF-4F97-A16B-095A91E68317}"/>
          </ac:cxnSpMkLst>
        </pc:cxnChg>
        <pc:cxnChg chg="add">
          <ac:chgData name="Abhimanyu Dabas" userId="17464a22f1ae8847" providerId="LiveId" clId="{3FE7ADDC-84FD-4E2D-B2A1-EA92BAF247B2}" dt="2023-06-17T16:58:14.902" v="7842" actId="26606"/>
          <ac:cxnSpMkLst>
            <pc:docMk/>
            <pc:sldMk cId="1470101190" sldId="277"/>
            <ac:cxnSpMk id="63" creationId="{B1BF4E1B-1657-4F53-8D24-74F1C5AD91EF}"/>
          </ac:cxnSpMkLst>
        </pc:cxnChg>
      </pc:sldChg>
      <pc:sldChg chg="addSp delSp modSp new mod modTransition setBg">
        <pc:chgData name="Abhimanyu Dabas" userId="17464a22f1ae8847" providerId="LiveId" clId="{3FE7ADDC-84FD-4E2D-B2A1-EA92BAF247B2}" dt="2023-06-17T17:01:01.942" v="8003" actId="1076"/>
        <pc:sldMkLst>
          <pc:docMk/>
          <pc:sldMk cId="2288739082" sldId="278"/>
        </pc:sldMkLst>
        <pc:spChg chg="mod">
          <ac:chgData name="Abhimanyu Dabas" userId="17464a22f1ae8847" providerId="LiveId" clId="{3FE7ADDC-84FD-4E2D-B2A1-EA92BAF247B2}" dt="2023-06-17T10:35:41.480" v="4711" actId="403"/>
          <ac:spMkLst>
            <pc:docMk/>
            <pc:sldMk cId="2288739082" sldId="278"/>
            <ac:spMk id="2" creationId="{2C16F54C-F086-904B-7705-1DF11F639DC1}"/>
          </ac:spMkLst>
        </pc:spChg>
        <pc:spChg chg="del">
          <ac:chgData name="Abhimanyu Dabas" userId="17464a22f1ae8847" providerId="LiveId" clId="{3FE7ADDC-84FD-4E2D-B2A1-EA92BAF247B2}" dt="2023-06-17T10:35:20.206" v="4702" actId="26606"/>
          <ac:spMkLst>
            <pc:docMk/>
            <pc:sldMk cId="2288739082" sldId="278"/>
            <ac:spMk id="3" creationId="{0D22454E-19F1-9E87-89E3-9837F72C6FB8}"/>
          </ac:spMkLst>
        </pc:spChg>
        <pc:spChg chg="add">
          <ac:chgData name="Abhimanyu Dabas" userId="17464a22f1ae8847" providerId="LiveId" clId="{3FE7ADDC-84FD-4E2D-B2A1-EA92BAF247B2}" dt="2023-06-17T10:35:20.206" v="4702" actId="26606"/>
          <ac:spMkLst>
            <pc:docMk/>
            <pc:sldMk cId="2288739082" sldId="278"/>
            <ac:spMk id="23" creationId="{5E4165CA-2930-4841-AFB7-DD41E95F2DE1}"/>
          </ac:spMkLst>
        </pc:spChg>
        <pc:spChg chg="add">
          <ac:chgData name="Abhimanyu Dabas" userId="17464a22f1ae8847" providerId="LiveId" clId="{3FE7ADDC-84FD-4E2D-B2A1-EA92BAF247B2}" dt="2023-06-17T10:35:20.206" v="4702" actId="26606"/>
          <ac:spMkLst>
            <pc:docMk/>
            <pc:sldMk cId="2288739082" sldId="278"/>
            <ac:spMk id="25" creationId="{D3A19439-95A7-4D53-B166-072A2A397205}"/>
          </ac:spMkLst>
        </pc:spChg>
        <pc:picChg chg="add mod">
          <ac:chgData name="Abhimanyu Dabas" userId="17464a22f1ae8847" providerId="LiveId" clId="{3FE7ADDC-84FD-4E2D-B2A1-EA92BAF247B2}" dt="2023-06-17T16:43:30.648" v="7708" actId="14100"/>
          <ac:picMkLst>
            <pc:docMk/>
            <pc:sldMk cId="2288739082" sldId="278"/>
            <ac:picMk id="3" creationId="{A702FCD6-3FEE-1C6D-E5A7-7891293FF596}"/>
          </ac:picMkLst>
        </pc:picChg>
        <pc:picChg chg="add mod">
          <ac:chgData name="Abhimanyu Dabas" userId="17464a22f1ae8847" providerId="LiveId" clId="{3FE7ADDC-84FD-4E2D-B2A1-EA92BAF247B2}" dt="2023-06-17T17:01:01.942" v="8003" actId="1076"/>
          <ac:picMkLst>
            <pc:docMk/>
            <pc:sldMk cId="2288739082" sldId="278"/>
            <ac:picMk id="4" creationId="{3A6F6D96-14FA-F106-EDDC-D996EEC5D4C4}"/>
          </ac:picMkLst>
        </pc:picChg>
        <pc:picChg chg="add mod">
          <ac:chgData name="Abhimanyu Dabas" userId="17464a22f1ae8847" providerId="LiveId" clId="{3FE7ADDC-84FD-4E2D-B2A1-EA92BAF247B2}" dt="2023-06-17T16:43:35.150" v="7710" actId="1076"/>
          <ac:picMkLst>
            <pc:docMk/>
            <pc:sldMk cId="2288739082" sldId="278"/>
            <ac:picMk id="5" creationId="{F63EBE5C-8DC2-ACE6-7249-0AC39ED49A9D}"/>
          </ac:picMkLst>
        </pc:picChg>
        <pc:cxnChg chg="add">
          <ac:chgData name="Abhimanyu Dabas" userId="17464a22f1ae8847" providerId="LiveId" clId="{3FE7ADDC-84FD-4E2D-B2A1-EA92BAF247B2}" dt="2023-06-17T10:35:20.206" v="4702" actId="26606"/>
          <ac:cxnSpMkLst>
            <pc:docMk/>
            <pc:sldMk cId="2288739082" sldId="278"/>
            <ac:cxnSpMk id="9" creationId="{4436E0F2-A64B-471E-93C0-8DFE08CC57C8}"/>
          </ac:cxnSpMkLst>
        </pc:cxnChg>
        <pc:cxnChg chg="add">
          <ac:chgData name="Abhimanyu Dabas" userId="17464a22f1ae8847" providerId="LiveId" clId="{3FE7ADDC-84FD-4E2D-B2A1-EA92BAF247B2}" dt="2023-06-17T10:35:20.206" v="4702" actId="26606"/>
          <ac:cxnSpMkLst>
            <pc:docMk/>
            <pc:sldMk cId="2288739082" sldId="278"/>
            <ac:cxnSpMk id="11" creationId="{DC1E3AB1-2A8C-4607-9FAE-D8BDB280FE1A}"/>
          </ac:cxnSpMkLst>
        </pc:cxnChg>
        <pc:cxnChg chg="add">
          <ac:chgData name="Abhimanyu Dabas" userId="17464a22f1ae8847" providerId="LiveId" clId="{3FE7ADDC-84FD-4E2D-B2A1-EA92BAF247B2}" dt="2023-06-17T10:35:20.206" v="4702" actId="26606"/>
          <ac:cxnSpMkLst>
            <pc:docMk/>
            <pc:sldMk cId="2288739082" sldId="278"/>
            <ac:cxnSpMk id="13" creationId="{26D66059-832F-40B6-A35F-F56C8F38A1E7}"/>
          </ac:cxnSpMkLst>
        </pc:cxnChg>
        <pc:cxnChg chg="add">
          <ac:chgData name="Abhimanyu Dabas" userId="17464a22f1ae8847" providerId="LiveId" clId="{3FE7ADDC-84FD-4E2D-B2A1-EA92BAF247B2}" dt="2023-06-17T10:35:20.206" v="4702" actId="26606"/>
          <ac:cxnSpMkLst>
            <pc:docMk/>
            <pc:sldMk cId="2288739082" sldId="278"/>
            <ac:cxnSpMk id="15" creationId="{A515E2ED-7EA9-448D-83FA-54C3DF9723BD}"/>
          </ac:cxnSpMkLst>
        </pc:cxnChg>
        <pc:cxnChg chg="add">
          <ac:chgData name="Abhimanyu Dabas" userId="17464a22f1ae8847" providerId="LiveId" clId="{3FE7ADDC-84FD-4E2D-B2A1-EA92BAF247B2}" dt="2023-06-17T10:35:20.206" v="4702" actId="26606"/>
          <ac:cxnSpMkLst>
            <pc:docMk/>
            <pc:sldMk cId="2288739082" sldId="278"/>
            <ac:cxnSpMk id="17" creationId="{20595356-EABD-4767-AC9D-EA21FF115EC0}"/>
          </ac:cxnSpMkLst>
        </pc:cxnChg>
        <pc:cxnChg chg="add">
          <ac:chgData name="Abhimanyu Dabas" userId="17464a22f1ae8847" providerId="LiveId" clId="{3FE7ADDC-84FD-4E2D-B2A1-EA92BAF247B2}" dt="2023-06-17T10:35:20.206" v="4702" actId="26606"/>
          <ac:cxnSpMkLst>
            <pc:docMk/>
            <pc:sldMk cId="2288739082" sldId="278"/>
            <ac:cxnSpMk id="19" creationId="{28CD9F06-9628-469C-B788-A894E3E08281}"/>
          </ac:cxnSpMkLst>
        </pc:cxnChg>
        <pc:cxnChg chg="add">
          <ac:chgData name="Abhimanyu Dabas" userId="17464a22f1ae8847" providerId="LiveId" clId="{3FE7ADDC-84FD-4E2D-B2A1-EA92BAF247B2}" dt="2023-06-17T10:35:20.206" v="4702" actId="26606"/>
          <ac:cxnSpMkLst>
            <pc:docMk/>
            <pc:sldMk cId="2288739082" sldId="278"/>
            <ac:cxnSpMk id="21" creationId="{8550A431-0B61-421B-B4B7-24C0CFF0F938}"/>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CACA29-2C41-12FD-1A21-CB27FF2F1C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IN"/>
              <a:t>Dissertation Presentation</a:t>
            </a:r>
          </a:p>
        </p:txBody>
      </p:sp>
      <p:sp>
        <p:nvSpPr>
          <p:cNvPr id="3" name="Date Placeholder 2">
            <a:extLst>
              <a:ext uri="{FF2B5EF4-FFF2-40B4-BE49-F238E27FC236}">
                <a16:creationId xmlns:a16="http://schemas.microsoft.com/office/drawing/2014/main" id="{0CFF2EA3-EB40-0D2A-0DA9-E60BB1E9164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F13834-AFCC-482A-A9B7-B25891097A3F}" type="datetimeFigureOut">
              <a:rPr lang="en-IN" smtClean="0"/>
              <a:t>17-06-2023</a:t>
            </a:fld>
            <a:endParaRPr lang="en-IN"/>
          </a:p>
        </p:txBody>
      </p:sp>
      <p:sp>
        <p:nvSpPr>
          <p:cNvPr id="4" name="Footer Placeholder 3">
            <a:extLst>
              <a:ext uri="{FF2B5EF4-FFF2-40B4-BE49-F238E27FC236}">
                <a16:creationId xmlns:a16="http://schemas.microsoft.com/office/drawing/2014/main" id="{9B89E268-9C08-ED22-AA9B-4DEBD9A4805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Dissertation Presentation</a:t>
            </a:r>
          </a:p>
        </p:txBody>
      </p:sp>
      <p:sp>
        <p:nvSpPr>
          <p:cNvPr id="5" name="Slide Number Placeholder 4">
            <a:extLst>
              <a:ext uri="{FF2B5EF4-FFF2-40B4-BE49-F238E27FC236}">
                <a16:creationId xmlns:a16="http://schemas.microsoft.com/office/drawing/2014/main" id="{B437BBF1-D6F5-4403-DD91-473D917DB6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D7671B-7ECB-4A7A-90DD-E39E6DC4607D}" type="slidenum">
              <a:rPr lang="en-IN" smtClean="0"/>
              <a:t>‹#›</a:t>
            </a:fld>
            <a:endParaRPr lang="en-IN"/>
          </a:p>
        </p:txBody>
      </p:sp>
    </p:spTree>
    <p:extLst>
      <p:ext uri="{BB962C8B-B14F-4D97-AF65-F5344CB8AC3E}">
        <p14:creationId xmlns:p14="http://schemas.microsoft.com/office/powerpoint/2010/main" val="25568072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IN"/>
              <a:t>Dissertation Presentation</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E53FB-2C0C-40D5-B5AC-405ED1968D98}" type="datetimeFigureOut">
              <a:rPr lang="en-IN" smtClean="0"/>
              <a:t>17-06-2023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IN"/>
              <a:t>Dissertation Presentation</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D660A2-9E44-4970-B221-3510207AFFF4}" type="slidenum">
              <a:rPr lang="en-IN" smtClean="0"/>
              <a:t>‹#›</a:t>
            </a:fld>
            <a:endParaRPr lang="en-IN"/>
          </a:p>
        </p:txBody>
      </p:sp>
    </p:spTree>
    <p:extLst>
      <p:ext uri="{BB962C8B-B14F-4D97-AF65-F5344CB8AC3E}">
        <p14:creationId xmlns:p14="http://schemas.microsoft.com/office/powerpoint/2010/main" val="332951763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0DB3-A8FF-4ABB-9E2E-D960422260EB}"/>
              </a:ext>
            </a:extLst>
          </p:cNvPr>
          <p:cNvSpPr>
            <a:spLocks noGrp="1"/>
          </p:cNvSpPr>
          <p:nvPr>
            <p:ph type="ctrTitle"/>
          </p:nvPr>
        </p:nvSpPr>
        <p:spPr>
          <a:xfrm>
            <a:off x="1524000" y="1122363"/>
            <a:ext cx="9144000" cy="3025308"/>
          </a:xfrm>
        </p:spPr>
        <p:txBody>
          <a:bodyPr anchor="b">
            <a:normAutofit/>
          </a:bodyPr>
          <a:lstStyle>
            <a:lvl1pPr algn="ctr">
              <a:defRPr sz="6600"/>
            </a:lvl1pPr>
          </a:lstStyle>
          <a:p>
            <a:r>
              <a:rPr lang="en-US" dirty="0"/>
              <a:t>Click to edit Master title style</a:t>
            </a:r>
          </a:p>
        </p:txBody>
      </p:sp>
      <p:sp>
        <p:nvSpPr>
          <p:cNvPr id="3" name="Subtitle 2">
            <a:extLst>
              <a:ext uri="{FF2B5EF4-FFF2-40B4-BE49-F238E27FC236}">
                <a16:creationId xmlns:a16="http://schemas.microsoft.com/office/drawing/2014/main" id="{8BEE0618-75D7-410F-859C-CDF53BC53E85}"/>
              </a:ext>
            </a:extLst>
          </p:cNvPr>
          <p:cNvSpPr>
            <a:spLocks noGrp="1"/>
          </p:cNvSpPr>
          <p:nvPr>
            <p:ph type="subTitle" idx="1"/>
          </p:nvPr>
        </p:nvSpPr>
        <p:spPr>
          <a:xfrm>
            <a:off x="1524000" y="4386729"/>
            <a:ext cx="9144000" cy="1135529"/>
          </a:xfrm>
        </p:spPr>
        <p:txBody>
          <a:bodyPr>
            <a:normAutofit/>
          </a:bodyPr>
          <a:lstStyle>
            <a:lvl1pPr marL="0" indent="0" algn="ctr">
              <a:lnSpc>
                <a:spcPct val="12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237F11-76DB-4DD9-9747-3F38D05BA0FE}"/>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5" name="Footer Placeholder 4">
            <a:extLst>
              <a:ext uri="{FF2B5EF4-FFF2-40B4-BE49-F238E27FC236}">
                <a16:creationId xmlns:a16="http://schemas.microsoft.com/office/drawing/2014/main" id="{3059F581-81B0-44B3-ABA5-A25CA4BAE4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0D591-ADCF-4300-8282-72AE357F3D2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4242818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E5C77-55F8-4677-A96C-E6D3F5545D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A064EF-ADDA-4943-8F87-A7469D7997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B0D493-D1E7-4358-95E9-B5B80A49E603}"/>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5" name="Footer Placeholder 4">
            <a:extLst>
              <a:ext uri="{FF2B5EF4-FFF2-40B4-BE49-F238E27FC236}">
                <a16:creationId xmlns:a16="http://schemas.microsoft.com/office/drawing/2014/main" id="{A6E98326-3276-4B9E-960F-10C6677BF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C3AC2-288D-4FEE-BF80-0EAEDDFAB04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75960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33C6A-5417-40BD-BF7A-9405832237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3BCB45-B343-46F6-9718-AA0D68CED1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DA2A4-FD34-4E17-908F-4367B1E644C3}"/>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5" name="Footer Placeholder 4">
            <a:extLst>
              <a:ext uri="{FF2B5EF4-FFF2-40B4-BE49-F238E27FC236}">
                <a16:creationId xmlns:a16="http://schemas.microsoft.com/office/drawing/2014/main" id="{93B87AE3-776D-451D-AA52-C06B747248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0C4D5-BE1E-4D6A-9196-E0F9E42B2E1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598565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a:lstStyle/>
          <a:p>
            <a:fld id="{11EAACC7-3B3F-47D1-959A-EF58926E955E}" type="datetimeFigureOut">
              <a:rPr lang="en-US" smtClean="0"/>
              <a:t>6/17/2023</a:t>
            </a:fld>
            <a:endParaRPr lang="en-US" dirty="0"/>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6469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1BE8-ECC1-4027-B16E-C7BECCA9DF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46C7E1-471A-46AA-8068-98E68C0C20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7C9F8F-EC48-4D16-B4C6-023A7B607BE6}"/>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5" name="Footer Placeholder 4">
            <a:extLst>
              <a:ext uri="{FF2B5EF4-FFF2-40B4-BE49-F238E27FC236}">
                <a16:creationId xmlns:a16="http://schemas.microsoft.com/office/drawing/2014/main" id="{B79FA5B3-F726-417B-932A-B93E0C8F5A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D21F1-1A24-43EA-AB09-3024C491E8FB}"/>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308671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6569-B648-4D50-BEB8-E8DAE24D68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0831B3-A1FD-470C-BEEE-4CFB441502DD}"/>
              </a:ext>
            </a:extLst>
          </p:cNvPr>
          <p:cNvSpPr>
            <a:spLocks noGrp="1"/>
          </p:cNvSpPr>
          <p:nvPr>
            <p:ph sz="half" idx="1"/>
          </p:nvPr>
        </p:nvSpPr>
        <p:spPr>
          <a:xfrm>
            <a:off x="838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1F34A17-C244-438C-9AE3-FB9B3CE3BD8F}"/>
              </a:ext>
            </a:extLst>
          </p:cNvPr>
          <p:cNvSpPr>
            <a:spLocks noGrp="1"/>
          </p:cNvSpPr>
          <p:nvPr>
            <p:ph sz="half" idx="2"/>
          </p:nvPr>
        </p:nvSpPr>
        <p:spPr>
          <a:xfrm>
            <a:off x="6172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CFA3AA-3FC1-4B98-8F99-1726F1AC0A38}"/>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6" name="Footer Placeholder 5">
            <a:extLst>
              <a:ext uri="{FF2B5EF4-FFF2-40B4-BE49-F238E27FC236}">
                <a16:creationId xmlns:a16="http://schemas.microsoft.com/office/drawing/2014/main" id="{1CE10883-BACC-41A1-9067-ECFDB937D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7660A2-13C9-4432-A6EB-A4FF3D78F15F}"/>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421622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843-C993-4E9C-80DD-3620816E56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91A8E3-B066-4511-9C6E-A3435B64DD88}"/>
              </a:ext>
            </a:extLst>
          </p:cNvPr>
          <p:cNvSpPr>
            <a:spLocks noGrp="1"/>
          </p:cNvSpPr>
          <p:nvPr>
            <p:ph type="body" idx="1"/>
          </p:nvPr>
        </p:nvSpPr>
        <p:spPr>
          <a:xfrm>
            <a:off x="839788" y="1734325"/>
            <a:ext cx="5157787"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86B63-4102-4802-94D7-F138F80F3E19}"/>
              </a:ext>
            </a:extLst>
          </p:cNvPr>
          <p:cNvSpPr>
            <a:spLocks noGrp="1"/>
          </p:cNvSpPr>
          <p:nvPr>
            <p:ph sz="half" idx="2"/>
          </p:nvPr>
        </p:nvSpPr>
        <p:spPr>
          <a:xfrm>
            <a:off x="839788" y="255823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C924765-08A7-4A60-86DC-DC420F60BBAE}"/>
              </a:ext>
            </a:extLst>
          </p:cNvPr>
          <p:cNvSpPr>
            <a:spLocks noGrp="1"/>
          </p:cNvSpPr>
          <p:nvPr>
            <p:ph type="body" sz="quarter" idx="3"/>
          </p:nvPr>
        </p:nvSpPr>
        <p:spPr>
          <a:xfrm>
            <a:off x="6172200" y="1734325"/>
            <a:ext cx="5183188"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AA2795-EFB6-4000-8F25-FBB62646C0CD}"/>
              </a:ext>
            </a:extLst>
          </p:cNvPr>
          <p:cNvSpPr>
            <a:spLocks noGrp="1"/>
          </p:cNvSpPr>
          <p:nvPr>
            <p:ph sz="quarter" idx="4"/>
          </p:nvPr>
        </p:nvSpPr>
        <p:spPr>
          <a:xfrm>
            <a:off x="6172200" y="255823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942CFB-FE12-494A-9C41-3CB90F07BDAA}"/>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8" name="Footer Placeholder 7">
            <a:extLst>
              <a:ext uri="{FF2B5EF4-FFF2-40B4-BE49-F238E27FC236}">
                <a16:creationId xmlns:a16="http://schemas.microsoft.com/office/drawing/2014/main" id="{6C3A07E3-59E1-4EBD-9687-4B6ABE96AC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F7BB23-7539-4674-8B66-ACEFF94686C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719888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41DB-C73C-4968-B434-A6AA14DAF6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8152BF-92C7-4BF5-A9DB-16A0BF0F5F5D}"/>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4" name="Footer Placeholder 3">
            <a:extLst>
              <a:ext uri="{FF2B5EF4-FFF2-40B4-BE49-F238E27FC236}">
                <a16:creationId xmlns:a16="http://schemas.microsoft.com/office/drawing/2014/main" id="{C1289DB7-F492-4037-A439-D70F7E5565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FA96F1-8B8A-4E83-B3C2-E10DE522AD30}"/>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036651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606370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BE2C-9DAA-489D-AC88-15CBBA8A9B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E124BE-E494-445A-A4FB-A2A8F28F0C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2446DE-9A32-4774-9F7C-86678CA90E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0115D-61B3-46D0-B4D3-30C374B526CF}"/>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6" name="Footer Placeholder 5">
            <a:extLst>
              <a:ext uri="{FF2B5EF4-FFF2-40B4-BE49-F238E27FC236}">
                <a16:creationId xmlns:a16="http://schemas.microsoft.com/office/drawing/2014/main" id="{EF3C2AFC-D0F8-469F-B1E0-123C2E066E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B9BCDA-9EF7-4531-8021-AF7B3075151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96852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E558-F89F-4688-94E5-77F37D49F1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CD35AF-8CA2-49BB-BAE9-F29A0186E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5CAA98-55BD-4118-A8AF-D603060784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BFF4C5-82A8-4AD8-B7E2-2882F657683C}"/>
              </a:ext>
            </a:extLst>
          </p:cNvPr>
          <p:cNvSpPr>
            <a:spLocks noGrp="1"/>
          </p:cNvSpPr>
          <p:nvPr>
            <p:ph type="dt" sz="half" idx="10"/>
          </p:nvPr>
        </p:nvSpPr>
        <p:spPr/>
        <p:txBody>
          <a:bodyPr/>
          <a:lstStyle/>
          <a:p>
            <a:fld id="{11EAACC7-3B3F-47D1-959A-EF58926E955E}" type="datetimeFigureOut">
              <a:rPr lang="en-US" smtClean="0"/>
              <a:t>6/17/2023</a:t>
            </a:fld>
            <a:endParaRPr lang="en-US"/>
          </a:p>
        </p:txBody>
      </p:sp>
      <p:sp>
        <p:nvSpPr>
          <p:cNvPr id="6" name="Footer Placeholder 5">
            <a:extLst>
              <a:ext uri="{FF2B5EF4-FFF2-40B4-BE49-F238E27FC236}">
                <a16:creationId xmlns:a16="http://schemas.microsoft.com/office/drawing/2014/main" id="{3860B401-B64F-417B-8AD6-581A22E5E0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24BD4C-7149-44BF-8150-F72CAA95A56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90116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436E0F2-A64B-471E-93C0-8DFE08CC57C8}"/>
              </a:ext>
            </a:extLst>
          </p:cNvPr>
          <p:cNvCxnSpPr>
            <a:cxnSpLocks/>
          </p:cNvCxnSpPr>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1E3AB1-2A8C-4607-9FAE-D8BDB280FE1A}"/>
              </a:ext>
            </a:extLst>
          </p:cNvPr>
          <p:cNvCxnSpPr>
            <a:cxnSpLocks/>
          </p:cNvCxnSpPr>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D66059-832F-40B6-A35F-F56C8F38A1E7}"/>
              </a:ext>
            </a:extLst>
          </p:cNvPr>
          <p:cNvCxnSpPr>
            <a:cxnSpLocks/>
          </p:cNvCxnSpPr>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15E2ED-7EA9-448D-83FA-54C3DF9723BD}"/>
              </a:ext>
            </a:extLst>
          </p:cNvPr>
          <p:cNvCxnSpPr>
            <a:cxnSpLocks/>
          </p:cNvCxnSpPr>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595356-EABD-4767-AC9D-EA21FF115EC0}"/>
              </a:ext>
            </a:extLst>
          </p:cNvPr>
          <p:cNvCxnSpPr>
            <a:cxnSpLocks/>
          </p:cNvCxnSpPr>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8CD9F06-9628-469C-B788-A894E3E08281}"/>
              </a:ext>
            </a:extLst>
          </p:cNvPr>
          <p:cNvCxnSpPr>
            <a:cxnSpLocks/>
          </p:cNvCxnSpPr>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550A431-0B61-421B-B4B7-24C0CFF0F938}"/>
              </a:ext>
            </a:extLst>
          </p:cNvPr>
          <p:cNvCxnSpPr>
            <a:cxnSpLocks/>
          </p:cNvCxnSpPr>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675B94C5-D205-4339-B029-5D0FD2E5F3DB}"/>
              </a:ext>
            </a:extLst>
          </p:cNvPr>
          <p:cNvSpPr>
            <a:spLocks noGrp="1"/>
          </p:cNvSpPr>
          <p:nvPr>
            <p:ph type="title"/>
          </p:nvPr>
        </p:nvSpPr>
        <p:spPr>
          <a:xfrm>
            <a:off x="1143000" y="533401"/>
            <a:ext cx="9906000" cy="138215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096DC5C-BD34-4CE4-8AA7-A6A4B9516F8F}"/>
              </a:ext>
            </a:extLst>
          </p:cNvPr>
          <p:cNvSpPr>
            <a:spLocks noGrp="1"/>
          </p:cNvSpPr>
          <p:nvPr>
            <p:ph type="body" idx="1"/>
          </p:nvPr>
        </p:nvSpPr>
        <p:spPr>
          <a:xfrm>
            <a:off x="1143000" y="2009554"/>
            <a:ext cx="9906000" cy="402442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1F192A7-D622-449D-9FC2-48FDE4D690F1}"/>
              </a:ext>
            </a:extLst>
          </p:cNvPr>
          <p:cNvSpPr>
            <a:spLocks noGrp="1"/>
          </p:cNvSpPr>
          <p:nvPr>
            <p:ph type="dt" sz="half" idx="2"/>
          </p:nvPr>
        </p:nvSpPr>
        <p:spPr>
          <a:xfrm>
            <a:off x="7337102" y="6398878"/>
            <a:ext cx="4193908"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11EAACC7-3B3F-47D1-959A-EF58926E955E}" type="datetimeFigureOut">
              <a:rPr lang="en-US" smtClean="0"/>
              <a:t>6/17/2023</a:t>
            </a:fld>
            <a:endParaRPr lang="en-US"/>
          </a:p>
        </p:txBody>
      </p:sp>
      <p:sp>
        <p:nvSpPr>
          <p:cNvPr id="5" name="Footer Placeholder 4">
            <a:extLst>
              <a:ext uri="{FF2B5EF4-FFF2-40B4-BE49-F238E27FC236}">
                <a16:creationId xmlns:a16="http://schemas.microsoft.com/office/drawing/2014/main" id="{8435B93C-2BE9-4847-BFE5-D3CBCC6E948C}"/>
              </a:ext>
            </a:extLst>
          </p:cNvPr>
          <p:cNvSpPr>
            <a:spLocks noGrp="1"/>
          </p:cNvSpPr>
          <p:nvPr>
            <p:ph type="ftr" sz="quarter" idx="3"/>
          </p:nvPr>
        </p:nvSpPr>
        <p:spPr>
          <a:xfrm>
            <a:off x="154429" y="6398878"/>
            <a:ext cx="4497315" cy="365125"/>
          </a:xfrm>
          <a:prstGeom prst="rect">
            <a:avLst/>
          </a:prstGeom>
        </p:spPr>
        <p:txBody>
          <a:bodyPr vert="horz" lIns="91440" tIns="45720" rIns="91440" bIns="45720" rtlCol="0" anchor="ctr">
            <a:normAutofit/>
          </a:bodyPr>
          <a:lstStyle>
            <a:lvl1pPr algn="l">
              <a:defRPr sz="1200" b="1" spc="30" baseline="0">
                <a:solidFill>
                  <a:schemeClr val="tx2"/>
                </a:solidFill>
                <a:latin typeface="+mj-lt"/>
              </a:defRPr>
            </a:lvl1pPr>
          </a:lstStyle>
          <a:p>
            <a:endParaRPr lang="en-US" dirty="0"/>
          </a:p>
        </p:txBody>
      </p:sp>
      <p:sp>
        <p:nvSpPr>
          <p:cNvPr id="6" name="Slide Number Placeholder 5">
            <a:extLst>
              <a:ext uri="{FF2B5EF4-FFF2-40B4-BE49-F238E27FC236}">
                <a16:creationId xmlns:a16="http://schemas.microsoft.com/office/drawing/2014/main" id="{ADF70A99-395E-4F22-8AAB-6C7EE743D7D5}"/>
              </a:ext>
            </a:extLst>
          </p:cNvPr>
          <p:cNvSpPr>
            <a:spLocks noGrp="1"/>
          </p:cNvSpPr>
          <p:nvPr>
            <p:ph type="sldNum" sz="quarter" idx="4"/>
          </p:nvPr>
        </p:nvSpPr>
        <p:spPr>
          <a:xfrm>
            <a:off x="11602477" y="6398878"/>
            <a:ext cx="470887"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312CC964-A50B-4C29-B4E4-2C30BB34CCF3}" type="slidenum">
              <a:rPr lang="en-US" smtClean="0"/>
              <a:t>‹#›</a:t>
            </a:fld>
            <a:endParaRPr lang="en-US"/>
          </a:p>
        </p:txBody>
      </p:sp>
    </p:spTree>
    <p:extLst>
      <p:ext uri="{BB962C8B-B14F-4D97-AF65-F5344CB8AC3E}">
        <p14:creationId xmlns:p14="http://schemas.microsoft.com/office/powerpoint/2010/main" val="139218961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i="1" kern="1200" cap="all"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 name="Rectangle 88">
            <a:extLst>
              <a:ext uri="{FF2B5EF4-FFF2-40B4-BE49-F238E27FC236}">
                <a16:creationId xmlns:a16="http://schemas.microsoft.com/office/drawing/2014/main" id="{5E4165CA-2930-4841-AFB7-DD41E95F2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4F52E12-FAA2-21C0-61F3-F8F8675510E5}"/>
              </a:ext>
            </a:extLst>
          </p:cNvPr>
          <p:cNvPicPr>
            <a:picLocks noChangeAspect="1"/>
          </p:cNvPicPr>
          <p:nvPr/>
        </p:nvPicPr>
        <p:blipFill rotWithShape="1">
          <a:blip r:embed="rId2"/>
          <a:srcRect b="6250"/>
          <a:stretch/>
        </p:blipFill>
        <p:spPr>
          <a:xfrm>
            <a:off x="20" y="10"/>
            <a:ext cx="12191980" cy="6857990"/>
          </a:xfrm>
          <a:prstGeom prst="rect">
            <a:avLst/>
          </a:prstGeom>
        </p:spPr>
      </p:pic>
      <p:sp>
        <p:nvSpPr>
          <p:cNvPr id="108" name="Rectangle 90">
            <a:extLst>
              <a:ext uri="{FF2B5EF4-FFF2-40B4-BE49-F238E27FC236}">
                <a16:creationId xmlns:a16="http://schemas.microsoft.com/office/drawing/2014/main" id="{D3A19439-95A7-4D53-B166-072A2A397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3666683"/>
            <a:ext cx="12188952" cy="3191317"/>
          </a:xfrm>
          <a:prstGeom prst="rect">
            <a:avLst/>
          </a:prstGeom>
          <a:gradFill>
            <a:gsLst>
              <a:gs pos="42000">
                <a:srgbClr val="000000">
                  <a:alpha val="23000"/>
                </a:srgbClr>
              </a:gs>
              <a:gs pos="0">
                <a:srgbClr val="000000">
                  <a:alpha val="0"/>
                </a:srgbClr>
              </a:gs>
              <a:gs pos="100000">
                <a:srgbClr val="000000">
                  <a:alpha val="3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E7CF86-5CFA-4831-F453-A1FF008996A5}"/>
              </a:ext>
            </a:extLst>
          </p:cNvPr>
          <p:cNvSpPr>
            <a:spLocks noGrp="1"/>
          </p:cNvSpPr>
          <p:nvPr>
            <p:ph type="ctrTitle"/>
          </p:nvPr>
        </p:nvSpPr>
        <p:spPr>
          <a:xfrm>
            <a:off x="1524000" y="2538483"/>
            <a:ext cx="9144000" cy="2825085"/>
          </a:xfrm>
        </p:spPr>
        <p:txBody>
          <a:bodyPr>
            <a:normAutofit/>
          </a:bodyPr>
          <a:lstStyle/>
          <a:p>
            <a:r>
              <a:rPr lang="en-US" sz="7200" b="1" i="0" dirty="0">
                <a:solidFill>
                  <a:srgbClr val="FFFFFF"/>
                </a:solidFill>
                <a:latin typeface="Neue Haas Grotesk Text Pro" panose="020B0504020202020204" pitchFamily="34" charset="0"/>
              </a:rPr>
              <a:t>DISSERTATION PRESENTATION</a:t>
            </a:r>
            <a:endParaRPr lang="en-IN" sz="7200" b="1" i="0" dirty="0">
              <a:solidFill>
                <a:srgbClr val="FFFFFF"/>
              </a:solidFill>
              <a:latin typeface="Neue Haas Grotesk Text Pro" panose="020B0504020202020204" pitchFamily="34" charset="0"/>
            </a:endParaRPr>
          </a:p>
        </p:txBody>
      </p:sp>
      <p:sp>
        <p:nvSpPr>
          <p:cNvPr id="3" name="Subtitle 2">
            <a:extLst>
              <a:ext uri="{FF2B5EF4-FFF2-40B4-BE49-F238E27FC236}">
                <a16:creationId xmlns:a16="http://schemas.microsoft.com/office/drawing/2014/main" id="{C4D6EFB9-7EDF-2EF6-9750-C098DE136F51}"/>
              </a:ext>
            </a:extLst>
          </p:cNvPr>
          <p:cNvSpPr>
            <a:spLocks noGrp="1"/>
          </p:cNvSpPr>
          <p:nvPr>
            <p:ph type="subTitle" idx="1"/>
          </p:nvPr>
        </p:nvSpPr>
        <p:spPr>
          <a:xfrm>
            <a:off x="5882640" y="5472752"/>
            <a:ext cx="9144000" cy="614148"/>
          </a:xfrm>
        </p:spPr>
        <p:txBody>
          <a:bodyPr>
            <a:normAutofit/>
          </a:bodyPr>
          <a:lstStyle/>
          <a:p>
            <a:pPr>
              <a:lnSpc>
                <a:spcPct val="110000"/>
              </a:lnSpc>
            </a:pPr>
            <a:r>
              <a:rPr lang="en-US" sz="1200" dirty="0">
                <a:solidFill>
                  <a:srgbClr val="FFFFFF"/>
                </a:solidFill>
              </a:rPr>
              <a:t>Presented by</a:t>
            </a:r>
          </a:p>
          <a:p>
            <a:pPr>
              <a:lnSpc>
                <a:spcPct val="110000"/>
              </a:lnSpc>
            </a:pPr>
            <a:r>
              <a:rPr lang="en-US" sz="1200" dirty="0">
                <a:solidFill>
                  <a:srgbClr val="FFFFFF"/>
                </a:solidFill>
              </a:rPr>
              <a:t>Abhimanyu Dabas</a:t>
            </a:r>
          </a:p>
        </p:txBody>
      </p:sp>
    </p:spTree>
    <p:extLst>
      <p:ext uri="{BB962C8B-B14F-4D97-AF65-F5344CB8AC3E}">
        <p14:creationId xmlns:p14="http://schemas.microsoft.com/office/powerpoint/2010/main" val="409459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49" name="Rectangle 48">
            <a:extLst>
              <a:ext uri="{FF2B5EF4-FFF2-40B4-BE49-F238E27FC236}">
                <a16:creationId xmlns:a16="http://schemas.microsoft.com/office/drawing/2014/main" id="{5E4165CA-2930-4841-AFB7-DD41E95F2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descr="Codes on papers">
            <a:extLst>
              <a:ext uri="{FF2B5EF4-FFF2-40B4-BE49-F238E27FC236}">
                <a16:creationId xmlns:a16="http://schemas.microsoft.com/office/drawing/2014/main" id="{F4674CA5-A021-09B3-F2CA-D2E6B8E25CBA}"/>
              </a:ext>
            </a:extLst>
          </p:cNvPr>
          <p:cNvPicPr>
            <a:picLocks noChangeAspect="1"/>
          </p:cNvPicPr>
          <p:nvPr/>
        </p:nvPicPr>
        <p:blipFill rotWithShape="1">
          <a:blip r:embed="rId2"/>
          <a:srcRect t="3608" b="12122"/>
          <a:stretch/>
        </p:blipFill>
        <p:spPr>
          <a:xfrm>
            <a:off x="20" y="10"/>
            <a:ext cx="12191980" cy="6857990"/>
          </a:xfrm>
          <a:prstGeom prst="rect">
            <a:avLst/>
          </a:prstGeom>
        </p:spPr>
      </p:pic>
      <p:sp>
        <p:nvSpPr>
          <p:cNvPr id="51" name="Rectangle 50">
            <a:extLst>
              <a:ext uri="{FF2B5EF4-FFF2-40B4-BE49-F238E27FC236}">
                <a16:creationId xmlns:a16="http://schemas.microsoft.com/office/drawing/2014/main" id="{D3A19439-95A7-4D53-B166-072A2A397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3666683"/>
            <a:ext cx="12188952" cy="3191317"/>
          </a:xfrm>
          <a:prstGeom prst="rect">
            <a:avLst/>
          </a:prstGeom>
          <a:gradFill>
            <a:gsLst>
              <a:gs pos="42000">
                <a:srgbClr val="000000">
                  <a:alpha val="23000"/>
                </a:srgbClr>
              </a:gs>
              <a:gs pos="0">
                <a:srgbClr val="000000">
                  <a:alpha val="0"/>
                </a:srgbClr>
              </a:gs>
              <a:gs pos="100000">
                <a:srgbClr val="000000">
                  <a:alpha val="3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81A617-2CB5-A0E6-D09D-5F3F85A548D3}"/>
              </a:ext>
            </a:extLst>
          </p:cNvPr>
          <p:cNvSpPr>
            <a:spLocks noGrp="1"/>
          </p:cNvSpPr>
          <p:nvPr>
            <p:ph type="title"/>
          </p:nvPr>
        </p:nvSpPr>
        <p:spPr>
          <a:xfrm>
            <a:off x="1524000" y="2538483"/>
            <a:ext cx="9144000" cy="2825085"/>
          </a:xfrm>
        </p:spPr>
        <p:txBody>
          <a:bodyPr vert="horz" lIns="91440" tIns="45720" rIns="91440" bIns="45720" rtlCol="0" anchor="b">
            <a:normAutofit/>
          </a:bodyPr>
          <a:lstStyle/>
          <a:p>
            <a:pPr algn="ctr"/>
            <a:r>
              <a:rPr lang="en-US" sz="5400" b="1" i="0" kern="1200" cap="all" baseline="0" dirty="0">
                <a:solidFill>
                  <a:srgbClr val="FFFFFF"/>
                </a:solidFill>
                <a:latin typeface="Neue Haas Grotesk Text Pro" panose="020B0504020202020204" pitchFamily="34" charset="0"/>
              </a:rPr>
              <a:t>Result</a:t>
            </a:r>
          </a:p>
        </p:txBody>
      </p:sp>
    </p:spTree>
    <p:extLst>
      <p:ext uri="{BB962C8B-B14F-4D97-AF65-F5344CB8AC3E}">
        <p14:creationId xmlns:p14="http://schemas.microsoft.com/office/powerpoint/2010/main" val="355198679"/>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2" name="Straight Connector 8">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10">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12">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14">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16">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18">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20">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42" name="Rectangle 22">
            <a:extLst>
              <a:ext uri="{FF2B5EF4-FFF2-40B4-BE49-F238E27FC236}">
                <a16:creationId xmlns:a16="http://schemas.microsoft.com/office/drawing/2014/main" id="{81775E6C-9FE7-4AE4-ABE7-2568D95DE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24">
            <a:extLst>
              <a:ext uri="{FF2B5EF4-FFF2-40B4-BE49-F238E27FC236}">
                <a16:creationId xmlns:a16="http://schemas.microsoft.com/office/drawing/2014/main" id="{6F1D8699-067D-4768-9F87-3E302B379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3"/>
            <a:ext cx="12192000" cy="20089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8AFE0F-122D-7AB3-8852-86AD2D7BCEAD}"/>
              </a:ext>
            </a:extLst>
          </p:cNvPr>
          <p:cNvSpPr>
            <a:spLocks noGrp="1"/>
          </p:cNvSpPr>
          <p:nvPr>
            <p:ph type="title"/>
          </p:nvPr>
        </p:nvSpPr>
        <p:spPr>
          <a:xfrm>
            <a:off x="1129552" y="584791"/>
            <a:ext cx="9932896" cy="1148665"/>
          </a:xfrm>
        </p:spPr>
        <p:txBody>
          <a:bodyPr vert="horz" lIns="91440" tIns="45720" rIns="91440" bIns="45720" rtlCol="0" anchor="ctr">
            <a:normAutofit/>
          </a:bodyPr>
          <a:lstStyle/>
          <a:p>
            <a:r>
              <a:rPr lang="en-US" sz="4400" b="1" i="0" dirty="0">
                <a:latin typeface="Neue Haas Grotesk Text Pro" panose="020B0504020202020204" pitchFamily="34" charset="0"/>
              </a:rPr>
              <a:t>Result</a:t>
            </a:r>
          </a:p>
        </p:txBody>
      </p:sp>
      <p:cxnSp>
        <p:nvCxnSpPr>
          <p:cNvPr id="44" name="Straight Connector 26">
            <a:extLst>
              <a:ext uri="{FF2B5EF4-FFF2-40B4-BE49-F238E27FC236}">
                <a16:creationId xmlns:a16="http://schemas.microsoft.com/office/drawing/2014/main" id="{E8A66062-E0FE-4EE7-9840-EC05B87ACF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28">
            <a:extLst>
              <a:ext uri="{FF2B5EF4-FFF2-40B4-BE49-F238E27FC236}">
                <a16:creationId xmlns:a16="http://schemas.microsoft.com/office/drawing/2014/main" id="{7A364443-B44B-44C9-B8C4-AED23CB621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9745" y="0"/>
            <a:ext cx="340591" cy="200955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3B4C179-2540-4304-9C9C-2AAAA53EFD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1313983"/>
            <a:ext cx="1769035" cy="69557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5950BAB-F521-4A52-A263-D105789771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1150" y="1185530"/>
            <a:ext cx="4860850" cy="82402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3087726-EFA7-48B6-8527-80902BB55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968704" y="14436"/>
            <a:ext cx="2147217" cy="1995117"/>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E972B62-9819-493C-A305-2C04A2D432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94353" y="0"/>
            <a:ext cx="239059" cy="200955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E99B4FA8-A3AC-D18B-5594-289958B61CA9}"/>
              </a:ext>
            </a:extLst>
          </p:cNvPr>
          <p:cNvSpPr>
            <a:spLocks noGrp="1"/>
          </p:cNvSpPr>
          <p:nvPr>
            <p:ph type="body" sz="half" idx="2"/>
          </p:nvPr>
        </p:nvSpPr>
        <p:spPr>
          <a:xfrm>
            <a:off x="1129552" y="2010829"/>
            <a:ext cx="9932896" cy="3553660"/>
          </a:xfrm>
        </p:spPr>
        <p:txBody>
          <a:bodyPr vert="horz" lIns="91440" tIns="45720" rIns="91440" bIns="45720" rtlCol="0" anchor="ctr">
            <a:normAutofit/>
          </a:bodyPr>
          <a:lstStyle/>
          <a:p>
            <a:pPr marL="228600" lvl="1"/>
            <a:r>
              <a:rPr lang="en-US" sz="2400" dirty="0"/>
              <a:t>After a thorough analysis from literature, I was able find the respective factors that affect the acceptability of nursing towards a HIS system.</a:t>
            </a:r>
          </a:p>
          <a:p>
            <a:pPr marL="571500" lvl="1" indent="-342900">
              <a:buFont typeface="Arial" panose="020B0604020202020204" pitchFamily="34" charset="0"/>
              <a:buChar char="•"/>
            </a:pPr>
            <a:r>
              <a:rPr lang="en-US" sz="2400" dirty="0"/>
              <a:t>The level of </a:t>
            </a:r>
            <a:r>
              <a:rPr lang="en-US" sz="2400" b="1" dirty="0"/>
              <a:t>training</a:t>
            </a:r>
            <a:r>
              <a:rPr lang="en-US" sz="2400" dirty="0"/>
              <a:t> provided to the respective staff about the system</a:t>
            </a:r>
          </a:p>
          <a:p>
            <a:pPr marL="571500" lvl="1" indent="-342900">
              <a:buFont typeface="Arial" panose="020B0604020202020204" pitchFamily="34" charset="0"/>
              <a:buChar char="•"/>
            </a:pPr>
            <a:r>
              <a:rPr lang="en-US" sz="2400" dirty="0"/>
              <a:t>The amount of computer </a:t>
            </a:r>
            <a:r>
              <a:rPr lang="en-US" sz="2400" b="1" dirty="0"/>
              <a:t>knowledge</a:t>
            </a:r>
            <a:r>
              <a:rPr lang="en-US" sz="2400" dirty="0"/>
              <a:t> that they have or if they have any prior education about any HIS system</a:t>
            </a:r>
          </a:p>
          <a:p>
            <a:pPr marL="571500" lvl="1" indent="-342900">
              <a:buFont typeface="Arial" panose="020B0604020202020204" pitchFamily="34" charset="0"/>
              <a:buChar char="•"/>
            </a:pPr>
            <a:r>
              <a:rPr lang="en-US" sz="2400" dirty="0"/>
              <a:t>An </a:t>
            </a:r>
            <a:r>
              <a:rPr lang="en-US" sz="2400" b="1" dirty="0"/>
              <a:t>easy system</a:t>
            </a:r>
            <a:r>
              <a:rPr lang="en-US" sz="2400" dirty="0"/>
              <a:t> to use, with a smaller number of clicks</a:t>
            </a:r>
          </a:p>
          <a:p>
            <a:pPr marL="571500" lvl="1" indent="-342900">
              <a:buFont typeface="Arial" panose="020B0604020202020204" pitchFamily="34" charset="0"/>
              <a:buChar char="•"/>
            </a:pPr>
            <a:r>
              <a:rPr lang="en-US" sz="2400" dirty="0"/>
              <a:t>Availability of </a:t>
            </a:r>
            <a:r>
              <a:rPr lang="en-US" sz="2400" b="1" dirty="0"/>
              <a:t>proper Infrastructure</a:t>
            </a:r>
            <a:r>
              <a:rPr lang="en-US" sz="2400" dirty="0"/>
              <a:t> </a:t>
            </a:r>
          </a:p>
        </p:txBody>
      </p:sp>
      <p:pic>
        <p:nvPicPr>
          <p:cNvPr id="5" name="Picture 4">
            <a:extLst>
              <a:ext uri="{FF2B5EF4-FFF2-40B4-BE49-F238E27FC236}">
                <a16:creationId xmlns:a16="http://schemas.microsoft.com/office/drawing/2014/main" id="{BA4FEC34-6599-B2A3-A516-A4441BAE99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52229"/>
            <a:ext cx="1198880" cy="564312"/>
          </a:xfrm>
          <a:prstGeom prst="rect">
            <a:avLst/>
          </a:prstGeom>
        </p:spPr>
      </p:pic>
      <p:graphicFrame>
        <p:nvGraphicFramePr>
          <p:cNvPr id="3" name="Table 2">
            <a:extLst>
              <a:ext uri="{FF2B5EF4-FFF2-40B4-BE49-F238E27FC236}">
                <a16:creationId xmlns:a16="http://schemas.microsoft.com/office/drawing/2014/main" id="{A8160C78-B3DD-1F26-D3E0-D7319126A087}"/>
              </a:ext>
            </a:extLst>
          </p:cNvPr>
          <p:cNvGraphicFramePr>
            <a:graphicFrameLocks noGrp="1"/>
          </p:cNvGraphicFramePr>
          <p:nvPr>
            <p:extLst>
              <p:ext uri="{D42A27DB-BD31-4B8C-83A1-F6EECF244321}">
                <p14:modId xmlns:p14="http://schemas.microsoft.com/office/powerpoint/2010/main" val="1975458573"/>
              </p:ext>
            </p:extLst>
          </p:nvPr>
        </p:nvGraphicFramePr>
        <p:xfrm>
          <a:off x="1364765" y="5342378"/>
          <a:ext cx="10468647" cy="1411097"/>
        </p:xfrm>
        <a:graphic>
          <a:graphicData uri="http://schemas.openxmlformats.org/drawingml/2006/table">
            <a:tbl>
              <a:tblPr firstRow="1" firstCol="1" bandRow="1">
                <a:tableStyleId>{5C22544A-7EE6-4342-B048-85BDC9FD1C3A}</a:tableStyleId>
              </a:tblPr>
              <a:tblGrid>
                <a:gridCol w="2321211">
                  <a:extLst>
                    <a:ext uri="{9D8B030D-6E8A-4147-A177-3AD203B41FA5}">
                      <a16:colId xmlns:a16="http://schemas.microsoft.com/office/drawing/2014/main" val="3963779322"/>
                    </a:ext>
                  </a:extLst>
                </a:gridCol>
                <a:gridCol w="4033310">
                  <a:extLst>
                    <a:ext uri="{9D8B030D-6E8A-4147-A177-3AD203B41FA5}">
                      <a16:colId xmlns:a16="http://schemas.microsoft.com/office/drawing/2014/main" val="378984704"/>
                    </a:ext>
                  </a:extLst>
                </a:gridCol>
                <a:gridCol w="4114126">
                  <a:extLst>
                    <a:ext uri="{9D8B030D-6E8A-4147-A177-3AD203B41FA5}">
                      <a16:colId xmlns:a16="http://schemas.microsoft.com/office/drawing/2014/main" val="859217715"/>
                    </a:ext>
                  </a:extLst>
                </a:gridCol>
              </a:tblGrid>
              <a:tr h="269226">
                <a:tc>
                  <a:txBody>
                    <a:bodyPr/>
                    <a:lstStyle/>
                    <a:p>
                      <a:pPr>
                        <a:lnSpc>
                          <a:spcPct val="107000"/>
                        </a:lnSpc>
                        <a:spcAft>
                          <a:spcPts val="800"/>
                        </a:spcAft>
                      </a:pPr>
                      <a:r>
                        <a:rPr lang="en-IN" sz="1800" kern="100" dirty="0">
                          <a:effectLst/>
                        </a:rPr>
                        <a:t>Age Group</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kern="100" dirty="0">
                          <a:effectLst/>
                        </a:rPr>
                        <a:t>No of Nurses taking part in Training Assessment</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kern="100" dirty="0">
                          <a:effectLst/>
                        </a:rPr>
                        <a:t>No. of nurses taking part in Post Implementation assessment</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8410760"/>
                  </a:ext>
                </a:extLst>
              </a:tr>
              <a:tr h="269226">
                <a:tc>
                  <a:txBody>
                    <a:bodyPr/>
                    <a:lstStyle/>
                    <a:p>
                      <a:pPr>
                        <a:lnSpc>
                          <a:spcPct val="107000"/>
                        </a:lnSpc>
                        <a:spcAft>
                          <a:spcPts val="800"/>
                        </a:spcAft>
                      </a:pPr>
                      <a:r>
                        <a:rPr lang="en-IN" sz="1800" kern="100" dirty="0">
                          <a:effectLst/>
                        </a:rPr>
                        <a:t>20-30</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800" kern="100">
                          <a:effectLst/>
                        </a:rPr>
                        <a:t>91</a:t>
                      </a:r>
                      <a:endParaRPr lang="en-IN"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800" kern="100" dirty="0">
                          <a:effectLst/>
                        </a:rPr>
                        <a:t>92</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3455291"/>
                  </a:ext>
                </a:extLst>
              </a:tr>
              <a:tr h="269226">
                <a:tc>
                  <a:txBody>
                    <a:bodyPr/>
                    <a:lstStyle/>
                    <a:p>
                      <a:pPr>
                        <a:lnSpc>
                          <a:spcPct val="107000"/>
                        </a:lnSpc>
                        <a:spcAft>
                          <a:spcPts val="800"/>
                        </a:spcAft>
                      </a:pPr>
                      <a:r>
                        <a:rPr lang="en-IN" sz="1800" kern="100" dirty="0">
                          <a:effectLst/>
                        </a:rPr>
                        <a:t>30-40</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800" kern="100">
                          <a:effectLst/>
                        </a:rPr>
                        <a:t>43</a:t>
                      </a:r>
                      <a:endParaRPr lang="en-IN"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800" kern="100" dirty="0">
                          <a:effectLst/>
                        </a:rPr>
                        <a:t>43</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0698639"/>
                  </a:ext>
                </a:extLst>
              </a:tr>
              <a:tr h="275188">
                <a:tc>
                  <a:txBody>
                    <a:bodyPr/>
                    <a:lstStyle/>
                    <a:p>
                      <a:pPr>
                        <a:lnSpc>
                          <a:spcPct val="107000"/>
                        </a:lnSpc>
                        <a:spcAft>
                          <a:spcPts val="800"/>
                        </a:spcAft>
                      </a:pPr>
                      <a:r>
                        <a:rPr lang="en-IN" sz="1800" kern="100">
                          <a:effectLst/>
                        </a:rPr>
                        <a:t>40 &amp; above</a:t>
                      </a:r>
                      <a:endParaRPr lang="en-IN"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800" kern="100">
                          <a:effectLst/>
                        </a:rPr>
                        <a:t>11</a:t>
                      </a:r>
                      <a:endParaRPr lang="en-IN"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800" kern="100" dirty="0">
                          <a:effectLst/>
                        </a:rPr>
                        <a:t>11</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1671466"/>
                  </a:ext>
                </a:extLst>
              </a:tr>
            </a:tbl>
          </a:graphicData>
        </a:graphic>
      </p:graphicFrame>
    </p:spTree>
    <p:extLst>
      <p:ext uri="{BB962C8B-B14F-4D97-AF65-F5344CB8AC3E}">
        <p14:creationId xmlns:p14="http://schemas.microsoft.com/office/powerpoint/2010/main" val="1102634223"/>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6EE76C-3995-FD11-809F-1FCA85A3E632}"/>
              </a:ext>
            </a:extLst>
          </p:cNvPr>
          <p:cNvSpPr>
            <a:spLocks noGrp="1"/>
          </p:cNvSpPr>
          <p:nvPr>
            <p:ph type="title"/>
          </p:nvPr>
        </p:nvSpPr>
        <p:spPr>
          <a:xfrm>
            <a:off x="910088" y="-1437"/>
            <a:ext cx="9906000" cy="1382156"/>
          </a:xfrm>
        </p:spPr>
        <p:txBody>
          <a:bodyPr/>
          <a:lstStyle/>
          <a:p>
            <a:r>
              <a:rPr lang="en-US" sz="3200" b="1" i="0" dirty="0">
                <a:latin typeface="Neue Haas Grotesk Text Pro" panose="020B0504020202020204" pitchFamily="34" charset="0"/>
              </a:rPr>
              <a:t>Result </a:t>
            </a:r>
            <a:endParaRPr lang="en-IN" b="1" i="0" dirty="0">
              <a:latin typeface="Neue Haas Grotesk Text Pro" panose="020B0504020202020204" pitchFamily="34" charset="0"/>
            </a:endParaRPr>
          </a:p>
        </p:txBody>
      </p:sp>
      <p:pic>
        <p:nvPicPr>
          <p:cNvPr id="5" name="Picture 4">
            <a:extLst>
              <a:ext uri="{FF2B5EF4-FFF2-40B4-BE49-F238E27FC236}">
                <a16:creationId xmlns:a16="http://schemas.microsoft.com/office/drawing/2014/main" id="{F7548C6A-CBF5-1DFD-7C8E-D806FBB25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92254"/>
            <a:ext cx="1198880" cy="564312"/>
          </a:xfrm>
          <a:prstGeom prst="rect">
            <a:avLst/>
          </a:prstGeom>
        </p:spPr>
      </p:pic>
      <p:sp>
        <p:nvSpPr>
          <p:cNvPr id="4" name="Content Placeholder 3">
            <a:extLst>
              <a:ext uri="{FF2B5EF4-FFF2-40B4-BE49-F238E27FC236}">
                <a16:creationId xmlns:a16="http://schemas.microsoft.com/office/drawing/2014/main" id="{3B490406-8EB5-2A7B-8420-AF2D0E317AB2}"/>
              </a:ext>
            </a:extLst>
          </p:cNvPr>
          <p:cNvSpPr>
            <a:spLocks noGrp="1"/>
          </p:cNvSpPr>
          <p:nvPr>
            <p:ph sz="half" idx="1"/>
          </p:nvPr>
        </p:nvSpPr>
        <p:spPr>
          <a:xfrm>
            <a:off x="838200" y="1941746"/>
            <a:ext cx="5181600" cy="4252470"/>
          </a:xfrm>
        </p:spPr>
        <p:txBody>
          <a:bodyPr/>
          <a:lstStyle/>
          <a:p>
            <a:r>
              <a:rPr lang="en-US" dirty="0"/>
              <a:t>The following data clearly depicts the following outcomes from the training point of view:</a:t>
            </a:r>
          </a:p>
          <a:p>
            <a:pPr lvl="1"/>
            <a:r>
              <a:rPr lang="en-US" dirty="0"/>
              <a:t>The training that was given to the nursing officer in the hospital was adequate for them to understand and use the new system efficiently.</a:t>
            </a:r>
          </a:p>
          <a:p>
            <a:pPr lvl="1"/>
            <a:r>
              <a:rPr lang="en-IN" dirty="0"/>
              <a:t>The special attention that was given to the training bear fruit, and imparted confidence among the nursing staff for the new HIS system.</a:t>
            </a:r>
          </a:p>
        </p:txBody>
      </p:sp>
      <p:pic>
        <p:nvPicPr>
          <p:cNvPr id="9" name="Picture 8" descr="Forms response chart. Question title: If yes, how effective was the training in helping you understand and use the HMIS platform?&#10;. Number of responses: 145 responses.">
            <a:extLst>
              <a:ext uri="{FF2B5EF4-FFF2-40B4-BE49-F238E27FC236}">
                <a16:creationId xmlns:a16="http://schemas.microsoft.com/office/drawing/2014/main" id="{7F9B3B21-7E97-8CFC-59F5-EFB800470C8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8606" y="3554083"/>
            <a:ext cx="5854183" cy="2777708"/>
          </a:xfrm>
          <a:prstGeom prst="rect">
            <a:avLst/>
          </a:prstGeom>
          <a:noFill/>
          <a:ln>
            <a:solidFill>
              <a:schemeClr val="tx1"/>
            </a:solidFill>
          </a:ln>
        </p:spPr>
      </p:pic>
      <p:pic>
        <p:nvPicPr>
          <p:cNvPr id="2" name="Picture 1" descr="Forms response chart. Question title: Did the training program improve your understanding and confidence in using the platform?&#10;. Number of responses: 145 responses.">
            <a:extLst>
              <a:ext uri="{FF2B5EF4-FFF2-40B4-BE49-F238E27FC236}">
                <a16:creationId xmlns:a16="http://schemas.microsoft.com/office/drawing/2014/main" id="{39323053-C241-E0E8-B547-CFF17E51A03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68606" y="681037"/>
            <a:ext cx="5854183" cy="2460354"/>
          </a:xfrm>
          <a:prstGeom prst="rect">
            <a:avLst/>
          </a:prstGeom>
          <a:noFill/>
          <a:ln>
            <a:solidFill>
              <a:schemeClr val="tx1"/>
            </a:solidFill>
          </a:ln>
        </p:spPr>
      </p:pic>
    </p:spTree>
    <p:extLst>
      <p:ext uri="{BB962C8B-B14F-4D97-AF65-F5344CB8AC3E}">
        <p14:creationId xmlns:p14="http://schemas.microsoft.com/office/powerpoint/2010/main" val="3449477918"/>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50" name="Rectangle 49">
            <a:extLst>
              <a:ext uri="{FF2B5EF4-FFF2-40B4-BE49-F238E27FC236}">
                <a16:creationId xmlns:a16="http://schemas.microsoft.com/office/drawing/2014/main" id="{2B78D151-52A1-46B3-8374-570DA802E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6900F89D-D5F9-EF1B-050F-0391ABD53FEF}"/>
              </a:ext>
            </a:extLst>
          </p:cNvPr>
          <p:cNvSpPr txBox="1">
            <a:spLocks/>
          </p:cNvSpPr>
          <p:nvPr/>
        </p:nvSpPr>
        <p:spPr>
          <a:xfrm>
            <a:off x="1142999" y="81688"/>
            <a:ext cx="5327074" cy="15005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i="1" kern="1200" cap="all" baseline="0">
                <a:solidFill>
                  <a:schemeClr val="tx2"/>
                </a:solidFill>
                <a:latin typeface="+mj-lt"/>
                <a:ea typeface="+mj-ea"/>
                <a:cs typeface="+mj-cs"/>
              </a:defRPr>
            </a:lvl1pPr>
          </a:lstStyle>
          <a:p>
            <a:pPr>
              <a:spcAft>
                <a:spcPts val="600"/>
              </a:spcAft>
            </a:pPr>
            <a:r>
              <a:rPr lang="en-US" b="1" i="0" dirty="0">
                <a:latin typeface="Neue Haas Grotesk Text Pro" panose="020B0504020202020204" pitchFamily="34" charset="0"/>
              </a:rPr>
              <a:t>Result</a:t>
            </a:r>
          </a:p>
        </p:txBody>
      </p:sp>
      <p:sp>
        <p:nvSpPr>
          <p:cNvPr id="3" name="Content Placeholder 2">
            <a:extLst>
              <a:ext uri="{FF2B5EF4-FFF2-40B4-BE49-F238E27FC236}">
                <a16:creationId xmlns:a16="http://schemas.microsoft.com/office/drawing/2014/main" id="{39C6A5EB-24FE-F710-0499-9F06A349DF35}"/>
              </a:ext>
            </a:extLst>
          </p:cNvPr>
          <p:cNvSpPr>
            <a:spLocks noGrp="1"/>
          </p:cNvSpPr>
          <p:nvPr>
            <p:ph sz="half" idx="1"/>
          </p:nvPr>
        </p:nvSpPr>
        <p:spPr>
          <a:xfrm>
            <a:off x="1142999" y="1186854"/>
            <a:ext cx="5198066" cy="5137746"/>
          </a:xfrm>
        </p:spPr>
        <p:txBody>
          <a:bodyPr vert="horz" lIns="91440" tIns="45720" rIns="91440" bIns="45720" rtlCol="0">
            <a:normAutofit/>
          </a:bodyPr>
          <a:lstStyle/>
          <a:p>
            <a:r>
              <a:rPr lang="en-US" dirty="0"/>
              <a:t>The following data depicts the outcomes from the prior knowledge point of view:</a:t>
            </a:r>
          </a:p>
          <a:p>
            <a:pPr lvl="1"/>
            <a:r>
              <a:rPr lang="en-US" dirty="0"/>
              <a:t>The prior knowledge regarding computer is quite adequate, like if 3 is considered the median mark then 109 respondents claim that they have a suitable computer knowledge. It helps with them understanding the new system well.</a:t>
            </a:r>
          </a:p>
          <a:p>
            <a:pPr lvl="1"/>
            <a:r>
              <a:rPr lang="en-US" dirty="0"/>
              <a:t>Along with this, the hospital had a prior working system, which the nursing was using to order medicine and order consumables, so almost 75% claim that they have been using the earlier system, hence they have a familiarity with a HIS system. Again, helping them to understand the new one well.</a:t>
            </a:r>
          </a:p>
          <a:p>
            <a:endParaRPr lang="en-US" dirty="0"/>
          </a:p>
        </p:txBody>
      </p:sp>
      <p:sp>
        <p:nvSpPr>
          <p:cNvPr id="52" name="Rectangle 23">
            <a:extLst>
              <a:ext uri="{FF2B5EF4-FFF2-40B4-BE49-F238E27FC236}">
                <a16:creationId xmlns:a16="http://schemas.microsoft.com/office/drawing/2014/main" id="{6C745475-F6E1-4944-B2F1-A82F3444F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7323273" y="-18942"/>
            <a:ext cx="4868727" cy="6895884"/>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121508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215089 w 6125882"/>
              <a:gd name="connsiteY4" fmla="*/ 0 h 6857998"/>
              <a:gd name="connsiteX0" fmla="*/ 1222204 w 6132997"/>
              <a:gd name="connsiteY0" fmla="*/ 0 h 6881904"/>
              <a:gd name="connsiteX1" fmla="*/ 6132997 w 6132997"/>
              <a:gd name="connsiteY1" fmla="*/ 0 h 6881904"/>
              <a:gd name="connsiteX2" fmla="*/ 6132997 w 6132997"/>
              <a:gd name="connsiteY2" fmla="*/ 6857998 h 6881904"/>
              <a:gd name="connsiteX3" fmla="*/ 0 w 6132997"/>
              <a:gd name="connsiteY3" fmla="*/ 6881904 h 6881904"/>
              <a:gd name="connsiteX4" fmla="*/ 1222204 w 6132997"/>
              <a:gd name="connsiteY4" fmla="*/ 0 h 6881904"/>
              <a:gd name="connsiteX0" fmla="*/ 1348644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348644 w 6132997"/>
              <a:gd name="connsiteY4" fmla="*/ 0 h 6893857"/>
              <a:gd name="connsiteX0" fmla="*/ 1457021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457021 w 6132997"/>
              <a:gd name="connsiteY4" fmla="*/ 0 h 6893857"/>
              <a:gd name="connsiteX0" fmla="*/ 1754909 w 6430885"/>
              <a:gd name="connsiteY0" fmla="*/ 0 h 6869951"/>
              <a:gd name="connsiteX1" fmla="*/ 6430885 w 6430885"/>
              <a:gd name="connsiteY1" fmla="*/ 11953 h 6869951"/>
              <a:gd name="connsiteX2" fmla="*/ 6430885 w 6430885"/>
              <a:gd name="connsiteY2" fmla="*/ 6869951 h 6869951"/>
              <a:gd name="connsiteX3" fmla="*/ 0 w 6430885"/>
              <a:gd name="connsiteY3" fmla="*/ 6869951 h 6869951"/>
              <a:gd name="connsiteX4" fmla="*/ 1754909 w 6430885"/>
              <a:gd name="connsiteY4" fmla="*/ 0 h 6869951"/>
              <a:gd name="connsiteX0" fmla="*/ 2023235 w 6699211"/>
              <a:gd name="connsiteY0" fmla="*/ 0 h 6869951"/>
              <a:gd name="connsiteX1" fmla="*/ 6699211 w 6699211"/>
              <a:gd name="connsiteY1" fmla="*/ 11953 h 6869951"/>
              <a:gd name="connsiteX2" fmla="*/ 6699211 w 6699211"/>
              <a:gd name="connsiteY2" fmla="*/ 6869951 h 6869951"/>
              <a:gd name="connsiteX3" fmla="*/ 0 w 6699211"/>
              <a:gd name="connsiteY3" fmla="*/ 6856303 h 6869951"/>
              <a:gd name="connsiteX4" fmla="*/ 2023235 w 6699211"/>
              <a:gd name="connsiteY4" fmla="*/ 0 h 6869951"/>
              <a:gd name="connsiteX0" fmla="*/ 2702995 w 6699211"/>
              <a:gd name="connsiteY0" fmla="*/ 42638 h 6857998"/>
              <a:gd name="connsiteX1" fmla="*/ 6699211 w 6699211"/>
              <a:gd name="connsiteY1" fmla="*/ 0 h 6857998"/>
              <a:gd name="connsiteX2" fmla="*/ 6699211 w 6699211"/>
              <a:gd name="connsiteY2" fmla="*/ 6857998 h 6857998"/>
              <a:gd name="connsiteX3" fmla="*/ 0 w 6699211"/>
              <a:gd name="connsiteY3" fmla="*/ 6844350 h 6857998"/>
              <a:gd name="connsiteX4" fmla="*/ 2702995 w 6699211"/>
              <a:gd name="connsiteY4" fmla="*/ 42638 h 6857998"/>
              <a:gd name="connsiteX0" fmla="*/ 2323794 w 6699211"/>
              <a:gd name="connsiteY0" fmla="*/ 54619 h 6857998"/>
              <a:gd name="connsiteX1" fmla="*/ 6699211 w 6699211"/>
              <a:gd name="connsiteY1" fmla="*/ 0 h 6857998"/>
              <a:gd name="connsiteX2" fmla="*/ 6699211 w 6699211"/>
              <a:gd name="connsiteY2" fmla="*/ 6857998 h 6857998"/>
              <a:gd name="connsiteX3" fmla="*/ 0 w 6699211"/>
              <a:gd name="connsiteY3" fmla="*/ 6844350 h 6857998"/>
              <a:gd name="connsiteX4" fmla="*/ 2323794 w 6699211"/>
              <a:gd name="connsiteY4" fmla="*/ 54619 h 6857998"/>
              <a:gd name="connsiteX0" fmla="*/ 2323794 w 6699211"/>
              <a:gd name="connsiteY0" fmla="*/ 18674 h 6822053"/>
              <a:gd name="connsiteX1" fmla="*/ 6699211 w 6699211"/>
              <a:gd name="connsiteY1" fmla="*/ 0 h 6822053"/>
              <a:gd name="connsiteX2" fmla="*/ 6699211 w 6699211"/>
              <a:gd name="connsiteY2" fmla="*/ 6822053 h 6822053"/>
              <a:gd name="connsiteX3" fmla="*/ 0 w 6699211"/>
              <a:gd name="connsiteY3" fmla="*/ 6808405 h 6822053"/>
              <a:gd name="connsiteX4" fmla="*/ 2323794 w 6699211"/>
              <a:gd name="connsiteY4" fmla="*/ 18674 h 6822053"/>
              <a:gd name="connsiteX0" fmla="*/ 3105369 w 7480786"/>
              <a:gd name="connsiteY0" fmla="*/ 18674 h 6822053"/>
              <a:gd name="connsiteX1" fmla="*/ 7480786 w 7480786"/>
              <a:gd name="connsiteY1" fmla="*/ 0 h 6822053"/>
              <a:gd name="connsiteX2" fmla="*/ 7480786 w 7480786"/>
              <a:gd name="connsiteY2" fmla="*/ 6822053 h 6822053"/>
              <a:gd name="connsiteX3" fmla="*/ 0 w 7480786"/>
              <a:gd name="connsiteY3" fmla="*/ 6820387 h 6822053"/>
              <a:gd name="connsiteX4" fmla="*/ 3105369 w 7480786"/>
              <a:gd name="connsiteY4" fmla="*/ 18674 h 68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786" h="6822053">
                <a:moveTo>
                  <a:pt x="3105369" y="18674"/>
                </a:moveTo>
                <a:lnTo>
                  <a:pt x="7480786" y="0"/>
                </a:lnTo>
                <a:lnTo>
                  <a:pt x="7480786" y="6822053"/>
                </a:lnTo>
                <a:lnTo>
                  <a:pt x="0" y="6820387"/>
                </a:lnTo>
                <a:lnTo>
                  <a:pt x="3105369" y="18674"/>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4" name="Straight Connector 53">
            <a:extLst>
              <a:ext uri="{FF2B5EF4-FFF2-40B4-BE49-F238E27FC236}">
                <a16:creationId xmlns:a16="http://schemas.microsoft.com/office/drawing/2014/main" id="{E2F61726-9292-4844-9EBF-341051AAFD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40256" y="0"/>
            <a:ext cx="4651744" cy="261300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Forms response chart. Question title: Do you have any prior knowledge regarding computer. Rate yourself. Number of responses: 145 responses.">
            <a:extLst>
              <a:ext uri="{FF2B5EF4-FFF2-40B4-BE49-F238E27FC236}">
                <a16:creationId xmlns:a16="http://schemas.microsoft.com/office/drawing/2014/main" id="{A4F42E7B-CF57-FCD6-1E5F-F119B2422A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460535" y="501503"/>
            <a:ext cx="5198065" cy="2469080"/>
          </a:xfrm>
          <a:prstGeom prst="rect">
            <a:avLst/>
          </a:prstGeom>
          <a:noFill/>
          <a:ln>
            <a:solidFill>
              <a:schemeClr val="accent1"/>
            </a:solidFill>
          </a:ln>
        </p:spPr>
      </p:pic>
      <p:pic>
        <p:nvPicPr>
          <p:cNvPr id="8" name="Content Placeholder 7" descr="Forms response chart. Question title: What is your level of familiarity with the hospital's HMIS platform?&#10;. Number of responses: 145 responses.">
            <a:extLst>
              <a:ext uri="{FF2B5EF4-FFF2-40B4-BE49-F238E27FC236}">
                <a16:creationId xmlns:a16="http://schemas.microsoft.com/office/drawing/2014/main" id="{E8EC6A4B-42CF-2381-AC92-FE6FFAEC7EE3}"/>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6482869" y="3791278"/>
            <a:ext cx="5175731" cy="2173807"/>
          </a:xfrm>
          <a:prstGeom prst="rect">
            <a:avLst/>
          </a:prstGeom>
          <a:noFill/>
          <a:ln>
            <a:solidFill>
              <a:schemeClr val="accent1"/>
            </a:solidFill>
          </a:ln>
        </p:spPr>
      </p:pic>
      <p:pic>
        <p:nvPicPr>
          <p:cNvPr id="10" name="Picture 9">
            <a:extLst>
              <a:ext uri="{FF2B5EF4-FFF2-40B4-BE49-F238E27FC236}">
                <a16:creationId xmlns:a16="http://schemas.microsoft.com/office/drawing/2014/main" id="{C73EEC67-F5D1-E3D1-8B3B-9E8934F8E5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92254"/>
            <a:ext cx="1198880" cy="564312"/>
          </a:xfrm>
          <a:prstGeom prst="rect">
            <a:avLst/>
          </a:prstGeom>
        </p:spPr>
      </p:pic>
    </p:spTree>
    <p:extLst>
      <p:ext uri="{BB962C8B-B14F-4D97-AF65-F5344CB8AC3E}">
        <p14:creationId xmlns:p14="http://schemas.microsoft.com/office/powerpoint/2010/main" val="2132130005"/>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9" name="Straight Connector 9">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11">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13">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15">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17">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19">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21">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56" name="Rectangle 23">
            <a:extLst>
              <a:ext uri="{FF2B5EF4-FFF2-40B4-BE49-F238E27FC236}">
                <a16:creationId xmlns:a16="http://schemas.microsoft.com/office/drawing/2014/main" id="{22171661-0838-4942-A149-8C1B78926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FAE2D8-8CD2-8F72-7EB6-943F1F8E154F}"/>
              </a:ext>
            </a:extLst>
          </p:cNvPr>
          <p:cNvSpPr>
            <a:spLocks noGrp="1"/>
          </p:cNvSpPr>
          <p:nvPr>
            <p:ph type="title"/>
          </p:nvPr>
        </p:nvSpPr>
        <p:spPr>
          <a:xfrm>
            <a:off x="6096000" y="519111"/>
            <a:ext cx="5435010" cy="1705617"/>
          </a:xfrm>
        </p:spPr>
        <p:txBody>
          <a:bodyPr vert="horz" lIns="91440" tIns="45720" rIns="91440" bIns="45720" rtlCol="0" anchor="ctr">
            <a:normAutofit/>
          </a:bodyPr>
          <a:lstStyle/>
          <a:p>
            <a:r>
              <a:rPr lang="en-US" sz="3600" b="1" i="0" dirty="0">
                <a:latin typeface="Neue Haas Grotesk Text Pro" panose="020B0504020202020204" pitchFamily="34" charset="0"/>
              </a:rPr>
              <a:t>Result</a:t>
            </a:r>
          </a:p>
        </p:txBody>
      </p:sp>
      <p:sp>
        <p:nvSpPr>
          <p:cNvPr id="57" name="Rectangle 23">
            <a:extLst>
              <a:ext uri="{FF2B5EF4-FFF2-40B4-BE49-F238E27FC236}">
                <a16:creationId xmlns:a16="http://schemas.microsoft.com/office/drawing/2014/main" id="{4CFFC8CC-8357-4EAE-8DE4-28B285E7F6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5979"/>
            <a:ext cx="4906370" cy="6869953"/>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121508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215089 w 6125882"/>
              <a:gd name="connsiteY4" fmla="*/ 0 h 6857998"/>
              <a:gd name="connsiteX0" fmla="*/ 1222204 w 6132997"/>
              <a:gd name="connsiteY0" fmla="*/ 0 h 6881904"/>
              <a:gd name="connsiteX1" fmla="*/ 6132997 w 6132997"/>
              <a:gd name="connsiteY1" fmla="*/ 0 h 6881904"/>
              <a:gd name="connsiteX2" fmla="*/ 6132997 w 6132997"/>
              <a:gd name="connsiteY2" fmla="*/ 6857998 h 6881904"/>
              <a:gd name="connsiteX3" fmla="*/ 0 w 6132997"/>
              <a:gd name="connsiteY3" fmla="*/ 6881904 h 6881904"/>
              <a:gd name="connsiteX4" fmla="*/ 1222204 w 6132997"/>
              <a:gd name="connsiteY4" fmla="*/ 0 h 6881904"/>
              <a:gd name="connsiteX0" fmla="*/ 1348644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348644 w 6132997"/>
              <a:gd name="connsiteY4" fmla="*/ 0 h 6893857"/>
              <a:gd name="connsiteX0" fmla="*/ 1457021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457021 w 6132997"/>
              <a:gd name="connsiteY4" fmla="*/ 0 h 6893857"/>
              <a:gd name="connsiteX0" fmla="*/ 1754909 w 6430885"/>
              <a:gd name="connsiteY0" fmla="*/ 0 h 6869951"/>
              <a:gd name="connsiteX1" fmla="*/ 6430885 w 6430885"/>
              <a:gd name="connsiteY1" fmla="*/ 11953 h 6869951"/>
              <a:gd name="connsiteX2" fmla="*/ 6430885 w 6430885"/>
              <a:gd name="connsiteY2" fmla="*/ 6869951 h 6869951"/>
              <a:gd name="connsiteX3" fmla="*/ 0 w 6430885"/>
              <a:gd name="connsiteY3" fmla="*/ 6869951 h 6869951"/>
              <a:gd name="connsiteX4" fmla="*/ 1754909 w 6430885"/>
              <a:gd name="connsiteY4" fmla="*/ 0 h 6869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885" h="6869951">
                <a:moveTo>
                  <a:pt x="1754909" y="0"/>
                </a:moveTo>
                <a:lnTo>
                  <a:pt x="6430885" y="11953"/>
                </a:lnTo>
                <a:lnTo>
                  <a:pt x="6430885" y="6869951"/>
                </a:lnTo>
                <a:lnTo>
                  <a:pt x="0" y="6869951"/>
                </a:lnTo>
                <a:lnTo>
                  <a:pt x="175490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8" name="Straight Connector 27">
            <a:extLst>
              <a:ext uri="{FF2B5EF4-FFF2-40B4-BE49-F238E27FC236}">
                <a16:creationId xmlns:a16="http://schemas.microsoft.com/office/drawing/2014/main" id="{BB04A404-AF1E-4EC9-AF7D-46C68BFCEB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2941093" y="-5979"/>
            <a:ext cx="2549950" cy="6863979"/>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Forms response chart. Question title: How easy was it to log in to the HMIS platform?&#10;. Number of responses: 146 responses.">
            <a:extLst>
              <a:ext uri="{FF2B5EF4-FFF2-40B4-BE49-F238E27FC236}">
                <a16:creationId xmlns:a16="http://schemas.microsoft.com/office/drawing/2014/main" id="{83484411-448A-CA6B-35A8-A3ED4F560476}"/>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200209" y="2224728"/>
            <a:ext cx="5661314" cy="2377752"/>
          </a:xfrm>
          <a:prstGeom prst="rect">
            <a:avLst/>
          </a:prstGeom>
          <a:noFill/>
          <a:ln>
            <a:solidFill>
              <a:schemeClr val="accent1"/>
            </a:solidFill>
          </a:ln>
        </p:spPr>
      </p:pic>
      <p:sp>
        <p:nvSpPr>
          <p:cNvPr id="59" name="Content Placeholder 2">
            <a:extLst>
              <a:ext uri="{FF2B5EF4-FFF2-40B4-BE49-F238E27FC236}">
                <a16:creationId xmlns:a16="http://schemas.microsoft.com/office/drawing/2014/main" id="{14C2BABF-F28B-FE07-9DDA-E9B107474E7F}"/>
              </a:ext>
            </a:extLst>
          </p:cNvPr>
          <p:cNvSpPr>
            <a:spLocks noGrp="1"/>
          </p:cNvSpPr>
          <p:nvPr>
            <p:ph sz="half" idx="1"/>
          </p:nvPr>
        </p:nvSpPr>
        <p:spPr>
          <a:xfrm>
            <a:off x="6096001" y="2224729"/>
            <a:ext cx="5435010" cy="4099872"/>
          </a:xfrm>
        </p:spPr>
        <p:txBody>
          <a:bodyPr vert="horz" lIns="91440" tIns="45720" rIns="91440" bIns="45720" rtlCol="0">
            <a:normAutofit/>
          </a:bodyPr>
          <a:lstStyle/>
          <a:p>
            <a:r>
              <a:rPr lang="en-US" dirty="0"/>
              <a:t>The nursing staff was enquired after the post implementation phase, about the usability of the new MHEA system.</a:t>
            </a:r>
          </a:p>
          <a:p>
            <a:pPr lvl="1"/>
            <a:r>
              <a:rPr lang="en-US" dirty="0"/>
              <a:t>Clearly through the outcome we can see than more than 65% found It extremely easy to use.</a:t>
            </a:r>
          </a:p>
          <a:p>
            <a:r>
              <a:rPr lang="en-US" dirty="0"/>
              <a:t>The features provided in the mhea system, and the number of clicks which have been reduced from the previous system clearly depicts in the outcomes.</a:t>
            </a:r>
          </a:p>
        </p:txBody>
      </p:sp>
      <p:pic>
        <p:nvPicPr>
          <p:cNvPr id="6" name="Picture 5">
            <a:extLst>
              <a:ext uri="{FF2B5EF4-FFF2-40B4-BE49-F238E27FC236}">
                <a16:creationId xmlns:a16="http://schemas.microsoft.com/office/drawing/2014/main" id="{B44DF143-B94C-DD4E-417A-2221BBFD49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2254"/>
            <a:ext cx="1198880" cy="564312"/>
          </a:xfrm>
          <a:prstGeom prst="rect">
            <a:avLst/>
          </a:prstGeom>
        </p:spPr>
      </p:pic>
    </p:spTree>
    <p:extLst>
      <p:ext uri="{BB962C8B-B14F-4D97-AF65-F5344CB8AC3E}">
        <p14:creationId xmlns:p14="http://schemas.microsoft.com/office/powerpoint/2010/main" val="439556627"/>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2B78D151-52A1-46B3-8374-570DA802E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812B206-25E9-4F8B-AED7-8353BA625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49100"/>
            <a:ext cx="12192000" cy="20089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E142A6D3-8DB2-4EE4-B19A-4C40D070FE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0990" y="4849100"/>
            <a:ext cx="2366826" cy="20089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D73BD45-87D9-44BD-8E6F-A575FFD9C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a:endCxn id="12" idx="1"/>
          </p:cNvCxnSpPr>
          <p:nvPr>
            <p:extLst>
              <p:ext uri="{386F3935-93C4-4BCD-93E2-E3B085C9AB24}">
                <p16:designElem xmlns:p16="http://schemas.microsoft.com/office/powerpoint/2015/main" val="1"/>
              </p:ext>
            </p:extLst>
          </p:nvPr>
        </p:nvCxnSpPr>
        <p:spPr>
          <a:xfrm flipH="1">
            <a:off x="0" y="4849099"/>
            <a:ext cx="3027816" cy="100445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0EB6854-10E2-8C9F-4A64-04322E2CCA2C}"/>
              </a:ext>
            </a:extLst>
          </p:cNvPr>
          <p:cNvSpPr>
            <a:spLocks noGrp="1"/>
          </p:cNvSpPr>
          <p:nvPr>
            <p:ph type="title"/>
          </p:nvPr>
        </p:nvSpPr>
        <p:spPr>
          <a:xfrm>
            <a:off x="1524000" y="3972574"/>
            <a:ext cx="9144000" cy="2987375"/>
          </a:xfrm>
        </p:spPr>
        <p:txBody>
          <a:bodyPr vert="horz" lIns="91440" tIns="45720" rIns="91440" bIns="45720" rtlCol="0" anchor="t">
            <a:normAutofit/>
          </a:bodyPr>
          <a:lstStyle/>
          <a:p>
            <a:pPr algn="ctr"/>
            <a:r>
              <a:rPr lang="en-US" sz="1800" i="0" kern="1200" cap="none" baseline="0" dirty="0">
                <a:solidFill>
                  <a:schemeClr val="tx2"/>
                </a:solidFill>
                <a:latin typeface="+mn-lt"/>
              </a:rPr>
              <a:t>- Here is a very interesting outcome, 70% of the nursing staff did not find the Voice-to-text feature of MHEA system usable, as they were not able to use it.</a:t>
            </a:r>
            <a:br>
              <a:rPr lang="en-US" sz="1800" i="0" kern="1200" cap="none" baseline="0" dirty="0">
                <a:solidFill>
                  <a:schemeClr val="tx2"/>
                </a:solidFill>
                <a:latin typeface="+mn-lt"/>
              </a:rPr>
            </a:br>
            <a:r>
              <a:rPr lang="en-US" sz="1800" i="0" kern="1200" cap="none" baseline="0" dirty="0">
                <a:solidFill>
                  <a:schemeClr val="tx2"/>
                </a:solidFill>
                <a:latin typeface="+mn-lt"/>
              </a:rPr>
              <a:t>After a thorough observation, it was clear that the infrastructure in the IPD and OT was incompatible for it.</a:t>
            </a:r>
            <a:br>
              <a:rPr lang="en-US" sz="1800" i="0" cap="none" dirty="0">
                <a:latin typeface="+mn-lt"/>
              </a:rPr>
            </a:br>
            <a:br>
              <a:rPr lang="en-US" sz="1800" i="0" cap="none" dirty="0">
                <a:latin typeface="+mn-lt"/>
              </a:rPr>
            </a:br>
            <a:br>
              <a:rPr lang="en-US" sz="1800" i="0" cap="none" dirty="0">
                <a:latin typeface="+mn-lt"/>
              </a:rPr>
            </a:br>
            <a:r>
              <a:rPr lang="en-US" sz="1800" i="0" cap="none" dirty="0">
                <a:latin typeface="+mn-lt"/>
              </a:rPr>
              <a:t>- </a:t>
            </a:r>
            <a:r>
              <a:rPr lang="en-US" sz="1800" i="0" kern="1200" cap="none" baseline="0" dirty="0">
                <a:solidFill>
                  <a:schemeClr val="tx2"/>
                </a:solidFill>
                <a:latin typeface="+mn-lt"/>
              </a:rPr>
              <a:t>Whereas another feature which differentiates the MHEA system from others is the favorite feature,</a:t>
            </a:r>
            <a:br>
              <a:rPr lang="en-US" sz="1800" i="0" kern="1200" cap="none" baseline="0" dirty="0">
                <a:solidFill>
                  <a:schemeClr val="tx2"/>
                </a:solidFill>
                <a:latin typeface="+mn-lt"/>
              </a:rPr>
            </a:br>
            <a:r>
              <a:rPr lang="en-US" sz="1800" i="0" kern="1200" cap="none" baseline="0" dirty="0">
                <a:solidFill>
                  <a:schemeClr val="tx2"/>
                </a:solidFill>
                <a:latin typeface="+mn-lt"/>
              </a:rPr>
              <a:t>From the outcome, its clear that the nursing staff found it very useful, while performing their activities.</a:t>
            </a:r>
            <a:br>
              <a:rPr lang="en-US" sz="1800" i="0" kern="1200" cap="none" baseline="0" dirty="0">
                <a:solidFill>
                  <a:schemeClr val="tx2"/>
                </a:solidFill>
                <a:latin typeface="+mn-lt"/>
              </a:rPr>
            </a:br>
            <a:r>
              <a:rPr lang="en-US" sz="1800" i="0" kern="1200" cap="none" baseline="0" dirty="0">
                <a:solidFill>
                  <a:schemeClr val="tx2"/>
                </a:solidFill>
                <a:latin typeface="+mn-lt"/>
              </a:rPr>
              <a:t>Clearly the favorite feature reduced the number of clicks subsequently.</a:t>
            </a:r>
          </a:p>
        </p:txBody>
      </p:sp>
      <p:pic>
        <p:nvPicPr>
          <p:cNvPr id="5" name="Content Placeholder 4" descr="Forms response chart. Question title: Have you used the voice-to-text feature of the HMIS platform?&#10;. Number of responses: 146 responses.">
            <a:extLst>
              <a:ext uri="{FF2B5EF4-FFF2-40B4-BE49-F238E27FC236}">
                <a16:creationId xmlns:a16="http://schemas.microsoft.com/office/drawing/2014/main" id="{8DB915DF-2FB6-12C1-0C40-069BBA6EAD4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140614" y="1138687"/>
            <a:ext cx="5781047" cy="2428039"/>
          </a:xfrm>
          <a:prstGeom prst="rect">
            <a:avLst/>
          </a:prstGeom>
          <a:noFill/>
          <a:ln>
            <a:solidFill>
              <a:schemeClr val="accent1"/>
            </a:solidFill>
          </a:ln>
        </p:spPr>
      </p:pic>
      <p:pic>
        <p:nvPicPr>
          <p:cNvPr id="6" name="Content Placeholder 5" descr="Forms response chart. Question title: How easy was it to add items to your favorites list?&#10;. Number of responses: 146 responses.">
            <a:extLst>
              <a:ext uri="{FF2B5EF4-FFF2-40B4-BE49-F238E27FC236}">
                <a16:creationId xmlns:a16="http://schemas.microsoft.com/office/drawing/2014/main" id="{4C146339-3288-FE38-4BC1-EA0AAE87E3B6}"/>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6286992" y="1138687"/>
            <a:ext cx="5781047" cy="2428039"/>
          </a:xfrm>
          <a:prstGeom prst="rect">
            <a:avLst/>
          </a:prstGeom>
          <a:noFill/>
          <a:ln>
            <a:solidFill>
              <a:schemeClr val="accent1"/>
            </a:solidFill>
          </a:ln>
        </p:spPr>
      </p:pic>
      <p:cxnSp>
        <p:nvCxnSpPr>
          <p:cNvPr id="33" name="Straight Connector 32">
            <a:extLst>
              <a:ext uri="{FF2B5EF4-FFF2-40B4-BE49-F238E27FC236}">
                <a16:creationId xmlns:a16="http://schemas.microsoft.com/office/drawing/2014/main" id="{2178E38C-83CD-4BC6-893D-662EF9BFAA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602477" y="4849098"/>
            <a:ext cx="339224" cy="200890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965CFDB-63A4-4033-A10B-8444138F68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2420" y="4849097"/>
            <a:ext cx="3309580" cy="138214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FC1810B-334E-9D19-46FD-16FB1A38DC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92254"/>
            <a:ext cx="1198880" cy="564312"/>
          </a:xfrm>
          <a:prstGeom prst="rect">
            <a:avLst/>
          </a:prstGeom>
        </p:spPr>
      </p:pic>
      <p:sp>
        <p:nvSpPr>
          <p:cNvPr id="3" name="TextBox 2">
            <a:extLst>
              <a:ext uri="{FF2B5EF4-FFF2-40B4-BE49-F238E27FC236}">
                <a16:creationId xmlns:a16="http://schemas.microsoft.com/office/drawing/2014/main" id="{75468F00-C3B0-62C6-629E-BE04577F0E6D}"/>
              </a:ext>
            </a:extLst>
          </p:cNvPr>
          <p:cNvSpPr txBox="1"/>
          <p:nvPr/>
        </p:nvSpPr>
        <p:spPr>
          <a:xfrm flipH="1">
            <a:off x="1304663" y="246178"/>
            <a:ext cx="9582674" cy="646331"/>
          </a:xfrm>
          <a:prstGeom prst="rect">
            <a:avLst/>
          </a:prstGeom>
          <a:noFill/>
        </p:spPr>
        <p:txBody>
          <a:bodyPr wrap="square" rtlCol="0">
            <a:spAutoFit/>
          </a:bodyPr>
          <a:lstStyle/>
          <a:p>
            <a:pPr algn="ctr"/>
            <a:r>
              <a:rPr lang="en-US" dirty="0"/>
              <a:t>During the Training assessment, the nursing staff found that the voice to text and favorite feature are the ones that are very helpful for them, hence they were considered during the post implementation questionnaire.</a:t>
            </a:r>
            <a:endParaRPr lang="en-IN" dirty="0"/>
          </a:p>
        </p:txBody>
      </p:sp>
    </p:spTree>
    <p:extLst>
      <p:ext uri="{BB962C8B-B14F-4D97-AF65-F5344CB8AC3E}">
        <p14:creationId xmlns:p14="http://schemas.microsoft.com/office/powerpoint/2010/main" val="4230107815"/>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42E25-F545-9856-FD21-B1F9E5B14779}"/>
              </a:ext>
            </a:extLst>
          </p:cNvPr>
          <p:cNvSpPr>
            <a:spLocks noGrp="1"/>
          </p:cNvSpPr>
          <p:nvPr>
            <p:ph type="title"/>
          </p:nvPr>
        </p:nvSpPr>
        <p:spPr/>
        <p:txBody>
          <a:bodyPr vert="horz" lIns="91440" tIns="45720" rIns="91440" bIns="45720" rtlCol="0" anchor="t">
            <a:normAutofit/>
          </a:bodyPr>
          <a:lstStyle/>
          <a:p>
            <a:pPr algn="r"/>
            <a:r>
              <a:rPr lang="en-US" sz="4400" b="1" i="0" dirty="0">
                <a:latin typeface="Neue Haas Grotesk Text Pro" panose="020B0504020202020204" pitchFamily="34" charset="0"/>
              </a:rPr>
              <a:t>Discussion</a:t>
            </a:r>
          </a:p>
        </p:txBody>
      </p:sp>
      <p:sp>
        <p:nvSpPr>
          <p:cNvPr id="6" name="Content Placeholder 5">
            <a:extLst>
              <a:ext uri="{FF2B5EF4-FFF2-40B4-BE49-F238E27FC236}">
                <a16:creationId xmlns:a16="http://schemas.microsoft.com/office/drawing/2014/main" id="{B5041C51-9D50-1894-1898-2AC592B4C1BF}"/>
              </a:ext>
            </a:extLst>
          </p:cNvPr>
          <p:cNvSpPr>
            <a:spLocks noGrp="1"/>
          </p:cNvSpPr>
          <p:nvPr>
            <p:ph idx="1"/>
          </p:nvPr>
        </p:nvSpPr>
        <p:spPr>
          <a:xfrm>
            <a:off x="5183188" y="987425"/>
            <a:ext cx="6172200" cy="5396122"/>
          </a:xfrm>
        </p:spPr>
        <p:txBody>
          <a:bodyPr>
            <a:normAutofit lnSpcReduction="10000"/>
          </a:bodyPr>
          <a:lstStyle/>
          <a:p>
            <a:r>
              <a:rPr lang="en-US" sz="1800" dirty="0"/>
              <a:t>Most nursing staff in this research paper is of the age group 20-30 years, technically speaking they are just pass out, they ae quite tech savvy, even though during the UG period there was no proper curriculum for it, hence it was comfortable for them to adapt to this new system.</a:t>
            </a:r>
          </a:p>
          <a:p>
            <a:endParaRPr lang="en-US" sz="1800" dirty="0"/>
          </a:p>
          <a:p>
            <a:r>
              <a:rPr lang="en-US" sz="1800" dirty="0"/>
              <a:t>The staff was already made aware of the new deployment hence rather than coming as a shocker to the staff, it was an easy transition for them.</a:t>
            </a:r>
          </a:p>
          <a:p>
            <a:endParaRPr lang="en-US" sz="1800" dirty="0"/>
          </a:p>
          <a:p>
            <a:r>
              <a:rPr lang="en-US" sz="1800" dirty="0"/>
              <a:t>The team gave a good amount of attention towards the training of the nursing staff, and other HCPs, the front-end support was there for an ample amount of time, even after the implementation, this gave a confidence within the HCPs to check every aspect of the system.</a:t>
            </a:r>
          </a:p>
          <a:p>
            <a:pPr lvl="1"/>
            <a:r>
              <a:rPr lang="en-US" sz="1600" dirty="0"/>
              <a:t>The training itself motivated the HCPs to be more interactive and rectify their queries.</a:t>
            </a:r>
          </a:p>
          <a:p>
            <a:pPr lvl="1"/>
            <a:r>
              <a:rPr lang="en-US" sz="1600" dirty="0"/>
              <a:t>Hands on practical knowledge was imparted to the staff, even late night, sessions were provided to them, so that they all could be prepared for the D-day.</a:t>
            </a:r>
          </a:p>
        </p:txBody>
      </p:sp>
      <p:pic>
        <p:nvPicPr>
          <p:cNvPr id="9" name="Graphic 8" descr="Chat">
            <a:extLst>
              <a:ext uri="{FF2B5EF4-FFF2-40B4-BE49-F238E27FC236}">
                <a16:creationId xmlns:a16="http://schemas.microsoft.com/office/drawing/2014/main" id="{3AA7E23F-E04F-E743-092D-F91E455528C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3400" y="1046697"/>
            <a:ext cx="4764606" cy="4764606"/>
          </a:xfrm>
          <a:prstGeom prst="rect">
            <a:avLst/>
          </a:prstGeom>
        </p:spPr>
      </p:pic>
      <p:pic>
        <p:nvPicPr>
          <p:cNvPr id="8" name="Picture 7">
            <a:extLst>
              <a:ext uri="{FF2B5EF4-FFF2-40B4-BE49-F238E27FC236}">
                <a16:creationId xmlns:a16="http://schemas.microsoft.com/office/drawing/2014/main" id="{9574C8F2-B7BE-C79F-D8B3-F477C0CBC3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40500"/>
            <a:ext cx="1198880" cy="564312"/>
          </a:xfrm>
          <a:prstGeom prst="rect">
            <a:avLst/>
          </a:prstGeom>
        </p:spPr>
      </p:pic>
    </p:spTree>
    <p:extLst>
      <p:ext uri="{BB962C8B-B14F-4D97-AF65-F5344CB8AC3E}">
        <p14:creationId xmlns:p14="http://schemas.microsoft.com/office/powerpoint/2010/main" val="2693416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5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250"/>
                                        <p:tgtEl>
                                          <p:spTgt spid="6">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Effect transition="in" filter="fade">
                                      <p:cBhvr>
                                        <p:cTn id="13" dur="250"/>
                                        <p:tgtEl>
                                          <p:spTgt spid="6">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5" end="5"/>
                                            </p:txEl>
                                          </p:spTgt>
                                        </p:tgtEl>
                                        <p:attrNameLst>
                                          <p:attrName>style.visibility</p:attrName>
                                        </p:attrNameLst>
                                      </p:cBhvr>
                                      <p:to>
                                        <p:strVal val="visible"/>
                                      </p:to>
                                    </p:set>
                                    <p:animEffect transition="in" filter="fade">
                                      <p:cBhvr>
                                        <p:cTn id="16" dur="250"/>
                                        <p:tgtEl>
                                          <p:spTgt spid="6">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fade">
                                      <p:cBhvr>
                                        <p:cTn id="19" dur="25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BC88933B-CFB2-4662-9CA9-2C1E08385B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909EEE1-52DB-4A86-AFCE-CCE9041848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2"/>
            <a:ext cx="12192000" cy="68573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CA2E26-155F-6F72-1F45-0AD1C6AB61FE}"/>
              </a:ext>
            </a:extLst>
          </p:cNvPr>
          <p:cNvSpPr>
            <a:spLocks noGrp="1"/>
          </p:cNvSpPr>
          <p:nvPr>
            <p:ph type="title"/>
          </p:nvPr>
        </p:nvSpPr>
        <p:spPr>
          <a:xfrm>
            <a:off x="4895149" y="-48350"/>
            <a:ext cx="6935872" cy="1202779"/>
          </a:xfrm>
        </p:spPr>
        <p:txBody>
          <a:bodyPr vert="horz" lIns="91440" tIns="45720" rIns="91440" bIns="45720" rtlCol="0" anchor="b">
            <a:normAutofit/>
          </a:bodyPr>
          <a:lstStyle/>
          <a:p>
            <a:pPr algn="r"/>
            <a:r>
              <a:rPr lang="en-US" sz="5400" b="1" i="0" kern="1200" cap="all" baseline="0" dirty="0">
                <a:solidFill>
                  <a:schemeClr val="tx2"/>
                </a:solidFill>
                <a:latin typeface="Neue Haas Grotesk Text Pro" panose="020B0504020202020204" pitchFamily="34" charset="0"/>
              </a:rPr>
              <a:t>Discussion</a:t>
            </a:r>
          </a:p>
        </p:txBody>
      </p:sp>
      <p:pic>
        <p:nvPicPr>
          <p:cNvPr id="7" name="Picture 6" descr="Conference room table">
            <a:extLst>
              <a:ext uri="{FF2B5EF4-FFF2-40B4-BE49-F238E27FC236}">
                <a16:creationId xmlns:a16="http://schemas.microsoft.com/office/drawing/2014/main" id="{8BB65AD6-769C-D66A-80DC-933880EBDD9B}"/>
              </a:ext>
            </a:extLst>
          </p:cNvPr>
          <p:cNvPicPr>
            <a:picLocks noChangeAspect="1"/>
          </p:cNvPicPr>
          <p:nvPr/>
        </p:nvPicPr>
        <p:blipFill rotWithShape="1">
          <a:blip r:embed="rId2"/>
          <a:srcRect l="37386"/>
          <a:stretch/>
        </p:blipFill>
        <p:spPr>
          <a:xfrm>
            <a:off x="-2573" y="10"/>
            <a:ext cx="4811317" cy="6857988"/>
          </a:xfrm>
          <a:custGeom>
            <a:avLst/>
            <a:gdLst/>
            <a:ahLst/>
            <a:cxnLst/>
            <a:rect l="l" t="t" r="r" b="b"/>
            <a:pathLst>
              <a:path w="4811317" h="6857998">
                <a:moveTo>
                  <a:pt x="0" y="0"/>
                </a:moveTo>
                <a:lnTo>
                  <a:pt x="4811317" y="0"/>
                </a:lnTo>
                <a:lnTo>
                  <a:pt x="2712446" y="6857998"/>
                </a:lnTo>
                <a:lnTo>
                  <a:pt x="0" y="6857998"/>
                </a:lnTo>
                <a:close/>
              </a:path>
            </a:pathLst>
          </a:custGeom>
        </p:spPr>
      </p:pic>
      <p:cxnSp>
        <p:nvCxnSpPr>
          <p:cNvPr id="29" name="Straight Connector 28">
            <a:extLst>
              <a:ext uri="{FF2B5EF4-FFF2-40B4-BE49-F238E27FC236}">
                <a16:creationId xmlns:a16="http://schemas.microsoft.com/office/drawing/2014/main" id="{326FE4BA-3BD1-4AB3-A3EB-39FF16D964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418764" y="0"/>
            <a:ext cx="815637" cy="685734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BD85EF3-E980-4EF9-BF91-C0540D302A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468380"/>
            <a:ext cx="6096000" cy="1389619"/>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5">
            <a:extLst>
              <a:ext uri="{FF2B5EF4-FFF2-40B4-BE49-F238E27FC236}">
                <a16:creationId xmlns:a16="http://schemas.microsoft.com/office/drawing/2014/main" id="{A866E5BF-5243-613F-9295-5B6C5803EECA}"/>
              </a:ext>
            </a:extLst>
          </p:cNvPr>
          <p:cNvSpPr>
            <a:spLocks noGrp="1"/>
          </p:cNvSpPr>
          <p:nvPr>
            <p:ph idx="1"/>
          </p:nvPr>
        </p:nvSpPr>
        <p:spPr>
          <a:xfrm>
            <a:off x="5155934" y="1668551"/>
            <a:ext cx="6172200" cy="4179798"/>
          </a:xfrm>
        </p:spPr>
        <p:txBody>
          <a:bodyPr>
            <a:normAutofit/>
          </a:bodyPr>
          <a:lstStyle/>
          <a:p>
            <a:pPr>
              <a:lnSpc>
                <a:spcPct val="107000"/>
              </a:lnSpc>
            </a:pPr>
            <a:r>
              <a:rPr lang="en-US" sz="2000" kern="100" dirty="0">
                <a:effectLst/>
                <a:ea typeface="Calibri" panose="020F0502020204030204" pitchFamily="34" charset="0"/>
                <a:cs typeface="Times New Roman" panose="02020603050405020304" pitchFamily="18" charset="0"/>
              </a:rPr>
              <a:t>While discussing this </a:t>
            </a:r>
            <a:r>
              <a:rPr lang="en-US" sz="2000" kern="100" dirty="0">
                <a:ea typeface="Calibri" panose="020F0502020204030204" pitchFamily="34" charset="0"/>
                <a:cs typeface="Times New Roman" panose="02020603050405020304" pitchFamily="18" charset="0"/>
              </a:rPr>
              <a:t>one must also note</a:t>
            </a:r>
            <a:r>
              <a:rPr lang="en-US" sz="2000" kern="100" dirty="0">
                <a:effectLst/>
                <a:ea typeface="Calibri" panose="020F0502020204030204" pitchFamily="34" charset="0"/>
                <a:cs typeface="Times New Roman" panose="02020603050405020304" pitchFamily="18" charset="0"/>
              </a:rPr>
              <a:t> that the IT team of the hospital made sure that they also were in constant support with their staff, regarding any query.</a:t>
            </a:r>
            <a:endParaRPr lang="en-IN" sz="2000" kern="100" dirty="0">
              <a:ea typeface="Calibri" panose="020F0502020204030204" pitchFamily="34" charset="0"/>
              <a:cs typeface="Times New Roman" panose="02020603050405020304" pitchFamily="18" charset="0"/>
            </a:endParaRPr>
          </a:p>
          <a:p>
            <a:pPr>
              <a:lnSpc>
                <a:spcPct val="107000"/>
              </a:lnSpc>
            </a:pPr>
            <a:r>
              <a:rPr lang="en-US" sz="2000" kern="100" dirty="0">
                <a:effectLst/>
                <a:ea typeface="Calibri" panose="020F0502020204030204" pitchFamily="34" charset="0"/>
                <a:cs typeface="Times New Roman" panose="02020603050405020304" pitchFamily="18" charset="0"/>
              </a:rPr>
              <a:t>The HCPs were provided with a dummy system, for them to investigate the various aspects of the system, so that can use it by themselves and assess their needs and requirements. If they find any lack of training, then they could be trained again.</a:t>
            </a:r>
          </a:p>
          <a:p>
            <a:pPr>
              <a:lnSpc>
                <a:spcPct val="107000"/>
              </a:lnSpc>
            </a:pPr>
            <a:r>
              <a:rPr lang="en-US" sz="2000" kern="100" dirty="0">
                <a:ea typeface="Calibri" panose="020F0502020204030204" pitchFamily="34" charset="0"/>
                <a:cs typeface="Times New Roman" panose="02020603050405020304" pitchFamily="18" charset="0"/>
              </a:rPr>
              <a:t>Also, the management was also working pro actively to ensure that the HCPs get proper training. Several users were given more than 5 training sessions.</a:t>
            </a:r>
            <a:endParaRPr lang="en-IN" sz="2000" kern="100" dirty="0">
              <a:effectLst/>
              <a:ea typeface="Calibri" panose="020F0502020204030204" pitchFamily="34" charset="0"/>
              <a:cs typeface="Times New Roman" panose="02020603050405020304" pitchFamily="18" charset="0"/>
            </a:endParaRPr>
          </a:p>
          <a:p>
            <a:endParaRPr lang="en-US" sz="1800" dirty="0"/>
          </a:p>
        </p:txBody>
      </p:sp>
      <p:pic>
        <p:nvPicPr>
          <p:cNvPr id="3" name="Picture 2">
            <a:extLst>
              <a:ext uri="{FF2B5EF4-FFF2-40B4-BE49-F238E27FC236}">
                <a16:creationId xmlns:a16="http://schemas.microsoft.com/office/drawing/2014/main" id="{87169302-76B6-B1DF-318C-7C14059B13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0500"/>
            <a:ext cx="1198880" cy="564312"/>
          </a:xfrm>
          <a:prstGeom prst="rect">
            <a:avLst/>
          </a:prstGeom>
        </p:spPr>
      </p:pic>
    </p:spTree>
    <p:extLst>
      <p:ext uri="{BB962C8B-B14F-4D97-AF65-F5344CB8AC3E}">
        <p14:creationId xmlns:p14="http://schemas.microsoft.com/office/powerpoint/2010/main" val="94477277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5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25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25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EA3B6404-C37D-4FE3-8124-9FC5ECE56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74DF50-EBD4-D574-B7B5-7A1B2B13E243}"/>
              </a:ext>
            </a:extLst>
          </p:cNvPr>
          <p:cNvSpPr>
            <a:spLocks noGrp="1"/>
          </p:cNvSpPr>
          <p:nvPr>
            <p:ph type="title"/>
          </p:nvPr>
        </p:nvSpPr>
        <p:spPr>
          <a:xfrm>
            <a:off x="5895792" y="245942"/>
            <a:ext cx="5450958" cy="681270"/>
          </a:xfrm>
        </p:spPr>
        <p:txBody>
          <a:bodyPr vert="horz" lIns="91440" tIns="45720" rIns="91440" bIns="45720" rtlCol="0" anchor="t">
            <a:normAutofit/>
          </a:bodyPr>
          <a:lstStyle/>
          <a:p>
            <a:pPr algn="r"/>
            <a:r>
              <a:rPr lang="en-US" sz="4000" b="1" i="0" dirty="0">
                <a:latin typeface="Neue Haas Grotesk Text Pro" panose="020B0504020202020204" pitchFamily="34" charset="0"/>
              </a:rPr>
              <a:t>Conclusion</a:t>
            </a:r>
          </a:p>
        </p:txBody>
      </p:sp>
      <p:sp>
        <p:nvSpPr>
          <p:cNvPr id="26" name="Freeform: Shape 25">
            <a:extLst>
              <a:ext uri="{FF2B5EF4-FFF2-40B4-BE49-F238E27FC236}">
                <a16:creationId xmlns:a16="http://schemas.microsoft.com/office/drawing/2014/main" id="{ED61EC8C-9F54-4671-8E82-4AE6101D6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5"/>
            <a:ext cx="4584879" cy="6863976"/>
          </a:xfrm>
          <a:custGeom>
            <a:avLst/>
            <a:gdLst>
              <a:gd name="connsiteX0" fmla="*/ 0 w 4584879"/>
              <a:gd name="connsiteY0" fmla="*/ 0 h 6863976"/>
              <a:gd name="connsiteX1" fmla="*/ 4584879 w 4584879"/>
              <a:gd name="connsiteY1" fmla="*/ 0 h 6863976"/>
              <a:gd name="connsiteX2" fmla="*/ 2493114 w 4584879"/>
              <a:gd name="connsiteY2" fmla="*/ 6863976 h 6863976"/>
              <a:gd name="connsiteX3" fmla="*/ 0 w 4584879"/>
              <a:gd name="connsiteY3" fmla="*/ 6863976 h 6863976"/>
            </a:gdLst>
            <a:ahLst/>
            <a:cxnLst>
              <a:cxn ang="0">
                <a:pos x="connsiteX0" y="connsiteY0"/>
              </a:cxn>
              <a:cxn ang="0">
                <a:pos x="connsiteX1" y="connsiteY1"/>
              </a:cxn>
              <a:cxn ang="0">
                <a:pos x="connsiteX2" y="connsiteY2"/>
              </a:cxn>
              <a:cxn ang="0">
                <a:pos x="connsiteX3" y="connsiteY3"/>
              </a:cxn>
            </a:cxnLst>
            <a:rect l="l" t="t" r="r" b="b"/>
            <a:pathLst>
              <a:path w="4584879" h="6863976">
                <a:moveTo>
                  <a:pt x="0" y="0"/>
                </a:moveTo>
                <a:lnTo>
                  <a:pt x="4584879" y="0"/>
                </a:lnTo>
                <a:lnTo>
                  <a:pt x="2493114" y="6863976"/>
                </a:lnTo>
                <a:lnTo>
                  <a:pt x="0" y="686397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8" name="Straight Connector 27">
            <a:extLst>
              <a:ext uri="{FF2B5EF4-FFF2-40B4-BE49-F238E27FC236}">
                <a16:creationId xmlns:a16="http://schemas.microsoft.com/office/drawing/2014/main" id="{8557940A-71CE-48E1-BD71-2BEF15613C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10013" y="-8965"/>
            <a:ext cx="708298" cy="686995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777C915-01E5-4C85-B3BF-7BF7CC3FEF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3401236"/>
            <a:ext cx="4011413" cy="345676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Gavel">
            <a:extLst>
              <a:ext uri="{FF2B5EF4-FFF2-40B4-BE49-F238E27FC236}">
                <a16:creationId xmlns:a16="http://schemas.microsoft.com/office/drawing/2014/main" id="{CAF0F4BE-335F-EF02-BD78-047276CF5C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070" y="1046697"/>
            <a:ext cx="4764606" cy="4764606"/>
          </a:xfrm>
          <a:prstGeom prst="rect">
            <a:avLst/>
          </a:prstGeom>
        </p:spPr>
      </p:pic>
      <p:sp>
        <p:nvSpPr>
          <p:cNvPr id="4" name="Content Placeholder 5">
            <a:extLst>
              <a:ext uri="{FF2B5EF4-FFF2-40B4-BE49-F238E27FC236}">
                <a16:creationId xmlns:a16="http://schemas.microsoft.com/office/drawing/2014/main" id="{E4AF186B-F584-4817-1A36-409A61EF8D08}"/>
              </a:ext>
            </a:extLst>
          </p:cNvPr>
          <p:cNvSpPr>
            <a:spLocks noGrp="1"/>
          </p:cNvSpPr>
          <p:nvPr>
            <p:ph idx="1"/>
          </p:nvPr>
        </p:nvSpPr>
        <p:spPr>
          <a:xfrm>
            <a:off x="5183188" y="987425"/>
            <a:ext cx="6172200" cy="5396122"/>
          </a:xfrm>
        </p:spPr>
        <p:txBody>
          <a:bodyPr>
            <a:normAutofit/>
          </a:bodyPr>
          <a:lstStyle/>
          <a:p>
            <a:r>
              <a:rPr lang="en-US" sz="1800" dirty="0"/>
              <a:t>Our study concluded that the overall user acceptance for HIMS is good although there is a lot of scope for improvement. </a:t>
            </a:r>
          </a:p>
          <a:p>
            <a:r>
              <a:rPr lang="en-US" sz="1800" dirty="0"/>
              <a:t>The infrastructure did pose a challenge but, it was adequate for the system to function efficiently.</a:t>
            </a:r>
          </a:p>
          <a:p>
            <a:r>
              <a:rPr lang="en-US" sz="1800" dirty="0"/>
              <a:t>The factors that affected the acceptability were kept in mind and due attention was given upon them.</a:t>
            </a:r>
          </a:p>
          <a:p>
            <a:r>
              <a:rPr lang="en-US" sz="1800" dirty="0"/>
              <a:t>The HIS system is a boon to the working of a hospital, especially considering the clinical work process, the nursing staff which is the primary user of the HIS system from them also it is a boon.</a:t>
            </a:r>
          </a:p>
          <a:p>
            <a:r>
              <a:rPr lang="en-US" sz="1800" dirty="0"/>
              <a:t>Feature and reducing the number of clicks is mandatory when it comes to increase the acceptability and adaptability of the HIS system.</a:t>
            </a:r>
          </a:p>
          <a:p>
            <a:r>
              <a:rPr lang="en-US" sz="1800" dirty="0"/>
              <a:t>Training should be given due attention, because it becomes a backbone to any implementation. The MHEA team gave due attention to the training part, morning, evening and even late-night session were organized for the nursing staff.</a:t>
            </a:r>
          </a:p>
        </p:txBody>
      </p:sp>
      <p:pic>
        <p:nvPicPr>
          <p:cNvPr id="3" name="Picture 2">
            <a:extLst>
              <a:ext uri="{FF2B5EF4-FFF2-40B4-BE49-F238E27FC236}">
                <a16:creationId xmlns:a16="http://schemas.microsoft.com/office/drawing/2014/main" id="{3B137C1D-22A8-6035-86D7-744ADC3E6A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40500"/>
            <a:ext cx="1198880" cy="564312"/>
          </a:xfrm>
          <a:prstGeom prst="rect">
            <a:avLst/>
          </a:prstGeom>
        </p:spPr>
      </p:pic>
    </p:spTree>
    <p:extLst>
      <p:ext uri="{BB962C8B-B14F-4D97-AF65-F5344CB8AC3E}">
        <p14:creationId xmlns:p14="http://schemas.microsoft.com/office/powerpoint/2010/main" val="40949865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5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25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250"/>
                                        <p:tgtEl>
                                          <p:spTgt spid="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250"/>
                                        <p:tgtEl>
                                          <p:spTgt spid="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25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0" name="Straight Connector 69">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84" name="Rectangle 83">
            <a:extLst>
              <a:ext uri="{FF2B5EF4-FFF2-40B4-BE49-F238E27FC236}">
                <a16:creationId xmlns:a16="http://schemas.microsoft.com/office/drawing/2014/main" id="{82950D9A-4705-4314-961A-4F88B2CE4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7A2431-CF34-282D-EF8F-D2289E338586}"/>
              </a:ext>
            </a:extLst>
          </p:cNvPr>
          <p:cNvSpPr>
            <a:spLocks noGrp="1"/>
          </p:cNvSpPr>
          <p:nvPr>
            <p:ph type="title"/>
          </p:nvPr>
        </p:nvSpPr>
        <p:spPr>
          <a:xfrm>
            <a:off x="167040" y="91411"/>
            <a:ext cx="6933112" cy="1985927"/>
          </a:xfrm>
        </p:spPr>
        <p:txBody>
          <a:bodyPr vert="horz" lIns="91440" tIns="45720" rIns="91440" bIns="45720" rtlCol="0" anchor="ctr">
            <a:normAutofit/>
          </a:bodyPr>
          <a:lstStyle/>
          <a:p>
            <a:r>
              <a:rPr lang="en-US" b="1" i="0" kern="1200" cap="all" baseline="0" dirty="0">
                <a:solidFill>
                  <a:schemeClr val="tx2"/>
                </a:solidFill>
                <a:latin typeface="Neue Haas Grotesk Text Pro" panose="020B0504020202020204" pitchFamily="34" charset="0"/>
              </a:rPr>
              <a:t>Limitation of the study</a:t>
            </a:r>
          </a:p>
        </p:txBody>
      </p:sp>
      <p:pic>
        <p:nvPicPr>
          <p:cNvPr id="66" name="Picture 65" descr="Stack of open books">
            <a:extLst>
              <a:ext uri="{FF2B5EF4-FFF2-40B4-BE49-F238E27FC236}">
                <a16:creationId xmlns:a16="http://schemas.microsoft.com/office/drawing/2014/main" id="{01D11167-0461-E2AC-4529-4B6BD6338DFB}"/>
              </a:ext>
            </a:extLst>
          </p:cNvPr>
          <p:cNvPicPr>
            <a:picLocks noChangeAspect="1"/>
          </p:cNvPicPr>
          <p:nvPr/>
        </p:nvPicPr>
        <p:blipFill rotWithShape="1">
          <a:blip r:embed="rId2"/>
          <a:srcRect l="28866" r="36802" b="2"/>
          <a:stretch/>
        </p:blipFill>
        <p:spPr>
          <a:xfrm>
            <a:off x="8658226" y="-4762"/>
            <a:ext cx="3541857" cy="6886079"/>
          </a:xfrm>
          <a:custGeom>
            <a:avLst/>
            <a:gdLst/>
            <a:ahLst/>
            <a:cxnLst/>
            <a:rect l="l" t="t" r="r" b="b"/>
            <a:pathLst>
              <a:path w="3541857" h="6886079">
                <a:moveTo>
                  <a:pt x="1248072" y="0"/>
                </a:moveTo>
                <a:lnTo>
                  <a:pt x="3541857" y="0"/>
                </a:lnTo>
                <a:lnTo>
                  <a:pt x="3541857" y="6886079"/>
                </a:lnTo>
                <a:lnTo>
                  <a:pt x="0" y="6864521"/>
                </a:lnTo>
                <a:close/>
              </a:path>
            </a:pathLst>
          </a:custGeom>
        </p:spPr>
      </p:pic>
      <p:cxnSp>
        <p:nvCxnSpPr>
          <p:cNvPr id="86" name="Straight Connector 85">
            <a:extLst>
              <a:ext uri="{FF2B5EF4-FFF2-40B4-BE49-F238E27FC236}">
                <a16:creationId xmlns:a16="http://schemas.microsoft.com/office/drawing/2014/main" id="{13AC671C-E66F-43C5-A66A-C477339DD2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878186" y="1"/>
            <a:ext cx="345294" cy="688131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EEE10AC2-20ED-4628-9A8E-14F8437B55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794205" y="-4764"/>
            <a:ext cx="5397796" cy="104143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69F2BAA4-352B-9EEF-9D37-EB96B3059733}"/>
              </a:ext>
            </a:extLst>
          </p:cNvPr>
          <p:cNvSpPr>
            <a:spLocks noGrp="1"/>
          </p:cNvSpPr>
          <p:nvPr>
            <p:ph idx="1"/>
          </p:nvPr>
        </p:nvSpPr>
        <p:spPr>
          <a:xfrm>
            <a:off x="547496" y="1970475"/>
            <a:ext cx="6172200" cy="4179798"/>
          </a:xfrm>
        </p:spPr>
        <p:txBody>
          <a:bodyPr>
            <a:normAutofit/>
          </a:bodyPr>
          <a:lstStyle/>
          <a:p>
            <a:r>
              <a:rPr lang="en-US" sz="2000" dirty="0"/>
              <a:t>This outcome cannot be condensed for the whole HIS system, this study only covered the clinical process and only the nursing staff, there are several other users for the clinical EMR part.</a:t>
            </a:r>
          </a:p>
          <a:p>
            <a:r>
              <a:rPr lang="en-US" sz="2000" dirty="0"/>
              <a:t>The study was conducted in very niche area and considering that it cannot be normalized for other study.</a:t>
            </a:r>
          </a:p>
          <a:p>
            <a:pPr marL="0" indent="0">
              <a:buNone/>
            </a:pPr>
            <a:endParaRPr lang="en-US" sz="2000" dirty="0"/>
          </a:p>
        </p:txBody>
      </p:sp>
      <p:pic>
        <p:nvPicPr>
          <p:cNvPr id="7" name="Picture 6">
            <a:extLst>
              <a:ext uri="{FF2B5EF4-FFF2-40B4-BE49-F238E27FC236}">
                <a16:creationId xmlns:a16="http://schemas.microsoft.com/office/drawing/2014/main" id="{A751063B-31EF-0CE7-80B3-E5E48A741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40500"/>
            <a:ext cx="1198880" cy="564312"/>
          </a:xfrm>
          <a:prstGeom prst="rect">
            <a:avLst/>
          </a:prstGeom>
        </p:spPr>
      </p:pic>
    </p:spTree>
    <p:extLst>
      <p:ext uri="{BB962C8B-B14F-4D97-AF65-F5344CB8AC3E}">
        <p14:creationId xmlns:p14="http://schemas.microsoft.com/office/powerpoint/2010/main" val="409768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5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25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81775E6C-9FE7-4AE4-ABE7-2568D95DE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3">
            <a:extLst>
              <a:ext uri="{FF2B5EF4-FFF2-40B4-BE49-F238E27FC236}">
                <a16:creationId xmlns:a16="http://schemas.microsoft.com/office/drawing/2014/main" id="{8CECB99A-E2AB-482F-A307-487955310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50"/>
            <a:ext cx="5676966" cy="6869953"/>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121508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215089 w 6125882"/>
              <a:gd name="connsiteY4" fmla="*/ 0 h 6857998"/>
              <a:gd name="connsiteX0" fmla="*/ 1222204 w 6132997"/>
              <a:gd name="connsiteY0" fmla="*/ 0 h 6881904"/>
              <a:gd name="connsiteX1" fmla="*/ 6132997 w 6132997"/>
              <a:gd name="connsiteY1" fmla="*/ 0 h 6881904"/>
              <a:gd name="connsiteX2" fmla="*/ 6132997 w 6132997"/>
              <a:gd name="connsiteY2" fmla="*/ 6857998 h 6881904"/>
              <a:gd name="connsiteX3" fmla="*/ 0 w 6132997"/>
              <a:gd name="connsiteY3" fmla="*/ 6881904 h 6881904"/>
              <a:gd name="connsiteX4" fmla="*/ 1222204 w 6132997"/>
              <a:gd name="connsiteY4" fmla="*/ 0 h 6881904"/>
              <a:gd name="connsiteX0" fmla="*/ 1348644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348644 w 6132997"/>
              <a:gd name="connsiteY4" fmla="*/ 0 h 6893857"/>
              <a:gd name="connsiteX0" fmla="*/ 1457021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457021 w 6132997"/>
              <a:gd name="connsiteY4" fmla="*/ 0 h 6893857"/>
              <a:gd name="connsiteX0" fmla="*/ 1754909 w 6430885"/>
              <a:gd name="connsiteY0" fmla="*/ 0 h 6869951"/>
              <a:gd name="connsiteX1" fmla="*/ 6430885 w 6430885"/>
              <a:gd name="connsiteY1" fmla="*/ 11953 h 6869951"/>
              <a:gd name="connsiteX2" fmla="*/ 6430885 w 6430885"/>
              <a:gd name="connsiteY2" fmla="*/ 6869951 h 6869951"/>
              <a:gd name="connsiteX3" fmla="*/ 0 w 6430885"/>
              <a:gd name="connsiteY3" fmla="*/ 6869951 h 6869951"/>
              <a:gd name="connsiteX4" fmla="*/ 1754909 w 6430885"/>
              <a:gd name="connsiteY4" fmla="*/ 0 h 6869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885" h="6869951">
                <a:moveTo>
                  <a:pt x="1754909" y="0"/>
                </a:moveTo>
                <a:lnTo>
                  <a:pt x="6430885" y="11953"/>
                </a:lnTo>
                <a:lnTo>
                  <a:pt x="6430885" y="6869951"/>
                </a:lnTo>
                <a:lnTo>
                  <a:pt x="0" y="6869951"/>
                </a:lnTo>
                <a:lnTo>
                  <a:pt x="175490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D717C11-48F7-9770-1A97-183C20B4CD7B}"/>
              </a:ext>
            </a:extLst>
          </p:cNvPr>
          <p:cNvSpPr>
            <a:spLocks noGrp="1"/>
          </p:cNvSpPr>
          <p:nvPr>
            <p:ph type="title"/>
          </p:nvPr>
        </p:nvSpPr>
        <p:spPr>
          <a:xfrm>
            <a:off x="883920" y="800849"/>
            <a:ext cx="4065767" cy="3510553"/>
          </a:xfrm>
        </p:spPr>
        <p:txBody>
          <a:bodyPr vert="horz" lIns="91440" tIns="45720" rIns="91440" bIns="45720" rtlCol="0" anchor="t">
            <a:normAutofit/>
          </a:bodyPr>
          <a:lstStyle/>
          <a:p>
            <a:r>
              <a:rPr lang="en-US" sz="4800" b="1" i="0" dirty="0">
                <a:latin typeface="Neue Haas Grotesk Text Pro" panose="020B0504020202020204" pitchFamily="34" charset="0"/>
              </a:rPr>
              <a:t>Mentor Approval</a:t>
            </a:r>
          </a:p>
        </p:txBody>
      </p:sp>
      <p:sp>
        <p:nvSpPr>
          <p:cNvPr id="6" name="Text Placeholder 5">
            <a:extLst>
              <a:ext uri="{FF2B5EF4-FFF2-40B4-BE49-F238E27FC236}">
                <a16:creationId xmlns:a16="http://schemas.microsoft.com/office/drawing/2014/main" id="{AD6DC270-E7E7-12AF-2039-4DF29E3C8165}"/>
              </a:ext>
            </a:extLst>
          </p:cNvPr>
          <p:cNvSpPr>
            <a:spLocks noGrp="1"/>
          </p:cNvSpPr>
          <p:nvPr>
            <p:ph type="body" sz="half" idx="2"/>
          </p:nvPr>
        </p:nvSpPr>
        <p:spPr>
          <a:xfrm>
            <a:off x="5895753" y="533400"/>
            <a:ext cx="5458046" cy="5791200"/>
          </a:xfrm>
        </p:spPr>
        <p:txBody>
          <a:bodyPr vert="horz" lIns="91440" tIns="45720" rIns="91440" bIns="45720" rtlCol="0" anchor="ctr">
            <a:normAutofit/>
          </a:bodyPr>
          <a:lstStyle/>
          <a:p>
            <a:pPr indent="-228600">
              <a:buFont typeface="Arial" panose="020B0604020202020204" pitchFamily="34" charset="0"/>
              <a:buChar char="•"/>
            </a:pPr>
            <a:endParaRPr lang="en-US" dirty="0"/>
          </a:p>
        </p:txBody>
      </p:sp>
      <p:cxnSp>
        <p:nvCxnSpPr>
          <p:cNvPr id="29" name="Straight Connector 28">
            <a:extLst>
              <a:ext uri="{FF2B5EF4-FFF2-40B4-BE49-F238E27FC236}">
                <a16:creationId xmlns:a16="http://schemas.microsoft.com/office/drawing/2014/main" id="{E8A66062-E0FE-4EE7-9840-EC05B87ACF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 y="4541520"/>
            <a:ext cx="5895754" cy="231050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3B4C179-2540-4304-9C9C-2AAAA53EFD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 y="2988236"/>
            <a:ext cx="2418079" cy="388769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B314790-F7C4-2347-247A-E8ACCDD4D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55590"/>
            <a:ext cx="1198880" cy="564312"/>
          </a:xfrm>
          <a:prstGeom prst="rect">
            <a:avLst/>
          </a:prstGeom>
        </p:spPr>
      </p:pic>
    </p:spTree>
    <p:extLst>
      <p:ext uri="{BB962C8B-B14F-4D97-AF65-F5344CB8AC3E}">
        <p14:creationId xmlns:p14="http://schemas.microsoft.com/office/powerpoint/2010/main" val="3253310228"/>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53" name="Rectangle 52">
            <a:extLst>
              <a:ext uri="{FF2B5EF4-FFF2-40B4-BE49-F238E27FC236}">
                <a16:creationId xmlns:a16="http://schemas.microsoft.com/office/drawing/2014/main" id="{6EF3EC4F-5125-42E3-8EB0-821F06BDFA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Connector 54">
            <a:extLst>
              <a:ext uri="{FF2B5EF4-FFF2-40B4-BE49-F238E27FC236}">
                <a16:creationId xmlns:a16="http://schemas.microsoft.com/office/drawing/2014/main" id="{245C6712-0180-4204-86CE-BE5A0709B1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5865974"/>
            <a:ext cx="5081517" cy="102614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BCB92D0-3ABB-41C3-96F9-EBC87FFB10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1132764" cy="642738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E8C98AD-415A-417E-ADBD-580E8C30B1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 y="4052048"/>
            <a:ext cx="2163482" cy="2805952"/>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C2EA01E-FFFF-4F97-A16B-095A91E683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110484" y="5356746"/>
            <a:ext cx="5081515" cy="1524906"/>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C2BE4C-1782-52D6-9192-0439F75305B8}"/>
              </a:ext>
            </a:extLst>
          </p:cNvPr>
          <p:cNvSpPr>
            <a:spLocks noGrp="1"/>
          </p:cNvSpPr>
          <p:nvPr>
            <p:ph type="title"/>
          </p:nvPr>
        </p:nvSpPr>
        <p:spPr>
          <a:xfrm>
            <a:off x="1524000" y="5003997"/>
            <a:ext cx="9144000" cy="992943"/>
          </a:xfrm>
        </p:spPr>
        <p:txBody>
          <a:bodyPr vert="horz" lIns="91440" tIns="45720" rIns="91440" bIns="45720" rtlCol="0" anchor="b">
            <a:normAutofit/>
          </a:bodyPr>
          <a:lstStyle/>
          <a:p>
            <a:pPr algn="ctr"/>
            <a:r>
              <a:rPr lang="en-US" sz="4000" b="1"/>
              <a:t>Pictorial journey</a:t>
            </a:r>
          </a:p>
        </p:txBody>
      </p:sp>
      <p:pic>
        <p:nvPicPr>
          <p:cNvPr id="5" name="Content Placeholder 4" descr="A group of people in scrubs&#10;&#10;Description automatically generated with medium confidence">
            <a:extLst>
              <a:ext uri="{FF2B5EF4-FFF2-40B4-BE49-F238E27FC236}">
                <a16:creationId xmlns:a16="http://schemas.microsoft.com/office/drawing/2014/main" id="{60E55322-4580-D511-7FF7-F02804EE82D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102" r="3381" b="1"/>
          <a:stretch/>
        </p:blipFill>
        <p:spPr>
          <a:xfrm>
            <a:off x="-8434" y="-3"/>
            <a:ext cx="6121303" cy="4857270"/>
          </a:xfrm>
          <a:prstGeom prst="rect">
            <a:avLst/>
          </a:prstGeom>
        </p:spPr>
      </p:pic>
      <p:cxnSp>
        <p:nvCxnSpPr>
          <p:cNvPr id="63" name="Straight Connector 62">
            <a:extLst>
              <a:ext uri="{FF2B5EF4-FFF2-40B4-BE49-F238E27FC236}">
                <a16:creationId xmlns:a16="http://schemas.microsoft.com/office/drawing/2014/main" id="{B1BF4E1B-1657-4F53-8D24-74F1C5AD91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602477" y="1501254"/>
            <a:ext cx="589522" cy="538039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group of people posing for a photo&#10;&#10;Description automatically generated">
            <a:extLst>
              <a:ext uri="{FF2B5EF4-FFF2-40B4-BE49-F238E27FC236}">
                <a16:creationId xmlns:a16="http://schemas.microsoft.com/office/drawing/2014/main" id="{9F86DFAE-A942-9879-7EF1-52690E5DAC69}"/>
              </a:ext>
            </a:extLst>
          </p:cNvPr>
          <p:cNvPicPr>
            <a:picLocks noChangeAspect="1"/>
          </p:cNvPicPr>
          <p:nvPr/>
        </p:nvPicPr>
        <p:blipFill rotWithShape="1">
          <a:blip r:embed="rId3">
            <a:extLst>
              <a:ext uri="{28A0092B-C50C-407E-A947-70E740481C1C}">
                <a14:useLocalDpi xmlns:a14="http://schemas.microsoft.com/office/drawing/2010/main" val="0"/>
              </a:ext>
            </a:extLst>
          </a:blip>
          <a:srcRect t="9670" r="-1" b="30652"/>
          <a:stretch/>
        </p:blipFill>
        <p:spPr>
          <a:xfrm>
            <a:off x="6096000" y="-3"/>
            <a:ext cx="6104434" cy="4857270"/>
          </a:xfrm>
          <a:prstGeom prst="rect">
            <a:avLst/>
          </a:prstGeom>
        </p:spPr>
      </p:pic>
      <p:pic>
        <p:nvPicPr>
          <p:cNvPr id="8" name="Picture 7">
            <a:extLst>
              <a:ext uri="{FF2B5EF4-FFF2-40B4-BE49-F238E27FC236}">
                <a16:creationId xmlns:a16="http://schemas.microsoft.com/office/drawing/2014/main" id="{EFBB0D54-F3DC-252F-4149-7DF251930C08}"/>
              </a:ext>
            </a:extLst>
          </p:cNvPr>
          <p:cNvPicPr>
            <a:picLocks noChangeAspect="1"/>
          </p:cNvPicPr>
          <p:nvPr/>
        </p:nvPicPr>
        <p:blipFill>
          <a:blip r:embed="rId4"/>
          <a:stretch>
            <a:fillRect/>
          </a:stretch>
        </p:blipFill>
        <p:spPr>
          <a:xfrm>
            <a:off x="9933318" y="5464728"/>
            <a:ext cx="2286000" cy="1428750"/>
          </a:xfrm>
          <a:prstGeom prst="rect">
            <a:avLst/>
          </a:prstGeom>
        </p:spPr>
      </p:pic>
    </p:spTree>
    <p:extLst>
      <p:ext uri="{BB962C8B-B14F-4D97-AF65-F5344CB8AC3E}">
        <p14:creationId xmlns:p14="http://schemas.microsoft.com/office/powerpoint/2010/main" val="1470101190"/>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5E4165CA-2930-4841-AFB7-DD41E95F2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erial view of a highway near the ocean">
            <a:extLst>
              <a:ext uri="{FF2B5EF4-FFF2-40B4-BE49-F238E27FC236}">
                <a16:creationId xmlns:a16="http://schemas.microsoft.com/office/drawing/2014/main" id="{F63EBE5C-8DC2-ACE6-7249-0AC39ED49A9D}"/>
              </a:ext>
            </a:extLst>
          </p:cNvPr>
          <p:cNvPicPr>
            <a:picLocks noChangeAspect="1"/>
          </p:cNvPicPr>
          <p:nvPr/>
        </p:nvPicPr>
        <p:blipFill rotWithShape="1">
          <a:blip r:embed="rId2"/>
          <a:srcRect t="11833" b="13167"/>
          <a:stretch/>
        </p:blipFill>
        <p:spPr>
          <a:xfrm>
            <a:off x="20" y="-4763"/>
            <a:ext cx="12191980" cy="6858000"/>
          </a:xfrm>
          <a:prstGeom prst="rect">
            <a:avLst/>
          </a:prstGeom>
        </p:spPr>
      </p:pic>
      <p:sp>
        <p:nvSpPr>
          <p:cNvPr id="25" name="Rectangle 24">
            <a:extLst>
              <a:ext uri="{FF2B5EF4-FFF2-40B4-BE49-F238E27FC236}">
                <a16:creationId xmlns:a16="http://schemas.microsoft.com/office/drawing/2014/main" id="{D3A19439-95A7-4D53-B166-072A2A397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3666683"/>
            <a:ext cx="12188952" cy="3191317"/>
          </a:xfrm>
          <a:prstGeom prst="rect">
            <a:avLst/>
          </a:prstGeom>
          <a:gradFill>
            <a:gsLst>
              <a:gs pos="42000">
                <a:srgbClr val="000000">
                  <a:alpha val="23000"/>
                </a:srgbClr>
              </a:gs>
              <a:gs pos="0">
                <a:srgbClr val="000000">
                  <a:alpha val="0"/>
                </a:srgbClr>
              </a:gs>
              <a:gs pos="100000">
                <a:srgbClr val="000000">
                  <a:alpha val="3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16F54C-F086-904B-7705-1DF11F639DC1}"/>
              </a:ext>
            </a:extLst>
          </p:cNvPr>
          <p:cNvSpPr>
            <a:spLocks noGrp="1"/>
          </p:cNvSpPr>
          <p:nvPr>
            <p:ph type="title"/>
          </p:nvPr>
        </p:nvSpPr>
        <p:spPr>
          <a:xfrm>
            <a:off x="1524000" y="2538483"/>
            <a:ext cx="9144000" cy="2825085"/>
          </a:xfrm>
        </p:spPr>
        <p:txBody>
          <a:bodyPr vert="horz" lIns="91440" tIns="45720" rIns="91440" bIns="45720" rtlCol="0" anchor="b">
            <a:normAutofit/>
          </a:bodyPr>
          <a:lstStyle/>
          <a:p>
            <a:pPr algn="ctr"/>
            <a:r>
              <a:rPr lang="en-US" sz="8800" b="1" i="0" kern="1200" cap="all" baseline="0" dirty="0">
                <a:solidFill>
                  <a:srgbClr val="FFFFFF"/>
                </a:solidFill>
                <a:latin typeface="Neue Haas Grotesk Text Pro" panose="020B0504020202020204" pitchFamily="34" charset="0"/>
              </a:rPr>
              <a:t>THANK YOU</a:t>
            </a:r>
          </a:p>
        </p:txBody>
      </p:sp>
      <p:pic>
        <p:nvPicPr>
          <p:cNvPr id="3" name="Picture 2">
            <a:extLst>
              <a:ext uri="{FF2B5EF4-FFF2-40B4-BE49-F238E27FC236}">
                <a16:creationId xmlns:a16="http://schemas.microsoft.com/office/drawing/2014/main" id="{A702FCD6-3FEE-1C6D-E5A7-7891293FF5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444" y="569431"/>
            <a:ext cx="2433556" cy="1145473"/>
          </a:xfrm>
          <a:prstGeom prst="rect">
            <a:avLst/>
          </a:prstGeom>
        </p:spPr>
      </p:pic>
      <p:pic>
        <p:nvPicPr>
          <p:cNvPr id="4" name="Picture 3">
            <a:extLst>
              <a:ext uri="{FF2B5EF4-FFF2-40B4-BE49-F238E27FC236}">
                <a16:creationId xmlns:a16="http://schemas.microsoft.com/office/drawing/2014/main" id="{3A6F6D96-14FA-F106-EDDC-D996EEC5D4C4}"/>
              </a:ext>
            </a:extLst>
          </p:cNvPr>
          <p:cNvPicPr>
            <a:picLocks noChangeAspect="1"/>
          </p:cNvPicPr>
          <p:nvPr/>
        </p:nvPicPr>
        <p:blipFill>
          <a:blip r:embed="rId4"/>
          <a:stretch>
            <a:fillRect/>
          </a:stretch>
        </p:blipFill>
        <p:spPr>
          <a:xfrm>
            <a:off x="8967812" y="496876"/>
            <a:ext cx="2286000" cy="1428750"/>
          </a:xfrm>
          <a:prstGeom prst="rect">
            <a:avLst/>
          </a:prstGeom>
        </p:spPr>
      </p:pic>
    </p:spTree>
    <p:extLst>
      <p:ext uri="{BB962C8B-B14F-4D97-AF65-F5344CB8AC3E}">
        <p14:creationId xmlns:p14="http://schemas.microsoft.com/office/powerpoint/2010/main" val="2288739082"/>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3">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81775E6C-9FE7-4AE4-ABE7-2568D95DE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3">
            <a:extLst>
              <a:ext uri="{FF2B5EF4-FFF2-40B4-BE49-F238E27FC236}">
                <a16:creationId xmlns:a16="http://schemas.microsoft.com/office/drawing/2014/main" id="{8CECB99A-E2AB-482F-A307-487955310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50"/>
            <a:ext cx="5676966" cy="6869953"/>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121508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215089 w 6125882"/>
              <a:gd name="connsiteY4" fmla="*/ 0 h 6857998"/>
              <a:gd name="connsiteX0" fmla="*/ 1222204 w 6132997"/>
              <a:gd name="connsiteY0" fmla="*/ 0 h 6881904"/>
              <a:gd name="connsiteX1" fmla="*/ 6132997 w 6132997"/>
              <a:gd name="connsiteY1" fmla="*/ 0 h 6881904"/>
              <a:gd name="connsiteX2" fmla="*/ 6132997 w 6132997"/>
              <a:gd name="connsiteY2" fmla="*/ 6857998 h 6881904"/>
              <a:gd name="connsiteX3" fmla="*/ 0 w 6132997"/>
              <a:gd name="connsiteY3" fmla="*/ 6881904 h 6881904"/>
              <a:gd name="connsiteX4" fmla="*/ 1222204 w 6132997"/>
              <a:gd name="connsiteY4" fmla="*/ 0 h 6881904"/>
              <a:gd name="connsiteX0" fmla="*/ 1348644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348644 w 6132997"/>
              <a:gd name="connsiteY4" fmla="*/ 0 h 6893857"/>
              <a:gd name="connsiteX0" fmla="*/ 1457021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457021 w 6132997"/>
              <a:gd name="connsiteY4" fmla="*/ 0 h 6893857"/>
              <a:gd name="connsiteX0" fmla="*/ 1754909 w 6430885"/>
              <a:gd name="connsiteY0" fmla="*/ 0 h 6869951"/>
              <a:gd name="connsiteX1" fmla="*/ 6430885 w 6430885"/>
              <a:gd name="connsiteY1" fmla="*/ 11953 h 6869951"/>
              <a:gd name="connsiteX2" fmla="*/ 6430885 w 6430885"/>
              <a:gd name="connsiteY2" fmla="*/ 6869951 h 6869951"/>
              <a:gd name="connsiteX3" fmla="*/ 0 w 6430885"/>
              <a:gd name="connsiteY3" fmla="*/ 6869951 h 6869951"/>
              <a:gd name="connsiteX4" fmla="*/ 1754909 w 6430885"/>
              <a:gd name="connsiteY4" fmla="*/ 0 h 6869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885" h="6869951">
                <a:moveTo>
                  <a:pt x="1754909" y="0"/>
                </a:moveTo>
                <a:lnTo>
                  <a:pt x="6430885" y="11953"/>
                </a:lnTo>
                <a:lnTo>
                  <a:pt x="6430885" y="6869951"/>
                </a:lnTo>
                <a:lnTo>
                  <a:pt x="0" y="6869951"/>
                </a:lnTo>
                <a:lnTo>
                  <a:pt x="175490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7C387F-F00C-FE8F-A595-70BE6CE93CCB}"/>
              </a:ext>
            </a:extLst>
          </p:cNvPr>
          <p:cNvSpPr>
            <a:spLocks noGrp="1"/>
          </p:cNvSpPr>
          <p:nvPr>
            <p:ph type="title"/>
          </p:nvPr>
        </p:nvSpPr>
        <p:spPr>
          <a:xfrm>
            <a:off x="531480" y="747787"/>
            <a:ext cx="5712158" cy="3510553"/>
          </a:xfrm>
        </p:spPr>
        <p:txBody>
          <a:bodyPr vert="horz" lIns="91440" tIns="45720" rIns="91440" bIns="45720" rtlCol="0" anchor="t">
            <a:normAutofit/>
          </a:bodyPr>
          <a:lstStyle/>
          <a:p>
            <a:r>
              <a:rPr lang="en-US" sz="4400" b="1" i="0">
                <a:latin typeface="Neue Haas Grotesk Text Pro" panose="020B0504020202020204" pitchFamily="34" charset="0"/>
              </a:rPr>
              <a:t>INTRODUCTION</a:t>
            </a:r>
            <a:endParaRPr lang="en-US" sz="4400" b="1" i="0" dirty="0">
              <a:latin typeface="Neue Haas Grotesk Text Pro" panose="020B0504020202020204" pitchFamily="34" charset="0"/>
            </a:endParaRPr>
          </a:p>
        </p:txBody>
      </p:sp>
      <p:sp>
        <p:nvSpPr>
          <p:cNvPr id="3" name="Content Placeholder 2">
            <a:extLst>
              <a:ext uri="{FF2B5EF4-FFF2-40B4-BE49-F238E27FC236}">
                <a16:creationId xmlns:a16="http://schemas.microsoft.com/office/drawing/2014/main" id="{027ABE84-8505-9F7E-348F-2E0FD086220E}"/>
              </a:ext>
            </a:extLst>
          </p:cNvPr>
          <p:cNvSpPr>
            <a:spLocks noGrp="1"/>
          </p:cNvSpPr>
          <p:nvPr>
            <p:ph type="body" sz="half" idx="2"/>
          </p:nvPr>
        </p:nvSpPr>
        <p:spPr>
          <a:xfrm>
            <a:off x="5262917" y="533400"/>
            <a:ext cx="6919571" cy="5791200"/>
          </a:xfrm>
        </p:spPr>
        <p:txBody>
          <a:bodyPr vert="horz" lIns="91440" tIns="45720" rIns="91440" bIns="45720" rtlCol="0" anchor="ctr">
            <a:normAutofit/>
          </a:bodyPr>
          <a:lstStyle/>
          <a:p>
            <a:pPr indent="-228600">
              <a:buFont typeface="Arial" panose="020B0604020202020204" pitchFamily="34" charset="0"/>
              <a:buChar char="•"/>
            </a:pPr>
            <a:r>
              <a:rPr lang="en-US" sz="2800"/>
              <a:t>Presented by- </a:t>
            </a:r>
            <a:r>
              <a:rPr lang="en-US" sz="2800" b="1"/>
              <a:t>Abhimanyu Dabas</a:t>
            </a:r>
          </a:p>
          <a:p>
            <a:pPr indent="-228600">
              <a:buFont typeface="Arial" panose="020B0604020202020204" pitchFamily="34" charset="0"/>
              <a:buChar char="•"/>
            </a:pPr>
            <a:r>
              <a:rPr lang="en-US" sz="2800"/>
              <a:t>Roll No- </a:t>
            </a:r>
            <a:r>
              <a:rPr lang="en-US" sz="2800" b="1"/>
              <a:t>PG/21/142</a:t>
            </a:r>
          </a:p>
          <a:p>
            <a:pPr indent="-228600">
              <a:buFont typeface="Arial" panose="020B0604020202020204" pitchFamily="34" charset="0"/>
              <a:buChar char="•"/>
            </a:pPr>
            <a:r>
              <a:rPr lang="en-US" sz="2800"/>
              <a:t>Under the mentorship of- </a:t>
            </a:r>
            <a:r>
              <a:rPr lang="en-US" sz="2800" b="1"/>
              <a:t>Dr. Himanshu Tolani</a:t>
            </a:r>
          </a:p>
          <a:p>
            <a:pPr indent="-228600">
              <a:buFont typeface="Arial" panose="020B0604020202020204" pitchFamily="34" charset="0"/>
              <a:buChar char="•"/>
            </a:pPr>
            <a:r>
              <a:rPr lang="en-US" sz="2800"/>
              <a:t>Duration of Dissertation- </a:t>
            </a:r>
            <a:r>
              <a:rPr lang="en-US" sz="2800" b="1"/>
              <a:t>3 months</a:t>
            </a:r>
          </a:p>
          <a:p>
            <a:pPr indent="-228600">
              <a:buFont typeface="Arial" panose="020B0604020202020204" pitchFamily="34" charset="0"/>
              <a:buChar char="•"/>
            </a:pPr>
            <a:r>
              <a:rPr lang="en-US" sz="2800"/>
              <a:t>Dissertation Company</a:t>
            </a:r>
            <a:r>
              <a:rPr lang="en-US" sz="2800" b="1"/>
              <a:t>- </a:t>
            </a:r>
            <a:r>
              <a:rPr lang="en-US" sz="2800" b="1">
                <a:solidFill>
                  <a:srgbClr val="FF0000"/>
                </a:solidFill>
              </a:rPr>
              <a:t>My Healthcare</a:t>
            </a:r>
          </a:p>
          <a:p>
            <a:r>
              <a:rPr lang="en-US" sz="2800" b="1">
                <a:solidFill>
                  <a:srgbClr val="FF0000"/>
                </a:solidFill>
              </a:rPr>
              <a:t>                                         Technologies Pvt Ltd</a:t>
            </a:r>
            <a:endParaRPr lang="en-US" sz="2800" b="1" dirty="0">
              <a:solidFill>
                <a:srgbClr val="FF0000"/>
              </a:solidFill>
            </a:endParaRPr>
          </a:p>
        </p:txBody>
      </p:sp>
      <p:cxnSp>
        <p:nvCxnSpPr>
          <p:cNvPr id="32" name="Straight Connector 31">
            <a:extLst>
              <a:ext uri="{FF2B5EF4-FFF2-40B4-BE49-F238E27FC236}">
                <a16:creationId xmlns:a16="http://schemas.microsoft.com/office/drawing/2014/main" id="{E8A66062-E0FE-4EE7-9840-EC05B87ACF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 y="4541520"/>
            <a:ext cx="5895754" cy="231050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3B4C179-2540-4304-9C9C-2AAAA53EFD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 y="2988236"/>
            <a:ext cx="2418079" cy="388769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1CCF3CA-EB2D-FF96-EF2B-938F584AA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69483"/>
            <a:ext cx="1198880" cy="564312"/>
          </a:xfrm>
          <a:prstGeom prst="rect">
            <a:avLst/>
          </a:prstGeom>
        </p:spPr>
      </p:pic>
      <p:pic>
        <p:nvPicPr>
          <p:cNvPr id="5" name="Picture 4">
            <a:extLst>
              <a:ext uri="{FF2B5EF4-FFF2-40B4-BE49-F238E27FC236}">
                <a16:creationId xmlns:a16="http://schemas.microsoft.com/office/drawing/2014/main" id="{5C2011AB-E38E-4A06-F540-0F9B3B958B1A}"/>
              </a:ext>
            </a:extLst>
          </p:cNvPr>
          <p:cNvPicPr>
            <a:picLocks noChangeAspect="1"/>
          </p:cNvPicPr>
          <p:nvPr/>
        </p:nvPicPr>
        <p:blipFill>
          <a:blip r:embed="rId3"/>
          <a:stretch>
            <a:fillRect/>
          </a:stretch>
        </p:blipFill>
        <p:spPr>
          <a:xfrm>
            <a:off x="1198880" y="2328863"/>
            <a:ext cx="3106976" cy="1941860"/>
          </a:xfrm>
          <a:prstGeom prst="rect">
            <a:avLst/>
          </a:prstGeom>
        </p:spPr>
      </p:pic>
    </p:spTree>
    <p:extLst>
      <p:ext uri="{BB962C8B-B14F-4D97-AF65-F5344CB8AC3E}">
        <p14:creationId xmlns:p14="http://schemas.microsoft.com/office/powerpoint/2010/main" val="3539962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48" name="Rectangle 47">
            <a:extLst>
              <a:ext uri="{FF2B5EF4-FFF2-40B4-BE49-F238E27FC236}">
                <a16:creationId xmlns:a16="http://schemas.microsoft.com/office/drawing/2014/main" id="{81775E6C-9FE7-4AE4-ABE7-2568D95DE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F1D8699-067D-4768-9F87-3E302B379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3"/>
            <a:ext cx="12192000" cy="20089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FECDA5-971A-AE1A-960B-04CCAA0E5878}"/>
              </a:ext>
            </a:extLst>
          </p:cNvPr>
          <p:cNvSpPr>
            <a:spLocks noGrp="1"/>
          </p:cNvSpPr>
          <p:nvPr>
            <p:ph type="title"/>
          </p:nvPr>
        </p:nvSpPr>
        <p:spPr>
          <a:xfrm>
            <a:off x="1125006" y="584791"/>
            <a:ext cx="10021112" cy="1148665"/>
          </a:xfrm>
        </p:spPr>
        <p:txBody>
          <a:bodyPr vert="horz" lIns="91440" tIns="45720" rIns="91440" bIns="45720" rtlCol="0" anchor="ctr">
            <a:normAutofit/>
          </a:bodyPr>
          <a:lstStyle/>
          <a:p>
            <a:pPr algn="ctr"/>
            <a:r>
              <a:rPr lang="en-US" sz="4000" b="1" i="0" dirty="0">
                <a:latin typeface="Neue Haas Grotesk Text Pro" panose="020B0504020202020204" pitchFamily="34" charset="0"/>
              </a:rPr>
              <a:t>Dissertation Topic</a:t>
            </a:r>
          </a:p>
        </p:txBody>
      </p:sp>
      <p:cxnSp>
        <p:nvCxnSpPr>
          <p:cNvPr id="52" name="Straight Connector 51">
            <a:extLst>
              <a:ext uri="{FF2B5EF4-FFF2-40B4-BE49-F238E27FC236}">
                <a16:creationId xmlns:a16="http://schemas.microsoft.com/office/drawing/2014/main" id="{7A364443-B44B-44C9-B8C4-AED23CB621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48" y="8998"/>
            <a:ext cx="2438646" cy="1771327"/>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5950BAB-F521-4A52-A263-D105789771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560" y="470973"/>
            <a:ext cx="4953000" cy="153416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8E972B62-9819-493C-A305-2C04A2D432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146118" y="-14435"/>
            <a:ext cx="602193" cy="202398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84CA14D-52DC-4F3C-A1CE-235B99A179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9176" y="0"/>
            <a:ext cx="6902824" cy="681039"/>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3087726-EFA7-48B6-8527-80902BB55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25280" y="1369273"/>
            <a:ext cx="2966720" cy="64028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40F1BF3B-3304-11EB-0686-4DD6CE263ED8}"/>
              </a:ext>
            </a:extLst>
          </p:cNvPr>
          <p:cNvSpPr>
            <a:spLocks noGrp="1"/>
          </p:cNvSpPr>
          <p:nvPr>
            <p:ph type="body" sz="half" idx="2"/>
          </p:nvPr>
        </p:nvSpPr>
        <p:spPr>
          <a:xfrm>
            <a:off x="1163138" y="2518294"/>
            <a:ext cx="9865724" cy="3597707"/>
          </a:xfrm>
        </p:spPr>
        <p:txBody>
          <a:bodyPr vert="horz" lIns="91440" tIns="45720" rIns="91440" bIns="45720" rtlCol="0" anchor="ctr">
            <a:normAutofit/>
          </a:bodyPr>
          <a:lstStyle/>
          <a:p>
            <a:pPr algn="ctr"/>
            <a:r>
              <a:rPr lang="en-US" sz="3200" b="1" dirty="0"/>
              <a:t>Analyzing the factors affecting the acceptability of new My Healthcare HIS system among the Nursing staff of a renowned hospital in Udaipur</a:t>
            </a:r>
          </a:p>
        </p:txBody>
      </p:sp>
      <p:pic>
        <p:nvPicPr>
          <p:cNvPr id="5" name="Picture 4">
            <a:extLst>
              <a:ext uri="{FF2B5EF4-FFF2-40B4-BE49-F238E27FC236}">
                <a16:creationId xmlns:a16="http://schemas.microsoft.com/office/drawing/2014/main" id="{37516CD5-7C30-2030-9F04-45C44C3096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69484"/>
            <a:ext cx="1198880" cy="564312"/>
          </a:xfrm>
          <a:prstGeom prst="rect">
            <a:avLst/>
          </a:prstGeom>
        </p:spPr>
      </p:pic>
    </p:spTree>
    <p:extLst>
      <p:ext uri="{BB962C8B-B14F-4D97-AF65-F5344CB8AC3E}">
        <p14:creationId xmlns:p14="http://schemas.microsoft.com/office/powerpoint/2010/main" val="39555137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48" name="Rectangle 47">
            <a:extLst>
              <a:ext uri="{FF2B5EF4-FFF2-40B4-BE49-F238E27FC236}">
                <a16:creationId xmlns:a16="http://schemas.microsoft.com/office/drawing/2014/main" id="{81775E6C-9FE7-4AE4-ABE7-2568D95DE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F1D8699-067D-4768-9F87-3E302B379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3"/>
            <a:ext cx="12192000" cy="20089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C7FA30-AC00-4882-C932-7396D4A941FD}"/>
              </a:ext>
            </a:extLst>
          </p:cNvPr>
          <p:cNvSpPr>
            <a:spLocks noGrp="1"/>
          </p:cNvSpPr>
          <p:nvPr>
            <p:ph type="title"/>
          </p:nvPr>
        </p:nvSpPr>
        <p:spPr>
          <a:xfrm>
            <a:off x="913892" y="611197"/>
            <a:ext cx="9932896" cy="1148665"/>
          </a:xfrm>
        </p:spPr>
        <p:txBody>
          <a:bodyPr vert="horz" lIns="91440" tIns="45720" rIns="91440" bIns="45720" rtlCol="0" anchor="ctr">
            <a:normAutofit fontScale="90000"/>
          </a:bodyPr>
          <a:lstStyle/>
          <a:p>
            <a:r>
              <a:rPr lang="en-US" sz="4400" b="1" i="0" dirty="0">
                <a:latin typeface="Neue Haas Grotesk Text Pro" panose="020B0504020202020204" pitchFamily="34" charset="0"/>
              </a:rPr>
              <a:t>Introduction of the organization</a:t>
            </a:r>
          </a:p>
        </p:txBody>
      </p:sp>
      <p:cxnSp>
        <p:nvCxnSpPr>
          <p:cNvPr id="52" name="Straight Connector 51">
            <a:extLst>
              <a:ext uri="{FF2B5EF4-FFF2-40B4-BE49-F238E27FC236}">
                <a16:creationId xmlns:a16="http://schemas.microsoft.com/office/drawing/2014/main" id="{E8A66062-E0FE-4EE7-9840-EC05B87ACF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A364443-B44B-44C9-B8C4-AED23CB621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9745" y="0"/>
            <a:ext cx="340591" cy="200955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3B4C179-2540-4304-9C9C-2AAAA53EFD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1313983"/>
            <a:ext cx="1769035" cy="69557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5950BAB-F521-4A52-A263-D105789771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1150" y="1185530"/>
            <a:ext cx="4860850" cy="82402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3087726-EFA7-48B6-8527-80902BB55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968704" y="14436"/>
            <a:ext cx="2147217" cy="1995117"/>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E972B62-9819-493C-A305-2C04A2D432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94353" y="0"/>
            <a:ext cx="239059" cy="200955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081547E4-FA7F-8B6B-CFB7-66C5AAEE05EC}"/>
              </a:ext>
            </a:extLst>
          </p:cNvPr>
          <p:cNvSpPr>
            <a:spLocks noGrp="1"/>
          </p:cNvSpPr>
          <p:nvPr>
            <p:ph type="body" sz="half" idx="2"/>
          </p:nvPr>
        </p:nvSpPr>
        <p:spPr>
          <a:xfrm>
            <a:off x="1129552" y="1197205"/>
            <a:ext cx="9932896" cy="3553660"/>
          </a:xfrm>
        </p:spPr>
        <p:txBody>
          <a:bodyPr vert="horz" lIns="91440" tIns="45720" rIns="91440" bIns="45720" rtlCol="0" anchor="ctr">
            <a:normAutofit/>
          </a:bodyPr>
          <a:lstStyle/>
          <a:p>
            <a:r>
              <a:rPr lang="en-US" sz="2000" dirty="0"/>
              <a:t>MyHealthcare Technologies is a digital health tech company, that works with hospitals, clinics in building out an integrated, digital patient care ecosystem – with patient centric care delivery at its core, the platform builds a complete healthcare ecosystem around a patient or their families across doctor consultation (physical or virtual), diagnostics health, vaccination programs and more.</a:t>
            </a:r>
          </a:p>
          <a:p>
            <a:endParaRPr lang="en-US" sz="2000" dirty="0"/>
          </a:p>
        </p:txBody>
      </p:sp>
      <p:pic>
        <p:nvPicPr>
          <p:cNvPr id="5" name="Picture 4">
            <a:extLst>
              <a:ext uri="{FF2B5EF4-FFF2-40B4-BE49-F238E27FC236}">
                <a16:creationId xmlns:a16="http://schemas.microsoft.com/office/drawing/2014/main" id="{92D3C47D-64CD-5BF8-DEFC-9C170937F4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69483"/>
            <a:ext cx="1198880" cy="564312"/>
          </a:xfrm>
          <a:prstGeom prst="rect">
            <a:avLst/>
          </a:prstGeom>
        </p:spPr>
      </p:pic>
      <p:pic>
        <p:nvPicPr>
          <p:cNvPr id="6" name="Picture 5">
            <a:extLst>
              <a:ext uri="{FF2B5EF4-FFF2-40B4-BE49-F238E27FC236}">
                <a16:creationId xmlns:a16="http://schemas.microsoft.com/office/drawing/2014/main" id="{98CDBE4F-44CD-339D-884A-D269A785F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8107" y="3593243"/>
            <a:ext cx="6176518" cy="3263532"/>
          </a:xfrm>
          <a:prstGeom prst="rect">
            <a:avLst/>
          </a:prstGeom>
        </p:spPr>
      </p:pic>
      <p:sp>
        <p:nvSpPr>
          <p:cNvPr id="7" name="Rectangle 6">
            <a:extLst>
              <a:ext uri="{FF2B5EF4-FFF2-40B4-BE49-F238E27FC236}">
                <a16:creationId xmlns:a16="http://schemas.microsoft.com/office/drawing/2014/main" id="{A64890D6-80E5-AACF-5659-9C2BA3F5D7C2}"/>
              </a:ext>
            </a:extLst>
          </p:cNvPr>
          <p:cNvSpPr/>
          <p:nvPr/>
        </p:nvSpPr>
        <p:spPr>
          <a:xfrm>
            <a:off x="1987261" y="4737465"/>
            <a:ext cx="3993402"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Our Founders-&gt;</a:t>
            </a:r>
          </a:p>
        </p:txBody>
      </p:sp>
      <p:pic>
        <p:nvPicPr>
          <p:cNvPr id="8" name="Picture 7">
            <a:extLst>
              <a:ext uri="{FF2B5EF4-FFF2-40B4-BE49-F238E27FC236}">
                <a16:creationId xmlns:a16="http://schemas.microsoft.com/office/drawing/2014/main" id="{E24BA915-2C78-FEAD-E54F-CBFB759545ED}"/>
              </a:ext>
            </a:extLst>
          </p:cNvPr>
          <p:cNvPicPr>
            <a:picLocks noChangeAspect="1"/>
          </p:cNvPicPr>
          <p:nvPr/>
        </p:nvPicPr>
        <p:blipFill>
          <a:blip r:embed="rId4"/>
          <a:stretch>
            <a:fillRect/>
          </a:stretch>
        </p:blipFill>
        <p:spPr>
          <a:xfrm>
            <a:off x="7114429" y="268741"/>
            <a:ext cx="2286000" cy="1428750"/>
          </a:xfrm>
          <a:prstGeom prst="rect">
            <a:avLst/>
          </a:prstGeom>
        </p:spPr>
      </p:pic>
    </p:spTree>
    <p:extLst>
      <p:ext uri="{BB962C8B-B14F-4D97-AF65-F5344CB8AC3E}">
        <p14:creationId xmlns:p14="http://schemas.microsoft.com/office/powerpoint/2010/main" val="19778661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1C91F-9D80-3737-11CB-DDE66C0DD0F5}"/>
              </a:ext>
            </a:extLst>
          </p:cNvPr>
          <p:cNvSpPr>
            <a:spLocks noGrp="1"/>
          </p:cNvSpPr>
          <p:nvPr>
            <p:ph type="title"/>
          </p:nvPr>
        </p:nvSpPr>
        <p:spPr>
          <a:xfrm>
            <a:off x="1143000" y="797561"/>
            <a:ext cx="9906000" cy="1382156"/>
          </a:xfrm>
        </p:spPr>
        <p:txBody>
          <a:bodyPr>
            <a:noAutofit/>
          </a:bodyPr>
          <a:lstStyle/>
          <a:p>
            <a:r>
              <a:rPr lang="en-US" b="1" i="0" dirty="0">
                <a:latin typeface="Neue Haas Grotesk Text Pro" panose="020B0504020202020204" pitchFamily="34" charset="0"/>
              </a:rPr>
              <a:t>Introduction Hospital Information System</a:t>
            </a:r>
            <a:br>
              <a:rPr lang="en-US" b="1" i="0" dirty="0">
                <a:latin typeface="Neue Haas Grotesk Text Pro" panose="020B0504020202020204" pitchFamily="34" charset="0"/>
              </a:rPr>
            </a:br>
            <a:endParaRPr lang="en-IN" b="1" i="0" dirty="0">
              <a:latin typeface="Neue Haas Grotesk Text Pro" panose="020B0504020202020204" pitchFamily="34" charset="0"/>
            </a:endParaRPr>
          </a:p>
        </p:txBody>
      </p:sp>
      <p:sp>
        <p:nvSpPr>
          <p:cNvPr id="3" name="Content Placeholder 2">
            <a:extLst>
              <a:ext uri="{FF2B5EF4-FFF2-40B4-BE49-F238E27FC236}">
                <a16:creationId xmlns:a16="http://schemas.microsoft.com/office/drawing/2014/main" id="{CCC55C3E-FCAE-A7D8-910D-654DBDFB50C1}"/>
              </a:ext>
            </a:extLst>
          </p:cNvPr>
          <p:cNvSpPr>
            <a:spLocks noGrp="1"/>
          </p:cNvSpPr>
          <p:nvPr>
            <p:ph idx="1"/>
          </p:nvPr>
        </p:nvSpPr>
        <p:spPr>
          <a:xfrm>
            <a:off x="1143000" y="2720754"/>
            <a:ext cx="9906000" cy="4024424"/>
          </a:xfrm>
        </p:spPr>
        <p:txBody>
          <a:bodyPr>
            <a:normAutofit/>
          </a:bodyPr>
          <a:lstStyle/>
          <a:p>
            <a:r>
              <a:rPr lang="en-US" dirty="0"/>
              <a:t>HIS is a comprehensive, integrated information system designed to manage all the aspects of a hospital's operation, such as clinical, administrative, financial, and legal issues and the corresponding processing of services.</a:t>
            </a:r>
          </a:p>
          <a:p>
            <a:r>
              <a:rPr lang="en-US" dirty="0"/>
              <a:t>HIS system implemented in hospital provide help to the clinical staff by increasing their speed and reducing their dependency on paper. </a:t>
            </a:r>
          </a:p>
          <a:p>
            <a:endParaRPr lang="en-IN" dirty="0"/>
          </a:p>
        </p:txBody>
      </p:sp>
      <p:pic>
        <p:nvPicPr>
          <p:cNvPr id="4" name="Picture 3">
            <a:extLst>
              <a:ext uri="{FF2B5EF4-FFF2-40B4-BE49-F238E27FC236}">
                <a16:creationId xmlns:a16="http://schemas.microsoft.com/office/drawing/2014/main" id="{E6CC8304-B6FC-1291-2F14-D55F5F9583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2568"/>
            <a:ext cx="1198880" cy="564312"/>
          </a:xfrm>
          <a:prstGeom prst="rect">
            <a:avLst/>
          </a:prstGeom>
        </p:spPr>
      </p:pic>
      <mc:AlternateContent xmlns:mc="http://schemas.openxmlformats.org/markup-compatibility/2006">
        <mc:Choice xmlns:am3d="http://schemas.microsoft.com/office/drawing/2017/model3d" Requires="am3d">
          <p:graphicFrame>
            <p:nvGraphicFramePr>
              <p:cNvPr id="6" name="3D Model 5" descr="Power On Off Icon">
                <a:extLst>
                  <a:ext uri="{FF2B5EF4-FFF2-40B4-BE49-F238E27FC236}">
                    <a16:creationId xmlns:a16="http://schemas.microsoft.com/office/drawing/2014/main" id="{BEE8F71F-7157-058C-CE2A-9294A1149B9D}"/>
                  </a:ext>
                </a:extLst>
              </p:cNvPr>
              <p:cNvGraphicFramePr>
                <a:graphicFrameLocks noChangeAspect="1"/>
              </p:cNvGraphicFramePr>
              <p:nvPr>
                <p:extLst>
                  <p:ext uri="{D42A27DB-BD31-4B8C-83A1-F6EECF244321}">
                    <p14:modId xmlns:p14="http://schemas.microsoft.com/office/powerpoint/2010/main" val="1171572856"/>
                  </p:ext>
                </p:extLst>
              </p:nvPr>
            </p:nvGraphicFramePr>
            <p:xfrm>
              <a:off x="8849652" y="253767"/>
              <a:ext cx="1576538" cy="1918437"/>
            </p:xfrm>
            <a:graphic>
              <a:graphicData uri="http://schemas.microsoft.com/office/drawing/2017/model3d">
                <am3d:model3d r:embed="rId3">
                  <am3d:spPr>
                    <a:xfrm>
                      <a:off x="0" y="0"/>
                      <a:ext cx="1576538" cy="1918437"/>
                    </a:xfrm>
                    <a:prstGeom prst="rect">
                      <a:avLst/>
                    </a:prstGeom>
                  </am3d:spPr>
                  <am3d:camera>
                    <am3d:pos x="0" y="0" z="62478097"/>
                    <am3d:up dx="0" dy="36000000" dz="0"/>
                    <am3d:lookAt x="0" y="0" z="0"/>
                    <am3d:perspective fov="2700000"/>
                  </am3d:camera>
                  <am3d:trans>
                    <am3d:meterPerModelUnit n="8849558" d="1000000"/>
                    <am3d:preTrans dx="0" dy="0" dz="0"/>
                    <am3d:scale>
                      <am3d:sx n="1000000" d="1000000"/>
                      <am3d:sy n="1000000" d="1000000"/>
                      <am3d:sz n="1000000" d="1000000"/>
                    </am3d:scale>
                    <am3d:rot ax="8700000" ay="1800000" az="9600000"/>
                    <am3d:postTrans dx="0" dy="0" dz="0"/>
                  </am3d:trans>
                  <am3d:raster rName="Office3DRenderer" rVer="16.0.8326">
                    <am3d:blip r:embed="rId4"/>
                  </am3d:raster>
                  <am3d:objViewport viewportSz="254525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Power On Off Icon">
                <a:extLst>
                  <a:ext uri="{FF2B5EF4-FFF2-40B4-BE49-F238E27FC236}">
                    <a16:creationId xmlns:a16="http://schemas.microsoft.com/office/drawing/2014/main" id="{BEE8F71F-7157-058C-CE2A-9294A1149B9D}"/>
                  </a:ext>
                </a:extLst>
              </p:cNvPr>
              <p:cNvPicPr>
                <a:picLocks noGrp="1" noRot="1" noChangeAspect="1" noMove="1" noResize="1" noEditPoints="1" noAdjustHandles="1" noChangeArrowheads="1" noChangeShapeType="1" noCrop="1"/>
              </p:cNvPicPr>
              <p:nvPr/>
            </p:nvPicPr>
            <p:blipFill>
              <a:blip r:embed="rId4"/>
              <a:stretch>
                <a:fillRect/>
              </a:stretch>
            </p:blipFill>
            <p:spPr>
              <a:xfrm>
                <a:off x="8849652" y="253767"/>
                <a:ext cx="1576538" cy="1918437"/>
              </a:xfrm>
              <a:prstGeom prst="rect">
                <a:avLst/>
              </a:prstGeom>
            </p:spPr>
          </p:pic>
        </mc:Fallback>
      </mc:AlternateContent>
    </p:spTree>
    <p:extLst>
      <p:ext uri="{BB962C8B-B14F-4D97-AF65-F5344CB8AC3E}">
        <p14:creationId xmlns:p14="http://schemas.microsoft.com/office/powerpoint/2010/main" val="3190501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5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1775E6C-9FE7-4AE4-ABE7-2568D95DE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3">
            <a:extLst>
              <a:ext uri="{FF2B5EF4-FFF2-40B4-BE49-F238E27FC236}">
                <a16:creationId xmlns:a16="http://schemas.microsoft.com/office/drawing/2014/main" id="{8CECB99A-E2AB-482F-A307-487955310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50"/>
            <a:ext cx="5676966" cy="6869953"/>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121508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215089 w 6125882"/>
              <a:gd name="connsiteY4" fmla="*/ 0 h 6857998"/>
              <a:gd name="connsiteX0" fmla="*/ 1222204 w 6132997"/>
              <a:gd name="connsiteY0" fmla="*/ 0 h 6881904"/>
              <a:gd name="connsiteX1" fmla="*/ 6132997 w 6132997"/>
              <a:gd name="connsiteY1" fmla="*/ 0 h 6881904"/>
              <a:gd name="connsiteX2" fmla="*/ 6132997 w 6132997"/>
              <a:gd name="connsiteY2" fmla="*/ 6857998 h 6881904"/>
              <a:gd name="connsiteX3" fmla="*/ 0 w 6132997"/>
              <a:gd name="connsiteY3" fmla="*/ 6881904 h 6881904"/>
              <a:gd name="connsiteX4" fmla="*/ 1222204 w 6132997"/>
              <a:gd name="connsiteY4" fmla="*/ 0 h 6881904"/>
              <a:gd name="connsiteX0" fmla="*/ 1348644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348644 w 6132997"/>
              <a:gd name="connsiteY4" fmla="*/ 0 h 6893857"/>
              <a:gd name="connsiteX0" fmla="*/ 1457021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457021 w 6132997"/>
              <a:gd name="connsiteY4" fmla="*/ 0 h 6893857"/>
              <a:gd name="connsiteX0" fmla="*/ 1754909 w 6430885"/>
              <a:gd name="connsiteY0" fmla="*/ 0 h 6869951"/>
              <a:gd name="connsiteX1" fmla="*/ 6430885 w 6430885"/>
              <a:gd name="connsiteY1" fmla="*/ 11953 h 6869951"/>
              <a:gd name="connsiteX2" fmla="*/ 6430885 w 6430885"/>
              <a:gd name="connsiteY2" fmla="*/ 6869951 h 6869951"/>
              <a:gd name="connsiteX3" fmla="*/ 0 w 6430885"/>
              <a:gd name="connsiteY3" fmla="*/ 6869951 h 6869951"/>
              <a:gd name="connsiteX4" fmla="*/ 1754909 w 6430885"/>
              <a:gd name="connsiteY4" fmla="*/ 0 h 6869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0885" h="6869951">
                <a:moveTo>
                  <a:pt x="1754909" y="0"/>
                </a:moveTo>
                <a:lnTo>
                  <a:pt x="6430885" y="11953"/>
                </a:lnTo>
                <a:lnTo>
                  <a:pt x="6430885" y="6869951"/>
                </a:lnTo>
                <a:lnTo>
                  <a:pt x="0" y="6869951"/>
                </a:lnTo>
                <a:lnTo>
                  <a:pt x="1754909"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D65482D2-7369-8898-7211-432546D53A42}"/>
              </a:ext>
            </a:extLst>
          </p:cNvPr>
          <p:cNvSpPr>
            <a:spLocks noGrp="1"/>
          </p:cNvSpPr>
          <p:nvPr>
            <p:ph type="title"/>
          </p:nvPr>
        </p:nvSpPr>
        <p:spPr>
          <a:xfrm>
            <a:off x="883920" y="800849"/>
            <a:ext cx="4065767" cy="3510553"/>
          </a:xfrm>
        </p:spPr>
        <p:txBody>
          <a:bodyPr anchor="t">
            <a:normAutofit/>
          </a:bodyPr>
          <a:lstStyle/>
          <a:p>
            <a:r>
              <a:rPr lang="en-US" b="1" i="0" dirty="0">
                <a:latin typeface="Neue Haas Grotesk Text Pro" panose="020B0504020202020204" pitchFamily="34" charset="0"/>
              </a:rPr>
              <a:t>Objectives of the Study</a:t>
            </a:r>
            <a:endParaRPr lang="en-IN" b="1" i="0" dirty="0">
              <a:latin typeface="Neue Haas Grotesk Text Pro" panose="020B0504020202020204" pitchFamily="34" charset="0"/>
            </a:endParaRPr>
          </a:p>
        </p:txBody>
      </p:sp>
      <p:sp>
        <p:nvSpPr>
          <p:cNvPr id="9" name="Content Placeholder 8">
            <a:extLst>
              <a:ext uri="{FF2B5EF4-FFF2-40B4-BE49-F238E27FC236}">
                <a16:creationId xmlns:a16="http://schemas.microsoft.com/office/drawing/2014/main" id="{847BD79A-AF91-75B5-117C-EC9EA8EDCD68}"/>
              </a:ext>
            </a:extLst>
          </p:cNvPr>
          <p:cNvSpPr>
            <a:spLocks noGrp="1"/>
          </p:cNvSpPr>
          <p:nvPr>
            <p:ph idx="1"/>
          </p:nvPr>
        </p:nvSpPr>
        <p:spPr>
          <a:xfrm>
            <a:off x="5895753" y="533400"/>
            <a:ext cx="5458046" cy="5791200"/>
          </a:xfrm>
        </p:spPr>
        <p:txBody>
          <a:bodyPr anchor="ctr">
            <a:normAutofit/>
          </a:bodyPr>
          <a:lstStyle/>
          <a:p>
            <a:r>
              <a:rPr lang="en-US" sz="2800" b="1" dirty="0"/>
              <a:t>PRIMARY OBJECTIVE- </a:t>
            </a:r>
          </a:p>
          <a:p>
            <a:pPr marL="457200" lvl="1" indent="0">
              <a:buNone/>
            </a:pPr>
            <a:r>
              <a:rPr lang="en-US" sz="2400" dirty="0"/>
              <a:t>To understand the acceptability of the HIS system among the nursing staff and to analyze the factors affecting it.</a:t>
            </a:r>
          </a:p>
          <a:p>
            <a:endParaRPr lang="en-US" sz="2800" b="1" dirty="0"/>
          </a:p>
          <a:p>
            <a:r>
              <a:rPr lang="en-US" b="1" dirty="0"/>
              <a:t>SECONDARY OBJECTIVE- </a:t>
            </a:r>
          </a:p>
          <a:p>
            <a:pPr marL="457200" lvl="1" indent="0">
              <a:buNone/>
            </a:pPr>
            <a:r>
              <a:rPr lang="en-US" dirty="0"/>
              <a:t>To understand the level of help a HIS system provides to the hospital in its clinical process.</a:t>
            </a:r>
          </a:p>
          <a:p>
            <a:endParaRPr lang="en-IN" sz="2800" dirty="0"/>
          </a:p>
        </p:txBody>
      </p:sp>
      <p:cxnSp>
        <p:nvCxnSpPr>
          <p:cNvPr id="18" name="Straight Connector 17">
            <a:extLst>
              <a:ext uri="{FF2B5EF4-FFF2-40B4-BE49-F238E27FC236}">
                <a16:creationId xmlns:a16="http://schemas.microsoft.com/office/drawing/2014/main" id="{E8A66062-E0FE-4EE7-9840-EC05B87ACF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 y="4541520"/>
            <a:ext cx="5895754" cy="231050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3B4C179-2540-4304-9C9C-2AAAA53EFD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1" y="2988236"/>
            <a:ext cx="2418079" cy="388769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1FE729E-CD8E-28CC-C296-6A2E1B7E54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58746"/>
            <a:ext cx="1198880" cy="564312"/>
          </a:xfrm>
          <a:prstGeom prst="rect">
            <a:avLst/>
          </a:prstGeom>
        </p:spPr>
      </p:pic>
    </p:spTree>
    <p:extLst>
      <p:ext uri="{BB962C8B-B14F-4D97-AF65-F5344CB8AC3E}">
        <p14:creationId xmlns:p14="http://schemas.microsoft.com/office/powerpoint/2010/main" val="134321002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5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250"/>
                                        <p:tgtEl>
                                          <p:spTgt spid="9">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animEffect transition="in" filter="fade">
                                      <p:cBhvr>
                                        <p:cTn id="13" dur="250"/>
                                        <p:tgtEl>
                                          <p:spTgt spid="9">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xEl>
                                              <p:pRg st="4" end="4"/>
                                            </p:txEl>
                                          </p:spTgt>
                                        </p:tgtEl>
                                        <p:attrNameLst>
                                          <p:attrName>style.visibility</p:attrName>
                                        </p:attrNameLst>
                                      </p:cBhvr>
                                      <p:to>
                                        <p:strVal val="visible"/>
                                      </p:to>
                                    </p:set>
                                    <p:animEffect transition="in" filter="fade">
                                      <p:cBhvr>
                                        <p:cTn id="16" dur="25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3443E-63C1-68DE-8960-187EC4B7DDAC}"/>
              </a:ext>
            </a:extLst>
          </p:cNvPr>
          <p:cNvSpPr>
            <a:spLocks noGrp="1"/>
          </p:cNvSpPr>
          <p:nvPr>
            <p:ph type="title" idx="4294967295"/>
          </p:nvPr>
        </p:nvSpPr>
        <p:spPr>
          <a:xfrm>
            <a:off x="3650455" y="278352"/>
            <a:ext cx="4891088" cy="2171700"/>
          </a:xfrm>
        </p:spPr>
        <p:txBody>
          <a:bodyPr anchor="t">
            <a:normAutofit/>
          </a:bodyPr>
          <a:lstStyle/>
          <a:p>
            <a:pPr algn="ctr"/>
            <a:r>
              <a:rPr lang="en-US" sz="3200" b="1" i="0" dirty="0">
                <a:latin typeface="Neue Haas Grotesk Text Pro" panose="020B0504020202020204" pitchFamily="34" charset="0"/>
              </a:rPr>
              <a:t>Methodology</a:t>
            </a:r>
            <a:endParaRPr lang="en-IN" sz="3200" b="1" i="0" dirty="0">
              <a:latin typeface="Neue Haas Grotesk Text Pro" panose="020B0504020202020204" pitchFamily="34" charset="0"/>
            </a:endParaRPr>
          </a:p>
        </p:txBody>
      </p:sp>
      <p:graphicFrame>
        <p:nvGraphicFramePr>
          <p:cNvPr id="4" name="Table 4">
            <a:extLst>
              <a:ext uri="{FF2B5EF4-FFF2-40B4-BE49-F238E27FC236}">
                <a16:creationId xmlns:a16="http://schemas.microsoft.com/office/drawing/2014/main" id="{0B6FA419-5C21-763E-FEA9-3CA92A377BFD}"/>
              </a:ext>
            </a:extLst>
          </p:cNvPr>
          <p:cNvGraphicFramePr>
            <a:graphicFrameLocks noGrp="1"/>
          </p:cNvGraphicFramePr>
          <p:nvPr>
            <p:ph idx="4294967295"/>
            <p:extLst>
              <p:ext uri="{D42A27DB-BD31-4B8C-83A1-F6EECF244321}">
                <p14:modId xmlns:p14="http://schemas.microsoft.com/office/powerpoint/2010/main" val="3449280631"/>
              </p:ext>
            </p:extLst>
          </p:nvPr>
        </p:nvGraphicFramePr>
        <p:xfrm>
          <a:off x="903617" y="1104032"/>
          <a:ext cx="10384766" cy="3919088"/>
        </p:xfrm>
        <a:graphic>
          <a:graphicData uri="http://schemas.openxmlformats.org/drawingml/2006/table">
            <a:tbl>
              <a:tblPr firstRow="1" bandRow="1">
                <a:tableStyleId>{5DA37D80-6434-44D0-A028-1B22A696006F}</a:tableStyleId>
              </a:tblPr>
              <a:tblGrid>
                <a:gridCol w="5192383">
                  <a:extLst>
                    <a:ext uri="{9D8B030D-6E8A-4147-A177-3AD203B41FA5}">
                      <a16:colId xmlns:a16="http://schemas.microsoft.com/office/drawing/2014/main" val="4246006421"/>
                    </a:ext>
                  </a:extLst>
                </a:gridCol>
                <a:gridCol w="5192383">
                  <a:extLst>
                    <a:ext uri="{9D8B030D-6E8A-4147-A177-3AD203B41FA5}">
                      <a16:colId xmlns:a16="http://schemas.microsoft.com/office/drawing/2014/main" val="750142786"/>
                    </a:ext>
                  </a:extLst>
                </a:gridCol>
              </a:tblGrid>
              <a:tr h="414628">
                <a:tc>
                  <a:txBody>
                    <a:bodyPr/>
                    <a:lstStyle/>
                    <a:p>
                      <a:r>
                        <a:rPr lang="en-US" b="1" dirty="0"/>
                        <a:t>Study Setting</a:t>
                      </a:r>
                      <a:endParaRPr lang="en-IN" b="1" dirty="0"/>
                    </a:p>
                  </a:txBody>
                  <a:tcPr/>
                </a:tc>
                <a:tc>
                  <a:txBody>
                    <a:bodyPr/>
                    <a:lstStyle/>
                    <a:p>
                      <a:r>
                        <a:rPr lang="en-US" b="0"/>
                        <a:t>A renowned hospital in Udaipur, Rajasthan</a:t>
                      </a:r>
                      <a:endParaRPr lang="en-IN" b="0" dirty="0"/>
                    </a:p>
                  </a:txBody>
                  <a:tcPr/>
                </a:tc>
                <a:extLst>
                  <a:ext uri="{0D108BD9-81ED-4DB2-BD59-A6C34878D82A}">
                    <a16:rowId xmlns:a16="http://schemas.microsoft.com/office/drawing/2014/main" val="3951229465"/>
                  </a:ext>
                </a:extLst>
              </a:tr>
              <a:tr h="414628">
                <a:tc>
                  <a:txBody>
                    <a:bodyPr/>
                    <a:lstStyle/>
                    <a:p>
                      <a:r>
                        <a:rPr lang="en-US" b="1"/>
                        <a:t>Study Approach</a:t>
                      </a:r>
                      <a:endParaRPr lang="en-IN" b="1" dirty="0"/>
                    </a:p>
                  </a:txBody>
                  <a:tcPr/>
                </a:tc>
                <a:tc>
                  <a:txBody>
                    <a:bodyPr/>
                    <a:lstStyle/>
                    <a:p>
                      <a:r>
                        <a:rPr lang="en-US"/>
                        <a:t>Cross-Sectional Study</a:t>
                      </a:r>
                      <a:endParaRPr lang="en-US" dirty="0"/>
                    </a:p>
                  </a:txBody>
                  <a:tcPr/>
                </a:tc>
                <a:extLst>
                  <a:ext uri="{0D108BD9-81ED-4DB2-BD59-A6C34878D82A}">
                    <a16:rowId xmlns:a16="http://schemas.microsoft.com/office/drawing/2014/main" val="4059491776"/>
                  </a:ext>
                </a:extLst>
              </a:tr>
              <a:tr h="414628">
                <a:tc>
                  <a:txBody>
                    <a:bodyPr/>
                    <a:lstStyle/>
                    <a:p>
                      <a:r>
                        <a:rPr lang="en-US" b="1" dirty="0"/>
                        <a:t>Study Period</a:t>
                      </a:r>
                      <a:endParaRPr lang="en-IN" b="1" dirty="0"/>
                    </a:p>
                  </a:txBody>
                  <a:tcPr/>
                </a:tc>
                <a:tc>
                  <a:txBody>
                    <a:bodyPr/>
                    <a:lstStyle/>
                    <a:p>
                      <a:r>
                        <a:rPr lang="en-US" dirty="0"/>
                        <a:t>10th of March 2023 - 16th of April 2023</a:t>
                      </a:r>
                    </a:p>
                  </a:txBody>
                  <a:tcPr/>
                </a:tc>
                <a:extLst>
                  <a:ext uri="{0D108BD9-81ED-4DB2-BD59-A6C34878D82A}">
                    <a16:rowId xmlns:a16="http://schemas.microsoft.com/office/drawing/2014/main" val="2465103211"/>
                  </a:ext>
                </a:extLst>
              </a:tr>
              <a:tr h="715660">
                <a:tc>
                  <a:txBody>
                    <a:bodyPr/>
                    <a:lstStyle/>
                    <a:p>
                      <a:r>
                        <a:rPr lang="en-US" b="1" dirty="0"/>
                        <a:t>Sampling and Sample Size</a:t>
                      </a:r>
                      <a:endParaRPr lang="en-IN" b="1" dirty="0"/>
                    </a:p>
                  </a:txBody>
                  <a:tcPr/>
                </a:tc>
                <a:tc>
                  <a:txBody>
                    <a:bodyPr/>
                    <a:lstStyle/>
                    <a:p>
                      <a:r>
                        <a:rPr lang="en-US"/>
                        <a:t>Convenience Sampling</a:t>
                      </a:r>
                    </a:p>
                    <a:p>
                      <a:r>
                        <a:rPr lang="en-US"/>
                        <a:t>(Total Population- 162, Total Responses- 151)</a:t>
                      </a:r>
                      <a:endParaRPr lang="en-US" dirty="0"/>
                    </a:p>
                  </a:txBody>
                  <a:tcPr/>
                </a:tc>
                <a:extLst>
                  <a:ext uri="{0D108BD9-81ED-4DB2-BD59-A6C34878D82A}">
                    <a16:rowId xmlns:a16="http://schemas.microsoft.com/office/drawing/2014/main" val="1414308418"/>
                  </a:ext>
                </a:extLst>
              </a:tr>
              <a:tr h="414628">
                <a:tc>
                  <a:txBody>
                    <a:bodyPr/>
                    <a:lstStyle/>
                    <a:p>
                      <a:r>
                        <a:rPr lang="en-US" b="1"/>
                        <a:t>Method Of Data Collection </a:t>
                      </a:r>
                      <a:endParaRPr lang="en-IN" b="1" dirty="0"/>
                    </a:p>
                  </a:txBody>
                  <a:tcPr/>
                </a:tc>
                <a:tc>
                  <a:txBody>
                    <a:bodyPr/>
                    <a:lstStyle/>
                    <a:p>
                      <a:r>
                        <a:rPr lang="en-US"/>
                        <a:t>Survey Through Google Form</a:t>
                      </a:r>
                      <a:endParaRPr lang="en-US" dirty="0"/>
                    </a:p>
                  </a:txBody>
                  <a:tcPr/>
                </a:tc>
                <a:extLst>
                  <a:ext uri="{0D108BD9-81ED-4DB2-BD59-A6C34878D82A}">
                    <a16:rowId xmlns:a16="http://schemas.microsoft.com/office/drawing/2014/main" val="1124090082"/>
                  </a:ext>
                </a:extLst>
              </a:tr>
              <a:tr h="414628">
                <a:tc>
                  <a:txBody>
                    <a:bodyPr/>
                    <a:lstStyle/>
                    <a:p>
                      <a:r>
                        <a:rPr lang="en-US" b="1"/>
                        <a:t>Tools Used</a:t>
                      </a:r>
                      <a:endParaRPr lang="en-IN" b="1" dirty="0"/>
                    </a:p>
                  </a:txBody>
                  <a:tcPr/>
                </a:tc>
                <a:tc>
                  <a:txBody>
                    <a:bodyPr/>
                    <a:lstStyle/>
                    <a:p>
                      <a:r>
                        <a:rPr lang="en-US"/>
                        <a:t>Semi- Structured Questionnaire, MS Excel</a:t>
                      </a:r>
                      <a:endParaRPr lang="en-US" dirty="0"/>
                    </a:p>
                  </a:txBody>
                  <a:tcPr/>
                </a:tc>
                <a:extLst>
                  <a:ext uri="{0D108BD9-81ED-4DB2-BD59-A6C34878D82A}">
                    <a16:rowId xmlns:a16="http://schemas.microsoft.com/office/drawing/2014/main" val="3581201013"/>
                  </a:ext>
                </a:extLst>
              </a:tr>
              <a:tr h="414628">
                <a:tc>
                  <a:txBody>
                    <a:bodyPr/>
                    <a:lstStyle/>
                    <a:p>
                      <a:r>
                        <a:rPr lang="en-US" b="1"/>
                        <a:t>Inclusion Criterion</a:t>
                      </a:r>
                      <a:endParaRPr lang="en-IN" b="1" dirty="0"/>
                    </a:p>
                  </a:txBody>
                  <a:tcPr/>
                </a:tc>
                <a:tc>
                  <a:txBody>
                    <a:bodyPr/>
                    <a:lstStyle/>
                    <a:p>
                      <a:r>
                        <a:rPr lang="en-US"/>
                        <a:t>Nursing Officers of Renowned hospital in Udaipur</a:t>
                      </a:r>
                      <a:endParaRPr lang="en-US" dirty="0"/>
                    </a:p>
                  </a:txBody>
                  <a:tcPr/>
                </a:tc>
                <a:extLst>
                  <a:ext uri="{0D108BD9-81ED-4DB2-BD59-A6C34878D82A}">
                    <a16:rowId xmlns:a16="http://schemas.microsoft.com/office/drawing/2014/main" val="535218057"/>
                  </a:ext>
                </a:extLst>
              </a:tr>
              <a:tr h="715660">
                <a:tc>
                  <a:txBody>
                    <a:bodyPr/>
                    <a:lstStyle/>
                    <a:p>
                      <a:r>
                        <a:rPr lang="en-US" b="1"/>
                        <a:t>Exclusion Criterion</a:t>
                      </a:r>
                      <a:endParaRPr lang="en-IN" b="1" dirty="0"/>
                    </a:p>
                  </a:txBody>
                  <a:tcPr/>
                </a:tc>
                <a:tc>
                  <a:txBody>
                    <a:bodyPr/>
                    <a:lstStyle/>
                    <a:p>
                      <a:r>
                        <a:rPr lang="en-US" dirty="0"/>
                        <a:t>Doctors and other staff members were excluded because of their unavailability</a:t>
                      </a:r>
                    </a:p>
                  </a:txBody>
                  <a:tcPr/>
                </a:tc>
                <a:extLst>
                  <a:ext uri="{0D108BD9-81ED-4DB2-BD59-A6C34878D82A}">
                    <a16:rowId xmlns:a16="http://schemas.microsoft.com/office/drawing/2014/main" val="1914443998"/>
                  </a:ext>
                </a:extLst>
              </a:tr>
            </a:tbl>
          </a:graphicData>
        </a:graphic>
      </p:graphicFrame>
      <p:sp>
        <p:nvSpPr>
          <p:cNvPr id="5" name="TextBox 4">
            <a:extLst>
              <a:ext uri="{FF2B5EF4-FFF2-40B4-BE49-F238E27FC236}">
                <a16:creationId xmlns:a16="http://schemas.microsoft.com/office/drawing/2014/main" id="{65EDB4EF-3E6F-B06C-E442-93FE4DEF6E96}"/>
              </a:ext>
            </a:extLst>
          </p:cNvPr>
          <p:cNvSpPr txBox="1"/>
          <p:nvPr/>
        </p:nvSpPr>
        <p:spPr>
          <a:xfrm flipH="1">
            <a:off x="1672446" y="5218984"/>
            <a:ext cx="8847107" cy="923330"/>
          </a:xfrm>
          <a:prstGeom prst="rect">
            <a:avLst/>
          </a:prstGeom>
          <a:noFill/>
        </p:spPr>
        <p:txBody>
          <a:bodyPr wrap="square" rtlCol="0">
            <a:spAutoFit/>
          </a:bodyPr>
          <a:lstStyle/>
          <a:p>
            <a:pPr algn="ctr"/>
            <a:r>
              <a:rPr lang="en-US" dirty="0"/>
              <a:t>.The google form was circulated among the nursing officers. All the members were provided training before the implementation of the new system, and during post implementation they used the clinical process, i.e., IPD, OPD and OT EMR.</a:t>
            </a:r>
            <a:endParaRPr lang="en-IN" dirty="0"/>
          </a:p>
        </p:txBody>
      </p:sp>
      <p:pic>
        <p:nvPicPr>
          <p:cNvPr id="9" name="Picture 8">
            <a:extLst>
              <a:ext uri="{FF2B5EF4-FFF2-40B4-BE49-F238E27FC236}">
                <a16:creationId xmlns:a16="http://schemas.microsoft.com/office/drawing/2014/main" id="{14D09FE7-BCC4-1AA7-0C02-CF5454CD06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58746"/>
            <a:ext cx="1198880" cy="564312"/>
          </a:xfrm>
          <a:prstGeom prst="rect">
            <a:avLst/>
          </a:prstGeom>
        </p:spPr>
      </p:pic>
    </p:spTree>
    <p:extLst>
      <p:ext uri="{BB962C8B-B14F-4D97-AF65-F5344CB8AC3E}">
        <p14:creationId xmlns:p14="http://schemas.microsoft.com/office/powerpoint/2010/main" val="27862998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3E0373C-BDE9-4FAA-892A-B226DD970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23">
            <a:extLst>
              <a:ext uri="{FF2B5EF4-FFF2-40B4-BE49-F238E27FC236}">
                <a16:creationId xmlns:a16="http://schemas.microsoft.com/office/drawing/2014/main" id="{FC2BFFFF-16DA-434F-B48D-28B539690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5979"/>
            <a:ext cx="3448424" cy="6932218"/>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121508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215089 w 6125882"/>
              <a:gd name="connsiteY4" fmla="*/ 0 h 6857998"/>
              <a:gd name="connsiteX0" fmla="*/ 1222204 w 6132997"/>
              <a:gd name="connsiteY0" fmla="*/ 0 h 6881904"/>
              <a:gd name="connsiteX1" fmla="*/ 6132997 w 6132997"/>
              <a:gd name="connsiteY1" fmla="*/ 0 h 6881904"/>
              <a:gd name="connsiteX2" fmla="*/ 6132997 w 6132997"/>
              <a:gd name="connsiteY2" fmla="*/ 6857998 h 6881904"/>
              <a:gd name="connsiteX3" fmla="*/ 0 w 6132997"/>
              <a:gd name="connsiteY3" fmla="*/ 6881904 h 6881904"/>
              <a:gd name="connsiteX4" fmla="*/ 1222204 w 6132997"/>
              <a:gd name="connsiteY4" fmla="*/ 0 h 6881904"/>
              <a:gd name="connsiteX0" fmla="*/ 1348644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348644 w 6132997"/>
              <a:gd name="connsiteY4" fmla="*/ 0 h 6893857"/>
              <a:gd name="connsiteX0" fmla="*/ 1457021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457021 w 6132997"/>
              <a:gd name="connsiteY4" fmla="*/ 0 h 6893857"/>
              <a:gd name="connsiteX0" fmla="*/ 1754909 w 6430885"/>
              <a:gd name="connsiteY0" fmla="*/ 0 h 6869951"/>
              <a:gd name="connsiteX1" fmla="*/ 6430885 w 6430885"/>
              <a:gd name="connsiteY1" fmla="*/ 11953 h 6869951"/>
              <a:gd name="connsiteX2" fmla="*/ 6430885 w 6430885"/>
              <a:gd name="connsiteY2" fmla="*/ 6869951 h 6869951"/>
              <a:gd name="connsiteX3" fmla="*/ 0 w 6430885"/>
              <a:gd name="connsiteY3" fmla="*/ 6869951 h 6869951"/>
              <a:gd name="connsiteX4" fmla="*/ 1754909 w 6430885"/>
              <a:gd name="connsiteY4" fmla="*/ 0 h 6869951"/>
              <a:gd name="connsiteX0" fmla="*/ 2023235 w 6699211"/>
              <a:gd name="connsiteY0" fmla="*/ 0 h 6869951"/>
              <a:gd name="connsiteX1" fmla="*/ 6699211 w 6699211"/>
              <a:gd name="connsiteY1" fmla="*/ 11953 h 6869951"/>
              <a:gd name="connsiteX2" fmla="*/ 6699211 w 6699211"/>
              <a:gd name="connsiteY2" fmla="*/ 6869951 h 6869951"/>
              <a:gd name="connsiteX3" fmla="*/ 0 w 6699211"/>
              <a:gd name="connsiteY3" fmla="*/ 6856303 h 6869951"/>
              <a:gd name="connsiteX4" fmla="*/ 2023235 w 6699211"/>
              <a:gd name="connsiteY4" fmla="*/ 0 h 6869951"/>
              <a:gd name="connsiteX0" fmla="*/ 2702995 w 6699211"/>
              <a:gd name="connsiteY0" fmla="*/ 42638 h 6857998"/>
              <a:gd name="connsiteX1" fmla="*/ 6699211 w 6699211"/>
              <a:gd name="connsiteY1" fmla="*/ 0 h 6857998"/>
              <a:gd name="connsiteX2" fmla="*/ 6699211 w 6699211"/>
              <a:gd name="connsiteY2" fmla="*/ 6857998 h 6857998"/>
              <a:gd name="connsiteX3" fmla="*/ 0 w 6699211"/>
              <a:gd name="connsiteY3" fmla="*/ 6844350 h 6857998"/>
              <a:gd name="connsiteX4" fmla="*/ 2702995 w 6699211"/>
              <a:gd name="connsiteY4" fmla="*/ 42638 h 685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9211" h="6857998">
                <a:moveTo>
                  <a:pt x="2702995" y="42638"/>
                </a:moveTo>
                <a:lnTo>
                  <a:pt x="6699211" y="0"/>
                </a:lnTo>
                <a:lnTo>
                  <a:pt x="6699211" y="6857998"/>
                </a:lnTo>
                <a:lnTo>
                  <a:pt x="0" y="6844350"/>
                </a:lnTo>
                <a:lnTo>
                  <a:pt x="2702995" y="42638"/>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C1EFA6-FF9C-98EF-46E0-0A7A145712E1}"/>
              </a:ext>
            </a:extLst>
          </p:cNvPr>
          <p:cNvSpPr>
            <a:spLocks noGrp="1"/>
          </p:cNvSpPr>
          <p:nvPr>
            <p:ph type="title"/>
          </p:nvPr>
        </p:nvSpPr>
        <p:spPr>
          <a:xfrm>
            <a:off x="121058" y="189012"/>
            <a:ext cx="7142383" cy="1631751"/>
          </a:xfrm>
        </p:spPr>
        <p:txBody>
          <a:bodyPr anchor="t">
            <a:normAutofit/>
          </a:bodyPr>
          <a:lstStyle/>
          <a:p>
            <a:r>
              <a:rPr lang="en-US" sz="3600" b="1" i="0" dirty="0">
                <a:latin typeface="Neue Haas Grotesk Text Pro" panose="020B0504020202020204" pitchFamily="34" charset="0"/>
              </a:rPr>
              <a:t>Literature Review</a:t>
            </a:r>
            <a:endParaRPr lang="en-IN" sz="3600" b="1" i="0" dirty="0">
              <a:latin typeface="Neue Haas Grotesk Text Pro" panose="020B0504020202020204" pitchFamily="34" charset="0"/>
            </a:endParaRPr>
          </a:p>
        </p:txBody>
      </p:sp>
      <p:cxnSp>
        <p:nvCxnSpPr>
          <p:cNvPr id="12" name="Straight Connector 11">
            <a:extLst>
              <a:ext uri="{FF2B5EF4-FFF2-40B4-BE49-F238E27FC236}">
                <a16:creationId xmlns:a16="http://schemas.microsoft.com/office/drawing/2014/main" id="{E8EAD419-2D3B-4CD6-A841-F11CA09440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5329451"/>
            <a:ext cx="6096000" cy="1528549"/>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Table 4">
            <a:extLst>
              <a:ext uri="{FF2B5EF4-FFF2-40B4-BE49-F238E27FC236}">
                <a16:creationId xmlns:a16="http://schemas.microsoft.com/office/drawing/2014/main" id="{1B06B18D-B6A3-7B8F-6C80-818A0F391998}"/>
              </a:ext>
            </a:extLst>
          </p:cNvPr>
          <p:cNvGraphicFramePr>
            <a:graphicFrameLocks noGrp="1"/>
          </p:cNvGraphicFramePr>
          <p:nvPr>
            <p:ph idx="1"/>
            <p:extLst>
              <p:ext uri="{D42A27DB-BD31-4B8C-83A1-F6EECF244321}">
                <p14:modId xmlns:p14="http://schemas.microsoft.com/office/powerpoint/2010/main" val="3797647280"/>
              </p:ext>
            </p:extLst>
          </p:nvPr>
        </p:nvGraphicFramePr>
        <p:xfrm>
          <a:off x="250166" y="698559"/>
          <a:ext cx="11757804" cy="5857240"/>
        </p:xfrm>
        <a:graphic>
          <a:graphicData uri="http://schemas.openxmlformats.org/drawingml/2006/table">
            <a:tbl>
              <a:tblPr firstRow="1" bandRow="1">
                <a:tableStyleId>{21E4AEA4-8DFA-4A89-87EB-49C32662AFE0}</a:tableStyleId>
              </a:tblPr>
              <a:tblGrid>
                <a:gridCol w="895914">
                  <a:extLst>
                    <a:ext uri="{9D8B030D-6E8A-4147-A177-3AD203B41FA5}">
                      <a16:colId xmlns:a16="http://schemas.microsoft.com/office/drawing/2014/main" val="998063108"/>
                    </a:ext>
                  </a:extLst>
                </a:gridCol>
                <a:gridCol w="3807208">
                  <a:extLst>
                    <a:ext uri="{9D8B030D-6E8A-4147-A177-3AD203B41FA5}">
                      <a16:colId xmlns:a16="http://schemas.microsoft.com/office/drawing/2014/main" val="2621911389"/>
                    </a:ext>
                  </a:extLst>
                </a:gridCol>
                <a:gridCol w="1773057">
                  <a:extLst>
                    <a:ext uri="{9D8B030D-6E8A-4147-A177-3AD203B41FA5}">
                      <a16:colId xmlns:a16="http://schemas.microsoft.com/office/drawing/2014/main" val="3090064489"/>
                    </a:ext>
                  </a:extLst>
                </a:gridCol>
                <a:gridCol w="2037563">
                  <a:extLst>
                    <a:ext uri="{9D8B030D-6E8A-4147-A177-3AD203B41FA5}">
                      <a16:colId xmlns:a16="http://schemas.microsoft.com/office/drawing/2014/main" val="3220627774"/>
                    </a:ext>
                  </a:extLst>
                </a:gridCol>
                <a:gridCol w="3244062">
                  <a:extLst>
                    <a:ext uri="{9D8B030D-6E8A-4147-A177-3AD203B41FA5}">
                      <a16:colId xmlns:a16="http://schemas.microsoft.com/office/drawing/2014/main" val="3660963724"/>
                    </a:ext>
                  </a:extLst>
                </a:gridCol>
              </a:tblGrid>
              <a:tr h="370840">
                <a:tc>
                  <a:txBody>
                    <a:bodyPr/>
                    <a:lstStyle/>
                    <a:p>
                      <a:r>
                        <a:rPr lang="en-US" dirty="0"/>
                        <a:t> S.No</a:t>
                      </a:r>
                      <a:endParaRPr lang="en-IN" dirty="0"/>
                    </a:p>
                  </a:txBody>
                  <a:tcPr/>
                </a:tc>
                <a:tc>
                  <a:txBody>
                    <a:bodyPr/>
                    <a:lstStyle/>
                    <a:p>
                      <a:r>
                        <a:rPr lang="en-US" dirty="0"/>
                        <a:t>Title</a:t>
                      </a:r>
                      <a:endParaRPr lang="en-IN" dirty="0"/>
                    </a:p>
                  </a:txBody>
                  <a:tcPr/>
                </a:tc>
                <a:tc>
                  <a:txBody>
                    <a:bodyPr/>
                    <a:lstStyle/>
                    <a:p>
                      <a:r>
                        <a:rPr lang="en-US" dirty="0"/>
                        <a:t>Authors</a:t>
                      </a:r>
                      <a:endParaRPr lang="en-IN" dirty="0"/>
                    </a:p>
                  </a:txBody>
                  <a:tcPr/>
                </a:tc>
                <a:tc>
                  <a:txBody>
                    <a:bodyPr/>
                    <a:lstStyle/>
                    <a:p>
                      <a:r>
                        <a:rPr lang="en-US" dirty="0"/>
                        <a:t>Year Of Publication </a:t>
                      </a:r>
                      <a:endParaRPr lang="en-IN" dirty="0"/>
                    </a:p>
                  </a:txBody>
                  <a:tcPr/>
                </a:tc>
                <a:tc>
                  <a:txBody>
                    <a:bodyPr/>
                    <a:lstStyle/>
                    <a:p>
                      <a:r>
                        <a:rPr lang="en-US" dirty="0"/>
                        <a:t>Study Outcome</a:t>
                      </a:r>
                      <a:endParaRPr lang="en-IN" dirty="0"/>
                    </a:p>
                  </a:txBody>
                  <a:tcPr/>
                </a:tc>
                <a:extLst>
                  <a:ext uri="{0D108BD9-81ED-4DB2-BD59-A6C34878D82A}">
                    <a16:rowId xmlns:a16="http://schemas.microsoft.com/office/drawing/2014/main" val="3576401985"/>
                  </a:ext>
                </a:extLst>
              </a:tr>
              <a:tr h="370840">
                <a:tc>
                  <a:txBody>
                    <a:bodyPr/>
                    <a:lstStyle/>
                    <a:p>
                      <a:r>
                        <a:rPr lang="en-US" dirty="0"/>
                        <a:t>1</a:t>
                      </a:r>
                      <a:endParaRPr lang="en-IN" dirty="0"/>
                    </a:p>
                  </a:txBody>
                  <a:tcPr/>
                </a:tc>
                <a:tc>
                  <a:txBody>
                    <a:bodyPr/>
                    <a:lstStyle/>
                    <a:p>
                      <a:r>
                        <a:rPr lang="en-US" sz="1400" dirty="0"/>
                        <a:t>The acceptance level of Hospital Information Management System (HIMS) among the nursing officials working in a teaching hospital</a:t>
                      </a:r>
                      <a:endParaRPr lang="en-IN" sz="1400" dirty="0"/>
                    </a:p>
                  </a:txBody>
                  <a:tcPr/>
                </a:tc>
                <a:tc>
                  <a:txBody>
                    <a:bodyPr/>
                    <a:lstStyle/>
                    <a:p>
                      <a:r>
                        <a:rPr lang="it-IT" sz="1400" dirty="0"/>
                        <a:t>M. Mahla,</a:t>
                      </a:r>
                    </a:p>
                    <a:p>
                      <a:r>
                        <a:rPr lang="it-IT" sz="1400" dirty="0"/>
                        <a:t>S. Talati,</a:t>
                      </a:r>
                    </a:p>
                    <a:p>
                      <a:pPr marL="0" indent="0">
                        <a:buNone/>
                      </a:pPr>
                      <a:r>
                        <a:rPr lang="it-IT" sz="1400" dirty="0"/>
                        <a:t>K. Gupta,</a:t>
                      </a:r>
                    </a:p>
                    <a:p>
                      <a:pPr marL="0" indent="0">
                        <a:buNone/>
                      </a:pPr>
                      <a:r>
                        <a:rPr lang="it-IT" sz="1400" dirty="0"/>
                        <a:t>R. Agarwal </a:t>
                      </a:r>
                      <a:endParaRPr lang="en-IN" sz="1400" dirty="0"/>
                    </a:p>
                  </a:txBody>
                  <a:tcPr/>
                </a:tc>
                <a:tc>
                  <a:txBody>
                    <a:bodyPr/>
                    <a:lstStyle/>
                    <a:p>
                      <a:r>
                        <a:rPr lang="en-US" dirty="0"/>
                        <a:t>2021</a:t>
                      </a:r>
                      <a:endParaRPr lang="en-IN" dirty="0"/>
                    </a:p>
                  </a:txBody>
                  <a:tcPr/>
                </a:tc>
                <a:tc>
                  <a:txBody>
                    <a:bodyPr/>
                    <a:lstStyle/>
                    <a:p>
                      <a:r>
                        <a:rPr lang="en-US" sz="1200" dirty="0"/>
                        <a:t>The aim of this study was to observe the level of acceptance of HMIS among nursing officials working at a teaching hospital.</a:t>
                      </a:r>
                    </a:p>
                    <a:p>
                      <a:r>
                        <a:rPr lang="en-US" sz="1200" dirty="0"/>
                        <a:t>Among all participants, nearly half of them had good acceptability to the HIMS system, this is may be due to their job profiles, distribution of their working places, and their past experiences with HMIS</a:t>
                      </a:r>
                      <a:endParaRPr lang="en-IN" sz="1200" dirty="0"/>
                    </a:p>
                  </a:txBody>
                  <a:tcPr/>
                </a:tc>
                <a:extLst>
                  <a:ext uri="{0D108BD9-81ED-4DB2-BD59-A6C34878D82A}">
                    <a16:rowId xmlns:a16="http://schemas.microsoft.com/office/drawing/2014/main" val="3305581203"/>
                  </a:ext>
                </a:extLst>
              </a:tr>
              <a:tr h="370840">
                <a:tc>
                  <a:txBody>
                    <a:bodyPr/>
                    <a:lstStyle/>
                    <a:p>
                      <a:r>
                        <a:rPr lang="en-US" dirty="0"/>
                        <a:t>2</a:t>
                      </a:r>
                      <a:endParaRPr lang="en-IN" dirty="0"/>
                    </a:p>
                  </a:txBody>
                  <a:tcPr/>
                </a:tc>
                <a:tc>
                  <a:txBody>
                    <a:bodyPr/>
                    <a:lstStyle/>
                    <a:p>
                      <a:r>
                        <a:rPr lang="en-US" sz="1400" dirty="0"/>
                        <a:t>Role of educational level as moderator in health management information system (HMIS) adoption among healthcare professionals in the ESIC main hospital and dispensaries in the Tirunelveli sub-region</a:t>
                      </a:r>
                      <a:endParaRPr lang="en-IN" sz="1400" dirty="0"/>
                    </a:p>
                  </a:txBody>
                  <a:tcPr/>
                </a:tc>
                <a:tc>
                  <a:txBody>
                    <a:bodyPr/>
                    <a:lstStyle/>
                    <a:p>
                      <a:pPr marL="0" indent="0">
                        <a:buNone/>
                      </a:pPr>
                      <a:r>
                        <a:rPr lang="en-IN" sz="1400" dirty="0"/>
                        <a:t>C. Pichaandy,</a:t>
                      </a:r>
                    </a:p>
                    <a:p>
                      <a:pPr marL="0" indent="0">
                        <a:buNone/>
                      </a:pPr>
                      <a:r>
                        <a:rPr lang="en-IN" sz="1400" dirty="0"/>
                        <a:t>C. Sriram</a:t>
                      </a:r>
                    </a:p>
                  </a:txBody>
                  <a:tcPr/>
                </a:tc>
                <a:tc>
                  <a:txBody>
                    <a:bodyPr/>
                    <a:lstStyle/>
                    <a:p>
                      <a:r>
                        <a:rPr lang="en-US" dirty="0"/>
                        <a:t>2022</a:t>
                      </a:r>
                      <a:endParaRPr lang="en-IN" dirty="0"/>
                    </a:p>
                  </a:txBody>
                  <a:tcPr/>
                </a:tc>
                <a:tc>
                  <a:txBody>
                    <a:bodyPr/>
                    <a:lstStyle/>
                    <a:p>
                      <a:r>
                        <a:rPr lang="en-US" sz="1200" dirty="0"/>
                        <a:t>An observational study which aimed towards proving that education is an important factor in predicting HMIS adoption by healthcare professionals in the Employees State Insurance Corporation (ESIC) main hospital and dispensaries. The study shows that educational qualification of the HCPs greatly influences the HMIS adoption process.</a:t>
                      </a:r>
                    </a:p>
                  </a:txBody>
                  <a:tcPr/>
                </a:tc>
                <a:extLst>
                  <a:ext uri="{0D108BD9-81ED-4DB2-BD59-A6C34878D82A}">
                    <a16:rowId xmlns:a16="http://schemas.microsoft.com/office/drawing/2014/main" val="47621278"/>
                  </a:ext>
                </a:extLst>
              </a:tr>
              <a:tr h="370840">
                <a:tc>
                  <a:txBody>
                    <a:bodyPr/>
                    <a:lstStyle/>
                    <a:p>
                      <a:r>
                        <a:rPr lang="en-US" dirty="0"/>
                        <a:t>3</a:t>
                      </a:r>
                      <a:endParaRPr lang="en-IN" dirty="0"/>
                    </a:p>
                  </a:txBody>
                  <a:tcPr/>
                </a:tc>
                <a:tc>
                  <a:txBody>
                    <a:bodyPr/>
                    <a:lstStyle/>
                    <a:p>
                      <a:r>
                        <a:rPr lang="en-US" sz="1400" dirty="0"/>
                        <a:t>Knowledge, Practice, Attitude, Usability and Satisfaction Related to Existing Hospital Information System among Nurses</a:t>
                      </a:r>
                      <a:endParaRPr lang="en-IN" sz="1400" dirty="0"/>
                    </a:p>
                  </a:txBody>
                  <a:tcPr/>
                </a:tc>
                <a:tc>
                  <a:txBody>
                    <a:bodyPr/>
                    <a:lstStyle/>
                    <a:p>
                      <a:pPr marL="0" indent="0">
                        <a:buNone/>
                      </a:pPr>
                      <a:r>
                        <a:rPr lang="it-IT" sz="1400" dirty="0"/>
                        <a:t>N. Kusum,</a:t>
                      </a:r>
                    </a:p>
                    <a:p>
                      <a:pPr marL="0" indent="0">
                        <a:buNone/>
                      </a:pPr>
                      <a:r>
                        <a:rPr lang="it-IT" sz="1400" dirty="0"/>
                        <a:t>Sarita,</a:t>
                      </a:r>
                    </a:p>
                    <a:p>
                      <a:pPr marL="0" indent="0">
                        <a:buNone/>
                      </a:pPr>
                      <a:r>
                        <a:rPr lang="it-IT" sz="1400" dirty="0"/>
                        <a:t>M. George</a:t>
                      </a:r>
                    </a:p>
                  </a:txBody>
                  <a:tcPr/>
                </a:tc>
                <a:tc>
                  <a:txBody>
                    <a:bodyPr/>
                    <a:lstStyle/>
                    <a:p>
                      <a:r>
                        <a:rPr lang="en-US" dirty="0"/>
                        <a:t>2021</a:t>
                      </a:r>
                      <a:endParaRPr lang="en-IN" dirty="0"/>
                    </a:p>
                  </a:txBody>
                  <a:tcPr/>
                </a:tc>
                <a:tc>
                  <a:txBody>
                    <a:bodyPr/>
                    <a:lstStyle/>
                    <a:p>
                      <a:r>
                        <a:rPr lang="en-US" sz="1200" dirty="0"/>
                        <a:t>A descriptive cross-sectional study was conducted among the Nurses in Wards, ICUs, and Emergency Department at ILBS, New Delhi, data was collected using Structured knowledge questionnaire, The study clearly projected that the nurses had average knowledge with good documentation practice and favorable attitude related to HIS but least satisfied with the system speed.</a:t>
                      </a:r>
                    </a:p>
                  </a:txBody>
                  <a:tcPr/>
                </a:tc>
                <a:extLst>
                  <a:ext uri="{0D108BD9-81ED-4DB2-BD59-A6C34878D82A}">
                    <a16:rowId xmlns:a16="http://schemas.microsoft.com/office/drawing/2014/main" val="3943109913"/>
                  </a:ext>
                </a:extLst>
              </a:tr>
              <a:tr h="370840">
                <a:tc>
                  <a:txBody>
                    <a:bodyPr/>
                    <a:lstStyle/>
                    <a:p>
                      <a:r>
                        <a:rPr lang="en-US" dirty="0"/>
                        <a:t>4</a:t>
                      </a:r>
                      <a:endParaRPr lang="en-IN" dirty="0"/>
                    </a:p>
                  </a:txBody>
                  <a:tcPr/>
                </a:tc>
                <a:tc>
                  <a:txBody>
                    <a:bodyPr/>
                    <a:lstStyle/>
                    <a:p>
                      <a:r>
                        <a:rPr lang="en-US" sz="1400" dirty="0"/>
                        <a:t>Factors Affecting Successful </a:t>
                      </a:r>
                    </a:p>
                    <a:p>
                      <a:r>
                        <a:rPr lang="en-US" sz="1400" dirty="0"/>
                        <a:t>Implementation of Hospital Information </a:t>
                      </a:r>
                    </a:p>
                    <a:p>
                      <a:r>
                        <a:rPr lang="en-US" sz="1400" dirty="0"/>
                        <a:t>Systems</a:t>
                      </a:r>
                      <a:endParaRPr lang="en-IN" sz="1400" dirty="0"/>
                    </a:p>
                  </a:txBody>
                  <a:tcPr/>
                </a:tc>
                <a:tc>
                  <a:txBody>
                    <a:bodyPr/>
                    <a:lstStyle/>
                    <a:p>
                      <a:pPr marL="0" indent="0">
                        <a:buNone/>
                      </a:pPr>
                      <a:r>
                        <a:rPr lang="it-IT" sz="1400" dirty="0"/>
                        <a:t>M. Farzandipur,</a:t>
                      </a:r>
                    </a:p>
                    <a:p>
                      <a:pPr marL="0" indent="0">
                        <a:buNone/>
                      </a:pPr>
                      <a:r>
                        <a:rPr lang="it-IT" sz="1400" dirty="0"/>
                        <a:t>E. Azimi,</a:t>
                      </a:r>
                    </a:p>
                    <a:p>
                      <a:pPr marL="0" indent="0">
                        <a:buNone/>
                      </a:pPr>
                      <a:r>
                        <a:rPr lang="it-IT" sz="1400" dirty="0"/>
                        <a:t>F. Rangrez Jeddi</a:t>
                      </a:r>
                      <a:endParaRPr lang="en-IN" sz="1400" dirty="0"/>
                    </a:p>
                  </a:txBody>
                  <a:tcPr/>
                </a:tc>
                <a:tc>
                  <a:txBody>
                    <a:bodyPr/>
                    <a:lstStyle/>
                    <a:p>
                      <a:r>
                        <a:rPr lang="en-US" dirty="0"/>
                        <a:t>2017</a:t>
                      </a:r>
                      <a:endParaRPr lang="en-IN" dirty="0"/>
                    </a:p>
                  </a:txBody>
                  <a:tcPr/>
                </a:tc>
                <a:tc>
                  <a:txBody>
                    <a:bodyPr/>
                    <a:lstStyle/>
                    <a:p>
                      <a:r>
                        <a:rPr lang="en-US" sz="1200" dirty="0"/>
                        <a:t>Human factors including computer skills, perceiving usefulness, and perceiving the ease of a hospital information system use are more effective on the acceptance and successful implementation of hospital information systems; then the technological factors play a greater role</a:t>
                      </a:r>
                    </a:p>
                  </a:txBody>
                  <a:tcPr/>
                </a:tc>
                <a:extLst>
                  <a:ext uri="{0D108BD9-81ED-4DB2-BD59-A6C34878D82A}">
                    <a16:rowId xmlns:a16="http://schemas.microsoft.com/office/drawing/2014/main" val="1246482877"/>
                  </a:ext>
                </a:extLst>
              </a:tr>
            </a:tbl>
          </a:graphicData>
        </a:graphic>
      </p:graphicFrame>
      <p:pic>
        <p:nvPicPr>
          <p:cNvPr id="5" name="Picture 4">
            <a:extLst>
              <a:ext uri="{FF2B5EF4-FFF2-40B4-BE49-F238E27FC236}">
                <a16:creationId xmlns:a16="http://schemas.microsoft.com/office/drawing/2014/main" id="{EB82E5C5-1AD9-E3CE-9319-A7C05C15E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774" y="21854"/>
            <a:ext cx="1198880" cy="564312"/>
          </a:xfrm>
          <a:prstGeom prst="rect">
            <a:avLst/>
          </a:prstGeom>
        </p:spPr>
      </p:pic>
    </p:spTree>
    <p:extLst>
      <p:ext uri="{BB962C8B-B14F-4D97-AF65-F5344CB8AC3E}">
        <p14:creationId xmlns:p14="http://schemas.microsoft.com/office/powerpoint/2010/main" val="35071920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ngleLinesVTI">
  <a:themeElements>
    <a:clrScheme name="Custom 34">
      <a:dk1>
        <a:sysClr val="windowText" lastClr="000000"/>
      </a:dk1>
      <a:lt1>
        <a:sysClr val="window" lastClr="FFFFFF"/>
      </a:lt1>
      <a:dk2>
        <a:srgbClr val="001E2E"/>
      </a:dk2>
      <a:lt2>
        <a:srgbClr val="F0ECEC"/>
      </a:lt2>
      <a:accent1>
        <a:srgbClr val="155767"/>
      </a:accent1>
      <a:accent2>
        <a:srgbClr val="BA9CA0"/>
      </a:accent2>
      <a:accent3>
        <a:srgbClr val="A57931"/>
      </a:accent3>
      <a:accent4>
        <a:srgbClr val="0E577C"/>
      </a:accent4>
      <a:accent5>
        <a:srgbClr val="CC846E"/>
      </a:accent5>
      <a:accent6>
        <a:srgbClr val="93767A"/>
      </a:accent6>
      <a:hlink>
        <a:srgbClr val="0563C1"/>
      </a:hlink>
      <a:folHlink>
        <a:srgbClr val="954F72"/>
      </a:folHlink>
    </a:clrScheme>
    <a:fontScheme name="Walbaum Light Univers Light">
      <a:majorFont>
        <a:latin typeface="Walbaum Display Light"/>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gleLinesVTI" id="{BC1FC193-C72F-4761-9899-1105EDF6BAE8}" vid="{64612625-F022-44B7-B9FA-9D26DEDBDC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985</TotalTime>
  <Words>1731</Words>
  <Application>Microsoft Office PowerPoint</Application>
  <PresentationFormat>Widescreen</PresentationFormat>
  <Paragraphs>138</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Neue Haas Grotesk Text Pro</vt:lpstr>
      <vt:lpstr>Univers Condensed Light</vt:lpstr>
      <vt:lpstr>Walbaum Display Light</vt:lpstr>
      <vt:lpstr>AngleLinesVTI</vt:lpstr>
      <vt:lpstr>DISSERTATION PRESENTATION</vt:lpstr>
      <vt:lpstr>Mentor Approval</vt:lpstr>
      <vt:lpstr>INTRODUCTION</vt:lpstr>
      <vt:lpstr>Dissertation Topic</vt:lpstr>
      <vt:lpstr>Introduction of the organization</vt:lpstr>
      <vt:lpstr>Introduction Hospital Information System </vt:lpstr>
      <vt:lpstr>Objectives of the Study</vt:lpstr>
      <vt:lpstr>Methodology</vt:lpstr>
      <vt:lpstr>Literature Review</vt:lpstr>
      <vt:lpstr>Result</vt:lpstr>
      <vt:lpstr>Result</vt:lpstr>
      <vt:lpstr>Result </vt:lpstr>
      <vt:lpstr>PowerPoint Presentation</vt:lpstr>
      <vt:lpstr>Result</vt:lpstr>
      <vt:lpstr>- Here is a very interesting outcome, 70% of the nursing staff did not find the Voice-to-text feature of MHEA system usable, as they were not able to use it. After a thorough observation, it was clear that the infrastructure in the IPD and OT was incompatible for it.   - Whereas another feature which differentiates the MHEA system from others is the favorite feature, From the outcome, its clear that the nursing staff found it very useful, while performing their activities. Clearly the favorite feature reduced the number of clicks subsequently.</vt:lpstr>
      <vt:lpstr>Discussion</vt:lpstr>
      <vt:lpstr>Discussion</vt:lpstr>
      <vt:lpstr>Conclusion</vt:lpstr>
      <vt:lpstr>Limitation of the study</vt:lpstr>
      <vt:lpstr>Pictorial journey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PRESENTATION</dc:title>
  <dc:creator>Abhimanyu Dabas</dc:creator>
  <cp:lastModifiedBy>Abhimanyu Dabas</cp:lastModifiedBy>
  <cp:revision>3</cp:revision>
  <dcterms:created xsi:type="dcterms:W3CDTF">2023-06-12T03:41:07Z</dcterms:created>
  <dcterms:modified xsi:type="dcterms:W3CDTF">2023-06-17T17:30:09Z</dcterms:modified>
</cp:coreProperties>
</file>