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84820-C9D6-44A8-B775-EC2AD51604DB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FA3FF-B862-4281-BD0F-9CD860E7CE3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7257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661f5b1645a1324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661f5b1645a13246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661f5b1645a13246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IN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D6CAE5-29F2-F874-BF21-E346B04D74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29307F-25BF-C4E2-B10C-1E33DED06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925DE-85D7-DADF-695D-D14735B4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3852C6-195B-1C4E-F1E5-3BACE69CF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FBE6A7-FD48-438B-C92A-1FE26E7B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5804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ACEF43-B229-4C93-4431-9C9D51CAEE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BBA7A8-17CE-1B70-162E-4D1CEFF88D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55DCC1-9B1C-3C95-589A-51CA74FA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1433A-8B91-AD41-2333-1882928A3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6BDAC1-18C4-0949-BB6C-BFB1B6393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048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657D8A6-5832-5F36-0517-01E6375E55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335570-44B5-35C2-0F67-F54370CA1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60A6BB-C011-EDE5-8CD6-DC513AB52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31FDBD-0704-A8EB-4129-B86F07FEF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BE0989-52C8-7A2E-0F3B-17DF493C3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6097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B913A-8325-13EB-1422-07C7663A2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7A2CE0-9B40-55CB-6DDB-900F86314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73EFD2-D129-D9C6-5EB9-5128B837D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800F08-9EBE-5D29-4B1A-341AA3DF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E7134-520F-8FEE-47BA-DB32DBD95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808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CCF29-4594-5E81-3A7C-C69BCE532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C253A-CD78-DB85-30C3-8B8BD6BA3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CDEDF-D74F-A270-3F56-504568251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60D-BFE6-6078-59E7-8CDBA591F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98B1C6-EA18-C502-DA20-ADE1303A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1856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BEE7D-FF88-B86E-44C0-A8CC0740C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76364F-15E3-088C-DAE9-B0CE73767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8D6E2D-4C3B-26B9-B58F-DC79D467C3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8FDCC-DFFB-1F12-898A-D6B545FB7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8C6B21-9FD9-6EF6-08E2-B5A67F5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6DD2A6-9F4B-B438-F82E-3F2BCCBDB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78561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A0581-0101-CBBE-3DD0-21B8BD2E0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25F0ED-C46E-9FFD-8FC5-F9F140F27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3DD4E5-7663-D694-B622-7F07D791A4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CA96E7-5087-B3F1-1314-E89E62A0CA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4A1289-D18B-DFF0-1361-BA81AB42B6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2302AF-93D7-50B8-A8C1-8CDE727C5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5F7A52-E8BF-96D4-7F11-5168E78E0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CB9D94-215A-B95B-1124-FDA6F0295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59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C59A1-1235-9A88-B185-FB4C38F36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D07E0C-3865-D950-462F-FA7368673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C6476E-2E4D-1433-DC8D-58AFA5711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CA098-0DB9-3776-FEC4-4F8C5BE58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2401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F904F8E-657E-1800-AB2B-43FEBBA53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824A82-7376-50A4-5558-FDF8CC984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DFFCA1-FD4D-3229-77A5-5BA52D2C0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000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2470E-F4A5-862F-73F6-899491A50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579BF8-6F42-FCD9-C30C-F99008128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1BFA2D-2626-2DBD-D373-D567EEB2C0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97D633-C23E-AB89-BD8C-9E8B2CBDE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23C300-1046-E9A0-AB38-A59400B75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2CAEDB-849F-73CC-9D75-0A29BE302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1134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393EB8-2B25-9798-DFAD-56613EA90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DD893F-152A-4B5F-0DC7-F7E493407E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14712E-24A7-BBAF-B488-DAF9B3D4A6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74FFFC-3780-A68F-13D3-8FF25F2AF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F23CF8-6000-39E4-96E4-AC4919668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FA031-D04F-B28B-0FBE-4F42865CA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125150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1D3049-866A-C84E-7E06-10866E446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0BA25-6023-0CE7-5F0B-A0802C4A2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E39D2C-198F-D2A8-C3F7-2E77601125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2E5E31-92EC-4732-9AF2-28C61DE2738D}" type="datetimeFigureOut">
              <a:rPr lang="en-IN" smtClean="0"/>
              <a:t>30-07-2022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E4C4D4-4A0D-957D-E743-A13367EA56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FF2B7E-3C58-2509-ECB2-830E1177A4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10CDEA-A849-4016-8B70-5EEFC18BDEC5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0058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308874-BF7B-1167-AB35-7E46BFED50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Rajdeep Dey</dc:creator>
  <cp:lastModifiedBy>Rajdeep Dey</cp:lastModifiedBy>
  <cp:revision>1</cp:revision>
  <dcterms:created xsi:type="dcterms:W3CDTF">2022-07-30T08:32:17Z</dcterms:created>
  <dcterms:modified xsi:type="dcterms:W3CDTF">2022-07-30T08:32:35Z</dcterms:modified>
</cp:coreProperties>
</file>