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Ex1.xml" ContentType="application/vnd.ms-office.chartex+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Ex2.xml" ContentType="application/vnd.ms-office.chartex+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0.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25"/>
  </p:notesMasterIdLst>
  <p:sldIdLst>
    <p:sldId id="256" r:id="rId2"/>
    <p:sldId id="311" r:id="rId3"/>
    <p:sldId id="258" r:id="rId4"/>
    <p:sldId id="312" r:id="rId5"/>
    <p:sldId id="313" r:id="rId6"/>
    <p:sldId id="285" r:id="rId7"/>
    <p:sldId id="317" r:id="rId8"/>
    <p:sldId id="318" r:id="rId9"/>
    <p:sldId id="320" r:id="rId10"/>
    <p:sldId id="321" r:id="rId11"/>
    <p:sldId id="322" r:id="rId12"/>
    <p:sldId id="323" r:id="rId13"/>
    <p:sldId id="324" r:id="rId14"/>
    <p:sldId id="325" r:id="rId15"/>
    <p:sldId id="329" r:id="rId16"/>
    <p:sldId id="330" r:id="rId17"/>
    <p:sldId id="326" r:id="rId18"/>
    <p:sldId id="328" r:id="rId19"/>
    <p:sldId id="327" r:id="rId20"/>
    <p:sldId id="315" r:id="rId21"/>
    <p:sldId id="316" r:id="rId22"/>
    <p:sldId id="319" r:id="rId23"/>
    <p:sldId id="314" r:id="rId24"/>
  </p:sldIdLst>
  <p:sldSz cx="9144000" cy="5143500" type="screen16x9"/>
  <p:notesSz cx="6858000" cy="9144000"/>
  <p:embeddedFontLst>
    <p:embeddedFont>
      <p:font typeface="Bebas Neue" panose="020B0606020202050201" pitchFamily="34" charset="0"/>
      <p:regular r:id="rId26"/>
    </p:embeddedFont>
    <p:embeddedFont>
      <p:font typeface="Bitter" panose="020B0604020202020204" charset="0"/>
      <p:regular r:id="rId27"/>
      <p:bold r:id="rId28"/>
      <p:italic r:id="rId29"/>
      <p:boldItalic r:id="rId30"/>
    </p:embeddedFont>
    <p:embeddedFont>
      <p:font typeface="Calibri" panose="020F0502020204030204" pitchFamily="34" charset="0"/>
      <p:regular r:id="rId31"/>
      <p:bold r:id="rId32"/>
      <p:italic r:id="rId33"/>
      <p:boldItalic r:id="rId34"/>
    </p:embeddedFont>
    <p:embeddedFont>
      <p:font typeface="DM Sans" pitchFamily="2" charset="0"/>
      <p:regular r:id="rId35"/>
      <p:bold r:id="rId36"/>
      <p:italic r:id="rId37"/>
      <p:boldItalic r:id="rId38"/>
    </p:embeddedFont>
    <p:embeddedFont>
      <p:font typeface="Times" panose="02020603050405020304" pitchFamily="18"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CDFA2DE-2CFA-4801-B9BF-6C38659F3F3A}">
  <a:tblStyle styleId="{9CDFA2DE-2CFA-4801-B9BF-6C38659F3F3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7448ADE-B23A-411E-BA0A-7A92235B418D}"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snapToGrid="0">
      <p:cViewPr>
        <p:scale>
          <a:sx n="100" d="100"/>
          <a:sy n="100" d="100"/>
        </p:scale>
        <p:origin x="898" y="36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6.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taki Kokate" userId="6c50be06-3eae-4b10-81bd-1608b9406996" providerId="ADAL" clId="{1AFDD3B2-D20C-465E-AE2B-60A4D4F9E9B6}"/>
    <pc:docChg chg="undo redo custSel addSld delSld modSld sldOrd">
      <pc:chgData name="Ketaki Kokate" userId="6c50be06-3eae-4b10-81bd-1608b9406996" providerId="ADAL" clId="{1AFDD3B2-D20C-465E-AE2B-60A4D4F9E9B6}" dt="2023-06-20T19:11:09.155" v="3558" actId="20577"/>
      <pc:docMkLst>
        <pc:docMk/>
      </pc:docMkLst>
      <pc:sldChg chg="modSp mod">
        <pc:chgData name="Ketaki Kokate" userId="6c50be06-3eae-4b10-81bd-1608b9406996" providerId="ADAL" clId="{1AFDD3B2-D20C-465E-AE2B-60A4D4F9E9B6}" dt="2023-06-20T17:24:43.414" v="159" actId="20577"/>
        <pc:sldMkLst>
          <pc:docMk/>
          <pc:sldMk cId="0" sldId="256"/>
        </pc:sldMkLst>
        <pc:spChg chg="mod">
          <ac:chgData name="Ketaki Kokate" userId="6c50be06-3eae-4b10-81bd-1608b9406996" providerId="ADAL" clId="{1AFDD3B2-D20C-465E-AE2B-60A4D4F9E9B6}" dt="2023-06-20T17:24:43.414" v="159" actId="20577"/>
          <ac:spMkLst>
            <pc:docMk/>
            <pc:sldMk cId="0" sldId="256"/>
            <ac:spMk id="243" creationId="{00000000-0000-0000-0000-000000000000}"/>
          </ac:spMkLst>
        </pc:spChg>
      </pc:sldChg>
      <pc:sldChg chg="addSp modSp mod">
        <pc:chgData name="Ketaki Kokate" userId="6c50be06-3eae-4b10-81bd-1608b9406996" providerId="ADAL" clId="{1AFDD3B2-D20C-465E-AE2B-60A4D4F9E9B6}" dt="2023-06-17T06:40:01.883" v="26" actId="1076"/>
        <pc:sldMkLst>
          <pc:docMk/>
          <pc:sldMk cId="839416562" sldId="311"/>
        </pc:sldMkLst>
        <pc:picChg chg="add mod">
          <ac:chgData name="Ketaki Kokate" userId="6c50be06-3eae-4b10-81bd-1608b9406996" providerId="ADAL" clId="{1AFDD3B2-D20C-465E-AE2B-60A4D4F9E9B6}" dt="2023-06-17T06:40:01.883" v="26" actId="1076"/>
          <ac:picMkLst>
            <pc:docMk/>
            <pc:sldMk cId="839416562" sldId="311"/>
            <ac:picMk id="3" creationId="{B387B956-EACC-8239-563D-20CBDEAB86C1}"/>
          </ac:picMkLst>
        </pc:picChg>
      </pc:sldChg>
      <pc:sldChg chg="modSp mod">
        <pc:chgData name="Ketaki Kokate" userId="6c50be06-3eae-4b10-81bd-1608b9406996" providerId="ADAL" clId="{1AFDD3B2-D20C-465E-AE2B-60A4D4F9E9B6}" dt="2023-06-17T09:51:19.743" v="27" actId="1076"/>
        <pc:sldMkLst>
          <pc:docMk/>
          <pc:sldMk cId="1808208797" sldId="316"/>
        </pc:sldMkLst>
        <pc:picChg chg="mod">
          <ac:chgData name="Ketaki Kokate" userId="6c50be06-3eae-4b10-81bd-1608b9406996" providerId="ADAL" clId="{1AFDD3B2-D20C-465E-AE2B-60A4D4F9E9B6}" dt="2023-06-17T09:51:19.743" v="27" actId="1076"/>
          <ac:picMkLst>
            <pc:docMk/>
            <pc:sldMk cId="1808208797" sldId="316"/>
            <ac:picMk id="2" creationId="{5A49AD92-75B6-8635-8901-D71F22FAB4CA}"/>
          </ac:picMkLst>
        </pc:picChg>
      </pc:sldChg>
      <pc:sldChg chg="modSp mod">
        <pc:chgData name="Ketaki Kokate" userId="6c50be06-3eae-4b10-81bd-1608b9406996" providerId="ADAL" clId="{1AFDD3B2-D20C-465E-AE2B-60A4D4F9E9B6}" dt="2023-06-17T06:26:32.280" v="15" actId="20577"/>
        <pc:sldMkLst>
          <pc:docMk/>
          <pc:sldMk cId="2892796762" sldId="317"/>
        </pc:sldMkLst>
        <pc:spChg chg="mod">
          <ac:chgData name="Ketaki Kokate" userId="6c50be06-3eae-4b10-81bd-1608b9406996" providerId="ADAL" clId="{1AFDD3B2-D20C-465E-AE2B-60A4D4F9E9B6}" dt="2023-06-17T06:26:32.280" v="15" actId="20577"/>
          <ac:spMkLst>
            <pc:docMk/>
            <pc:sldMk cId="2892796762" sldId="317"/>
            <ac:spMk id="41" creationId="{B5726F55-93B2-34D5-EED4-40B95E77918C}"/>
          </ac:spMkLst>
        </pc:spChg>
      </pc:sldChg>
      <pc:sldChg chg="modSp mod">
        <pc:chgData name="Ketaki Kokate" userId="6c50be06-3eae-4b10-81bd-1608b9406996" providerId="ADAL" clId="{1AFDD3B2-D20C-465E-AE2B-60A4D4F9E9B6}" dt="2023-06-20T19:11:09.155" v="3558" actId="20577"/>
        <pc:sldMkLst>
          <pc:docMk/>
          <pc:sldMk cId="1631822792" sldId="320"/>
        </pc:sldMkLst>
        <pc:spChg chg="mod">
          <ac:chgData name="Ketaki Kokate" userId="6c50be06-3eae-4b10-81bd-1608b9406996" providerId="ADAL" clId="{1AFDD3B2-D20C-465E-AE2B-60A4D4F9E9B6}" dt="2023-06-20T19:11:09.155" v="3558" actId="20577"/>
          <ac:spMkLst>
            <pc:docMk/>
            <pc:sldMk cId="1631822792" sldId="320"/>
            <ac:spMk id="15" creationId="{2FDB6990-679B-CE39-FE6C-0F2ADB457379}"/>
          </ac:spMkLst>
        </pc:spChg>
      </pc:sldChg>
      <pc:sldChg chg="modSp mod">
        <pc:chgData name="Ketaki Kokate" userId="6c50be06-3eae-4b10-81bd-1608b9406996" providerId="ADAL" clId="{1AFDD3B2-D20C-465E-AE2B-60A4D4F9E9B6}" dt="2023-06-20T19:11:04.380" v="3556" actId="20577"/>
        <pc:sldMkLst>
          <pc:docMk/>
          <pc:sldMk cId="3116188356" sldId="321"/>
        </pc:sldMkLst>
        <pc:spChg chg="mod">
          <ac:chgData name="Ketaki Kokate" userId="6c50be06-3eae-4b10-81bd-1608b9406996" providerId="ADAL" clId="{1AFDD3B2-D20C-465E-AE2B-60A4D4F9E9B6}" dt="2023-06-20T19:11:04.380" v="3556" actId="20577"/>
          <ac:spMkLst>
            <pc:docMk/>
            <pc:sldMk cId="3116188356" sldId="321"/>
            <ac:spMk id="21" creationId="{ABEB71FE-BBDF-7294-E0F0-6E78700EDDD5}"/>
          </ac:spMkLst>
        </pc:spChg>
      </pc:sldChg>
      <pc:sldChg chg="modSp mod">
        <pc:chgData name="Ketaki Kokate" userId="6c50be06-3eae-4b10-81bd-1608b9406996" providerId="ADAL" clId="{1AFDD3B2-D20C-465E-AE2B-60A4D4F9E9B6}" dt="2023-06-20T19:11:00.030" v="3554" actId="20577"/>
        <pc:sldMkLst>
          <pc:docMk/>
          <pc:sldMk cId="2721434700" sldId="322"/>
        </pc:sldMkLst>
        <pc:spChg chg="mod">
          <ac:chgData name="Ketaki Kokate" userId="6c50be06-3eae-4b10-81bd-1608b9406996" providerId="ADAL" clId="{1AFDD3B2-D20C-465E-AE2B-60A4D4F9E9B6}" dt="2023-06-20T19:11:00.030" v="3554" actId="20577"/>
          <ac:spMkLst>
            <pc:docMk/>
            <pc:sldMk cId="2721434700" sldId="322"/>
            <ac:spMk id="18" creationId="{AD12FE7A-1601-D544-2B67-53838B8D6F58}"/>
          </ac:spMkLst>
        </pc:spChg>
        <pc:picChg chg="mod">
          <ac:chgData name="Ketaki Kokate" userId="6c50be06-3eae-4b10-81bd-1608b9406996" providerId="ADAL" clId="{1AFDD3B2-D20C-465E-AE2B-60A4D4F9E9B6}" dt="2023-06-20T17:29:11.906" v="161" actId="1076"/>
          <ac:picMkLst>
            <pc:docMk/>
            <pc:sldMk cId="2721434700" sldId="322"/>
            <ac:picMk id="2" creationId="{43C67FC6-8DD0-F4DC-2DEF-DD4CB2FD5760}"/>
          </ac:picMkLst>
        </pc:picChg>
      </pc:sldChg>
      <pc:sldChg chg="modSp mod">
        <pc:chgData name="Ketaki Kokate" userId="6c50be06-3eae-4b10-81bd-1608b9406996" providerId="ADAL" clId="{1AFDD3B2-D20C-465E-AE2B-60A4D4F9E9B6}" dt="2023-06-20T19:10:52.632" v="3552" actId="20577"/>
        <pc:sldMkLst>
          <pc:docMk/>
          <pc:sldMk cId="2472694555" sldId="323"/>
        </pc:sldMkLst>
        <pc:spChg chg="mod">
          <ac:chgData name="Ketaki Kokate" userId="6c50be06-3eae-4b10-81bd-1608b9406996" providerId="ADAL" clId="{1AFDD3B2-D20C-465E-AE2B-60A4D4F9E9B6}" dt="2023-06-20T19:10:52.632" v="3552" actId="20577"/>
          <ac:spMkLst>
            <pc:docMk/>
            <pc:sldMk cId="2472694555" sldId="323"/>
            <ac:spMk id="5" creationId="{CF7209D5-F928-4D24-039D-A7BBCA710476}"/>
          </ac:spMkLst>
        </pc:spChg>
      </pc:sldChg>
      <pc:sldChg chg="modSp mod">
        <pc:chgData name="Ketaki Kokate" userId="6c50be06-3eae-4b10-81bd-1608b9406996" providerId="ADAL" clId="{1AFDD3B2-D20C-465E-AE2B-60A4D4F9E9B6}" dt="2023-06-20T19:10:47.789" v="3550" actId="20577"/>
        <pc:sldMkLst>
          <pc:docMk/>
          <pc:sldMk cId="2609061620" sldId="324"/>
        </pc:sldMkLst>
        <pc:spChg chg="mod">
          <ac:chgData name="Ketaki Kokate" userId="6c50be06-3eae-4b10-81bd-1608b9406996" providerId="ADAL" clId="{1AFDD3B2-D20C-465E-AE2B-60A4D4F9E9B6}" dt="2023-06-20T19:10:47.789" v="3550" actId="20577"/>
          <ac:spMkLst>
            <pc:docMk/>
            <pc:sldMk cId="2609061620" sldId="324"/>
            <ac:spMk id="5" creationId="{9628D85C-91E5-6AFE-9CBF-6062487B55B9}"/>
          </ac:spMkLst>
        </pc:spChg>
      </pc:sldChg>
      <pc:sldChg chg="modSp mod">
        <pc:chgData name="Ketaki Kokate" userId="6c50be06-3eae-4b10-81bd-1608b9406996" providerId="ADAL" clId="{1AFDD3B2-D20C-465E-AE2B-60A4D4F9E9B6}" dt="2023-06-20T19:10:43.570" v="3548" actId="20577"/>
        <pc:sldMkLst>
          <pc:docMk/>
          <pc:sldMk cId="2061381530" sldId="325"/>
        </pc:sldMkLst>
        <pc:spChg chg="mod">
          <ac:chgData name="Ketaki Kokate" userId="6c50be06-3eae-4b10-81bd-1608b9406996" providerId="ADAL" clId="{1AFDD3B2-D20C-465E-AE2B-60A4D4F9E9B6}" dt="2023-06-20T19:10:43.570" v="3548" actId="20577"/>
          <ac:spMkLst>
            <pc:docMk/>
            <pc:sldMk cId="2061381530" sldId="325"/>
            <ac:spMk id="5" creationId="{9628D85C-91E5-6AFE-9CBF-6062487B55B9}"/>
          </ac:spMkLst>
        </pc:spChg>
      </pc:sldChg>
      <pc:sldChg chg="addSp delSp modSp mod">
        <pc:chgData name="Ketaki Kokate" userId="6c50be06-3eae-4b10-81bd-1608b9406996" providerId="ADAL" clId="{1AFDD3B2-D20C-465E-AE2B-60A4D4F9E9B6}" dt="2023-06-20T18:11:16.625" v="1908" actId="478"/>
        <pc:sldMkLst>
          <pc:docMk/>
          <pc:sldMk cId="195864017" sldId="326"/>
        </pc:sldMkLst>
        <pc:spChg chg="mod">
          <ac:chgData name="Ketaki Kokate" userId="6c50be06-3eae-4b10-81bd-1608b9406996" providerId="ADAL" clId="{1AFDD3B2-D20C-465E-AE2B-60A4D4F9E9B6}" dt="2023-06-17T06:33:37.093" v="20" actId="20577"/>
          <ac:spMkLst>
            <pc:docMk/>
            <pc:sldMk cId="195864017" sldId="326"/>
            <ac:spMk id="4" creationId="{4C7226D8-81B8-8758-D7AB-02066C5A3666}"/>
          </ac:spMkLst>
        </pc:spChg>
        <pc:graphicFrameChg chg="add del mod modGraphic">
          <ac:chgData name="Ketaki Kokate" userId="6c50be06-3eae-4b10-81bd-1608b9406996" providerId="ADAL" clId="{1AFDD3B2-D20C-465E-AE2B-60A4D4F9E9B6}" dt="2023-06-20T18:11:16.625" v="1908" actId="478"/>
          <ac:graphicFrameMkLst>
            <pc:docMk/>
            <pc:sldMk cId="195864017" sldId="326"/>
            <ac:graphicFrameMk id="3" creationId="{581E0948-ADC9-4FA7-7095-DBC918AF94F3}"/>
          </ac:graphicFrameMkLst>
        </pc:graphicFrameChg>
      </pc:sldChg>
      <pc:sldChg chg="addSp delSp modSp new mod ord">
        <pc:chgData name="Ketaki Kokate" userId="6c50be06-3eae-4b10-81bd-1608b9406996" providerId="ADAL" clId="{1AFDD3B2-D20C-465E-AE2B-60A4D4F9E9B6}" dt="2023-06-20T19:10:38.976" v="3546" actId="20577"/>
        <pc:sldMkLst>
          <pc:docMk/>
          <pc:sldMk cId="2995161763" sldId="329"/>
        </pc:sldMkLst>
        <pc:spChg chg="del">
          <ac:chgData name="Ketaki Kokate" userId="6c50be06-3eae-4b10-81bd-1608b9406996" providerId="ADAL" clId="{1AFDD3B2-D20C-465E-AE2B-60A4D4F9E9B6}" dt="2023-06-19T14:22:12.103" v="30" actId="478"/>
          <ac:spMkLst>
            <pc:docMk/>
            <pc:sldMk cId="2995161763" sldId="329"/>
            <ac:spMk id="2" creationId="{1A52F96F-ED51-E490-FDAD-999C83BFFA0A}"/>
          </ac:spMkLst>
        </pc:spChg>
        <pc:spChg chg="del">
          <ac:chgData name="Ketaki Kokate" userId="6c50be06-3eae-4b10-81bd-1608b9406996" providerId="ADAL" clId="{1AFDD3B2-D20C-465E-AE2B-60A4D4F9E9B6}" dt="2023-06-19T14:22:12.103" v="30" actId="478"/>
          <ac:spMkLst>
            <pc:docMk/>
            <pc:sldMk cId="2995161763" sldId="329"/>
            <ac:spMk id="3" creationId="{FB4E92DF-912D-FEEC-4948-BDD0E228A604}"/>
          </ac:spMkLst>
        </pc:spChg>
        <pc:spChg chg="del">
          <ac:chgData name="Ketaki Kokate" userId="6c50be06-3eae-4b10-81bd-1608b9406996" providerId="ADAL" clId="{1AFDD3B2-D20C-465E-AE2B-60A4D4F9E9B6}" dt="2023-06-19T14:22:12.103" v="30" actId="478"/>
          <ac:spMkLst>
            <pc:docMk/>
            <pc:sldMk cId="2995161763" sldId="329"/>
            <ac:spMk id="4" creationId="{33224806-DF5B-246B-2C98-C12FB50C929A}"/>
          </ac:spMkLst>
        </pc:spChg>
        <pc:spChg chg="del">
          <ac:chgData name="Ketaki Kokate" userId="6c50be06-3eae-4b10-81bd-1608b9406996" providerId="ADAL" clId="{1AFDD3B2-D20C-465E-AE2B-60A4D4F9E9B6}" dt="2023-06-19T14:22:12.103" v="30" actId="478"/>
          <ac:spMkLst>
            <pc:docMk/>
            <pc:sldMk cId="2995161763" sldId="329"/>
            <ac:spMk id="5" creationId="{B3355A29-1300-C65A-3144-D99CC127913C}"/>
          </ac:spMkLst>
        </pc:spChg>
        <pc:spChg chg="del">
          <ac:chgData name="Ketaki Kokate" userId="6c50be06-3eae-4b10-81bd-1608b9406996" providerId="ADAL" clId="{1AFDD3B2-D20C-465E-AE2B-60A4D4F9E9B6}" dt="2023-06-19T14:22:12.103" v="30" actId="478"/>
          <ac:spMkLst>
            <pc:docMk/>
            <pc:sldMk cId="2995161763" sldId="329"/>
            <ac:spMk id="6" creationId="{982EE4C4-7929-246B-6BE5-DA1EA1B56FE6}"/>
          </ac:spMkLst>
        </pc:spChg>
        <pc:spChg chg="del">
          <ac:chgData name="Ketaki Kokate" userId="6c50be06-3eae-4b10-81bd-1608b9406996" providerId="ADAL" clId="{1AFDD3B2-D20C-465E-AE2B-60A4D4F9E9B6}" dt="2023-06-19T14:22:12.103" v="30" actId="478"/>
          <ac:spMkLst>
            <pc:docMk/>
            <pc:sldMk cId="2995161763" sldId="329"/>
            <ac:spMk id="7" creationId="{A26DFE2D-1FE3-AA71-4908-0B1901528095}"/>
          </ac:spMkLst>
        </pc:spChg>
        <pc:spChg chg="del">
          <ac:chgData name="Ketaki Kokate" userId="6c50be06-3eae-4b10-81bd-1608b9406996" providerId="ADAL" clId="{1AFDD3B2-D20C-465E-AE2B-60A4D4F9E9B6}" dt="2023-06-19T14:22:12.103" v="30" actId="478"/>
          <ac:spMkLst>
            <pc:docMk/>
            <pc:sldMk cId="2995161763" sldId="329"/>
            <ac:spMk id="8" creationId="{133BDC2F-772C-4FBE-349F-FFBE1066792B}"/>
          </ac:spMkLst>
        </pc:spChg>
        <pc:spChg chg="del">
          <ac:chgData name="Ketaki Kokate" userId="6c50be06-3eae-4b10-81bd-1608b9406996" providerId="ADAL" clId="{1AFDD3B2-D20C-465E-AE2B-60A4D4F9E9B6}" dt="2023-06-19T14:22:12.103" v="30" actId="478"/>
          <ac:spMkLst>
            <pc:docMk/>
            <pc:sldMk cId="2995161763" sldId="329"/>
            <ac:spMk id="9" creationId="{8A5BFC2F-FDEA-5DE3-7F66-C750564012A2}"/>
          </ac:spMkLst>
        </pc:spChg>
        <pc:spChg chg="del">
          <ac:chgData name="Ketaki Kokate" userId="6c50be06-3eae-4b10-81bd-1608b9406996" providerId="ADAL" clId="{1AFDD3B2-D20C-465E-AE2B-60A4D4F9E9B6}" dt="2023-06-19T14:22:12.103" v="30" actId="478"/>
          <ac:spMkLst>
            <pc:docMk/>
            <pc:sldMk cId="2995161763" sldId="329"/>
            <ac:spMk id="10" creationId="{99711921-BA6D-9749-6A60-71F65570D361}"/>
          </ac:spMkLst>
        </pc:spChg>
        <pc:spChg chg="del">
          <ac:chgData name="Ketaki Kokate" userId="6c50be06-3eae-4b10-81bd-1608b9406996" providerId="ADAL" clId="{1AFDD3B2-D20C-465E-AE2B-60A4D4F9E9B6}" dt="2023-06-19T14:22:12.103" v="30" actId="478"/>
          <ac:spMkLst>
            <pc:docMk/>
            <pc:sldMk cId="2995161763" sldId="329"/>
            <ac:spMk id="11" creationId="{91E2520C-FD66-6FE3-D3BD-102D457C7492}"/>
          </ac:spMkLst>
        </pc:spChg>
        <pc:spChg chg="del">
          <ac:chgData name="Ketaki Kokate" userId="6c50be06-3eae-4b10-81bd-1608b9406996" providerId="ADAL" clId="{1AFDD3B2-D20C-465E-AE2B-60A4D4F9E9B6}" dt="2023-06-19T14:22:12.103" v="30" actId="478"/>
          <ac:spMkLst>
            <pc:docMk/>
            <pc:sldMk cId="2995161763" sldId="329"/>
            <ac:spMk id="12" creationId="{004DFA2C-4111-9DAC-45A1-2259BBCD52AC}"/>
          </ac:spMkLst>
        </pc:spChg>
        <pc:spChg chg="del">
          <ac:chgData name="Ketaki Kokate" userId="6c50be06-3eae-4b10-81bd-1608b9406996" providerId="ADAL" clId="{1AFDD3B2-D20C-465E-AE2B-60A4D4F9E9B6}" dt="2023-06-19T14:22:12.103" v="30" actId="478"/>
          <ac:spMkLst>
            <pc:docMk/>
            <pc:sldMk cId="2995161763" sldId="329"/>
            <ac:spMk id="13" creationId="{0B99A212-107A-D015-7AE6-C3C622BF2426}"/>
          </ac:spMkLst>
        </pc:spChg>
        <pc:spChg chg="del">
          <ac:chgData name="Ketaki Kokate" userId="6c50be06-3eae-4b10-81bd-1608b9406996" providerId="ADAL" clId="{1AFDD3B2-D20C-465E-AE2B-60A4D4F9E9B6}" dt="2023-06-19T14:22:12.103" v="30" actId="478"/>
          <ac:spMkLst>
            <pc:docMk/>
            <pc:sldMk cId="2995161763" sldId="329"/>
            <ac:spMk id="14" creationId="{B4AD4C85-206C-8007-3DBC-515F3D411AAB}"/>
          </ac:spMkLst>
        </pc:spChg>
        <pc:spChg chg="add mod">
          <ac:chgData name="Ketaki Kokate" userId="6c50be06-3eae-4b10-81bd-1608b9406996" providerId="ADAL" clId="{1AFDD3B2-D20C-465E-AE2B-60A4D4F9E9B6}" dt="2023-06-20T19:10:38.976" v="3546" actId="20577"/>
          <ac:spMkLst>
            <pc:docMk/>
            <pc:sldMk cId="2995161763" sldId="329"/>
            <ac:spMk id="18" creationId="{CFA026FB-39A7-ACFD-355E-CA3985FE4E6E}"/>
          </ac:spMkLst>
        </pc:spChg>
        <pc:graphicFrameChg chg="add del modGraphic">
          <ac:chgData name="Ketaki Kokate" userId="6c50be06-3eae-4b10-81bd-1608b9406996" providerId="ADAL" clId="{1AFDD3B2-D20C-465E-AE2B-60A4D4F9E9B6}" dt="2023-06-20T17:31:40.057" v="179" actId="478"/>
          <ac:graphicFrameMkLst>
            <pc:docMk/>
            <pc:sldMk cId="2995161763" sldId="329"/>
            <ac:graphicFrameMk id="2" creationId="{11DC756A-9D06-1331-C265-2B475F51D125}"/>
          </ac:graphicFrameMkLst>
        </pc:graphicFrameChg>
        <pc:graphicFrameChg chg="add del modGraphic">
          <ac:chgData name="Ketaki Kokate" userId="6c50be06-3eae-4b10-81bd-1608b9406996" providerId="ADAL" clId="{1AFDD3B2-D20C-465E-AE2B-60A4D4F9E9B6}" dt="2023-06-20T17:31:54.851" v="181" actId="1032"/>
          <ac:graphicFrameMkLst>
            <pc:docMk/>
            <pc:sldMk cId="2995161763" sldId="329"/>
            <ac:graphicFrameMk id="3" creationId="{137EA5DC-A65B-D780-83B9-3EB999936579}"/>
          </ac:graphicFrameMkLst>
        </pc:graphicFrameChg>
        <pc:graphicFrameChg chg="add del mod modGraphic">
          <ac:chgData name="Ketaki Kokate" userId="6c50be06-3eae-4b10-81bd-1608b9406996" providerId="ADAL" clId="{1AFDD3B2-D20C-465E-AE2B-60A4D4F9E9B6}" dt="2023-06-20T17:50:27.565" v="682" actId="478"/>
          <ac:graphicFrameMkLst>
            <pc:docMk/>
            <pc:sldMk cId="2995161763" sldId="329"/>
            <ac:graphicFrameMk id="4" creationId="{64476423-F407-790D-A251-649B58635746}"/>
          </ac:graphicFrameMkLst>
        </pc:graphicFrameChg>
        <pc:graphicFrameChg chg="add del mod">
          <ac:chgData name="Ketaki Kokate" userId="6c50be06-3eae-4b10-81bd-1608b9406996" providerId="ADAL" clId="{1AFDD3B2-D20C-465E-AE2B-60A4D4F9E9B6}" dt="2023-06-20T17:50:21.972" v="681" actId="478"/>
          <ac:graphicFrameMkLst>
            <pc:docMk/>
            <pc:sldMk cId="2995161763" sldId="329"/>
            <ac:graphicFrameMk id="7" creationId="{E7371961-1832-F7E9-EECC-6C25098B158D}"/>
          </ac:graphicFrameMkLst>
        </pc:graphicFrameChg>
        <pc:graphicFrameChg chg="add mod">
          <ac:chgData name="Ketaki Kokate" userId="6c50be06-3eae-4b10-81bd-1608b9406996" providerId="ADAL" clId="{1AFDD3B2-D20C-465E-AE2B-60A4D4F9E9B6}" dt="2023-06-20T17:50:36.722" v="699"/>
          <ac:graphicFrameMkLst>
            <pc:docMk/>
            <pc:sldMk cId="2995161763" sldId="329"/>
            <ac:graphicFrameMk id="8" creationId="{DA5257EF-37A5-470A-5006-D8572BCB87B8}"/>
          </ac:graphicFrameMkLst>
        </pc:graphicFrameChg>
        <pc:graphicFrameChg chg="add mod">
          <ac:chgData name="Ketaki Kokate" userId="6c50be06-3eae-4b10-81bd-1608b9406996" providerId="ADAL" clId="{1AFDD3B2-D20C-465E-AE2B-60A4D4F9E9B6}" dt="2023-06-20T17:50:43.206" v="710"/>
          <ac:graphicFrameMkLst>
            <pc:docMk/>
            <pc:sldMk cId="2995161763" sldId="329"/>
            <ac:graphicFrameMk id="9" creationId="{DA5257EF-37A5-470A-5006-D8572BCB87B8}"/>
          </ac:graphicFrameMkLst>
        </pc:graphicFrameChg>
        <pc:graphicFrameChg chg="add mod">
          <ac:chgData name="Ketaki Kokate" userId="6c50be06-3eae-4b10-81bd-1608b9406996" providerId="ADAL" clId="{1AFDD3B2-D20C-465E-AE2B-60A4D4F9E9B6}" dt="2023-06-20T17:50:49.191" v="719"/>
          <ac:graphicFrameMkLst>
            <pc:docMk/>
            <pc:sldMk cId="2995161763" sldId="329"/>
            <ac:graphicFrameMk id="11" creationId="{DA5257EF-37A5-470A-5006-D8572BCB87B8}"/>
          </ac:graphicFrameMkLst>
        </pc:graphicFrameChg>
        <pc:graphicFrameChg chg="add mod">
          <ac:chgData name="Ketaki Kokate" userId="6c50be06-3eae-4b10-81bd-1608b9406996" providerId="ADAL" clId="{1AFDD3B2-D20C-465E-AE2B-60A4D4F9E9B6}" dt="2023-06-20T17:50:51.316" v="722"/>
          <ac:graphicFrameMkLst>
            <pc:docMk/>
            <pc:sldMk cId="2995161763" sldId="329"/>
            <ac:graphicFrameMk id="12" creationId="{DA5257EF-37A5-470A-5006-D8572BCB87B8}"/>
          </ac:graphicFrameMkLst>
        </pc:graphicFrameChg>
        <pc:graphicFrameChg chg="add mod">
          <ac:chgData name="Ketaki Kokate" userId="6c50be06-3eae-4b10-81bd-1608b9406996" providerId="ADAL" clId="{1AFDD3B2-D20C-465E-AE2B-60A4D4F9E9B6}" dt="2023-06-20T17:50:54.140" v="730"/>
          <ac:graphicFrameMkLst>
            <pc:docMk/>
            <pc:sldMk cId="2995161763" sldId="329"/>
            <ac:graphicFrameMk id="13" creationId="{DA5257EF-37A5-470A-5006-D8572BCB87B8}"/>
          </ac:graphicFrameMkLst>
        </pc:graphicFrameChg>
        <pc:graphicFrameChg chg="add del mod">
          <ac:chgData name="Ketaki Kokate" userId="6c50be06-3eae-4b10-81bd-1608b9406996" providerId="ADAL" clId="{1AFDD3B2-D20C-465E-AE2B-60A4D4F9E9B6}" dt="2023-06-19T14:24:20.031" v="62" actId="478"/>
          <ac:graphicFrameMkLst>
            <pc:docMk/>
            <pc:sldMk cId="2995161763" sldId="329"/>
            <ac:graphicFrameMk id="15" creationId="{6AE5E640-A382-7C23-964A-5FB4C8890A46}"/>
          </ac:graphicFrameMkLst>
        </pc:graphicFrameChg>
        <pc:graphicFrameChg chg="add mod">
          <ac:chgData name="Ketaki Kokate" userId="6c50be06-3eae-4b10-81bd-1608b9406996" providerId="ADAL" clId="{1AFDD3B2-D20C-465E-AE2B-60A4D4F9E9B6}" dt="2023-06-20T17:53:29.886" v="783" actId="255"/>
          <ac:graphicFrameMkLst>
            <pc:docMk/>
            <pc:sldMk cId="2995161763" sldId="329"/>
            <ac:graphicFrameMk id="15" creationId="{DA5257EF-37A5-470A-5006-D8572BCB87B8}"/>
          </ac:graphicFrameMkLst>
        </pc:graphicFrameChg>
        <pc:graphicFrameChg chg="add mod modGraphic">
          <ac:chgData name="Ketaki Kokate" userId="6c50be06-3eae-4b10-81bd-1608b9406996" providerId="ADAL" clId="{1AFDD3B2-D20C-465E-AE2B-60A4D4F9E9B6}" dt="2023-06-20T18:01:37.604" v="1421" actId="1076"/>
          <ac:graphicFrameMkLst>
            <pc:docMk/>
            <pc:sldMk cId="2995161763" sldId="329"/>
            <ac:graphicFrameMk id="16" creationId="{6379A854-B7A1-544E-4C61-32A3EBF33533}"/>
          </ac:graphicFrameMkLst>
        </pc:graphicFrameChg>
        <pc:graphicFrameChg chg="add del mod">
          <ac:chgData name="Ketaki Kokate" userId="6c50be06-3eae-4b10-81bd-1608b9406996" providerId="ADAL" clId="{1AFDD3B2-D20C-465E-AE2B-60A4D4F9E9B6}" dt="2023-06-19T14:24:22.312" v="63" actId="478"/>
          <ac:graphicFrameMkLst>
            <pc:docMk/>
            <pc:sldMk cId="2995161763" sldId="329"/>
            <ac:graphicFrameMk id="16" creationId="{F3E2DDB1-34DB-D243-AEF3-E8BCA1AD4B13}"/>
          </ac:graphicFrameMkLst>
        </pc:graphicFrameChg>
        <pc:picChg chg="add del">
          <ac:chgData name="Ketaki Kokate" userId="6c50be06-3eae-4b10-81bd-1608b9406996" providerId="ADAL" clId="{1AFDD3B2-D20C-465E-AE2B-60A4D4F9E9B6}" dt="2023-06-20T17:50:45.945" v="714"/>
          <ac:picMkLst>
            <pc:docMk/>
            <pc:sldMk cId="2995161763" sldId="329"/>
            <ac:picMk id="10" creationId="{11FD383B-ACD5-2EC9-A811-B2BAF999F684}"/>
          </ac:picMkLst>
        </pc:picChg>
        <pc:picChg chg="add del">
          <ac:chgData name="Ketaki Kokate" userId="6c50be06-3eae-4b10-81bd-1608b9406996" providerId="ADAL" clId="{1AFDD3B2-D20C-465E-AE2B-60A4D4F9E9B6}" dt="2023-06-20T17:50:57.206" v="734"/>
          <ac:picMkLst>
            <pc:docMk/>
            <pc:sldMk cId="2995161763" sldId="329"/>
            <ac:picMk id="14" creationId="{805A2971-057F-ADF1-0886-28005E585ED6}"/>
          </ac:picMkLst>
        </pc:picChg>
        <pc:picChg chg="add mod">
          <ac:chgData name="Ketaki Kokate" userId="6c50be06-3eae-4b10-81bd-1608b9406996" providerId="ADAL" clId="{1AFDD3B2-D20C-465E-AE2B-60A4D4F9E9B6}" dt="2023-06-20T17:29:25.275" v="162" actId="1076"/>
          <ac:picMkLst>
            <pc:docMk/>
            <pc:sldMk cId="2995161763" sldId="329"/>
            <ac:picMk id="17" creationId="{1CDBEAC1-2B60-606A-7FE6-FC63EA680AA0}"/>
          </ac:picMkLst>
        </pc:picChg>
      </pc:sldChg>
      <pc:sldChg chg="addSp delSp modSp new del mod ord">
        <pc:chgData name="Ketaki Kokate" userId="6c50be06-3eae-4b10-81bd-1608b9406996" providerId="ADAL" clId="{1AFDD3B2-D20C-465E-AE2B-60A4D4F9E9B6}" dt="2023-06-19T14:25:05.265" v="71" actId="47"/>
        <pc:sldMkLst>
          <pc:docMk/>
          <pc:sldMk cId="176818573" sldId="330"/>
        </pc:sldMkLst>
        <pc:spChg chg="del">
          <ac:chgData name="Ketaki Kokate" userId="6c50be06-3eae-4b10-81bd-1608b9406996" providerId="ADAL" clId="{1AFDD3B2-D20C-465E-AE2B-60A4D4F9E9B6}" dt="2023-06-19T14:22:19.538" v="31" actId="478"/>
          <ac:spMkLst>
            <pc:docMk/>
            <pc:sldMk cId="176818573" sldId="330"/>
            <ac:spMk id="2" creationId="{8780C0BB-7254-0F31-389E-D1E2D7E2534D}"/>
          </ac:spMkLst>
        </pc:spChg>
        <pc:spChg chg="del">
          <ac:chgData name="Ketaki Kokate" userId="6c50be06-3eae-4b10-81bd-1608b9406996" providerId="ADAL" clId="{1AFDD3B2-D20C-465E-AE2B-60A4D4F9E9B6}" dt="2023-06-19T14:22:19.538" v="31" actId="478"/>
          <ac:spMkLst>
            <pc:docMk/>
            <pc:sldMk cId="176818573" sldId="330"/>
            <ac:spMk id="3" creationId="{0C5ECD90-7B7D-A178-9B9D-B2A76EB351DC}"/>
          </ac:spMkLst>
        </pc:spChg>
        <pc:spChg chg="del">
          <ac:chgData name="Ketaki Kokate" userId="6c50be06-3eae-4b10-81bd-1608b9406996" providerId="ADAL" clId="{1AFDD3B2-D20C-465E-AE2B-60A4D4F9E9B6}" dt="2023-06-19T14:22:19.538" v="31" actId="478"/>
          <ac:spMkLst>
            <pc:docMk/>
            <pc:sldMk cId="176818573" sldId="330"/>
            <ac:spMk id="4" creationId="{D620103B-B813-2DEF-D85A-C5C5BDA6E481}"/>
          </ac:spMkLst>
        </pc:spChg>
        <pc:spChg chg="del">
          <ac:chgData name="Ketaki Kokate" userId="6c50be06-3eae-4b10-81bd-1608b9406996" providerId="ADAL" clId="{1AFDD3B2-D20C-465E-AE2B-60A4D4F9E9B6}" dt="2023-06-19T14:22:19.538" v="31" actId="478"/>
          <ac:spMkLst>
            <pc:docMk/>
            <pc:sldMk cId="176818573" sldId="330"/>
            <ac:spMk id="5" creationId="{8FCCAD40-6BF0-0561-3900-9BB54287FF71}"/>
          </ac:spMkLst>
        </pc:spChg>
        <pc:spChg chg="del">
          <ac:chgData name="Ketaki Kokate" userId="6c50be06-3eae-4b10-81bd-1608b9406996" providerId="ADAL" clId="{1AFDD3B2-D20C-465E-AE2B-60A4D4F9E9B6}" dt="2023-06-19T14:22:19.538" v="31" actId="478"/>
          <ac:spMkLst>
            <pc:docMk/>
            <pc:sldMk cId="176818573" sldId="330"/>
            <ac:spMk id="6" creationId="{D950C683-EB87-4D17-152B-33D7A9BE1CDB}"/>
          </ac:spMkLst>
        </pc:spChg>
        <pc:spChg chg="del">
          <ac:chgData name="Ketaki Kokate" userId="6c50be06-3eae-4b10-81bd-1608b9406996" providerId="ADAL" clId="{1AFDD3B2-D20C-465E-AE2B-60A4D4F9E9B6}" dt="2023-06-19T14:22:19.538" v="31" actId="478"/>
          <ac:spMkLst>
            <pc:docMk/>
            <pc:sldMk cId="176818573" sldId="330"/>
            <ac:spMk id="7" creationId="{6823B6DC-FDDC-F4D9-DA4E-BE90994A607E}"/>
          </ac:spMkLst>
        </pc:spChg>
        <pc:spChg chg="del">
          <ac:chgData name="Ketaki Kokate" userId="6c50be06-3eae-4b10-81bd-1608b9406996" providerId="ADAL" clId="{1AFDD3B2-D20C-465E-AE2B-60A4D4F9E9B6}" dt="2023-06-19T14:22:19.538" v="31" actId="478"/>
          <ac:spMkLst>
            <pc:docMk/>
            <pc:sldMk cId="176818573" sldId="330"/>
            <ac:spMk id="8" creationId="{6E643A41-2F69-6A77-C44D-3B9B77C21C24}"/>
          </ac:spMkLst>
        </pc:spChg>
        <pc:spChg chg="del">
          <ac:chgData name="Ketaki Kokate" userId="6c50be06-3eae-4b10-81bd-1608b9406996" providerId="ADAL" clId="{1AFDD3B2-D20C-465E-AE2B-60A4D4F9E9B6}" dt="2023-06-19T14:22:19.538" v="31" actId="478"/>
          <ac:spMkLst>
            <pc:docMk/>
            <pc:sldMk cId="176818573" sldId="330"/>
            <ac:spMk id="9" creationId="{C41145D4-43B1-3AFD-EC4C-957EAFCDD282}"/>
          </ac:spMkLst>
        </pc:spChg>
        <pc:spChg chg="del">
          <ac:chgData name="Ketaki Kokate" userId="6c50be06-3eae-4b10-81bd-1608b9406996" providerId="ADAL" clId="{1AFDD3B2-D20C-465E-AE2B-60A4D4F9E9B6}" dt="2023-06-19T14:22:19.538" v="31" actId="478"/>
          <ac:spMkLst>
            <pc:docMk/>
            <pc:sldMk cId="176818573" sldId="330"/>
            <ac:spMk id="10" creationId="{2C95A0CE-2F6C-1D73-6812-C33456DC7C7E}"/>
          </ac:spMkLst>
        </pc:spChg>
        <pc:spChg chg="del">
          <ac:chgData name="Ketaki Kokate" userId="6c50be06-3eae-4b10-81bd-1608b9406996" providerId="ADAL" clId="{1AFDD3B2-D20C-465E-AE2B-60A4D4F9E9B6}" dt="2023-06-19T14:22:19.538" v="31" actId="478"/>
          <ac:spMkLst>
            <pc:docMk/>
            <pc:sldMk cId="176818573" sldId="330"/>
            <ac:spMk id="11" creationId="{3229AFF6-1BB5-9000-12B5-3E7C7DB6444A}"/>
          </ac:spMkLst>
        </pc:spChg>
        <pc:spChg chg="del">
          <ac:chgData name="Ketaki Kokate" userId="6c50be06-3eae-4b10-81bd-1608b9406996" providerId="ADAL" clId="{1AFDD3B2-D20C-465E-AE2B-60A4D4F9E9B6}" dt="2023-06-19T14:22:19.538" v="31" actId="478"/>
          <ac:spMkLst>
            <pc:docMk/>
            <pc:sldMk cId="176818573" sldId="330"/>
            <ac:spMk id="12" creationId="{AD616C95-9314-56D9-6C0E-5604F05FA594}"/>
          </ac:spMkLst>
        </pc:spChg>
        <pc:spChg chg="del">
          <ac:chgData name="Ketaki Kokate" userId="6c50be06-3eae-4b10-81bd-1608b9406996" providerId="ADAL" clId="{1AFDD3B2-D20C-465E-AE2B-60A4D4F9E9B6}" dt="2023-06-19T14:22:19.538" v="31" actId="478"/>
          <ac:spMkLst>
            <pc:docMk/>
            <pc:sldMk cId="176818573" sldId="330"/>
            <ac:spMk id="13" creationId="{05E46BCD-1EA6-5578-ACEE-A19F250A1255}"/>
          </ac:spMkLst>
        </pc:spChg>
        <pc:spChg chg="del">
          <ac:chgData name="Ketaki Kokate" userId="6c50be06-3eae-4b10-81bd-1608b9406996" providerId="ADAL" clId="{1AFDD3B2-D20C-465E-AE2B-60A4D4F9E9B6}" dt="2023-06-19T14:22:19.538" v="31" actId="478"/>
          <ac:spMkLst>
            <pc:docMk/>
            <pc:sldMk cId="176818573" sldId="330"/>
            <ac:spMk id="14" creationId="{99C1A4F2-DE00-F4DB-5580-446520F3B26D}"/>
          </ac:spMkLst>
        </pc:spChg>
        <pc:spChg chg="add mod">
          <ac:chgData name="Ketaki Kokate" userId="6c50be06-3eae-4b10-81bd-1608b9406996" providerId="ADAL" clId="{1AFDD3B2-D20C-465E-AE2B-60A4D4F9E9B6}" dt="2023-06-19T14:24:57.928" v="70" actId="20577"/>
          <ac:spMkLst>
            <pc:docMk/>
            <pc:sldMk cId="176818573" sldId="330"/>
            <ac:spMk id="16" creationId="{63F45555-675E-EA95-1FD6-0A3AF42EB2B8}"/>
          </ac:spMkLst>
        </pc:spChg>
        <pc:picChg chg="add mod">
          <ac:chgData name="Ketaki Kokate" userId="6c50be06-3eae-4b10-81bd-1608b9406996" providerId="ADAL" clId="{1AFDD3B2-D20C-465E-AE2B-60A4D4F9E9B6}" dt="2023-06-19T14:24:45.975" v="67"/>
          <ac:picMkLst>
            <pc:docMk/>
            <pc:sldMk cId="176818573" sldId="330"/>
            <ac:picMk id="15" creationId="{FD82F6C3-E9B9-DFF3-34AF-934E8D96C0DB}"/>
          </ac:picMkLst>
        </pc:picChg>
      </pc:sldChg>
      <pc:sldChg chg="addSp delSp modSp new mod ord">
        <pc:chgData name="Ketaki Kokate" userId="6c50be06-3eae-4b10-81bd-1608b9406996" providerId="ADAL" clId="{1AFDD3B2-D20C-465E-AE2B-60A4D4F9E9B6}" dt="2023-06-20T19:08:28.484" v="3517" actId="113"/>
        <pc:sldMkLst>
          <pc:docMk/>
          <pc:sldMk cId="3764942106" sldId="330"/>
        </pc:sldMkLst>
        <pc:spChg chg="add del">
          <ac:chgData name="Ketaki Kokate" userId="6c50be06-3eae-4b10-81bd-1608b9406996" providerId="ADAL" clId="{1AFDD3B2-D20C-465E-AE2B-60A4D4F9E9B6}" dt="2023-06-20T18:11:59.367" v="1916" actId="478"/>
          <ac:spMkLst>
            <pc:docMk/>
            <pc:sldMk cId="3764942106" sldId="330"/>
            <ac:spMk id="2" creationId="{C1E084C1-3489-AB2D-24CF-05CA8DD7B6A9}"/>
          </ac:spMkLst>
        </pc:spChg>
        <pc:spChg chg="add del">
          <ac:chgData name="Ketaki Kokate" userId="6c50be06-3eae-4b10-81bd-1608b9406996" providerId="ADAL" clId="{1AFDD3B2-D20C-465E-AE2B-60A4D4F9E9B6}" dt="2023-06-20T18:12:29.154" v="1919" actId="478"/>
          <ac:spMkLst>
            <pc:docMk/>
            <pc:sldMk cId="3764942106" sldId="330"/>
            <ac:spMk id="3" creationId="{DE25B500-8264-645A-BA4F-6196A4F18D18}"/>
          </ac:spMkLst>
        </pc:spChg>
        <pc:spChg chg="add del mod">
          <ac:chgData name="Ketaki Kokate" userId="6c50be06-3eae-4b10-81bd-1608b9406996" providerId="ADAL" clId="{1AFDD3B2-D20C-465E-AE2B-60A4D4F9E9B6}" dt="2023-06-20T18:15:23.925" v="1963" actId="20577"/>
          <ac:spMkLst>
            <pc:docMk/>
            <pc:sldMk cId="3764942106" sldId="330"/>
            <ac:spMk id="4" creationId="{E386970E-FA3A-85AD-EFF4-8F002488F8D9}"/>
          </ac:spMkLst>
        </pc:spChg>
        <pc:spChg chg="add del mod">
          <ac:chgData name="Ketaki Kokate" userId="6c50be06-3eae-4b10-81bd-1608b9406996" providerId="ADAL" clId="{1AFDD3B2-D20C-465E-AE2B-60A4D4F9E9B6}" dt="2023-06-20T19:07:46.715" v="3507" actId="113"/>
          <ac:spMkLst>
            <pc:docMk/>
            <pc:sldMk cId="3764942106" sldId="330"/>
            <ac:spMk id="5" creationId="{D819CD0A-BE2C-928C-7626-B6EAF7745E36}"/>
          </ac:spMkLst>
        </pc:spChg>
        <pc:spChg chg="add del">
          <ac:chgData name="Ketaki Kokate" userId="6c50be06-3eae-4b10-81bd-1608b9406996" providerId="ADAL" clId="{1AFDD3B2-D20C-465E-AE2B-60A4D4F9E9B6}" dt="2023-06-20T18:12:44.712" v="1922" actId="478"/>
          <ac:spMkLst>
            <pc:docMk/>
            <pc:sldMk cId="3764942106" sldId="330"/>
            <ac:spMk id="6" creationId="{9EBB858B-88D8-1974-06E8-E6A7AB9DEE38}"/>
          </ac:spMkLst>
        </pc:spChg>
        <pc:spChg chg="add del mod">
          <ac:chgData name="Ketaki Kokate" userId="6c50be06-3eae-4b10-81bd-1608b9406996" providerId="ADAL" clId="{1AFDD3B2-D20C-465E-AE2B-60A4D4F9E9B6}" dt="2023-06-20T18:52:03.828" v="2683" actId="1076"/>
          <ac:spMkLst>
            <pc:docMk/>
            <pc:sldMk cId="3764942106" sldId="330"/>
            <ac:spMk id="7" creationId="{96544E7A-AAAA-2867-1CDC-13F2F4D85DBF}"/>
          </ac:spMkLst>
        </pc:spChg>
        <pc:spChg chg="add del mod">
          <ac:chgData name="Ketaki Kokate" userId="6c50be06-3eae-4b10-81bd-1608b9406996" providerId="ADAL" clId="{1AFDD3B2-D20C-465E-AE2B-60A4D4F9E9B6}" dt="2023-06-20T19:08:00.536" v="3511" actId="113"/>
          <ac:spMkLst>
            <pc:docMk/>
            <pc:sldMk cId="3764942106" sldId="330"/>
            <ac:spMk id="8" creationId="{9E126033-4306-16A0-9765-1CDF2C9AB57F}"/>
          </ac:spMkLst>
        </pc:spChg>
        <pc:spChg chg="add del">
          <ac:chgData name="Ketaki Kokate" userId="6c50be06-3eae-4b10-81bd-1608b9406996" providerId="ADAL" clId="{1AFDD3B2-D20C-465E-AE2B-60A4D4F9E9B6}" dt="2023-06-20T18:13:30.551" v="1928" actId="478"/>
          <ac:spMkLst>
            <pc:docMk/>
            <pc:sldMk cId="3764942106" sldId="330"/>
            <ac:spMk id="9" creationId="{008950BB-8F04-F9BD-DB65-15351C116D01}"/>
          </ac:spMkLst>
        </pc:spChg>
        <pc:spChg chg="add del mod">
          <ac:chgData name="Ketaki Kokate" userId="6c50be06-3eae-4b10-81bd-1608b9406996" providerId="ADAL" clId="{1AFDD3B2-D20C-465E-AE2B-60A4D4F9E9B6}" dt="2023-06-20T18:52:22.066" v="2685" actId="1076"/>
          <ac:spMkLst>
            <pc:docMk/>
            <pc:sldMk cId="3764942106" sldId="330"/>
            <ac:spMk id="10" creationId="{32BA527B-15A2-ED56-89F8-8070D098EF6B}"/>
          </ac:spMkLst>
        </pc:spChg>
        <pc:spChg chg="add del mod">
          <ac:chgData name="Ketaki Kokate" userId="6c50be06-3eae-4b10-81bd-1608b9406996" providerId="ADAL" clId="{1AFDD3B2-D20C-465E-AE2B-60A4D4F9E9B6}" dt="2023-06-20T19:08:11.721" v="3513" actId="113"/>
          <ac:spMkLst>
            <pc:docMk/>
            <pc:sldMk cId="3764942106" sldId="330"/>
            <ac:spMk id="11" creationId="{83467F59-A361-3F10-07C1-4A550ED4644C}"/>
          </ac:spMkLst>
        </pc:spChg>
        <pc:spChg chg="add del">
          <ac:chgData name="Ketaki Kokate" userId="6c50be06-3eae-4b10-81bd-1608b9406996" providerId="ADAL" clId="{1AFDD3B2-D20C-465E-AE2B-60A4D4F9E9B6}" dt="2023-06-20T18:13:33.691" v="1929" actId="478"/>
          <ac:spMkLst>
            <pc:docMk/>
            <pc:sldMk cId="3764942106" sldId="330"/>
            <ac:spMk id="12" creationId="{875C4231-45C9-FA2B-4773-0B284F3CFA35}"/>
          </ac:spMkLst>
        </pc:spChg>
        <pc:spChg chg="add del mod">
          <ac:chgData name="Ketaki Kokate" userId="6c50be06-3eae-4b10-81bd-1608b9406996" providerId="ADAL" clId="{1AFDD3B2-D20C-465E-AE2B-60A4D4F9E9B6}" dt="2023-06-20T18:53:40.275" v="2755" actId="122"/>
          <ac:spMkLst>
            <pc:docMk/>
            <pc:sldMk cId="3764942106" sldId="330"/>
            <ac:spMk id="13" creationId="{A26A5157-3F88-80EF-F463-6A21E6D4EDB2}"/>
          </ac:spMkLst>
        </pc:spChg>
        <pc:spChg chg="add del mod">
          <ac:chgData name="Ketaki Kokate" userId="6c50be06-3eae-4b10-81bd-1608b9406996" providerId="ADAL" clId="{1AFDD3B2-D20C-465E-AE2B-60A4D4F9E9B6}" dt="2023-06-20T19:08:20.943" v="3515" actId="113"/>
          <ac:spMkLst>
            <pc:docMk/>
            <pc:sldMk cId="3764942106" sldId="330"/>
            <ac:spMk id="14" creationId="{9FBF6A13-C31E-4277-A169-27DDC4752562}"/>
          </ac:spMkLst>
        </pc:spChg>
        <pc:spChg chg="add mod">
          <ac:chgData name="Ketaki Kokate" userId="6c50be06-3eae-4b10-81bd-1608b9406996" providerId="ADAL" clId="{1AFDD3B2-D20C-465E-AE2B-60A4D4F9E9B6}" dt="2023-06-20T18:54:06.335" v="2822" actId="20577"/>
          <ac:spMkLst>
            <pc:docMk/>
            <pc:sldMk cId="3764942106" sldId="330"/>
            <ac:spMk id="15" creationId="{D8C2F84F-218E-ACC1-0116-4696E363A750}"/>
          </ac:spMkLst>
        </pc:spChg>
        <pc:spChg chg="add mod">
          <ac:chgData name="Ketaki Kokate" userId="6c50be06-3eae-4b10-81bd-1608b9406996" providerId="ADAL" clId="{1AFDD3B2-D20C-465E-AE2B-60A4D4F9E9B6}" dt="2023-06-20T19:08:28.484" v="3517" actId="113"/>
          <ac:spMkLst>
            <pc:docMk/>
            <pc:sldMk cId="3764942106" sldId="330"/>
            <ac:spMk id="16" creationId="{A8F9589A-9049-CDE5-17E4-B52215970E2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Ketaki%20Kokate\OneDrive%20-%20International%20Institute%20of%20health%20management\Documents\Dissertation%20Internship,%202023\The%20impact%20of%20community%20outreach%20programs%20on%20the%20brand%20image%20and%20reputation%20of%20the%20hospital-MS%20Excel-Responses%20-%20Copy.xlsx" TargetMode="External"/></Relationships>
</file>

<file path=ppt/charts/_rels/chartEx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s>
</file>

<file path=ppt/charts/_rels/chartEx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dirty="0"/>
              <a:t>Age</a:t>
            </a:r>
            <a:r>
              <a:rPr lang="en-US" baseline="0" dirty="0"/>
              <a:t> group</a:t>
            </a:r>
            <a:endParaRPr lang="en-US" dirty="0"/>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Total Number</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25-34</c:v>
                </c:pt>
                <c:pt idx="1">
                  <c:v>35-44</c:v>
                </c:pt>
                <c:pt idx="2">
                  <c:v>45-54</c:v>
                </c:pt>
                <c:pt idx="3">
                  <c:v>55-64</c:v>
                </c:pt>
                <c:pt idx="4">
                  <c:v>65 years and above</c:v>
                </c:pt>
              </c:strCache>
            </c:strRef>
          </c:cat>
          <c:val>
            <c:numRef>
              <c:f>Sheet1!$B$2:$B$6</c:f>
              <c:numCache>
                <c:formatCode>General</c:formatCode>
                <c:ptCount val="5"/>
                <c:pt idx="0">
                  <c:v>32</c:v>
                </c:pt>
                <c:pt idx="1">
                  <c:v>107</c:v>
                </c:pt>
                <c:pt idx="2">
                  <c:v>146</c:v>
                </c:pt>
                <c:pt idx="3">
                  <c:v>45</c:v>
                </c:pt>
                <c:pt idx="4">
                  <c:v>14</c:v>
                </c:pt>
              </c:numCache>
            </c:numRef>
          </c:val>
          <c:extLst>
            <c:ext xmlns:c16="http://schemas.microsoft.com/office/drawing/2014/chart" uri="{C3380CC4-5D6E-409C-BE32-E72D297353CC}">
              <c16:uniqueId val="{00000000-F6E1-43EF-8D2A-AD49EDB7A94C}"/>
            </c:ext>
          </c:extLst>
        </c:ser>
        <c:dLbls>
          <c:dLblPos val="ctr"/>
          <c:showLegendKey val="0"/>
          <c:showVal val="1"/>
          <c:showCatName val="0"/>
          <c:showSerName val="0"/>
          <c:showPercent val="0"/>
          <c:showBubbleSize val="0"/>
        </c:dLbls>
        <c:gapWidth val="150"/>
        <c:overlap val="100"/>
        <c:axId val="213683519"/>
        <c:axId val="213682079"/>
      </c:barChart>
      <c:catAx>
        <c:axId val="213683519"/>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682079"/>
        <c:crosses val="autoZero"/>
        <c:auto val="1"/>
        <c:lblAlgn val="ctr"/>
        <c:lblOffset val="100"/>
        <c:noMultiLvlLbl val="0"/>
      </c:catAx>
      <c:valAx>
        <c:axId val="2136820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IN" dirty="0"/>
                  <a:t>Total</a:t>
                </a:r>
                <a:r>
                  <a:rPr lang="en-IN" baseline="0" dirty="0"/>
                  <a:t> Number</a:t>
                </a:r>
                <a:endParaRPr lang="en-IN" dirty="0"/>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68351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660000"/>
      </a:solid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1400" dirty="0"/>
              <a:t>Maximum Community</a:t>
            </a:r>
            <a:r>
              <a:rPr lang="en-US" sz="1400" baseline="0" dirty="0"/>
              <a:t> Outreach Programs offered by the hospital</a:t>
            </a:r>
            <a:r>
              <a:rPr lang="en-US" sz="1400" dirty="0"/>
              <a:t> </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Sheet4!$B$1</c:f>
              <c:strCache>
                <c:ptCount val="1"/>
                <c:pt idx="0">
                  <c:v>Maximum </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A6F-444A-861D-03D4ACE9D88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A6F-444A-861D-03D4ACE9D884}"/>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A6F-444A-861D-03D4ACE9D88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4A6F-444A-861D-03D4ACE9D884}"/>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4A6F-444A-861D-03D4ACE9D88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Sheet4!$A$2:$A$6</c:f>
              <c:strCache>
                <c:ptCount val="5"/>
                <c:pt idx="0">
                  <c:v>Health Check-Ups</c:v>
                </c:pt>
                <c:pt idx="1">
                  <c:v>Blood Donation Camps</c:v>
                </c:pt>
                <c:pt idx="2">
                  <c:v>Health Awareness and Education Programs</c:v>
                </c:pt>
                <c:pt idx="3">
                  <c:v>Housing Societies tie up with Hospitals to set up OPDs</c:v>
                </c:pt>
                <c:pt idx="4">
                  <c:v>Free/Discounted Health Screenings</c:v>
                </c:pt>
              </c:strCache>
            </c:strRef>
          </c:cat>
          <c:val>
            <c:numRef>
              <c:f>Sheet4!$B$2:$B$6</c:f>
              <c:numCache>
                <c:formatCode>General</c:formatCode>
                <c:ptCount val="5"/>
                <c:pt idx="0">
                  <c:v>100</c:v>
                </c:pt>
                <c:pt idx="1">
                  <c:v>40</c:v>
                </c:pt>
                <c:pt idx="2">
                  <c:v>20</c:v>
                </c:pt>
                <c:pt idx="3">
                  <c:v>20</c:v>
                </c:pt>
                <c:pt idx="4">
                  <c:v>10</c:v>
                </c:pt>
              </c:numCache>
            </c:numRef>
          </c:val>
          <c:extLst>
            <c:ext xmlns:c16="http://schemas.microsoft.com/office/drawing/2014/chart" uri="{C3380CC4-5D6E-409C-BE32-E72D297353CC}">
              <c16:uniqueId val="{0000000A-4A6F-444A-861D-03D4ACE9D88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IN"/>
              <a:t>Gender</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Sheet1!$B$24</c:f>
              <c:strCache>
                <c:ptCount val="1"/>
                <c:pt idx="0">
                  <c:v>Total Number</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5831-4AA8-8FB4-DAE89A68BE8F}"/>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5831-4AA8-8FB4-DAE89A68BE8F}"/>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Sheet1!$A$25:$A$26</c:f>
              <c:strCache>
                <c:ptCount val="2"/>
                <c:pt idx="0">
                  <c:v>Male</c:v>
                </c:pt>
                <c:pt idx="1">
                  <c:v>Female</c:v>
                </c:pt>
              </c:strCache>
            </c:strRef>
          </c:cat>
          <c:val>
            <c:numRef>
              <c:f>Sheet1!$B$25:$B$26</c:f>
              <c:numCache>
                <c:formatCode>General</c:formatCode>
                <c:ptCount val="2"/>
                <c:pt idx="0">
                  <c:v>203</c:v>
                </c:pt>
                <c:pt idx="1">
                  <c:v>141</c:v>
                </c:pt>
              </c:numCache>
            </c:numRef>
          </c:val>
          <c:extLst>
            <c:ext xmlns:c16="http://schemas.microsoft.com/office/drawing/2014/chart" uri="{C3380CC4-5D6E-409C-BE32-E72D297353CC}">
              <c16:uniqueId val="{00000004-5831-4AA8-8FB4-DAE89A68BE8F}"/>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660000"/>
      </a:solid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r>
              <a:rPr lang="en-US" sz="1200" dirty="0"/>
              <a:t>Have you participated in any of the hospital's community outreach programs except our hospital?   </a:t>
            </a:r>
          </a:p>
        </c:rich>
      </c:tx>
      <c:overlay val="0"/>
      <c:spPr>
        <a:noFill/>
        <a:ln>
          <a:noFill/>
        </a:ln>
        <a:effectLst/>
      </c:spPr>
      <c:txPr>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Sheet1!$I$1</c:f>
              <c:strCache>
                <c:ptCount val="1"/>
                <c:pt idx="0">
                  <c:v>Number of people who participated </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6A9D-4A61-9539-3D360E9AF0A5}"/>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6A9D-4A61-9539-3D360E9AF0A5}"/>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Sheet1!$H$2:$H$3</c:f>
              <c:strCache>
                <c:ptCount val="2"/>
                <c:pt idx="0">
                  <c:v>Yes</c:v>
                </c:pt>
                <c:pt idx="1">
                  <c:v>No</c:v>
                </c:pt>
              </c:strCache>
            </c:strRef>
          </c:cat>
          <c:val>
            <c:numRef>
              <c:f>Sheet1!$I$2:$I$3</c:f>
              <c:numCache>
                <c:formatCode>General</c:formatCode>
                <c:ptCount val="2"/>
                <c:pt idx="0">
                  <c:v>299</c:v>
                </c:pt>
                <c:pt idx="1">
                  <c:v>45</c:v>
                </c:pt>
              </c:numCache>
            </c:numRef>
          </c:val>
          <c:extLst>
            <c:ext xmlns:c16="http://schemas.microsoft.com/office/drawing/2014/chart" uri="{C3380CC4-5D6E-409C-BE32-E72D297353CC}">
              <c16:uniqueId val="{00000004-6A9D-4A61-9539-3D360E9AF0A5}"/>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660000"/>
      </a:solid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r>
              <a:rPr lang="en-US" sz="1200" dirty="0"/>
              <a:t>Did our hospital's community outreach programs meet your expectations? </a:t>
            </a:r>
          </a:p>
        </c:rich>
      </c:tx>
      <c:layout>
        <c:manualLayout>
          <c:xMode val="edge"/>
          <c:yMode val="edge"/>
          <c:x val="0.16972134502700401"/>
          <c:y val="2.9592753037699013E-2"/>
        </c:manualLayout>
      </c:layout>
      <c:overlay val="0"/>
      <c:spPr>
        <a:noFill/>
        <a:ln>
          <a:noFill/>
        </a:ln>
        <a:effectLst/>
      </c:spPr>
      <c:txPr>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Sheet1!$I$21</c:f>
              <c:strCache>
                <c:ptCount val="1"/>
                <c:pt idx="0">
                  <c:v>Did our hospital's community outreach programs meet your expectations?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Sheet1!$H$22:$H$25</c:f>
              <c:strCache>
                <c:ptCount val="4"/>
                <c:pt idx="0">
                  <c:v>Yes, they met my expectations</c:v>
                </c:pt>
                <c:pt idx="1">
                  <c:v>Yes, they exceeded my expectations</c:v>
                </c:pt>
                <c:pt idx="2">
                  <c:v>No, they did not meet my expectations</c:v>
                </c:pt>
                <c:pt idx="3">
                  <c:v>Very dissatisfied</c:v>
                </c:pt>
              </c:strCache>
            </c:strRef>
          </c:cat>
          <c:val>
            <c:numRef>
              <c:f>Sheet1!$I$22:$I$25</c:f>
              <c:numCache>
                <c:formatCode>General</c:formatCode>
                <c:ptCount val="4"/>
                <c:pt idx="0">
                  <c:v>254</c:v>
                </c:pt>
                <c:pt idx="1">
                  <c:v>39</c:v>
                </c:pt>
                <c:pt idx="2">
                  <c:v>13</c:v>
                </c:pt>
                <c:pt idx="3">
                  <c:v>38</c:v>
                </c:pt>
              </c:numCache>
            </c:numRef>
          </c:val>
          <c:extLst>
            <c:ext xmlns:c16="http://schemas.microsoft.com/office/drawing/2014/chart" uri="{C3380CC4-5D6E-409C-BE32-E72D297353CC}">
              <c16:uniqueId val="{00000000-77B7-49DC-8F52-30686F1DD0B8}"/>
            </c:ext>
          </c:extLst>
        </c:ser>
        <c:dLbls>
          <c:dLblPos val="outEnd"/>
          <c:showLegendKey val="0"/>
          <c:showVal val="1"/>
          <c:showCatName val="0"/>
          <c:showSerName val="0"/>
          <c:showPercent val="0"/>
          <c:showBubbleSize val="0"/>
        </c:dLbls>
        <c:gapWidth val="100"/>
        <c:overlap val="-24"/>
        <c:axId val="1840297648"/>
        <c:axId val="1840275568"/>
      </c:barChart>
      <c:catAx>
        <c:axId val="184029764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0275568"/>
        <c:crosses val="autoZero"/>
        <c:auto val="1"/>
        <c:lblAlgn val="ctr"/>
        <c:lblOffset val="100"/>
        <c:noMultiLvlLbl val="0"/>
      </c:catAx>
      <c:valAx>
        <c:axId val="1840275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IN"/>
                  <a:t>Total Number</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0297648"/>
        <c:crosses val="autoZero"/>
        <c:crossBetween val="between"/>
      </c:valAx>
      <c:spPr>
        <a:noFill/>
        <a:ln>
          <a:noFill/>
        </a:ln>
        <a:effectLst/>
      </c:spPr>
    </c:plotArea>
    <c:plotVisOnly val="1"/>
    <c:dispBlanksAs val="gap"/>
    <c:showDLblsOverMax val="0"/>
  </c:chart>
  <c:spPr>
    <a:noFill/>
    <a:ln>
      <a:solidFill>
        <a:srgbClr val="660000"/>
      </a:solid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r>
              <a:rPr lang="en-US" sz="1200" dirty="0"/>
              <a:t>Which aspect of the hospital's community outreach programs do you find most valuable?  </a:t>
            </a:r>
          </a:p>
        </c:rich>
      </c:tx>
      <c:overlay val="0"/>
      <c:spPr>
        <a:noFill/>
        <a:ln>
          <a:noFill/>
        </a:ln>
        <a:effectLst/>
      </c:spPr>
      <c:txPr>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Sheet1!$I$43</c:f>
              <c:strCache>
                <c:ptCount val="1"/>
                <c:pt idx="0">
                  <c:v>Which aspect of the hospital's community outreach programs do you find most valuable?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Sheet1!$H$44:$H$49</c:f>
              <c:strCache>
                <c:ptCount val="6"/>
                <c:pt idx="0">
                  <c:v>Charitable initiatives and donations</c:v>
                </c:pt>
                <c:pt idx="1">
                  <c:v>Collaboration with local organizations</c:v>
                </c:pt>
                <c:pt idx="2">
                  <c:v>Community health fairs</c:v>
                </c:pt>
                <c:pt idx="3">
                  <c:v>Free health screenings</c:v>
                </c:pt>
                <c:pt idx="4">
                  <c:v>Health education and awareness programs</c:v>
                </c:pt>
                <c:pt idx="5">
                  <c:v>Health education seminar/workshops</c:v>
                </c:pt>
              </c:strCache>
            </c:strRef>
          </c:cat>
          <c:val>
            <c:numRef>
              <c:f>Sheet1!$I$44:$I$49</c:f>
              <c:numCache>
                <c:formatCode>General</c:formatCode>
                <c:ptCount val="6"/>
                <c:pt idx="0">
                  <c:v>24</c:v>
                </c:pt>
                <c:pt idx="1">
                  <c:v>25</c:v>
                </c:pt>
                <c:pt idx="2">
                  <c:v>49</c:v>
                </c:pt>
                <c:pt idx="3">
                  <c:v>95</c:v>
                </c:pt>
                <c:pt idx="4">
                  <c:v>118</c:v>
                </c:pt>
                <c:pt idx="5">
                  <c:v>33</c:v>
                </c:pt>
              </c:numCache>
            </c:numRef>
          </c:val>
          <c:extLst>
            <c:ext xmlns:c16="http://schemas.microsoft.com/office/drawing/2014/chart" uri="{C3380CC4-5D6E-409C-BE32-E72D297353CC}">
              <c16:uniqueId val="{00000000-7A47-45F1-95F4-C4956D52DEE3}"/>
            </c:ext>
          </c:extLst>
        </c:ser>
        <c:dLbls>
          <c:dLblPos val="outEnd"/>
          <c:showLegendKey val="0"/>
          <c:showVal val="1"/>
          <c:showCatName val="0"/>
          <c:showSerName val="0"/>
          <c:showPercent val="0"/>
          <c:showBubbleSize val="0"/>
        </c:dLbls>
        <c:gapWidth val="115"/>
        <c:overlap val="-20"/>
        <c:axId val="1820708896"/>
        <c:axId val="1820717536"/>
      </c:barChart>
      <c:catAx>
        <c:axId val="1820708896"/>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717536"/>
        <c:crosses val="autoZero"/>
        <c:auto val="1"/>
        <c:lblAlgn val="ctr"/>
        <c:lblOffset val="100"/>
        <c:noMultiLvlLbl val="0"/>
      </c:catAx>
      <c:valAx>
        <c:axId val="18207175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708896"/>
        <c:crosses val="autoZero"/>
        <c:crossBetween val="between"/>
      </c:valAx>
      <c:spPr>
        <a:noFill/>
        <a:ln>
          <a:noFill/>
        </a:ln>
        <a:effectLst/>
      </c:spPr>
    </c:plotArea>
    <c:plotVisOnly val="1"/>
    <c:dispBlanksAs val="gap"/>
    <c:showDLblsOverMax val="0"/>
  </c:chart>
  <c:spPr>
    <a:noFill/>
    <a:ln>
      <a:solidFill>
        <a:srgbClr val="660000"/>
      </a:solid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r>
              <a:rPr lang="en-US" sz="1200" dirty="0"/>
              <a:t>How satisfied are you with the overall quality of the hospital's community outreach programs? </a:t>
            </a:r>
          </a:p>
        </c:rich>
      </c:tx>
      <c:overlay val="0"/>
      <c:spPr>
        <a:noFill/>
        <a:ln>
          <a:noFill/>
        </a:ln>
        <a:effectLst/>
      </c:spPr>
      <c:txPr>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Sheet1!$B$44</c:f>
              <c:strCache>
                <c:ptCount val="1"/>
                <c:pt idx="0">
                  <c:v>How satisfied are you with the overall quality of the hospital's community outreach programs?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Sheet1!$A$45:$A$49</c:f>
              <c:strCache>
                <c:ptCount val="5"/>
                <c:pt idx="0">
                  <c:v>Dissatisfied</c:v>
                </c:pt>
                <c:pt idx="1">
                  <c:v>Neutral</c:v>
                </c:pt>
                <c:pt idx="2">
                  <c:v>Satisfied</c:v>
                </c:pt>
                <c:pt idx="3">
                  <c:v>Very dissatisfied</c:v>
                </c:pt>
                <c:pt idx="4">
                  <c:v>Very satisfied</c:v>
                </c:pt>
              </c:strCache>
            </c:strRef>
          </c:cat>
          <c:val>
            <c:numRef>
              <c:f>Sheet1!$B$45:$B$49</c:f>
              <c:numCache>
                <c:formatCode>General</c:formatCode>
                <c:ptCount val="5"/>
                <c:pt idx="0">
                  <c:v>21</c:v>
                </c:pt>
                <c:pt idx="1">
                  <c:v>55</c:v>
                </c:pt>
                <c:pt idx="2">
                  <c:v>226</c:v>
                </c:pt>
                <c:pt idx="3">
                  <c:v>4</c:v>
                </c:pt>
                <c:pt idx="4">
                  <c:v>38</c:v>
                </c:pt>
              </c:numCache>
            </c:numRef>
          </c:val>
          <c:extLst>
            <c:ext xmlns:c16="http://schemas.microsoft.com/office/drawing/2014/chart" uri="{C3380CC4-5D6E-409C-BE32-E72D297353CC}">
              <c16:uniqueId val="{00000000-6280-4BB9-8309-369F1B779A7F}"/>
            </c:ext>
          </c:extLst>
        </c:ser>
        <c:dLbls>
          <c:dLblPos val="outEnd"/>
          <c:showLegendKey val="0"/>
          <c:showVal val="1"/>
          <c:showCatName val="0"/>
          <c:showSerName val="0"/>
          <c:showPercent val="0"/>
          <c:showBubbleSize val="0"/>
        </c:dLbls>
        <c:gapWidth val="100"/>
        <c:overlap val="-24"/>
        <c:axId val="1820714176"/>
        <c:axId val="1820694496"/>
      </c:barChart>
      <c:catAx>
        <c:axId val="18207141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694496"/>
        <c:crosses val="autoZero"/>
        <c:auto val="1"/>
        <c:lblAlgn val="ctr"/>
        <c:lblOffset val="100"/>
        <c:noMultiLvlLbl val="0"/>
      </c:catAx>
      <c:valAx>
        <c:axId val="1820694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714176"/>
        <c:crosses val="autoZero"/>
        <c:crossBetween val="between"/>
      </c:valAx>
      <c:spPr>
        <a:noFill/>
        <a:ln>
          <a:noFill/>
        </a:ln>
        <a:effectLst/>
      </c:spPr>
    </c:plotArea>
    <c:plotVisOnly val="1"/>
    <c:dispBlanksAs val="gap"/>
    <c:showDLblsOverMax val="0"/>
  </c:chart>
  <c:spPr>
    <a:noFill/>
    <a:ln>
      <a:solidFill>
        <a:srgbClr val="660000"/>
      </a:solid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r>
              <a:rPr lang="en-US" sz="1200" dirty="0"/>
              <a:t>How important are community outreach programs in shaping a hospital's brand image and reputation?</a:t>
            </a:r>
          </a:p>
        </c:rich>
      </c:tx>
      <c:overlay val="0"/>
      <c:spPr>
        <a:noFill/>
        <a:ln>
          <a:noFill/>
        </a:ln>
        <a:effectLst/>
      </c:spPr>
      <c:txPr>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Sheet1!$B$67</c:f>
              <c:strCache>
                <c:ptCount val="1"/>
                <c:pt idx="0">
                  <c:v>How important are community outreach programs in shaping a hospital's brand image and reputation?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Sheet1!$A$68:$A$72</c:f>
              <c:strCache>
                <c:ptCount val="5"/>
                <c:pt idx="0">
                  <c:v>Extremely important</c:v>
                </c:pt>
                <c:pt idx="1">
                  <c:v>Very important</c:v>
                </c:pt>
                <c:pt idx="2">
                  <c:v>Somewhat important</c:v>
                </c:pt>
                <c:pt idx="3">
                  <c:v>Not very important</c:v>
                </c:pt>
                <c:pt idx="4">
                  <c:v>Not important at all</c:v>
                </c:pt>
              </c:strCache>
            </c:strRef>
          </c:cat>
          <c:val>
            <c:numRef>
              <c:f>Sheet1!$B$68:$B$72</c:f>
              <c:numCache>
                <c:formatCode>General</c:formatCode>
                <c:ptCount val="5"/>
                <c:pt idx="0">
                  <c:v>47</c:v>
                </c:pt>
                <c:pt idx="1">
                  <c:v>204</c:v>
                </c:pt>
                <c:pt idx="2">
                  <c:v>66</c:v>
                </c:pt>
                <c:pt idx="3">
                  <c:v>6</c:v>
                </c:pt>
                <c:pt idx="4">
                  <c:v>21</c:v>
                </c:pt>
              </c:numCache>
            </c:numRef>
          </c:val>
          <c:extLst>
            <c:ext xmlns:c16="http://schemas.microsoft.com/office/drawing/2014/chart" uri="{C3380CC4-5D6E-409C-BE32-E72D297353CC}">
              <c16:uniqueId val="{00000000-7700-4775-AE83-3A98DA3C55CD}"/>
            </c:ext>
          </c:extLst>
        </c:ser>
        <c:dLbls>
          <c:dLblPos val="outEnd"/>
          <c:showLegendKey val="0"/>
          <c:showVal val="1"/>
          <c:showCatName val="0"/>
          <c:showSerName val="0"/>
          <c:showPercent val="0"/>
          <c:showBubbleSize val="0"/>
        </c:dLbls>
        <c:gapWidth val="100"/>
        <c:overlap val="-24"/>
        <c:axId val="1820722336"/>
        <c:axId val="1820710816"/>
      </c:barChart>
      <c:catAx>
        <c:axId val="18207223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710816"/>
        <c:crosses val="autoZero"/>
        <c:auto val="1"/>
        <c:lblAlgn val="ctr"/>
        <c:lblOffset val="100"/>
        <c:noMultiLvlLbl val="0"/>
      </c:catAx>
      <c:valAx>
        <c:axId val="1820710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722336"/>
        <c:crosses val="autoZero"/>
        <c:crossBetween val="between"/>
      </c:valAx>
      <c:spPr>
        <a:noFill/>
        <a:ln>
          <a:noFill/>
        </a:ln>
        <a:effectLst/>
      </c:spPr>
    </c:plotArea>
    <c:plotVisOnly val="1"/>
    <c:dispBlanksAs val="gap"/>
    <c:showDLblsOverMax val="0"/>
  </c:chart>
  <c:spPr>
    <a:noFill/>
    <a:ln>
      <a:solidFill>
        <a:srgbClr val="660000"/>
      </a:solid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r>
              <a:rPr lang="en-US" sz="1200" dirty="0"/>
              <a:t>How influential are positive community perceptions of a hospital's brand image and reputation in your decision-making process when seeking healthcare services? </a:t>
            </a:r>
          </a:p>
        </c:rich>
      </c:tx>
      <c:layout>
        <c:manualLayout>
          <c:xMode val="edge"/>
          <c:yMode val="edge"/>
          <c:x val="9.1006509438284075E-2"/>
          <c:y val="2.8282361521513106E-2"/>
        </c:manualLayout>
      </c:layout>
      <c:overlay val="0"/>
      <c:spPr>
        <a:noFill/>
        <a:ln>
          <a:noFill/>
        </a:ln>
        <a:effectLst/>
      </c:spPr>
      <c:txPr>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Sheet1!$I$69</c:f>
              <c:strCache>
                <c:ptCount val="1"/>
                <c:pt idx="0">
                  <c:v>How influential are positive community perceptions of a hospital's brand image and reputation in your decision-making process when seeking healthcare services?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Sheet1!$H$70:$H$74</c:f>
              <c:strCache>
                <c:ptCount val="5"/>
                <c:pt idx="0">
                  <c:v>Highly influential</c:v>
                </c:pt>
                <c:pt idx="1">
                  <c:v>Highly non-influential</c:v>
                </c:pt>
                <c:pt idx="2">
                  <c:v>Neither influential nor non-influential</c:v>
                </c:pt>
                <c:pt idx="3">
                  <c:v>Somewhat influential</c:v>
                </c:pt>
                <c:pt idx="4">
                  <c:v>Somewhat non-influential</c:v>
                </c:pt>
              </c:strCache>
            </c:strRef>
          </c:cat>
          <c:val>
            <c:numRef>
              <c:f>Sheet1!$I$70:$I$74</c:f>
              <c:numCache>
                <c:formatCode>General</c:formatCode>
                <c:ptCount val="5"/>
                <c:pt idx="0">
                  <c:v>163</c:v>
                </c:pt>
                <c:pt idx="1">
                  <c:v>7</c:v>
                </c:pt>
                <c:pt idx="2">
                  <c:v>21</c:v>
                </c:pt>
                <c:pt idx="3">
                  <c:v>134</c:v>
                </c:pt>
                <c:pt idx="4">
                  <c:v>19</c:v>
                </c:pt>
              </c:numCache>
            </c:numRef>
          </c:val>
          <c:extLst>
            <c:ext xmlns:c16="http://schemas.microsoft.com/office/drawing/2014/chart" uri="{C3380CC4-5D6E-409C-BE32-E72D297353CC}">
              <c16:uniqueId val="{00000000-01F8-4CC0-9042-AACCFAD73964}"/>
            </c:ext>
          </c:extLst>
        </c:ser>
        <c:dLbls>
          <c:dLblPos val="outEnd"/>
          <c:showLegendKey val="0"/>
          <c:showVal val="1"/>
          <c:showCatName val="0"/>
          <c:showSerName val="0"/>
          <c:showPercent val="0"/>
          <c:showBubbleSize val="0"/>
        </c:dLbls>
        <c:gapWidth val="100"/>
        <c:overlap val="-24"/>
        <c:axId val="1840291408"/>
        <c:axId val="1840291888"/>
      </c:barChart>
      <c:catAx>
        <c:axId val="18402914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0291888"/>
        <c:crosses val="autoZero"/>
        <c:auto val="1"/>
        <c:lblAlgn val="ctr"/>
        <c:lblOffset val="100"/>
        <c:noMultiLvlLbl val="0"/>
      </c:catAx>
      <c:valAx>
        <c:axId val="1840291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0291408"/>
        <c:crosses val="autoZero"/>
        <c:crossBetween val="between"/>
      </c:valAx>
      <c:spPr>
        <a:noFill/>
        <a:ln>
          <a:noFill/>
        </a:ln>
        <a:effectLst/>
      </c:spPr>
    </c:plotArea>
    <c:plotVisOnly val="1"/>
    <c:dispBlanksAs val="gap"/>
    <c:showDLblsOverMax val="0"/>
  </c:chart>
  <c:spPr>
    <a:noFill/>
    <a:ln>
      <a:solidFill>
        <a:srgbClr val="660000"/>
      </a:solid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r>
              <a:rPr lang="en-US" sz="1200" dirty="0"/>
              <a:t>How important is it for our hospital's community outreach programs to focus on addressing specific healthcare needs and concerns within the community?</a:t>
            </a:r>
          </a:p>
        </c:rich>
      </c:tx>
      <c:overlay val="0"/>
      <c:spPr>
        <a:noFill/>
        <a:ln>
          <a:noFill/>
        </a:ln>
        <a:effectLst/>
      </c:spPr>
      <c:txPr>
        <a:bodyPr rot="0" spcFirstLastPara="1" vertOverflow="ellipsis" vert="horz" wrap="square" anchor="ctr" anchorCtr="1"/>
        <a:lstStyle/>
        <a:p>
          <a:pPr algn="just">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Sheet1!$B$100</c:f>
              <c:strCache>
                <c:ptCount val="1"/>
                <c:pt idx="0">
                  <c:v>How important is it for our hospital's community outreach programs to focus on addressing specific healthcare needs and concerns within the community?</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Sheet1!$A$101:$A$105</c:f>
              <c:strCache>
                <c:ptCount val="5"/>
                <c:pt idx="0">
                  <c:v>Extremely important</c:v>
                </c:pt>
                <c:pt idx="1">
                  <c:v>Moderately important</c:v>
                </c:pt>
                <c:pt idx="2">
                  <c:v>Not important at all</c:v>
                </c:pt>
                <c:pt idx="3">
                  <c:v>Somewhat important</c:v>
                </c:pt>
                <c:pt idx="4">
                  <c:v>Very important</c:v>
                </c:pt>
              </c:strCache>
            </c:strRef>
          </c:cat>
          <c:val>
            <c:numRef>
              <c:f>Sheet1!$B$101:$B$105</c:f>
              <c:numCache>
                <c:formatCode>General</c:formatCode>
                <c:ptCount val="5"/>
                <c:pt idx="0">
                  <c:v>16</c:v>
                </c:pt>
                <c:pt idx="1">
                  <c:v>58</c:v>
                </c:pt>
                <c:pt idx="2">
                  <c:v>6</c:v>
                </c:pt>
                <c:pt idx="3">
                  <c:v>89</c:v>
                </c:pt>
                <c:pt idx="4">
                  <c:v>175</c:v>
                </c:pt>
              </c:numCache>
            </c:numRef>
          </c:val>
          <c:extLst>
            <c:ext xmlns:c16="http://schemas.microsoft.com/office/drawing/2014/chart" uri="{C3380CC4-5D6E-409C-BE32-E72D297353CC}">
              <c16:uniqueId val="{00000000-1DCC-49E8-82A0-EDE40425C8E7}"/>
            </c:ext>
          </c:extLst>
        </c:ser>
        <c:dLbls>
          <c:dLblPos val="outEnd"/>
          <c:showLegendKey val="0"/>
          <c:showVal val="1"/>
          <c:showCatName val="0"/>
          <c:showSerName val="0"/>
          <c:showPercent val="0"/>
          <c:showBubbleSize val="0"/>
        </c:dLbls>
        <c:gapWidth val="100"/>
        <c:overlap val="-24"/>
        <c:axId val="1820713696"/>
        <c:axId val="1820721376"/>
      </c:barChart>
      <c:catAx>
        <c:axId val="18207136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721376"/>
        <c:crosses val="autoZero"/>
        <c:auto val="1"/>
        <c:lblAlgn val="ctr"/>
        <c:lblOffset val="100"/>
        <c:noMultiLvlLbl val="0"/>
      </c:catAx>
      <c:valAx>
        <c:axId val="1820721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0713696"/>
        <c:crosses val="autoZero"/>
        <c:crossBetween val="between"/>
      </c:valAx>
      <c:spPr>
        <a:noFill/>
        <a:ln>
          <a:noFill/>
        </a:ln>
        <a:effectLst/>
      </c:spPr>
    </c:plotArea>
    <c:plotVisOnly val="1"/>
    <c:dispBlanksAs val="gap"/>
    <c:showDLblsOverMax val="0"/>
  </c:chart>
  <c:spPr>
    <a:noFill/>
    <a:ln>
      <a:solidFill>
        <a:srgbClr val="660000"/>
      </a:solidFill>
    </a:ln>
    <a:effectLst/>
  </c:spPr>
  <c:txPr>
    <a:bodyPr/>
    <a:lstStyle/>
    <a:p>
      <a:pPr>
        <a:defRPr/>
      </a:pPr>
      <a:endParaRPr lang="en-US"/>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data id="0">
      <cx:strDim type="cat">
        <cx:f>'[The impact of community outreach programs on the brand image and reputation of the hospital-MS Excel-Responses - Copy.xlsx]Sheet2'!$A$2:$A$18</cx:f>
        <cx:lvl ptCount="17">
          <cx:pt idx="0">Community events</cx:pt>
          <cx:pt idx="1">Community events;Online platforms (website, blogs, etc.)</cx:pt>
          <cx:pt idx="2">Direct mail</cx:pt>
          <cx:pt idx="3">Local newspapers/radio/TV</cx:pt>
          <cx:pt idx="4">Local newspapers/radio/TV;Community events</cx:pt>
          <cx:pt idx="5">Local newspapers/radio/TV;Online platforms (website, blogs, etc.)</cx:pt>
          <cx:pt idx="6">Online platforms (website, blogs, etc.)</cx:pt>
          <cx:pt idx="7">Social media</cx:pt>
          <cx:pt idx="8">Social media;Community events</cx:pt>
          <cx:pt idx="9">Social media;Community events;Online platforms (website, blogs, etc.)</cx:pt>
          <cx:pt idx="10">Social media;Direct mail</cx:pt>
          <cx:pt idx="11">Social media;Local newspapers/radio/TV</cx:pt>
          <cx:pt idx="12">Social media;Local newspapers/radio/TV;Community events</cx:pt>
          <cx:pt idx="13">Social media;Local newspapers/radio/TV;Community events;Online platforms (website, blogs, etc.)</cx:pt>
          <cx:pt idx="14">Social media;Local newspapers/radio/TV;Community events;Online platforms (website, blogs, etc.);Direct mail</cx:pt>
          <cx:pt idx="15">Social media;Local newspapers/radio/TV;Online platforms (website, blogs, etc.)</cx:pt>
          <cx:pt idx="16">Social media;Online platforms (website, blogs, etc.)</cx:pt>
        </cx:lvl>
      </cx:strDim>
      <cx:numDim type="val">
        <cx:f>'[The impact of community outreach programs on the brand image and reputation of the hospital-MS Excel-Responses - Copy.xlsx]Sheet2'!$B$2:$B$18</cx:f>
        <cx:lvl ptCount="17" formatCode="General">
          <cx:pt idx="0">112</cx:pt>
          <cx:pt idx="1">22</cx:pt>
          <cx:pt idx="2">4</cx:pt>
          <cx:pt idx="3">39</cx:pt>
          <cx:pt idx="4">10</cx:pt>
          <cx:pt idx="5">5</cx:pt>
          <cx:pt idx="6">30</cx:pt>
          <cx:pt idx="7">41</cx:pt>
          <cx:pt idx="8">16</cx:pt>
          <cx:pt idx="9">20</cx:pt>
          <cx:pt idx="10">2</cx:pt>
          <cx:pt idx="11">16</cx:pt>
          <cx:pt idx="12">2</cx:pt>
          <cx:pt idx="13">14</cx:pt>
          <cx:pt idx="14">2</cx:pt>
          <cx:pt idx="15">1</cx:pt>
          <cx:pt idx="16">8</cx:pt>
        </cx:lvl>
      </cx:numDim>
    </cx:data>
  </cx:chartData>
  <cx:chart>
    <cx:title pos="t" align="ctr" overlay="0">
      <cx:tx>
        <cx:txData>
          <cx:v>Most effective communication channels for community outreach programs</cx:v>
        </cx:txData>
      </cx:tx>
      <cx:txPr>
        <a:bodyPr spcFirstLastPara="1" vertOverflow="ellipsis" horzOverflow="overflow" wrap="square" lIns="0" tIns="0" rIns="0" bIns="0" anchor="ctr" anchorCtr="1"/>
        <a:lstStyle/>
        <a:p>
          <a:pPr algn="just" rtl="0">
            <a:defRPr/>
          </a:pPr>
          <a:r>
            <a:rPr lang="en-US" sz="1200" b="1" i="0" u="none" strike="noStrike" baseline="0" dirty="0">
              <a:solidFill>
                <a:prstClr val="black">
                  <a:lumMod val="65000"/>
                  <a:lumOff val="35000"/>
                </a:prstClr>
              </a:solidFill>
              <a:latin typeface="Calibri" panose="020F0502020204030204"/>
            </a:rPr>
            <a:t>Most effective communication channels for community outreach programs</a:t>
          </a:r>
        </a:p>
      </cx:txPr>
    </cx:title>
    <cx:plotArea>
      <cx:plotAreaRegion>
        <cx:series layoutId="clusteredColumn" uniqueId="{4D77ACC5-8CF6-4FAE-A146-FFCA5704A1B0}">
          <cx:tx>
            <cx:txData>
              <cx:f>'[The impact of community outreach programs on the brand image and reputation of the hospital-MS Excel-Responses - Copy.xlsx]Sheet2'!$B$1</cx:f>
              <cx:v>Which communication channels do you believe are most effective for our hospital's community outreach programs to engage with the community and improve brand image and reputation? Please select all that apply.</cx:v>
            </cx:txData>
          </cx:tx>
          <cx:dataId val="0"/>
          <cx:layoutPr>
            <cx:aggregation/>
          </cx:layoutPr>
          <cx:axisId val="1"/>
        </cx:series>
        <cx:series layoutId="paretoLine" ownerIdx="0" uniqueId="{B5949DC1-B479-46A8-944E-861A31B26D95}">
          <cx:axisId val="2"/>
        </cx:series>
      </cx:plotAreaRegion>
      <cx:axis id="0">
        <cx:catScaling gapWidth="0"/>
        <cx:tickLabels/>
        <cx:spPr>
          <a:ln>
            <a:solidFill>
              <a:schemeClr val="bg2"/>
            </a:solidFill>
          </a:ln>
        </cx:spPr>
        <cx:txPr>
          <a:bodyPr spcFirstLastPara="1" vertOverflow="ellipsis" horzOverflow="overflow" wrap="square" lIns="0" tIns="0" rIns="0" bIns="0" anchor="ctr" anchorCtr="1"/>
          <a:lstStyle/>
          <a:p>
            <a:pPr algn="ctr" rtl="0">
              <a:defRPr/>
            </a:pPr>
            <a:endParaRPr lang="en-US" sz="900" b="0" i="0" u="none" strike="noStrike" baseline="0">
              <a:solidFill>
                <a:prstClr val="black">
                  <a:lumMod val="65000"/>
                  <a:lumOff val="35000"/>
                </a:prstClr>
              </a:solidFill>
              <a:latin typeface="Calibri" panose="020F0502020204030204"/>
            </a:endParaRPr>
          </a:p>
        </cx:txPr>
      </cx:axis>
      <cx:axis id="1">
        <cx:valScaling/>
        <cx:majorGridlines/>
        <cx:tickLabels/>
      </cx:axis>
      <cx:axis id="2">
        <cx:valScaling max="1" min="0"/>
        <cx:units unit="percentage"/>
        <cx:tickLabels/>
      </cx:axis>
    </cx:plotArea>
  </cx:chart>
  <cx:spPr>
    <a:ln>
      <a:solidFill>
        <a:schemeClr val="tx1"/>
      </a:solidFill>
    </a:ln>
  </cx:spPr>
  <cx:clrMapOvr bg1="lt1" tx1="dk1" bg2="lt2" tx2="dk2" accent1="accent1" accent2="accent2" accent3="accent3" accent4="accent4" accent5="accent5" accent6="accent6" hlink="hlink" folHlink="folHlink"/>
</cx:chartSpace>
</file>

<file path=ppt/charts/chartEx2.xml><?xml version="1.0" encoding="utf-8"?>
<cx:chartSpace xmlns:a="http://schemas.openxmlformats.org/drawingml/2006/main" xmlns:r="http://schemas.openxmlformats.org/officeDocument/2006/relationships" xmlns:cx="http://schemas.microsoft.com/office/drawing/2014/chartex">
  <cx:chartData>
    <cx:data id="0">
      <cx:strDim type="cat">
        <cx:f>'[The impact of community outreach programs on the brand image and reputation of the hospital-MS Excel-Responses - Copy.xlsx]Sheet1'!$U$2:$U$40</cx:f>
        <cx:lvl ptCount="39">
          <cx:pt idx="0">Increase staff included in the community;Improve communication about programs to the community;Enhance program offerings based on community needs</cx:pt>
          <cx:pt idx="1">Increase staff included in the community;Improve communication about programs to the community</cx:pt>
          <cx:pt idx="2">Increase staff included in the community;Expand program reach to more communities;Improve communication about programs to the community</cx:pt>
          <cx:pt idx="3">Increase staff included in the community;Expand program reach to more communities;Improve communication about programs to the community</cx:pt>
          <cx:pt idx="4">Increase staff included in the community;Expand program reach to more communities</cx:pt>
          <cx:pt idx="5">Increase staff included in the community;Enhance program offerings based on community needs;Conduct general meetings with secretaries of all societies</cx:pt>
          <cx:pt idx="6">Increase staff included in the community;Enhance program offerings based on community needs</cx:pt>
          <cx:pt idx="7">Increase staff included in the community;Conduct general meetings with secretaries of all societies</cx:pt>
          <cx:pt idx="8">Increase staff included in the community</cx:pt>
          <cx:pt idx="9">Increase frequency of programs;Increase staff included in the community;Improve communication about programs to the community;Enhance program offerings based on community needs;Conduct general meetings with secretaries of all societies</cx:pt>
          <cx:pt idx="10">Increase frequency of programs;Increase staff included in the community;Improve communication about programs to the community;Enhance program offerings based on community needs</cx:pt>
          <cx:pt idx="11">Increase frequency of programs;Increase staff included in the community;Improve communication about programs to the community</cx:pt>
          <cx:pt idx="12">Increase frequency of programs;Increase staff included in the community;Expand program reach to more communities;Improve communication about programs to the community;Enhance program offerings based on community needs;Conduct general meetings with secretaries of all societies</cx:pt>
          <cx:pt idx="13">Increase frequency of programs;Increase staff included in the community;Expand program reach to more communities;Improve communication about programs to the community</cx:pt>
          <cx:pt idx="14">Increase frequency of programs;Increase staff included in the community;Expand program reach to more communities;Enhance program offerings based on community needs;Conduct general meetings with secretaries of all societies</cx:pt>
          <cx:pt idx="15">Increase frequency of programs;Increase staff included in the community;Expand program reach to more communities;Enhance program offerings based on community needs</cx:pt>
          <cx:pt idx="16">Increase frequency of programs;Increase staff included in the community;Expand program reach to more communities;Conduct general meetings with secretaries of all societies</cx:pt>
          <cx:pt idx="17">Increase frequency of programs;Increase staff included in the community;Expand program reach to more communities</cx:pt>
          <cx:pt idx="18">Increase frequency of programs;Increase staff included in the community;Enhance program offerings based on community needs;Conduct general meetings with secretaries of all societies</cx:pt>
          <cx:pt idx="19">Increase frequency of programs;Increase staff included in the community;Enhance program offerings based on community needs</cx:pt>
          <cx:pt idx="20">Increase frequency of programs;Increase staff included in the community</cx:pt>
          <cx:pt idx="21">Increase frequency of programs;Improve communication about programs to the community</cx:pt>
          <cx:pt idx="22">Increase frequency of programs;Expand program reach to more communities;Improve communication about programs to the community;Enhance program offerings based on community needs</cx:pt>
          <cx:pt idx="23">Increase frequency of programs;Expand program reach to more communities;Improve communication about programs to the community</cx:pt>
          <cx:pt idx="24">Increase frequency of programs;Expand program reach to more communities;Enhance program offerings based on community needs;Conduct general meetings with secretaries of all societies</cx:pt>
          <cx:pt idx="25">Increase frequency of programs;Expand program reach to more communities;Enhance program offerings based on community needs</cx:pt>
          <cx:pt idx="26">Increase frequency of programs;Expand program reach to more communities;Conduct general meetings with secretaries of all societies</cx:pt>
          <cx:pt idx="27">Increase frequency of programs;Enhance program offerings based on community needs;Conduct general meetings with secretaries of all societies</cx:pt>
          <cx:pt idx="28">Increase frequency of programs;Enhance program offerings based on community needs</cx:pt>
          <cx:pt idx="29">Increase frequency of programs</cx:pt>
          <cx:pt idx="30">Improve communication about programs to the community</cx:pt>
          <cx:pt idx="31">Expand program reach to more communities;Improve communication about programs to the community</cx:pt>
          <cx:pt idx="32">Expand program reach to more communities;Enhance program offerings based on community needs;Conduct general meetings with secretaries of all societies</cx:pt>
          <cx:pt idx="33">Expand program reach to more communities;Enhance program offerings based on community needs</cx:pt>
          <cx:pt idx="34">Expand program reach to more communities;Conduct general meetings with secretaries of all societies</cx:pt>
          <cx:pt idx="35">Expand program reach to more communities</cx:pt>
          <cx:pt idx="36">Enhance program offerings based on community needs;Conduct general meetings with secretaries of all societies</cx:pt>
          <cx:pt idx="37">Enhance program offerings based on community needs</cx:pt>
          <cx:pt idx="38">Conduct general meetings with secretaries of all societies</cx:pt>
        </cx:lvl>
      </cx:strDim>
      <cx:numDim type="val">
        <cx:f>'[The impact of community outreach programs on the brand image and reputation of the hospital-MS Excel-Responses - Copy.xlsx]Sheet1'!$V$2:$V$40</cx:f>
        <cx:lvl ptCount="39" formatCode="General">
          <cx:pt idx="0">1</cx:pt>
          <cx:pt idx="1">1</cx:pt>
          <cx:pt idx="2">2</cx:pt>
          <cx:pt idx="3">1</cx:pt>
          <cx:pt idx="4">14</cx:pt>
          <cx:pt idx="5">1</cx:pt>
          <cx:pt idx="6">1</cx:pt>
          <cx:pt idx="7">1</cx:pt>
          <cx:pt idx="8">37</cx:pt>
          <cx:pt idx="9">4</cx:pt>
          <cx:pt idx="10">1</cx:pt>
          <cx:pt idx="11">1</cx:pt>
          <cx:pt idx="12">29</cx:pt>
          <cx:pt idx="13">1</cx:pt>
          <cx:pt idx="14">36</cx:pt>
          <cx:pt idx="15">1</cx:pt>
          <cx:pt idx="16">4</cx:pt>
          <cx:pt idx="17">1</cx:pt>
          <cx:pt idx="18">10</cx:pt>
          <cx:pt idx="19">4</cx:pt>
          <cx:pt idx="20">2</cx:pt>
          <cx:pt idx="21">1</cx:pt>
          <cx:pt idx="22">1</cx:pt>
          <cx:pt idx="23">1</cx:pt>
          <cx:pt idx="24">8</cx:pt>
          <cx:pt idx="25">4</cx:pt>
          <cx:pt idx="26">1</cx:pt>
          <cx:pt idx="27">5</cx:pt>
          <cx:pt idx="28">4</cx:pt>
          <cx:pt idx="29">25</cx:pt>
          <cx:pt idx="30">40</cx:pt>
          <cx:pt idx="31">4</cx:pt>
          <cx:pt idx="32">2</cx:pt>
          <cx:pt idx="33">5</cx:pt>
          <cx:pt idx="34">4</cx:pt>
          <cx:pt idx="35">36</cx:pt>
          <cx:pt idx="36">1</cx:pt>
          <cx:pt idx="37">37</cx:pt>
          <cx:pt idx="38">12</cx:pt>
        </cx:lvl>
      </cx:numDim>
    </cx:data>
  </cx:chartData>
  <cx:chart>
    <cx:title pos="t" align="ctr" overlay="0">
      <cx:tx>
        <cx:txData>
          <cx:v>Specific Improvements</cx:v>
        </cx:txData>
      </cx:tx>
      <cx:txPr>
        <a:bodyPr spcFirstLastPara="1" vertOverflow="ellipsis" horzOverflow="overflow" wrap="square" lIns="0" tIns="0" rIns="0" bIns="0" anchor="ctr" anchorCtr="1"/>
        <a:lstStyle/>
        <a:p>
          <a:pPr algn="ctr" rtl="0">
            <a:defRPr/>
          </a:pPr>
          <a:r>
            <a:rPr lang="en-US" sz="1200" b="1" i="0" u="none" strike="noStrike" baseline="0" dirty="0">
              <a:solidFill>
                <a:schemeClr val="tx1">
                  <a:lumMod val="75000"/>
                  <a:lumOff val="25000"/>
                </a:schemeClr>
              </a:solidFill>
              <a:latin typeface="Calibri" panose="020F0502020204030204"/>
            </a:rPr>
            <a:t>Specific Improvements</a:t>
          </a:r>
        </a:p>
      </cx:txPr>
    </cx:title>
    <cx:plotArea>
      <cx:plotAreaRegion>
        <cx:plotSurface>
          <cx:spPr>
            <a:noFill/>
          </cx:spPr>
        </cx:plotSurface>
        <cx:series layoutId="clusteredColumn" uniqueId="{15E4B687-08B6-4BFE-910C-D7E477B6EE39}">
          <cx:tx>
            <cx:txData>
              <cx:f>'[The impact of community outreach programs on the brand image and reputation of the hospital-MS Excel-Responses - Copy.xlsx]Sheet1'!$V$1</cx:f>
              <cx:v>What specific improvements or changes should our hospital make to its community outreach programs to enhance brand image and reputation? Please select all that apply.</cx:v>
            </cx:txData>
          </cx:tx>
          <cx:dataId val="0"/>
          <cx:layoutPr>
            <cx:aggregation/>
          </cx:layoutPr>
          <cx:axisId val="1"/>
        </cx:series>
        <cx:series layoutId="paretoLine" ownerIdx="0" uniqueId="{4C275660-4215-4FD7-99F6-FCFE1FDEC4FD}">
          <cx:spPr>
            <a:solidFill>
              <a:srgbClr val="FF0000"/>
            </a:solidFill>
            <a:ln w="28575">
              <a:solidFill>
                <a:srgbClr val="FF0000"/>
              </a:solidFill>
            </a:ln>
          </cx:spPr>
          <cx:axisId val="2"/>
        </cx:series>
      </cx:plotAreaRegion>
      <cx:axis id="0">
        <cx:catScaling gapWidth="0"/>
        <cx:tickLabels/>
        <cx:txPr>
          <a:bodyPr spcFirstLastPara="1" vertOverflow="ellipsis" horzOverflow="overflow" wrap="square" lIns="0" tIns="0" rIns="0" bIns="0" anchor="ctr" anchorCtr="1"/>
          <a:lstStyle/>
          <a:p>
            <a:pPr algn="ctr" rtl="0">
              <a:defRPr sz="1200" b="1">
                <a:solidFill>
                  <a:sysClr val="windowText" lastClr="000000"/>
                </a:solidFill>
              </a:defRPr>
            </a:pPr>
            <a:endParaRPr lang="en-US" sz="1200" b="1" i="0" u="none" strike="noStrike" baseline="0">
              <a:solidFill>
                <a:sysClr val="windowText" lastClr="000000"/>
              </a:solidFill>
              <a:latin typeface="Calibri" panose="020F0502020204030204"/>
            </a:endParaRPr>
          </a:p>
        </cx:txPr>
      </cx:axis>
      <cx:axis id="1">
        <cx:valScaling/>
        <cx:tickLabels/>
        <cx:txPr>
          <a:bodyPr spcFirstLastPara="1" vertOverflow="ellipsis" horzOverflow="overflow" wrap="square" lIns="0" tIns="0" rIns="0" bIns="0" anchor="ctr" anchorCtr="1"/>
          <a:lstStyle/>
          <a:p>
            <a:pPr algn="ctr" rtl="0">
              <a:defRPr sz="1200" b="1">
                <a:solidFill>
                  <a:sysClr val="windowText" lastClr="000000"/>
                </a:solidFill>
              </a:defRPr>
            </a:pPr>
            <a:endParaRPr lang="en-US" sz="1200" b="1" i="0" u="none" strike="noStrike" baseline="0">
              <a:solidFill>
                <a:sysClr val="windowText" lastClr="000000"/>
              </a:solidFill>
              <a:latin typeface="Calibri" panose="020F0502020204030204"/>
            </a:endParaRPr>
          </a:p>
        </cx:txPr>
      </cx:axis>
      <cx:axis id="2">
        <cx:valScaling max="1" min="0"/>
        <cx:units unit="percentage"/>
        <cx:tickLabels/>
        <cx:txPr>
          <a:bodyPr spcFirstLastPara="1" vertOverflow="ellipsis" horzOverflow="overflow" wrap="square" lIns="0" tIns="0" rIns="0" bIns="0" anchor="ctr" anchorCtr="1"/>
          <a:lstStyle/>
          <a:p>
            <a:pPr algn="ctr" rtl="0">
              <a:defRPr sz="1200" b="1">
                <a:solidFill>
                  <a:sysClr val="windowText" lastClr="000000"/>
                </a:solidFill>
              </a:defRPr>
            </a:pPr>
            <a:endParaRPr lang="en-US" sz="1200" b="1" i="0" u="none" strike="noStrike" baseline="0">
              <a:solidFill>
                <a:sysClr val="windowText" lastClr="000000"/>
              </a:solidFill>
              <a:latin typeface="Calibri" panose="020F0502020204030204"/>
            </a:endParaRPr>
          </a:p>
        </cx:txPr>
      </cx:axis>
    </cx:plotArea>
  </cx:chart>
  <cx:spPr>
    <a:ln>
      <a:solidFill>
        <a:schemeClr val="tx1"/>
      </a:solidFill>
    </a:ln>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4">
  <a:schemeClr val="accent1"/>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withinLinear" id="15">
  <a:schemeClr val="accent2"/>
</cs:colorStyle>
</file>

<file path=ppt/charts/colors7.xml><?xml version="1.0" encoding="utf-8"?>
<cs:colorStyle xmlns:cs="http://schemas.microsoft.com/office/drawing/2012/chartStyle" xmlns:a="http://schemas.openxmlformats.org/drawingml/2006/main" meth="withinLinear" id="15">
  <a:schemeClr val="accent2"/>
</cs:colorStyle>
</file>

<file path=ppt/charts/colors8.xml><?xml version="1.0" encoding="utf-8"?>
<cs:colorStyle xmlns:cs="http://schemas.microsoft.com/office/drawing/2012/chartStyle" xmlns:a="http://schemas.openxmlformats.org/drawingml/2006/main" meth="withinLinear" id="15">
  <a:schemeClr val="accent2"/>
</cs:colorStyle>
</file>

<file path=ppt/charts/colors9.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6AA019-B678-4AC3-8F63-AE9B70CC4DA6}"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en-IN"/>
        </a:p>
      </dgm:t>
    </dgm:pt>
    <dgm:pt modelId="{F7A1442A-BE44-4A87-9971-0CE62FF0B2E8}">
      <dgm:prSet phldrT="[Text]" custT="1"/>
      <dgm:spPr/>
      <dgm:t>
        <a:bodyPr/>
        <a:lstStyle/>
        <a:p>
          <a:r>
            <a:rPr lang="en-IN" sz="1800" dirty="0">
              <a:latin typeface="Times New Roman" panose="02020603050405020304" pitchFamily="18" charset="0"/>
              <a:cs typeface="Times New Roman" panose="02020603050405020304" pitchFamily="18" charset="0"/>
            </a:rPr>
            <a:t>Paediatric Cardiac OPDs in Remote areas</a:t>
          </a:r>
        </a:p>
      </dgm:t>
    </dgm:pt>
    <dgm:pt modelId="{7479269C-0944-46B3-840F-F3118EE0B29C}" type="parTrans" cxnId="{966A027B-E562-489C-B67A-E33ECD8B861A}">
      <dgm:prSet/>
      <dgm:spPr/>
      <dgm:t>
        <a:bodyPr/>
        <a:lstStyle/>
        <a:p>
          <a:endParaRPr lang="en-IN"/>
        </a:p>
      </dgm:t>
    </dgm:pt>
    <dgm:pt modelId="{46595CE5-E829-4820-8E5E-C2FE0EEA8EE6}" type="sibTrans" cxnId="{966A027B-E562-489C-B67A-E33ECD8B861A}">
      <dgm:prSet/>
      <dgm:spPr/>
      <dgm:t>
        <a:bodyPr/>
        <a:lstStyle/>
        <a:p>
          <a:endParaRPr lang="en-IN"/>
        </a:p>
      </dgm:t>
    </dgm:pt>
    <dgm:pt modelId="{13ABB7BC-A015-4526-A969-0B81EBB504A5}">
      <dgm:prSet phldrT="[Text]" custT="1"/>
      <dgm:spPr/>
      <dgm:t>
        <a:bodyPr/>
        <a:lstStyle/>
        <a:p>
          <a:pPr algn="just"/>
          <a:r>
            <a:rPr lang="en-IN" sz="1400" dirty="0">
              <a:latin typeface="Times New Roman" panose="02020603050405020304" pitchFamily="18" charset="0"/>
              <a:cs typeface="Times New Roman" panose="02020603050405020304" pitchFamily="18" charset="0"/>
            </a:rPr>
            <a:t>The hospital organizes Paediatric Cardiac OPDs in remote areas for the children between 3-5 years of age. They mostly have tie ups with NGOs. </a:t>
          </a:r>
        </a:p>
      </dgm:t>
    </dgm:pt>
    <dgm:pt modelId="{1ED3E86A-D2BF-4FFE-B212-247646E0533D}" type="parTrans" cxnId="{2E96B3D0-5A52-4498-B2C3-A51A11DEB490}">
      <dgm:prSet/>
      <dgm:spPr/>
      <dgm:t>
        <a:bodyPr/>
        <a:lstStyle/>
        <a:p>
          <a:endParaRPr lang="en-IN"/>
        </a:p>
      </dgm:t>
    </dgm:pt>
    <dgm:pt modelId="{AA0733BB-BD32-4530-988F-CA7EE9A0C8A0}" type="sibTrans" cxnId="{2E96B3D0-5A52-4498-B2C3-A51A11DEB490}">
      <dgm:prSet/>
      <dgm:spPr/>
      <dgm:t>
        <a:bodyPr/>
        <a:lstStyle/>
        <a:p>
          <a:endParaRPr lang="en-IN"/>
        </a:p>
      </dgm:t>
    </dgm:pt>
    <dgm:pt modelId="{444F8780-0940-4AD1-BB6B-616251F3D9FE}">
      <dgm:prSet phldrT="[Text]" custT="1"/>
      <dgm:spPr/>
      <dgm:t>
        <a:bodyPr/>
        <a:lstStyle/>
        <a:p>
          <a:r>
            <a:rPr lang="en-IN" sz="1800" dirty="0">
              <a:latin typeface="Times New Roman" panose="02020603050405020304" pitchFamily="18" charset="0"/>
              <a:cs typeface="Times New Roman" panose="02020603050405020304" pitchFamily="18" charset="0"/>
            </a:rPr>
            <a:t>Rotatory clubs </a:t>
          </a:r>
        </a:p>
      </dgm:t>
    </dgm:pt>
    <dgm:pt modelId="{D36DDC15-FB70-492A-8E86-2137FC94CE9C}" type="parTrans" cxnId="{4E88E453-D64C-471D-9BFD-7EBCC92F113D}">
      <dgm:prSet/>
      <dgm:spPr/>
      <dgm:t>
        <a:bodyPr/>
        <a:lstStyle/>
        <a:p>
          <a:endParaRPr lang="en-IN"/>
        </a:p>
      </dgm:t>
    </dgm:pt>
    <dgm:pt modelId="{B4768309-E9E6-48A7-A71C-92E307E3E215}" type="sibTrans" cxnId="{4E88E453-D64C-471D-9BFD-7EBCC92F113D}">
      <dgm:prSet/>
      <dgm:spPr/>
      <dgm:t>
        <a:bodyPr/>
        <a:lstStyle/>
        <a:p>
          <a:endParaRPr lang="en-IN"/>
        </a:p>
      </dgm:t>
    </dgm:pt>
    <dgm:pt modelId="{98B4921F-C34F-416F-BC15-D70D69B553AC}">
      <dgm:prSet phldrT="[Text]" custT="1"/>
      <dgm:spPr/>
      <dgm:t>
        <a:bodyPr/>
        <a:lstStyle/>
        <a:p>
          <a:pPr algn="just"/>
          <a:r>
            <a:rPr lang="en-IN" sz="1400" dirty="0">
              <a:latin typeface="Times New Roman" panose="02020603050405020304" pitchFamily="18" charset="0"/>
              <a:cs typeface="Times New Roman" panose="02020603050405020304" pitchFamily="18" charset="0"/>
            </a:rPr>
            <a:t>Rotatory clubs gives the hospital funds to do CSR activities.</a:t>
          </a:r>
          <a:endParaRPr lang="en-IN" sz="3000" dirty="0"/>
        </a:p>
      </dgm:t>
    </dgm:pt>
    <dgm:pt modelId="{DC70B953-58A1-4A23-B673-C7F9E9285DAC}" type="parTrans" cxnId="{8EA5F881-1237-4129-BF19-231255A05615}">
      <dgm:prSet/>
      <dgm:spPr/>
      <dgm:t>
        <a:bodyPr/>
        <a:lstStyle/>
        <a:p>
          <a:endParaRPr lang="en-IN"/>
        </a:p>
      </dgm:t>
    </dgm:pt>
    <dgm:pt modelId="{0E58AE7B-331B-4668-8F70-F01741DEAC6D}" type="sibTrans" cxnId="{8EA5F881-1237-4129-BF19-231255A05615}">
      <dgm:prSet/>
      <dgm:spPr/>
      <dgm:t>
        <a:bodyPr/>
        <a:lstStyle/>
        <a:p>
          <a:endParaRPr lang="en-IN"/>
        </a:p>
      </dgm:t>
    </dgm:pt>
    <dgm:pt modelId="{2ACAB204-F197-4618-AF69-1A57CBB2384C}" type="pres">
      <dgm:prSet presAssocID="{0F6AA019-B678-4AC3-8F63-AE9B70CC4DA6}" presName="linear" presStyleCnt="0">
        <dgm:presLayoutVars>
          <dgm:animLvl val="lvl"/>
          <dgm:resizeHandles val="exact"/>
        </dgm:presLayoutVars>
      </dgm:prSet>
      <dgm:spPr/>
    </dgm:pt>
    <dgm:pt modelId="{FEAD3087-950D-4F95-81AF-A2D9A223D63E}" type="pres">
      <dgm:prSet presAssocID="{F7A1442A-BE44-4A87-9971-0CE62FF0B2E8}" presName="parentText" presStyleLbl="node1" presStyleIdx="0" presStyleCnt="2">
        <dgm:presLayoutVars>
          <dgm:chMax val="0"/>
          <dgm:bulletEnabled val="1"/>
        </dgm:presLayoutVars>
      </dgm:prSet>
      <dgm:spPr/>
    </dgm:pt>
    <dgm:pt modelId="{6E4EB06B-B190-493D-8651-DEE39D520771}" type="pres">
      <dgm:prSet presAssocID="{F7A1442A-BE44-4A87-9971-0CE62FF0B2E8}" presName="childText" presStyleLbl="revTx" presStyleIdx="0" presStyleCnt="2">
        <dgm:presLayoutVars>
          <dgm:bulletEnabled val="1"/>
        </dgm:presLayoutVars>
      </dgm:prSet>
      <dgm:spPr/>
    </dgm:pt>
    <dgm:pt modelId="{B8EF5EEF-85BB-4481-8293-78DA2E06FB75}" type="pres">
      <dgm:prSet presAssocID="{444F8780-0940-4AD1-BB6B-616251F3D9FE}" presName="parentText" presStyleLbl="node1" presStyleIdx="1" presStyleCnt="2">
        <dgm:presLayoutVars>
          <dgm:chMax val="0"/>
          <dgm:bulletEnabled val="1"/>
        </dgm:presLayoutVars>
      </dgm:prSet>
      <dgm:spPr/>
    </dgm:pt>
    <dgm:pt modelId="{C2725B03-4552-458E-ABF7-6C9FBBF5C63F}" type="pres">
      <dgm:prSet presAssocID="{444F8780-0940-4AD1-BB6B-616251F3D9FE}" presName="childText" presStyleLbl="revTx" presStyleIdx="1" presStyleCnt="2">
        <dgm:presLayoutVars>
          <dgm:bulletEnabled val="1"/>
        </dgm:presLayoutVars>
      </dgm:prSet>
      <dgm:spPr/>
    </dgm:pt>
  </dgm:ptLst>
  <dgm:cxnLst>
    <dgm:cxn modelId="{15611505-F78E-4968-AA2B-F27697D7C4FD}" type="presOf" srcId="{F7A1442A-BE44-4A87-9971-0CE62FF0B2E8}" destId="{FEAD3087-950D-4F95-81AF-A2D9A223D63E}" srcOrd="0" destOrd="0" presId="urn:microsoft.com/office/officeart/2005/8/layout/vList2"/>
    <dgm:cxn modelId="{F2D2261E-B19F-4897-89EC-B969E210D37A}" type="presOf" srcId="{13ABB7BC-A015-4526-A969-0B81EBB504A5}" destId="{6E4EB06B-B190-493D-8651-DEE39D520771}" srcOrd="0" destOrd="0" presId="urn:microsoft.com/office/officeart/2005/8/layout/vList2"/>
    <dgm:cxn modelId="{C152D925-0381-4A47-8BF6-8A5D72C7C04C}" type="presOf" srcId="{444F8780-0940-4AD1-BB6B-616251F3D9FE}" destId="{B8EF5EEF-85BB-4481-8293-78DA2E06FB75}" srcOrd="0" destOrd="0" presId="urn:microsoft.com/office/officeart/2005/8/layout/vList2"/>
    <dgm:cxn modelId="{F6C4D54C-41B4-462E-AAA8-FF9E038948EE}" type="presOf" srcId="{98B4921F-C34F-416F-BC15-D70D69B553AC}" destId="{C2725B03-4552-458E-ABF7-6C9FBBF5C63F}" srcOrd="0" destOrd="0" presId="urn:microsoft.com/office/officeart/2005/8/layout/vList2"/>
    <dgm:cxn modelId="{4E88E453-D64C-471D-9BFD-7EBCC92F113D}" srcId="{0F6AA019-B678-4AC3-8F63-AE9B70CC4DA6}" destId="{444F8780-0940-4AD1-BB6B-616251F3D9FE}" srcOrd="1" destOrd="0" parTransId="{D36DDC15-FB70-492A-8E86-2137FC94CE9C}" sibTransId="{B4768309-E9E6-48A7-A71C-92E307E3E215}"/>
    <dgm:cxn modelId="{966A027B-E562-489C-B67A-E33ECD8B861A}" srcId="{0F6AA019-B678-4AC3-8F63-AE9B70CC4DA6}" destId="{F7A1442A-BE44-4A87-9971-0CE62FF0B2E8}" srcOrd="0" destOrd="0" parTransId="{7479269C-0944-46B3-840F-F3118EE0B29C}" sibTransId="{46595CE5-E829-4820-8E5E-C2FE0EEA8EE6}"/>
    <dgm:cxn modelId="{8EA5F881-1237-4129-BF19-231255A05615}" srcId="{444F8780-0940-4AD1-BB6B-616251F3D9FE}" destId="{98B4921F-C34F-416F-BC15-D70D69B553AC}" srcOrd="0" destOrd="0" parTransId="{DC70B953-58A1-4A23-B673-C7F9E9285DAC}" sibTransId="{0E58AE7B-331B-4668-8F70-F01741DEAC6D}"/>
    <dgm:cxn modelId="{C6998B85-E7B9-4158-B5DA-B6194CA5D84D}" type="presOf" srcId="{0F6AA019-B678-4AC3-8F63-AE9B70CC4DA6}" destId="{2ACAB204-F197-4618-AF69-1A57CBB2384C}" srcOrd="0" destOrd="0" presId="urn:microsoft.com/office/officeart/2005/8/layout/vList2"/>
    <dgm:cxn modelId="{2E96B3D0-5A52-4498-B2C3-A51A11DEB490}" srcId="{F7A1442A-BE44-4A87-9971-0CE62FF0B2E8}" destId="{13ABB7BC-A015-4526-A969-0B81EBB504A5}" srcOrd="0" destOrd="0" parTransId="{1ED3E86A-D2BF-4FFE-B212-247646E0533D}" sibTransId="{AA0733BB-BD32-4530-988F-CA7EE9A0C8A0}"/>
    <dgm:cxn modelId="{5F721476-BE38-473D-A128-A4111BC87CC1}" type="presParOf" srcId="{2ACAB204-F197-4618-AF69-1A57CBB2384C}" destId="{FEAD3087-950D-4F95-81AF-A2D9A223D63E}" srcOrd="0" destOrd="0" presId="urn:microsoft.com/office/officeart/2005/8/layout/vList2"/>
    <dgm:cxn modelId="{03013E8E-7EE4-4935-92D6-96476A8E0BE4}" type="presParOf" srcId="{2ACAB204-F197-4618-AF69-1A57CBB2384C}" destId="{6E4EB06B-B190-493D-8651-DEE39D520771}" srcOrd="1" destOrd="0" presId="urn:microsoft.com/office/officeart/2005/8/layout/vList2"/>
    <dgm:cxn modelId="{A4881A81-09AC-4210-A229-A38BFD9FC237}" type="presParOf" srcId="{2ACAB204-F197-4618-AF69-1A57CBB2384C}" destId="{B8EF5EEF-85BB-4481-8293-78DA2E06FB75}" srcOrd="2" destOrd="0" presId="urn:microsoft.com/office/officeart/2005/8/layout/vList2"/>
    <dgm:cxn modelId="{CD909386-EFCC-464A-B17F-80D5EA8FA792}" type="presParOf" srcId="{2ACAB204-F197-4618-AF69-1A57CBB2384C}" destId="{C2725B03-4552-458E-ABF7-6C9FBBF5C63F}"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790891-AA39-4FA5-AF89-8A9867A6BAAB}" type="doc">
      <dgm:prSet loTypeId="urn:microsoft.com/office/officeart/2008/layout/VerticalCurvedList" loCatId="list" qsTypeId="urn:microsoft.com/office/officeart/2005/8/quickstyle/simple4" qsCatId="simple" csTypeId="urn:microsoft.com/office/officeart/2005/8/colors/colorful5" csCatId="colorful" phldr="1"/>
      <dgm:spPr/>
      <dgm:t>
        <a:bodyPr/>
        <a:lstStyle/>
        <a:p>
          <a:endParaRPr lang="en-IN"/>
        </a:p>
      </dgm:t>
    </dgm:pt>
    <dgm:pt modelId="{909872BC-9D8F-44A2-9E3D-AD9BC335CD78}">
      <dgm:prSet phldrT="[Text]"/>
      <dgm:spPr>
        <a:xfrm>
          <a:off x="262816" y="170315"/>
          <a:ext cx="6405467" cy="340481"/>
        </a:xfrm>
        <a:prstGeom prst="rect">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a:noFill/>
        </a:ln>
        <a:effectLst/>
      </dgm:spPr>
      <dgm:t>
        <a:bodyPr/>
        <a:lstStyle/>
        <a:p>
          <a:pPr>
            <a:buNone/>
          </a:pPr>
          <a:r>
            <a:rPr lang="en-IN" b="0" i="0">
              <a:solidFill>
                <a:sysClr val="window" lastClr="FFFFFF"/>
              </a:solidFill>
              <a:latin typeface="Calibri" panose="020F0502020204030204"/>
              <a:ea typeface="+mn-ea"/>
              <a:cs typeface="+mn-cs"/>
            </a:rPr>
            <a:t>Market research and analysis and target auidience identification</a:t>
          </a:r>
          <a:endParaRPr lang="en-IN">
            <a:solidFill>
              <a:sysClr val="window" lastClr="FFFFFF"/>
            </a:solidFill>
            <a:latin typeface="Calibri" panose="020F0502020204030204"/>
            <a:ea typeface="+mn-ea"/>
            <a:cs typeface="+mn-cs"/>
          </a:endParaRPr>
        </a:p>
      </dgm:t>
    </dgm:pt>
    <dgm:pt modelId="{747F1E44-79E6-4795-8187-4528B5DE54DD}" type="parTrans" cxnId="{C6A121E4-F1C5-41E1-A537-491536D01154}">
      <dgm:prSet/>
      <dgm:spPr/>
      <dgm:t>
        <a:bodyPr/>
        <a:lstStyle/>
        <a:p>
          <a:endParaRPr lang="en-IN"/>
        </a:p>
      </dgm:t>
    </dgm:pt>
    <dgm:pt modelId="{84574E68-D1ED-4BBA-B5CF-E6B88692F628}" type="sibTrans" cxnId="{C6A121E4-F1C5-41E1-A537-491536D01154}">
      <dgm:prSet/>
      <dgm:spPr>
        <a:xfrm>
          <a:off x="-4234965" y="-649798"/>
          <a:ext cx="5046096" cy="5046096"/>
        </a:xfrm>
        <a:prstGeom prst="blockArc">
          <a:avLst>
            <a:gd name="adj1" fmla="val 18900000"/>
            <a:gd name="adj2" fmla="val 2700000"/>
            <a:gd name="adj3" fmla="val 428"/>
          </a:avLst>
        </a:prstGeom>
        <a:noFill/>
        <a:ln w="6350" cap="flat" cmpd="sng" algn="ctr">
          <a:solidFill>
            <a:srgbClr val="70AD47">
              <a:hueOff val="0"/>
              <a:satOff val="0"/>
              <a:lumOff val="0"/>
              <a:alphaOff val="0"/>
            </a:srgbClr>
          </a:solidFill>
          <a:prstDash val="solid"/>
          <a:miter lim="800000"/>
        </a:ln>
        <a:effectLst/>
      </dgm:spPr>
      <dgm:t>
        <a:bodyPr/>
        <a:lstStyle/>
        <a:p>
          <a:endParaRPr lang="en-IN"/>
        </a:p>
      </dgm:t>
    </dgm:pt>
    <dgm:pt modelId="{BD8CA98B-1ACB-45B7-80E4-64D9DD228CFC}">
      <dgm:prSet phldrT="[Text]"/>
      <dgm:spPr>
        <a:xfrm>
          <a:off x="740121" y="2214031"/>
          <a:ext cx="5928163" cy="340481"/>
        </a:xfrm>
        <a:prstGeom prst="rect">
          <a:avLst/>
        </a:prstGeom>
        <a:gradFill rotWithShape="0">
          <a:gsLst>
            <a:gs pos="0">
              <a:srgbClr val="5B9BD5">
                <a:hueOff val="-4505695"/>
                <a:satOff val="-11613"/>
                <a:lumOff val="-7843"/>
                <a:alphaOff val="0"/>
                <a:satMod val="103000"/>
                <a:lumMod val="102000"/>
                <a:tint val="94000"/>
              </a:srgbClr>
            </a:gs>
            <a:gs pos="50000">
              <a:srgbClr val="5B9BD5">
                <a:hueOff val="-4505695"/>
                <a:satOff val="-11613"/>
                <a:lumOff val="-7843"/>
                <a:alphaOff val="0"/>
                <a:satMod val="110000"/>
                <a:lumMod val="100000"/>
                <a:shade val="100000"/>
              </a:srgbClr>
            </a:gs>
            <a:gs pos="100000">
              <a:srgbClr val="5B9BD5">
                <a:hueOff val="-4505695"/>
                <a:satOff val="-11613"/>
                <a:lumOff val="-7843"/>
                <a:alphaOff val="0"/>
                <a:lumMod val="99000"/>
                <a:satMod val="120000"/>
                <a:shade val="78000"/>
              </a:srgbClr>
            </a:gs>
          </a:gsLst>
          <a:lin ang="5400000" scaled="0"/>
        </a:gradFill>
        <a:ln>
          <a:noFill/>
        </a:ln>
        <a:effectLst/>
      </dgm:spPr>
      <dgm:t>
        <a:bodyPr/>
        <a:lstStyle/>
        <a:p>
          <a:pPr>
            <a:buNone/>
          </a:pPr>
          <a:r>
            <a:rPr lang="en-IN" b="0" i="0">
              <a:solidFill>
                <a:sysClr val="window" lastClr="FFFFFF"/>
              </a:solidFill>
              <a:latin typeface="Calibri" panose="020F0502020204030204"/>
              <a:ea typeface="+mn-ea"/>
              <a:cs typeface="+mn-cs"/>
            </a:rPr>
            <a:t>Cultivating relationships with community leaders</a:t>
          </a:r>
          <a:endParaRPr lang="en-IN">
            <a:solidFill>
              <a:sysClr val="window" lastClr="FFFFFF"/>
            </a:solidFill>
            <a:latin typeface="Calibri" panose="020F0502020204030204"/>
            <a:ea typeface="+mn-ea"/>
            <a:cs typeface="+mn-cs"/>
          </a:endParaRPr>
        </a:p>
      </dgm:t>
    </dgm:pt>
    <dgm:pt modelId="{65094A80-23B6-489D-A040-7D90F67556C1}" type="parTrans" cxnId="{AB062FB9-E799-4A69-BA0A-539CB3A02000}">
      <dgm:prSet/>
      <dgm:spPr/>
      <dgm:t>
        <a:bodyPr/>
        <a:lstStyle/>
        <a:p>
          <a:endParaRPr lang="en-IN"/>
        </a:p>
      </dgm:t>
    </dgm:pt>
    <dgm:pt modelId="{312A9DE6-4E42-4808-A23E-C5D9F184CF78}" type="sibTrans" cxnId="{AB062FB9-E799-4A69-BA0A-539CB3A02000}">
      <dgm:prSet/>
      <dgm:spPr/>
      <dgm:t>
        <a:bodyPr/>
        <a:lstStyle/>
        <a:p>
          <a:endParaRPr lang="en-IN"/>
        </a:p>
      </dgm:t>
    </dgm:pt>
    <dgm:pt modelId="{02B55240-2C4A-4334-AB34-3FA0DB4500C7}">
      <dgm:prSet/>
      <dgm:spPr/>
      <dgm:t>
        <a:bodyPr/>
        <a:lstStyle/>
        <a:p>
          <a:endParaRPr lang="en-IN"/>
        </a:p>
      </dgm:t>
    </dgm:pt>
    <dgm:pt modelId="{0D5DF747-D739-428A-AA56-4A343E7F5473}" type="parTrans" cxnId="{9989BDFB-74C9-4D1C-B826-A85C204DF6DC}">
      <dgm:prSet/>
      <dgm:spPr/>
      <dgm:t>
        <a:bodyPr/>
        <a:lstStyle/>
        <a:p>
          <a:endParaRPr lang="en-IN"/>
        </a:p>
      </dgm:t>
    </dgm:pt>
    <dgm:pt modelId="{C2195510-E19A-484D-92A8-FD5F7F7E7771}" type="sibTrans" cxnId="{9989BDFB-74C9-4D1C-B826-A85C204DF6DC}">
      <dgm:prSet/>
      <dgm:spPr/>
      <dgm:t>
        <a:bodyPr/>
        <a:lstStyle/>
        <a:p>
          <a:endParaRPr lang="en-IN"/>
        </a:p>
      </dgm:t>
    </dgm:pt>
    <dgm:pt modelId="{A853ABFB-A838-4D1F-9B7C-7AB0072644A2}">
      <dgm:prSet/>
      <dgm:spPr/>
      <dgm:t>
        <a:bodyPr/>
        <a:lstStyle/>
        <a:p>
          <a:endParaRPr lang="en-IN"/>
        </a:p>
      </dgm:t>
    </dgm:pt>
    <dgm:pt modelId="{8CBFC3B5-F413-4B4F-BF11-74E1BC29BDF8}" type="parTrans" cxnId="{E3DAA0AF-F844-4D7E-9FF0-D4B493C95FDF}">
      <dgm:prSet/>
      <dgm:spPr/>
      <dgm:t>
        <a:bodyPr/>
        <a:lstStyle/>
        <a:p>
          <a:endParaRPr lang="en-IN"/>
        </a:p>
      </dgm:t>
    </dgm:pt>
    <dgm:pt modelId="{DD0BE4E0-46D5-4AA7-80C8-62259E17A4EB}" type="sibTrans" cxnId="{E3DAA0AF-F844-4D7E-9FF0-D4B493C95FDF}">
      <dgm:prSet/>
      <dgm:spPr/>
      <dgm:t>
        <a:bodyPr/>
        <a:lstStyle/>
        <a:p>
          <a:endParaRPr lang="en-IN"/>
        </a:p>
      </dgm:t>
    </dgm:pt>
    <dgm:pt modelId="{CD03CE65-00B5-46C4-9CDA-7E95EAF8CBE2}">
      <dgm:prSet/>
      <dgm:spPr/>
      <dgm:t>
        <a:bodyPr/>
        <a:lstStyle/>
        <a:p>
          <a:endParaRPr lang="en-IN"/>
        </a:p>
      </dgm:t>
    </dgm:pt>
    <dgm:pt modelId="{28A4AAA4-4951-49DB-AD53-F19533C71106}" type="parTrans" cxnId="{27D839C8-05ED-489B-8808-4603B0C30E6F}">
      <dgm:prSet/>
      <dgm:spPr/>
      <dgm:t>
        <a:bodyPr/>
        <a:lstStyle/>
        <a:p>
          <a:endParaRPr lang="en-IN"/>
        </a:p>
      </dgm:t>
    </dgm:pt>
    <dgm:pt modelId="{7759FA00-AFD1-4081-9F86-5E97D9579F12}" type="sibTrans" cxnId="{27D839C8-05ED-489B-8808-4603B0C30E6F}">
      <dgm:prSet/>
      <dgm:spPr/>
      <dgm:t>
        <a:bodyPr/>
        <a:lstStyle/>
        <a:p>
          <a:endParaRPr lang="en-IN"/>
        </a:p>
      </dgm:t>
    </dgm:pt>
    <dgm:pt modelId="{D0F064CE-DB92-44B1-A5BB-3A09E1F8AD77}">
      <dgm:prSet/>
      <dgm:spPr>
        <a:xfrm>
          <a:off x="571153" y="2724679"/>
          <a:ext cx="6097130" cy="340481"/>
        </a:xfrm>
        <a:prstGeom prst="rect">
          <a:avLst/>
        </a:prstGeom>
        <a:gradFill rotWithShape="0">
          <a:gsLst>
            <a:gs pos="0">
              <a:srgbClr val="5B9BD5">
                <a:hueOff val="-5632119"/>
                <a:satOff val="-14516"/>
                <a:lumOff val="-9804"/>
                <a:alphaOff val="0"/>
                <a:satMod val="103000"/>
                <a:lumMod val="102000"/>
                <a:tint val="94000"/>
              </a:srgbClr>
            </a:gs>
            <a:gs pos="50000">
              <a:srgbClr val="5B9BD5">
                <a:hueOff val="-5632119"/>
                <a:satOff val="-14516"/>
                <a:lumOff val="-9804"/>
                <a:alphaOff val="0"/>
                <a:satMod val="110000"/>
                <a:lumMod val="100000"/>
                <a:shade val="100000"/>
              </a:srgbClr>
            </a:gs>
            <a:gs pos="100000">
              <a:srgbClr val="5B9BD5">
                <a:hueOff val="-5632119"/>
                <a:satOff val="-14516"/>
                <a:lumOff val="-9804"/>
                <a:alphaOff val="0"/>
                <a:lumMod val="99000"/>
                <a:satMod val="120000"/>
                <a:shade val="78000"/>
              </a:srgbClr>
            </a:gs>
          </a:gsLst>
          <a:lin ang="5400000" scaled="0"/>
        </a:gradFill>
        <a:ln>
          <a:noFill/>
        </a:ln>
        <a:effectLst/>
      </dgm:spPr>
      <dgm:t>
        <a:bodyPr/>
        <a:lstStyle/>
        <a:p>
          <a:pPr>
            <a:buNone/>
          </a:pPr>
          <a:r>
            <a:rPr lang="en-IN" b="0" i="0">
              <a:solidFill>
                <a:sysClr val="window" lastClr="FFFFFF"/>
              </a:solidFill>
              <a:latin typeface="Calibri" panose="020F0502020204030204"/>
              <a:ea typeface="+mn-ea"/>
              <a:cs typeface="+mn-cs"/>
            </a:rPr>
            <a:t>Leveraging digital marketing platforms</a:t>
          </a:r>
          <a:endParaRPr lang="en-IN">
            <a:solidFill>
              <a:sysClr val="window" lastClr="FFFFFF"/>
            </a:solidFill>
            <a:latin typeface="Calibri" panose="020F0502020204030204"/>
            <a:ea typeface="+mn-ea"/>
            <a:cs typeface="+mn-cs"/>
          </a:endParaRPr>
        </a:p>
      </dgm:t>
    </dgm:pt>
    <dgm:pt modelId="{1D07CC7D-1575-41A3-B604-6D1A338D5D3E}" type="parTrans" cxnId="{AA963AFB-F019-4A0E-83A5-6F4DCDFFB8C0}">
      <dgm:prSet/>
      <dgm:spPr/>
      <dgm:t>
        <a:bodyPr/>
        <a:lstStyle/>
        <a:p>
          <a:endParaRPr lang="en-IN"/>
        </a:p>
      </dgm:t>
    </dgm:pt>
    <dgm:pt modelId="{913E2F38-9BA0-4400-88F2-0349CA8861BF}" type="sibTrans" cxnId="{AA963AFB-F019-4A0E-83A5-6F4DCDFFB8C0}">
      <dgm:prSet/>
      <dgm:spPr/>
      <dgm:t>
        <a:bodyPr/>
        <a:lstStyle/>
        <a:p>
          <a:endParaRPr lang="en-IN"/>
        </a:p>
      </dgm:t>
    </dgm:pt>
    <dgm:pt modelId="{2B3A7AEC-63AC-4A70-811E-169E7B6D0659}">
      <dgm:prSet/>
      <dgm:spPr>
        <a:xfrm>
          <a:off x="262816" y="3235702"/>
          <a:ext cx="6405467" cy="340481"/>
        </a:xfrm>
        <a:prstGeom prst="rect">
          <a:avLst/>
        </a:prstGeom>
        <a:gradFill rotWithShape="0">
          <a:gsLst>
            <a:gs pos="0">
              <a:srgbClr val="5B9BD5">
                <a:hueOff val="-6758543"/>
                <a:satOff val="-17419"/>
                <a:lumOff val="-11765"/>
                <a:alphaOff val="0"/>
                <a:satMod val="103000"/>
                <a:lumMod val="102000"/>
                <a:tint val="94000"/>
              </a:srgbClr>
            </a:gs>
            <a:gs pos="50000">
              <a:srgbClr val="5B9BD5">
                <a:hueOff val="-6758543"/>
                <a:satOff val="-17419"/>
                <a:lumOff val="-11765"/>
                <a:alphaOff val="0"/>
                <a:satMod val="110000"/>
                <a:lumMod val="100000"/>
                <a:shade val="100000"/>
              </a:srgbClr>
            </a:gs>
            <a:gs pos="100000">
              <a:srgbClr val="5B9BD5">
                <a:hueOff val="-6758543"/>
                <a:satOff val="-17419"/>
                <a:lumOff val="-11765"/>
                <a:alphaOff val="0"/>
                <a:lumMod val="99000"/>
                <a:satMod val="120000"/>
                <a:shade val="78000"/>
              </a:srgbClr>
            </a:gs>
          </a:gsLst>
          <a:lin ang="5400000" scaled="0"/>
        </a:gradFill>
        <a:ln>
          <a:noFill/>
        </a:ln>
        <a:effectLst/>
      </dgm:spPr>
      <dgm:t>
        <a:bodyPr/>
        <a:lstStyle/>
        <a:p>
          <a:pPr>
            <a:buNone/>
          </a:pPr>
          <a:r>
            <a:rPr lang="en-IN" b="0" i="0">
              <a:solidFill>
                <a:sysClr val="window" lastClr="FFFFFF"/>
              </a:solidFill>
              <a:latin typeface="Calibri" panose="020F0502020204030204"/>
              <a:ea typeface="+mn-ea"/>
              <a:cs typeface="+mn-cs"/>
            </a:rPr>
            <a:t>Patient feedback and satisfaction, tracking and evaluation.</a:t>
          </a:r>
          <a:endParaRPr lang="en-IN">
            <a:solidFill>
              <a:sysClr val="window" lastClr="FFFFFF"/>
            </a:solidFill>
            <a:latin typeface="Calibri" panose="020F0502020204030204"/>
            <a:ea typeface="+mn-ea"/>
            <a:cs typeface="+mn-cs"/>
          </a:endParaRPr>
        </a:p>
      </dgm:t>
    </dgm:pt>
    <dgm:pt modelId="{666B4DBC-C27A-4D6D-920B-EABD2255C536}" type="parTrans" cxnId="{F378AA60-477E-4D0B-9904-DBAD969E7851}">
      <dgm:prSet/>
      <dgm:spPr/>
      <dgm:t>
        <a:bodyPr/>
        <a:lstStyle/>
        <a:p>
          <a:endParaRPr lang="en-IN"/>
        </a:p>
      </dgm:t>
    </dgm:pt>
    <dgm:pt modelId="{186FBB2D-8C3D-4FED-8C60-25ABE83D5258}" type="sibTrans" cxnId="{F378AA60-477E-4D0B-9904-DBAD969E7851}">
      <dgm:prSet/>
      <dgm:spPr/>
      <dgm:t>
        <a:bodyPr/>
        <a:lstStyle/>
        <a:p>
          <a:endParaRPr lang="en-IN"/>
        </a:p>
      </dgm:t>
    </dgm:pt>
    <dgm:pt modelId="{39B23A24-16A1-47C8-BFB8-5734F9324CE5}">
      <dgm:prSet/>
      <dgm:spPr/>
      <dgm:t>
        <a:bodyPr/>
        <a:lstStyle/>
        <a:p>
          <a:endParaRPr lang="en-IN"/>
        </a:p>
      </dgm:t>
    </dgm:pt>
    <dgm:pt modelId="{80FA9EE7-F2A2-4DD6-AE80-5BE885A3A4BE}" type="parTrans" cxnId="{A26FD575-FFC1-4B8E-B09A-3D733C0D2EA5}">
      <dgm:prSet/>
      <dgm:spPr/>
      <dgm:t>
        <a:bodyPr/>
        <a:lstStyle/>
        <a:p>
          <a:endParaRPr lang="en-IN"/>
        </a:p>
      </dgm:t>
    </dgm:pt>
    <dgm:pt modelId="{543DD6CC-E036-4970-B63A-8FF5E9D11088}" type="sibTrans" cxnId="{A26FD575-FFC1-4B8E-B09A-3D733C0D2EA5}">
      <dgm:prSet/>
      <dgm:spPr/>
      <dgm:t>
        <a:bodyPr/>
        <a:lstStyle/>
        <a:p>
          <a:endParaRPr lang="en-IN"/>
        </a:p>
      </dgm:t>
    </dgm:pt>
    <dgm:pt modelId="{708FEB3A-AC6B-4D63-A89D-013FCF142D66}">
      <dgm:prSet/>
      <dgm:spPr/>
      <dgm:t>
        <a:bodyPr/>
        <a:lstStyle/>
        <a:p>
          <a:endParaRPr lang="en-IN"/>
        </a:p>
      </dgm:t>
    </dgm:pt>
    <dgm:pt modelId="{B859371D-F39C-408F-9E57-C16367526B56}" type="parTrans" cxnId="{FF4CFFD0-8D9D-4ADD-9A56-80067E82A78B}">
      <dgm:prSet/>
      <dgm:spPr/>
      <dgm:t>
        <a:bodyPr/>
        <a:lstStyle/>
        <a:p>
          <a:endParaRPr lang="en-IN"/>
        </a:p>
      </dgm:t>
    </dgm:pt>
    <dgm:pt modelId="{403561D9-CEF6-46E6-AB19-787EDA310A91}" type="sibTrans" cxnId="{FF4CFFD0-8D9D-4ADD-9A56-80067E82A78B}">
      <dgm:prSet/>
      <dgm:spPr/>
      <dgm:t>
        <a:bodyPr/>
        <a:lstStyle/>
        <a:p>
          <a:endParaRPr lang="en-IN"/>
        </a:p>
      </dgm:t>
    </dgm:pt>
    <dgm:pt modelId="{C70676EA-2B7A-4CE6-AF63-9B0775C189CF}">
      <dgm:prSet/>
      <dgm:spPr/>
      <dgm:t>
        <a:bodyPr/>
        <a:lstStyle/>
        <a:p>
          <a:endParaRPr lang="en-IN"/>
        </a:p>
      </dgm:t>
    </dgm:pt>
    <dgm:pt modelId="{438DD37C-B2B4-4117-AC2A-BD94DA08CA93}" type="sibTrans" cxnId="{7C1FC28E-910F-4794-8E07-2F6AC577F755}">
      <dgm:prSet/>
      <dgm:spPr/>
      <dgm:t>
        <a:bodyPr/>
        <a:lstStyle/>
        <a:p>
          <a:endParaRPr lang="en-IN"/>
        </a:p>
      </dgm:t>
    </dgm:pt>
    <dgm:pt modelId="{20F98CAE-31FC-42DB-8DCD-CA006C7F3371}" type="parTrans" cxnId="{7C1FC28E-910F-4794-8E07-2F6AC577F755}">
      <dgm:prSet/>
      <dgm:spPr/>
      <dgm:t>
        <a:bodyPr/>
        <a:lstStyle/>
        <a:p>
          <a:endParaRPr lang="en-IN"/>
        </a:p>
      </dgm:t>
    </dgm:pt>
    <dgm:pt modelId="{CE5266DF-68C2-40D5-98F6-7BDFAF1D8FAC}">
      <dgm:prSet/>
      <dgm:spPr/>
      <dgm:t>
        <a:bodyPr/>
        <a:lstStyle/>
        <a:p>
          <a:endParaRPr lang="en-IN"/>
        </a:p>
      </dgm:t>
    </dgm:pt>
    <dgm:pt modelId="{FBA46C77-936B-40BD-9C96-561651231923}" type="parTrans" cxnId="{74686F6E-B04D-4BBE-9BE9-16CCD844796F}">
      <dgm:prSet/>
      <dgm:spPr/>
      <dgm:t>
        <a:bodyPr/>
        <a:lstStyle/>
        <a:p>
          <a:endParaRPr lang="en-IN"/>
        </a:p>
      </dgm:t>
    </dgm:pt>
    <dgm:pt modelId="{EC43FFF1-FC56-4993-84E1-24B9228F29A1}" type="sibTrans" cxnId="{74686F6E-B04D-4BBE-9BE9-16CCD844796F}">
      <dgm:prSet/>
      <dgm:spPr/>
      <dgm:t>
        <a:bodyPr/>
        <a:lstStyle/>
        <a:p>
          <a:endParaRPr lang="en-IN"/>
        </a:p>
      </dgm:t>
    </dgm:pt>
    <dgm:pt modelId="{1D98683A-C306-4228-BA15-13C5389AB5B5}">
      <dgm:prSet/>
      <dgm:spPr/>
      <dgm:t>
        <a:bodyPr/>
        <a:lstStyle/>
        <a:p>
          <a:endParaRPr lang="en-IN"/>
        </a:p>
      </dgm:t>
    </dgm:pt>
    <dgm:pt modelId="{CEB0885B-0A62-4DC3-A2B6-A7D293F2E6E0}" type="parTrans" cxnId="{8ADD7524-3D66-44E0-B5DC-9AF8365D0D8B}">
      <dgm:prSet/>
      <dgm:spPr/>
      <dgm:t>
        <a:bodyPr/>
        <a:lstStyle/>
        <a:p>
          <a:endParaRPr lang="en-IN"/>
        </a:p>
      </dgm:t>
    </dgm:pt>
    <dgm:pt modelId="{BC84D949-20FA-4CE5-A3C3-3D2050CC9CB6}" type="sibTrans" cxnId="{8ADD7524-3D66-44E0-B5DC-9AF8365D0D8B}">
      <dgm:prSet/>
      <dgm:spPr/>
      <dgm:t>
        <a:bodyPr/>
        <a:lstStyle/>
        <a:p>
          <a:endParaRPr lang="en-IN"/>
        </a:p>
      </dgm:t>
    </dgm:pt>
    <dgm:pt modelId="{B3908223-B837-44DE-97DE-617817FEE67A}">
      <dgm:prSet/>
      <dgm:spPr>
        <a:xfrm>
          <a:off x="571153" y="681338"/>
          <a:ext cx="6097130" cy="340481"/>
        </a:xfrm>
        <a:prstGeom prst="rect">
          <a:avLst/>
        </a:prstGeom>
        <a:gradFill rotWithShape="0">
          <a:gsLst>
            <a:gs pos="0">
              <a:srgbClr val="5B9BD5">
                <a:hueOff val="-1126424"/>
                <a:satOff val="-2903"/>
                <a:lumOff val="-1961"/>
                <a:alphaOff val="0"/>
                <a:satMod val="103000"/>
                <a:lumMod val="102000"/>
                <a:tint val="94000"/>
              </a:srgbClr>
            </a:gs>
            <a:gs pos="50000">
              <a:srgbClr val="5B9BD5">
                <a:hueOff val="-1126424"/>
                <a:satOff val="-2903"/>
                <a:lumOff val="-1961"/>
                <a:alphaOff val="0"/>
                <a:satMod val="110000"/>
                <a:lumMod val="100000"/>
                <a:shade val="100000"/>
              </a:srgbClr>
            </a:gs>
            <a:gs pos="100000">
              <a:srgbClr val="5B9BD5">
                <a:hueOff val="-1126424"/>
                <a:satOff val="-2903"/>
                <a:lumOff val="-1961"/>
                <a:alphaOff val="0"/>
                <a:lumMod val="99000"/>
                <a:satMod val="120000"/>
                <a:shade val="78000"/>
              </a:srgbClr>
            </a:gs>
          </a:gsLst>
          <a:lin ang="5400000" scaled="0"/>
        </a:gradFill>
        <a:ln>
          <a:noFill/>
        </a:ln>
        <a:effectLst/>
      </dgm:spPr>
      <dgm:t>
        <a:bodyPr/>
        <a:lstStyle/>
        <a:p>
          <a:pPr>
            <a:buNone/>
          </a:pPr>
          <a:r>
            <a:rPr lang="en-IN" b="0" i="0">
              <a:solidFill>
                <a:sysClr val="window" lastClr="FFFFFF"/>
              </a:solidFill>
              <a:latin typeface="Calibri" panose="020F0502020204030204"/>
              <a:ea typeface="+mn-ea"/>
              <a:cs typeface="+mn-cs"/>
            </a:rPr>
            <a:t>Community needs assessment</a:t>
          </a:r>
          <a:endParaRPr lang="en-IN">
            <a:solidFill>
              <a:sysClr val="window" lastClr="FFFFFF"/>
            </a:solidFill>
            <a:latin typeface="Calibri" panose="020F0502020204030204"/>
            <a:ea typeface="+mn-ea"/>
            <a:cs typeface="+mn-cs"/>
          </a:endParaRPr>
        </a:p>
      </dgm:t>
    </dgm:pt>
    <dgm:pt modelId="{2D92ED93-EB67-4175-A041-7DAB1216CB80}" type="parTrans" cxnId="{51D22BFB-7C84-4F24-90F5-FB0B793D8778}">
      <dgm:prSet/>
      <dgm:spPr/>
      <dgm:t>
        <a:bodyPr/>
        <a:lstStyle/>
        <a:p>
          <a:endParaRPr lang="en-IN"/>
        </a:p>
      </dgm:t>
    </dgm:pt>
    <dgm:pt modelId="{B74C8E89-9BCF-449B-8B12-2197159CA19A}" type="sibTrans" cxnId="{51D22BFB-7C84-4F24-90F5-FB0B793D8778}">
      <dgm:prSet/>
      <dgm:spPr/>
      <dgm:t>
        <a:bodyPr/>
        <a:lstStyle/>
        <a:p>
          <a:endParaRPr lang="en-IN"/>
        </a:p>
      </dgm:t>
    </dgm:pt>
    <dgm:pt modelId="{D1D01EBD-BE06-49E5-8347-7FC130140CC3}">
      <dgm:prSet/>
      <dgm:spPr>
        <a:xfrm>
          <a:off x="740121" y="1191986"/>
          <a:ext cx="5928163" cy="340481"/>
        </a:xfrm>
        <a:prstGeom prst="rect">
          <a:avLst/>
        </a:prstGeom>
        <a:gradFill rotWithShape="0">
          <a:gsLst>
            <a:gs pos="0">
              <a:srgbClr val="5B9BD5">
                <a:hueOff val="-2252848"/>
                <a:satOff val="-5806"/>
                <a:lumOff val="-3922"/>
                <a:alphaOff val="0"/>
                <a:satMod val="103000"/>
                <a:lumMod val="102000"/>
                <a:tint val="94000"/>
              </a:srgbClr>
            </a:gs>
            <a:gs pos="50000">
              <a:srgbClr val="5B9BD5">
                <a:hueOff val="-2252848"/>
                <a:satOff val="-5806"/>
                <a:lumOff val="-3922"/>
                <a:alphaOff val="0"/>
                <a:satMod val="110000"/>
                <a:lumMod val="100000"/>
                <a:shade val="100000"/>
              </a:srgbClr>
            </a:gs>
            <a:gs pos="100000">
              <a:srgbClr val="5B9BD5">
                <a:hueOff val="-2252848"/>
                <a:satOff val="-5806"/>
                <a:lumOff val="-3922"/>
                <a:alphaOff val="0"/>
                <a:lumMod val="99000"/>
                <a:satMod val="120000"/>
                <a:shade val="78000"/>
              </a:srgbClr>
            </a:gs>
          </a:gsLst>
          <a:lin ang="5400000" scaled="0"/>
        </a:gradFill>
        <a:ln>
          <a:noFill/>
        </a:ln>
        <a:effectLst/>
      </dgm:spPr>
      <dgm:t>
        <a:bodyPr/>
        <a:lstStyle/>
        <a:p>
          <a:pPr>
            <a:buNone/>
          </a:pPr>
          <a:r>
            <a:rPr lang="en-IN" b="0" i="0">
              <a:solidFill>
                <a:sysClr val="window" lastClr="FFFFFF"/>
              </a:solidFill>
              <a:latin typeface="Calibri" panose="020F0502020204030204"/>
              <a:ea typeface="+mn-ea"/>
              <a:cs typeface="+mn-cs"/>
            </a:rPr>
            <a:t>Service development</a:t>
          </a:r>
          <a:endParaRPr lang="en-IN">
            <a:solidFill>
              <a:sysClr val="window" lastClr="FFFFFF"/>
            </a:solidFill>
            <a:latin typeface="Calibri" panose="020F0502020204030204"/>
            <a:ea typeface="+mn-ea"/>
            <a:cs typeface="+mn-cs"/>
          </a:endParaRPr>
        </a:p>
      </dgm:t>
    </dgm:pt>
    <dgm:pt modelId="{715DD489-30BA-4108-B1DF-3BB2871352A5}" type="parTrans" cxnId="{A615173E-8E94-4858-BB1F-D55A91BB3A89}">
      <dgm:prSet/>
      <dgm:spPr/>
      <dgm:t>
        <a:bodyPr/>
        <a:lstStyle/>
        <a:p>
          <a:endParaRPr lang="en-IN"/>
        </a:p>
      </dgm:t>
    </dgm:pt>
    <dgm:pt modelId="{2CCF87DD-DA76-470D-A09A-B26979B54E48}" type="sibTrans" cxnId="{A615173E-8E94-4858-BB1F-D55A91BB3A89}">
      <dgm:prSet/>
      <dgm:spPr/>
      <dgm:t>
        <a:bodyPr/>
        <a:lstStyle/>
        <a:p>
          <a:endParaRPr lang="en-IN"/>
        </a:p>
      </dgm:t>
    </dgm:pt>
    <dgm:pt modelId="{5C4BC840-35CC-4B83-991D-F3A03832B058}">
      <dgm:prSet/>
      <dgm:spPr>
        <a:xfrm>
          <a:off x="794070" y="1703009"/>
          <a:ext cx="5874213" cy="340481"/>
        </a:xfrm>
        <a:prstGeom prst="rect">
          <a:avLst/>
        </a:prstGeom>
        <a:gradFill rotWithShape="0">
          <a:gsLst>
            <a:gs pos="0">
              <a:srgbClr val="5B9BD5">
                <a:hueOff val="-3379271"/>
                <a:satOff val="-8710"/>
                <a:lumOff val="-5883"/>
                <a:alphaOff val="0"/>
                <a:satMod val="103000"/>
                <a:lumMod val="102000"/>
                <a:tint val="94000"/>
              </a:srgbClr>
            </a:gs>
            <a:gs pos="50000">
              <a:srgbClr val="5B9BD5">
                <a:hueOff val="-3379271"/>
                <a:satOff val="-8710"/>
                <a:lumOff val="-5883"/>
                <a:alphaOff val="0"/>
                <a:satMod val="110000"/>
                <a:lumMod val="100000"/>
                <a:shade val="100000"/>
              </a:srgbClr>
            </a:gs>
            <a:gs pos="100000">
              <a:srgbClr val="5B9BD5">
                <a:hueOff val="-3379271"/>
                <a:satOff val="-8710"/>
                <a:lumOff val="-5883"/>
                <a:alphaOff val="0"/>
                <a:lumMod val="99000"/>
                <a:satMod val="120000"/>
                <a:shade val="78000"/>
              </a:srgbClr>
            </a:gs>
          </a:gsLst>
          <a:lin ang="5400000" scaled="0"/>
        </a:gradFill>
        <a:ln>
          <a:noFill/>
        </a:ln>
        <a:effectLst/>
      </dgm:spPr>
      <dgm:t>
        <a:bodyPr/>
        <a:lstStyle/>
        <a:p>
          <a:pPr>
            <a:buNone/>
          </a:pPr>
          <a:r>
            <a:rPr lang="en-IN" b="0" i="0">
              <a:solidFill>
                <a:sysClr val="window" lastClr="FFFFFF"/>
              </a:solidFill>
              <a:latin typeface="Calibri" panose="020F0502020204030204"/>
              <a:ea typeface="+mn-ea"/>
              <a:cs typeface="+mn-cs"/>
            </a:rPr>
            <a:t>Collaboration with community organizations, Community education and outreach</a:t>
          </a:r>
          <a:endParaRPr lang="en-IN">
            <a:solidFill>
              <a:sysClr val="window" lastClr="FFFFFF"/>
            </a:solidFill>
            <a:latin typeface="Calibri" panose="020F0502020204030204"/>
            <a:ea typeface="+mn-ea"/>
            <a:cs typeface="+mn-cs"/>
          </a:endParaRPr>
        </a:p>
      </dgm:t>
    </dgm:pt>
    <dgm:pt modelId="{753A9A0E-E320-4BC6-83B1-B012737CEACA}" type="parTrans" cxnId="{3FECE217-137A-4543-BC5D-3FEF0A0DF20C}">
      <dgm:prSet/>
      <dgm:spPr/>
      <dgm:t>
        <a:bodyPr/>
        <a:lstStyle/>
        <a:p>
          <a:endParaRPr lang="en-IN"/>
        </a:p>
      </dgm:t>
    </dgm:pt>
    <dgm:pt modelId="{0A9278FD-222D-4101-921A-EA2EA755DCA9}" type="sibTrans" cxnId="{3FECE217-137A-4543-BC5D-3FEF0A0DF20C}">
      <dgm:prSet/>
      <dgm:spPr/>
      <dgm:t>
        <a:bodyPr/>
        <a:lstStyle/>
        <a:p>
          <a:endParaRPr lang="en-IN"/>
        </a:p>
      </dgm:t>
    </dgm:pt>
    <dgm:pt modelId="{32738BCD-198B-4E53-B18C-95D7FFBDCD8B}" type="pres">
      <dgm:prSet presAssocID="{B5790891-AA39-4FA5-AF89-8A9867A6BAAB}" presName="Name0" presStyleCnt="0">
        <dgm:presLayoutVars>
          <dgm:chMax val="7"/>
          <dgm:chPref val="7"/>
          <dgm:dir/>
        </dgm:presLayoutVars>
      </dgm:prSet>
      <dgm:spPr/>
    </dgm:pt>
    <dgm:pt modelId="{A06019E3-BC9B-4A43-9BFD-C9C94C8F2526}" type="pres">
      <dgm:prSet presAssocID="{B5790891-AA39-4FA5-AF89-8A9867A6BAAB}" presName="Name1" presStyleCnt="0"/>
      <dgm:spPr/>
    </dgm:pt>
    <dgm:pt modelId="{00DE9164-D676-4E72-ABFC-B61008A051FB}" type="pres">
      <dgm:prSet presAssocID="{B5790891-AA39-4FA5-AF89-8A9867A6BAAB}" presName="cycle" presStyleCnt="0"/>
      <dgm:spPr/>
    </dgm:pt>
    <dgm:pt modelId="{07E1CD50-E0F1-4457-A9B2-190DD93F8513}" type="pres">
      <dgm:prSet presAssocID="{B5790891-AA39-4FA5-AF89-8A9867A6BAAB}" presName="srcNode" presStyleLbl="node1" presStyleIdx="0" presStyleCnt="7"/>
      <dgm:spPr/>
    </dgm:pt>
    <dgm:pt modelId="{FE6D614A-58C7-4835-AF5F-3AC0B39C9E48}" type="pres">
      <dgm:prSet presAssocID="{B5790891-AA39-4FA5-AF89-8A9867A6BAAB}" presName="conn" presStyleLbl="parChTrans1D2" presStyleIdx="0" presStyleCnt="1"/>
      <dgm:spPr/>
    </dgm:pt>
    <dgm:pt modelId="{CCF99CE2-7129-46F3-81DA-A2F8EE60D3A6}" type="pres">
      <dgm:prSet presAssocID="{B5790891-AA39-4FA5-AF89-8A9867A6BAAB}" presName="extraNode" presStyleLbl="node1" presStyleIdx="0" presStyleCnt="7"/>
      <dgm:spPr/>
    </dgm:pt>
    <dgm:pt modelId="{02077CC4-3E6A-4DCA-9FB5-9FE939C35A54}" type="pres">
      <dgm:prSet presAssocID="{B5790891-AA39-4FA5-AF89-8A9867A6BAAB}" presName="dstNode" presStyleLbl="node1" presStyleIdx="0" presStyleCnt="7"/>
      <dgm:spPr/>
    </dgm:pt>
    <dgm:pt modelId="{74B3E689-28D7-4501-823A-2F6B640AD49A}" type="pres">
      <dgm:prSet presAssocID="{909872BC-9D8F-44A2-9E3D-AD9BC335CD78}" presName="text_1" presStyleLbl="node1" presStyleIdx="0" presStyleCnt="7">
        <dgm:presLayoutVars>
          <dgm:bulletEnabled val="1"/>
        </dgm:presLayoutVars>
      </dgm:prSet>
      <dgm:spPr/>
    </dgm:pt>
    <dgm:pt modelId="{AD2E1D25-29C4-482E-91E6-B7B00560DCE1}" type="pres">
      <dgm:prSet presAssocID="{909872BC-9D8F-44A2-9E3D-AD9BC335CD78}" presName="accent_1" presStyleCnt="0"/>
      <dgm:spPr/>
    </dgm:pt>
    <dgm:pt modelId="{90FCA974-60B6-42DF-84E2-7FF4C326B803}" type="pres">
      <dgm:prSet presAssocID="{909872BC-9D8F-44A2-9E3D-AD9BC335CD78}" presName="accentRepeatNode" presStyleLbl="solidFgAcc1" presStyleIdx="0" presStyleCnt="7"/>
      <dgm:spPr>
        <a:xfrm>
          <a:off x="50015" y="127755"/>
          <a:ext cx="425602" cy="425602"/>
        </a:xfrm>
        <a:prstGeom prst="ellipse">
          <a:avLst/>
        </a:prstGeom>
        <a:solidFill>
          <a:sysClr val="window" lastClr="FFFFFF">
            <a:hueOff val="0"/>
            <a:satOff val="0"/>
            <a:lumOff val="0"/>
            <a:alphaOff val="0"/>
          </a:sysClr>
        </a:solidFill>
        <a:ln w="6350" cap="flat" cmpd="sng" algn="ctr">
          <a:solidFill>
            <a:srgbClr val="5B9BD5">
              <a:hueOff val="0"/>
              <a:satOff val="0"/>
              <a:lumOff val="0"/>
              <a:alphaOff val="0"/>
            </a:srgbClr>
          </a:solidFill>
          <a:prstDash val="solid"/>
          <a:miter lim="800000"/>
        </a:ln>
        <a:effectLst/>
      </dgm:spPr>
    </dgm:pt>
    <dgm:pt modelId="{F5BF8387-3C02-4EC2-AD27-689743D5FE1F}" type="pres">
      <dgm:prSet presAssocID="{B3908223-B837-44DE-97DE-617817FEE67A}" presName="text_2" presStyleLbl="node1" presStyleIdx="1" presStyleCnt="7">
        <dgm:presLayoutVars>
          <dgm:bulletEnabled val="1"/>
        </dgm:presLayoutVars>
      </dgm:prSet>
      <dgm:spPr/>
    </dgm:pt>
    <dgm:pt modelId="{BE3DE9FE-0102-46DD-B5CA-D9AF6D3B9C34}" type="pres">
      <dgm:prSet presAssocID="{B3908223-B837-44DE-97DE-617817FEE67A}" presName="accent_2" presStyleCnt="0"/>
      <dgm:spPr/>
    </dgm:pt>
    <dgm:pt modelId="{66E04F83-7973-4646-AB31-AF8FDE633C96}" type="pres">
      <dgm:prSet presAssocID="{B3908223-B837-44DE-97DE-617817FEE67A}" presName="accentRepeatNode" presStyleLbl="solidFgAcc1" presStyleIdx="1" presStyleCnt="7"/>
      <dgm:spPr>
        <a:xfrm>
          <a:off x="358352" y="638778"/>
          <a:ext cx="425602" cy="425602"/>
        </a:xfrm>
        <a:prstGeom prst="ellipse">
          <a:avLst/>
        </a:prstGeom>
        <a:solidFill>
          <a:sysClr val="window" lastClr="FFFFFF">
            <a:hueOff val="0"/>
            <a:satOff val="0"/>
            <a:lumOff val="0"/>
            <a:alphaOff val="0"/>
          </a:sysClr>
        </a:solidFill>
        <a:ln w="6350" cap="flat" cmpd="sng" algn="ctr">
          <a:solidFill>
            <a:srgbClr val="5B9BD5">
              <a:hueOff val="-1126424"/>
              <a:satOff val="-2903"/>
              <a:lumOff val="-1961"/>
              <a:alphaOff val="0"/>
            </a:srgbClr>
          </a:solidFill>
          <a:prstDash val="solid"/>
          <a:miter lim="800000"/>
        </a:ln>
        <a:effectLst/>
      </dgm:spPr>
    </dgm:pt>
    <dgm:pt modelId="{1D5AC49E-BE1A-4940-B9D0-C87D48A408CD}" type="pres">
      <dgm:prSet presAssocID="{D1D01EBD-BE06-49E5-8347-7FC130140CC3}" presName="text_3" presStyleLbl="node1" presStyleIdx="2" presStyleCnt="7">
        <dgm:presLayoutVars>
          <dgm:bulletEnabled val="1"/>
        </dgm:presLayoutVars>
      </dgm:prSet>
      <dgm:spPr/>
    </dgm:pt>
    <dgm:pt modelId="{54421364-6970-42A1-A61E-0988956B2AC6}" type="pres">
      <dgm:prSet presAssocID="{D1D01EBD-BE06-49E5-8347-7FC130140CC3}" presName="accent_3" presStyleCnt="0"/>
      <dgm:spPr/>
    </dgm:pt>
    <dgm:pt modelId="{C65E289B-F5CA-46C4-B85B-59D7E45BF56B}" type="pres">
      <dgm:prSet presAssocID="{D1D01EBD-BE06-49E5-8347-7FC130140CC3}" presName="accentRepeatNode" presStyleLbl="solidFgAcc1" presStyleIdx="2" presStyleCnt="7"/>
      <dgm:spPr>
        <a:xfrm>
          <a:off x="527319" y="1149426"/>
          <a:ext cx="425602" cy="425602"/>
        </a:xfrm>
        <a:prstGeom prst="ellipse">
          <a:avLst/>
        </a:prstGeom>
        <a:solidFill>
          <a:sysClr val="window" lastClr="FFFFFF">
            <a:hueOff val="0"/>
            <a:satOff val="0"/>
            <a:lumOff val="0"/>
            <a:alphaOff val="0"/>
          </a:sysClr>
        </a:solidFill>
        <a:ln w="6350" cap="flat" cmpd="sng" algn="ctr">
          <a:solidFill>
            <a:srgbClr val="5B9BD5">
              <a:hueOff val="-2252848"/>
              <a:satOff val="-5806"/>
              <a:lumOff val="-3922"/>
              <a:alphaOff val="0"/>
            </a:srgbClr>
          </a:solidFill>
          <a:prstDash val="solid"/>
          <a:miter lim="800000"/>
        </a:ln>
        <a:effectLst/>
      </dgm:spPr>
    </dgm:pt>
    <dgm:pt modelId="{F6CF2D0C-AD00-4823-87B1-79F75EBA8688}" type="pres">
      <dgm:prSet presAssocID="{5C4BC840-35CC-4B83-991D-F3A03832B058}" presName="text_4" presStyleLbl="node1" presStyleIdx="3" presStyleCnt="7">
        <dgm:presLayoutVars>
          <dgm:bulletEnabled val="1"/>
        </dgm:presLayoutVars>
      </dgm:prSet>
      <dgm:spPr/>
    </dgm:pt>
    <dgm:pt modelId="{5AB22F33-8E3D-4393-908F-4B913DA61D6F}" type="pres">
      <dgm:prSet presAssocID="{5C4BC840-35CC-4B83-991D-F3A03832B058}" presName="accent_4" presStyleCnt="0"/>
      <dgm:spPr/>
    </dgm:pt>
    <dgm:pt modelId="{6D6FED8A-222E-43FF-8389-BFA3C472DD91}" type="pres">
      <dgm:prSet presAssocID="{5C4BC840-35CC-4B83-991D-F3A03832B058}" presName="accentRepeatNode" presStyleLbl="solidFgAcc1" presStyleIdx="3" presStyleCnt="7"/>
      <dgm:spPr>
        <a:xfrm>
          <a:off x="581269" y="1660448"/>
          <a:ext cx="425602" cy="425602"/>
        </a:xfrm>
        <a:prstGeom prst="ellipse">
          <a:avLst/>
        </a:prstGeom>
        <a:solidFill>
          <a:sysClr val="window" lastClr="FFFFFF">
            <a:hueOff val="0"/>
            <a:satOff val="0"/>
            <a:lumOff val="0"/>
            <a:alphaOff val="0"/>
          </a:sysClr>
        </a:solidFill>
        <a:ln w="6350" cap="flat" cmpd="sng" algn="ctr">
          <a:solidFill>
            <a:srgbClr val="5B9BD5">
              <a:hueOff val="-3379271"/>
              <a:satOff val="-8710"/>
              <a:lumOff val="-5883"/>
              <a:alphaOff val="0"/>
            </a:srgbClr>
          </a:solidFill>
          <a:prstDash val="solid"/>
          <a:miter lim="800000"/>
        </a:ln>
        <a:effectLst/>
      </dgm:spPr>
    </dgm:pt>
    <dgm:pt modelId="{3741FE14-DBD5-441E-984A-908500F4997F}" type="pres">
      <dgm:prSet presAssocID="{BD8CA98B-1ACB-45B7-80E4-64D9DD228CFC}" presName="text_5" presStyleLbl="node1" presStyleIdx="4" presStyleCnt="7">
        <dgm:presLayoutVars>
          <dgm:bulletEnabled val="1"/>
        </dgm:presLayoutVars>
      </dgm:prSet>
      <dgm:spPr/>
    </dgm:pt>
    <dgm:pt modelId="{EB9C4ADE-A347-4662-8110-8D664234FEDC}" type="pres">
      <dgm:prSet presAssocID="{BD8CA98B-1ACB-45B7-80E4-64D9DD228CFC}" presName="accent_5" presStyleCnt="0"/>
      <dgm:spPr/>
    </dgm:pt>
    <dgm:pt modelId="{410C1F1C-CBB0-4886-88C1-5491291384CA}" type="pres">
      <dgm:prSet presAssocID="{BD8CA98B-1ACB-45B7-80E4-64D9DD228CFC}" presName="accentRepeatNode" presStyleLbl="solidFgAcc1" presStyleIdx="4" presStyleCnt="7"/>
      <dgm:spPr>
        <a:xfrm>
          <a:off x="527319" y="2171471"/>
          <a:ext cx="425602" cy="425602"/>
        </a:xfrm>
        <a:prstGeom prst="ellipse">
          <a:avLst/>
        </a:prstGeom>
        <a:solidFill>
          <a:sysClr val="window" lastClr="FFFFFF">
            <a:hueOff val="0"/>
            <a:satOff val="0"/>
            <a:lumOff val="0"/>
            <a:alphaOff val="0"/>
          </a:sysClr>
        </a:solidFill>
        <a:ln w="6350" cap="flat" cmpd="sng" algn="ctr">
          <a:solidFill>
            <a:srgbClr val="5B9BD5">
              <a:hueOff val="-4505695"/>
              <a:satOff val="-11613"/>
              <a:lumOff val="-7843"/>
              <a:alphaOff val="0"/>
            </a:srgbClr>
          </a:solidFill>
          <a:prstDash val="solid"/>
          <a:miter lim="800000"/>
        </a:ln>
        <a:effectLst/>
      </dgm:spPr>
    </dgm:pt>
    <dgm:pt modelId="{83A1CA77-9E32-44E6-BD45-B959B131D23C}" type="pres">
      <dgm:prSet presAssocID="{D0F064CE-DB92-44B1-A5BB-3A09E1F8AD77}" presName="text_6" presStyleLbl="node1" presStyleIdx="5" presStyleCnt="7">
        <dgm:presLayoutVars>
          <dgm:bulletEnabled val="1"/>
        </dgm:presLayoutVars>
      </dgm:prSet>
      <dgm:spPr/>
    </dgm:pt>
    <dgm:pt modelId="{6B25BCC2-7A1A-4C37-ADB9-8F94BA2198A5}" type="pres">
      <dgm:prSet presAssocID="{D0F064CE-DB92-44B1-A5BB-3A09E1F8AD77}" presName="accent_6" presStyleCnt="0"/>
      <dgm:spPr/>
    </dgm:pt>
    <dgm:pt modelId="{33A03B5D-82E7-4152-AD88-4D0FBC5FBEE9}" type="pres">
      <dgm:prSet presAssocID="{D0F064CE-DB92-44B1-A5BB-3A09E1F8AD77}" presName="accentRepeatNode" presStyleLbl="solidFgAcc1" presStyleIdx="5" presStyleCnt="7"/>
      <dgm:spPr>
        <a:xfrm>
          <a:off x="358352" y="2682119"/>
          <a:ext cx="425602" cy="425602"/>
        </a:xfrm>
        <a:prstGeom prst="ellipse">
          <a:avLst/>
        </a:prstGeom>
        <a:solidFill>
          <a:sysClr val="window" lastClr="FFFFFF">
            <a:hueOff val="0"/>
            <a:satOff val="0"/>
            <a:lumOff val="0"/>
            <a:alphaOff val="0"/>
          </a:sysClr>
        </a:solidFill>
        <a:ln w="6350" cap="flat" cmpd="sng" algn="ctr">
          <a:solidFill>
            <a:srgbClr val="5B9BD5">
              <a:hueOff val="-5632119"/>
              <a:satOff val="-14516"/>
              <a:lumOff val="-9804"/>
              <a:alphaOff val="0"/>
            </a:srgbClr>
          </a:solidFill>
          <a:prstDash val="solid"/>
          <a:miter lim="800000"/>
        </a:ln>
        <a:effectLst/>
      </dgm:spPr>
    </dgm:pt>
    <dgm:pt modelId="{FCE730E5-6740-40CB-8A0A-D379298C0FD1}" type="pres">
      <dgm:prSet presAssocID="{2B3A7AEC-63AC-4A70-811E-169E7B6D0659}" presName="text_7" presStyleLbl="node1" presStyleIdx="6" presStyleCnt="7">
        <dgm:presLayoutVars>
          <dgm:bulletEnabled val="1"/>
        </dgm:presLayoutVars>
      </dgm:prSet>
      <dgm:spPr/>
    </dgm:pt>
    <dgm:pt modelId="{201204DD-E1C2-414A-9809-324CBCDB845E}" type="pres">
      <dgm:prSet presAssocID="{2B3A7AEC-63AC-4A70-811E-169E7B6D0659}" presName="accent_7" presStyleCnt="0"/>
      <dgm:spPr/>
    </dgm:pt>
    <dgm:pt modelId="{B873E336-AD28-4ED2-A2BD-E97717E4FD11}" type="pres">
      <dgm:prSet presAssocID="{2B3A7AEC-63AC-4A70-811E-169E7B6D0659}" presName="accentRepeatNode" presStyleLbl="solidFgAcc1" presStyleIdx="6" presStyleCnt="7"/>
      <dgm:spPr>
        <a:xfrm>
          <a:off x="50015" y="3193141"/>
          <a:ext cx="425602" cy="425602"/>
        </a:xfrm>
        <a:prstGeom prst="ellipse">
          <a:avLst/>
        </a:prstGeom>
        <a:solidFill>
          <a:sysClr val="window" lastClr="FFFFFF">
            <a:hueOff val="0"/>
            <a:satOff val="0"/>
            <a:lumOff val="0"/>
            <a:alphaOff val="0"/>
          </a:sysClr>
        </a:solidFill>
        <a:ln w="6350" cap="flat" cmpd="sng" algn="ctr">
          <a:solidFill>
            <a:srgbClr val="5B9BD5">
              <a:hueOff val="-6758543"/>
              <a:satOff val="-17419"/>
              <a:lumOff val="-11765"/>
              <a:alphaOff val="0"/>
            </a:srgbClr>
          </a:solidFill>
          <a:prstDash val="solid"/>
          <a:miter lim="800000"/>
        </a:ln>
        <a:effectLst/>
      </dgm:spPr>
    </dgm:pt>
  </dgm:ptLst>
  <dgm:cxnLst>
    <dgm:cxn modelId="{48260508-3D0E-4B3B-BCE6-26CD16468177}" type="presOf" srcId="{909872BC-9D8F-44A2-9E3D-AD9BC335CD78}" destId="{74B3E689-28D7-4501-823A-2F6B640AD49A}" srcOrd="0" destOrd="0" presId="urn:microsoft.com/office/officeart/2008/layout/VerticalCurvedList"/>
    <dgm:cxn modelId="{3FECE217-137A-4543-BC5D-3FEF0A0DF20C}" srcId="{B5790891-AA39-4FA5-AF89-8A9867A6BAAB}" destId="{5C4BC840-35CC-4B83-991D-F3A03832B058}" srcOrd="3" destOrd="0" parTransId="{753A9A0E-E320-4BC6-83B1-B012737CEACA}" sibTransId="{0A9278FD-222D-4101-921A-EA2EA755DCA9}"/>
    <dgm:cxn modelId="{A9E45A18-C395-491E-935C-6501AB3C3B56}" type="presOf" srcId="{B3908223-B837-44DE-97DE-617817FEE67A}" destId="{F5BF8387-3C02-4EC2-AD27-689743D5FE1F}" srcOrd="0" destOrd="0" presId="urn:microsoft.com/office/officeart/2008/layout/VerticalCurvedList"/>
    <dgm:cxn modelId="{8ADD7524-3D66-44E0-B5DC-9AF8365D0D8B}" srcId="{B5790891-AA39-4FA5-AF89-8A9867A6BAAB}" destId="{1D98683A-C306-4228-BA15-13C5389AB5B5}" srcOrd="10" destOrd="0" parTransId="{CEB0885B-0A62-4DC3-A2B6-A7D293F2E6E0}" sibTransId="{BC84D949-20FA-4CE5-A3C3-3D2050CC9CB6}"/>
    <dgm:cxn modelId="{5AF9212D-F0D8-4B74-88F5-8D785364A4CF}" type="presOf" srcId="{84574E68-D1ED-4BBA-B5CF-E6B88692F628}" destId="{FE6D614A-58C7-4835-AF5F-3AC0B39C9E48}" srcOrd="0" destOrd="0" presId="urn:microsoft.com/office/officeart/2008/layout/VerticalCurvedList"/>
    <dgm:cxn modelId="{4AA2B139-55D3-43ED-9C1A-B2C153AAF416}" type="presOf" srcId="{BD8CA98B-1ACB-45B7-80E4-64D9DD228CFC}" destId="{3741FE14-DBD5-441E-984A-908500F4997F}" srcOrd="0" destOrd="0" presId="urn:microsoft.com/office/officeart/2008/layout/VerticalCurvedList"/>
    <dgm:cxn modelId="{A615173E-8E94-4858-BB1F-D55A91BB3A89}" srcId="{B5790891-AA39-4FA5-AF89-8A9867A6BAAB}" destId="{D1D01EBD-BE06-49E5-8347-7FC130140CC3}" srcOrd="2" destOrd="0" parTransId="{715DD489-30BA-4108-B1DF-3BB2871352A5}" sibTransId="{2CCF87DD-DA76-470D-A09A-B26979B54E48}"/>
    <dgm:cxn modelId="{F378AA60-477E-4D0B-9904-DBAD969E7851}" srcId="{B5790891-AA39-4FA5-AF89-8A9867A6BAAB}" destId="{2B3A7AEC-63AC-4A70-811E-169E7B6D0659}" srcOrd="6" destOrd="0" parTransId="{666B4DBC-C27A-4D6D-920B-EABD2255C536}" sibTransId="{186FBB2D-8C3D-4FED-8C60-25ABE83D5258}"/>
    <dgm:cxn modelId="{74686F6E-B04D-4BBE-9BE9-16CCD844796F}" srcId="{B5790891-AA39-4FA5-AF89-8A9867A6BAAB}" destId="{CE5266DF-68C2-40D5-98F6-7BDFAF1D8FAC}" srcOrd="9" destOrd="0" parTransId="{FBA46C77-936B-40BD-9C96-561651231923}" sibTransId="{EC43FFF1-FC56-4993-84E1-24B9228F29A1}"/>
    <dgm:cxn modelId="{A26FD575-FFC1-4B8E-B09A-3D733C0D2EA5}" srcId="{B5790891-AA39-4FA5-AF89-8A9867A6BAAB}" destId="{39B23A24-16A1-47C8-BFB8-5734F9324CE5}" srcOrd="7" destOrd="0" parTransId="{80FA9EE7-F2A2-4DD6-AE80-5BE885A3A4BE}" sibTransId="{543DD6CC-E036-4970-B63A-8FF5E9D11088}"/>
    <dgm:cxn modelId="{7C1FC28E-910F-4794-8E07-2F6AC577F755}" srcId="{B5790891-AA39-4FA5-AF89-8A9867A6BAAB}" destId="{C70676EA-2B7A-4CE6-AF63-9B0775C189CF}" srcOrd="11" destOrd="0" parTransId="{20F98CAE-31FC-42DB-8DCD-CA006C7F3371}" sibTransId="{438DD37C-B2B4-4117-AC2A-BD94DA08CA93}"/>
    <dgm:cxn modelId="{DF7EF8A6-D95C-4AA4-818E-3C6062910E3D}" type="presOf" srcId="{D1D01EBD-BE06-49E5-8347-7FC130140CC3}" destId="{1D5AC49E-BE1A-4940-B9D0-C87D48A408CD}" srcOrd="0" destOrd="0" presId="urn:microsoft.com/office/officeart/2008/layout/VerticalCurvedList"/>
    <dgm:cxn modelId="{E3DAA0AF-F844-4D7E-9FF0-D4B493C95FDF}" srcId="{B5790891-AA39-4FA5-AF89-8A9867A6BAAB}" destId="{A853ABFB-A838-4D1F-9B7C-7AB0072644A2}" srcOrd="13" destOrd="0" parTransId="{8CBFC3B5-F413-4B4F-BF11-74E1BC29BDF8}" sibTransId="{DD0BE4E0-46D5-4AA7-80C8-62259E17A4EB}"/>
    <dgm:cxn modelId="{AB062FB9-E799-4A69-BA0A-539CB3A02000}" srcId="{B5790891-AA39-4FA5-AF89-8A9867A6BAAB}" destId="{BD8CA98B-1ACB-45B7-80E4-64D9DD228CFC}" srcOrd="4" destOrd="0" parTransId="{65094A80-23B6-489D-A040-7D90F67556C1}" sibTransId="{312A9DE6-4E42-4808-A23E-C5D9F184CF78}"/>
    <dgm:cxn modelId="{05C8F4C4-ABD9-40D1-85A2-992B99A37DA2}" type="presOf" srcId="{2B3A7AEC-63AC-4A70-811E-169E7B6D0659}" destId="{FCE730E5-6740-40CB-8A0A-D379298C0FD1}" srcOrd="0" destOrd="0" presId="urn:microsoft.com/office/officeart/2008/layout/VerticalCurvedList"/>
    <dgm:cxn modelId="{27D839C8-05ED-489B-8808-4603B0C30E6F}" srcId="{B5790891-AA39-4FA5-AF89-8A9867A6BAAB}" destId="{CD03CE65-00B5-46C4-9CDA-7E95EAF8CBE2}" srcOrd="14" destOrd="0" parTransId="{28A4AAA4-4951-49DB-AD53-F19533C71106}" sibTransId="{7759FA00-AFD1-4081-9F86-5E97D9579F12}"/>
    <dgm:cxn modelId="{EAC2CBCD-4EDE-437C-85B6-9C53008D4F43}" type="presOf" srcId="{B5790891-AA39-4FA5-AF89-8A9867A6BAAB}" destId="{32738BCD-198B-4E53-B18C-95D7FFBDCD8B}" srcOrd="0" destOrd="0" presId="urn:microsoft.com/office/officeart/2008/layout/VerticalCurvedList"/>
    <dgm:cxn modelId="{FF4CFFD0-8D9D-4ADD-9A56-80067E82A78B}" srcId="{B5790891-AA39-4FA5-AF89-8A9867A6BAAB}" destId="{708FEB3A-AC6B-4D63-A89D-013FCF142D66}" srcOrd="8" destOrd="0" parTransId="{B859371D-F39C-408F-9E57-C16367526B56}" sibTransId="{403561D9-CEF6-46E6-AB19-787EDA310A91}"/>
    <dgm:cxn modelId="{2ABCA1DA-0F86-42D4-BA1C-26BF25BBD326}" type="presOf" srcId="{D0F064CE-DB92-44B1-A5BB-3A09E1F8AD77}" destId="{83A1CA77-9E32-44E6-BD45-B959B131D23C}" srcOrd="0" destOrd="0" presId="urn:microsoft.com/office/officeart/2008/layout/VerticalCurvedList"/>
    <dgm:cxn modelId="{C6A121E4-F1C5-41E1-A537-491536D01154}" srcId="{B5790891-AA39-4FA5-AF89-8A9867A6BAAB}" destId="{909872BC-9D8F-44A2-9E3D-AD9BC335CD78}" srcOrd="0" destOrd="0" parTransId="{747F1E44-79E6-4795-8187-4528B5DE54DD}" sibTransId="{84574E68-D1ED-4BBA-B5CF-E6B88692F628}"/>
    <dgm:cxn modelId="{C625CEE9-6161-428C-BACC-23A282079A75}" type="presOf" srcId="{5C4BC840-35CC-4B83-991D-F3A03832B058}" destId="{F6CF2D0C-AD00-4823-87B1-79F75EBA8688}" srcOrd="0" destOrd="0" presId="urn:microsoft.com/office/officeart/2008/layout/VerticalCurvedList"/>
    <dgm:cxn modelId="{51D22BFB-7C84-4F24-90F5-FB0B793D8778}" srcId="{B5790891-AA39-4FA5-AF89-8A9867A6BAAB}" destId="{B3908223-B837-44DE-97DE-617817FEE67A}" srcOrd="1" destOrd="0" parTransId="{2D92ED93-EB67-4175-A041-7DAB1216CB80}" sibTransId="{B74C8E89-9BCF-449B-8B12-2197159CA19A}"/>
    <dgm:cxn modelId="{AA963AFB-F019-4A0E-83A5-6F4DCDFFB8C0}" srcId="{B5790891-AA39-4FA5-AF89-8A9867A6BAAB}" destId="{D0F064CE-DB92-44B1-A5BB-3A09E1F8AD77}" srcOrd="5" destOrd="0" parTransId="{1D07CC7D-1575-41A3-B604-6D1A338D5D3E}" sibTransId="{913E2F38-9BA0-4400-88F2-0349CA8861BF}"/>
    <dgm:cxn modelId="{9989BDFB-74C9-4D1C-B826-A85C204DF6DC}" srcId="{B5790891-AA39-4FA5-AF89-8A9867A6BAAB}" destId="{02B55240-2C4A-4334-AB34-3FA0DB4500C7}" srcOrd="12" destOrd="0" parTransId="{0D5DF747-D739-428A-AA56-4A343E7F5473}" sibTransId="{C2195510-E19A-484D-92A8-FD5F7F7E7771}"/>
    <dgm:cxn modelId="{294AC963-2EF8-408F-9C68-B66DC4EFC33C}" type="presParOf" srcId="{32738BCD-198B-4E53-B18C-95D7FFBDCD8B}" destId="{A06019E3-BC9B-4A43-9BFD-C9C94C8F2526}" srcOrd="0" destOrd="0" presId="urn:microsoft.com/office/officeart/2008/layout/VerticalCurvedList"/>
    <dgm:cxn modelId="{B49E3A67-6A23-4D70-A29D-2E77C8232D36}" type="presParOf" srcId="{A06019E3-BC9B-4A43-9BFD-C9C94C8F2526}" destId="{00DE9164-D676-4E72-ABFC-B61008A051FB}" srcOrd="0" destOrd="0" presId="urn:microsoft.com/office/officeart/2008/layout/VerticalCurvedList"/>
    <dgm:cxn modelId="{BE987D5F-B48F-42E5-BA9B-680A8DD91524}" type="presParOf" srcId="{00DE9164-D676-4E72-ABFC-B61008A051FB}" destId="{07E1CD50-E0F1-4457-A9B2-190DD93F8513}" srcOrd="0" destOrd="0" presId="urn:microsoft.com/office/officeart/2008/layout/VerticalCurvedList"/>
    <dgm:cxn modelId="{C8AED6ED-97F6-4A66-AB05-613D835F23A2}" type="presParOf" srcId="{00DE9164-D676-4E72-ABFC-B61008A051FB}" destId="{FE6D614A-58C7-4835-AF5F-3AC0B39C9E48}" srcOrd="1" destOrd="0" presId="urn:microsoft.com/office/officeart/2008/layout/VerticalCurvedList"/>
    <dgm:cxn modelId="{FCBE0F14-00A6-4395-84DC-A5F83D5DF42D}" type="presParOf" srcId="{00DE9164-D676-4E72-ABFC-B61008A051FB}" destId="{CCF99CE2-7129-46F3-81DA-A2F8EE60D3A6}" srcOrd="2" destOrd="0" presId="urn:microsoft.com/office/officeart/2008/layout/VerticalCurvedList"/>
    <dgm:cxn modelId="{5455BE63-A666-4981-9940-03CC81C4EF61}" type="presParOf" srcId="{00DE9164-D676-4E72-ABFC-B61008A051FB}" destId="{02077CC4-3E6A-4DCA-9FB5-9FE939C35A54}" srcOrd="3" destOrd="0" presId="urn:microsoft.com/office/officeart/2008/layout/VerticalCurvedList"/>
    <dgm:cxn modelId="{83F8F979-3599-4A92-9C28-6113E9AEE000}" type="presParOf" srcId="{A06019E3-BC9B-4A43-9BFD-C9C94C8F2526}" destId="{74B3E689-28D7-4501-823A-2F6B640AD49A}" srcOrd="1" destOrd="0" presId="urn:microsoft.com/office/officeart/2008/layout/VerticalCurvedList"/>
    <dgm:cxn modelId="{A62F662A-BC86-4046-A1CF-5C632B987467}" type="presParOf" srcId="{A06019E3-BC9B-4A43-9BFD-C9C94C8F2526}" destId="{AD2E1D25-29C4-482E-91E6-B7B00560DCE1}" srcOrd="2" destOrd="0" presId="urn:microsoft.com/office/officeart/2008/layout/VerticalCurvedList"/>
    <dgm:cxn modelId="{AD6E7A85-2871-4D83-897B-ABCD4888F08E}" type="presParOf" srcId="{AD2E1D25-29C4-482E-91E6-B7B00560DCE1}" destId="{90FCA974-60B6-42DF-84E2-7FF4C326B803}" srcOrd="0" destOrd="0" presId="urn:microsoft.com/office/officeart/2008/layout/VerticalCurvedList"/>
    <dgm:cxn modelId="{0FE8E700-049E-4070-88B3-A6BCD09DE77C}" type="presParOf" srcId="{A06019E3-BC9B-4A43-9BFD-C9C94C8F2526}" destId="{F5BF8387-3C02-4EC2-AD27-689743D5FE1F}" srcOrd="3" destOrd="0" presId="urn:microsoft.com/office/officeart/2008/layout/VerticalCurvedList"/>
    <dgm:cxn modelId="{1E117993-26AD-4049-BD14-4C258FFEEB79}" type="presParOf" srcId="{A06019E3-BC9B-4A43-9BFD-C9C94C8F2526}" destId="{BE3DE9FE-0102-46DD-B5CA-D9AF6D3B9C34}" srcOrd="4" destOrd="0" presId="urn:microsoft.com/office/officeart/2008/layout/VerticalCurvedList"/>
    <dgm:cxn modelId="{A267E17D-6B85-45F5-A721-978C8FA5A946}" type="presParOf" srcId="{BE3DE9FE-0102-46DD-B5CA-D9AF6D3B9C34}" destId="{66E04F83-7973-4646-AB31-AF8FDE633C96}" srcOrd="0" destOrd="0" presId="urn:microsoft.com/office/officeart/2008/layout/VerticalCurvedList"/>
    <dgm:cxn modelId="{ADB58617-9E26-45E3-82B3-CAF772DFAB9C}" type="presParOf" srcId="{A06019E3-BC9B-4A43-9BFD-C9C94C8F2526}" destId="{1D5AC49E-BE1A-4940-B9D0-C87D48A408CD}" srcOrd="5" destOrd="0" presId="urn:microsoft.com/office/officeart/2008/layout/VerticalCurvedList"/>
    <dgm:cxn modelId="{F33E6FB4-6D09-4D7B-A78A-5F294C7D9E70}" type="presParOf" srcId="{A06019E3-BC9B-4A43-9BFD-C9C94C8F2526}" destId="{54421364-6970-42A1-A61E-0988956B2AC6}" srcOrd="6" destOrd="0" presId="urn:microsoft.com/office/officeart/2008/layout/VerticalCurvedList"/>
    <dgm:cxn modelId="{23439BDC-A895-4B5F-9866-927EF4E606E2}" type="presParOf" srcId="{54421364-6970-42A1-A61E-0988956B2AC6}" destId="{C65E289B-F5CA-46C4-B85B-59D7E45BF56B}" srcOrd="0" destOrd="0" presId="urn:microsoft.com/office/officeart/2008/layout/VerticalCurvedList"/>
    <dgm:cxn modelId="{6E3DCB6B-7E7D-4938-A4FA-CCFF82258DA8}" type="presParOf" srcId="{A06019E3-BC9B-4A43-9BFD-C9C94C8F2526}" destId="{F6CF2D0C-AD00-4823-87B1-79F75EBA8688}" srcOrd="7" destOrd="0" presId="urn:microsoft.com/office/officeart/2008/layout/VerticalCurvedList"/>
    <dgm:cxn modelId="{76911C95-B7C3-40BB-A921-0499316118B5}" type="presParOf" srcId="{A06019E3-BC9B-4A43-9BFD-C9C94C8F2526}" destId="{5AB22F33-8E3D-4393-908F-4B913DA61D6F}" srcOrd="8" destOrd="0" presId="urn:microsoft.com/office/officeart/2008/layout/VerticalCurvedList"/>
    <dgm:cxn modelId="{C4376BA6-37FD-4846-B800-10F44C52926E}" type="presParOf" srcId="{5AB22F33-8E3D-4393-908F-4B913DA61D6F}" destId="{6D6FED8A-222E-43FF-8389-BFA3C472DD91}" srcOrd="0" destOrd="0" presId="urn:microsoft.com/office/officeart/2008/layout/VerticalCurvedList"/>
    <dgm:cxn modelId="{1499390A-83E0-4182-878D-B1B57D118F19}" type="presParOf" srcId="{A06019E3-BC9B-4A43-9BFD-C9C94C8F2526}" destId="{3741FE14-DBD5-441E-984A-908500F4997F}" srcOrd="9" destOrd="0" presId="urn:microsoft.com/office/officeart/2008/layout/VerticalCurvedList"/>
    <dgm:cxn modelId="{AD3A3887-0D1B-46C1-9381-BC56B47C85B0}" type="presParOf" srcId="{A06019E3-BC9B-4A43-9BFD-C9C94C8F2526}" destId="{EB9C4ADE-A347-4662-8110-8D664234FEDC}" srcOrd="10" destOrd="0" presId="urn:microsoft.com/office/officeart/2008/layout/VerticalCurvedList"/>
    <dgm:cxn modelId="{BB3BEDE2-C056-4234-807F-5D813A51D40F}" type="presParOf" srcId="{EB9C4ADE-A347-4662-8110-8D664234FEDC}" destId="{410C1F1C-CBB0-4886-88C1-5491291384CA}" srcOrd="0" destOrd="0" presId="urn:microsoft.com/office/officeart/2008/layout/VerticalCurvedList"/>
    <dgm:cxn modelId="{32EB609B-BB83-4A55-950B-E6BEBC6E185E}" type="presParOf" srcId="{A06019E3-BC9B-4A43-9BFD-C9C94C8F2526}" destId="{83A1CA77-9E32-44E6-BD45-B959B131D23C}" srcOrd="11" destOrd="0" presId="urn:microsoft.com/office/officeart/2008/layout/VerticalCurvedList"/>
    <dgm:cxn modelId="{3C10EF63-A1BC-4B62-A5B6-65CBCDAF98CD}" type="presParOf" srcId="{A06019E3-BC9B-4A43-9BFD-C9C94C8F2526}" destId="{6B25BCC2-7A1A-4C37-ADB9-8F94BA2198A5}" srcOrd="12" destOrd="0" presId="urn:microsoft.com/office/officeart/2008/layout/VerticalCurvedList"/>
    <dgm:cxn modelId="{6FC9E569-D2B7-49B3-9BAE-B4A119169CF9}" type="presParOf" srcId="{6B25BCC2-7A1A-4C37-ADB9-8F94BA2198A5}" destId="{33A03B5D-82E7-4152-AD88-4D0FBC5FBEE9}" srcOrd="0" destOrd="0" presId="urn:microsoft.com/office/officeart/2008/layout/VerticalCurvedList"/>
    <dgm:cxn modelId="{83E19D9D-A598-43F8-B054-EC552B54AB69}" type="presParOf" srcId="{A06019E3-BC9B-4A43-9BFD-C9C94C8F2526}" destId="{FCE730E5-6740-40CB-8A0A-D379298C0FD1}" srcOrd="13" destOrd="0" presId="urn:microsoft.com/office/officeart/2008/layout/VerticalCurvedList"/>
    <dgm:cxn modelId="{8276C464-8A06-465B-8D18-EE4AFE64BC69}" type="presParOf" srcId="{A06019E3-BC9B-4A43-9BFD-C9C94C8F2526}" destId="{201204DD-E1C2-414A-9809-324CBCDB845E}" srcOrd="14" destOrd="0" presId="urn:microsoft.com/office/officeart/2008/layout/VerticalCurvedList"/>
    <dgm:cxn modelId="{737E596E-B74A-43F7-A210-51F7D8346C85}" type="presParOf" srcId="{201204DD-E1C2-414A-9809-324CBCDB845E}" destId="{B873E336-AD28-4ED2-A2BD-E97717E4FD1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AD3087-950D-4F95-81AF-A2D9A223D63E}">
      <dsp:nvSpPr>
        <dsp:cNvPr id="0" name=""/>
        <dsp:cNvSpPr/>
      </dsp:nvSpPr>
      <dsp:spPr>
        <a:xfrm>
          <a:off x="0" y="27725"/>
          <a:ext cx="4176409" cy="71136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dirty="0">
              <a:latin typeface="Times New Roman" panose="02020603050405020304" pitchFamily="18" charset="0"/>
              <a:cs typeface="Times New Roman" panose="02020603050405020304" pitchFamily="18" charset="0"/>
            </a:rPr>
            <a:t>Paediatric Cardiac OPDs in Remote areas</a:t>
          </a:r>
        </a:p>
      </dsp:txBody>
      <dsp:txXfrm>
        <a:off x="34726" y="62451"/>
        <a:ext cx="4106957" cy="641908"/>
      </dsp:txXfrm>
    </dsp:sp>
    <dsp:sp modelId="{6E4EB06B-B190-493D-8651-DEE39D520771}">
      <dsp:nvSpPr>
        <dsp:cNvPr id="0" name=""/>
        <dsp:cNvSpPr/>
      </dsp:nvSpPr>
      <dsp:spPr>
        <a:xfrm>
          <a:off x="0" y="739085"/>
          <a:ext cx="4176409"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601" tIns="17780" rIns="99568" bIns="17780" numCol="1" spcCol="1270" anchor="t" anchorCtr="0">
          <a:noAutofit/>
        </a:bodyPr>
        <a:lstStyle/>
        <a:p>
          <a:pPr marL="114300" lvl="1" indent="-114300" algn="just" defTabSz="622300">
            <a:lnSpc>
              <a:spcPct val="90000"/>
            </a:lnSpc>
            <a:spcBef>
              <a:spcPct val="0"/>
            </a:spcBef>
            <a:spcAft>
              <a:spcPct val="20000"/>
            </a:spcAft>
            <a:buChar char="•"/>
          </a:pPr>
          <a:r>
            <a:rPr lang="en-IN" sz="1400" kern="1200" dirty="0">
              <a:latin typeface="Times New Roman" panose="02020603050405020304" pitchFamily="18" charset="0"/>
              <a:cs typeface="Times New Roman" panose="02020603050405020304" pitchFamily="18" charset="0"/>
            </a:rPr>
            <a:t>The hospital organizes Paediatric Cardiac OPDs in remote areas for the children between 3-5 years of age. They mostly have tie ups with NGOs. </a:t>
          </a:r>
        </a:p>
      </dsp:txBody>
      <dsp:txXfrm>
        <a:off x="0" y="739085"/>
        <a:ext cx="4176409" cy="629280"/>
      </dsp:txXfrm>
    </dsp:sp>
    <dsp:sp modelId="{B8EF5EEF-85BB-4481-8293-78DA2E06FB75}">
      <dsp:nvSpPr>
        <dsp:cNvPr id="0" name=""/>
        <dsp:cNvSpPr/>
      </dsp:nvSpPr>
      <dsp:spPr>
        <a:xfrm>
          <a:off x="0" y="1368365"/>
          <a:ext cx="4176409" cy="711360"/>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kern="1200" dirty="0">
              <a:latin typeface="Times New Roman" panose="02020603050405020304" pitchFamily="18" charset="0"/>
              <a:cs typeface="Times New Roman" panose="02020603050405020304" pitchFamily="18" charset="0"/>
            </a:rPr>
            <a:t>Rotatory clubs </a:t>
          </a:r>
        </a:p>
      </dsp:txBody>
      <dsp:txXfrm>
        <a:off x="34726" y="1403091"/>
        <a:ext cx="4106957" cy="641908"/>
      </dsp:txXfrm>
    </dsp:sp>
    <dsp:sp modelId="{C2725B03-4552-458E-ABF7-6C9FBBF5C63F}">
      <dsp:nvSpPr>
        <dsp:cNvPr id="0" name=""/>
        <dsp:cNvSpPr/>
      </dsp:nvSpPr>
      <dsp:spPr>
        <a:xfrm>
          <a:off x="0" y="2079725"/>
          <a:ext cx="4176409"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601" tIns="17780" rIns="99568" bIns="17780" numCol="1" spcCol="1270" anchor="t" anchorCtr="0">
          <a:noAutofit/>
        </a:bodyPr>
        <a:lstStyle/>
        <a:p>
          <a:pPr marL="114300" lvl="1" indent="-114300" algn="just" defTabSz="622300">
            <a:lnSpc>
              <a:spcPct val="90000"/>
            </a:lnSpc>
            <a:spcBef>
              <a:spcPct val="0"/>
            </a:spcBef>
            <a:spcAft>
              <a:spcPct val="20000"/>
            </a:spcAft>
            <a:buChar char="•"/>
          </a:pPr>
          <a:r>
            <a:rPr lang="en-IN" sz="1400" kern="1200" dirty="0">
              <a:latin typeface="Times New Roman" panose="02020603050405020304" pitchFamily="18" charset="0"/>
              <a:cs typeface="Times New Roman" panose="02020603050405020304" pitchFamily="18" charset="0"/>
            </a:rPr>
            <a:t>Rotatory clubs gives the hospital funds to do CSR activities.</a:t>
          </a:r>
          <a:endParaRPr lang="en-IN" sz="3000" kern="1200" dirty="0"/>
        </a:p>
      </dsp:txBody>
      <dsp:txXfrm>
        <a:off x="0" y="2079725"/>
        <a:ext cx="4176409" cy="629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D614A-58C7-4835-AF5F-3AC0B39C9E48}">
      <dsp:nvSpPr>
        <dsp:cNvPr id="0" name=""/>
        <dsp:cNvSpPr/>
      </dsp:nvSpPr>
      <dsp:spPr>
        <a:xfrm>
          <a:off x="-3343579" y="-514259"/>
          <a:ext cx="3987007" cy="3987007"/>
        </a:xfrm>
        <a:prstGeom prst="blockArc">
          <a:avLst>
            <a:gd name="adj1" fmla="val 18900000"/>
            <a:gd name="adj2" fmla="val 2700000"/>
            <a:gd name="adj3" fmla="val 428"/>
          </a:avLst>
        </a:prstGeom>
        <a:noFill/>
        <a:ln w="6350" cap="flat" cmpd="sng" algn="ctr">
          <a:solidFill>
            <a:srgbClr val="70AD47">
              <a:hueOff val="0"/>
              <a:satOff val="0"/>
              <a:lumOff val="0"/>
              <a:alphaOff val="0"/>
            </a:srgbClr>
          </a:solidFill>
          <a:prstDash val="solid"/>
          <a:miter lim="800000"/>
        </a:ln>
        <a:effectLst/>
      </dsp:spPr>
      <dsp:style>
        <a:lnRef idx="1">
          <a:scrgbClr r="0" g="0" b="0"/>
        </a:lnRef>
        <a:fillRef idx="0">
          <a:scrgbClr r="0" g="0" b="0"/>
        </a:fillRef>
        <a:effectRef idx="0">
          <a:scrgbClr r="0" g="0" b="0"/>
        </a:effectRef>
        <a:fontRef idx="minor"/>
      </dsp:style>
    </dsp:sp>
    <dsp:sp modelId="{74B3E689-28D7-4501-823A-2F6B640AD49A}">
      <dsp:nvSpPr>
        <dsp:cNvPr id="0" name=""/>
        <dsp:cNvSpPr/>
      </dsp:nvSpPr>
      <dsp:spPr>
        <a:xfrm>
          <a:off x="209307" y="134492"/>
          <a:ext cx="5718156" cy="268867"/>
        </a:xfrm>
        <a:prstGeom prst="rect">
          <a:avLst/>
        </a:prstGeom>
        <a:gradFill rotWithShape="0">
          <a:gsLst>
            <a:gs pos="0">
              <a:srgbClr val="5B9BD5">
                <a:hueOff val="0"/>
                <a:satOff val="0"/>
                <a:lumOff val="0"/>
                <a:alphaOff val="0"/>
                <a:satMod val="103000"/>
                <a:lumMod val="102000"/>
                <a:tint val="94000"/>
              </a:srgbClr>
            </a:gs>
            <a:gs pos="50000">
              <a:srgbClr val="5B9BD5">
                <a:hueOff val="0"/>
                <a:satOff val="0"/>
                <a:lumOff val="0"/>
                <a:alphaOff val="0"/>
                <a:satMod val="110000"/>
                <a:lumMod val="100000"/>
                <a:shade val="100000"/>
              </a:srgbClr>
            </a:gs>
            <a:gs pos="100000">
              <a:srgbClr val="5B9BD5">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413" tIns="30480" rIns="30480" bIns="30480" numCol="1" spcCol="1270" anchor="ctr" anchorCtr="0">
          <a:noAutofit/>
        </a:bodyPr>
        <a:lstStyle/>
        <a:p>
          <a:pPr marL="0" lvl="0" indent="0" algn="l" defTabSz="533400">
            <a:lnSpc>
              <a:spcPct val="90000"/>
            </a:lnSpc>
            <a:spcBef>
              <a:spcPct val="0"/>
            </a:spcBef>
            <a:spcAft>
              <a:spcPct val="35000"/>
            </a:spcAft>
            <a:buNone/>
          </a:pPr>
          <a:r>
            <a:rPr lang="en-IN" sz="1200" b="0" i="0" kern="1200">
              <a:solidFill>
                <a:sysClr val="window" lastClr="FFFFFF"/>
              </a:solidFill>
              <a:latin typeface="Calibri" panose="020F0502020204030204"/>
              <a:ea typeface="+mn-ea"/>
              <a:cs typeface="+mn-cs"/>
            </a:rPr>
            <a:t>Market research and analysis and target auidience identification</a:t>
          </a:r>
          <a:endParaRPr lang="en-IN" sz="1200" kern="1200">
            <a:solidFill>
              <a:sysClr val="window" lastClr="FFFFFF"/>
            </a:solidFill>
            <a:latin typeface="Calibri" panose="020F0502020204030204"/>
            <a:ea typeface="+mn-ea"/>
            <a:cs typeface="+mn-cs"/>
          </a:endParaRPr>
        </a:p>
      </dsp:txBody>
      <dsp:txXfrm>
        <a:off x="209307" y="134492"/>
        <a:ext cx="5718156" cy="268867"/>
      </dsp:txXfrm>
    </dsp:sp>
    <dsp:sp modelId="{90FCA974-60B6-42DF-84E2-7FF4C326B803}">
      <dsp:nvSpPr>
        <dsp:cNvPr id="0" name=""/>
        <dsp:cNvSpPr/>
      </dsp:nvSpPr>
      <dsp:spPr>
        <a:xfrm>
          <a:off x="41265" y="100884"/>
          <a:ext cx="336084" cy="336084"/>
        </a:xfrm>
        <a:prstGeom prst="ellipse">
          <a:avLst/>
        </a:prstGeom>
        <a:solidFill>
          <a:sysClr val="window" lastClr="FFFFFF">
            <a:hueOff val="0"/>
            <a:satOff val="0"/>
            <a:lumOff val="0"/>
            <a:alphaOff val="0"/>
          </a:sysClr>
        </a:solidFill>
        <a:ln w="6350" cap="flat" cmpd="sng" algn="ctr">
          <a:solidFill>
            <a:srgbClr val="5B9BD5">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 modelId="{F5BF8387-3C02-4EC2-AD27-689743D5FE1F}">
      <dsp:nvSpPr>
        <dsp:cNvPr id="0" name=""/>
        <dsp:cNvSpPr/>
      </dsp:nvSpPr>
      <dsp:spPr>
        <a:xfrm>
          <a:off x="452791" y="538030"/>
          <a:ext cx="5474672" cy="268867"/>
        </a:xfrm>
        <a:prstGeom prst="rect">
          <a:avLst/>
        </a:prstGeom>
        <a:gradFill rotWithShape="0">
          <a:gsLst>
            <a:gs pos="0">
              <a:srgbClr val="5B9BD5">
                <a:hueOff val="-1126424"/>
                <a:satOff val="-2903"/>
                <a:lumOff val="-1961"/>
                <a:alphaOff val="0"/>
                <a:satMod val="103000"/>
                <a:lumMod val="102000"/>
                <a:tint val="94000"/>
              </a:srgbClr>
            </a:gs>
            <a:gs pos="50000">
              <a:srgbClr val="5B9BD5">
                <a:hueOff val="-1126424"/>
                <a:satOff val="-2903"/>
                <a:lumOff val="-1961"/>
                <a:alphaOff val="0"/>
                <a:satMod val="110000"/>
                <a:lumMod val="100000"/>
                <a:shade val="100000"/>
              </a:srgbClr>
            </a:gs>
            <a:gs pos="100000">
              <a:srgbClr val="5B9BD5">
                <a:hueOff val="-1126424"/>
                <a:satOff val="-2903"/>
                <a:lumOff val="-1961"/>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413" tIns="30480" rIns="30480" bIns="30480" numCol="1" spcCol="1270" anchor="ctr" anchorCtr="0">
          <a:noAutofit/>
        </a:bodyPr>
        <a:lstStyle/>
        <a:p>
          <a:pPr marL="0" lvl="0" indent="0" algn="l" defTabSz="533400">
            <a:lnSpc>
              <a:spcPct val="90000"/>
            </a:lnSpc>
            <a:spcBef>
              <a:spcPct val="0"/>
            </a:spcBef>
            <a:spcAft>
              <a:spcPct val="35000"/>
            </a:spcAft>
            <a:buNone/>
          </a:pPr>
          <a:r>
            <a:rPr lang="en-IN" sz="1200" b="0" i="0" kern="1200">
              <a:solidFill>
                <a:sysClr val="window" lastClr="FFFFFF"/>
              </a:solidFill>
              <a:latin typeface="Calibri" panose="020F0502020204030204"/>
              <a:ea typeface="+mn-ea"/>
              <a:cs typeface="+mn-cs"/>
            </a:rPr>
            <a:t>Community needs assessment</a:t>
          </a:r>
          <a:endParaRPr lang="en-IN" sz="1200" kern="1200">
            <a:solidFill>
              <a:sysClr val="window" lastClr="FFFFFF"/>
            </a:solidFill>
            <a:latin typeface="Calibri" panose="020F0502020204030204"/>
            <a:ea typeface="+mn-ea"/>
            <a:cs typeface="+mn-cs"/>
          </a:endParaRPr>
        </a:p>
      </dsp:txBody>
      <dsp:txXfrm>
        <a:off x="452791" y="538030"/>
        <a:ext cx="5474672" cy="268867"/>
      </dsp:txXfrm>
    </dsp:sp>
    <dsp:sp modelId="{66E04F83-7973-4646-AB31-AF8FDE633C96}">
      <dsp:nvSpPr>
        <dsp:cNvPr id="0" name=""/>
        <dsp:cNvSpPr/>
      </dsp:nvSpPr>
      <dsp:spPr>
        <a:xfrm>
          <a:off x="284749" y="504422"/>
          <a:ext cx="336084" cy="336084"/>
        </a:xfrm>
        <a:prstGeom prst="ellipse">
          <a:avLst/>
        </a:prstGeom>
        <a:solidFill>
          <a:sysClr val="window" lastClr="FFFFFF">
            <a:hueOff val="0"/>
            <a:satOff val="0"/>
            <a:lumOff val="0"/>
            <a:alphaOff val="0"/>
          </a:sysClr>
        </a:solidFill>
        <a:ln w="6350" cap="flat" cmpd="sng" algn="ctr">
          <a:solidFill>
            <a:srgbClr val="5B9BD5">
              <a:hueOff val="-1126424"/>
              <a:satOff val="-2903"/>
              <a:lumOff val="-1961"/>
              <a:alphaOff val="0"/>
            </a:srgbClr>
          </a:solidFill>
          <a:prstDash val="solid"/>
          <a:miter lim="800000"/>
        </a:ln>
        <a:effectLst/>
      </dsp:spPr>
      <dsp:style>
        <a:lnRef idx="1">
          <a:scrgbClr r="0" g="0" b="0"/>
        </a:lnRef>
        <a:fillRef idx="1">
          <a:scrgbClr r="0" g="0" b="0"/>
        </a:fillRef>
        <a:effectRef idx="0">
          <a:scrgbClr r="0" g="0" b="0"/>
        </a:effectRef>
        <a:fontRef idx="minor"/>
      </dsp:style>
    </dsp:sp>
    <dsp:sp modelId="{1D5AC49E-BE1A-4940-B9D0-C87D48A408CD}">
      <dsp:nvSpPr>
        <dsp:cNvPr id="0" name=""/>
        <dsp:cNvSpPr/>
      </dsp:nvSpPr>
      <dsp:spPr>
        <a:xfrm>
          <a:off x="586218" y="941272"/>
          <a:ext cx="5341244" cy="268867"/>
        </a:xfrm>
        <a:prstGeom prst="rect">
          <a:avLst/>
        </a:prstGeom>
        <a:gradFill rotWithShape="0">
          <a:gsLst>
            <a:gs pos="0">
              <a:srgbClr val="5B9BD5">
                <a:hueOff val="-2252848"/>
                <a:satOff val="-5806"/>
                <a:lumOff val="-3922"/>
                <a:alphaOff val="0"/>
                <a:satMod val="103000"/>
                <a:lumMod val="102000"/>
                <a:tint val="94000"/>
              </a:srgbClr>
            </a:gs>
            <a:gs pos="50000">
              <a:srgbClr val="5B9BD5">
                <a:hueOff val="-2252848"/>
                <a:satOff val="-5806"/>
                <a:lumOff val="-3922"/>
                <a:alphaOff val="0"/>
                <a:satMod val="110000"/>
                <a:lumMod val="100000"/>
                <a:shade val="100000"/>
              </a:srgbClr>
            </a:gs>
            <a:gs pos="100000">
              <a:srgbClr val="5B9BD5">
                <a:hueOff val="-2252848"/>
                <a:satOff val="-5806"/>
                <a:lumOff val="-3922"/>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413" tIns="30480" rIns="30480" bIns="30480" numCol="1" spcCol="1270" anchor="ctr" anchorCtr="0">
          <a:noAutofit/>
        </a:bodyPr>
        <a:lstStyle/>
        <a:p>
          <a:pPr marL="0" lvl="0" indent="0" algn="l" defTabSz="533400">
            <a:lnSpc>
              <a:spcPct val="90000"/>
            </a:lnSpc>
            <a:spcBef>
              <a:spcPct val="0"/>
            </a:spcBef>
            <a:spcAft>
              <a:spcPct val="35000"/>
            </a:spcAft>
            <a:buNone/>
          </a:pPr>
          <a:r>
            <a:rPr lang="en-IN" sz="1200" b="0" i="0" kern="1200">
              <a:solidFill>
                <a:sysClr val="window" lastClr="FFFFFF"/>
              </a:solidFill>
              <a:latin typeface="Calibri" panose="020F0502020204030204"/>
              <a:ea typeface="+mn-ea"/>
              <a:cs typeface="+mn-cs"/>
            </a:rPr>
            <a:t>Service development</a:t>
          </a:r>
          <a:endParaRPr lang="en-IN" sz="1200" kern="1200">
            <a:solidFill>
              <a:sysClr val="window" lastClr="FFFFFF"/>
            </a:solidFill>
            <a:latin typeface="Calibri" panose="020F0502020204030204"/>
            <a:ea typeface="+mn-ea"/>
            <a:cs typeface="+mn-cs"/>
          </a:endParaRPr>
        </a:p>
      </dsp:txBody>
      <dsp:txXfrm>
        <a:off x="586218" y="941272"/>
        <a:ext cx="5341244" cy="268867"/>
      </dsp:txXfrm>
    </dsp:sp>
    <dsp:sp modelId="{C65E289B-F5CA-46C4-B85B-59D7E45BF56B}">
      <dsp:nvSpPr>
        <dsp:cNvPr id="0" name=""/>
        <dsp:cNvSpPr/>
      </dsp:nvSpPr>
      <dsp:spPr>
        <a:xfrm>
          <a:off x="418176" y="907664"/>
          <a:ext cx="336084" cy="336084"/>
        </a:xfrm>
        <a:prstGeom prst="ellipse">
          <a:avLst/>
        </a:prstGeom>
        <a:solidFill>
          <a:sysClr val="window" lastClr="FFFFFF">
            <a:hueOff val="0"/>
            <a:satOff val="0"/>
            <a:lumOff val="0"/>
            <a:alphaOff val="0"/>
          </a:sysClr>
        </a:solidFill>
        <a:ln w="6350" cap="flat" cmpd="sng" algn="ctr">
          <a:solidFill>
            <a:srgbClr val="5B9BD5">
              <a:hueOff val="-2252848"/>
              <a:satOff val="-5806"/>
              <a:lumOff val="-3922"/>
              <a:alphaOff val="0"/>
            </a:srgbClr>
          </a:solidFill>
          <a:prstDash val="solid"/>
          <a:miter lim="800000"/>
        </a:ln>
        <a:effectLst/>
      </dsp:spPr>
      <dsp:style>
        <a:lnRef idx="1">
          <a:scrgbClr r="0" g="0" b="0"/>
        </a:lnRef>
        <a:fillRef idx="1">
          <a:scrgbClr r="0" g="0" b="0"/>
        </a:fillRef>
        <a:effectRef idx="0">
          <a:scrgbClr r="0" g="0" b="0"/>
        </a:effectRef>
        <a:fontRef idx="minor"/>
      </dsp:style>
    </dsp:sp>
    <dsp:sp modelId="{F6CF2D0C-AD00-4823-87B1-79F75EBA8688}">
      <dsp:nvSpPr>
        <dsp:cNvPr id="0" name=""/>
        <dsp:cNvSpPr/>
      </dsp:nvSpPr>
      <dsp:spPr>
        <a:xfrm>
          <a:off x="628821" y="1344810"/>
          <a:ext cx="5298642" cy="268867"/>
        </a:xfrm>
        <a:prstGeom prst="rect">
          <a:avLst/>
        </a:prstGeom>
        <a:gradFill rotWithShape="0">
          <a:gsLst>
            <a:gs pos="0">
              <a:srgbClr val="5B9BD5">
                <a:hueOff val="-3379271"/>
                <a:satOff val="-8710"/>
                <a:lumOff val="-5883"/>
                <a:alphaOff val="0"/>
                <a:satMod val="103000"/>
                <a:lumMod val="102000"/>
                <a:tint val="94000"/>
              </a:srgbClr>
            </a:gs>
            <a:gs pos="50000">
              <a:srgbClr val="5B9BD5">
                <a:hueOff val="-3379271"/>
                <a:satOff val="-8710"/>
                <a:lumOff val="-5883"/>
                <a:alphaOff val="0"/>
                <a:satMod val="110000"/>
                <a:lumMod val="100000"/>
                <a:shade val="100000"/>
              </a:srgbClr>
            </a:gs>
            <a:gs pos="100000">
              <a:srgbClr val="5B9BD5">
                <a:hueOff val="-3379271"/>
                <a:satOff val="-8710"/>
                <a:lumOff val="-5883"/>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413" tIns="30480" rIns="30480" bIns="30480" numCol="1" spcCol="1270" anchor="ctr" anchorCtr="0">
          <a:noAutofit/>
        </a:bodyPr>
        <a:lstStyle/>
        <a:p>
          <a:pPr marL="0" lvl="0" indent="0" algn="l" defTabSz="533400">
            <a:lnSpc>
              <a:spcPct val="90000"/>
            </a:lnSpc>
            <a:spcBef>
              <a:spcPct val="0"/>
            </a:spcBef>
            <a:spcAft>
              <a:spcPct val="35000"/>
            </a:spcAft>
            <a:buNone/>
          </a:pPr>
          <a:r>
            <a:rPr lang="en-IN" sz="1200" b="0" i="0" kern="1200">
              <a:solidFill>
                <a:sysClr val="window" lastClr="FFFFFF"/>
              </a:solidFill>
              <a:latin typeface="Calibri" panose="020F0502020204030204"/>
              <a:ea typeface="+mn-ea"/>
              <a:cs typeface="+mn-cs"/>
            </a:rPr>
            <a:t>Collaboration with community organizations, Community education and outreach</a:t>
          </a:r>
          <a:endParaRPr lang="en-IN" sz="1200" kern="1200">
            <a:solidFill>
              <a:sysClr val="window" lastClr="FFFFFF"/>
            </a:solidFill>
            <a:latin typeface="Calibri" panose="020F0502020204030204"/>
            <a:ea typeface="+mn-ea"/>
            <a:cs typeface="+mn-cs"/>
          </a:endParaRPr>
        </a:p>
      </dsp:txBody>
      <dsp:txXfrm>
        <a:off x="628821" y="1344810"/>
        <a:ext cx="5298642" cy="268867"/>
      </dsp:txXfrm>
    </dsp:sp>
    <dsp:sp modelId="{6D6FED8A-222E-43FF-8389-BFA3C472DD91}">
      <dsp:nvSpPr>
        <dsp:cNvPr id="0" name=""/>
        <dsp:cNvSpPr/>
      </dsp:nvSpPr>
      <dsp:spPr>
        <a:xfrm>
          <a:off x="460779" y="1311201"/>
          <a:ext cx="336084" cy="336084"/>
        </a:xfrm>
        <a:prstGeom prst="ellipse">
          <a:avLst/>
        </a:prstGeom>
        <a:solidFill>
          <a:sysClr val="window" lastClr="FFFFFF">
            <a:hueOff val="0"/>
            <a:satOff val="0"/>
            <a:lumOff val="0"/>
            <a:alphaOff val="0"/>
          </a:sysClr>
        </a:solidFill>
        <a:ln w="6350" cap="flat" cmpd="sng" algn="ctr">
          <a:solidFill>
            <a:srgbClr val="5B9BD5">
              <a:hueOff val="-3379271"/>
              <a:satOff val="-8710"/>
              <a:lumOff val="-5883"/>
              <a:alphaOff val="0"/>
            </a:srgbClr>
          </a:solidFill>
          <a:prstDash val="solid"/>
          <a:miter lim="800000"/>
        </a:ln>
        <a:effectLst/>
      </dsp:spPr>
      <dsp:style>
        <a:lnRef idx="1">
          <a:scrgbClr r="0" g="0" b="0"/>
        </a:lnRef>
        <a:fillRef idx="1">
          <a:scrgbClr r="0" g="0" b="0"/>
        </a:fillRef>
        <a:effectRef idx="0">
          <a:scrgbClr r="0" g="0" b="0"/>
        </a:effectRef>
        <a:fontRef idx="minor"/>
      </dsp:style>
    </dsp:sp>
    <dsp:sp modelId="{3741FE14-DBD5-441E-984A-908500F4997F}">
      <dsp:nvSpPr>
        <dsp:cNvPr id="0" name=""/>
        <dsp:cNvSpPr/>
      </dsp:nvSpPr>
      <dsp:spPr>
        <a:xfrm>
          <a:off x="586218" y="1748348"/>
          <a:ext cx="5341244" cy="268867"/>
        </a:xfrm>
        <a:prstGeom prst="rect">
          <a:avLst/>
        </a:prstGeom>
        <a:gradFill rotWithShape="0">
          <a:gsLst>
            <a:gs pos="0">
              <a:srgbClr val="5B9BD5">
                <a:hueOff val="-4505695"/>
                <a:satOff val="-11613"/>
                <a:lumOff val="-7843"/>
                <a:alphaOff val="0"/>
                <a:satMod val="103000"/>
                <a:lumMod val="102000"/>
                <a:tint val="94000"/>
              </a:srgbClr>
            </a:gs>
            <a:gs pos="50000">
              <a:srgbClr val="5B9BD5">
                <a:hueOff val="-4505695"/>
                <a:satOff val="-11613"/>
                <a:lumOff val="-7843"/>
                <a:alphaOff val="0"/>
                <a:satMod val="110000"/>
                <a:lumMod val="100000"/>
                <a:shade val="100000"/>
              </a:srgbClr>
            </a:gs>
            <a:gs pos="100000">
              <a:srgbClr val="5B9BD5">
                <a:hueOff val="-4505695"/>
                <a:satOff val="-11613"/>
                <a:lumOff val="-7843"/>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413" tIns="30480" rIns="30480" bIns="30480" numCol="1" spcCol="1270" anchor="ctr" anchorCtr="0">
          <a:noAutofit/>
        </a:bodyPr>
        <a:lstStyle/>
        <a:p>
          <a:pPr marL="0" lvl="0" indent="0" algn="l" defTabSz="533400">
            <a:lnSpc>
              <a:spcPct val="90000"/>
            </a:lnSpc>
            <a:spcBef>
              <a:spcPct val="0"/>
            </a:spcBef>
            <a:spcAft>
              <a:spcPct val="35000"/>
            </a:spcAft>
            <a:buNone/>
          </a:pPr>
          <a:r>
            <a:rPr lang="en-IN" sz="1200" b="0" i="0" kern="1200">
              <a:solidFill>
                <a:sysClr val="window" lastClr="FFFFFF"/>
              </a:solidFill>
              <a:latin typeface="Calibri" panose="020F0502020204030204"/>
              <a:ea typeface="+mn-ea"/>
              <a:cs typeface="+mn-cs"/>
            </a:rPr>
            <a:t>Cultivating relationships with community leaders</a:t>
          </a:r>
          <a:endParaRPr lang="en-IN" sz="1200" kern="1200">
            <a:solidFill>
              <a:sysClr val="window" lastClr="FFFFFF"/>
            </a:solidFill>
            <a:latin typeface="Calibri" panose="020F0502020204030204"/>
            <a:ea typeface="+mn-ea"/>
            <a:cs typeface="+mn-cs"/>
          </a:endParaRPr>
        </a:p>
      </dsp:txBody>
      <dsp:txXfrm>
        <a:off x="586218" y="1748348"/>
        <a:ext cx="5341244" cy="268867"/>
      </dsp:txXfrm>
    </dsp:sp>
    <dsp:sp modelId="{410C1F1C-CBB0-4886-88C1-5491291384CA}">
      <dsp:nvSpPr>
        <dsp:cNvPr id="0" name=""/>
        <dsp:cNvSpPr/>
      </dsp:nvSpPr>
      <dsp:spPr>
        <a:xfrm>
          <a:off x="418176" y="1714739"/>
          <a:ext cx="336084" cy="336084"/>
        </a:xfrm>
        <a:prstGeom prst="ellipse">
          <a:avLst/>
        </a:prstGeom>
        <a:solidFill>
          <a:sysClr val="window" lastClr="FFFFFF">
            <a:hueOff val="0"/>
            <a:satOff val="0"/>
            <a:lumOff val="0"/>
            <a:alphaOff val="0"/>
          </a:sysClr>
        </a:solidFill>
        <a:ln w="6350" cap="flat" cmpd="sng" algn="ctr">
          <a:solidFill>
            <a:srgbClr val="5B9BD5">
              <a:hueOff val="-4505695"/>
              <a:satOff val="-11613"/>
              <a:lumOff val="-7843"/>
              <a:alphaOff val="0"/>
            </a:srgbClr>
          </a:solidFill>
          <a:prstDash val="solid"/>
          <a:miter lim="800000"/>
        </a:ln>
        <a:effectLst/>
      </dsp:spPr>
      <dsp:style>
        <a:lnRef idx="1">
          <a:scrgbClr r="0" g="0" b="0"/>
        </a:lnRef>
        <a:fillRef idx="1">
          <a:scrgbClr r="0" g="0" b="0"/>
        </a:fillRef>
        <a:effectRef idx="0">
          <a:scrgbClr r="0" g="0" b="0"/>
        </a:effectRef>
        <a:fontRef idx="minor"/>
      </dsp:style>
    </dsp:sp>
    <dsp:sp modelId="{83A1CA77-9E32-44E6-BD45-B959B131D23C}">
      <dsp:nvSpPr>
        <dsp:cNvPr id="0" name=""/>
        <dsp:cNvSpPr/>
      </dsp:nvSpPr>
      <dsp:spPr>
        <a:xfrm>
          <a:off x="452791" y="2151589"/>
          <a:ext cx="5474672" cy="268867"/>
        </a:xfrm>
        <a:prstGeom prst="rect">
          <a:avLst/>
        </a:prstGeom>
        <a:gradFill rotWithShape="0">
          <a:gsLst>
            <a:gs pos="0">
              <a:srgbClr val="5B9BD5">
                <a:hueOff val="-5632119"/>
                <a:satOff val="-14516"/>
                <a:lumOff val="-9804"/>
                <a:alphaOff val="0"/>
                <a:satMod val="103000"/>
                <a:lumMod val="102000"/>
                <a:tint val="94000"/>
              </a:srgbClr>
            </a:gs>
            <a:gs pos="50000">
              <a:srgbClr val="5B9BD5">
                <a:hueOff val="-5632119"/>
                <a:satOff val="-14516"/>
                <a:lumOff val="-9804"/>
                <a:alphaOff val="0"/>
                <a:satMod val="110000"/>
                <a:lumMod val="100000"/>
                <a:shade val="100000"/>
              </a:srgbClr>
            </a:gs>
            <a:gs pos="100000">
              <a:srgbClr val="5B9BD5">
                <a:hueOff val="-5632119"/>
                <a:satOff val="-14516"/>
                <a:lumOff val="-9804"/>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413" tIns="30480" rIns="30480" bIns="30480" numCol="1" spcCol="1270" anchor="ctr" anchorCtr="0">
          <a:noAutofit/>
        </a:bodyPr>
        <a:lstStyle/>
        <a:p>
          <a:pPr marL="0" lvl="0" indent="0" algn="l" defTabSz="533400">
            <a:lnSpc>
              <a:spcPct val="90000"/>
            </a:lnSpc>
            <a:spcBef>
              <a:spcPct val="0"/>
            </a:spcBef>
            <a:spcAft>
              <a:spcPct val="35000"/>
            </a:spcAft>
            <a:buNone/>
          </a:pPr>
          <a:r>
            <a:rPr lang="en-IN" sz="1200" b="0" i="0" kern="1200">
              <a:solidFill>
                <a:sysClr val="window" lastClr="FFFFFF"/>
              </a:solidFill>
              <a:latin typeface="Calibri" panose="020F0502020204030204"/>
              <a:ea typeface="+mn-ea"/>
              <a:cs typeface="+mn-cs"/>
            </a:rPr>
            <a:t>Leveraging digital marketing platforms</a:t>
          </a:r>
          <a:endParaRPr lang="en-IN" sz="1200" kern="1200">
            <a:solidFill>
              <a:sysClr val="window" lastClr="FFFFFF"/>
            </a:solidFill>
            <a:latin typeface="Calibri" panose="020F0502020204030204"/>
            <a:ea typeface="+mn-ea"/>
            <a:cs typeface="+mn-cs"/>
          </a:endParaRPr>
        </a:p>
      </dsp:txBody>
      <dsp:txXfrm>
        <a:off x="452791" y="2151589"/>
        <a:ext cx="5474672" cy="268867"/>
      </dsp:txXfrm>
    </dsp:sp>
    <dsp:sp modelId="{33A03B5D-82E7-4152-AD88-4D0FBC5FBEE9}">
      <dsp:nvSpPr>
        <dsp:cNvPr id="0" name=""/>
        <dsp:cNvSpPr/>
      </dsp:nvSpPr>
      <dsp:spPr>
        <a:xfrm>
          <a:off x="284749" y="2117981"/>
          <a:ext cx="336084" cy="336084"/>
        </a:xfrm>
        <a:prstGeom prst="ellipse">
          <a:avLst/>
        </a:prstGeom>
        <a:solidFill>
          <a:sysClr val="window" lastClr="FFFFFF">
            <a:hueOff val="0"/>
            <a:satOff val="0"/>
            <a:lumOff val="0"/>
            <a:alphaOff val="0"/>
          </a:sysClr>
        </a:solidFill>
        <a:ln w="6350" cap="flat" cmpd="sng" algn="ctr">
          <a:solidFill>
            <a:srgbClr val="5B9BD5">
              <a:hueOff val="-5632119"/>
              <a:satOff val="-14516"/>
              <a:lumOff val="-9804"/>
              <a:alphaOff val="0"/>
            </a:srgbClr>
          </a:solidFill>
          <a:prstDash val="solid"/>
          <a:miter lim="800000"/>
        </a:ln>
        <a:effectLst/>
      </dsp:spPr>
      <dsp:style>
        <a:lnRef idx="1">
          <a:scrgbClr r="0" g="0" b="0"/>
        </a:lnRef>
        <a:fillRef idx="1">
          <a:scrgbClr r="0" g="0" b="0"/>
        </a:fillRef>
        <a:effectRef idx="0">
          <a:scrgbClr r="0" g="0" b="0"/>
        </a:effectRef>
        <a:fontRef idx="minor"/>
      </dsp:style>
    </dsp:sp>
    <dsp:sp modelId="{FCE730E5-6740-40CB-8A0A-D379298C0FD1}">
      <dsp:nvSpPr>
        <dsp:cNvPr id="0" name=""/>
        <dsp:cNvSpPr/>
      </dsp:nvSpPr>
      <dsp:spPr>
        <a:xfrm>
          <a:off x="209307" y="2555127"/>
          <a:ext cx="5718156" cy="268867"/>
        </a:xfrm>
        <a:prstGeom prst="rect">
          <a:avLst/>
        </a:prstGeom>
        <a:gradFill rotWithShape="0">
          <a:gsLst>
            <a:gs pos="0">
              <a:srgbClr val="5B9BD5">
                <a:hueOff val="-6758543"/>
                <a:satOff val="-17419"/>
                <a:lumOff val="-11765"/>
                <a:alphaOff val="0"/>
                <a:satMod val="103000"/>
                <a:lumMod val="102000"/>
                <a:tint val="94000"/>
              </a:srgbClr>
            </a:gs>
            <a:gs pos="50000">
              <a:srgbClr val="5B9BD5">
                <a:hueOff val="-6758543"/>
                <a:satOff val="-17419"/>
                <a:lumOff val="-11765"/>
                <a:alphaOff val="0"/>
                <a:satMod val="110000"/>
                <a:lumMod val="100000"/>
                <a:shade val="100000"/>
              </a:srgbClr>
            </a:gs>
            <a:gs pos="100000">
              <a:srgbClr val="5B9BD5">
                <a:hueOff val="-6758543"/>
                <a:satOff val="-17419"/>
                <a:lumOff val="-11765"/>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413" tIns="30480" rIns="30480" bIns="30480" numCol="1" spcCol="1270" anchor="ctr" anchorCtr="0">
          <a:noAutofit/>
        </a:bodyPr>
        <a:lstStyle/>
        <a:p>
          <a:pPr marL="0" lvl="0" indent="0" algn="l" defTabSz="533400">
            <a:lnSpc>
              <a:spcPct val="90000"/>
            </a:lnSpc>
            <a:spcBef>
              <a:spcPct val="0"/>
            </a:spcBef>
            <a:spcAft>
              <a:spcPct val="35000"/>
            </a:spcAft>
            <a:buNone/>
          </a:pPr>
          <a:r>
            <a:rPr lang="en-IN" sz="1200" b="0" i="0" kern="1200">
              <a:solidFill>
                <a:sysClr val="window" lastClr="FFFFFF"/>
              </a:solidFill>
              <a:latin typeface="Calibri" panose="020F0502020204030204"/>
              <a:ea typeface="+mn-ea"/>
              <a:cs typeface="+mn-cs"/>
            </a:rPr>
            <a:t>Patient feedback and satisfaction, tracking and evaluation.</a:t>
          </a:r>
          <a:endParaRPr lang="en-IN" sz="1200" kern="1200">
            <a:solidFill>
              <a:sysClr val="window" lastClr="FFFFFF"/>
            </a:solidFill>
            <a:latin typeface="Calibri" panose="020F0502020204030204"/>
            <a:ea typeface="+mn-ea"/>
            <a:cs typeface="+mn-cs"/>
          </a:endParaRPr>
        </a:p>
      </dsp:txBody>
      <dsp:txXfrm>
        <a:off x="209307" y="2555127"/>
        <a:ext cx="5718156" cy="268867"/>
      </dsp:txXfrm>
    </dsp:sp>
    <dsp:sp modelId="{B873E336-AD28-4ED2-A2BD-E97717E4FD11}">
      <dsp:nvSpPr>
        <dsp:cNvPr id="0" name=""/>
        <dsp:cNvSpPr/>
      </dsp:nvSpPr>
      <dsp:spPr>
        <a:xfrm>
          <a:off x="41265" y="2521519"/>
          <a:ext cx="336084" cy="336084"/>
        </a:xfrm>
        <a:prstGeom prst="ellipse">
          <a:avLst/>
        </a:prstGeom>
        <a:solidFill>
          <a:sysClr val="window" lastClr="FFFFFF">
            <a:hueOff val="0"/>
            <a:satOff val="0"/>
            <a:lumOff val="0"/>
            <a:alphaOff val="0"/>
          </a:sysClr>
        </a:solidFill>
        <a:ln w="6350" cap="flat" cmpd="sng" algn="ctr">
          <a:solidFill>
            <a:srgbClr val="5B9BD5">
              <a:hueOff val="-6758543"/>
              <a:satOff val="-17419"/>
              <a:lumOff val="-11765"/>
              <a:alphaOff val="0"/>
            </a:srgb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e2cccdff78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e2cccdff78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447a8d9e51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447a8d9e51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6692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447a8d9e51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447a8d9e51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4940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1e2e043765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1e2e043765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40000"/>
          </a:blip>
          <a:srcRect/>
          <a:stretch/>
        </p:blipFill>
        <p:spPr>
          <a:xfrm>
            <a:off x="0" y="0"/>
            <a:ext cx="9144000" cy="5146775"/>
          </a:xfrm>
          <a:prstGeom prst="rect">
            <a:avLst/>
          </a:prstGeom>
          <a:noFill/>
          <a:ln>
            <a:noFill/>
          </a:ln>
        </p:spPr>
      </p:pic>
      <p:sp>
        <p:nvSpPr>
          <p:cNvPr id="10" name="Google Shape;10;p2"/>
          <p:cNvSpPr txBox="1">
            <a:spLocks noGrp="1"/>
          </p:cNvSpPr>
          <p:nvPr>
            <p:ph type="ctrTitle"/>
          </p:nvPr>
        </p:nvSpPr>
        <p:spPr>
          <a:xfrm>
            <a:off x="713225" y="1158075"/>
            <a:ext cx="5643300" cy="17625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7000">
                <a:latin typeface="Bitter"/>
                <a:ea typeface="Bitter"/>
                <a:cs typeface="Bitter"/>
                <a:sym typeface="Bitter"/>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836600" y="3036575"/>
            <a:ext cx="4423200" cy="377700"/>
          </a:xfrm>
          <a:prstGeom prst="rect">
            <a:avLst/>
          </a:prstGeom>
          <a:solidFill>
            <a:schemeClr val="lt2"/>
          </a:solidFill>
        </p:spPr>
        <p:txBody>
          <a:bodyPr spcFirstLastPara="1" wrap="square" lIns="91425" tIns="91425" rIns="91425" bIns="91425" anchor="t" anchorCtr="0">
            <a:noAutofit/>
          </a:bodyPr>
          <a:lstStyle>
            <a:lvl1pPr lvl="0">
              <a:spcBef>
                <a:spcPts val="0"/>
              </a:spcBef>
              <a:spcAft>
                <a:spcPts val="0"/>
              </a:spcAft>
              <a:buSzPts val="1400"/>
              <a:buNone/>
              <a:defRPr sz="1600">
                <a:solidFill>
                  <a:schemeClr val="dk1"/>
                </a:solidFill>
                <a:latin typeface="DM Sans"/>
                <a:ea typeface="DM Sans"/>
                <a:cs typeface="DM Sans"/>
                <a:sym typeface="DM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p:nvPr/>
        </p:nvSpPr>
        <p:spPr>
          <a:xfrm>
            <a:off x="178800" y="182388"/>
            <a:ext cx="8786400" cy="4782000"/>
          </a:xfrm>
          <a:prstGeom prst="snip1Rect">
            <a:avLst>
              <a:gd name="adj" fmla="val 11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pic>
        <p:nvPicPr>
          <p:cNvPr id="14" name="Google Shape;14;p3"/>
          <p:cNvPicPr preferRelativeResize="0"/>
          <p:nvPr/>
        </p:nvPicPr>
        <p:blipFill rotWithShape="1">
          <a:blip r:embed="rId2">
            <a:alphaModFix amt="40000"/>
          </a:blip>
          <a:srcRect/>
          <a:stretch/>
        </p:blipFill>
        <p:spPr>
          <a:xfrm>
            <a:off x="0" y="0"/>
            <a:ext cx="9144000" cy="5146775"/>
          </a:xfrm>
          <a:prstGeom prst="rect">
            <a:avLst/>
          </a:prstGeom>
          <a:noFill/>
          <a:ln>
            <a:noFill/>
          </a:ln>
        </p:spPr>
      </p:pic>
      <p:sp>
        <p:nvSpPr>
          <p:cNvPr id="15" name="Google Shape;15;p3"/>
          <p:cNvSpPr/>
          <p:nvPr/>
        </p:nvSpPr>
        <p:spPr>
          <a:xfrm>
            <a:off x="178800" y="182388"/>
            <a:ext cx="8786400" cy="4782000"/>
          </a:xfrm>
          <a:prstGeom prst="snip1Rect">
            <a:avLst>
              <a:gd name="adj" fmla="val 11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2902350" y="1414350"/>
            <a:ext cx="5067600" cy="14292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1174050" y="1414350"/>
            <a:ext cx="1652100" cy="14292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8" name="Google Shape;18;p3"/>
          <p:cNvSpPr txBox="1">
            <a:spLocks noGrp="1"/>
          </p:cNvSpPr>
          <p:nvPr>
            <p:ph type="subTitle" idx="1"/>
          </p:nvPr>
        </p:nvSpPr>
        <p:spPr>
          <a:xfrm>
            <a:off x="2902350" y="3068250"/>
            <a:ext cx="5067600" cy="375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pic>
        <p:nvPicPr>
          <p:cNvPr id="35" name="Google Shape;35;p6"/>
          <p:cNvPicPr preferRelativeResize="0"/>
          <p:nvPr/>
        </p:nvPicPr>
        <p:blipFill rotWithShape="1">
          <a:blip r:embed="rId2">
            <a:alphaModFix amt="40000"/>
          </a:blip>
          <a:srcRect/>
          <a:stretch/>
        </p:blipFill>
        <p:spPr>
          <a:xfrm>
            <a:off x="0" y="0"/>
            <a:ext cx="9144000" cy="5146775"/>
          </a:xfrm>
          <a:prstGeom prst="rect">
            <a:avLst/>
          </a:prstGeom>
          <a:noFill/>
          <a:ln>
            <a:noFill/>
          </a:ln>
        </p:spPr>
      </p:pic>
      <p:sp>
        <p:nvSpPr>
          <p:cNvPr id="36" name="Google Shape;36;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7" name="Google Shape;37;p6"/>
          <p:cNvSpPr/>
          <p:nvPr/>
        </p:nvSpPr>
        <p:spPr>
          <a:xfrm>
            <a:off x="178800" y="182388"/>
            <a:ext cx="8786400" cy="4782000"/>
          </a:xfrm>
          <a:prstGeom prst="snip1Rect">
            <a:avLst>
              <a:gd name="adj" fmla="val 11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8" name="Google Shape;38;p6"/>
          <p:cNvCxnSpPr/>
          <p:nvPr/>
        </p:nvCxnSpPr>
        <p:spPr>
          <a:xfrm rot="10800000">
            <a:off x="541375" y="192475"/>
            <a:ext cx="0" cy="478170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9"/>
        <p:cNvGrpSpPr/>
        <p:nvPr/>
      </p:nvGrpSpPr>
      <p:grpSpPr>
        <a:xfrm>
          <a:off x="0" y="0"/>
          <a:ext cx="0" cy="0"/>
          <a:chOff x="0" y="0"/>
          <a:chExt cx="0" cy="0"/>
        </a:xfrm>
      </p:grpSpPr>
      <p:pic>
        <p:nvPicPr>
          <p:cNvPr id="50" name="Google Shape;50;p9"/>
          <p:cNvPicPr preferRelativeResize="0"/>
          <p:nvPr/>
        </p:nvPicPr>
        <p:blipFill rotWithShape="1">
          <a:blip r:embed="rId2">
            <a:alphaModFix amt="40000"/>
          </a:blip>
          <a:srcRect/>
          <a:stretch/>
        </p:blipFill>
        <p:spPr>
          <a:xfrm>
            <a:off x="0" y="0"/>
            <a:ext cx="9144000" cy="5146775"/>
          </a:xfrm>
          <a:prstGeom prst="rect">
            <a:avLst/>
          </a:prstGeom>
          <a:noFill/>
          <a:ln>
            <a:noFill/>
          </a:ln>
        </p:spPr>
      </p:pic>
      <p:sp>
        <p:nvSpPr>
          <p:cNvPr id="51" name="Google Shape;51;p9"/>
          <p:cNvSpPr/>
          <p:nvPr/>
        </p:nvSpPr>
        <p:spPr>
          <a:xfrm>
            <a:off x="178800" y="182388"/>
            <a:ext cx="8786400" cy="4782000"/>
          </a:xfrm>
          <a:prstGeom prst="snip1Rect">
            <a:avLst>
              <a:gd name="adj" fmla="val 11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9"/>
          <p:cNvSpPr txBox="1">
            <a:spLocks noGrp="1"/>
          </p:cNvSpPr>
          <p:nvPr>
            <p:ph type="title"/>
          </p:nvPr>
        </p:nvSpPr>
        <p:spPr>
          <a:xfrm>
            <a:off x="2135550" y="1490250"/>
            <a:ext cx="4872900" cy="1161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7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3" name="Google Shape;53;p9"/>
          <p:cNvSpPr txBox="1">
            <a:spLocks noGrp="1"/>
          </p:cNvSpPr>
          <p:nvPr>
            <p:ph type="subTitle" idx="1"/>
          </p:nvPr>
        </p:nvSpPr>
        <p:spPr>
          <a:xfrm>
            <a:off x="2135550" y="2651675"/>
            <a:ext cx="48729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2"/>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3"/>
        <p:cNvGrpSpPr/>
        <p:nvPr/>
      </p:nvGrpSpPr>
      <p:grpSpPr>
        <a:xfrm>
          <a:off x="0" y="0"/>
          <a:ext cx="0" cy="0"/>
          <a:chOff x="0" y="0"/>
          <a:chExt cx="0" cy="0"/>
        </a:xfrm>
      </p:grpSpPr>
      <p:pic>
        <p:nvPicPr>
          <p:cNvPr id="64" name="Google Shape;64;p13"/>
          <p:cNvPicPr preferRelativeResize="0"/>
          <p:nvPr/>
        </p:nvPicPr>
        <p:blipFill rotWithShape="1">
          <a:blip r:embed="rId2">
            <a:alphaModFix amt="40000"/>
          </a:blip>
          <a:srcRect/>
          <a:stretch/>
        </p:blipFill>
        <p:spPr>
          <a:xfrm>
            <a:off x="0" y="0"/>
            <a:ext cx="9144000" cy="5146775"/>
          </a:xfrm>
          <a:prstGeom prst="rect">
            <a:avLst/>
          </a:prstGeom>
          <a:noFill/>
          <a:ln>
            <a:noFill/>
          </a:ln>
        </p:spPr>
      </p:pic>
      <p:sp>
        <p:nvSpPr>
          <p:cNvPr id="65" name="Google Shape;65;p13"/>
          <p:cNvSpPr/>
          <p:nvPr/>
        </p:nvSpPr>
        <p:spPr>
          <a:xfrm>
            <a:off x="178800" y="182388"/>
            <a:ext cx="8786400" cy="4782000"/>
          </a:xfrm>
          <a:prstGeom prst="snip1Rect">
            <a:avLst>
              <a:gd name="adj" fmla="val 11667"/>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7" name="Google Shape;67;p13"/>
          <p:cNvSpPr txBox="1">
            <a:spLocks noGrp="1"/>
          </p:cNvSpPr>
          <p:nvPr>
            <p:ph type="subTitle" idx="1"/>
          </p:nvPr>
        </p:nvSpPr>
        <p:spPr>
          <a:xfrm>
            <a:off x="1913375" y="2078650"/>
            <a:ext cx="2239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8" name="Google Shape;68;p13"/>
          <p:cNvSpPr txBox="1">
            <a:spLocks noGrp="1"/>
          </p:cNvSpPr>
          <p:nvPr>
            <p:ph type="title" idx="2" hasCustomPrompt="1"/>
          </p:nvPr>
        </p:nvSpPr>
        <p:spPr>
          <a:xfrm>
            <a:off x="979775" y="1457050"/>
            <a:ext cx="857400" cy="6216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9" name="Google Shape;69;p13"/>
          <p:cNvSpPr txBox="1">
            <a:spLocks noGrp="1"/>
          </p:cNvSpPr>
          <p:nvPr>
            <p:ph type="subTitle" idx="3"/>
          </p:nvPr>
        </p:nvSpPr>
        <p:spPr>
          <a:xfrm>
            <a:off x="1913375" y="1457050"/>
            <a:ext cx="2239800" cy="621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1800" b="1">
                <a:solidFill>
                  <a:schemeClr val="dk1"/>
                </a:solidFill>
                <a:latin typeface="Bitter"/>
                <a:ea typeface="Bitter"/>
                <a:cs typeface="Bitter"/>
                <a:sym typeface="Bitter"/>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0" name="Google Shape;70;p13"/>
          <p:cNvSpPr txBox="1">
            <a:spLocks noGrp="1"/>
          </p:cNvSpPr>
          <p:nvPr>
            <p:ph type="subTitle" idx="4"/>
          </p:nvPr>
        </p:nvSpPr>
        <p:spPr>
          <a:xfrm>
            <a:off x="1913375" y="3790750"/>
            <a:ext cx="2239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1" name="Google Shape;71;p13"/>
          <p:cNvSpPr txBox="1">
            <a:spLocks noGrp="1"/>
          </p:cNvSpPr>
          <p:nvPr>
            <p:ph type="title" idx="5" hasCustomPrompt="1"/>
          </p:nvPr>
        </p:nvSpPr>
        <p:spPr>
          <a:xfrm>
            <a:off x="979775" y="3169150"/>
            <a:ext cx="857400" cy="6216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2" name="Google Shape;72;p13"/>
          <p:cNvSpPr txBox="1">
            <a:spLocks noGrp="1"/>
          </p:cNvSpPr>
          <p:nvPr>
            <p:ph type="subTitle" idx="6"/>
          </p:nvPr>
        </p:nvSpPr>
        <p:spPr>
          <a:xfrm>
            <a:off x="1913375" y="3169150"/>
            <a:ext cx="2239800" cy="621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1800" b="1">
                <a:solidFill>
                  <a:schemeClr val="dk1"/>
                </a:solidFill>
                <a:latin typeface="Bitter"/>
                <a:ea typeface="Bitter"/>
                <a:cs typeface="Bitter"/>
                <a:sym typeface="Bitter"/>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3" name="Google Shape;73;p13"/>
          <p:cNvSpPr txBox="1">
            <a:spLocks noGrp="1"/>
          </p:cNvSpPr>
          <p:nvPr>
            <p:ph type="subTitle" idx="7"/>
          </p:nvPr>
        </p:nvSpPr>
        <p:spPr>
          <a:xfrm>
            <a:off x="5765350" y="2078650"/>
            <a:ext cx="2239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 name="Google Shape;74;p13"/>
          <p:cNvSpPr txBox="1">
            <a:spLocks noGrp="1"/>
          </p:cNvSpPr>
          <p:nvPr>
            <p:ph type="title" idx="8" hasCustomPrompt="1"/>
          </p:nvPr>
        </p:nvSpPr>
        <p:spPr>
          <a:xfrm>
            <a:off x="4831750" y="1457050"/>
            <a:ext cx="857400" cy="6216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5" name="Google Shape;75;p13"/>
          <p:cNvSpPr txBox="1">
            <a:spLocks noGrp="1"/>
          </p:cNvSpPr>
          <p:nvPr>
            <p:ph type="subTitle" idx="9"/>
          </p:nvPr>
        </p:nvSpPr>
        <p:spPr>
          <a:xfrm>
            <a:off x="5765350" y="1457050"/>
            <a:ext cx="2239800" cy="621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1800" b="1">
                <a:solidFill>
                  <a:schemeClr val="dk1"/>
                </a:solidFill>
                <a:latin typeface="Bitter"/>
                <a:ea typeface="Bitter"/>
                <a:cs typeface="Bitter"/>
                <a:sym typeface="Bitter"/>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76" name="Google Shape;76;p13"/>
          <p:cNvSpPr txBox="1">
            <a:spLocks noGrp="1"/>
          </p:cNvSpPr>
          <p:nvPr>
            <p:ph type="subTitle" idx="13"/>
          </p:nvPr>
        </p:nvSpPr>
        <p:spPr>
          <a:xfrm>
            <a:off x="5765350" y="3790750"/>
            <a:ext cx="2239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 name="Google Shape;77;p13"/>
          <p:cNvSpPr txBox="1">
            <a:spLocks noGrp="1"/>
          </p:cNvSpPr>
          <p:nvPr>
            <p:ph type="title" idx="14" hasCustomPrompt="1"/>
          </p:nvPr>
        </p:nvSpPr>
        <p:spPr>
          <a:xfrm>
            <a:off x="4831750" y="3169150"/>
            <a:ext cx="857400" cy="6216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8" name="Google Shape;78;p13"/>
          <p:cNvSpPr txBox="1">
            <a:spLocks noGrp="1"/>
          </p:cNvSpPr>
          <p:nvPr>
            <p:ph type="subTitle" idx="15"/>
          </p:nvPr>
        </p:nvSpPr>
        <p:spPr>
          <a:xfrm>
            <a:off x="5765350" y="3169150"/>
            <a:ext cx="2239800" cy="6216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Font typeface="Bebas Neue"/>
              <a:buNone/>
              <a:defRPr sz="1800" b="1">
                <a:solidFill>
                  <a:schemeClr val="dk1"/>
                </a:solidFill>
                <a:latin typeface="Bitter"/>
                <a:ea typeface="Bitter"/>
                <a:cs typeface="Bitter"/>
                <a:sym typeface="Bitter"/>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cxnSp>
        <p:nvCxnSpPr>
          <p:cNvPr id="79" name="Google Shape;79;p13"/>
          <p:cNvCxnSpPr/>
          <p:nvPr/>
        </p:nvCxnSpPr>
        <p:spPr>
          <a:xfrm rot="10800000">
            <a:off x="541375" y="192475"/>
            <a:ext cx="0" cy="478170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9">
    <p:bg>
      <p:bgPr>
        <a:solidFill>
          <a:schemeClr val="dk2"/>
        </a:solidFill>
        <a:effectLst/>
      </p:bgPr>
    </p:bg>
    <p:spTree>
      <p:nvGrpSpPr>
        <p:cNvPr id="1" name="Shape 226"/>
        <p:cNvGrpSpPr/>
        <p:nvPr/>
      </p:nvGrpSpPr>
      <p:grpSpPr>
        <a:xfrm>
          <a:off x="0" y="0"/>
          <a:ext cx="0" cy="0"/>
          <a:chOff x="0" y="0"/>
          <a:chExt cx="0" cy="0"/>
        </a:xfrm>
      </p:grpSpPr>
      <p:sp>
        <p:nvSpPr>
          <p:cNvPr id="227" name="Google Shape;227;p31"/>
          <p:cNvSpPr/>
          <p:nvPr/>
        </p:nvSpPr>
        <p:spPr>
          <a:xfrm>
            <a:off x="280950" y="205500"/>
            <a:ext cx="8582100" cy="4732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28"/>
        <p:cNvGrpSpPr/>
        <p:nvPr/>
      </p:nvGrpSpPr>
      <p:grpSpPr>
        <a:xfrm>
          <a:off x="0" y="0"/>
          <a:ext cx="0" cy="0"/>
          <a:chOff x="0" y="0"/>
          <a:chExt cx="0" cy="0"/>
        </a:xfrm>
      </p:grpSpPr>
      <p:sp>
        <p:nvSpPr>
          <p:cNvPr id="229" name="Google Shape;229;p32"/>
          <p:cNvSpPr/>
          <p:nvPr/>
        </p:nvSpPr>
        <p:spPr>
          <a:xfrm>
            <a:off x="178800" y="182388"/>
            <a:ext cx="8786400" cy="4782000"/>
          </a:xfrm>
          <a:prstGeom prst="snip1Rect">
            <a:avLst>
              <a:gd name="adj"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 name="Google Shape;230;p32"/>
          <p:cNvGrpSpPr/>
          <p:nvPr/>
        </p:nvGrpSpPr>
        <p:grpSpPr>
          <a:xfrm>
            <a:off x="593175" y="184675"/>
            <a:ext cx="7957600" cy="4782000"/>
            <a:chOff x="607450" y="184675"/>
            <a:chExt cx="7957600" cy="4782000"/>
          </a:xfrm>
        </p:grpSpPr>
        <p:cxnSp>
          <p:nvCxnSpPr>
            <p:cNvPr id="231" name="Google Shape;231;p32"/>
            <p:cNvCxnSpPr/>
            <p:nvPr/>
          </p:nvCxnSpPr>
          <p:spPr>
            <a:xfrm>
              <a:off x="607450" y="184675"/>
              <a:ext cx="0" cy="4782000"/>
            </a:xfrm>
            <a:prstGeom prst="straightConnector1">
              <a:avLst/>
            </a:prstGeom>
            <a:noFill/>
            <a:ln w="19050" cap="flat" cmpd="sng">
              <a:solidFill>
                <a:schemeClr val="dk2"/>
              </a:solidFill>
              <a:prstDash val="solid"/>
              <a:round/>
              <a:headEnd type="none" w="med" len="med"/>
              <a:tailEnd type="none" w="med" len="med"/>
            </a:ln>
          </p:spPr>
        </p:cxnSp>
        <p:cxnSp>
          <p:nvCxnSpPr>
            <p:cNvPr id="232" name="Google Shape;232;p32"/>
            <p:cNvCxnSpPr/>
            <p:nvPr/>
          </p:nvCxnSpPr>
          <p:spPr>
            <a:xfrm>
              <a:off x="8565050" y="184675"/>
              <a:ext cx="0" cy="4782000"/>
            </a:xfrm>
            <a:prstGeom prst="straightConnector1">
              <a:avLst/>
            </a:prstGeom>
            <a:noFill/>
            <a:ln w="19050" cap="flat" cmpd="sng">
              <a:solidFill>
                <a:schemeClr val="dk2"/>
              </a:solidFill>
              <a:prstDash val="solid"/>
              <a:round/>
              <a:headEnd type="none" w="med" len="med"/>
              <a:tailEnd type="none" w="med" len="med"/>
            </a:ln>
          </p:spPr>
        </p:cxn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Bitter"/>
              <a:buNone/>
              <a:defRPr sz="3000" b="1">
                <a:solidFill>
                  <a:schemeClr val="dk2"/>
                </a:solidFill>
                <a:latin typeface="Bitter"/>
                <a:ea typeface="Bitter"/>
                <a:cs typeface="Bitter"/>
                <a:sym typeface="Bitter"/>
              </a:defRPr>
            </a:lvl1pPr>
            <a:lvl2pPr lvl="1" rtl="0">
              <a:spcBef>
                <a:spcPts val="0"/>
              </a:spcBef>
              <a:spcAft>
                <a:spcPts val="0"/>
              </a:spcAft>
              <a:buClr>
                <a:schemeClr val="dk1"/>
              </a:buClr>
              <a:buSzPts val="3000"/>
              <a:buFont typeface="Bitter"/>
              <a:buNone/>
              <a:defRPr sz="3000" b="1">
                <a:solidFill>
                  <a:schemeClr val="dk1"/>
                </a:solidFill>
                <a:latin typeface="Bitter"/>
                <a:ea typeface="Bitter"/>
                <a:cs typeface="Bitter"/>
                <a:sym typeface="Bitter"/>
              </a:defRPr>
            </a:lvl2pPr>
            <a:lvl3pPr lvl="2" rtl="0">
              <a:spcBef>
                <a:spcPts val="0"/>
              </a:spcBef>
              <a:spcAft>
                <a:spcPts val="0"/>
              </a:spcAft>
              <a:buClr>
                <a:schemeClr val="dk1"/>
              </a:buClr>
              <a:buSzPts val="3000"/>
              <a:buFont typeface="Bitter"/>
              <a:buNone/>
              <a:defRPr sz="3000" b="1">
                <a:solidFill>
                  <a:schemeClr val="dk1"/>
                </a:solidFill>
                <a:latin typeface="Bitter"/>
                <a:ea typeface="Bitter"/>
                <a:cs typeface="Bitter"/>
                <a:sym typeface="Bitter"/>
              </a:defRPr>
            </a:lvl3pPr>
            <a:lvl4pPr lvl="3" rtl="0">
              <a:spcBef>
                <a:spcPts val="0"/>
              </a:spcBef>
              <a:spcAft>
                <a:spcPts val="0"/>
              </a:spcAft>
              <a:buClr>
                <a:schemeClr val="dk1"/>
              </a:buClr>
              <a:buSzPts val="3000"/>
              <a:buFont typeface="Bitter"/>
              <a:buNone/>
              <a:defRPr sz="3000" b="1">
                <a:solidFill>
                  <a:schemeClr val="dk1"/>
                </a:solidFill>
                <a:latin typeface="Bitter"/>
                <a:ea typeface="Bitter"/>
                <a:cs typeface="Bitter"/>
                <a:sym typeface="Bitter"/>
              </a:defRPr>
            </a:lvl4pPr>
            <a:lvl5pPr lvl="4" rtl="0">
              <a:spcBef>
                <a:spcPts val="0"/>
              </a:spcBef>
              <a:spcAft>
                <a:spcPts val="0"/>
              </a:spcAft>
              <a:buClr>
                <a:schemeClr val="dk1"/>
              </a:buClr>
              <a:buSzPts val="3000"/>
              <a:buFont typeface="Bitter"/>
              <a:buNone/>
              <a:defRPr sz="3000" b="1">
                <a:solidFill>
                  <a:schemeClr val="dk1"/>
                </a:solidFill>
                <a:latin typeface="Bitter"/>
                <a:ea typeface="Bitter"/>
                <a:cs typeface="Bitter"/>
                <a:sym typeface="Bitter"/>
              </a:defRPr>
            </a:lvl5pPr>
            <a:lvl6pPr lvl="5" rtl="0">
              <a:spcBef>
                <a:spcPts val="0"/>
              </a:spcBef>
              <a:spcAft>
                <a:spcPts val="0"/>
              </a:spcAft>
              <a:buClr>
                <a:schemeClr val="dk1"/>
              </a:buClr>
              <a:buSzPts val="3000"/>
              <a:buFont typeface="Bitter"/>
              <a:buNone/>
              <a:defRPr sz="3000" b="1">
                <a:solidFill>
                  <a:schemeClr val="dk1"/>
                </a:solidFill>
                <a:latin typeface="Bitter"/>
                <a:ea typeface="Bitter"/>
                <a:cs typeface="Bitter"/>
                <a:sym typeface="Bitter"/>
              </a:defRPr>
            </a:lvl6pPr>
            <a:lvl7pPr lvl="6" rtl="0">
              <a:spcBef>
                <a:spcPts val="0"/>
              </a:spcBef>
              <a:spcAft>
                <a:spcPts val="0"/>
              </a:spcAft>
              <a:buClr>
                <a:schemeClr val="dk1"/>
              </a:buClr>
              <a:buSzPts val="3000"/>
              <a:buFont typeface="Bitter"/>
              <a:buNone/>
              <a:defRPr sz="3000" b="1">
                <a:solidFill>
                  <a:schemeClr val="dk1"/>
                </a:solidFill>
                <a:latin typeface="Bitter"/>
                <a:ea typeface="Bitter"/>
                <a:cs typeface="Bitter"/>
                <a:sym typeface="Bitter"/>
              </a:defRPr>
            </a:lvl7pPr>
            <a:lvl8pPr lvl="7" rtl="0">
              <a:spcBef>
                <a:spcPts val="0"/>
              </a:spcBef>
              <a:spcAft>
                <a:spcPts val="0"/>
              </a:spcAft>
              <a:buClr>
                <a:schemeClr val="dk1"/>
              </a:buClr>
              <a:buSzPts val="3000"/>
              <a:buFont typeface="Bitter"/>
              <a:buNone/>
              <a:defRPr sz="3000" b="1">
                <a:solidFill>
                  <a:schemeClr val="dk1"/>
                </a:solidFill>
                <a:latin typeface="Bitter"/>
                <a:ea typeface="Bitter"/>
                <a:cs typeface="Bitter"/>
                <a:sym typeface="Bitter"/>
              </a:defRPr>
            </a:lvl8pPr>
            <a:lvl9pPr lvl="8" rtl="0">
              <a:spcBef>
                <a:spcPts val="0"/>
              </a:spcBef>
              <a:spcAft>
                <a:spcPts val="0"/>
              </a:spcAft>
              <a:buClr>
                <a:schemeClr val="dk1"/>
              </a:buClr>
              <a:buSzPts val="3000"/>
              <a:buFont typeface="Bitter"/>
              <a:buNone/>
              <a:defRPr sz="3000" b="1">
                <a:solidFill>
                  <a:schemeClr val="dk1"/>
                </a:solidFill>
                <a:latin typeface="Bitter"/>
                <a:ea typeface="Bitter"/>
                <a:cs typeface="Bitter"/>
                <a:sym typeface="Bitter"/>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1pPr>
            <a:lvl2pPr marL="914400" lvl="1"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2pPr>
            <a:lvl3pPr marL="1371600" lvl="2"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3pPr>
            <a:lvl4pPr marL="1828800" lvl="3"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4pPr>
            <a:lvl5pPr marL="2286000" lvl="4"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5pPr>
            <a:lvl6pPr marL="2743200" lvl="5"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6pPr>
            <a:lvl7pPr marL="3200400" lvl="6"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7pPr>
            <a:lvl8pPr marL="3657600" lvl="7"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8pPr>
            <a:lvl9pPr marL="4114800" lvl="8"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5" r:id="rId4"/>
    <p:sldLayoutId id="2147483658" r:id="rId5"/>
    <p:sldLayoutId id="2147483659" r:id="rId6"/>
    <p:sldLayoutId id="2147483677" r:id="rId7"/>
    <p:sldLayoutId id="214748367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9.xml"/><Relationship Id="rId1" Type="http://schemas.openxmlformats.org/officeDocument/2006/relationships/slideLayout" Target="../slideLayouts/slideLayout6.xml"/><Relationship Id="rId5" Type="http://schemas.openxmlformats.org/officeDocument/2006/relationships/image" Target="../media/image5.png"/><Relationship Id="rId4" Type="http://schemas.microsoft.com/office/2014/relationships/chartEx" Target="../charts/chartEx1.xml"/></Relationships>
</file>

<file path=ppt/slides/_rels/slide14.xml.rels><?xml version="1.0" encoding="UTF-8" standalone="yes"?>
<Relationships xmlns="http://schemas.openxmlformats.org/package/2006/relationships"><Relationship Id="rId3" Type="http://schemas.microsoft.com/office/2014/relationships/chartEx" Target="../charts/chartEx2.xm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chart" Target="../charts/chart10.xml"/><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6"/>
          <p:cNvSpPr txBox="1">
            <a:spLocks noGrp="1"/>
          </p:cNvSpPr>
          <p:nvPr>
            <p:ph type="ctrTitle"/>
          </p:nvPr>
        </p:nvSpPr>
        <p:spPr>
          <a:xfrm>
            <a:off x="184675" y="172907"/>
            <a:ext cx="8226508" cy="3880068"/>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1600" dirty="0">
                <a:solidFill>
                  <a:schemeClr val="bg2"/>
                </a:solidFill>
                <a:latin typeface="Times New Roman" panose="02020603050405020304" pitchFamily="18" charset="0"/>
                <a:cs typeface="Times New Roman" panose="02020603050405020304" pitchFamily="18" charset="0"/>
              </a:rPr>
              <a:t>The impact of community outreach programs on the brand image and reputation of the hospital.</a:t>
            </a:r>
            <a:br>
              <a:rPr lang="en" sz="1600" dirty="0">
                <a:solidFill>
                  <a:schemeClr val="bg2"/>
                </a:solidFill>
                <a:latin typeface="Times New Roman" panose="02020603050405020304" pitchFamily="18" charset="0"/>
                <a:cs typeface="Times New Roman" panose="02020603050405020304" pitchFamily="18" charset="0"/>
              </a:rPr>
            </a:br>
            <a:br>
              <a:rPr lang="en" sz="1600" dirty="0">
                <a:solidFill>
                  <a:schemeClr val="bg2"/>
                </a:solidFill>
                <a:latin typeface="Times New Roman" panose="02020603050405020304" pitchFamily="18" charset="0"/>
                <a:cs typeface="Times New Roman" panose="02020603050405020304" pitchFamily="18" charset="0"/>
              </a:rPr>
            </a:br>
            <a:r>
              <a:rPr lang="en" sz="1600" dirty="0">
                <a:solidFill>
                  <a:schemeClr val="bg2"/>
                </a:solidFill>
                <a:latin typeface="Times New Roman" panose="02020603050405020304" pitchFamily="18" charset="0"/>
                <a:cs typeface="Times New Roman" panose="02020603050405020304" pitchFamily="18" charset="0"/>
              </a:rPr>
              <a:t>Organization – Mumbai-Based Superspecialty Hospital</a:t>
            </a:r>
            <a:br>
              <a:rPr lang="en" sz="1600" dirty="0">
                <a:solidFill>
                  <a:schemeClr val="bg2"/>
                </a:solidFill>
                <a:latin typeface="Times New Roman" panose="02020603050405020304" pitchFamily="18" charset="0"/>
                <a:cs typeface="Times New Roman" panose="02020603050405020304" pitchFamily="18" charset="0"/>
              </a:rPr>
            </a:br>
            <a:br>
              <a:rPr lang="en" sz="1600" dirty="0">
                <a:solidFill>
                  <a:schemeClr val="bg2"/>
                </a:solidFill>
                <a:latin typeface="Times New Roman" panose="02020603050405020304" pitchFamily="18" charset="0"/>
                <a:cs typeface="Times New Roman" panose="02020603050405020304" pitchFamily="18" charset="0"/>
              </a:rPr>
            </a:br>
            <a:r>
              <a:rPr lang="en" sz="1600" dirty="0">
                <a:solidFill>
                  <a:schemeClr val="bg2"/>
                </a:solidFill>
                <a:latin typeface="Times New Roman" panose="02020603050405020304" pitchFamily="18" charset="0"/>
                <a:cs typeface="Times New Roman" panose="02020603050405020304" pitchFamily="18" charset="0"/>
              </a:rPr>
              <a:t>Name – Ms. Ketaki Kokate: PG.21.047</a:t>
            </a:r>
            <a:br>
              <a:rPr lang="en" sz="1600" dirty="0">
                <a:solidFill>
                  <a:schemeClr val="bg2"/>
                </a:solidFill>
                <a:latin typeface="Times New Roman" panose="02020603050405020304" pitchFamily="18" charset="0"/>
                <a:cs typeface="Times New Roman" panose="02020603050405020304" pitchFamily="18" charset="0"/>
              </a:rPr>
            </a:br>
            <a:br>
              <a:rPr lang="en" sz="1600" dirty="0">
                <a:solidFill>
                  <a:schemeClr val="bg2"/>
                </a:solidFill>
                <a:latin typeface="Times New Roman" panose="02020603050405020304" pitchFamily="18" charset="0"/>
                <a:cs typeface="Times New Roman" panose="02020603050405020304" pitchFamily="18" charset="0"/>
              </a:rPr>
            </a:br>
            <a:r>
              <a:rPr lang="en" sz="1600" dirty="0">
                <a:solidFill>
                  <a:schemeClr val="bg2"/>
                </a:solidFill>
                <a:latin typeface="Times New Roman" panose="02020603050405020304" pitchFamily="18" charset="0"/>
                <a:cs typeface="Times New Roman" panose="02020603050405020304" pitchFamily="18" charset="0"/>
              </a:rPr>
              <a:t>Faculty Mentor – Dr. Altaf Yousuf </a:t>
            </a:r>
            <a:br>
              <a:rPr lang="en" sz="1600" dirty="0">
                <a:solidFill>
                  <a:schemeClr val="bg2"/>
                </a:solidFill>
                <a:latin typeface="Times New Roman" panose="02020603050405020304" pitchFamily="18" charset="0"/>
                <a:cs typeface="Times New Roman" panose="02020603050405020304" pitchFamily="18" charset="0"/>
              </a:rPr>
            </a:br>
            <a:br>
              <a:rPr lang="en" sz="1600" dirty="0">
                <a:solidFill>
                  <a:schemeClr val="bg2"/>
                </a:solidFill>
                <a:latin typeface="Times New Roman" panose="02020603050405020304" pitchFamily="18" charset="0"/>
                <a:cs typeface="Times New Roman" panose="02020603050405020304" pitchFamily="18" charset="0"/>
              </a:rPr>
            </a:br>
            <a:r>
              <a:rPr lang="en" sz="1600" dirty="0">
                <a:solidFill>
                  <a:schemeClr val="bg2"/>
                </a:solidFill>
                <a:latin typeface="Times New Roman" panose="02020603050405020304" pitchFamily="18" charset="0"/>
                <a:cs typeface="Times New Roman" panose="02020603050405020304" pitchFamily="18" charset="0"/>
              </a:rPr>
              <a:t>International Institute of Hospital and Health Management Research, New Delhi</a:t>
            </a:r>
            <a:br>
              <a:rPr lang="en" sz="1600" dirty="0">
                <a:solidFill>
                  <a:schemeClr val="bg2"/>
                </a:solidFill>
                <a:latin typeface="Times New Roman" panose="02020603050405020304" pitchFamily="18" charset="0"/>
                <a:cs typeface="Times New Roman" panose="02020603050405020304" pitchFamily="18" charset="0"/>
              </a:rPr>
            </a:br>
            <a:br>
              <a:rPr lang="en" sz="1600" dirty="0">
                <a:solidFill>
                  <a:schemeClr val="bg2"/>
                </a:solidFill>
                <a:latin typeface="Times New Roman" panose="02020603050405020304" pitchFamily="18" charset="0"/>
                <a:cs typeface="Times New Roman" panose="02020603050405020304" pitchFamily="18" charset="0"/>
              </a:rPr>
            </a:br>
            <a:endParaRPr sz="1600" dirty="0">
              <a:solidFill>
                <a:schemeClr val="bg2"/>
              </a:solidFill>
              <a:latin typeface="Times New Roman" panose="02020603050405020304" pitchFamily="18" charset="0"/>
              <a:cs typeface="Times New Roman" panose="02020603050405020304" pitchFamily="18" charset="0"/>
            </a:endParaRPr>
          </a:p>
        </p:txBody>
      </p:sp>
      <p:cxnSp>
        <p:nvCxnSpPr>
          <p:cNvPr id="245" name="Google Shape;245;p36"/>
          <p:cNvCxnSpPr/>
          <p:nvPr/>
        </p:nvCxnSpPr>
        <p:spPr>
          <a:xfrm>
            <a:off x="184675" y="4052975"/>
            <a:ext cx="8786400" cy="0"/>
          </a:xfrm>
          <a:prstGeom prst="straightConnector1">
            <a:avLst/>
          </a:prstGeom>
          <a:noFill/>
          <a:ln w="19050" cap="flat" cmpd="sng">
            <a:solidFill>
              <a:schemeClr val="dk2"/>
            </a:solidFill>
            <a:prstDash val="solid"/>
            <a:round/>
            <a:headEnd type="none" w="med" len="med"/>
            <a:tailEnd type="none" w="med" len="med"/>
          </a:ln>
        </p:spPr>
      </p:cxnSp>
      <p:pic>
        <p:nvPicPr>
          <p:cNvPr id="2" name="Picture 1">
            <a:extLst>
              <a:ext uri="{FF2B5EF4-FFF2-40B4-BE49-F238E27FC236}">
                <a16:creationId xmlns:a16="http://schemas.microsoft.com/office/drawing/2014/main" id="{94CCFA02-3A29-F308-A44D-FD1FBBF7A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0703" y="4367647"/>
            <a:ext cx="1280959" cy="60294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ubtitle 3">
            <a:extLst>
              <a:ext uri="{FF2B5EF4-FFF2-40B4-BE49-F238E27FC236}">
                <a16:creationId xmlns:a16="http://schemas.microsoft.com/office/drawing/2014/main" id="{ABEB71FE-BBDF-7294-E0F0-6E78700EDDD5}"/>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RESULTS (2/7)</a:t>
            </a:r>
          </a:p>
        </p:txBody>
      </p:sp>
      <p:graphicFrame>
        <p:nvGraphicFramePr>
          <p:cNvPr id="3" name="Chart 2">
            <a:extLst>
              <a:ext uri="{FF2B5EF4-FFF2-40B4-BE49-F238E27FC236}">
                <a16:creationId xmlns:a16="http://schemas.microsoft.com/office/drawing/2014/main" id="{E5F25DD0-E5C6-2FDF-86A2-C380E8B03B5E}"/>
              </a:ext>
            </a:extLst>
          </p:cNvPr>
          <p:cNvGraphicFramePr>
            <a:graphicFrameLocks/>
          </p:cNvGraphicFramePr>
          <p:nvPr>
            <p:extLst>
              <p:ext uri="{D42A27DB-BD31-4B8C-83A1-F6EECF244321}">
                <p14:modId xmlns:p14="http://schemas.microsoft.com/office/powerpoint/2010/main" val="566908244"/>
              </p:ext>
            </p:extLst>
          </p:nvPr>
        </p:nvGraphicFramePr>
        <p:xfrm>
          <a:off x="648511" y="1320326"/>
          <a:ext cx="3923489" cy="34332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178F073-CA97-5D5C-B53F-43834E98A2A9}"/>
              </a:ext>
            </a:extLst>
          </p:cNvPr>
          <p:cNvGraphicFramePr>
            <a:graphicFrameLocks/>
          </p:cNvGraphicFramePr>
          <p:nvPr>
            <p:extLst>
              <p:ext uri="{D42A27DB-BD31-4B8C-83A1-F6EECF244321}">
                <p14:modId xmlns:p14="http://schemas.microsoft.com/office/powerpoint/2010/main" val="3054930904"/>
              </p:ext>
            </p:extLst>
          </p:nvPr>
        </p:nvGraphicFramePr>
        <p:xfrm>
          <a:off x="4572000" y="1320326"/>
          <a:ext cx="4280170" cy="3433273"/>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5BE03FEE-ED41-D811-4743-1095854685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762" y="171045"/>
            <a:ext cx="1280959" cy="602946"/>
          </a:xfrm>
          <a:prstGeom prst="rect">
            <a:avLst/>
          </a:prstGeom>
        </p:spPr>
      </p:pic>
    </p:spTree>
    <p:extLst>
      <p:ext uri="{BB962C8B-B14F-4D97-AF65-F5344CB8AC3E}">
        <p14:creationId xmlns:p14="http://schemas.microsoft.com/office/powerpoint/2010/main" val="3116188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ubtitle 3">
            <a:extLst>
              <a:ext uri="{FF2B5EF4-FFF2-40B4-BE49-F238E27FC236}">
                <a16:creationId xmlns:a16="http://schemas.microsoft.com/office/drawing/2014/main" id="{AD12FE7A-1601-D544-2B67-53838B8D6F58}"/>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RESULTS (3/7)</a:t>
            </a:r>
          </a:p>
        </p:txBody>
      </p:sp>
      <p:graphicFrame>
        <p:nvGraphicFramePr>
          <p:cNvPr id="3" name="Chart 2">
            <a:extLst>
              <a:ext uri="{FF2B5EF4-FFF2-40B4-BE49-F238E27FC236}">
                <a16:creationId xmlns:a16="http://schemas.microsoft.com/office/drawing/2014/main" id="{6EBB8DB0-9A08-D855-0434-A41A1AAAC698}"/>
              </a:ext>
            </a:extLst>
          </p:cNvPr>
          <p:cNvGraphicFramePr>
            <a:graphicFrameLocks/>
          </p:cNvGraphicFramePr>
          <p:nvPr>
            <p:extLst>
              <p:ext uri="{D42A27DB-BD31-4B8C-83A1-F6EECF244321}">
                <p14:modId xmlns:p14="http://schemas.microsoft.com/office/powerpoint/2010/main" val="4030292520"/>
              </p:ext>
            </p:extLst>
          </p:nvPr>
        </p:nvGraphicFramePr>
        <p:xfrm>
          <a:off x="4572000" y="1322961"/>
          <a:ext cx="4273685" cy="34565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98A2286-0FE0-6D52-C2FB-16F2DE698E1D}"/>
              </a:ext>
            </a:extLst>
          </p:cNvPr>
          <p:cNvGraphicFramePr>
            <a:graphicFrameLocks/>
          </p:cNvGraphicFramePr>
          <p:nvPr>
            <p:extLst>
              <p:ext uri="{D42A27DB-BD31-4B8C-83A1-F6EECF244321}">
                <p14:modId xmlns:p14="http://schemas.microsoft.com/office/powerpoint/2010/main" val="3796002079"/>
              </p:ext>
            </p:extLst>
          </p:nvPr>
        </p:nvGraphicFramePr>
        <p:xfrm>
          <a:off x="661481" y="1322961"/>
          <a:ext cx="3910519" cy="3456562"/>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43C67FC6-8DD0-F4DC-2DEF-DD4CB2FD57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762" y="149201"/>
            <a:ext cx="1280959" cy="602946"/>
          </a:xfrm>
          <a:prstGeom prst="rect">
            <a:avLst/>
          </a:prstGeom>
        </p:spPr>
      </p:pic>
    </p:spTree>
    <p:extLst>
      <p:ext uri="{BB962C8B-B14F-4D97-AF65-F5344CB8AC3E}">
        <p14:creationId xmlns:p14="http://schemas.microsoft.com/office/powerpoint/2010/main" val="2721434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3">
            <a:extLst>
              <a:ext uri="{FF2B5EF4-FFF2-40B4-BE49-F238E27FC236}">
                <a16:creationId xmlns:a16="http://schemas.microsoft.com/office/drawing/2014/main" id="{CF7209D5-F928-4D24-039D-A7BBCA710476}"/>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RESULTS (4/7)</a:t>
            </a:r>
          </a:p>
        </p:txBody>
      </p:sp>
      <p:graphicFrame>
        <p:nvGraphicFramePr>
          <p:cNvPr id="3" name="Chart 2">
            <a:extLst>
              <a:ext uri="{FF2B5EF4-FFF2-40B4-BE49-F238E27FC236}">
                <a16:creationId xmlns:a16="http://schemas.microsoft.com/office/drawing/2014/main" id="{DAC15223-3B1F-03D7-6D8D-031B74FB329C}"/>
              </a:ext>
            </a:extLst>
          </p:cNvPr>
          <p:cNvGraphicFramePr>
            <a:graphicFrameLocks/>
          </p:cNvGraphicFramePr>
          <p:nvPr>
            <p:extLst>
              <p:ext uri="{D42A27DB-BD31-4B8C-83A1-F6EECF244321}">
                <p14:modId xmlns:p14="http://schemas.microsoft.com/office/powerpoint/2010/main" val="4088094868"/>
              </p:ext>
            </p:extLst>
          </p:nvPr>
        </p:nvGraphicFramePr>
        <p:xfrm>
          <a:off x="716604" y="1309991"/>
          <a:ext cx="3855396" cy="34825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9CBD3654-A961-F377-2E5B-40E98C2CF61D}"/>
              </a:ext>
            </a:extLst>
          </p:cNvPr>
          <p:cNvGraphicFramePr>
            <a:graphicFrameLocks/>
          </p:cNvGraphicFramePr>
          <p:nvPr>
            <p:extLst>
              <p:ext uri="{D42A27DB-BD31-4B8C-83A1-F6EECF244321}">
                <p14:modId xmlns:p14="http://schemas.microsoft.com/office/powerpoint/2010/main" val="3999943995"/>
              </p:ext>
            </p:extLst>
          </p:nvPr>
        </p:nvGraphicFramePr>
        <p:xfrm>
          <a:off x="4572000" y="1309991"/>
          <a:ext cx="4234774" cy="3482503"/>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5E08FFCA-8B1A-9D05-EC7D-AB5363C7B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762" y="171045"/>
            <a:ext cx="1280959" cy="602946"/>
          </a:xfrm>
          <a:prstGeom prst="rect">
            <a:avLst/>
          </a:prstGeom>
        </p:spPr>
      </p:pic>
    </p:spTree>
    <p:extLst>
      <p:ext uri="{BB962C8B-B14F-4D97-AF65-F5344CB8AC3E}">
        <p14:creationId xmlns:p14="http://schemas.microsoft.com/office/powerpoint/2010/main" val="2472694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3">
            <a:extLst>
              <a:ext uri="{FF2B5EF4-FFF2-40B4-BE49-F238E27FC236}">
                <a16:creationId xmlns:a16="http://schemas.microsoft.com/office/drawing/2014/main" id="{9628D85C-91E5-6AFE-9CBF-6062487B55B9}"/>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RESULTS (5/7)</a:t>
            </a:r>
          </a:p>
        </p:txBody>
      </p:sp>
      <p:graphicFrame>
        <p:nvGraphicFramePr>
          <p:cNvPr id="3" name="Chart 2">
            <a:extLst>
              <a:ext uri="{FF2B5EF4-FFF2-40B4-BE49-F238E27FC236}">
                <a16:creationId xmlns:a16="http://schemas.microsoft.com/office/drawing/2014/main" id="{240FCB6A-57AB-24D0-164C-2814AC32E55A}"/>
              </a:ext>
            </a:extLst>
          </p:cNvPr>
          <p:cNvGraphicFramePr>
            <a:graphicFrameLocks/>
          </p:cNvGraphicFramePr>
          <p:nvPr>
            <p:extLst>
              <p:ext uri="{D42A27DB-BD31-4B8C-83A1-F6EECF244321}">
                <p14:modId xmlns:p14="http://schemas.microsoft.com/office/powerpoint/2010/main" val="2233307178"/>
              </p:ext>
            </p:extLst>
          </p:nvPr>
        </p:nvGraphicFramePr>
        <p:xfrm>
          <a:off x="800911" y="1134894"/>
          <a:ext cx="3917003" cy="3560324"/>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5D555D92-6ED2-C8B0-6305-9C4E6EBC13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762" y="171045"/>
            <a:ext cx="1280959" cy="602946"/>
          </a:xfrm>
          <a:prstGeom prst="rect">
            <a:avLst/>
          </a:prstGeom>
        </p:spPr>
      </p:pic>
      <mc:AlternateContent xmlns:mc="http://schemas.openxmlformats.org/markup-compatibility/2006" xmlns:cx1="http://schemas.microsoft.com/office/drawing/2015/9/8/chartex">
        <mc:Choice Requires="cx1">
          <p:graphicFrame>
            <p:nvGraphicFramePr>
              <p:cNvPr id="10" name="Chart 9">
                <a:extLst>
                  <a:ext uri="{FF2B5EF4-FFF2-40B4-BE49-F238E27FC236}">
                    <a16:creationId xmlns:a16="http://schemas.microsoft.com/office/drawing/2014/main" id="{E4BC5850-AB5E-8126-E404-ADCD4190A9BB}"/>
                  </a:ext>
                </a:extLst>
              </p:cNvPr>
              <p:cNvGraphicFramePr/>
              <p:nvPr>
                <p:extLst>
                  <p:ext uri="{D42A27DB-BD31-4B8C-83A1-F6EECF244321}">
                    <p14:modId xmlns:p14="http://schemas.microsoft.com/office/powerpoint/2010/main" val="2977720208"/>
                  </p:ext>
                </p:extLst>
              </p:nvPr>
            </p:nvGraphicFramePr>
            <p:xfrm>
              <a:off x="4717914" y="1134894"/>
              <a:ext cx="4017523" cy="3560324"/>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10" name="Chart 9">
                <a:extLst>
                  <a:ext uri="{FF2B5EF4-FFF2-40B4-BE49-F238E27FC236}">
                    <a16:creationId xmlns:a16="http://schemas.microsoft.com/office/drawing/2014/main" id="{E4BC5850-AB5E-8126-E404-ADCD4190A9BB}"/>
                  </a:ext>
                </a:extLst>
              </p:cNvPr>
              <p:cNvPicPr>
                <a:picLocks noGrp="1" noRot="1" noChangeAspect="1" noMove="1" noResize="1" noEditPoints="1" noAdjustHandles="1" noChangeArrowheads="1" noChangeShapeType="1"/>
              </p:cNvPicPr>
              <p:nvPr/>
            </p:nvPicPr>
            <p:blipFill>
              <a:blip r:embed="rId5"/>
              <a:stretch>
                <a:fillRect/>
              </a:stretch>
            </p:blipFill>
            <p:spPr>
              <a:xfrm>
                <a:off x="4717914" y="1134894"/>
                <a:ext cx="4017523" cy="3560324"/>
              </a:xfrm>
              <a:prstGeom prst="rect">
                <a:avLst/>
              </a:prstGeom>
            </p:spPr>
          </p:pic>
        </mc:Fallback>
      </mc:AlternateContent>
    </p:spTree>
    <p:extLst>
      <p:ext uri="{BB962C8B-B14F-4D97-AF65-F5344CB8AC3E}">
        <p14:creationId xmlns:p14="http://schemas.microsoft.com/office/powerpoint/2010/main" val="2609061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3">
            <a:extLst>
              <a:ext uri="{FF2B5EF4-FFF2-40B4-BE49-F238E27FC236}">
                <a16:creationId xmlns:a16="http://schemas.microsoft.com/office/drawing/2014/main" id="{9628D85C-91E5-6AFE-9CBF-6062487B55B9}"/>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RESULTS (6/7)</a:t>
            </a:r>
          </a:p>
        </p:txBody>
      </p:sp>
      <p:pic>
        <p:nvPicPr>
          <p:cNvPr id="4" name="Picture 3">
            <a:extLst>
              <a:ext uri="{FF2B5EF4-FFF2-40B4-BE49-F238E27FC236}">
                <a16:creationId xmlns:a16="http://schemas.microsoft.com/office/drawing/2014/main" id="{72DB1835-0F0D-109C-9CE1-144AF4544D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762" y="171045"/>
            <a:ext cx="1280959" cy="602946"/>
          </a:xfrm>
          <a:prstGeom prst="rect">
            <a:avLst/>
          </a:prstGeom>
        </p:spPr>
      </p:pic>
      <mc:AlternateContent xmlns:mc="http://schemas.openxmlformats.org/markup-compatibility/2006" xmlns:cx1="http://schemas.microsoft.com/office/drawing/2015/9/8/chartex">
        <mc:Choice Requires="cx1">
          <p:graphicFrame>
            <p:nvGraphicFramePr>
              <p:cNvPr id="10" name="Chart 9">
                <a:extLst>
                  <a:ext uri="{FF2B5EF4-FFF2-40B4-BE49-F238E27FC236}">
                    <a16:creationId xmlns:a16="http://schemas.microsoft.com/office/drawing/2014/main" id="{6F82C94D-392A-41A3-B4CB-B85A97067080}"/>
                  </a:ext>
                </a:extLst>
              </p:cNvPr>
              <p:cNvGraphicFramePr/>
              <p:nvPr>
                <p:extLst>
                  <p:ext uri="{D42A27DB-BD31-4B8C-83A1-F6EECF244321}">
                    <p14:modId xmlns:p14="http://schemas.microsoft.com/office/powerpoint/2010/main" val="3269686803"/>
                  </p:ext>
                </p:extLst>
              </p:nvPr>
            </p:nvGraphicFramePr>
            <p:xfrm>
              <a:off x="662940" y="1107134"/>
              <a:ext cx="8183880" cy="2929232"/>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0" name="Chart 9">
                <a:extLst>
                  <a:ext uri="{FF2B5EF4-FFF2-40B4-BE49-F238E27FC236}">
                    <a16:creationId xmlns:a16="http://schemas.microsoft.com/office/drawing/2014/main" id="{6F82C94D-392A-41A3-B4CB-B85A97067080}"/>
                  </a:ext>
                </a:extLst>
              </p:cNvPr>
              <p:cNvPicPr>
                <a:picLocks noGrp="1" noRot="1" noChangeAspect="1" noMove="1" noResize="1" noEditPoints="1" noAdjustHandles="1" noChangeArrowheads="1" noChangeShapeType="1"/>
              </p:cNvPicPr>
              <p:nvPr/>
            </p:nvPicPr>
            <p:blipFill>
              <a:blip r:embed="rId4"/>
              <a:stretch>
                <a:fillRect/>
              </a:stretch>
            </p:blipFill>
            <p:spPr>
              <a:xfrm>
                <a:off x="662940" y="1107134"/>
                <a:ext cx="8183880" cy="2929232"/>
              </a:xfrm>
              <a:prstGeom prst="rect">
                <a:avLst/>
              </a:prstGeom>
            </p:spPr>
          </p:pic>
        </mc:Fallback>
      </mc:AlternateContent>
    </p:spTree>
    <p:extLst>
      <p:ext uri="{BB962C8B-B14F-4D97-AF65-F5344CB8AC3E}">
        <p14:creationId xmlns:p14="http://schemas.microsoft.com/office/powerpoint/2010/main" val="2061381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CDBEAC1-2B60-606A-7FE6-FC63EA680A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732" y="201082"/>
            <a:ext cx="1280959" cy="602946"/>
          </a:xfrm>
          <a:prstGeom prst="rect">
            <a:avLst/>
          </a:prstGeom>
        </p:spPr>
      </p:pic>
      <p:sp>
        <p:nvSpPr>
          <p:cNvPr id="18" name="Subtitle 3">
            <a:extLst>
              <a:ext uri="{FF2B5EF4-FFF2-40B4-BE49-F238E27FC236}">
                <a16:creationId xmlns:a16="http://schemas.microsoft.com/office/drawing/2014/main" id="{CFA026FB-39A7-ACFD-355E-CA3985FE4E6E}"/>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RESULTS (7/7)</a:t>
            </a:r>
          </a:p>
          <a:p>
            <a:pPr algn="ctr"/>
            <a:endParaRPr lang="en-IN" sz="1800" b="1" dirty="0">
              <a:solidFill>
                <a:schemeClr val="bg2"/>
              </a:solidFill>
              <a:latin typeface="Times New Roman" panose="02020603050405020304" pitchFamily="18" charset="0"/>
              <a:cs typeface="Times New Roman" panose="02020603050405020304" pitchFamily="18" charset="0"/>
            </a:endParaRPr>
          </a:p>
        </p:txBody>
      </p:sp>
      <p:graphicFrame>
        <p:nvGraphicFramePr>
          <p:cNvPr id="15" name="Chart 14">
            <a:extLst>
              <a:ext uri="{FF2B5EF4-FFF2-40B4-BE49-F238E27FC236}">
                <a16:creationId xmlns:a16="http://schemas.microsoft.com/office/drawing/2014/main" id="{DA5257EF-37A5-470A-5006-D8572BCB87B8}"/>
              </a:ext>
            </a:extLst>
          </p:cNvPr>
          <p:cNvGraphicFramePr>
            <a:graphicFrameLocks/>
          </p:cNvGraphicFramePr>
          <p:nvPr>
            <p:extLst>
              <p:ext uri="{D42A27DB-BD31-4B8C-83A1-F6EECF244321}">
                <p14:modId xmlns:p14="http://schemas.microsoft.com/office/powerpoint/2010/main" val="893498797"/>
              </p:ext>
            </p:extLst>
          </p:nvPr>
        </p:nvGraphicFramePr>
        <p:xfrm>
          <a:off x="671208" y="1134894"/>
          <a:ext cx="3900792" cy="34565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Diagram 15">
            <a:extLst>
              <a:ext uri="{FF2B5EF4-FFF2-40B4-BE49-F238E27FC236}">
                <a16:creationId xmlns:a16="http://schemas.microsoft.com/office/drawing/2014/main" id="{6379A854-B7A1-544E-4C61-32A3EBF33533}"/>
              </a:ext>
            </a:extLst>
          </p:cNvPr>
          <p:cNvGraphicFramePr/>
          <p:nvPr>
            <p:extLst>
              <p:ext uri="{D42A27DB-BD31-4B8C-83A1-F6EECF244321}">
                <p14:modId xmlns:p14="http://schemas.microsoft.com/office/powerpoint/2010/main" val="2549935542"/>
              </p:ext>
            </p:extLst>
          </p:nvPr>
        </p:nvGraphicFramePr>
        <p:xfrm>
          <a:off x="4675762" y="1494817"/>
          <a:ext cx="4176409" cy="27367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95161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86970E-FA3A-85AD-EFF4-8F002488F8D9}"/>
              </a:ext>
            </a:extLst>
          </p:cNvPr>
          <p:cNvSpPr>
            <a:spLocks noGrp="1"/>
          </p:cNvSpPr>
          <p:nvPr>
            <p:ph type="title" idx="2"/>
          </p:nvPr>
        </p:nvSpPr>
        <p:spPr>
          <a:xfrm>
            <a:off x="642550" y="425918"/>
            <a:ext cx="2239800" cy="621600"/>
          </a:xfrm>
        </p:spPr>
        <p:txBody>
          <a:bodyPr/>
          <a:lstStyle/>
          <a:p>
            <a:r>
              <a:rPr lang="en-IN" sz="1400" dirty="0">
                <a:latin typeface="Times New Roman" panose="02020603050405020304" pitchFamily="18" charset="0"/>
                <a:cs typeface="Times New Roman" panose="02020603050405020304" pitchFamily="18" charset="0"/>
              </a:rPr>
              <a:t>Health Check-ups</a:t>
            </a:r>
          </a:p>
        </p:txBody>
      </p:sp>
      <p:sp>
        <p:nvSpPr>
          <p:cNvPr id="5" name="Subtitle 4">
            <a:extLst>
              <a:ext uri="{FF2B5EF4-FFF2-40B4-BE49-F238E27FC236}">
                <a16:creationId xmlns:a16="http://schemas.microsoft.com/office/drawing/2014/main" id="{D819CD0A-BE2C-928C-7626-B6EAF7745E36}"/>
              </a:ext>
            </a:extLst>
          </p:cNvPr>
          <p:cNvSpPr>
            <a:spLocks noGrp="1"/>
          </p:cNvSpPr>
          <p:nvPr>
            <p:ph type="subTitle" idx="3"/>
          </p:nvPr>
        </p:nvSpPr>
        <p:spPr>
          <a:xfrm>
            <a:off x="2887982" y="335507"/>
            <a:ext cx="5989318" cy="802460"/>
          </a:xfrm>
        </p:spPr>
        <p:txBody>
          <a:bodyPr/>
          <a:lstStyle/>
          <a:p>
            <a:pPr algn="just"/>
            <a:r>
              <a:rPr lang="en-IN" sz="1400" dirty="0">
                <a:latin typeface="Times New Roman" panose="02020603050405020304" pitchFamily="18" charset="0"/>
                <a:cs typeface="Times New Roman" panose="02020603050405020304" pitchFamily="18" charset="0"/>
              </a:rPr>
              <a:t>Target audience – </a:t>
            </a:r>
            <a:r>
              <a:rPr lang="en-IN" sz="1400" b="0" dirty="0">
                <a:latin typeface="Times New Roman" panose="02020603050405020304" pitchFamily="18" charset="0"/>
                <a:cs typeface="Times New Roman" panose="02020603050405020304" pitchFamily="18" charset="0"/>
              </a:rPr>
              <a:t>From middle class group, societies. </a:t>
            </a:r>
          </a:p>
          <a:p>
            <a:pPr algn="just"/>
            <a:r>
              <a:rPr lang="en-IN" sz="1400" dirty="0">
                <a:latin typeface="Times New Roman" panose="02020603050405020304" pitchFamily="18" charset="0"/>
                <a:cs typeface="Times New Roman" panose="02020603050405020304" pitchFamily="18" charset="0"/>
              </a:rPr>
              <a:t>Impact –</a:t>
            </a:r>
            <a:r>
              <a:rPr lang="en-IN" sz="1400" b="0" dirty="0">
                <a:latin typeface="Times New Roman" panose="02020603050405020304" pitchFamily="18" charset="0"/>
                <a:cs typeface="Times New Roman" panose="02020603050405020304" pitchFamily="18" charset="0"/>
              </a:rPr>
              <a:t> More than 100 people participate if, the target audience is more than 150 each in 20 camps. </a:t>
            </a:r>
          </a:p>
        </p:txBody>
      </p:sp>
      <p:sp>
        <p:nvSpPr>
          <p:cNvPr id="7" name="Title 6">
            <a:extLst>
              <a:ext uri="{FF2B5EF4-FFF2-40B4-BE49-F238E27FC236}">
                <a16:creationId xmlns:a16="http://schemas.microsoft.com/office/drawing/2014/main" id="{96544E7A-AAAA-2867-1CDC-13F2F4D85DBF}"/>
              </a:ext>
            </a:extLst>
          </p:cNvPr>
          <p:cNvSpPr>
            <a:spLocks noGrp="1"/>
          </p:cNvSpPr>
          <p:nvPr>
            <p:ph type="title" idx="5"/>
          </p:nvPr>
        </p:nvSpPr>
        <p:spPr>
          <a:xfrm>
            <a:off x="642550" y="1242550"/>
            <a:ext cx="2239800" cy="621600"/>
          </a:xfrm>
        </p:spPr>
        <p:txBody>
          <a:bodyPr/>
          <a:lstStyle/>
          <a:p>
            <a:r>
              <a:rPr lang="en-IN" sz="1400" dirty="0">
                <a:latin typeface="Times New Roman" panose="02020603050405020304" pitchFamily="18" charset="0"/>
                <a:cs typeface="Times New Roman" panose="02020603050405020304" pitchFamily="18" charset="0"/>
              </a:rPr>
              <a:t>Blood Donation Camps</a:t>
            </a:r>
          </a:p>
        </p:txBody>
      </p:sp>
      <p:sp>
        <p:nvSpPr>
          <p:cNvPr id="8" name="Subtitle 7">
            <a:extLst>
              <a:ext uri="{FF2B5EF4-FFF2-40B4-BE49-F238E27FC236}">
                <a16:creationId xmlns:a16="http://schemas.microsoft.com/office/drawing/2014/main" id="{9E126033-4306-16A0-9765-1CDF2C9AB57F}"/>
              </a:ext>
            </a:extLst>
          </p:cNvPr>
          <p:cNvSpPr>
            <a:spLocks noGrp="1"/>
          </p:cNvSpPr>
          <p:nvPr>
            <p:ph type="subTitle" idx="6"/>
          </p:nvPr>
        </p:nvSpPr>
        <p:spPr>
          <a:xfrm>
            <a:off x="2882350" y="1152120"/>
            <a:ext cx="5989318" cy="802460"/>
          </a:xfrm>
        </p:spPr>
        <p:txBody>
          <a:bodyPr/>
          <a:lstStyle/>
          <a:p>
            <a:pPr algn="just"/>
            <a:endParaRPr lang="en-IN" sz="1400" b="0" dirty="0">
              <a:latin typeface="Times New Roman" panose="02020603050405020304" pitchFamily="18" charset="0"/>
              <a:cs typeface="Times New Roman" panose="02020603050405020304" pitchFamily="18" charset="0"/>
            </a:endParaRPr>
          </a:p>
          <a:p>
            <a:pPr algn="just"/>
            <a:r>
              <a:rPr lang="en-IN" sz="1400" dirty="0">
                <a:latin typeface="Times New Roman" panose="02020603050405020304" pitchFamily="18" charset="0"/>
                <a:cs typeface="Times New Roman" panose="02020603050405020304" pitchFamily="18" charset="0"/>
              </a:rPr>
              <a:t>Target audience – </a:t>
            </a:r>
            <a:r>
              <a:rPr lang="en-IN" sz="1400" b="0" dirty="0">
                <a:latin typeface="Times New Roman" panose="02020603050405020304" pitchFamily="18" charset="0"/>
                <a:cs typeface="Times New Roman" panose="02020603050405020304" pitchFamily="18" charset="0"/>
              </a:rPr>
              <a:t>From middle class group, societies, institutes.</a:t>
            </a:r>
          </a:p>
          <a:p>
            <a:pPr algn="just"/>
            <a:r>
              <a:rPr lang="en-IN" sz="1400" dirty="0">
                <a:latin typeface="Times New Roman" panose="02020603050405020304" pitchFamily="18" charset="0"/>
                <a:cs typeface="Times New Roman" panose="02020603050405020304" pitchFamily="18" charset="0"/>
              </a:rPr>
              <a:t>Impact –</a:t>
            </a:r>
            <a:r>
              <a:rPr lang="en-IN" sz="1400" b="0" dirty="0">
                <a:latin typeface="Times New Roman" panose="02020603050405020304" pitchFamily="18" charset="0"/>
                <a:cs typeface="Times New Roman" panose="02020603050405020304" pitchFamily="18" charset="0"/>
              </a:rPr>
              <a:t> More than 70 people participate if, the target audience is more than 150 each in 20 camps. </a:t>
            </a:r>
          </a:p>
          <a:p>
            <a:endParaRPr lang="en-IN" dirty="0"/>
          </a:p>
        </p:txBody>
      </p:sp>
      <p:sp>
        <p:nvSpPr>
          <p:cNvPr id="10" name="Title 9">
            <a:extLst>
              <a:ext uri="{FF2B5EF4-FFF2-40B4-BE49-F238E27FC236}">
                <a16:creationId xmlns:a16="http://schemas.microsoft.com/office/drawing/2014/main" id="{32BA527B-15A2-ED56-89F8-8070D098EF6B}"/>
              </a:ext>
            </a:extLst>
          </p:cNvPr>
          <p:cNvSpPr>
            <a:spLocks noGrp="1"/>
          </p:cNvSpPr>
          <p:nvPr>
            <p:ph type="title" idx="8"/>
          </p:nvPr>
        </p:nvSpPr>
        <p:spPr>
          <a:xfrm>
            <a:off x="642550" y="2059163"/>
            <a:ext cx="2239800" cy="621600"/>
          </a:xfrm>
        </p:spPr>
        <p:txBody>
          <a:bodyPr/>
          <a:lstStyle/>
          <a:p>
            <a:r>
              <a:rPr lang="en-IN" sz="1400" dirty="0">
                <a:latin typeface="Times New Roman" panose="02020603050405020304" pitchFamily="18" charset="0"/>
                <a:cs typeface="Times New Roman" panose="02020603050405020304" pitchFamily="18" charset="0"/>
              </a:rPr>
              <a:t>Health Talks</a:t>
            </a:r>
          </a:p>
        </p:txBody>
      </p:sp>
      <p:sp>
        <p:nvSpPr>
          <p:cNvPr id="11" name="Subtitle 10">
            <a:extLst>
              <a:ext uri="{FF2B5EF4-FFF2-40B4-BE49-F238E27FC236}">
                <a16:creationId xmlns:a16="http://schemas.microsoft.com/office/drawing/2014/main" id="{83467F59-A361-3F10-07C1-4A550ED4644C}"/>
              </a:ext>
            </a:extLst>
          </p:cNvPr>
          <p:cNvSpPr>
            <a:spLocks noGrp="1"/>
          </p:cNvSpPr>
          <p:nvPr>
            <p:ph type="subTitle" idx="9"/>
          </p:nvPr>
        </p:nvSpPr>
        <p:spPr>
          <a:xfrm>
            <a:off x="2882350" y="1968733"/>
            <a:ext cx="5989318" cy="802460"/>
          </a:xfrm>
        </p:spPr>
        <p:txBody>
          <a:bodyPr/>
          <a:lstStyle/>
          <a:p>
            <a:pPr algn="just"/>
            <a:r>
              <a:rPr lang="en-IN" sz="1400" dirty="0">
                <a:latin typeface="Times New Roman" panose="02020603050405020304" pitchFamily="18" charset="0"/>
                <a:cs typeface="Times New Roman" panose="02020603050405020304" pitchFamily="18" charset="0"/>
              </a:rPr>
              <a:t>Target audience – </a:t>
            </a:r>
            <a:r>
              <a:rPr lang="en-IN" sz="1400" b="0" dirty="0">
                <a:latin typeface="Times New Roman" panose="02020603050405020304" pitchFamily="18" charset="0"/>
                <a:cs typeface="Times New Roman" panose="02020603050405020304" pitchFamily="18" charset="0"/>
              </a:rPr>
              <a:t>General public, Patient communities, Workplace and organizations, Community Organizations. </a:t>
            </a:r>
          </a:p>
          <a:p>
            <a:pPr algn="just"/>
            <a:r>
              <a:rPr lang="en-IN" sz="1400" dirty="0">
                <a:latin typeface="Times New Roman" panose="02020603050405020304" pitchFamily="18" charset="0"/>
                <a:cs typeface="Times New Roman" panose="02020603050405020304" pitchFamily="18" charset="0"/>
              </a:rPr>
              <a:t>Impact – </a:t>
            </a:r>
            <a:r>
              <a:rPr lang="en-IN" sz="1400" b="0" dirty="0">
                <a:latin typeface="Times New Roman" panose="02020603050405020304" pitchFamily="18" charset="0"/>
                <a:cs typeface="Times New Roman" panose="02020603050405020304" pitchFamily="18" charset="0"/>
              </a:rPr>
              <a:t>More than 30 people attend, if the target audience is more than 70 each.</a:t>
            </a:r>
          </a:p>
        </p:txBody>
      </p:sp>
      <p:sp>
        <p:nvSpPr>
          <p:cNvPr id="13" name="Title 12">
            <a:extLst>
              <a:ext uri="{FF2B5EF4-FFF2-40B4-BE49-F238E27FC236}">
                <a16:creationId xmlns:a16="http://schemas.microsoft.com/office/drawing/2014/main" id="{A26A5157-3F88-80EF-F463-6A21E6D4EDB2}"/>
              </a:ext>
            </a:extLst>
          </p:cNvPr>
          <p:cNvSpPr>
            <a:spLocks noGrp="1"/>
          </p:cNvSpPr>
          <p:nvPr>
            <p:ph type="title" idx="14"/>
          </p:nvPr>
        </p:nvSpPr>
        <p:spPr>
          <a:xfrm>
            <a:off x="642550" y="2912290"/>
            <a:ext cx="2239800" cy="621600"/>
          </a:xfrm>
        </p:spPr>
        <p:txBody>
          <a:bodyPr/>
          <a:lstStyle/>
          <a:p>
            <a:r>
              <a:rPr lang="en-IN" sz="1400" dirty="0">
                <a:latin typeface="Times New Roman" panose="02020603050405020304" pitchFamily="18" charset="0"/>
                <a:cs typeface="Times New Roman" panose="02020603050405020304" pitchFamily="18" charset="0"/>
              </a:rPr>
              <a:t>Housing Societies - OPDs</a:t>
            </a:r>
          </a:p>
        </p:txBody>
      </p:sp>
      <p:sp>
        <p:nvSpPr>
          <p:cNvPr id="14" name="Subtitle 13">
            <a:extLst>
              <a:ext uri="{FF2B5EF4-FFF2-40B4-BE49-F238E27FC236}">
                <a16:creationId xmlns:a16="http://schemas.microsoft.com/office/drawing/2014/main" id="{9FBF6A13-C31E-4277-A169-27DDC4752562}"/>
              </a:ext>
            </a:extLst>
          </p:cNvPr>
          <p:cNvSpPr>
            <a:spLocks noGrp="1"/>
          </p:cNvSpPr>
          <p:nvPr>
            <p:ph type="subTitle" idx="15"/>
          </p:nvPr>
        </p:nvSpPr>
        <p:spPr>
          <a:xfrm>
            <a:off x="2882350" y="2821860"/>
            <a:ext cx="5989318" cy="802460"/>
          </a:xfrm>
        </p:spPr>
        <p:txBody>
          <a:bodyPr/>
          <a:lstStyle/>
          <a:p>
            <a:r>
              <a:rPr lang="en-IN" sz="1400" dirty="0">
                <a:latin typeface="Times New Roman" panose="02020603050405020304" pitchFamily="18" charset="0"/>
                <a:cs typeface="Times New Roman" panose="02020603050405020304" pitchFamily="18" charset="0"/>
              </a:rPr>
              <a:t>Target audience – </a:t>
            </a:r>
            <a:r>
              <a:rPr lang="en-IN" sz="1400" b="0" dirty="0">
                <a:latin typeface="Times New Roman" panose="02020603050405020304" pitchFamily="18" charset="0"/>
                <a:cs typeface="Times New Roman" panose="02020603050405020304" pitchFamily="18" charset="0"/>
              </a:rPr>
              <a:t>Upper middle class societies.</a:t>
            </a:r>
          </a:p>
          <a:p>
            <a:r>
              <a:rPr lang="en-IN" sz="1400" dirty="0">
                <a:latin typeface="Times New Roman" panose="02020603050405020304" pitchFamily="18" charset="0"/>
                <a:cs typeface="Times New Roman" panose="02020603050405020304" pitchFamily="18" charset="0"/>
              </a:rPr>
              <a:t>Impact – </a:t>
            </a:r>
            <a:r>
              <a:rPr lang="en-IN" sz="1400" b="0" dirty="0">
                <a:latin typeface="Times New Roman" panose="02020603050405020304" pitchFamily="18" charset="0"/>
                <a:cs typeface="Times New Roman" panose="02020603050405020304" pitchFamily="18" charset="0"/>
              </a:rPr>
              <a:t>Increase accessibility, efficient and time saving, improved preventive care, community engagement, strengthened reputation, economic benefits. </a:t>
            </a:r>
          </a:p>
        </p:txBody>
      </p:sp>
      <p:sp>
        <p:nvSpPr>
          <p:cNvPr id="15" name="Title 9">
            <a:extLst>
              <a:ext uri="{FF2B5EF4-FFF2-40B4-BE49-F238E27FC236}">
                <a16:creationId xmlns:a16="http://schemas.microsoft.com/office/drawing/2014/main" id="{D8C2F84F-218E-ACC1-0116-4696E363A750}"/>
              </a:ext>
            </a:extLst>
          </p:cNvPr>
          <p:cNvSpPr txBox="1">
            <a:spLocks/>
          </p:cNvSpPr>
          <p:nvPr/>
        </p:nvSpPr>
        <p:spPr>
          <a:xfrm>
            <a:off x="642550" y="3855847"/>
            <a:ext cx="2239800" cy="621600"/>
          </a:xfrm>
          <a:prstGeom prst="rect">
            <a:avLst/>
          </a:pr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Bitter"/>
              <a:buNone/>
              <a:defRPr sz="2400" b="1" i="0" u="none" strike="noStrike" cap="none">
                <a:solidFill>
                  <a:schemeClr val="dk2"/>
                </a:solidFill>
                <a:latin typeface="Bitter"/>
                <a:ea typeface="Bitter"/>
                <a:cs typeface="Bitter"/>
                <a:sym typeface="Bitter"/>
              </a:defRPr>
            </a:lvl1pPr>
            <a:lvl2pPr marR="0" lvl="1"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2pPr>
            <a:lvl3pPr marR="0" lvl="2"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3pPr>
            <a:lvl4pPr marR="0" lvl="3"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4pPr>
            <a:lvl5pPr marR="0" lvl="4"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5pPr>
            <a:lvl6pPr marR="0" lvl="5"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6pPr>
            <a:lvl7pPr marR="0" lvl="6"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7pPr>
            <a:lvl8pPr marR="0" lvl="7"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8pPr>
            <a:lvl9pPr marR="0" lvl="8"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9pPr>
          </a:lstStyle>
          <a:p>
            <a:r>
              <a:rPr lang="en-IN" sz="1400" dirty="0">
                <a:latin typeface="Times New Roman" panose="02020603050405020304" pitchFamily="18" charset="0"/>
                <a:cs typeface="Times New Roman" panose="02020603050405020304" pitchFamily="18" charset="0"/>
              </a:rPr>
              <a:t>Free/Discounted Health Screenings</a:t>
            </a:r>
          </a:p>
        </p:txBody>
      </p:sp>
      <p:sp>
        <p:nvSpPr>
          <p:cNvPr id="16" name="Subtitle 13">
            <a:extLst>
              <a:ext uri="{FF2B5EF4-FFF2-40B4-BE49-F238E27FC236}">
                <a16:creationId xmlns:a16="http://schemas.microsoft.com/office/drawing/2014/main" id="{A8F9589A-9049-CDE5-17E4-B52215970E27}"/>
              </a:ext>
            </a:extLst>
          </p:cNvPr>
          <p:cNvSpPr txBox="1">
            <a:spLocks/>
          </p:cNvSpPr>
          <p:nvPr/>
        </p:nvSpPr>
        <p:spPr>
          <a:xfrm>
            <a:off x="2882350" y="3855847"/>
            <a:ext cx="5989318" cy="8024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400"/>
              <a:buFont typeface="Bebas Neue"/>
              <a:buNone/>
              <a:defRPr sz="1800" b="1" i="0" u="none" strike="noStrike" cap="none">
                <a:solidFill>
                  <a:schemeClr val="dk1"/>
                </a:solidFill>
                <a:latin typeface="Bitter"/>
                <a:ea typeface="Bitter"/>
                <a:cs typeface="Bitter"/>
                <a:sym typeface="Bitter"/>
              </a:defRPr>
            </a:lvl1pPr>
            <a:lvl2pPr marL="914400" marR="0" lvl="1"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algn="just"/>
            <a:r>
              <a:rPr lang="en-IN" sz="1400" dirty="0">
                <a:solidFill>
                  <a:schemeClr val="tx1"/>
                </a:solidFill>
                <a:latin typeface="Times" panose="02020603050405020304" pitchFamily="18" charset="0"/>
                <a:cs typeface="Times" panose="02020603050405020304" pitchFamily="18" charset="0"/>
              </a:rPr>
              <a:t>Target audience – </a:t>
            </a:r>
            <a:r>
              <a:rPr lang="en-IN" sz="1400" b="0" dirty="0">
                <a:solidFill>
                  <a:schemeClr val="tx1"/>
                </a:solidFill>
                <a:latin typeface="Times" panose="02020603050405020304" pitchFamily="18" charset="0"/>
                <a:cs typeface="Times" panose="02020603050405020304" pitchFamily="18" charset="0"/>
              </a:rPr>
              <a:t>General public, </a:t>
            </a:r>
            <a:r>
              <a:rPr lang="en-IN" sz="1400" b="0" i="0" dirty="0">
                <a:solidFill>
                  <a:schemeClr val="tx1"/>
                </a:solidFill>
                <a:effectLst/>
                <a:latin typeface="Times" panose="02020603050405020304" pitchFamily="18" charset="0"/>
                <a:cs typeface="Times" panose="02020603050405020304" pitchFamily="18" charset="0"/>
              </a:rPr>
              <a:t>High-Risk Populations, Elderly Individuals, Specific Health Conditions, Workplace.</a:t>
            </a:r>
          </a:p>
          <a:p>
            <a:pPr algn="just"/>
            <a:r>
              <a:rPr lang="en-IN" sz="1400" dirty="0">
                <a:solidFill>
                  <a:schemeClr val="tx1"/>
                </a:solidFill>
                <a:latin typeface="Times" panose="02020603050405020304" pitchFamily="18" charset="0"/>
                <a:cs typeface="Times" panose="02020603050405020304" pitchFamily="18" charset="0"/>
              </a:rPr>
              <a:t>Impact –</a:t>
            </a:r>
            <a:r>
              <a:rPr lang="en-IN" sz="1400" b="0" dirty="0">
                <a:solidFill>
                  <a:schemeClr val="tx1"/>
                </a:solidFill>
                <a:latin typeface="Times" panose="02020603050405020304" pitchFamily="18" charset="0"/>
                <a:cs typeface="Times" panose="02020603050405020304" pitchFamily="18" charset="0"/>
              </a:rPr>
              <a:t> The impact of this is low as compared to those of other community programs. </a:t>
            </a:r>
          </a:p>
        </p:txBody>
      </p:sp>
    </p:spTree>
    <p:extLst>
      <p:ext uri="{BB962C8B-B14F-4D97-AF65-F5344CB8AC3E}">
        <p14:creationId xmlns:p14="http://schemas.microsoft.com/office/powerpoint/2010/main" val="3764942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3">
            <a:extLst>
              <a:ext uri="{FF2B5EF4-FFF2-40B4-BE49-F238E27FC236}">
                <a16:creationId xmlns:a16="http://schemas.microsoft.com/office/drawing/2014/main" id="{9628D85C-91E5-6AFE-9CBF-6062487B55B9}"/>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a:solidFill>
                  <a:schemeClr val="bg2"/>
                </a:solidFill>
                <a:latin typeface="Times New Roman" panose="02020603050405020304" pitchFamily="18" charset="0"/>
                <a:cs typeface="Times New Roman" panose="02020603050405020304" pitchFamily="18" charset="0"/>
              </a:rPr>
              <a:t>DISCUSSION</a:t>
            </a:r>
            <a:endParaRPr lang="en-IN" sz="1800" b="1" dirty="0">
              <a:solidFill>
                <a:schemeClr val="bg2"/>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70F4108A-A771-0F65-41B0-0383378112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762" y="171045"/>
            <a:ext cx="1280959" cy="602946"/>
          </a:xfrm>
          <a:prstGeom prst="rect">
            <a:avLst/>
          </a:prstGeom>
        </p:spPr>
      </p:pic>
      <p:sp>
        <p:nvSpPr>
          <p:cNvPr id="4" name="TextBox 3">
            <a:extLst>
              <a:ext uri="{FF2B5EF4-FFF2-40B4-BE49-F238E27FC236}">
                <a16:creationId xmlns:a16="http://schemas.microsoft.com/office/drawing/2014/main" id="{4C7226D8-81B8-8758-D7AB-02066C5A3666}"/>
              </a:ext>
            </a:extLst>
          </p:cNvPr>
          <p:cNvSpPr txBox="1"/>
          <p:nvPr/>
        </p:nvSpPr>
        <p:spPr>
          <a:xfrm>
            <a:off x="502595" y="1482929"/>
            <a:ext cx="8138809" cy="4154984"/>
          </a:xfrm>
          <a:prstGeom prst="rect">
            <a:avLst/>
          </a:prstGeom>
          <a:noFill/>
        </p:spPr>
        <p:txBody>
          <a:bodyPr wrap="square">
            <a:spAutoFit/>
          </a:bodyPr>
          <a:lstStyle/>
          <a:p>
            <a:pPr marL="285750" indent="-285750" algn="just">
              <a:lnSpc>
                <a:spcPct val="150000"/>
              </a:lnSpc>
              <a:buFont typeface="Wingdings" panose="05000000000000000000" pitchFamily="2" charset="2"/>
              <a:buChar char="v"/>
            </a:pPr>
            <a:r>
              <a:rPr lang="en-US" sz="1200" b="0" i="0" dirty="0">
                <a:solidFill>
                  <a:srgbClr val="374151"/>
                </a:solidFill>
                <a:effectLst/>
                <a:latin typeface="Times New Roman" panose="02020603050405020304" pitchFamily="18" charset="0"/>
                <a:cs typeface="Times New Roman" panose="02020603050405020304" pitchFamily="18" charset="0"/>
              </a:rPr>
              <a:t>Community outreach programs have a significant impact on the brand image and reputation of hospitals.</a:t>
            </a:r>
          </a:p>
          <a:p>
            <a:pPr marL="285750" indent="-285750" algn="just">
              <a:lnSpc>
                <a:spcPct val="150000"/>
              </a:lnSpc>
              <a:buFont typeface="Wingdings" panose="05000000000000000000" pitchFamily="2" charset="2"/>
              <a:buChar char="v"/>
            </a:pPr>
            <a:r>
              <a:rPr lang="en-US" sz="1200" dirty="0">
                <a:solidFill>
                  <a:srgbClr val="374151"/>
                </a:solidFill>
                <a:latin typeface="Times New Roman" panose="02020603050405020304" pitchFamily="18" charset="0"/>
                <a:cs typeface="Times New Roman" panose="02020603050405020304" pitchFamily="18" charset="0"/>
              </a:rPr>
              <a:t>Its very important to meet expectations and satisfaction level of community members. </a:t>
            </a:r>
          </a:p>
          <a:p>
            <a:pPr marL="285750" indent="-285750" algn="just">
              <a:lnSpc>
                <a:spcPct val="150000"/>
              </a:lnSpc>
              <a:buFont typeface="Wingdings" panose="05000000000000000000" pitchFamily="2" charset="2"/>
              <a:buChar char="v"/>
            </a:pPr>
            <a:r>
              <a:rPr lang="en-US" sz="1200" dirty="0">
                <a:solidFill>
                  <a:srgbClr val="374151"/>
                </a:solidFill>
                <a:latin typeface="Times New Roman" panose="02020603050405020304" pitchFamily="18" charset="0"/>
                <a:cs typeface="Times New Roman" panose="02020603050405020304" pitchFamily="18" charset="0"/>
              </a:rPr>
              <a:t>There are several factors that influence the success and effectiveness of community outreach programs. </a:t>
            </a:r>
          </a:p>
          <a:p>
            <a:pPr marL="285750" indent="-285750" algn="just">
              <a:lnSpc>
                <a:spcPct val="150000"/>
              </a:lnSpc>
              <a:buFont typeface="Wingdings" panose="05000000000000000000" pitchFamily="2" charset="2"/>
              <a:buChar char="v"/>
            </a:pPr>
            <a:r>
              <a:rPr lang="en-US" sz="1200" dirty="0">
                <a:solidFill>
                  <a:srgbClr val="374151"/>
                </a:solidFill>
                <a:latin typeface="Times New Roman" panose="02020603050405020304" pitchFamily="18" charset="0"/>
                <a:cs typeface="Times New Roman" panose="02020603050405020304" pitchFamily="18" charset="0"/>
              </a:rPr>
              <a:t>The factors include: Community needs, Resources and budget, staff engagement, evaluation and feedback, communication level. </a:t>
            </a:r>
          </a:p>
          <a:p>
            <a:pPr marL="285750" indent="-285750" algn="just">
              <a:lnSpc>
                <a:spcPct val="150000"/>
              </a:lnSpc>
              <a:buFont typeface="Wingdings" panose="05000000000000000000" pitchFamily="2" charset="2"/>
              <a:buChar char="v"/>
            </a:pPr>
            <a:r>
              <a:rPr lang="en-US" sz="1200" dirty="0">
                <a:solidFill>
                  <a:srgbClr val="374151"/>
                </a:solidFill>
                <a:latin typeface="Times New Roman" panose="02020603050405020304" pitchFamily="18" charset="0"/>
                <a:cs typeface="Times New Roman" panose="02020603050405020304" pitchFamily="18" charset="0"/>
              </a:rPr>
              <a:t>Most valuable programs which should be included as per the analysis are healthcare education and awareness programs and free health screenings which can enhance community engagement which will increase the impact of community outreach programs which will eventually lead to brand image and reputation of the hospital.</a:t>
            </a:r>
          </a:p>
          <a:p>
            <a:pPr marL="285750" indent="-285750" algn="just">
              <a:lnSpc>
                <a:spcPct val="150000"/>
              </a:lnSpc>
              <a:buFont typeface="Wingdings" panose="05000000000000000000" pitchFamily="2" charset="2"/>
              <a:buChar char="v"/>
            </a:pPr>
            <a:r>
              <a:rPr lang="en-US" sz="1200" dirty="0">
                <a:solidFill>
                  <a:srgbClr val="374151"/>
                </a:solidFill>
                <a:latin typeface="Times New Roman" panose="02020603050405020304" pitchFamily="18" charset="0"/>
                <a:cs typeface="Times New Roman" panose="02020603050405020304" pitchFamily="18" charset="0"/>
              </a:rPr>
              <a:t>Its very important to meet specific needs of the people. </a:t>
            </a:r>
          </a:p>
          <a:p>
            <a:pPr marL="285750" indent="-285750" algn="just">
              <a:lnSpc>
                <a:spcPct val="150000"/>
              </a:lnSpc>
              <a:buFont typeface="Wingdings" panose="05000000000000000000" pitchFamily="2" charset="2"/>
              <a:buChar char="v"/>
            </a:pPr>
            <a:r>
              <a:rPr lang="en-US" sz="1200" dirty="0">
                <a:solidFill>
                  <a:srgbClr val="374151"/>
                </a:solidFill>
                <a:latin typeface="Times New Roman" panose="02020603050405020304" pitchFamily="18" charset="0"/>
                <a:cs typeface="Times New Roman" panose="02020603050405020304" pitchFamily="18" charset="0"/>
              </a:rPr>
              <a:t>Community members should be satisfied by the overall quality of the hospital. </a:t>
            </a:r>
          </a:p>
          <a:p>
            <a:pPr marL="285750" indent="-285750" algn="just">
              <a:buFont typeface="Wingdings" panose="05000000000000000000" pitchFamily="2" charset="2"/>
              <a:buChar char="v"/>
            </a:pPr>
            <a:endParaRPr lang="en-US" dirty="0">
              <a:solidFill>
                <a:srgbClr val="37415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endParaRPr lang="en-US" dirty="0">
              <a:solidFill>
                <a:srgbClr val="37415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endParaRPr lang="en-US" dirty="0">
              <a:solidFill>
                <a:srgbClr val="374151"/>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endParaRPr lang="en-US" b="0" i="0" dirty="0">
              <a:solidFill>
                <a:srgbClr val="374151"/>
              </a:solidFill>
              <a:effectLst/>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86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3">
            <a:extLst>
              <a:ext uri="{FF2B5EF4-FFF2-40B4-BE49-F238E27FC236}">
                <a16:creationId xmlns:a16="http://schemas.microsoft.com/office/drawing/2014/main" id="{39989CF1-7E20-CC6A-BD0A-B63F327FA9C5}"/>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CONCEPTUAL FRAMEWORK</a:t>
            </a:r>
          </a:p>
        </p:txBody>
      </p:sp>
      <p:graphicFrame>
        <p:nvGraphicFramePr>
          <p:cNvPr id="18" name="Diagram 17">
            <a:extLst>
              <a:ext uri="{FF2B5EF4-FFF2-40B4-BE49-F238E27FC236}">
                <a16:creationId xmlns:a16="http://schemas.microsoft.com/office/drawing/2014/main" id="{0FCC1F8A-5988-34DD-0ECB-8F7520B4A6A9}"/>
              </a:ext>
            </a:extLst>
          </p:cNvPr>
          <p:cNvGraphicFramePr/>
          <p:nvPr>
            <p:extLst>
              <p:ext uri="{D42A27DB-BD31-4B8C-83A1-F6EECF244321}">
                <p14:modId xmlns:p14="http://schemas.microsoft.com/office/powerpoint/2010/main" val="2405346039"/>
              </p:ext>
            </p:extLst>
          </p:nvPr>
        </p:nvGraphicFramePr>
        <p:xfrm>
          <a:off x="1589405" y="1340040"/>
          <a:ext cx="5965190" cy="2958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742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3">
            <a:extLst>
              <a:ext uri="{FF2B5EF4-FFF2-40B4-BE49-F238E27FC236}">
                <a16:creationId xmlns:a16="http://schemas.microsoft.com/office/drawing/2014/main" id="{9628D85C-91E5-6AFE-9CBF-6062487B55B9}"/>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CONCLUSION</a:t>
            </a:r>
          </a:p>
        </p:txBody>
      </p:sp>
      <p:sp>
        <p:nvSpPr>
          <p:cNvPr id="2" name="TextBox 1">
            <a:extLst>
              <a:ext uri="{FF2B5EF4-FFF2-40B4-BE49-F238E27FC236}">
                <a16:creationId xmlns:a16="http://schemas.microsoft.com/office/drawing/2014/main" id="{35F4991D-6924-0A12-A125-723F25E9F516}"/>
              </a:ext>
            </a:extLst>
          </p:cNvPr>
          <p:cNvSpPr txBox="1"/>
          <p:nvPr/>
        </p:nvSpPr>
        <p:spPr>
          <a:xfrm>
            <a:off x="502595" y="1158674"/>
            <a:ext cx="8138809" cy="3477875"/>
          </a:xfrm>
          <a:prstGeom prst="rect">
            <a:avLst/>
          </a:prstGeom>
          <a:noFill/>
        </p:spPr>
        <p:txBody>
          <a:bodyPr wrap="square">
            <a:spAutoFit/>
          </a:bodyPr>
          <a:lstStyle/>
          <a:p>
            <a:pPr marL="171450" indent="-171450" algn="just">
              <a:buFont typeface="Wingdings" panose="05000000000000000000" pitchFamily="2" charset="2"/>
              <a:buChar char="v"/>
            </a:pPr>
            <a:r>
              <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Hospitals are recognized not only for delivering quality medical services but also for their reputation and brand image within the community. </a:t>
            </a:r>
          </a:p>
          <a:p>
            <a:pPr marL="171450" indent="-171450" algn="just">
              <a:buFont typeface="Wingdings" panose="05000000000000000000" pitchFamily="2" charset="2"/>
              <a:buChar char="v"/>
            </a:pPr>
            <a:endPar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v"/>
            </a:pPr>
            <a:r>
              <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perception of the hospital by the community outreach programs can impact its patient base, its ability to attract the patients, retain staff, and its financial performance.</a:t>
            </a:r>
          </a:p>
          <a:p>
            <a:pPr marL="171450" indent="-171450" algn="just">
              <a:buFont typeface="Wingdings" panose="05000000000000000000" pitchFamily="2" charset="2"/>
              <a:buChar char="v"/>
            </a:pPr>
            <a:endPar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v"/>
            </a:pPr>
            <a:r>
              <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Community outreach programs have been identified as a potential strategy for enhancing positive brand image and reputation in the community.</a:t>
            </a:r>
          </a:p>
          <a:p>
            <a:pPr marL="171450" indent="-171450" algn="just">
              <a:buFont typeface="Wingdings" panose="05000000000000000000" pitchFamily="2" charset="2"/>
              <a:buChar char="v"/>
            </a:pPr>
            <a:endParaRPr lang="en-IN"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v"/>
            </a:pPr>
            <a:r>
              <a:rPr lang="en-IN"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It is one of the best tool for any organization to reach the community to enhance community engagement, build trust and </a:t>
            </a:r>
            <a:r>
              <a:rPr lang="en-US" sz="1200" b="0" i="0" dirty="0">
                <a:solidFill>
                  <a:schemeClr val="tx1"/>
                </a:solidFill>
                <a:effectLst/>
                <a:latin typeface="Times New Roman" panose="02020603050405020304" pitchFamily="18" charset="0"/>
                <a:cs typeface="Times New Roman" panose="02020603050405020304" pitchFamily="18" charset="0"/>
              </a:rPr>
              <a:t>trust and credibility by addressing community needs and concerns.</a:t>
            </a:r>
          </a:p>
          <a:p>
            <a:pPr marL="171450" indent="-171450" algn="just">
              <a:buFont typeface="Wingdings" panose="05000000000000000000" pitchFamily="2" charset="2"/>
              <a:buChar char="v"/>
            </a:pPr>
            <a:endParaRPr lang="en-US" sz="1200" dirty="0">
              <a:solidFill>
                <a:schemeClr val="tx1"/>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en-US" sz="1200" dirty="0">
                <a:solidFill>
                  <a:schemeClr val="tx1"/>
                </a:solidFill>
                <a:latin typeface="Times New Roman" panose="02020603050405020304" pitchFamily="18" charset="0"/>
                <a:cs typeface="Times New Roman" panose="02020603050405020304" pitchFamily="18" charset="0"/>
              </a:rPr>
              <a:t>Community outreach programs may include tangible and intangible profits. </a:t>
            </a:r>
          </a:p>
          <a:p>
            <a:pPr marL="171450" indent="-171450" algn="just">
              <a:buFont typeface="Wingdings" panose="05000000000000000000" pitchFamily="2" charset="2"/>
              <a:buChar char="v"/>
            </a:pPr>
            <a:endParaRPr lang="en-US" sz="1200" b="0" i="0" dirty="0">
              <a:solidFill>
                <a:schemeClr val="tx1"/>
              </a:solidFill>
              <a:effectLst/>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en-US" sz="1200" dirty="0">
                <a:solidFill>
                  <a:schemeClr val="tx1"/>
                </a:solidFill>
                <a:latin typeface="Times New Roman" panose="02020603050405020304" pitchFamily="18" charset="0"/>
                <a:cs typeface="Times New Roman" panose="02020603050405020304" pitchFamily="18" charset="0"/>
              </a:rPr>
              <a:t>From my study, we conclude that yes, there is an impact of community outreach programs on the brand image an reputation of the hospital. </a:t>
            </a:r>
            <a:endParaRPr lang="en-US" sz="1200" b="0" i="0" dirty="0">
              <a:solidFill>
                <a:schemeClr val="tx1"/>
              </a:solidFill>
              <a:effectLst/>
              <a:latin typeface="Times New Roman" panose="02020603050405020304" pitchFamily="18" charset="0"/>
              <a:cs typeface="Times New Roman" panose="02020603050405020304" pitchFamily="18" charset="0"/>
            </a:endParaRPr>
          </a:p>
          <a:p>
            <a:pPr algn="just"/>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BC30ED81-5A95-6BB1-BBF8-72AE1D1F0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762" y="171045"/>
            <a:ext cx="1280959" cy="602946"/>
          </a:xfrm>
          <a:prstGeom prst="rect">
            <a:avLst/>
          </a:prstGeom>
        </p:spPr>
      </p:pic>
    </p:spTree>
    <p:extLst>
      <p:ext uri="{BB962C8B-B14F-4D97-AF65-F5344CB8AC3E}">
        <p14:creationId xmlns:p14="http://schemas.microsoft.com/office/powerpoint/2010/main" val="3828604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9F3432-6541-E172-8528-16987E191F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0703" y="4367647"/>
            <a:ext cx="1280959" cy="602946"/>
          </a:xfrm>
          <a:prstGeom prst="rect">
            <a:avLst/>
          </a:prstGeom>
        </p:spPr>
      </p:pic>
      <p:sp>
        <p:nvSpPr>
          <p:cNvPr id="8" name="Subtitle 3">
            <a:extLst>
              <a:ext uri="{FF2B5EF4-FFF2-40B4-BE49-F238E27FC236}">
                <a16:creationId xmlns:a16="http://schemas.microsoft.com/office/drawing/2014/main" id="{A89EE2A0-363F-C63A-5527-F6DBCECD0D17}"/>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MENTOR’S APPROVAL</a:t>
            </a:r>
          </a:p>
        </p:txBody>
      </p:sp>
      <p:pic>
        <p:nvPicPr>
          <p:cNvPr id="3" name="Picture 2">
            <a:extLst>
              <a:ext uri="{FF2B5EF4-FFF2-40B4-BE49-F238E27FC236}">
                <a16:creationId xmlns:a16="http://schemas.microsoft.com/office/drawing/2014/main" id="{B387B956-EACC-8239-563D-20CBDEAB86C1}"/>
              </a:ext>
            </a:extLst>
          </p:cNvPr>
          <p:cNvPicPr>
            <a:picLocks noChangeAspect="1"/>
          </p:cNvPicPr>
          <p:nvPr/>
        </p:nvPicPr>
        <p:blipFill>
          <a:blip r:embed="rId3"/>
          <a:stretch>
            <a:fillRect/>
          </a:stretch>
        </p:blipFill>
        <p:spPr>
          <a:xfrm>
            <a:off x="3450077" y="1165895"/>
            <a:ext cx="2243846" cy="3679289"/>
          </a:xfrm>
          <a:prstGeom prst="rect">
            <a:avLst/>
          </a:prstGeom>
        </p:spPr>
      </p:pic>
    </p:spTree>
    <p:extLst>
      <p:ext uri="{BB962C8B-B14F-4D97-AF65-F5344CB8AC3E}">
        <p14:creationId xmlns:p14="http://schemas.microsoft.com/office/powerpoint/2010/main" val="839416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458;p56">
            <a:extLst>
              <a:ext uri="{FF2B5EF4-FFF2-40B4-BE49-F238E27FC236}">
                <a16:creationId xmlns:a16="http://schemas.microsoft.com/office/drawing/2014/main" id="{AC41F9FC-845F-3D26-9A04-E66F80FEE91B}"/>
              </a:ext>
            </a:extLst>
          </p:cNvPr>
          <p:cNvGrpSpPr/>
          <p:nvPr/>
        </p:nvGrpSpPr>
        <p:grpSpPr>
          <a:xfrm>
            <a:off x="467493" y="1657458"/>
            <a:ext cx="3858073" cy="1828584"/>
            <a:chOff x="538829" y="1746875"/>
            <a:chExt cx="4262390" cy="2306100"/>
          </a:xfrm>
        </p:grpSpPr>
        <p:sp>
          <p:nvSpPr>
            <p:cNvPr id="5" name="Google Shape;459;p56">
              <a:extLst>
                <a:ext uri="{FF2B5EF4-FFF2-40B4-BE49-F238E27FC236}">
                  <a16:creationId xmlns:a16="http://schemas.microsoft.com/office/drawing/2014/main" id="{B0B5AD59-A541-61DA-7B99-9A72CA7C8A00}"/>
                </a:ext>
              </a:extLst>
            </p:cNvPr>
            <p:cNvSpPr/>
            <p:nvPr/>
          </p:nvSpPr>
          <p:spPr>
            <a:xfrm>
              <a:off x="538829" y="1746875"/>
              <a:ext cx="4262390" cy="2306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60;p56">
              <a:extLst>
                <a:ext uri="{FF2B5EF4-FFF2-40B4-BE49-F238E27FC236}">
                  <a16:creationId xmlns:a16="http://schemas.microsoft.com/office/drawing/2014/main" id="{DEBEEA91-6219-B8CB-C962-62757EFA4C4D}"/>
                </a:ext>
              </a:extLst>
            </p:cNvPr>
            <p:cNvSpPr/>
            <p:nvPr/>
          </p:nvSpPr>
          <p:spPr>
            <a:xfrm>
              <a:off x="4423775" y="2751677"/>
              <a:ext cx="296400" cy="296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458;p56">
            <a:extLst>
              <a:ext uri="{FF2B5EF4-FFF2-40B4-BE49-F238E27FC236}">
                <a16:creationId xmlns:a16="http://schemas.microsoft.com/office/drawing/2014/main" id="{E0006C86-9DE1-133D-DD09-8298EDF6CFB3}"/>
              </a:ext>
            </a:extLst>
          </p:cNvPr>
          <p:cNvGrpSpPr/>
          <p:nvPr/>
        </p:nvGrpSpPr>
        <p:grpSpPr>
          <a:xfrm>
            <a:off x="4818434" y="1657419"/>
            <a:ext cx="3858073" cy="1828584"/>
            <a:chOff x="538829" y="1746875"/>
            <a:chExt cx="4262390" cy="2306100"/>
          </a:xfrm>
        </p:grpSpPr>
        <p:sp>
          <p:nvSpPr>
            <p:cNvPr id="8" name="Google Shape;459;p56">
              <a:extLst>
                <a:ext uri="{FF2B5EF4-FFF2-40B4-BE49-F238E27FC236}">
                  <a16:creationId xmlns:a16="http://schemas.microsoft.com/office/drawing/2014/main" id="{AB2AB0B9-6C43-497A-693F-57C54A3C0A66}"/>
                </a:ext>
              </a:extLst>
            </p:cNvPr>
            <p:cNvSpPr/>
            <p:nvPr/>
          </p:nvSpPr>
          <p:spPr>
            <a:xfrm>
              <a:off x="538829" y="1746875"/>
              <a:ext cx="4262390" cy="2306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60;p56">
              <a:extLst>
                <a:ext uri="{FF2B5EF4-FFF2-40B4-BE49-F238E27FC236}">
                  <a16:creationId xmlns:a16="http://schemas.microsoft.com/office/drawing/2014/main" id="{D2051F47-60FB-613B-4044-17D40FAA61E9}"/>
                </a:ext>
              </a:extLst>
            </p:cNvPr>
            <p:cNvSpPr/>
            <p:nvPr/>
          </p:nvSpPr>
          <p:spPr>
            <a:xfrm>
              <a:off x="4423775" y="2751677"/>
              <a:ext cx="296400" cy="296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Subtitle 3">
            <a:extLst>
              <a:ext uri="{FF2B5EF4-FFF2-40B4-BE49-F238E27FC236}">
                <a16:creationId xmlns:a16="http://schemas.microsoft.com/office/drawing/2014/main" id="{E72AEBCB-0D2A-0B2A-E66F-6B903F196024}"/>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PICTORIAL JOURNEY (1/2)</a:t>
            </a:r>
          </a:p>
        </p:txBody>
      </p:sp>
      <p:pic>
        <p:nvPicPr>
          <p:cNvPr id="28" name="Picture 27">
            <a:extLst>
              <a:ext uri="{FF2B5EF4-FFF2-40B4-BE49-F238E27FC236}">
                <a16:creationId xmlns:a16="http://schemas.microsoft.com/office/drawing/2014/main" id="{8CD9B01F-B2E4-D718-33A3-A9DB3A58DCF9}"/>
              </a:ext>
            </a:extLst>
          </p:cNvPr>
          <p:cNvPicPr>
            <a:picLocks noChangeAspect="1"/>
          </p:cNvPicPr>
          <p:nvPr/>
        </p:nvPicPr>
        <p:blipFill>
          <a:blip r:embed="rId2"/>
          <a:stretch>
            <a:fillRect/>
          </a:stretch>
        </p:blipFill>
        <p:spPr>
          <a:xfrm>
            <a:off x="540850" y="1722783"/>
            <a:ext cx="3369718" cy="1696278"/>
          </a:xfrm>
          <a:prstGeom prst="rect">
            <a:avLst/>
          </a:prstGeom>
        </p:spPr>
      </p:pic>
      <p:pic>
        <p:nvPicPr>
          <p:cNvPr id="32" name="Picture 31">
            <a:extLst>
              <a:ext uri="{FF2B5EF4-FFF2-40B4-BE49-F238E27FC236}">
                <a16:creationId xmlns:a16="http://schemas.microsoft.com/office/drawing/2014/main" id="{EAE30A69-4789-9EFF-3417-1E2C598A2FDC}"/>
              </a:ext>
            </a:extLst>
          </p:cNvPr>
          <p:cNvPicPr>
            <a:picLocks noChangeAspect="1"/>
          </p:cNvPicPr>
          <p:nvPr/>
        </p:nvPicPr>
        <p:blipFill>
          <a:blip r:embed="rId3"/>
          <a:stretch>
            <a:fillRect/>
          </a:stretch>
        </p:blipFill>
        <p:spPr>
          <a:xfrm>
            <a:off x="4893226" y="1722783"/>
            <a:ext cx="3368283" cy="1696278"/>
          </a:xfrm>
          <a:prstGeom prst="rect">
            <a:avLst/>
          </a:prstGeom>
        </p:spPr>
      </p:pic>
      <p:pic>
        <p:nvPicPr>
          <p:cNvPr id="3" name="Picture 2">
            <a:extLst>
              <a:ext uri="{FF2B5EF4-FFF2-40B4-BE49-F238E27FC236}">
                <a16:creationId xmlns:a16="http://schemas.microsoft.com/office/drawing/2014/main" id="{E60506B7-C482-84B2-28AD-963FB29157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1200" y="4380617"/>
            <a:ext cx="1280959" cy="602946"/>
          </a:xfrm>
          <a:prstGeom prst="rect">
            <a:avLst/>
          </a:prstGeom>
        </p:spPr>
      </p:pic>
    </p:spTree>
    <p:extLst>
      <p:ext uri="{BB962C8B-B14F-4D97-AF65-F5344CB8AC3E}">
        <p14:creationId xmlns:p14="http://schemas.microsoft.com/office/powerpoint/2010/main" val="704819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458;p56">
            <a:extLst>
              <a:ext uri="{FF2B5EF4-FFF2-40B4-BE49-F238E27FC236}">
                <a16:creationId xmlns:a16="http://schemas.microsoft.com/office/drawing/2014/main" id="{AC41F9FC-845F-3D26-9A04-E66F80FEE91B}"/>
              </a:ext>
            </a:extLst>
          </p:cNvPr>
          <p:cNvGrpSpPr/>
          <p:nvPr/>
        </p:nvGrpSpPr>
        <p:grpSpPr>
          <a:xfrm>
            <a:off x="467493" y="1657458"/>
            <a:ext cx="3858073" cy="1828584"/>
            <a:chOff x="538829" y="1746875"/>
            <a:chExt cx="4262390" cy="2306100"/>
          </a:xfrm>
        </p:grpSpPr>
        <p:sp>
          <p:nvSpPr>
            <p:cNvPr id="5" name="Google Shape;459;p56">
              <a:extLst>
                <a:ext uri="{FF2B5EF4-FFF2-40B4-BE49-F238E27FC236}">
                  <a16:creationId xmlns:a16="http://schemas.microsoft.com/office/drawing/2014/main" id="{B0B5AD59-A541-61DA-7B99-9A72CA7C8A00}"/>
                </a:ext>
              </a:extLst>
            </p:cNvPr>
            <p:cNvSpPr/>
            <p:nvPr/>
          </p:nvSpPr>
          <p:spPr>
            <a:xfrm>
              <a:off x="538829" y="1746875"/>
              <a:ext cx="4262390" cy="2306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60;p56">
              <a:extLst>
                <a:ext uri="{FF2B5EF4-FFF2-40B4-BE49-F238E27FC236}">
                  <a16:creationId xmlns:a16="http://schemas.microsoft.com/office/drawing/2014/main" id="{DEBEEA91-6219-B8CB-C962-62757EFA4C4D}"/>
                </a:ext>
              </a:extLst>
            </p:cNvPr>
            <p:cNvSpPr/>
            <p:nvPr/>
          </p:nvSpPr>
          <p:spPr>
            <a:xfrm>
              <a:off x="4423775" y="2751677"/>
              <a:ext cx="296400" cy="296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458;p56">
            <a:extLst>
              <a:ext uri="{FF2B5EF4-FFF2-40B4-BE49-F238E27FC236}">
                <a16:creationId xmlns:a16="http://schemas.microsoft.com/office/drawing/2014/main" id="{E0006C86-9DE1-133D-DD09-8298EDF6CFB3}"/>
              </a:ext>
            </a:extLst>
          </p:cNvPr>
          <p:cNvGrpSpPr/>
          <p:nvPr/>
        </p:nvGrpSpPr>
        <p:grpSpPr>
          <a:xfrm>
            <a:off x="4818434" y="1657419"/>
            <a:ext cx="3858073" cy="1828584"/>
            <a:chOff x="538829" y="1746875"/>
            <a:chExt cx="4262390" cy="2306100"/>
          </a:xfrm>
        </p:grpSpPr>
        <p:sp>
          <p:nvSpPr>
            <p:cNvPr id="8" name="Google Shape;459;p56">
              <a:extLst>
                <a:ext uri="{FF2B5EF4-FFF2-40B4-BE49-F238E27FC236}">
                  <a16:creationId xmlns:a16="http://schemas.microsoft.com/office/drawing/2014/main" id="{AB2AB0B9-6C43-497A-693F-57C54A3C0A66}"/>
                </a:ext>
              </a:extLst>
            </p:cNvPr>
            <p:cNvSpPr/>
            <p:nvPr/>
          </p:nvSpPr>
          <p:spPr>
            <a:xfrm>
              <a:off x="538829" y="1746875"/>
              <a:ext cx="4262390" cy="2306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60;p56">
              <a:extLst>
                <a:ext uri="{FF2B5EF4-FFF2-40B4-BE49-F238E27FC236}">
                  <a16:creationId xmlns:a16="http://schemas.microsoft.com/office/drawing/2014/main" id="{D2051F47-60FB-613B-4044-17D40FAA61E9}"/>
                </a:ext>
              </a:extLst>
            </p:cNvPr>
            <p:cNvSpPr/>
            <p:nvPr/>
          </p:nvSpPr>
          <p:spPr>
            <a:xfrm>
              <a:off x="4423775" y="2751677"/>
              <a:ext cx="296400" cy="296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Subtitle 3">
            <a:extLst>
              <a:ext uri="{FF2B5EF4-FFF2-40B4-BE49-F238E27FC236}">
                <a16:creationId xmlns:a16="http://schemas.microsoft.com/office/drawing/2014/main" id="{E72AEBCB-0D2A-0B2A-E66F-6B903F196024}"/>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PICTORIAL JOURNEY (2/2)</a:t>
            </a:r>
          </a:p>
        </p:txBody>
      </p:sp>
      <p:pic>
        <p:nvPicPr>
          <p:cNvPr id="2" name="Picture 1">
            <a:extLst>
              <a:ext uri="{FF2B5EF4-FFF2-40B4-BE49-F238E27FC236}">
                <a16:creationId xmlns:a16="http://schemas.microsoft.com/office/drawing/2014/main" id="{5A49AD92-75B6-8635-8901-D71F22FAB4CA}"/>
              </a:ext>
            </a:extLst>
          </p:cNvPr>
          <p:cNvPicPr>
            <a:picLocks noChangeAspect="1"/>
          </p:cNvPicPr>
          <p:nvPr/>
        </p:nvPicPr>
        <p:blipFill>
          <a:blip r:embed="rId2"/>
          <a:stretch>
            <a:fillRect/>
          </a:stretch>
        </p:blipFill>
        <p:spPr>
          <a:xfrm>
            <a:off x="540850" y="1722123"/>
            <a:ext cx="3369718" cy="1699098"/>
          </a:xfrm>
          <a:prstGeom prst="rect">
            <a:avLst/>
          </a:prstGeom>
        </p:spPr>
      </p:pic>
      <p:pic>
        <p:nvPicPr>
          <p:cNvPr id="3" name="Picture 2">
            <a:extLst>
              <a:ext uri="{FF2B5EF4-FFF2-40B4-BE49-F238E27FC236}">
                <a16:creationId xmlns:a16="http://schemas.microsoft.com/office/drawing/2014/main" id="{CE5B4D89-4B50-CDD1-2176-1103A3DCBE89}"/>
              </a:ext>
            </a:extLst>
          </p:cNvPr>
          <p:cNvPicPr>
            <a:picLocks noChangeAspect="1"/>
          </p:cNvPicPr>
          <p:nvPr/>
        </p:nvPicPr>
        <p:blipFill>
          <a:blip r:embed="rId3"/>
          <a:stretch>
            <a:fillRect/>
          </a:stretch>
        </p:blipFill>
        <p:spPr>
          <a:xfrm>
            <a:off x="4906634" y="1725038"/>
            <a:ext cx="3354875" cy="1699098"/>
          </a:xfrm>
          <a:prstGeom prst="rect">
            <a:avLst/>
          </a:prstGeom>
        </p:spPr>
      </p:pic>
      <p:pic>
        <p:nvPicPr>
          <p:cNvPr id="11" name="Picture 10">
            <a:extLst>
              <a:ext uri="{FF2B5EF4-FFF2-40B4-BE49-F238E27FC236}">
                <a16:creationId xmlns:a16="http://schemas.microsoft.com/office/drawing/2014/main" id="{B32C9AD5-91AD-3226-CAE0-E267B314B4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1200" y="4380617"/>
            <a:ext cx="1280959" cy="602946"/>
          </a:xfrm>
          <a:prstGeom prst="rect">
            <a:avLst/>
          </a:prstGeom>
        </p:spPr>
      </p:pic>
    </p:spTree>
    <p:extLst>
      <p:ext uri="{BB962C8B-B14F-4D97-AF65-F5344CB8AC3E}">
        <p14:creationId xmlns:p14="http://schemas.microsoft.com/office/powerpoint/2010/main" val="1808208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3D236-E7B2-09AE-45A3-A7AE85630E26}"/>
              </a:ext>
            </a:extLst>
          </p:cNvPr>
          <p:cNvSpPr>
            <a:spLocks noGrp="1"/>
          </p:cNvSpPr>
          <p:nvPr>
            <p:ph type="title"/>
          </p:nvPr>
        </p:nvSpPr>
        <p:spPr>
          <a:xfrm>
            <a:off x="274320" y="342900"/>
            <a:ext cx="8122920" cy="4480560"/>
          </a:xfrm>
        </p:spPr>
        <p:txBody>
          <a:bodyPr/>
          <a:lstStyle/>
          <a:p>
            <a:pPr algn="l"/>
            <a:br>
              <a:rPr lang="en-IN" sz="1200" dirty="0">
                <a:latin typeface="Times New Roman" panose="02020603050405020304" pitchFamily="18" charset="0"/>
                <a:cs typeface="Times New Roman" panose="02020603050405020304" pitchFamily="18" charset="0"/>
              </a:rPr>
            </a:br>
            <a:endParaRPr lang="en-IN" sz="1200" dirty="0">
              <a:latin typeface="Times New Roman" panose="02020603050405020304" pitchFamily="18" charset="0"/>
              <a:cs typeface="Times New Roman" panose="02020603050405020304" pitchFamily="18" charset="0"/>
            </a:endParaRPr>
          </a:p>
        </p:txBody>
      </p:sp>
      <p:sp>
        <p:nvSpPr>
          <p:cNvPr id="4" name="Subtitle 3">
            <a:extLst>
              <a:ext uri="{FF2B5EF4-FFF2-40B4-BE49-F238E27FC236}">
                <a16:creationId xmlns:a16="http://schemas.microsoft.com/office/drawing/2014/main" id="{C5986825-583A-4D64-3534-484F715A4DBF}"/>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REFERENCES</a:t>
            </a:r>
          </a:p>
          <a:p>
            <a:pPr algn="ctr"/>
            <a:endParaRPr lang="en-IN" sz="1800" b="1" dirty="0">
              <a:solidFill>
                <a:schemeClr val="bg2"/>
              </a:solidFill>
              <a:latin typeface="Times New Roman" panose="02020603050405020304" pitchFamily="18"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D60769A4-0CC5-2266-6824-E7D91A4E7D6A}"/>
              </a:ext>
            </a:extLst>
          </p:cNvPr>
          <p:cNvGraphicFramePr>
            <a:graphicFrameLocks noGrp="1"/>
          </p:cNvGraphicFramePr>
          <p:nvPr>
            <p:extLst>
              <p:ext uri="{D42A27DB-BD31-4B8C-83A1-F6EECF244321}">
                <p14:modId xmlns:p14="http://schemas.microsoft.com/office/powerpoint/2010/main" val="1688115518"/>
              </p:ext>
            </p:extLst>
          </p:nvPr>
        </p:nvGraphicFramePr>
        <p:xfrm>
          <a:off x="304800" y="1194742"/>
          <a:ext cx="8534400" cy="3779564"/>
        </p:xfrm>
        <a:graphic>
          <a:graphicData uri="http://schemas.openxmlformats.org/drawingml/2006/table">
            <a:tbl>
              <a:tblPr/>
              <a:tblGrid>
                <a:gridCol w="649344">
                  <a:extLst>
                    <a:ext uri="{9D8B030D-6E8A-4147-A177-3AD203B41FA5}">
                      <a16:colId xmlns:a16="http://schemas.microsoft.com/office/drawing/2014/main" val="279100952"/>
                    </a:ext>
                  </a:extLst>
                </a:gridCol>
                <a:gridCol w="7885056">
                  <a:extLst>
                    <a:ext uri="{9D8B030D-6E8A-4147-A177-3AD203B41FA5}">
                      <a16:colId xmlns:a16="http://schemas.microsoft.com/office/drawing/2014/main" val="3091629892"/>
                    </a:ext>
                  </a:extLst>
                </a:gridCol>
              </a:tblGrid>
              <a:tr h="601888">
                <a:tc>
                  <a:txBody>
                    <a:bodyPr/>
                    <a:lstStyle/>
                    <a:p>
                      <a:pPr algn="l" fontAlgn="t"/>
                      <a:r>
                        <a:rPr lang="en-IN" sz="1000">
                          <a:effectLst/>
                          <a:latin typeface="Times New Roman" panose="02020603050405020304" pitchFamily="18" charset="0"/>
                          <a:cs typeface="Times New Roman" panose="02020603050405020304" pitchFamily="18" charset="0"/>
                        </a:rPr>
                        <a:t>1.</a:t>
                      </a:r>
                    </a:p>
                  </a:txBody>
                  <a:tcPr marL="26079" marR="26079" marT="13039" marB="13039">
                    <a:lnL>
                      <a:noFill/>
                    </a:lnL>
                    <a:lnR>
                      <a:noFill/>
                    </a:lnR>
                    <a:lnT>
                      <a:noFill/>
                    </a:lnT>
                    <a:lnB>
                      <a:noFill/>
                    </a:lnB>
                  </a:tcPr>
                </a:tc>
                <a:tc>
                  <a:txBody>
                    <a:bodyPr/>
                    <a:lstStyle/>
                    <a:p>
                      <a:pPr algn="l" fontAlgn="t"/>
                      <a:r>
                        <a:rPr lang="en-IN" sz="1000" dirty="0" err="1">
                          <a:effectLst/>
                          <a:latin typeface="Times New Roman" panose="02020603050405020304" pitchFamily="18" charset="0"/>
                          <a:cs typeface="Times New Roman" panose="02020603050405020304" pitchFamily="18" charset="0"/>
                        </a:rPr>
                        <a:t>Choyke</a:t>
                      </a:r>
                      <a:r>
                        <a:rPr lang="en-IN" sz="1000" dirty="0">
                          <a:effectLst/>
                          <a:latin typeface="Times New Roman" panose="02020603050405020304" pitchFamily="18" charset="0"/>
                          <a:cs typeface="Times New Roman" panose="02020603050405020304" pitchFamily="18" charset="0"/>
                        </a:rPr>
                        <a:t> KL, Cronin CE, Rodriguez V, Gran BC, Franz B. An Organization’s role in anchoring community health: How for-profit hospitals’ balance corporate and social responsibility. SSM Qual Res Health [Internet]. 2022;2(100037):100037. Available from: https://www.sciencedirect.com/science/article/pii/S2667321521000378</a:t>
                      </a:r>
                    </a:p>
                  </a:txBody>
                  <a:tcPr marL="26079" marR="26079" marT="13039" marB="13039">
                    <a:lnL>
                      <a:noFill/>
                    </a:lnL>
                    <a:lnR>
                      <a:noFill/>
                    </a:lnR>
                    <a:lnT>
                      <a:noFill/>
                    </a:lnT>
                    <a:lnB>
                      <a:noFill/>
                    </a:lnB>
                  </a:tcPr>
                </a:tc>
                <a:extLst>
                  <a:ext uri="{0D108BD9-81ED-4DB2-BD59-A6C34878D82A}">
                    <a16:rowId xmlns:a16="http://schemas.microsoft.com/office/drawing/2014/main" val="1376584596"/>
                  </a:ext>
                </a:extLst>
              </a:tr>
              <a:tr h="169283">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extLst>
                  <a:ext uri="{0D108BD9-81ED-4DB2-BD59-A6C34878D82A}">
                    <a16:rowId xmlns:a16="http://schemas.microsoft.com/office/drawing/2014/main" val="2686095390"/>
                  </a:ext>
                </a:extLst>
              </a:tr>
              <a:tr h="371027">
                <a:tc>
                  <a:txBody>
                    <a:bodyPr/>
                    <a:lstStyle/>
                    <a:p>
                      <a:pPr algn="l" fontAlgn="t"/>
                      <a:r>
                        <a:rPr lang="en-IN" sz="1000">
                          <a:effectLst/>
                          <a:latin typeface="Times New Roman" panose="02020603050405020304" pitchFamily="18" charset="0"/>
                          <a:cs typeface="Times New Roman" panose="02020603050405020304" pitchFamily="18" charset="0"/>
                        </a:rPr>
                        <a:t>2.</a:t>
                      </a:r>
                    </a:p>
                  </a:txBody>
                  <a:tcPr marL="26079" marR="26079" marT="13039" marB="13039">
                    <a:lnL>
                      <a:noFill/>
                    </a:lnL>
                    <a:lnR>
                      <a:noFill/>
                    </a:lnR>
                    <a:lnT>
                      <a:noFill/>
                    </a:lnT>
                    <a:lnB>
                      <a:noFill/>
                    </a:lnB>
                  </a:tcPr>
                </a:tc>
                <a:tc>
                  <a:txBody>
                    <a:bodyPr/>
                    <a:lstStyle/>
                    <a:p>
                      <a:pPr algn="l" fontAlgn="t"/>
                      <a:r>
                        <a:rPr lang="en-US" sz="1000" dirty="0">
                          <a:effectLst/>
                          <a:latin typeface="Times New Roman" panose="02020603050405020304" pitchFamily="18" charset="0"/>
                          <a:cs typeface="Times New Roman" panose="02020603050405020304" pitchFamily="18" charset="0"/>
                        </a:rPr>
                        <a:t>Anderson V. Hospital laboratory outreach: benefits and planning. Clin Lab Med [Internet]. 2007;27(4):791–805, vi. Available from: https://www.sciencedirect.com/science/article/pii/S027227120700087X</a:t>
                      </a:r>
                    </a:p>
                  </a:txBody>
                  <a:tcPr marL="26079" marR="26079" marT="13039" marB="13039">
                    <a:lnL>
                      <a:noFill/>
                    </a:lnL>
                    <a:lnR>
                      <a:noFill/>
                    </a:lnR>
                    <a:lnT>
                      <a:noFill/>
                    </a:lnT>
                    <a:lnB>
                      <a:noFill/>
                    </a:lnB>
                  </a:tcPr>
                </a:tc>
                <a:extLst>
                  <a:ext uri="{0D108BD9-81ED-4DB2-BD59-A6C34878D82A}">
                    <a16:rowId xmlns:a16="http://schemas.microsoft.com/office/drawing/2014/main" val="2592239610"/>
                  </a:ext>
                </a:extLst>
              </a:tr>
              <a:tr h="169283">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extLst>
                  <a:ext uri="{0D108BD9-81ED-4DB2-BD59-A6C34878D82A}">
                    <a16:rowId xmlns:a16="http://schemas.microsoft.com/office/drawing/2014/main" val="3396116712"/>
                  </a:ext>
                </a:extLst>
              </a:tr>
              <a:tr h="458381">
                <a:tc>
                  <a:txBody>
                    <a:bodyPr/>
                    <a:lstStyle/>
                    <a:p>
                      <a:pPr algn="l" fontAlgn="t"/>
                      <a:r>
                        <a:rPr lang="en-IN" sz="1000">
                          <a:effectLst/>
                          <a:latin typeface="Times New Roman" panose="02020603050405020304" pitchFamily="18" charset="0"/>
                          <a:cs typeface="Times New Roman" panose="02020603050405020304" pitchFamily="18" charset="0"/>
                        </a:rPr>
                        <a:t>3.</a:t>
                      </a:r>
                    </a:p>
                  </a:txBody>
                  <a:tcPr marL="26079" marR="26079" marT="13039" marB="13039">
                    <a:lnL>
                      <a:noFill/>
                    </a:lnL>
                    <a:lnR>
                      <a:noFill/>
                    </a:lnR>
                    <a:lnT>
                      <a:noFill/>
                    </a:lnT>
                    <a:lnB>
                      <a:noFill/>
                    </a:lnB>
                  </a:tcPr>
                </a:tc>
                <a:tc>
                  <a:txBody>
                    <a:bodyPr/>
                    <a:lstStyle/>
                    <a:p>
                      <a:pPr algn="l" fontAlgn="t"/>
                      <a:r>
                        <a:rPr lang="en-US" sz="1000" dirty="0">
                          <a:effectLst/>
                          <a:latin typeface="Times New Roman" panose="02020603050405020304" pitchFamily="18" charset="0"/>
                          <a:cs typeface="Times New Roman" panose="02020603050405020304" pitchFamily="18" charset="0"/>
                        </a:rPr>
                        <a:t>Researchgate.net. [cited 2023 Jun 16]. Available from: https://www.researchgate.net/publication/267793568_The_impact_of_hospital_brand_image_on_service_quality_patient_satisfaction_and_loyalty/citation/download</a:t>
                      </a:r>
                    </a:p>
                  </a:txBody>
                  <a:tcPr marL="26079" marR="26079" marT="13039" marB="13039">
                    <a:lnL>
                      <a:noFill/>
                    </a:lnL>
                    <a:lnR>
                      <a:noFill/>
                    </a:lnR>
                    <a:lnT>
                      <a:noFill/>
                    </a:lnT>
                    <a:lnB>
                      <a:noFill/>
                    </a:lnB>
                  </a:tcPr>
                </a:tc>
                <a:extLst>
                  <a:ext uri="{0D108BD9-81ED-4DB2-BD59-A6C34878D82A}">
                    <a16:rowId xmlns:a16="http://schemas.microsoft.com/office/drawing/2014/main" val="2445431959"/>
                  </a:ext>
                </a:extLst>
              </a:tr>
              <a:tr h="169283">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extLst>
                  <a:ext uri="{0D108BD9-81ED-4DB2-BD59-A6C34878D82A}">
                    <a16:rowId xmlns:a16="http://schemas.microsoft.com/office/drawing/2014/main" val="255998618"/>
                  </a:ext>
                </a:extLst>
              </a:tr>
              <a:tr h="544173">
                <a:tc>
                  <a:txBody>
                    <a:bodyPr/>
                    <a:lstStyle/>
                    <a:p>
                      <a:pPr algn="l" fontAlgn="t"/>
                      <a:r>
                        <a:rPr lang="en-IN" sz="1000">
                          <a:effectLst/>
                          <a:latin typeface="Times New Roman" panose="02020603050405020304" pitchFamily="18" charset="0"/>
                          <a:cs typeface="Times New Roman" panose="02020603050405020304" pitchFamily="18" charset="0"/>
                        </a:rPr>
                        <a:t>4.</a:t>
                      </a:r>
                    </a:p>
                  </a:txBody>
                  <a:tcPr marL="26079" marR="26079" marT="13039" marB="13039">
                    <a:lnL>
                      <a:noFill/>
                    </a:lnL>
                    <a:lnR>
                      <a:noFill/>
                    </a:lnR>
                    <a:lnT>
                      <a:noFill/>
                    </a:lnT>
                    <a:lnB>
                      <a:noFill/>
                    </a:lnB>
                  </a:tcPr>
                </a:tc>
                <a:tc>
                  <a:txBody>
                    <a:bodyPr/>
                    <a:lstStyle/>
                    <a:p>
                      <a:pPr algn="l" fontAlgn="t"/>
                      <a:r>
                        <a:rPr lang="en-US" sz="1000">
                          <a:effectLst/>
                          <a:latin typeface="Times New Roman" panose="02020603050405020304" pitchFamily="18" charset="0"/>
                          <a:cs typeface="Times New Roman" panose="02020603050405020304" pitchFamily="18" charset="0"/>
                        </a:rPr>
                        <a:t>Long S. The importance of community education and outreach for people, the planet and business [Internet]. Green Business Bureau. 2022 [cited 2023 Jun 16]. Available from: https://greenbusinessbureau.com/green-practices/communiity/the-importance-of-community-education-and-outreach-for-people-the-planet-and-business/</a:t>
                      </a:r>
                    </a:p>
                  </a:txBody>
                  <a:tcPr marL="26079" marR="26079" marT="13039" marB="13039">
                    <a:lnL>
                      <a:noFill/>
                    </a:lnL>
                    <a:lnR>
                      <a:noFill/>
                    </a:lnR>
                    <a:lnT>
                      <a:noFill/>
                    </a:lnT>
                    <a:lnB>
                      <a:noFill/>
                    </a:lnB>
                  </a:tcPr>
                </a:tc>
                <a:extLst>
                  <a:ext uri="{0D108BD9-81ED-4DB2-BD59-A6C34878D82A}">
                    <a16:rowId xmlns:a16="http://schemas.microsoft.com/office/drawing/2014/main" val="3910436254"/>
                  </a:ext>
                </a:extLst>
              </a:tr>
              <a:tr h="169283">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extLst>
                  <a:ext uri="{0D108BD9-81ED-4DB2-BD59-A6C34878D82A}">
                    <a16:rowId xmlns:a16="http://schemas.microsoft.com/office/drawing/2014/main" val="1064259875"/>
                  </a:ext>
                </a:extLst>
              </a:tr>
              <a:tr h="371027">
                <a:tc>
                  <a:txBody>
                    <a:bodyPr/>
                    <a:lstStyle/>
                    <a:p>
                      <a:pPr algn="l" fontAlgn="t"/>
                      <a:r>
                        <a:rPr lang="en-IN" sz="1000">
                          <a:effectLst/>
                          <a:latin typeface="Times New Roman" panose="02020603050405020304" pitchFamily="18" charset="0"/>
                          <a:cs typeface="Times New Roman" panose="02020603050405020304" pitchFamily="18" charset="0"/>
                        </a:rPr>
                        <a:t>5.</a:t>
                      </a:r>
                    </a:p>
                  </a:txBody>
                  <a:tcPr marL="26079" marR="26079" marT="13039" marB="13039">
                    <a:lnL>
                      <a:noFill/>
                    </a:lnL>
                    <a:lnR>
                      <a:noFill/>
                    </a:lnR>
                    <a:lnT>
                      <a:noFill/>
                    </a:lnT>
                    <a:lnB>
                      <a:noFill/>
                    </a:lnB>
                  </a:tcPr>
                </a:tc>
                <a:tc>
                  <a:txBody>
                    <a:bodyPr/>
                    <a:lstStyle/>
                    <a:p>
                      <a:pPr algn="l" fontAlgn="t"/>
                      <a:r>
                        <a:rPr lang="en-US" sz="1000">
                          <a:effectLst/>
                          <a:latin typeface="Times New Roman" panose="02020603050405020304" pitchFamily="18" charset="0"/>
                          <a:cs typeface="Times New Roman" panose="02020603050405020304" pitchFamily="18" charset="0"/>
                        </a:rPr>
                        <a:t>Huffpost.com. [cited 2023 Jun 16]. Available from: https://www.huffpost.com/entry/community-outreach-programs-make-a-big-impact-on-the_b_59836f21e4b0bd823202961</a:t>
                      </a:r>
                    </a:p>
                  </a:txBody>
                  <a:tcPr marL="26079" marR="26079" marT="13039" marB="13039">
                    <a:lnL>
                      <a:noFill/>
                    </a:lnL>
                    <a:lnR>
                      <a:noFill/>
                    </a:lnR>
                    <a:lnT>
                      <a:noFill/>
                    </a:lnT>
                    <a:lnB>
                      <a:noFill/>
                    </a:lnB>
                  </a:tcPr>
                </a:tc>
                <a:extLst>
                  <a:ext uri="{0D108BD9-81ED-4DB2-BD59-A6C34878D82A}">
                    <a16:rowId xmlns:a16="http://schemas.microsoft.com/office/drawing/2014/main" val="975086091"/>
                  </a:ext>
                </a:extLst>
              </a:tr>
              <a:tr h="169283">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tc>
                  <a:txBody>
                    <a:bodyPr/>
                    <a:lstStyle/>
                    <a:p>
                      <a:r>
                        <a:rPr lang="en-IN" sz="1000">
                          <a:effectLst/>
                          <a:latin typeface="Times New Roman" panose="02020603050405020304" pitchFamily="18" charset="0"/>
                          <a:cs typeface="Times New Roman" panose="02020603050405020304" pitchFamily="18" charset="0"/>
                        </a:rPr>
                        <a:t> </a:t>
                      </a:r>
                    </a:p>
                  </a:txBody>
                  <a:tcPr marL="26079" marR="26079" marT="13039" marB="13039" anchor="ctr">
                    <a:lnL>
                      <a:noFill/>
                    </a:lnL>
                    <a:lnR>
                      <a:noFill/>
                    </a:lnR>
                    <a:lnT>
                      <a:noFill/>
                    </a:lnT>
                    <a:lnB>
                      <a:noFill/>
                    </a:lnB>
                  </a:tcPr>
                </a:tc>
                <a:extLst>
                  <a:ext uri="{0D108BD9-81ED-4DB2-BD59-A6C34878D82A}">
                    <a16:rowId xmlns:a16="http://schemas.microsoft.com/office/drawing/2014/main" val="3507679743"/>
                  </a:ext>
                </a:extLst>
              </a:tr>
              <a:tr h="428743">
                <a:tc>
                  <a:txBody>
                    <a:bodyPr/>
                    <a:lstStyle/>
                    <a:p>
                      <a:pPr algn="l" fontAlgn="t"/>
                      <a:r>
                        <a:rPr lang="en-IN" sz="1000" dirty="0">
                          <a:effectLst/>
                          <a:latin typeface="Times New Roman" panose="02020603050405020304" pitchFamily="18" charset="0"/>
                          <a:cs typeface="Times New Roman" panose="02020603050405020304" pitchFamily="18" charset="0"/>
                        </a:rPr>
                        <a:t>6.</a:t>
                      </a:r>
                    </a:p>
                  </a:txBody>
                  <a:tcPr marL="26079" marR="26079" marT="13039" marB="13039">
                    <a:lnL>
                      <a:noFill/>
                    </a:lnL>
                    <a:lnR>
                      <a:noFill/>
                    </a:lnR>
                    <a:lnT>
                      <a:noFill/>
                    </a:lnT>
                    <a:lnB>
                      <a:noFill/>
                    </a:lnB>
                  </a:tcPr>
                </a:tc>
                <a:tc>
                  <a:txBody>
                    <a:bodyPr/>
                    <a:lstStyle/>
                    <a:p>
                      <a:pPr algn="l" fontAlgn="t"/>
                      <a:r>
                        <a:rPr lang="en-US" sz="1000" dirty="0">
                          <a:effectLst/>
                          <a:latin typeface="Times New Roman" panose="02020603050405020304" pitchFamily="18" charset="0"/>
                          <a:cs typeface="Times New Roman" panose="02020603050405020304" pitchFamily="18" charset="0"/>
                        </a:rPr>
                        <a:t>Benefits of community outreach programs for businesses [Internet]. Clubunioncomercio.com. 2021 [cited 2023 Jun 16]. Available from: https://clubunioncomercio.com/benefits-of-community-outreach-programs-for-businesses/</a:t>
                      </a:r>
                    </a:p>
                  </a:txBody>
                  <a:tcPr marL="26079" marR="26079" marT="13039" marB="13039">
                    <a:lnL>
                      <a:noFill/>
                    </a:lnL>
                    <a:lnR>
                      <a:noFill/>
                    </a:lnR>
                    <a:lnT>
                      <a:noFill/>
                    </a:lnT>
                    <a:lnB>
                      <a:noFill/>
                    </a:lnB>
                  </a:tcPr>
                </a:tc>
                <a:extLst>
                  <a:ext uri="{0D108BD9-81ED-4DB2-BD59-A6C34878D82A}">
                    <a16:rowId xmlns:a16="http://schemas.microsoft.com/office/drawing/2014/main" val="4260025152"/>
                  </a:ext>
                </a:extLst>
              </a:tr>
              <a:tr h="82554">
                <a:tc>
                  <a:txBody>
                    <a:bodyPr/>
                    <a:lstStyle/>
                    <a:p>
                      <a:r>
                        <a:rPr lang="en-IN" sz="400">
                          <a:effectLst/>
                        </a:rPr>
                        <a:t> </a:t>
                      </a:r>
                    </a:p>
                  </a:txBody>
                  <a:tcPr marL="26079" marR="26079" marT="13039" marB="13039" anchor="ctr">
                    <a:lnL>
                      <a:noFill/>
                    </a:lnL>
                    <a:lnR>
                      <a:noFill/>
                    </a:lnR>
                    <a:lnT>
                      <a:noFill/>
                    </a:lnT>
                    <a:lnB>
                      <a:noFill/>
                    </a:lnB>
                  </a:tcPr>
                </a:tc>
                <a:tc>
                  <a:txBody>
                    <a:bodyPr/>
                    <a:lstStyle/>
                    <a:p>
                      <a:r>
                        <a:rPr lang="en-IN" sz="400" dirty="0">
                          <a:effectLst/>
                        </a:rPr>
                        <a:t> </a:t>
                      </a:r>
                    </a:p>
                  </a:txBody>
                  <a:tcPr marL="26079" marR="26079" marT="13039" marB="13039" anchor="ctr">
                    <a:lnL>
                      <a:noFill/>
                    </a:lnL>
                    <a:lnR>
                      <a:noFill/>
                    </a:lnR>
                    <a:lnT>
                      <a:noFill/>
                    </a:lnT>
                    <a:lnB>
                      <a:noFill/>
                    </a:lnB>
                  </a:tcPr>
                </a:tc>
                <a:extLst>
                  <a:ext uri="{0D108BD9-81ED-4DB2-BD59-A6C34878D82A}">
                    <a16:rowId xmlns:a16="http://schemas.microsoft.com/office/drawing/2014/main" val="2691627478"/>
                  </a:ext>
                </a:extLst>
              </a:tr>
            </a:tbl>
          </a:graphicData>
        </a:graphic>
      </p:graphicFrame>
      <p:pic>
        <p:nvPicPr>
          <p:cNvPr id="3" name="Picture 2">
            <a:extLst>
              <a:ext uri="{FF2B5EF4-FFF2-40B4-BE49-F238E27FC236}">
                <a16:creationId xmlns:a16="http://schemas.microsoft.com/office/drawing/2014/main" id="{BD8904D1-11EF-3860-607F-08FB5CD439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080" y="165875"/>
            <a:ext cx="1280959" cy="602946"/>
          </a:xfrm>
          <a:prstGeom prst="rect">
            <a:avLst/>
          </a:prstGeom>
        </p:spPr>
      </p:pic>
    </p:spTree>
    <p:extLst>
      <p:ext uri="{BB962C8B-B14F-4D97-AF65-F5344CB8AC3E}">
        <p14:creationId xmlns:p14="http://schemas.microsoft.com/office/powerpoint/2010/main" val="1143050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7B1D7-C46A-F197-E9FB-0C7116C3E93F}"/>
              </a:ext>
            </a:extLst>
          </p:cNvPr>
          <p:cNvSpPr>
            <a:spLocks noGrp="1"/>
          </p:cNvSpPr>
          <p:nvPr>
            <p:ph type="title"/>
          </p:nvPr>
        </p:nvSpPr>
        <p:spPr>
          <a:xfrm>
            <a:off x="2135550" y="1991100"/>
            <a:ext cx="4872900" cy="1161300"/>
          </a:xfrm>
        </p:spPr>
        <p:txBody>
          <a:bodyPr/>
          <a:lstStyle/>
          <a:p>
            <a:br>
              <a:rPr lang="en-IN" sz="5400" dirty="0">
                <a:latin typeface="Times New Roman" panose="02020603050405020304" pitchFamily="18" charset="0"/>
                <a:cs typeface="Times New Roman" panose="02020603050405020304" pitchFamily="18" charset="0"/>
              </a:rPr>
            </a:br>
            <a:r>
              <a:rPr lang="en-IN" sz="5400" dirty="0">
                <a:latin typeface="Times New Roman" panose="02020603050405020304" pitchFamily="18" charset="0"/>
                <a:cs typeface="Times New Roman" panose="02020603050405020304" pitchFamily="18" charset="0"/>
              </a:rPr>
              <a:t>Thank you</a:t>
            </a:r>
          </a:p>
        </p:txBody>
      </p:sp>
      <p:grpSp>
        <p:nvGrpSpPr>
          <p:cNvPr id="4" name="Google Shape;87;p14">
            <a:extLst>
              <a:ext uri="{FF2B5EF4-FFF2-40B4-BE49-F238E27FC236}">
                <a16:creationId xmlns:a16="http://schemas.microsoft.com/office/drawing/2014/main" id="{FDEE67AC-A496-6E9B-020E-E363AEFD1C7E}"/>
              </a:ext>
            </a:extLst>
          </p:cNvPr>
          <p:cNvGrpSpPr/>
          <p:nvPr/>
        </p:nvGrpSpPr>
        <p:grpSpPr>
          <a:xfrm>
            <a:off x="3927600" y="3120450"/>
            <a:ext cx="1288800" cy="63900"/>
            <a:chOff x="3927600" y="2539800"/>
            <a:chExt cx="1288800" cy="63900"/>
          </a:xfrm>
        </p:grpSpPr>
        <p:cxnSp>
          <p:nvCxnSpPr>
            <p:cNvPr id="5" name="Google Shape;88;p14">
              <a:extLst>
                <a:ext uri="{FF2B5EF4-FFF2-40B4-BE49-F238E27FC236}">
                  <a16:creationId xmlns:a16="http://schemas.microsoft.com/office/drawing/2014/main" id="{9893CAEC-099E-E17D-2E3F-1681FA52C025}"/>
                </a:ext>
              </a:extLst>
            </p:cNvPr>
            <p:cNvCxnSpPr/>
            <p:nvPr/>
          </p:nvCxnSpPr>
          <p:spPr>
            <a:xfrm>
              <a:off x="3927600" y="2571750"/>
              <a:ext cx="1288800" cy="0"/>
            </a:xfrm>
            <a:prstGeom prst="straightConnector1">
              <a:avLst/>
            </a:prstGeom>
            <a:noFill/>
            <a:ln w="9525" cap="flat" cmpd="sng">
              <a:solidFill>
                <a:srgbClr val="222222"/>
              </a:solidFill>
              <a:prstDash val="solid"/>
              <a:round/>
              <a:headEnd type="none" w="med" len="med"/>
              <a:tailEnd type="none" w="med" len="med"/>
            </a:ln>
          </p:spPr>
        </p:cxnSp>
        <p:sp>
          <p:nvSpPr>
            <p:cNvPr id="6" name="Google Shape;89;p14">
              <a:extLst>
                <a:ext uri="{FF2B5EF4-FFF2-40B4-BE49-F238E27FC236}">
                  <a16:creationId xmlns:a16="http://schemas.microsoft.com/office/drawing/2014/main" id="{837EDDF1-463D-53B9-CD25-CC28045B26A0}"/>
                </a:ext>
              </a:extLst>
            </p:cNvPr>
            <p:cNvSpPr/>
            <p:nvPr/>
          </p:nvSpPr>
          <p:spPr>
            <a:xfrm flipH="1">
              <a:off x="4538275" y="2539800"/>
              <a:ext cx="67500" cy="63900"/>
            </a:xfrm>
            <a:prstGeom prst="diamond">
              <a:avLst/>
            </a:prstGeom>
            <a:solidFill>
              <a:srgbClr val="2222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3827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61" name="Google Shape;261;p38"/>
          <p:cNvSpPr txBox="1">
            <a:spLocks noGrp="1"/>
          </p:cNvSpPr>
          <p:nvPr>
            <p:ph type="title" idx="2"/>
          </p:nvPr>
        </p:nvSpPr>
        <p:spPr>
          <a:xfrm>
            <a:off x="979775" y="1450565"/>
            <a:ext cx="857400" cy="62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262" name="Google Shape;262;p38"/>
          <p:cNvSpPr txBox="1">
            <a:spLocks noGrp="1"/>
          </p:cNvSpPr>
          <p:nvPr>
            <p:ph type="subTitle" idx="3"/>
          </p:nvPr>
        </p:nvSpPr>
        <p:spPr>
          <a:xfrm>
            <a:off x="1913375" y="1457050"/>
            <a:ext cx="2239800" cy="621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IN" dirty="0">
                <a:solidFill>
                  <a:schemeClr val="bg2"/>
                </a:solidFill>
                <a:latin typeface="Times New Roman" panose="02020603050405020304" pitchFamily="18" charset="0"/>
                <a:cs typeface="Times New Roman" panose="02020603050405020304" pitchFamily="18" charset="0"/>
              </a:rPr>
              <a:t>Introduction</a:t>
            </a:r>
            <a:endParaRPr dirty="0">
              <a:solidFill>
                <a:schemeClr val="bg2"/>
              </a:solidFill>
              <a:latin typeface="Times New Roman" panose="02020603050405020304" pitchFamily="18" charset="0"/>
              <a:cs typeface="Times New Roman" panose="02020603050405020304" pitchFamily="18" charset="0"/>
            </a:endParaRPr>
          </a:p>
        </p:txBody>
      </p:sp>
      <p:sp>
        <p:nvSpPr>
          <p:cNvPr id="264" name="Google Shape;264;p38"/>
          <p:cNvSpPr txBox="1">
            <a:spLocks noGrp="1"/>
          </p:cNvSpPr>
          <p:nvPr>
            <p:ph type="title" idx="5"/>
          </p:nvPr>
        </p:nvSpPr>
        <p:spPr>
          <a:xfrm>
            <a:off x="979775" y="2547550"/>
            <a:ext cx="857400" cy="62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267" name="Google Shape;267;p38"/>
          <p:cNvSpPr txBox="1">
            <a:spLocks noGrp="1"/>
          </p:cNvSpPr>
          <p:nvPr>
            <p:ph type="title" idx="8"/>
          </p:nvPr>
        </p:nvSpPr>
        <p:spPr>
          <a:xfrm>
            <a:off x="4831750" y="1457050"/>
            <a:ext cx="857400" cy="62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268" name="Google Shape;268;p38"/>
          <p:cNvSpPr txBox="1">
            <a:spLocks noGrp="1"/>
          </p:cNvSpPr>
          <p:nvPr>
            <p:ph type="subTitle" idx="9"/>
          </p:nvPr>
        </p:nvSpPr>
        <p:spPr>
          <a:xfrm>
            <a:off x="5765349" y="1457050"/>
            <a:ext cx="2645833" cy="621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bg2"/>
                </a:solidFill>
                <a:latin typeface="Times New Roman" panose="02020603050405020304" pitchFamily="18" charset="0"/>
                <a:cs typeface="Times New Roman" panose="02020603050405020304" pitchFamily="18" charset="0"/>
              </a:rPr>
              <a:t>Objectives of the study</a:t>
            </a:r>
            <a:endParaRPr dirty="0">
              <a:solidFill>
                <a:schemeClr val="bg2"/>
              </a:solidFill>
              <a:latin typeface="Times New Roman" panose="02020603050405020304" pitchFamily="18" charset="0"/>
              <a:cs typeface="Times New Roman" panose="02020603050405020304" pitchFamily="18" charset="0"/>
            </a:endParaRPr>
          </a:p>
        </p:txBody>
      </p:sp>
      <p:sp>
        <p:nvSpPr>
          <p:cNvPr id="270" name="Google Shape;270;p38"/>
          <p:cNvSpPr txBox="1">
            <a:spLocks noGrp="1"/>
          </p:cNvSpPr>
          <p:nvPr>
            <p:ph type="title" idx="14"/>
          </p:nvPr>
        </p:nvSpPr>
        <p:spPr>
          <a:xfrm>
            <a:off x="4831750" y="2547550"/>
            <a:ext cx="857400" cy="62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5" name="Google Shape;267;p38">
            <a:extLst>
              <a:ext uri="{FF2B5EF4-FFF2-40B4-BE49-F238E27FC236}">
                <a16:creationId xmlns:a16="http://schemas.microsoft.com/office/drawing/2014/main" id="{048AB3D4-3B88-8A80-1E0C-2B7DF7847622}"/>
              </a:ext>
            </a:extLst>
          </p:cNvPr>
          <p:cNvSpPr txBox="1">
            <a:spLocks/>
          </p:cNvSpPr>
          <p:nvPr/>
        </p:nvSpPr>
        <p:spPr>
          <a:xfrm>
            <a:off x="979775" y="3644535"/>
            <a:ext cx="857400" cy="621600"/>
          </a:xfrm>
          <a:prstGeom prst="rect">
            <a:avLst/>
          </a:pr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Bitter"/>
              <a:buNone/>
              <a:defRPr sz="2400" b="1" i="0" u="none" strike="noStrike" cap="none">
                <a:solidFill>
                  <a:schemeClr val="dk2"/>
                </a:solidFill>
                <a:latin typeface="Bitter"/>
                <a:ea typeface="Bitter"/>
                <a:cs typeface="Bitter"/>
                <a:sym typeface="Bitter"/>
              </a:defRPr>
            </a:lvl1pPr>
            <a:lvl2pPr marR="0" lvl="1"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2pPr>
            <a:lvl3pPr marR="0" lvl="2"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3pPr>
            <a:lvl4pPr marR="0" lvl="3"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4pPr>
            <a:lvl5pPr marR="0" lvl="4"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5pPr>
            <a:lvl6pPr marR="0" lvl="5"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6pPr>
            <a:lvl7pPr marR="0" lvl="6"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7pPr>
            <a:lvl8pPr marR="0" lvl="7"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8pPr>
            <a:lvl9pPr marR="0" lvl="8"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9pPr>
          </a:lstStyle>
          <a:p>
            <a:r>
              <a:rPr lang="en" dirty="0"/>
              <a:t>05</a:t>
            </a:r>
          </a:p>
        </p:txBody>
      </p:sp>
      <p:sp>
        <p:nvSpPr>
          <p:cNvPr id="6" name="Google Shape;267;p38">
            <a:extLst>
              <a:ext uri="{FF2B5EF4-FFF2-40B4-BE49-F238E27FC236}">
                <a16:creationId xmlns:a16="http://schemas.microsoft.com/office/drawing/2014/main" id="{41D4F9E1-7CD6-4F3B-226B-E8C706BA198F}"/>
              </a:ext>
            </a:extLst>
          </p:cNvPr>
          <p:cNvSpPr txBox="1">
            <a:spLocks/>
          </p:cNvSpPr>
          <p:nvPr/>
        </p:nvSpPr>
        <p:spPr>
          <a:xfrm>
            <a:off x="4831750" y="3644535"/>
            <a:ext cx="857400" cy="621600"/>
          </a:xfrm>
          <a:prstGeom prst="rect">
            <a:avLst/>
          </a:prstGeom>
          <a:solidFill>
            <a:schemeClr val="lt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000"/>
              <a:buFont typeface="Bitter"/>
              <a:buNone/>
              <a:defRPr sz="2400" b="1" i="0" u="none" strike="noStrike" cap="none">
                <a:solidFill>
                  <a:schemeClr val="dk2"/>
                </a:solidFill>
                <a:latin typeface="Bitter"/>
                <a:ea typeface="Bitter"/>
                <a:cs typeface="Bitter"/>
                <a:sym typeface="Bitter"/>
              </a:defRPr>
            </a:lvl1pPr>
            <a:lvl2pPr marR="0" lvl="1"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2pPr>
            <a:lvl3pPr marR="0" lvl="2"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3pPr>
            <a:lvl4pPr marR="0" lvl="3"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4pPr>
            <a:lvl5pPr marR="0" lvl="4"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5pPr>
            <a:lvl6pPr marR="0" lvl="5"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6pPr>
            <a:lvl7pPr marR="0" lvl="6"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7pPr>
            <a:lvl8pPr marR="0" lvl="7"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8pPr>
            <a:lvl9pPr marR="0" lvl="8" algn="l" rtl="0">
              <a:lnSpc>
                <a:spcPct val="100000"/>
              </a:lnSpc>
              <a:spcBef>
                <a:spcPts val="0"/>
              </a:spcBef>
              <a:spcAft>
                <a:spcPts val="0"/>
              </a:spcAft>
              <a:buClr>
                <a:schemeClr val="dk1"/>
              </a:buClr>
              <a:buSzPts val="3000"/>
              <a:buFont typeface="Bitter"/>
              <a:buNone/>
              <a:defRPr sz="3000" b="1" i="0" u="none" strike="noStrike" cap="none">
                <a:solidFill>
                  <a:schemeClr val="dk1"/>
                </a:solidFill>
                <a:latin typeface="Bitter"/>
                <a:ea typeface="Bitter"/>
                <a:cs typeface="Bitter"/>
                <a:sym typeface="Bitter"/>
              </a:defRPr>
            </a:lvl9pPr>
          </a:lstStyle>
          <a:p>
            <a:r>
              <a:rPr lang="en" dirty="0"/>
              <a:t>06</a:t>
            </a:r>
          </a:p>
        </p:txBody>
      </p:sp>
      <p:sp>
        <p:nvSpPr>
          <p:cNvPr id="9" name="Google Shape;262;p38">
            <a:extLst>
              <a:ext uri="{FF2B5EF4-FFF2-40B4-BE49-F238E27FC236}">
                <a16:creationId xmlns:a16="http://schemas.microsoft.com/office/drawing/2014/main" id="{EB97A4E1-E7EE-A361-72CB-74B6B5A96E9C}"/>
              </a:ext>
            </a:extLst>
          </p:cNvPr>
          <p:cNvSpPr txBox="1">
            <a:spLocks/>
          </p:cNvSpPr>
          <p:nvPr/>
        </p:nvSpPr>
        <p:spPr>
          <a:xfrm>
            <a:off x="1913375" y="2547550"/>
            <a:ext cx="2239800" cy="62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400"/>
              <a:buFont typeface="Bebas Neue"/>
              <a:buNone/>
              <a:defRPr sz="1800" b="1" i="0" u="none" strike="noStrike" cap="none">
                <a:solidFill>
                  <a:schemeClr val="dk1"/>
                </a:solidFill>
                <a:latin typeface="Bitter"/>
                <a:ea typeface="Bitter"/>
                <a:cs typeface="Bitter"/>
                <a:sym typeface="Bitter"/>
              </a:defRPr>
            </a:lvl1pPr>
            <a:lvl2pPr marL="914400" marR="0" lvl="1"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indent="0"/>
            <a:r>
              <a:rPr lang="en-IN" dirty="0">
                <a:solidFill>
                  <a:schemeClr val="bg2"/>
                </a:solidFill>
                <a:latin typeface="Times New Roman" panose="02020603050405020304" pitchFamily="18" charset="0"/>
                <a:cs typeface="Times New Roman" panose="02020603050405020304" pitchFamily="18" charset="0"/>
              </a:rPr>
              <a:t>Methodology</a:t>
            </a:r>
          </a:p>
        </p:txBody>
      </p:sp>
      <p:sp>
        <p:nvSpPr>
          <p:cNvPr id="10" name="Google Shape;262;p38">
            <a:extLst>
              <a:ext uri="{FF2B5EF4-FFF2-40B4-BE49-F238E27FC236}">
                <a16:creationId xmlns:a16="http://schemas.microsoft.com/office/drawing/2014/main" id="{E1836144-58A4-0215-982D-BB9E085DA1F0}"/>
              </a:ext>
            </a:extLst>
          </p:cNvPr>
          <p:cNvSpPr txBox="1">
            <a:spLocks/>
          </p:cNvSpPr>
          <p:nvPr/>
        </p:nvSpPr>
        <p:spPr>
          <a:xfrm>
            <a:off x="5765349" y="2547550"/>
            <a:ext cx="2239800" cy="62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400"/>
              <a:buFont typeface="Bebas Neue"/>
              <a:buNone/>
              <a:defRPr sz="1800" b="1" i="0" u="none" strike="noStrike" cap="none">
                <a:solidFill>
                  <a:schemeClr val="dk1"/>
                </a:solidFill>
                <a:latin typeface="Bitter"/>
                <a:ea typeface="Bitter"/>
                <a:cs typeface="Bitter"/>
                <a:sym typeface="Bitter"/>
              </a:defRPr>
            </a:lvl1pPr>
            <a:lvl2pPr marL="914400" marR="0" lvl="1"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indent="0"/>
            <a:r>
              <a:rPr lang="en-IN" dirty="0">
                <a:solidFill>
                  <a:schemeClr val="bg2"/>
                </a:solidFill>
                <a:latin typeface="Times New Roman" panose="02020603050405020304" pitchFamily="18" charset="0"/>
                <a:cs typeface="Times New Roman" panose="02020603050405020304" pitchFamily="18" charset="0"/>
              </a:rPr>
              <a:t>Results</a:t>
            </a:r>
          </a:p>
        </p:txBody>
      </p:sp>
      <p:sp>
        <p:nvSpPr>
          <p:cNvPr id="19" name="Google Shape;262;p38">
            <a:extLst>
              <a:ext uri="{FF2B5EF4-FFF2-40B4-BE49-F238E27FC236}">
                <a16:creationId xmlns:a16="http://schemas.microsoft.com/office/drawing/2014/main" id="{1595FA9D-CD07-D87D-5B88-A07D2B30DF12}"/>
              </a:ext>
            </a:extLst>
          </p:cNvPr>
          <p:cNvSpPr txBox="1">
            <a:spLocks/>
          </p:cNvSpPr>
          <p:nvPr/>
        </p:nvSpPr>
        <p:spPr>
          <a:xfrm>
            <a:off x="5765349" y="3644535"/>
            <a:ext cx="2239800" cy="62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400"/>
              <a:buFont typeface="Bebas Neue"/>
              <a:buNone/>
              <a:defRPr sz="1800" b="1" i="0" u="none" strike="noStrike" cap="none">
                <a:solidFill>
                  <a:schemeClr val="dk1"/>
                </a:solidFill>
                <a:latin typeface="Bitter"/>
                <a:ea typeface="Bitter"/>
                <a:cs typeface="Bitter"/>
                <a:sym typeface="Bitter"/>
              </a:defRPr>
            </a:lvl1pPr>
            <a:lvl2pPr marL="914400" marR="0" lvl="1"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indent="0"/>
            <a:r>
              <a:rPr lang="en-IN" dirty="0">
                <a:solidFill>
                  <a:schemeClr val="bg2"/>
                </a:solidFill>
                <a:latin typeface="Times New Roman" panose="02020603050405020304" pitchFamily="18" charset="0"/>
                <a:cs typeface="Times New Roman" panose="02020603050405020304" pitchFamily="18" charset="0"/>
              </a:rPr>
              <a:t>Conclusion</a:t>
            </a:r>
          </a:p>
        </p:txBody>
      </p:sp>
      <p:sp>
        <p:nvSpPr>
          <p:cNvPr id="20" name="Google Shape;262;p38">
            <a:extLst>
              <a:ext uri="{FF2B5EF4-FFF2-40B4-BE49-F238E27FC236}">
                <a16:creationId xmlns:a16="http://schemas.microsoft.com/office/drawing/2014/main" id="{FBEF8536-BCCE-2708-0872-97836F8916F5}"/>
              </a:ext>
            </a:extLst>
          </p:cNvPr>
          <p:cNvSpPr txBox="1">
            <a:spLocks/>
          </p:cNvSpPr>
          <p:nvPr/>
        </p:nvSpPr>
        <p:spPr>
          <a:xfrm>
            <a:off x="1986319" y="3644535"/>
            <a:ext cx="2239800" cy="62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2400"/>
              <a:buFont typeface="Bebas Neue"/>
              <a:buNone/>
              <a:defRPr sz="1800" b="1" i="0" u="none" strike="noStrike" cap="none">
                <a:solidFill>
                  <a:schemeClr val="dk1"/>
                </a:solidFill>
                <a:latin typeface="Bitter"/>
                <a:ea typeface="Bitter"/>
                <a:cs typeface="Bitter"/>
                <a:sym typeface="Bitter"/>
              </a:defRPr>
            </a:lvl1pPr>
            <a:lvl2pPr marL="914400" marR="0" lvl="1"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2pPr>
            <a:lvl3pPr marL="1371600" marR="0" lvl="2"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3pPr>
            <a:lvl4pPr marL="1828800" marR="0" lvl="3"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4pPr>
            <a:lvl5pPr marL="2286000" marR="0" lvl="4"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5pPr>
            <a:lvl6pPr marL="2743200" marR="0" lvl="5"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6pPr>
            <a:lvl7pPr marL="3200400" marR="0" lvl="6"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7pPr>
            <a:lvl8pPr marL="3657600" marR="0" lvl="7"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8pPr>
            <a:lvl9pPr marL="4114800" marR="0" lvl="8" indent="-317500" algn="l" rtl="0">
              <a:lnSpc>
                <a:spcPct val="100000"/>
              </a:lnSpc>
              <a:spcBef>
                <a:spcPts val="0"/>
              </a:spcBef>
              <a:spcAft>
                <a:spcPts val="0"/>
              </a:spcAft>
              <a:buClr>
                <a:schemeClr val="dk1"/>
              </a:buClr>
              <a:buSzPts val="2400"/>
              <a:buFont typeface="Bebas Neue"/>
              <a:buNone/>
              <a:defRPr sz="2400" b="0" i="0" u="none" strike="noStrike" cap="none">
                <a:solidFill>
                  <a:schemeClr val="dk1"/>
                </a:solidFill>
                <a:latin typeface="Bebas Neue"/>
                <a:ea typeface="Bebas Neue"/>
                <a:cs typeface="Bebas Neue"/>
                <a:sym typeface="Bebas Neue"/>
              </a:defRPr>
            </a:lvl9pPr>
          </a:lstStyle>
          <a:p>
            <a:pPr marL="0" indent="0"/>
            <a:r>
              <a:rPr lang="en-IN" dirty="0">
                <a:solidFill>
                  <a:schemeClr val="bg2"/>
                </a:solidFill>
                <a:latin typeface="Times New Roman" panose="02020603050405020304" pitchFamily="18" charset="0"/>
                <a:cs typeface="Times New Roman" panose="02020603050405020304" pitchFamily="18" charset="0"/>
              </a:rPr>
              <a:t>Discussion</a:t>
            </a:r>
          </a:p>
        </p:txBody>
      </p:sp>
      <p:pic>
        <p:nvPicPr>
          <p:cNvPr id="46" name="Picture 45">
            <a:extLst>
              <a:ext uri="{FF2B5EF4-FFF2-40B4-BE49-F238E27FC236}">
                <a16:creationId xmlns:a16="http://schemas.microsoft.com/office/drawing/2014/main" id="{40FF5357-8D00-E97D-28B5-5A1C49FC6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0703" y="4367647"/>
            <a:ext cx="1280959" cy="602946"/>
          </a:xfrm>
          <a:prstGeom prst="rect">
            <a:avLst/>
          </a:prstGeom>
        </p:spPr>
      </p:pic>
      <p:sp>
        <p:nvSpPr>
          <p:cNvPr id="47" name="Subtitle 3">
            <a:extLst>
              <a:ext uri="{FF2B5EF4-FFF2-40B4-BE49-F238E27FC236}">
                <a16:creationId xmlns:a16="http://schemas.microsoft.com/office/drawing/2014/main" id="{8841406D-17CD-9B47-B68A-56720DD0A02A}"/>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AGENDA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cxnSp>
        <p:nvCxnSpPr>
          <p:cNvPr id="278" name="Google Shape;278;p39"/>
          <p:cNvCxnSpPr/>
          <p:nvPr/>
        </p:nvCxnSpPr>
        <p:spPr>
          <a:xfrm>
            <a:off x="184675" y="4052975"/>
            <a:ext cx="8786400" cy="0"/>
          </a:xfrm>
          <a:prstGeom prst="straightConnector1">
            <a:avLst/>
          </a:prstGeom>
          <a:noFill/>
          <a:ln w="19050" cap="flat" cmpd="sng">
            <a:solidFill>
              <a:schemeClr val="dk2"/>
            </a:solidFill>
            <a:prstDash val="solid"/>
            <a:round/>
            <a:headEnd type="none" w="med" len="med"/>
            <a:tailEnd type="none" w="med" len="med"/>
          </a:ln>
        </p:spPr>
      </p:cxnSp>
      <p:grpSp>
        <p:nvGrpSpPr>
          <p:cNvPr id="3" name="Group 2" descr="nknk">
            <a:extLst>
              <a:ext uri="{FF2B5EF4-FFF2-40B4-BE49-F238E27FC236}">
                <a16:creationId xmlns:a16="http://schemas.microsoft.com/office/drawing/2014/main" id="{854E1019-4156-D1D4-95FE-E9A9A63395DA}"/>
              </a:ext>
            </a:extLst>
          </p:cNvPr>
          <p:cNvGrpSpPr/>
          <p:nvPr/>
        </p:nvGrpSpPr>
        <p:grpSpPr>
          <a:xfrm>
            <a:off x="1404025" y="1213740"/>
            <a:ext cx="6335949" cy="3558274"/>
            <a:chOff x="1561009" y="792612"/>
            <a:chExt cx="6021980" cy="3558274"/>
          </a:xfrm>
        </p:grpSpPr>
        <p:sp>
          <p:nvSpPr>
            <p:cNvPr id="4" name="Freeform: Shape 3">
              <a:extLst>
                <a:ext uri="{FF2B5EF4-FFF2-40B4-BE49-F238E27FC236}">
                  <a16:creationId xmlns:a16="http://schemas.microsoft.com/office/drawing/2014/main" id="{AE50D39B-194D-9109-69A9-283EA6B79A06}"/>
                </a:ext>
              </a:extLst>
            </p:cNvPr>
            <p:cNvSpPr/>
            <p:nvPr/>
          </p:nvSpPr>
          <p:spPr>
            <a:xfrm rot="16200000">
              <a:off x="123154" y="2618823"/>
              <a:ext cx="3169919" cy="294208"/>
            </a:xfrm>
            <a:custGeom>
              <a:avLst/>
              <a:gdLst>
                <a:gd name="connsiteX0" fmla="*/ 0 w 3169919"/>
                <a:gd name="connsiteY0" fmla="*/ 0 h 294208"/>
                <a:gd name="connsiteX1" fmla="*/ 3169919 w 3169919"/>
                <a:gd name="connsiteY1" fmla="*/ 0 h 294208"/>
                <a:gd name="connsiteX2" fmla="*/ 3169919 w 3169919"/>
                <a:gd name="connsiteY2" fmla="*/ 294208 h 294208"/>
                <a:gd name="connsiteX3" fmla="*/ 0 w 3169919"/>
                <a:gd name="connsiteY3" fmla="*/ 294208 h 294208"/>
                <a:gd name="connsiteX4" fmla="*/ 0 w 3169919"/>
                <a:gd name="connsiteY4" fmla="*/ 0 h 294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9919" h="294208">
                  <a:moveTo>
                    <a:pt x="0" y="0"/>
                  </a:moveTo>
                  <a:lnTo>
                    <a:pt x="3169919" y="0"/>
                  </a:lnTo>
                  <a:lnTo>
                    <a:pt x="3169919" y="294208"/>
                  </a:lnTo>
                  <a:lnTo>
                    <a:pt x="0" y="294208"/>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259475" bIns="-1" numCol="1" spcCol="1270" anchor="t" anchorCtr="0">
              <a:noAutofit/>
            </a:bodyPr>
            <a:lstStyle/>
            <a:p>
              <a:pPr marL="0" lvl="0" indent="0" algn="r" defTabSz="977900">
                <a:lnSpc>
                  <a:spcPct val="90000"/>
                </a:lnSpc>
                <a:spcBef>
                  <a:spcPct val="0"/>
                </a:spcBef>
                <a:spcAft>
                  <a:spcPct val="35000"/>
                </a:spcAft>
                <a:buNone/>
              </a:pPr>
              <a:endParaRPr lang="en-IN" sz="2200" kern="1200"/>
            </a:p>
          </p:txBody>
        </p:sp>
        <p:sp>
          <p:nvSpPr>
            <p:cNvPr id="5" name="Freeform: Shape 4">
              <a:extLst>
                <a:ext uri="{FF2B5EF4-FFF2-40B4-BE49-F238E27FC236}">
                  <a16:creationId xmlns:a16="http://schemas.microsoft.com/office/drawing/2014/main" id="{4FF59585-FE31-833E-39E5-6A30862935EC}"/>
                </a:ext>
              </a:extLst>
            </p:cNvPr>
            <p:cNvSpPr/>
            <p:nvPr/>
          </p:nvSpPr>
          <p:spPr>
            <a:xfrm>
              <a:off x="1855217" y="1180967"/>
              <a:ext cx="1465468" cy="3169919"/>
            </a:xfrm>
            <a:custGeom>
              <a:avLst/>
              <a:gdLst>
                <a:gd name="connsiteX0" fmla="*/ 0 w 1465468"/>
                <a:gd name="connsiteY0" fmla="*/ 0 h 3169919"/>
                <a:gd name="connsiteX1" fmla="*/ 1465468 w 1465468"/>
                <a:gd name="connsiteY1" fmla="*/ 0 h 3169919"/>
                <a:gd name="connsiteX2" fmla="*/ 1465468 w 1465468"/>
                <a:gd name="connsiteY2" fmla="*/ 3169919 h 3169919"/>
                <a:gd name="connsiteX3" fmla="*/ 0 w 1465468"/>
                <a:gd name="connsiteY3" fmla="*/ 3169919 h 3169919"/>
                <a:gd name="connsiteX4" fmla="*/ 0 w 1465468"/>
                <a:gd name="connsiteY4" fmla="*/ 0 h 3169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68" h="3169919">
                  <a:moveTo>
                    <a:pt x="0" y="0"/>
                  </a:moveTo>
                  <a:lnTo>
                    <a:pt x="1465468" y="0"/>
                  </a:lnTo>
                  <a:lnTo>
                    <a:pt x="1465468" y="3169919"/>
                  </a:lnTo>
                  <a:lnTo>
                    <a:pt x="0" y="3169919"/>
                  </a:lnTo>
                  <a:lnTo>
                    <a:pt x="0" y="0"/>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227584" tIns="259475" rIns="227584" bIns="227584" numCol="1" spcCol="1270" anchor="t" anchorCtr="0">
              <a:noAutofit/>
            </a:bodyPr>
            <a:lstStyle/>
            <a:p>
              <a:pPr lvl="1" algn="l" defTabSz="1111250">
                <a:lnSpc>
                  <a:spcPct val="90000"/>
                </a:lnSpc>
                <a:spcBef>
                  <a:spcPct val="0"/>
                </a:spcBef>
                <a:spcAft>
                  <a:spcPct val="15000"/>
                </a:spcAft>
              </a:pPr>
              <a:endParaRPr lang="en-IN" sz="1200" kern="1200" dirty="0"/>
            </a:p>
          </p:txBody>
        </p:sp>
        <p:sp>
          <p:nvSpPr>
            <p:cNvPr id="6" name="Rectangle 5">
              <a:extLst>
                <a:ext uri="{FF2B5EF4-FFF2-40B4-BE49-F238E27FC236}">
                  <a16:creationId xmlns:a16="http://schemas.microsoft.com/office/drawing/2014/main" id="{41B43D6F-9390-784E-C2DA-52A19AE9DF75}"/>
                </a:ext>
              </a:extLst>
            </p:cNvPr>
            <p:cNvSpPr/>
            <p:nvPr/>
          </p:nvSpPr>
          <p:spPr>
            <a:xfrm>
              <a:off x="1561009" y="792612"/>
              <a:ext cx="588416" cy="588416"/>
            </a:xfrm>
            <a:prstGeom prst="rect">
              <a:avLst/>
            </a:prstGeom>
          </p:spPr>
          <p:style>
            <a:lnRef idx="2">
              <a:schemeClr val="dk2">
                <a:shade val="80000"/>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FFF2F098-1C0D-7E7E-99D1-3299D9298E9F}"/>
                </a:ext>
              </a:extLst>
            </p:cNvPr>
            <p:cNvSpPr/>
            <p:nvPr/>
          </p:nvSpPr>
          <p:spPr>
            <a:xfrm rot="16200000">
              <a:off x="2254305" y="2618823"/>
              <a:ext cx="3169919" cy="294208"/>
            </a:xfrm>
            <a:custGeom>
              <a:avLst/>
              <a:gdLst>
                <a:gd name="connsiteX0" fmla="*/ 0 w 3169919"/>
                <a:gd name="connsiteY0" fmla="*/ 0 h 294208"/>
                <a:gd name="connsiteX1" fmla="*/ 3169919 w 3169919"/>
                <a:gd name="connsiteY1" fmla="*/ 0 h 294208"/>
                <a:gd name="connsiteX2" fmla="*/ 3169919 w 3169919"/>
                <a:gd name="connsiteY2" fmla="*/ 294208 h 294208"/>
                <a:gd name="connsiteX3" fmla="*/ 0 w 3169919"/>
                <a:gd name="connsiteY3" fmla="*/ 294208 h 294208"/>
                <a:gd name="connsiteX4" fmla="*/ 0 w 3169919"/>
                <a:gd name="connsiteY4" fmla="*/ 0 h 294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9919" h="294208">
                  <a:moveTo>
                    <a:pt x="0" y="0"/>
                  </a:moveTo>
                  <a:lnTo>
                    <a:pt x="3169919" y="0"/>
                  </a:lnTo>
                  <a:lnTo>
                    <a:pt x="3169919" y="294208"/>
                  </a:lnTo>
                  <a:lnTo>
                    <a:pt x="0" y="294208"/>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259475" bIns="-1" numCol="1" spcCol="1270" anchor="t" anchorCtr="0">
              <a:noAutofit/>
            </a:bodyPr>
            <a:lstStyle/>
            <a:p>
              <a:pPr marL="0" lvl="0" indent="0" algn="r" defTabSz="977900">
                <a:lnSpc>
                  <a:spcPct val="90000"/>
                </a:lnSpc>
                <a:spcBef>
                  <a:spcPct val="0"/>
                </a:spcBef>
                <a:spcAft>
                  <a:spcPct val="35000"/>
                </a:spcAft>
                <a:buNone/>
              </a:pPr>
              <a:endParaRPr lang="en-IN" sz="2200" kern="1200"/>
            </a:p>
          </p:txBody>
        </p:sp>
        <p:sp>
          <p:nvSpPr>
            <p:cNvPr id="8" name="Freeform: Shape 7">
              <a:extLst>
                <a:ext uri="{FF2B5EF4-FFF2-40B4-BE49-F238E27FC236}">
                  <a16:creationId xmlns:a16="http://schemas.microsoft.com/office/drawing/2014/main" id="{87BE213E-C9CE-5042-BF54-3AC87C44D267}"/>
                </a:ext>
              </a:extLst>
            </p:cNvPr>
            <p:cNvSpPr/>
            <p:nvPr/>
          </p:nvSpPr>
          <p:spPr>
            <a:xfrm>
              <a:off x="3986369" y="1180967"/>
              <a:ext cx="1465468" cy="3169919"/>
            </a:xfrm>
            <a:custGeom>
              <a:avLst/>
              <a:gdLst>
                <a:gd name="connsiteX0" fmla="*/ 0 w 1465468"/>
                <a:gd name="connsiteY0" fmla="*/ 0 h 3169919"/>
                <a:gd name="connsiteX1" fmla="*/ 1465468 w 1465468"/>
                <a:gd name="connsiteY1" fmla="*/ 0 h 3169919"/>
                <a:gd name="connsiteX2" fmla="*/ 1465468 w 1465468"/>
                <a:gd name="connsiteY2" fmla="*/ 3169919 h 3169919"/>
                <a:gd name="connsiteX3" fmla="*/ 0 w 1465468"/>
                <a:gd name="connsiteY3" fmla="*/ 3169919 h 3169919"/>
                <a:gd name="connsiteX4" fmla="*/ 0 w 1465468"/>
                <a:gd name="connsiteY4" fmla="*/ 0 h 3169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68" h="3169919">
                  <a:moveTo>
                    <a:pt x="0" y="0"/>
                  </a:moveTo>
                  <a:lnTo>
                    <a:pt x="1465468" y="0"/>
                  </a:lnTo>
                  <a:lnTo>
                    <a:pt x="1465468" y="3169919"/>
                  </a:lnTo>
                  <a:lnTo>
                    <a:pt x="0" y="3169919"/>
                  </a:lnTo>
                  <a:lnTo>
                    <a:pt x="0" y="0"/>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227584" tIns="259475" rIns="227584" bIns="227584" numCol="1" spcCol="1270" anchor="t" anchorCtr="0">
              <a:noAutofit/>
            </a:bodyPr>
            <a:lstStyle/>
            <a:p>
              <a:pPr marL="228600" lvl="1" indent="-228600" algn="l" defTabSz="1111250">
                <a:lnSpc>
                  <a:spcPct val="90000"/>
                </a:lnSpc>
                <a:spcBef>
                  <a:spcPct val="0"/>
                </a:spcBef>
                <a:spcAft>
                  <a:spcPct val="15000"/>
                </a:spcAft>
                <a:buChar char="•"/>
              </a:pPr>
              <a:endParaRPr lang="en-IN" sz="2500" kern="1200"/>
            </a:p>
            <a:p>
              <a:pPr marL="228600" lvl="1" indent="-228600" algn="l" defTabSz="1111250">
                <a:lnSpc>
                  <a:spcPct val="90000"/>
                </a:lnSpc>
                <a:spcBef>
                  <a:spcPct val="0"/>
                </a:spcBef>
                <a:spcAft>
                  <a:spcPct val="15000"/>
                </a:spcAft>
                <a:buChar char="•"/>
              </a:pPr>
              <a:endParaRPr lang="en-IN" sz="2500" kern="1200"/>
            </a:p>
          </p:txBody>
        </p:sp>
        <p:sp>
          <p:nvSpPr>
            <p:cNvPr id="9" name="Rectangle 8">
              <a:extLst>
                <a:ext uri="{FF2B5EF4-FFF2-40B4-BE49-F238E27FC236}">
                  <a16:creationId xmlns:a16="http://schemas.microsoft.com/office/drawing/2014/main" id="{9020E023-6FE9-E9C5-2430-AB9B283359CD}"/>
                </a:ext>
              </a:extLst>
            </p:cNvPr>
            <p:cNvSpPr/>
            <p:nvPr/>
          </p:nvSpPr>
          <p:spPr>
            <a:xfrm>
              <a:off x="3692161" y="792612"/>
              <a:ext cx="588416" cy="588416"/>
            </a:xfrm>
            <a:prstGeom prst="rect">
              <a:avLst/>
            </a:prstGeom>
          </p:spPr>
          <p:style>
            <a:lnRef idx="2">
              <a:schemeClr val="dk2">
                <a:shade val="80000"/>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23F85B86-E962-4D21-04FB-6ECC6C4F2597}"/>
                </a:ext>
              </a:extLst>
            </p:cNvPr>
            <p:cNvSpPr/>
            <p:nvPr/>
          </p:nvSpPr>
          <p:spPr>
            <a:xfrm rot="16200000">
              <a:off x="4385457" y="2618823"/>
              <a:ext cx="3169919" cy="294208"/>
            </a:xfrm>
            <a:custGeom>
              <a:avLst/>
              <a:gdLst>
                <a:gd name="connsiteX0" fmla="*/ 0 w 3169919"/>
                <a:gd name="connsiteY0" fmla="*/ 0 h 294208"/>
                <a:gd name="connsiteX1" fmla="*/ 3169919 w 3169919"/>
                <a:gd name="connsiteY1" fmla="*/ 0 h 294208"/>
                <a:gd name="connsiteX2" fmla="*/ 3169919 w 3169919"/>
                <a:gd name="connsiteY2" fmla="*/ 294208 h 294208"/>
                <a:gd name="connsiteX3" fmla="*/ 0 w 3169919"/>
                <a:gd name="connsiteY3" fmla="*/ 294208 h 294208"/>
                <a:gd name="connsiteX4" fmla="*/ 0 w 3169919"/>
                <a:gd name="connsiteY4" fmla="*/ 0 h 294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9919" h="294208">
                  <a:moveTo>
                    <a:pt x="0" y="0"/>
                  </a:moveTo>
                  <a:lnTo>
                    <a:pt x="3169919" y="0"/>
                  </a:lnTo>
                  <a:lnTo>
                    <a:pt x="3169919" y="294208"/>
                  </a:lnTo>
                  <a:lnTo>
                    <a:pt x="0" y="294208"/>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259475" bIns="-1" numCol="1" spcCol="1270" anchor="t" anchorCtr="0">
              <a:noAutofit/>
            </a:bodyPr>
            <a:lstStyle/>
            <a:p>
              <a:pPr marL="0" lvl="0" indent="0" algn="r" defTabSz="977900">
                <a:lnSpc>
                  <a:spcPct val="90000"/>
                </a:lnSpc>
                <a:spcBef>
                  <a:spcPct val="0"/>
                </a:spcBef>
                <a:spcAft>
                  <a:spcPct val="35000"/>
                </a:spcAft>
                <a:buNone/>
              </a:pPr>
              <a:endParaRPr lang="en-IN" sz="2200" kern="1200"/>
            </a:p>
          </p:txBody>
        </p:sp>
        <p:sp>
          <p:nvSpPr>
            <p:cNvPr id="11" name="Freeform: Shape 10">
              <a:extLst>
                <a:ext uri="{FF2B5EF4-FFF2-40B4-BE49-F238E27FC236}">
                  <a16:creationId xmlns:a16="http://schemas.microsoft.com/office/drawing/2014/main" id="{F3A0ED56-C21A-FB98-6026-B3534690711F}"/>
                </a:ext>
              </a:extLst>
            </p:cNvPr>
            <p:cNvSpPr/>
            <p:nvPr/>
          </p:nvSpPr>
          <p:spPr>
            <a:xfrm>
              <a:off x="6117521" y="1180967"/>
              <a:ext cx="1465468" cy="3169919"/>
            </a:xfrm>
            <a:custGeom>
              <a:avLst/>
              <a:gdLst>
                <a:gd name="connsiteX0" fmla="*/ 0 w 1465468"/>
                <a:gd name="connsiteY0" fmla="*/ 0 h 3169919"/>
                <a:gd name="connsiteX1" fmla="*/ 1465468 w 1465468"/>
                <a:gd name="connsiteY1" fmla="*/ 0 h 3169919"/>
                <a:gd name="connsiteX2" fmla="*/ 1465468 w 1465468"/>
                <a:gd name="connsiteY2" fmla="*/ 3169919 h 3169919"/>
                <a:gd name="connsiteX3" fmla="*/ 0 w 1465468"/>
                <a:gd name="connsiteY3" fmla="*/ 3169919 h 3169919"/>
                <a:gd name="connsiteX4" fmla="*/ 0 w 1465468"/>
                <a:gd name="connsiteY4" fmla="*/ 0 h 3169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68" h="3169919">
                  <a:moveTo>
                    <a:pt x="0" y="0"/>
                  </a:moveTo>
                  <a:lnTo>
                    <a:pt x="1465468" y="0"/>
                  </a:lnTo>
                  <a:lnTo>
                    <a:pt x="1465468" y="3169919"/>
                  </a:lnTo>
                  <a:lnTo>
                    <a:pt x="0" y="3169919"/>
                  </a:lnTo>
                  <a:lnTo>
                    <a:pt x="0" y="0"/>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227584" tIns="259475" rIns="227584" bIns="227584" numCol="1" spcCol="1270" anchor="t" anchorCtr="0">
              <a:noAutofit/>
            </a:bodyPr>
            <a:lstStyle/>
            <a:p>
              <a:pPr marL="228600" lvl="1" indent="-228600" algn="l" defTabSz="1111250">
                <a:lnSpc>
                  <a:spcPct val="90000"/>
                </a:lnSpc>
                <a:spcBef>
                  <a:spcPct val="0"/>
                </a:spcBef>
                <a:spcAft>
                  <a:spcPct val="15000"/>
                </a:spcAft>
                <a:buChar char="•"/>
              </a:pPr>
              <a:endParaRPr lang="en-IN" sz="2500" kern="1200"/>
            </a:p>
            <a:p>
              <a:pPr marL="228600" lvl="1" indent="-228600" algn="l" defTabSz="1111250">
                <a:lnSpc>
                  <a:spcPct val="90000"/>
                </a:lnSpc>
                <a:spcBef>
                  <a:spcPct val="0"/>
                </a:spcBef>
                <a:spcAft>
                  <a:spcPct val="15000"/>
                </a:spcAft>
                <a:buChar char="•"/>
              </a:pPr>
              <a:endParaRPr lang="en-IN" sz="2500" kern="1200"/>
            </a:p>
          </p:txBody>
        </p:sp>
        <p:sp>
          <p:nvSpPr>
            <p:cNvPr id="12" name="Rectangle 11">
              <a:extLst>
                <a:ext uri="{FF2B5EF4-FFF2-40B4-BE49-F238E27FC236}">
                  <a16:creationId xmlns:a16="http://schemas.microsoft.com/office/drawing/2014/main" id="{8D72C662-E370-9A9D-131C-948EDAA2DD0A}"/>
                </a:ext>
              </a:extLst>
            </p:cNvPr>
            <p:cNvSpPr/>
            <p:nvPr/>
          </p:nvSpPr>
          <p:spPr>
            <a:xfrm>
              <a:off x="5823313" y="792612"/>
              <a:ext cx="588416" cy="588416"/>
            </a:xfrm>
            <a:prstGeom prst="rect">
              <a:avLst/>
            </a:prstGeom>
          </p:spPr>
          <p:style>
            <a:lnRef idx="2">
              <a:schemeClr val="dk2">
                <a:shade val="80000"/>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lt1">
                <a:hueOff val="0"/>
                <a:satOff val="0"/>
                <a:lumOff val="0"/>
                <a:alphaOff val="0"/>
              </a:schemeClr>
            </a:fontRef>
          </p:style>
        </p:sp>
      </p:grpSp>
      <p:sp>
        <p:nvSpPr>
          <p:cNvPr id="13" name="Subtitle 3">
            <a:extLst>
              <a:ext uri="{FF2B5EF4-FFF2-40B4-BE49-F238E27FC236}">
                <a16:creationId xmlns:a16="http://schemas.microsoft.com/office/drawing/2014/main" id="{8B94C5E2-0E37-C1BE-0D1F-64C9D1B0443D}"/>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INTRODUCTION (1/2)</a:t>
            </a:r>
          </a:p>
        </p:txBody>
      </p:sp>
      <p:pic>
        <p:nvPicPr>
          <p:cNvPr id="17" name="Graphic 16" descr="Document">
            <a:extLst>
              <a:ext uri="{FF2B5EF4-FFF2-40B4-BE49-F238E27FC236}">
                <a16:creationId xmlns:a16="http://schemas.microsoft.com/office/drawing/2014/main" id="{01F567C7-6F1C-A9C2-C58A-0F9C297837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3015" y="1213740"/>
            <a:ext cx="721114" cy="588416"/>
          </a:xfrm>
          <a:prstGeom prst="rect">
            <a:avLst/>
          </a:prstGeom>
        </p:spPr>
      </p:pic>
      <p:pic>
        <p:nvPicPr>
          <p:cNvPr id="2" name="Graphic 1" descr="Document">
            <a:extLst>
              <a:ext uri="{FF2B5EF4-FFF2-40B4-BE49-F238E27FC236}">
                <a16:creationId xmlns:a16="http://schemas.microsoft.com/office/drawing/2014/main" id="{C24779CB-0820-4905-B07C-22A3950FB2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7543" y="1213740"/>
            <a:ext cx="721114" cy="588416"/>
          </a:xfrm>
          <a:prstGeom prst="rect">
            <a:avLst/>
          </a:prstGeom>
        </p:spPr>
      </p:pic>
      <p:pic>
        <p:nvPicPr>
          <p:cNvPr id="14" name="Graphic 13" descr="Document">
            <a:extLst>
              <a:ext uri="{FF2B5EF4-FFF2-40B4-BE49-F238E27FC236}">
                <a16:creationId xmlns:a16="http://schemas.microsoft.com/office/drawing/2014/main" id="{88AE1D66-07C2-32B0-2ACA-B680DB81A1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5279" y="1213740"/>
            <a:ext cx="721114" cy="588416"/>
          </a:xfrm>
          <a:prstGeom prst="rect">
            <a:avLst/>
          </a:prstGeom>
        </p:spPr>
      </p:pic>
      <p:pic>
        <p:nvPicPr>
          <p:cNvPr id="21" name="Picture 20">
            <a:extLst>
              <a:ext uri="{FF2B5EF4-FFF2-40B4-BE49-F238E27FC236}">
                <a16:creationId xmlns:a16="http://schemas.microsoft.com/office/drawing/2014/main" id="{E5FD6631-99BF-77CB-AB94-9A2F7F58FF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0703" y="4367647"/>
            <a:ext cx="1280959" cy="602946"/>
          </a:xfrm>
          <a:prstGeom prst="rect">
            <a:avLst/>
          </a:prstGeom>
        </p:spPr>
      </p:pic>
      <p:sp>
        <p:nvSpPr>
          <p:cNvPr id="23" name="TextBox 22">
            <a:extLst>
              <a:ext uri="{FF2B5EF4-FFF2-40B4-BE49-F238E27FC236}">
                <a16:creationId xmlns:a16="http://schemas.microsoft.com/office/drawing/2014/main" id="{5E4A6D65-B03F-4F80-904A-5EF8DD83CBA5}"/>
              </a:ext>
            </a:extLst>
          </p:cNvPr>
          <p:cNvSpPr txBox="1"/>
          <p:nvPr/>
        </p:nvSpPr>
        <p:spPr>
          <a:xfrm>
            <a:off x="1713572" y="1859280"/>
            <a:ext cx="1532548" cy="2552109"/>
          </a:xfrm>
          <a:prstGeom prst="rect">
            <a:avLst/>
          </a:prstGeom>
          <a:noFill/>
        </p:spPr>
        <p:txBody>
          <a:bodyPr wrap="square" rtlCol="0">
            <a:spAutoFit/>
          </a:bodyPr>
          <a:lstStyle/>
          <a:p>
            <a:pPr algn="just">
              <a:lnSpc>
                <a:spcPct val="150000"/>
              </a:lnSpc>
            </a:pPr>
            <a:r>
              <a:rPr lang="en-US" sz="1200" b="0" i="0" dirty="0">
                <a:solidFill>
                  <a:srgbClr val="374151"/>
                </a:solidFill>
                <a:effectLst/>
                <a:latin typeface="Times New Roman" panose="02020603050405020304" pitchFamily="18" charset="0"/>
                <a:cs typeface="Times New Roman" panose="02020603050405020304" pitchFamily="18" charset="0"/>
              </a:rPr>
              <a:t>Community </a:t>
            </a:r>
            <a:r>
              <a:rPr lang="en-US" sz="1200" dirty="0">
                <a:solidFill>
                  <a:srgbClr val="374151"/>
                </a:solidFill>
                <a:latin typeface="Times New Roman" panose="02020603050405020304" pitchFamily="18" charset="0"/>
                <a:cs typeface="Times New Roman" panose="02020603050405020304" pitchFamily="18" charset="0"/>
              </a:rPr>
              <a:t>based </a:t>
            </a:r>
            <a:r>
              <a:rPr lang="en-US" sz="1200" b="0" i="0" dirty="0">
                <a:solidFill>
                  <a:srgbClr val="374151"/>
                </a:solidFill>
                <a:effectLst/>
                <a:latin typeface="Times New Roman" panose="02020603050405020304" pitchFamily="18" charset="0"/>
                <a:cs typeface="Times New Roman" panose="02020603050405020304" pitchFamily="18" charset="0"/>
              </a:rPr>
              <a:t>marketing in hospitals focuses on establishing strong connections and building relationships between healthcare institutions and their local communities.</a:t>
            </a:r>
          </a:p>
        </p:txBody>
      </p:sp>
      <p:sp>
        <p:nvSpPr>
          <p:cNvPr id="26" name="TextBox 25">
            <a:extLst>
              <a:ext uri="{FF2B5EF4-FFF2-40B4-BE49-F238E27FC236}">
                <a16:creationId xmlns:a16="http://schemas.microsoft.com/office/drawing/2014/main" id="{BFF6F4DC-9CDB-9922-ADD1-57694C8E6942}"/>
              </a:ext>
            </a:extLst>
          </p:cNvPr>
          <p:cNvSpPr txBox="1"/>
          <p:nvPr/>
        </p:nvSpPr>
        <p:spPr>
          <a:xfrm>
            <a:off x="3952610" y="1859280"/>
            <a:ext cx="1532548" cy="2829108"/>
          </a:xfrm>
          <a:prstGeom prst="rect">
            <a:avLst/>
          </a:prstGeom>
          <a:noFill/>
        </p:spPr>
        <p:txBody>
          <a:bodyPr wrap="square" rtlCol="0">
            <a:spAutoFit/>
          </a:bodyPr>
          <a:lstStyle/>
          <a:p>
            <a:pPr algn="just">
              <a:lnSpc>
                <a:spcPct val="150000"/>
              </a:lnSpc>
            </a:pPr>
            <a:r>
              <a:rPr lang="en-US" sz="1200" b="0" i="0" dirty="0">
                <a:solidFill>
                  <a:srgbClr val="374151"/>
                </a:solidFill>
                <a:effectLst/>
                <a:latin typeface="Times New Roman" panose="02020603050405020304" pitchFamily="18" charset="0"/>
                <a:cs typeface="Times New Roman" panose="02020603050405020304" pitchFamily="18" charset="0"/>
              </a:rPr>
              <a:t>By engaging in targeted marketing strategies tailored to community needs, hospitals can enhance their reputation, increase brand loyalty, and ultimately improve patient satisfaction.</a:t>
            </a:r>
          </a:p>
        </p:txBody>
      </p:sp>
      <p:sp>
        <p:nvSpPr>
          <p:cNvPr id="29" name="TextBox 28">
            <a:extLst>
              <a:ext uri="{FF2B5EF4-FFF2-40B4-BE49-F238E27FC236}">
                <a16:creationId xmlns:a16="http://schemas.microsoft.com/office/drawing/2014/main" id="{97E254DC-03B0-D2D0-0263-CE35805E1D84}"/>
              </a:ext>
            </a:extLst>
          </p:cNvPr>
          <p:cNvSpPr txBox="1"/>
          <p:nvPr/>
        </p:nvSpPr>
        <p:spPr>
          <a:xfrm>
            <a:off x="6167372" y="1859280"/>
            <a:ext cx="1532548" cy="2552109"/>
          </a:xfrm>
          <a:prstGeom prst="rect">
            <a:avLst/>
          </a:prstGeom>
          <a:noFill/>
        </p:spPr>
        <p:txBody>
          <a:bodyPr wrap="square" rtlCol="0">
            <a:spAutoFit/>
          </a:bodyPr>
          <a:lstStyle/>
          <a:p>
            <a:pPr algn="just">
              <a:lnSpc>
                <a:spcPct val="150000"/>
              </a:lnSpc>
            </a:pPr>
            <a:r>
              <a:rPr lang="en-US" sz="1200" b="0" i="0" dirty="0">
                <a:solidFill>
                  <a:srgbClr val="374151"/>
                </a:solidFill>
                <a:effectLst/>
                <a:latin typeface="Times New Roman" panose="02020603050405020304" pitchFamily="18" charset="0"/>
                <a:cs typeface="Times New Roman" panose="02020603050405020304" pitchFamily="18" charset="0"/>
              </a:rPr>
              <a:t>Community outreach programs can take various forms, including free health check ups, health talks, health clinics, vaccination drives, and partnerships with local organizations. </a:t>
            </a:r>
          </a:p>
        </p:txBody>
      </p:sp>
    </p:spTree>
    <p:extLst>
      <p:ext uri="{BB962C8B-B14F-4D97-AF65-F5344CB8AC3E}">
        <p14:creationId xmlns:p14="http://schemas.microsoft.com/office/powerpoint/2010/main" val="3744691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cxnSp>
        <p:nvCxnSpPr>
          <p:cNvPr id="278" name="Google Shape;278;p39"/>
          <p:cNvCxnSpPr/>
          <p:nvPr/>
        </p:nvCxnSpPr>
        <p:spPr>
          <a:xfrm>
            <a:off x="184675" y="4052975"/>
            <a:ext cx="8786400" cy="0"/>
          </a:xfrm>
          <a:prstGeom prst="straightConnector1">
            <a:avLst/>
          </a:prstGeom>
          <a:noFill/>
          <a:ln w="19050" cap="flat" cmpd="sng">
            <a:solidFill>
              <a:schemeClr val="dk2"/>
            </a:solidFill>
            <a:prstDash val="solid"/>
            <a:round/>
            <a:headEnd type="none" w="med" len="med"/>
            <a:tailEnd type="none" w="med" len="med"/>
          </a:ln>
        </p:spPr>
      </p:cxnSp>
      <p:sp>
        <p:nvSpPr>
          <p:cNvPr id="13" name="Subtitle 3">
            <a:extLst>
              <a:ext uri="{FF2B5EF4-FFF2-40B4-BE49-F238E27FC236}">
                <a16:creationId xmlns:a16="http://schemas.microsoft.com/office/drawing/2014/main" id="{8B94C5E2-0E37-C1BE-0D1F-64C9D1B0443D}"/>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INTRODUCTION (2/2)</a:t>
            </a:r>
          </a:p>
        </p:txBody>
      </p:sp>
      <p:grpSp>
        <p:nvGrpSpPr>
          <p:cNvPr id="36" name="Group 35">
            <a:extLst>
              <a:ext uri="{FF2B5EF4-FFF2-40B4-BE49-F238E27FC236}">
                <a16:creationId xmlns:a16="http://schemas.microsoft.com/office/drawing/2014/main" id="{11F0272F-824D-40FC-2CD8-6CB99CE0EB32}"/>
              </a:ext>
            </a:extLst>
          </p:cNvPr>
          <p:cNvGrpSpPr/>
          <p:nvPr/>
        </p:nvGrpSpPr>
        <p:grpSpPr>
          <a:xfrm>
            <a:off x="1404025" y="1213740"/>
            <a:ext cx="6335949" cy="3558274"/>
            <a:chOff x="1561009" y="792612"/>
            <a:chExt cx="6021980" cy="3558274"/>
          </a:xfrm>
        </p:grpSpPr>
        <p:sp>
          <p:nvSpPr>
            <p:cNvPr id="37" name="Freeform: Shape 36">
              <a:extLst>
                <a:ext uri="{FF2B5EF4-FFF2-40B4-BE49-F238E27FC236}">
                  <a16:creationId xmlns:a16="http://schemas.microsoft.com/office/drawing/2014/main" id="{951FC666-5678-F0DA-1F0B-4A911BC80ED4}"/>
                </a:ext>
              </a:extLst>
            </p:cNvPr>
            <p:cNvSpPr/>
            <p:nvPr/>
          </p:nvSpPr>
          <p:spPr>
            <a:xfrm rot="16200000">
              <a:off x="123154" y="2618823"/>
              <a:ext cx="3169919" cy="294208"/>
            </a:xfrm>
            <a:custGeom>
              <a:avLst/>
              <a:gdLst>
                <a:gd name="connsiteX0" fmla="*/ 0 w 3169919"/>
                <a:gd name="connsiteY0" fmla="*/ 0 h 294208"/>
                <a:gd name="connsiteX1" fmla="*/ 3169919 w 3169919"/>
                <a:gd name="connsiteY1" fmla="*/ 0 h 294208"/>
                <a:gd name="connsiteX2" fmla="*/ 3169919 w 3169919"/>
                <a:gd name="connsiteY2" fmla="*/ 294208 h 294208"/>
                <a:gd name="connsiteX3" fmla="*/ 0 w 3169919"/>
                <a:gd name="connsiteY3" fmla="*/ 294208 h 294208"/>
                <a:gd name="connsiteX4" fmla="*/ 0 w 3169919"/>
                <a:gd name="connsiteY4" fmla="*/ 0 h 294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9919" h="294208">
                  <a:moveTo>
                    <a:pt x="0" y="0"/>
                  </a:moveTo>
                  <a:lnTo>
                    <a:pt x="3169919" y="0"/>
                  </a:lnTo>
                  <a:lnTo>
                    <a:pt x="3169919" y="294208"/>
                  </a:lnTo>
                  <a:lnTo>
                    <a:pt x="0" y="294208"/>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259475" bIns="-1" numCol="1" spcCol="1270" anchor="t" anchorCtr="0">
              <a:noAutofit/>
            </a:bodyPr>
            <a:lstStyle/>
            <a:p>
              <a:pPr marL="0" lvl="0" indent="0" algn="r" defTabSz="977900">
                <a:lnSpc>
                  <a:spcPct val="90000"/>
                </a:lnSpc>
                <a:spcBef>
                  <a:spcPct val="0"/>
                </a:spcBef>
                <a:spcAft>
                  <a:spcPct val="35000"/>
                </a:spcAft>
                <a:buNone/>
              </a:pPr>
              <a:endParaRPr lang="en-IN" sz="2200" kern="1200"/>
            </a:p>
          </p:txBody>
        </p:sp>
        <p:sp>
          <p:nvSpPr>
            <p:cNvPr id="38" name="Freeform: Shape 37">
              <a:extLst>
                <a:ext uri="{FF2B5EF4-FFF2-40B4-BE49-F238E27FC236}">
                  <a16:creationId xmlns:a16="http://schemas.microsoft.com/office/drawing/2014/main" id="{AF492A3E-A73F-A982-0A4E-218747D6B809}"/>
                </a:ext>
              </a:extLst>
            </p:cNvPr>
            <p:cNvSpPr/>
            <p:nvPr/>
          </p:nvSpPr>
          <p:spPr>
            <a:xfrm>
              <a:off x="1855217" y="1180967"/>
              <a:ext cx="1465468" cy="3169919"/>
            </a:xfrm>
            <a:custGeom>
              <a:avLst/>
              <a:gdLst>
                <a:gd name="connsiteX0" fmla="*/ 0 w 1465468"/>
                <a:gd name="connsiteY0" fmla="*/ 0 h 3169919"/>
                <a:gd name="connsiteX1" fmla="*/ 1465468 w 1465468"/>
                <a:gd name="connsiteY1" fmla="*/ 0 h 3169919"/>
                <a:gd name="connsiteX2" fmla="*/ 1465468 w 1465468"/>
                <a:gd name="connsiteY2" fmla="*/ 3169919 h 3169919"/>
                <a:gd name="connsiteX3" fmla="*/ 0 w 1465468"/>
                <a:gd name="connsiteY3" fmla="*/ 3169919 h 3169919"/>
                <a:gd name="connsiteX4" fmla="*/ 0 w 1465468"/>
                <a:gd name="connsiteY4" fmla="*/ 0 h 3169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68" h="3169919">
                  <a:moveTo>
                    <a:pt x="0" y="0"/>
                  </a:moveTo>
                  <a:lnTo>
                    <a:pt x="1465468" y="0"/>
                  </a:lnTo>
                  <a:lnTo>
                    <a:pt x="1465468" y="3169919"/>
                  </a:lnTo>
                  <a:lnTo>
                    <a:pt x="0" y="3169919"/>
                  </a:lnTo>
                  <a:lnTo>
                    <a:pt x="0" y="0"/>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227584" tIns="259475" rIns="227584" bIns="227584" numCol="1" spcCol="1270" anchor="t" anchorCtr="0">
              <a:noAutofit/>
            </a:bodyPr>
            <a:lstStyle/>
            <a:p>
              <a:pPr marL="228600" lvl="1" indent="-228600" algn="l" defTabSz="1111250">
                <a:lnSpc>
                  <a:spcPct val="90000"/>
                </a:lnSpc>
                <a:spcBef>
                  <a:spcPct val="0"/>
                </a:spcBef>
                <a:spcAft>
                  <a:spcPct val="15000"/>
                </a:spcAft>
                <a:buChar char="•"/>
              </a:pPr>
              <a:endParaRPr lang="en-IN" sz="2500" kern="1200"/>
            </a:p>
            <a:p>
              <a:pPr marL="228600" lvl="1" indent="-228600" algn="l" defTabSz="1111250">
                <a:lnSpc>
                  <a:spcPct val="90000"/>
                </a:lnSpc>
                <a:spcBef>
                  <a:spcPct val="0"/>
                </a:spcBef>
                <a:spcAft>
                  <a:spcPct val="15000"/>
                </a:spcAft>
                <a:buChar char="•"/>
              </a:pPr>
              <a:endParaRPr lang="en-IN" sz="2500" kern="1200"/>
            </a:p>
          </p:txBody>
        </p:sp>
        <p:sp>
          <p:nvSpPr>
            <p:cNvPr id="39" name="Rectangle 38">
              <a:extLst>
                <a:ext uri="{FF2B5EF4-FFF2-40B4-BE49-F238E27FC236}">
                  <a16:creationId xmlns:a16="http://schemas.microsoft.com/office/drawing/2014/main" id="{2B0CD0B4-0E60-D3C0-538C-40592D037FE1}"/>
                </a:ext>
              </a:extLst>
            </p:cNvPr>
            <p:cNvSpPr/>
            <p:nvPr/>
          </p:nvSpPr>
          <p:spPr>
            <a:xfrm>
              <a:off x="1561009" y="792612"/>
              <a:ext cx="588416" cy="588416"/>
            </a:xfrm>
            <a:prstGeom prst="rect">
              <a:avLst/>
            </a:prstGeom>
          </p:spPr>
          <p:style>
            <a:lnRef idx="2">
              <a:schemeClr val="dk2">
                <a:shade val="80000"/>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lt1">
                <a:hueOff val="0"/>
                <a:satOff val="0"/>
                <a:lumOff val="0"/>
                <a:alphaOff val="0"/>
              </a:schemeClr>
            </a:fontRef>
          </p:style>
        </p:sp>
        <p:sp>
          <p:nvSpPr>
            <p:cNvPr id="40" name="Freeform: Shape 39">
              <a:extLst>
                <a:ext uri="{FF2B5EF4-FFF2-40B4-BE49-F238E27FC236}">
                  <a16:creationId xmlns:a16="http://schemas.microsoft.com/office/drawing/2014/main" id="{A3198CF0-6CCE-ABA7-5ED7-23E90B7EBDE2}"/>
                </a:ext>
              </a:extLst>
            </p:cNvPr>
            <p:cNvSpPr/>
            <p:nvPr/>
          </p:nvSpPr>
          <p:spPr>
            <a:xfrm rot="16200000">
              <a:off x="2254305" y="2618823"/>
              <a:ext cx="3169919" cy="294208"/>
            </a:xfrm>
            <a:custGeom>
              <a:avLst/>
              <a:gdLst>
                <a:gd name="connsiteX0" fmla="*/ 0 w 3169919"/>
                <a:gd name="connsiteY0" fmla="*/ 0 h 294208"/>
                <a:gd name="connsiteX1" fmla="*/ 3169919 w 3169919"/>
                <a:gd name="connsiteY1" fmla="*/ 0 h 294208"/>
                <a:gd name="connsiteX2" fmla="*/ 3169919 w 3169919"/>
                <a:gd name="connsiteY2" fmla="*/ 294208 h 294208"/>
                <a:gd name="connsiteX3" fmla="*/ 0 w 3169919"/>
                <a:gd name="connsiteY3" fmla="*/ 294208 h 294208"/>
                <a:gd name="connsiteX4" fmla="*/ 0 w 3169919"/>
                <a:gd name="connsiteY4" fmla="*/ 0 h 294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9919" h="294208">
                  <a:moveTo>
                    <a:pt x="0" y="0"/>
                  </a:moveTo>
                  <a:lnTo>
                    <a:pt x="3169919" y="0"/>
                  </a:lnTo>
                  <a:lnTo>
                    <a:pt x="3169919" y="294208"/>
                  </a:lnTo>
                  <a:lnTo>
                    <a:pt x="0" y="294208"/>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259475" bIns="-1" numCol="1" spcCol="1270" anchor="t" anchorCtr="0">
              <a:noAutofit/>
            </a:bodyPr>
            <a:lstStyle/>
            <a:p>
              <a:pPr marL="0" lvl="0" indent="0" algn="r" defTabSz="977900">
                <a:lnSpc>
                  <a:spcPct val="90000"/>
                </a:lnSpc>
                <a:spcBef>
                  <a:spcPct val="0"/>
                </a:spcBef>
                <a:spcAft>
                  <a:spcPct val="35000"/>
                </a:spcAft>
                <a:buNone/>
              </a:pPr>
              <a:endParaRPr lang="en-IN" sz="2200" kern="1200"/>
            </a:p>
          </p:txBody>
        </p:sp>
        <p:sp>
          <p:nvSpPr>
            <p:cNvPr id="41" name="Freeform: Shape 40">
              <a:extLst>
                <a:ext uri="{FF2B5EF4-FFF2-40B4-BE49-F238E27FC236}">
                  <a16:creationId xmlns:a16="http://schemas.microsoft.com/office/drawing/2014/main" id="{4E525232-D6DE-054C-FCD6-216D48B4C70B}"/>
                </a:ext>
              </a:extLst>
            </p:cNvPr>
            <p:cNvSpPr/>
            <p:nvPr/>
          </p:nvSpPr>
          <p:spPr>
            <a:xfrm>
              <a:off x="3986369" y="1180967"/>
              <a:ext cx="1465468" cy="3169919"/>
            </a:xfrm>
            <a:custGeom>
              <a:avLst/>
              <a:gdLst>
                <a:gd name="connsiteX0" fmla="*/ 0 w 1465468"/>
                <a:gd name="connsiteY0" fmla="*/ 0 h 3169919"/>
                <a:gd name="connsiteX1" fmla="*/ 1465468 w 1465468"/>
                <a:gd name="connsiteY1" fmla="*/ 0 h 3169919"/>
                <a:gd name="connsiteX2" fmla="*/ 1465468 w 1465468"/>
                <a:gd name="connsiteY2" fmla="*/ 3169919 h 3169919"/>
                <a:gd name="connsiteX3" fmla="*/ 0 w 1465468"/>
                <a:gd name="connsiteY3" fmla="*/ 3169919 h 3169919"/>
                <a:gd name="connsiteX4" fmla="*/ 0 w 1465468"/>
                <a:gd name="connsiteY4" fmla="*/ 0 h 3169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68" h="3169919">
                  <a:moveTo>
                    <a:pt x="0" y="0"/>
                  </a:moveTo>
                  <a:lnTo>
                    <a:pt x="1465468" y="0"/>
                  </a:lnTo>
                  <a:lnTo>
                    <a:pt x="1465468" y="3169919"/>
                  </a:lnTo>
                  <a:lnTo>
                    <a:pt x="0" y="3169919"/>
                  </a:lnTo>
                  <a:lnTo>
                    <a:pt x="0" y="0"/>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227584" tIns="259475" rIns="227584" bIns="227584" numCol="1" spcCol="1270" anchor="t" anchorCtr="0">
              <a:noAutofit/>
            </a:bodyPr>
            <a:lstStyle/>
            <a:p>
              <a:pPr marL="228600" lvl="1" indent="-228600" algn="l" defTabSz="1111250">
                <a:lnSpc>
                  <a:spcPct val="90000"/>
                </a:lnSpc>
                <a:spcBef>
                  <a:spcPct val="0"/>
                </a:spcBef>
                <a:spcAft>
                  <a:spcPct val="15000"/>
                </a:spcAft>
                <a:buChar char="•"/>
              </a:pPr>
              <a:endParaRPr lang="en-IN" sz="2500" kern="1200"/>
            </a:p>
            <a:p>
              <a:pPr marL="228600" lvl="1" indent="-228600" algn="l" defTabSz="1111250">
                <a:lnSpc>
                  <a:spcPct val="90000"/>
                </a:lnSpc>
                <a:spcBef>
                  <a:spcPct val="0"/>
                </a:spcBef>
                <a:spcAft>
                  <a:spcPct val="15000"/>
                </a:spcAft>
                <a:buChar char="•"/>
              </a:pPr>
              <a:endParaRPr lang="en-IN" sz="2500" kern="1200"/>
            </a:p>
          </p:txBody>
        </p:sp>
        <p:sp>
          <p:nvSpPr>
            <p:cNvPr id="42" name="Rectangle 41">
              <a:extLst>
                <a:ext uri="{FF2B5EF4-FFF2-40B4-BE49-F238E27FC236}">
                  <a16:creationId xmlns:a16="http://schemas.microsoft.com/office/drawing/2014/main" id="{C7150CB4-FD71-F373-4085-AE95868BAAAD}"/>
                </a:ext>
              </a:extLst>
            </p:cNvPr>
            <p:cNvSpPr/>
            <p:nvPr/>
          </p:nvSpPr>
          <p:spPr>
            <a:xfrm>
              <a:off x="3692161" y="792612"/>
              <a:ext cx="588416" cy="588416"/>
            </a:xfrm>
            <a:prstGeom prst="rect">
              <a:avLst/>
            </a:prstGeom>
          </p:spPr>
          <p:style>
            <a:lnRef idx="2">
              <a:schemeClr val="dk2">
                <a:shade val="80000"/>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lt1">
                <a:hueOff val="0"/>
                <a:satOff val="0"/>
                <a:lumOff val="0"/>
                <a:alphaOff val="0"/>
              </a:schemeClr>
            </a:fontRef>
          </p:style>
        </p:sp>
        <p:sp>
          <p:nvSpPr>
            <p:cNvPr id="43" name="Freeform: Shape 42">
              <a:extLst>
                <a:ext uri="{FF2B5EF4-FFF2-40B4-BE49-F238E27FC236}">
                  <a16:creationId xmlns:a16="http://schemas.microsoft.com/office/drawing/2014/main" id="{733FC028-A5A0-DD9B-C761-E9646EA6D91B}"/>
                </a:ext>
              </a:extLst>
            </p:cNvPr>
            <p:cNvSpPr/>
            <p:nvPr/>
          </p:nvSpPr>
          <p:spPr>
            <a:xfrm rot="16200000">
              <a:off x="4385457" y="2618823"/>
              <a:ext cx="3169919" cy="294208"/>
            </a:xfrm>
            <a:custGeom>
              <a:avLst/>
              <a:gdLst>
                <a:gd name="connsiteX0" fmla="*/ 0 w 3169919"/>
                <a:gd name="connsiteY0" fmla="*/ 0 h 294208"/>
                <a:gd name="connsiteX1" fmla="*/ 3169919 w 3169919"/>
                <a:gd name="connsiteY1" fmla="*/ 0 h 294208"/>
                <a:gd name="connsiteX2" fmla="*/ 3169919 w 3169919"/>
                <a:gd name="connsiteY2" fmla="*/ 294208 h 294208"/>
                <a:gd name="connsiteX3" fmla="*/ 0 w 3169919"/>
                <a:gd name="connsiteY3" fmla="*/ 294208 h 294208"/>
                <a:gd name="connsiteX4" fmla="*/ 0 w 3169919"/>
                <a:gd name="connsiteY4" fmla="*/ 0 h 294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9919" h="294208">
                  <a:moveTo>
                    <a:pt x="0" y="0"/>
                  </a:moveTo>
                  <a:lnTo>
                    <a:pt x="3169919" y="0"/>
                  </a:lnTo>
                  <a:lnTo>
                    <a:pt x="3169919" y="294208"/>
                  </a:lnTo>
                  <a:lnTo>
                    <a:pt x="0" y="294208"/>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 tIns="0" rIns="259475" bIns="-1" numCol="1" spcCol="1270" anchor="t" anchorCtr="0">
              <a:noAutofit/>
            </a:bodyPr>
            <a:lstStyle/>
            <a:p>
              <a:pPr marL="0" lvl="0" indent="0" algn="r" defTabSz="977900">
                <a:lnSpc>
                  <a:spcPct val="90000"/>
                </a:lnSpc>
                <a:spcBef>
                  <a:spcPct val="0"/>
                </a:spcBef>
                <a:spcAft>
                  <a:spcPct val="35000"/>
                </a:spcAft>
                <a:buNone/>
              </a:pPr>
              <a:endParaRPr lang="en-IN" sz="2200" kern="1200"/>
            </a:p>
          </p:txBody>
        </p:sp>
        <p:sp>
          <p:nvSpPr>
            <p:cNvPr id="44" name="Freeform: Shape 43">
              <a:extLst>
                <a:ext uri="{FF2B5EF4-FFF2-40B4-BE49-F238E27FC236}">
                  <a16:creationId xmlns:a16="http://schemas.microsoft.com/office/drawing/2014/main" id="{E40AF2C1-BDDC-9E22-78DF-E0B27102CE40}"/>
                </a:ext>
              </a:extLst>
            </p:cNvPr>
            <p:cNvSpPr/>
            <p:nvPr/>
          </p:nvSpPr>
          <p:spPr>
            <a:xfrm>
              <a:off x="6117521" y="1180967"/>
              <a:ext cx="1465468" cy="3169919"/>
            </a:xfrm>
            <a:custGeom>
              <a:avLst/>
              <a:gdLst>
                <a:gd name="connsiteX0" fmla="*/ 0 w 1465468"/>
                <a:gd name="connsiteY0" fmla="*/ 0 h 3169919"/>
                <a:gd name="connsiteX1" fmla="*/ 1465468 w 1465468"/>
                <a:gd name="connsiteY1" fmla="*/ 0 h 3169919"/>
                <a:gd name="connsiteX2" fmla="*/ 1465468 w 1465468"/>
                <a:gd name="connsiteY2" fmla="*/ 3169919 h 3169919"/>
                <a:gd name="connsiteX3" fmla="*/ 0 w 1465468"/>
                <a:gd name="connsiteY3" fmla="*/ 3169919 h 3169919"/>
                <a:gd name="connsiteX4" fmla="*/ 0 w 1465468"/>
                <a:gd name="connsiteY4" fmla="*/ 0 h 3169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468" h="3169919">
                  <a:moveTo>
                    <a:pt x="0" y="0"/>
                  </a:moveTo>
                  <a:lnTo>
                    <a:pt x="1465468" y="0"/>
                  </a:lnTo>
                  <a:lnTo>
                    <a:pt x="1465468" y="3169919"/>
                  </a:lnTo>
                  <a:lnTo>
                    <a:pt x="0" y="3169919"/>
                  </a:lnTo>
                  <a:lnTo>
                    <a:pt x="0" y="0"/>
                  </a:lnTo>
                  <a:close/>
                </a:path>
              </a:pathLst>
            </a:cu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spcFirstLastPara="0" vert="horz" wrap="square" lIns="227584" tIns="259475" rIns="227584" bIns="227584" numCol="1" spcCol="1270" anchor="t" anchorCtr="0">
              <a:noAutofit/>
            </a:bodyPr>
            <a:lstStyle/>
            <a:p>
              <a:pPr marL="228600" lvl="1" indent="-228600" algn="l" defTabSz="1111250">
                <a:lnSpc>
                  <a:spcPct val="90000"/>
                </a:lnSpc>
                <a:spcBef>
                  <a:spcPct val="0"/>
                </a:spcBef>
                <a:spcAft>
                  <a:spcPct val="15000"/>
                </a:spcAft>
                <a:buChar char="•"/>
              </a:pPr>
              <a:endParaRPr lang="en-IN" sz="2500" kern="1200"/>
            </a:p>
            <a:p>
              <a:pPr marL="228600" lvl="1" indent="-228600" algn="l" defTabSz="1111250">
                <a:lnSpc>
                  <a:spcPct val="90000"/>
                </a:lnSpc>
                <a:spcBef>
                  <a:spcPct val="0"/>
                </a:spcBef>
                <a:spcAft>
                  <a:spcPct val="15000"/>
                </a:spcAft>
                <a:buChar char="•"/>
              </a:pPr>
              <a:endParaRPr lang="en-IN" sz="2500" kern="1200"/>
            </a:p>
          </p:txBody>
        </p:sp>
        <p:sp>
          <p:nvSpPr>
            <p:cNvPr id="45" name="Rectangle 44">
              <a:extLst>
                <a:ext uri="{FF2B5EF4-FFF2-40B4-BE49-F238E27FC236}">
                  <a16:creationId xmlns:a16="http://schemas.microsoft.com/office/drawing/2014/main" id="{4C2B22DD-71EF-70B8-00B3-CD0FADDC3E62}"/>
                </a:ext>
              </a:extLst>
            </p:cNvPr>
            <p:cNvSpPr/>
            <p:nvPr/>
          </p:nvSpPr>
          <p:spPr>
            <a:xfrm>
              <a:off x="5823313" y="792612"/>
              <a:ext cx="588416" cy="588416"/>
            </a:xfrm>
            <a:prstGeom prst="rect">
              <a:avLst/>
            </a:prstGeom>
          </p:spPr>
          <p:style>
            <a:lnRef idx="2">
              <a:schemeClr val="dk2">
                <a:shade val="80000"/>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lt1">
                <a:hueOff val="0"/>
                <a:satOff val="0"/>
                <a:lumOff val="0"/>
                <a:alphaOff val="0"/>
              </a:schemeClr>
            </a:fontRef>
          </p:style>
        </p:sp>
      </p:grpSp>
      <p:pic>
        <p:nvPicPr>
          <p:cNvPr id="46" name="Graphic 45" descr="Document">
            <a:extLst>
              <a:ext uri="{FF2B5EF4-FFF2-40B4-BE49-F238E27FC236}">
                <a16:creationId xmlns:a16="http://schemas.microsoft.com/office/drawing/2014/main" id="{8C2F2866-8019-B510-8F14-662C074DF3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7543" y="1210657"/>
            <a:ext cx="721114" cy="588416"/>
          </a:xfrm>
          <a:prstGeom prst="rect">
            <a:avLst/>
          </a:prstGeom>
        </p:spPr>
      </p:pic>
      <p:pic>
        <p:nvPicPr>
          <p:cNvPr id="47" name="Graphic 46" descr="Document">
            <a:extLst>
              <a:ext uri="{FF2B5EF4-FFF2-40B4-BE49-F238E27FC236}">
                <a16:creationId xmlns:a16="http://schemas.microsoft.com/office/drawing/2014/main" id="{2CA122EA-CE41-B4B2-3D2E-6ACE5B7786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5278" y="1210657"/>
            <a:ext cx="721114" cy="588416"/>
          </a:xfrm>
          <a:prstGeom prst="rect">
            <a:avLst/>
          </a:prstGeom>
        </p:spPr>
      </p:pic>
      <p:pic>
        <p:nvPicPr>
          <p:cNvPr id="48" name="Graphic 47" descr="Document">
            <a:extLst>
              <a:ext uri="{FF2B5EF4-FFF2-40B4-BE49-F238E27FC236}">
                <a16:creationId xmlns:a16="http://schemas.microsoft.com/office/drawing/2014/main" id="{42BF0F78-9F0C-6C9B-9BB4-BE5BEB80E2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7406" y="1213740"/>
            <a:ext cx="721114" cy="588416"/>
          </a:xfrm>
          <a:prstGeom prst="rect">
            <a:avLst/>
          </a:prstGeom>
        </p:spPr>
      </p:pic>
      <p:pic>
        <p:nvPicPr>
          <p:cNvPr id="49" name="Picture 48">
            <a:extLst>
              <a:ext uri="{FF2B5EF4-FFF2-40B4-BE49-F238E27FC236}">
                <a16:creationId xmlns:a16="http://schemas.microsoft.com/office/drawing/2014/main" id="{69382804-06F7-79EC-9930-E474B6A48C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0703" y="4367647"/>
            <a:ext cx="1280959" cy="602946"/>
          </a:xfrm>
          <a:prstGeom prst="rect">
            <a:avLst/>
          </a:prstGeom>
        </p:spPr>
      </p:pic>
      <p:sp>
        <p:nvSpPr>
          <p:cNvPr id="50" name="TextBox 49">
            <a:extLst>
              <a:ext uri="{FF2B5EF4-FFF2-40B4-BE49-F238E27FC236}">
                <a16:creationId xmlns:a16="http://schemas.microsoft.com/office/drawing/2014/main" id="{93DA6E75-49FB-B997-3952-7AFA89DBDFDB}"/>
              </a:ext>
            </a:extLst>
          </p:cNvPr>
          <p:cNvSpPr txBox="1"/>
          <p:nvPr/>
        </p:nvSpPr>
        <p:spPr>
          <a:xfrm>
            <a:off x="1713572" y="1859280"/>
            <a:ext cx="1532548" cy="2829108"/>
          </a:xfrm>
          <a:prstGeom prst="rect">
            <a:avLst/>
          </a:prstGeom>
          <a:noFill/>
        </p:spPr>
        <p:txBody>
          <a:bodyPr wrap="square" rtlCol="0">
            <a:spAutoFit/>
          </a:bodyPr>
          <a:lstStyle/>
          <a:p>
            <a:pPr algn="just">
              <a:lnSpc>
                <a:spcPct val="150000"/>
              </a:lnSpc>
            </a:pPr>
            <a:r>
              <a:rPr lang="en-US" sz="1200" b="0" i="0" dirty="0">
                <a:solidFill>
                  <a:srgbClr val="374151"/>
                </a:solidFill>
                <a:effectLst/>
                <a:latin typeface="Times New Roman" panose="02020603050405020304" pitchFamily="18" charset="0"/>
                <a:cs typeface="Times New Roman" panose="02020603050405020304" pitchFamily="18" charset="0"/>
              </a:rPr>
              <a:t>Community outreach programs establish trust and credibility by addressing community needs and concerns, engaging with the local community, offering valuable services, education. </a:t>
            </a:r>
          </a:p>
        </p:txBody>
      </p:sp>
      <p:sp>
        <p:nvSpPr>
          <p:cNvPr id="53" name="TextBox 52">
            <a:extLst>
              <a:ext uri="{FF2B5EF4-FFF2-40B4-BE49-F238E27FC236}">
                <a16:creationId xmlns:a16="http://schemas.microsoft.com/office/drawing/2014/main" id="{DC803823-328E-1220-E460-9D8FA462545B}"/>
              </a:ext>
            </a:extLst>
          </p:cNvPr>
          <p:cNvSpPr txBox="1"/>
          <p:nvPr/>
        </p:nvSpPr>
        <p:spPr>
          <a:xfrm>
            <a:off x="3952610" y="1859280"/>
            <a:ext cx="1532548" cy="1998111"/>
          </a:xfrm>
          <a:prstGeom prst="rect">
            <a:avLst/>
          </a:prstGeom>
          <a:noFill/>
        </p:spPr>
        <p:txBody>
          <a:bodyPr wrap="square" rtlCol="0">
            <a:spAutoFit/>
          </a:bodyPr>
          <a:lstStyle/>
          <a:p>
            <a:pPr algn="just">
              <a:lnSpc>
                <a:spcPct val="150000"/>
              </a:lnSpc>
            </a:pPr>
            <a:r>
              <a:rPr lang="en-US" sz="1200" dirty="0">
                <a:solidFill>
                  <a:srgbClr val="374151"/>
                </a:solidFill>
                <a:latin typeface="Times New Roman" panose="02020603050405020304" pitchFamily="18" charset="0"/>
                <a:cs typeface="Times New Roman" panose="02020603050405020304" pitchFamily="18" charset="0"/>
              </a:rPr>
              <a:t>In this study, we will get to the importance of community outreach programs on and community members’ opinion towards it. </a:t>
            </a:r>
            <a:endParaRPr lang="en-US" sz="1200" b="0" i="0" dirty="0">
              <a:solidFill>
                <a:srgbClr val="374151"/>
              </a:solidFill>
              <a:effectLst/>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FF5CDC1D-D92C-5417-30EC-4FA1BBE6ABB5}"/>
              </a:ext>
            </a:extLst>
          </p:cNvPr>
          <p:cNvSpPr txBox="1"/>
          <p:nvPr/>
        </p:nvSpPr>
        <p:spPr>
          <a:xfrm>
            <a:off x="6167372" y="1859280"/>
            <a:ext cx="1532548" cy="2829108"/>
          </a:xfrm>
          <a:prstGeom prst="rect">
            <a:avLst/>
          </a:prstGeom>
          <a:noFill/>
        </p:spPr>
        <p:txBody>
          <a:bodyPr wrap="square" rtlCol="0">
            <a:spAutoFit/>
          </a:bodyPr>
          <a:lstStyle/>
          <a:p>
            <a:pPr algn="just">
              <a:lnSpc>
                <a:spcPct val="150000"/>
              </a:lnSpc>
            </a:pPr>
            <a:r>
              <a:rPr lang="en-US" sz="1200" dirty="0">
                <a:solidFill>
                  <a:srgbClr val="374151"/>
                </a:solidFill>
                <a:latin typeface="Times New Roman" panose="02020603050405020304" pitchFamily="18" charset="0"/>
                <a:cs typeface="Times New Roman" panose="02020603050405020304" pitchFamily="18" charset="0"/>
              </a:rPr>
              <a:t>We are going to </a:t>
            </a:r>
            <a:r>
              <a:rPr lang="en-US" sz="1200" b="0" i="0" dirty="0">
                <a:solidFill>
                  <a:srgbClr val="374151"/>
                </a:solidFill>
                <a:effectLst/>
                <a:latin typeface="Times New Roman" panose="02020603050405020304" pitchFamily="18" charset="0"/>
                <a:cs typeface="Times New Roman" panose="02020603050405020304" pitchFamily="18" charset="0"/>
              </a:rPr>
              <a:t>discuss which community outreach programs do they find most valuable and what improvements should we make to its community outreach programs to enhance. </a:t>
            </a:r>
          </a:p>
        </p:txBody>
      </p:sp>
    </p:spTree>
    <p:extLst>
      <p:ext uri="{BB962C8B-B14F-4D97-AF65-F5344CB8AC3E}">
        <p14:creationId xmlns:p14="http://schemas.microsoft.com/office/powerpoint/2010/main" val="817694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6" name="Google Shape;596;p65"/>
          <p:cNvSpPr txBox="1"/>
          <p:nvPr/>
        </p:nvSpPr>
        <p:spPr>
          <a:xfrm>
            <a:off x="3229650" y="1325050"/>
            <a:ext cx="2684700" cy="5727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800" b="1" dirty="0">
                <a:solidFill>
                  <a:schemeClr val="lt2"/>
                </a:solidFill>
                <a:latin typeface="Bitter"/>
                <a:ea typeface="Bitter"/>
                <a:cs typeface="Bitter"/>
                <a:sym typeface="Bitter"/>
              </a:rPr>
              <a:t>Objectives of the study</a:t>
            </a:r>
            <a:endParaRPr sz="1800" b="1" dirty="0">
              <a:solidFill>
                <a:schemeClr val="lt2"/>
              </a:solidFill>
              <a:latin typeface="Bitter"/>
              <a:ea typeface="Bitter"/>
              <a:cs typeface="Bitter"/>
              <a:sym typeface="Bitter"/>
            </a:endParaRPr>
          </a:p>
        </p:txBody>
      </p:sp>
      <p:cxnSp>
        <p:nvCxnSpPr>
          <p:cNvPr id="605" name="Google Shape;605;p65"/>
          <p:cNvCxnSpPr>
            <a:cxnSpLocks/>
            <a:stCxn id="596" idx="2"/>
          </p:cNvCxnSpPr>
          <p:nvPr/>
        </p:nvCxnSpPr>
        <p:spPr>
          <a:xfrm rot="5400000">
            <a:off x="2434904" y="859678"/>
            <a:ext cx="1099025" cy="3175169"/>
          </a:xfrm>
          <a:prstGeom prst="bentConnector3">
            <a:avLst>
              <a:gd name="adj1" fmla="val 50000"/>
            </a:avLst>
          </a:prstGeom>
          <a:noFill/>
          <a:ln w="9525" cap="flat" cmpd="sng">
            <a:solidFill>
              <a:schemeClr val="dk2"/>
            </a:solidFill>
            <a:prstDash val="solid"/>
            <a:round/>
            <a:headEnd type="none" w="med" len="med"/>
            <a:tailEnd type="diamond" w="med" len="med"/>
          </a:ln>
        </p:spPr>
      </p:cxnSp>
      <p:cxnSp>
        <p:nvCxnSpPr>
          <p:cNvPr id="607" name="Google Shape;607;p65"/>
          <p:cNvCxnSpPr>
            <a:cxnSpLocks/>
            <a:stCxn id="596" idx="2"/>
          </p:cNvCxnSpPr>
          <p:nvPr/>
        </p:nvCxnSpPr>
        <p:spPr>
          <a:xfrm rot="5400000">
            <a:off x="4021050" y="2445700"/>
            <a:ext cx="1098900" cy="3000"/>
          </a:xfrm>
          <a:prstGeom prst="bentConnector3">
            <a:avLst>
              <a:gd name="adj1" fmla="val 50006"/>
            </a:avLst>
          </a:prstGeom>
          <a:noFill/>
          <a:ln w="9525" cap="flat" cmpd="sng">
            <a:solidFill>
              <a:schemeClr val="dk2"/>
            </a:solidFill>
            <a:prstDash val="solid"/>
            <a:round/>
            <a:headEnd type="none" w="med" len="med"/>
            <a:tailEnd type="diamond" w="med" len="med"/>
          </a:ln>
        </p:spPr>
      </p:cxnSp>
      <p:cxnSp>
        <p:nvCxnSpPr>
          <p:cNvPr id="609" name="Google Shape;609;p65"/>
          <p:cNvCxnSpPr>
            <a:cxnSpLocks/>
            <a:stCxn id="596" idx="2"/>
          </p:cNvCxnSpPr>
          <p:nvPr/>
        </p:nvCxnSpPr>
        <p:spPr>
          <a:xfrm rot="-5400000" flipH="1">
            <a:off x="5607150" y="862600"/>
            <a:ext cx="1098900" cy="3169200"/>
          </a:xfrm>
          <a:prstGeom prst="bentConnector3">
            <a:avLst>
              <a:gd name="adj1" fmla="val 50006"/>
            </a:avLst>
          </a:prstGeom>
          <a:noFill/>
          <a:ln w="9525" cap="flat" cmpd="sng">
            <a:solidFill>
              <a:schemeClr val="dk2"/>
            </a:solidFill>
            <a:prstDash val="solid"/>
            <a:round/>
            <a:headEnd type="none" w="med" len="med"/>
            <a:tailEnd type="diamond" w="med" len="med"/>
          </a:ln>
        </p:spPr>
      </p:cxnSp>
      <p:sp>
        <p:nvSpPr>
          <p:cNvPr id="20" name="Subtitle 3">
            <a:extLst>
              <a:ext uri="{FF2B5EF4-FFF2-40B4-BE49-F238E27FC236}">
                <a16:creationId xmlns:a16="http://schemas.microsoft.com/office/drawing/2014/main" id="{B132534E-0F58-7BEE-CA1A-07E5ECE9783F}"/>
              </a:ext>
            </a:extLst>
          </p:cNvPr>
          <p:cNvSpPr txBox="1">
            <a:spLocks/>
          </p:cNvSpPr>
          <p:nvPr/>
        </p:nvSpPr>
        <p:spPr>
          <a:xfrm>
            <a:off x="2038200" y="552028"/>
            <a:ext cx="5067600" cy="504000"/>
          </a:xfrm>
          <a:prstGeom prst="rect">
            <a:avLst/>
          </a:prstGeom>
          <a:ln>
            <a:solidFill>
              <a:schemeClr val="bg2"/>
            </a:solidFill>
          </a:ln>
          <a:effectLst>
            <a:outerShdw blurRad="44450" dist="27940" dir="5400000" algn="ctr">
              <a:srgbClr val="000000">
                <a:alpha val="32000"/>
              </a:srgbClr>
            </a:outerShdw>
          </a:effectLst>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IN" sz="1800" b="1" dirty="0">
                <a:solidFill>
                  <a:schemeClr val="bg2"/>
                </a:solidFill>
                <a:latin typeface="Times New Roman" panose="02020603050405020304" pitchFamily="18" charset="0"/>
                <a:cs typeface="Times New Roman" panose="02020603050405020304" pitchFamily="18" charset="0"/>
              </a:rPr>
              <a:t>OBJECTIVES OF THE STUDY</a:t>
            </a:r>
          </a:p>
        </p:txBody>
      </p:sp>
      <p:sp>
        <p:nvSpPr>
          <p:cNvPr id="24" name="TextBox 23">
            <a:extLst>
              <a:ext uri="{FF2B5EF4-FFF2-40B4-BE49-F238E27FC236}">
                <a16:creationId xmlns:a16="http://schemas.microsoft.com/office/drawing/2014/main" id="{5BF697FF-4D3A-BB27-6A99-00485237817C}"/>
              </a:ext>
            </a:extLst>
          </p:cNvPr>
          <p:cNvSpPr txBox="1"/>
          <p:nvPr/>
        </p:nvSpPr>
        <p:spPr>
          <a:xfrm>
            <a:off x="617220" y="3108960"/>
            <a:ext cx="2369820" cy="830997"/>
          </a:xfrm>
          <a:prstGeom prst="rect">
            <a:avLst/>
          </a:prstGeom>
          <a:noFill/>
          <a:ln>
            <a:solidFill>
              <a:schemeClr val="bg2"/>
            </a:solidFill>
          </a:ln>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To determine how community outreach programs influence the choice of a healthcare facility for receiving services.</a:t>
            </a:r>
            <a:endParaRPr lang="en-IN" sz="1200" dirty="0">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049681B9-F223-FD20-BB87-ABEA4EB6571E}"/>
              </a:ext>
            </a:extLst>
          </p:cNvPr>
          <p:cNvSpPr txBox="1"/>
          <p:nvPr/>
        </p:nvSpPr>
        <p:spPr>
          <a:xfrm>
            <a:off x="3384090" y="3108959"/>
            <a:ext cx="2369820" cy="830997"/>
          </a:xfrm>
          <a:prstGeom prst="rect">
            <a:avLst/>
          </a:prstGeom>
          <a:noFill/>
          <a:ln>
            <a:solidFill>
              <a:schemeClr val="bg2"/>
            </a:solidFill>
          </a:ln>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To gather community members' satisfaction levels with the hospital's community outreach programs</a:t>
            </a:r>
            <a:endParaRPr lang="en-IN" sz="12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4084CBD7-E8C1-61DB-B7D4-5EFC3C171FAB}"/>
              </a:ext>
            </a:extLst>
          </p:cNvPr>
          <p:cNvSpPr txBox="1"/>
          <p:nvPr/>
        </p:nvSpPr>
        <p:spPr>
          <a:xfrm>
            <a:off x="6156960" y="3076778"/>
            <a:ext cx="2369820" cy="1015663"/>
          </a:xfrm>
          <a:prstGeom prst="rect">
            <a:avLst/>
          </a:prstGeom>
          <a:noFill/>
          <a:ln>
            <a:solidFill>
              <a:schemeClr val="bg2"/>
            </a:solidFill>
          </a:ln>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To identify the most effective approaches to improve hospital brand image and reputation through community outreach programs.</a:t>
            </a:r>
            <a:endParaRPr lang="en-IN" sz="12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FE5451F-70C9-6562-794C-D4834C1B0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0703" y="4367647"/>
            <a:ext cx="1280959" cy="60294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ubtitle 3">
            <a:extLst>
              <a:ext uri="{FF2B5EF4-FFF2-40B4-BE49-F238E27FC236}">
                <a16:creationId xmlns:a16="http://schemas.microsoft.com/office/drawing/2014/main" id="{4DBC58A6-0A34-5A37-3E83-A3FADB31C263}"/>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METHODOLOGY (1/2)</a:t>
            </a:r>
          </a:p>
        </p:txBody>
      </p:sp>
      <p:sp>
        <p:nvSpPr>
          <p:cNvPr id="41" name="TextBox 40">
            <a:extLst>
              <a:ext uri="{FF2B5EF4-FFF2-40B4-BE49-F238E27FC236}">
                <a16:creationId xmlns:a16="http://schemas.microsoft.com/office/drawing/2014/main" id="{B5726F55-93B2-34D5-EED4-40B95E77918C}"/>
              </a:ext>
            </a:extLst>
          </p:cNvPr>
          <p:cNvSpPr txBox="1"/>
          <p:nvPr/>
        </p:nvSpPr>
        <p:spPr>
          <a:xfrm>
            <a:off x="680935" y="1343481"/>
            <a:ext cx="8138809" cy="2893100"/>
          </a:xfrm>
          <a:prstGeom prst="rect">
            <a:avLst/>
          </a:prstGeom>
          <a:noFill/>
        </p:spPr>
        <p:txBody>
          <a:bodyPr wrap="square">
            <a:spAutoFit/>
          </a:bodyPr>
          <a:lstStyle/>
          <a:p>
            <a:pPr marL="285750" indent="-285750" algn="just">
              <a:buFont typeface="Wingdings" panose="05000000000000000000" pitchFamily="2" charset="2"/>
              <a:buChar char="v"/>
            </a:pPr>
            <a:r>
              <a:rPr lang="en-US" b="1" dirty="0">
                <a:solidFill>
                  <a:schemeClr val="bg2"/>
                </a:solidFill>
                <a:latin typeface="Times New Roman" panose="02020603050405020304" pitchFamily="18" charset="0"/>
                <a:cs typeface="Times New Roman" panose="02020603050405020304" pitchFamily="18" charset="0"/>
              </a:rPr>
              <a:t>Study Design: </a:t>
            </a:r>
            <a:r>
              <a:rPr lang="en-US" dirty="0">
                <a:latin typeface="Times New Roman" panose="02020603050405020304" pitchFamily="18" charset="0"/>
                <a:cs typeface="Times New Roman" panose="02020603050405020304" pitchFamily="18" charset="0"/>
              </a:rPr>
              <a:t>A cross-sectional descriptive method.</a:t>
            </a:r>
          </a:p>
          <a:p>
            <a:pPr marL="285750" indent="-28575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b="1" dirty="0">
                <a:solidFill>
                  <a:schemeClr val="bg2"/>
                </a:solidFill>
                <a:latin typeface="Times New Roman" panose="02020603050405020304" pitchFamily="18" charset="0"/>
                <a:cs typeface="Times New Roman" panose="02020603050405020304" pitchFamily="18" charset="0"/>
              </a:rPr>
              <a:t>Study Setting: </a:t>
            </a:r>
            <a:r>
              <a:rPr lang="en-US" dirty="0">
                <a:latin typeface="Times New Roman" panose="02020603050405020304" pitchFamily="18" charset="0"/>
                <a:cs typeface="Times New Roman" panose="02020603050405020304" pitchFamily="18" charset="0"/>
              </a:rPr>
              <a:t>Mumbai based hospital. </a:t>
            </a:r>
          </a:p>
          <a:p>
            <a:pPr marL="285750" indent="-28575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b="1" dirty="0">
                <a:solidFill>
                  <a:schemeClr val="bg2"/>
                </a:solidFill>
                <a:latin typeface="Times New Roman" panose="02020603050405020304" pitchFamily="18" charset="0"/>
                <a:cs typeface="Times New Roman" panose="02020603050405020304" pitchFamily="18" charset="0"/>
              </a:rPr>
              <a:t>Study Duration:</a:t>
            </a:r>
            <a:r>
              <a:rPr lang="en-US" dirty="0">
                <a:latin typeface="Times New Roman" panose="02020603050405020304" pitchFamily="18" charset="0"/>
                <a:cs typeface="Times New Roman" panose="02020603050405020304" pitchFamily="18" charset="0"/>
              </a:rPr>
              <a:t> Three months.</a:t>
            </a:r>
          </a:p>
          <a:p>
            <a:pPr marL="285750" indent="-28575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b="1" dirty="0">
                <a:solidFill>
                  <a:schemeClr val="bg2"/>
                </a:solidFill>
                <a:latin typeface="Times New Roman" panose="02020603050405020304" pitchFamily="18" charset="0"/>
                <a:cs typeface="Times New Roman" panose="02020603050405020304" pitchFamily="18" charset="0"/>
              </a:rPr>
              <a:t>Study Population: </a:t>
            </a:r>
            <a:r>
              <a:rPr lang="en-US" dirty="0">
                <a:latin typeface="Times New Roman" panose="02020603050405020304" pitchFamily="18" charset="0"/>
                <a:cs typeface="Times New Roman" panose="02020603050405020304" pitchFamily="18" charset="0"/>
              </a:rPr>
              <a:t>Community members.</a:t>
            </a:r>
          </a:p>
          <a:p>
            <a:pPr marL="285750" indent="-28575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b="1" dirty="0">
                <a:solidFill>
                  <a:schemeClr val="bg2"/>
                </a:solidFill>
                <a:latin typeface="Times New Roman" panose="02020603050405020304" pitchFamily="18" charset="0"/>
                <a:cs typeface="Times New Roman" panose="02020603050405020304" pitchFamily="18" charset="0"/>
              </a:rPr>
              <a:t>Inclusive Criteria: </a:t>
            </a:r>
            <a:r>
              <a:rPr lang="en-US" dirty="0">
                <a:latin typeface="Times New Roman" panose="02020603050405020304" pitchFamily="18" charset="0"/>
                <a:cs typeface="Times New Roman" panose="02020603050405020304" pitchFamily="18" charset="0"/>
              </a:rPr>
              <a:t>Community members who have participated in or have knowledge of the hospital's community outreach programs.</a:t>
            </a:r>
          </a:p>
          <a:p>
            <a:pPr marL="285750" indent="-28575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b="1" dirty="0">
                <a:solidFill>
                  <a:schemeClr val="bg2"/>
                </a:solidFill>
                <a:latin typeface="Times New Roman" panose="02020603050405020304" pitchFamily="18" charset="0"/>
                <a:cs typeface="Times New Roman" panose="02020603050405020304" pitchFamily="18" charset="0"/>
              </a:rPr>
              <a:t>Exclusive Criteria: </a:t>
            </a:r>
            <a:r>
              <a:rPr lang="en-US" dirty="0">
                <a:latin typeface="Times New Roman" panose="02020603050405020304" pitchFamily="18" charset="0"/>
                <a:cs typeface="Times New Roman" panose="02020603050405020304" pitchFamily="18" charset="0"/>
              </a:rPr>
              <a:t>Individuals who have no knowledge or involvement in the hospital's community outreach programs.</a:t>
            </a:r>
          </a:p>
        </p:txBody>
      </p:sp>
      <p:pic>
        <p:nvPicPr>
          <p:cNvPr id="3" name="Picture 2">
            <a:extLst>
              <a:ext uri="{FF2B5EF4-FFF2-40B4-BE49-F238E27FC236}">
                <a16:creationId xmlns:a16="http://schemas.microsoft.com/office/drawing/2014/main" id="{C8EEF2BB-07AD-6CB3-6E48-AA4142DFEF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0703" y="4367647"/>
            <a:ext cx="1280959" cy="602946"/>
          </a:xfrm>
          <a:prstGeom prst="rect">
            <a:avLst/>
          </a:prstGeom>
        </p:spPr>
      </p:pic>
    </p:spTree>
    <p:extLst>
      <p:ext uri="{BB962C8B-B14F-4D97-AF65-F5344CB8AC3E}">
        <p14:creationId xmlns:p14="http://schemas.microsoft.com/office/powerpoint/2010/main" val="2892796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3">
            <a:extLst>
              <a:ext uri="{FF2B5EF4-FFF2-40B4-BE49-F238E27FC236}">
                <a16:creationId xmlns:a16="http://schemas.microsoft.com/office/drawing/2014/main" id="{3EF02902-7C24-0551-4EBB-824D7C39EAC3}"/>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METHODOLOGY (2/2)</a:t>
            </a:r>
          </a:p>
        </p:txBody>
      </p:sp>
      <p:sp>
        <p:nvSpPr>
          <p:cNvPr id="22" name="TextBox 21">
            <a:extLst>
              <a:ext uri="{FF2B5EF4-FFF2-40B4-BE49-F238E27FC236}">
                <a16:creationId xmlns:a16="http://schemas.microsoft.com/office/drawing/2014/main" id="{F5A3A1C9-7BBA-AFF2-09B3-1AA4C592ECB8}"/>
              </a:ext>
            </a:extLst>
          </p:cNvPr>
          <p:cNvSpPr txBox="1"/>
          <p:nvPr/>
        </p:nvSpPr>
        <p:spPr>
          <a:xfrm>
            <a:off x="502595" y="1482929"/>
            <a:ext cx="8138809" cy="3108543"/>
          </a:xfrm>
          <a:prstGeom prst="rect">
            <a:avLst/>
          </a:prstGeom>
          <a:noFill/>
        </p:spPr>
        <p:txBody>
          <a:bodyPr wrap="square">
            <a:spAutoFit/>
          </a:bodyPr>
          <a:lstStyle/>
          <a:p>
            <a:pPr marL="285750" indent="-285750" algn="just">
              <a:buFont typeface="Wingdings" panose="05000000000000000000" pitchFamily="2" charset="2"/>
              <a:buChar char="v"/>
            </a:pPr>
            <a:r>
              <a:rPr lang="en-IN" sz="1400" b="1" dirty="0">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Sample Size: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344. (Community members).</a:t>
            </a:r>
          </a:p>
          <a:p>
            <a:pPr marL="285750" indent="-28575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IN" sz="1400" b="1" dirty="0">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Study Tool: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A questionnaire will be developed to collect data from the study population. The questionnaire will consist close-ended questions that will have a structured format with consent attached. </a:t>
            </a:r>
          </a:p>
          <a:p>
            <a:pPr marL="285750" indent="-28575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IN" sz="1400" b="1" dirty="0">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Sampling Method:</a:t>
            </a:r>
            <a:r>
              <a:rPr lang="en-IN" sz="1400" dirty="0">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A simple random sampling method will be used to select the study population. </a:t>
            </a:r>
          </a:p>
          <a:p>
            <a:pPr marL="285750" indent="-285750" algn="just">
              <a:buFont typeface="Wingdings" panose="05000000000000000000" pitchFamily="2" charset="2"/>
              <a:buChar char="v"/>
            </a:pPr>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IN" sz="1400" b="1" dirty="0">
                <a:solidFill>
                  <a:schemeClr val="bg2"/>
                </a:solidFill>
                <a:effectLst/>
                <a:latin typeface="Times New Roman" panose="02020603050405020304" pitchFamily="18" charset="0"/>
                <a:ea typeface="Calibri" panose="020F0502020204030204" pitchFamily="34" charset="0"/>
                <a:cs typeface="Times New Roman" panose="02020603050405020304" pitchFamily="18" charset="0"/>
              </a:rPr>
              <a:t>Methods of Data Collection: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The study will use Primary, Quantitative data and will be collected through the questionnaire </a:t>
            </a:r>
            <a:r>
              <a:rPr lang="en-IN" dirty="0">
                <a:latin typeface="Times New Roman" panose="02020603050405020304" pitchFamily="18" charset="0"/>
                <a:ea typeface="Calibri" panose="020F0502020204030204" pitchFamily="34" charset="0"/>
                <a:cs typeface="Times New Roman" panose="02020603050405020304" pitchFamily="18" charset="0"/>
              </a:rPr>
              <a:t>in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google form from community members. </a:t>
            </a:r>
          </a:p>
          <a:p>
            <a:pPr marL="285750" indent="-285750" algn="just">
              <a:buFont typeface="Wingdings" panose="05000000000000000000" pitchFamily="2" charset="2"/>
              <a:buChar char="v"/>
            </a:pP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v"/>
            </a:pPr>
            <a:r>
              <a:rPr lang="en-IN" b="1" dirty="0">
                <a:solidFill>
                  <a:schemeClr val="bg2"/>
                </a:solidFill>
                <a:latin typeface="Times New Roman" panose="02020603050405020304" pitchFamily="18" charset="0"/>
                <a:ea typeface="Calibri" panose="020F0502020204030204" pitchFamily="34" charset="0"/>
                <a:cs typeface="Times New Roman" panose="02020603050405020304" pitchFamily="18" charset="0"/>
              </a:rPr>
              <a:t>Data Analysis:</a:t>
            </a:r>
            <a:r>
              <a:rPr lang="en-IN" dirty="0">
                <a:latin typeface="Times New Roman" panose="02020603050405020304" pitchFamily="18" charset="0"/>
                <a:ea typeface="Calibri" panose="020F0502020204030204" pitchFamily="34" charset="0"/>
                <a:cs typeface="Times New Roman" panose="02020603050405020304" pitchFamily="18" charset="0"/>
              </a:rPr>
              <a:t>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All the data will be stored in Microsoft Excel spreadsheet and was analysed using descriptive analysis (Bar graph, Pie chart, Pareto Graph).</a:t>
            </a:r>
          </a:p>
          <a:p>
            <a:pPr marL="285750" indent="-285750" algn="just">
              <a:buFont typeface="Wingdings" panose="05000000000000000000" pitchFamily="2" charset="2"/>
              <a:buChar char="v"/>
            </a:pP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5E4E860-62C6-480B-C390-D0CFA36B8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0703" y="4367647"/>
            <a:ext cx="1280959" cy="602946"/>
          </a:xfrm>
          <a:prstGeom prst="rect">
            <a:avLst/>
          </a:prstGeom>
        </p:spPr>
      </p:pic>
    </p:spTree>
    <p:extLst>
      <p:ext uri="{BB962C8B-B14F-4D97-AF65-F5344CB8AC3E}">
        <p14:creationId xmlns:p14="http://schemas.microsoft.com/office/powerpoint/2010/main" val="3357627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3">
            <a:extLst>
              <a:ext uri="{FF2B5EF4-FFF2-40B4-BE49-F238E27FC236}">
                <a16:creationId xmlns:a16="http://schemas.microsoft.com/office/drawing/2014/main" id="{2FDB6990-679B-CE39-FE6C-0F2ADB457379}"/>
              </a:ext>
            </a:extLst>
          </p:cNvPr>
          <p:cNvSpPr>
            <a:spLocks noGrp="1"/>
          </p:cNvSpPr>
          <p:nvPr>
            <p:ph type="subTitle" idx="1"/>
          </p:nvPr>
        </p:nvSpPr>
        <p:spPr>
          <a:xfrm>
            <a:off x="2038200" y="552028"/>
            <a:ext cx="5067600" cy="504000"/>
          </a:xfrm>
          <a:ln>
            <a:solidFill>
              <a:schemeClr val="bg2"/>
            </a:solidFill>
          </a:ln>
          <a:effectLst>
            <a:outerShdw blurRad="44450" dist="27940" dir="5400000" algn="ctr">
              <a:srgbClr val="000000">
                <a:alpha val="32000"/>
              </a:srgbClr>
            </a:outerShdw>
          </a:effectLst>
        </p:spPr>
        <p:txBody>
          <a:bodyPr/>
          <a:lstStyle/>
          <a:p>
            <a:pPr algn="ctr"/>
            <a:r>
              <a:rPr lang="en-IN" sz="1800" b="1" dirty="0">
                <a:solidFill>
                  <a:schemeClr val="bg2"/>
                </a:solidFill>
                <a:latin typeface="Times New Roman" panose="02020603050405020304" pitchFamily="18" charset="0"/>
                <a:cs typeface="Times New Roman" panose="02020603050405020304" pitchFamily="18" charset="0"/>
              </a:rPr>
              <a:t>RESULTS </a:t>
            </a:r>
            <a:r>
              <a:rPr lang="en-IN" sz="1800" b="1">
                <a:solidFill>
                  <a:schemeClr val="bg2"/>
                </a:solidFill>
                <a:latin typeface="Times New Roman" panose="02020603050405020304" pitchFamily="18" charset="0"/>
                <a:cs typeface="Times New Roman" panose="02020603050405020304" pitchFamily="18" charset="0"/>
              </a:rPr>
              <a:t>(1/7)</a:t>
            </a:r>
            <a:endParaRPr lang="en-IN" sz="1800" b="1" dirty="0">
              <a:solidFill>
                <a:schemeClr val="bg2"/>
              </a:solidFill>
              <a:latin typeface="Times New Roman" panose="02020603050405020304" pitchFamily="18" charset="0"/>
              <a:cs typeface="Times New Roman" panose="02020603050405020304" pitchFamily="18" charset="0"/>
            </a:endParaRPr>
          </a:p>
        </p:txBody>
      </p:sp>
      <p:graphicFrame>
        <p:nvGraphicFramePr>
          <p:cNvPr id="23" name="Chart 22">
            <a:extLst>
              <a:ext uri="{FF2B5EF4-FFF2-40B4-BE49-F238E27FC236}">
                <a16:creationId xmlns:a16="http://schemas.microsoft.com/office/drawing/2014/main" id="{7FB64E74-DAAD-D1A6-40EC-53714091B309}"/>
              </a:ext>
            </a:extLst>
          </p:cNvPr>
          <p:cNvGraphicFramePr>
            <a:graphicFrameLocks/>
          </p:cNvGraphicFramePr>
          <p:nvPr>
            <p:extLst>
              <p:ext uri="{D42A27DB-BD31-4B8C-83A1-F6EECF244321}">
                <p14:modId xmlns:p14="http://schemas.microsoft.com/office/powerpoint/2010/main" val="684812372"/>
              </p:ext>
            </p:extLst>
          </p:nvPr>
        </p:nvGraphicFramePr>
        <p:xfrm>
          <a:off x="629055" y="1524211"/>
          <a:ext cx="3942946" cy="32617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4A653A3F-A7C3-62B4-4619-B163CFB135E3}"/>
              </a:ext>
            </a:extLst>
          </p:cNvPr>
          <p:cNvGraphicFramePr>
            <a:graphicFrameLocks/>
          </p:cNvGraphicFramePr>
          <p:nvPr>
            <p:extLst>
              <p:ext uri="{D42A27DB-BD31-4B8C-83A1-F6EECF244321}">
                <p14:modId xmlns:p14="http://schemas.microsoft.com/office/powerpoint/2010/main" val="1687286864"/>
              </p:ext>
            </p:extLst>
          </p:nvPr>
        </p:nvGraphicFramePr>
        <p:xfrm>
          <a:off x="4571999" y="1524210"/>
          <a:ext cx="4286655" cy="326179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AD7BE8A1-8EC4-CDE7-7438-F576B3C5105E}"/>
              </a:ext>
            </a:extLst>
          </p:cNvPr>
          <p:cNvSpPr txBox="1"/>
          <p:nvPr/>
        </p:nvSpPr>
        <p:spPr>
          <a:xfrm>
            <a:off x="982492" y="1120842"/>
            <a:ext cx="3177701" cy="338554"/>
          </a:xfrm>
          <a:prstGeom prst="rect">
            <a:avLst/>
          </a:prstGeom>
          <a:noFill/>
        </p:spPr>
        <p:txBody>
          <a:bodyPr wrap="square" rtlCol="0">
            <a:spAutoFit/>
          </a:bodyPr>
          <a:lstStyle/>
          <a:p>
            <a:r>
              <a:rPr lang="en-IN" sz="1600" b="1" dirty="0">
                <a:solidFill>
                  <a:schemeClr val="bg2"/>
                </a:solidFill>
                <a:latin typeface="Times New Roman" panose="02020603050405020304" pitchFamily="18" charset="0"/>
                <a:cs typeface="Times New Roman" panose="02020603050405020304" pitchFamily="18" charset="0"/>
              </a:rPr>
              <a:t>Demographic details -</a:t>
            </a:r>
          </a:p>
        </p:txBody>
      </p:sp>
      <p:pic>
        <p:nvPicPr>
          <p:cNvPr id="2" name="Picture 1">
            <a:extLst>
              <a:ext uri="{FF2B5EF4-FFF2-40B4-BE49-F238E27FC236}">
                <a16:creationId xmlns:a16="http://schemas.microsoft.com/office/drawing/2014/main" id="{0053EEFC-901F-BFB8-06D0-FE736FC54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762" y="171045"/>
            <a:ext cx="1280959" cy="602946"/>
          </a:xfrm>
          <a:prstGeom prst="rect">
            <a:avLst/>
          </a:prstGeom>
        </p:spPr>
      </p:pic>
    </p:spTree>
    <p:extLst>
      <p:ext uri="{BB962C8B-B14F-4D97-AF65-F5344CB8AC3E}">
        <p14:creationId xmlns:p14="http://schemas.microsoft.com/office/powerpoint/2010/main" val="1631822792"/>
      </p:ext>
    </p:extLst>
  </p:cSld>
  <p:clrMapOvr>
    <a:masterClrMapping/>
  </p:clrMapOvr>
</p:sld>
</file>

<file path=ppt/theme/theme1.xml><?xml version="1.0" encoding="utf-8"?>
<a:theme xmlns:a="http://schemas.openxmlformats.org/drawingml/2006/main" name="History Major for College: Francoism and Spanish Transition by Slidesgo">
  <a:themeElements>
    <a:clrScheme name="Simple Light">
      <a:dk1>
        <a:srgbClr val="191919"/>
      </a:dk1>
      <a:lt1>
        <a:srgbClr val="F3F3F3"/>
      </a:lt1>
      <a:dk2>
        <a:srgbClr val="660000"/>
      </a:dk2>
      <a:lt2>
        <a:srgbClr val="FFFFFF"/>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2353</TotalTime>
  <Words>1501</Words>
  <Application>Microsoft Office PowerPoint</Application>
  <PresentationFormat>On-screen Show (16:9)</PresentationFormat>
  <Paragraphs>153</Paragraphs>
  <Slides>23</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Bebas Neue</vt:lpstr>
      <vt:lpstr>Bitter</vt:lpstr>
      <vt:lpstr>Arial</vt:lpstr>
      <vt:lpstr>DM Sans</vt:lpstr>
      <vt:lpstr>Calibri</vt:lpstr>
      <vt:lpstr>Wingdings</vt:lpstr>
      <vt:lpstr>Times New Roman</vt:lpstr>
      <vt:lpstr>Times</vt:lpstr>
      <vt:lpstr>History Major for College: Francoism and Spanish Transition by Slidesgo</vt:lpstr>
      <vt:lpstr>The impact of community outreach programs on the brand image and reputation of the hospital.  Organization – Mumbai-Based Superspecialty Hospital  Name – Ms. Ketaki Kokate: PG.21.047  Faculty Mentor – Dr. Altaf Yousuf   International Institute of Hospital and Health Management Research, New Delhi  </vt:lpstr>
      <vt:lpstr>PowerPoint Presentation</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Health Check-ups</vt:lpstr>
      <vt:lpstr>PowerPoint Presentation</vt:lpstr>
      <vt:lpstr>PowerPoint Presentation</vt:lpstr>
      <vt:lpstr>PowerPoint Presentation</vt:lpstr>
      <vt:lpstr>PowerPoint Presentation</vt:lpstr>
      <vt:lpstr>PowerPoint Presentation</vt:lpstr>
      <vt:lpstr> </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community outreach programs on the brand image and reputation of the hospital.  Organization – Fortis Hospital Mulund, Mumbai  Name – Ms. Ketaki Kokate: PG.21.047  Faculty Mentor – Dr. Altaf Yousuf   International Institute of Hospital and Health Management Research</dc:title>
  <dc:creator>Ketaki Kokate</dc:creator>
  <cp:lastModifiedBy>Ketaki Kokate</cp:lastModifiedBy>
  <cp:revision>13</cp:revision>
  <dcterms:modified xsi:type="dcterms:W3CDTF">2023-06-20T19:11:12Z</dcterms:modified>
</cp:coreProperties>
</file>